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Anton"/>
      <p:regular r:id="rId25"/>
    </p:embeddedFont>
    <p:embeddedFont>
      <p:font typeface="Montserra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font" Target="fonts/Anton-regular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1976725" y="5037875"/>
            <a:ext cx="78261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nton"/>
              <a:buNone/>
              <a:defRPr i="0" sz="110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951" y="9482400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8445" y="494900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521850" y="4645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876" y="7209213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8983" y="375163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idx="1" type="body"/>
          </p:nvPr>
        </p:nvSpPr>
        <p:spPr>
          <a:xfrm>
            <a:off x="2771888" y="67716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nton"/>
              <a:buNone/>
              <a:defRPr i="0" sz="110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626" y="5696575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2808" y="1660538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1726000" y="4469650"/>
            <a:ext cx="6914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8900979" y="4469650"/>
            <a:ext cx="6914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2" name="Google Shape;3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1208" y="8160788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2350625" y="4888150"/>
            <a:ext cx="5920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8487117" y="4888150"/>
            <a:ext cx="5922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3058" y="2941263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6058" y="3153613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>
            <p:ph idx="1" type="body"/>
          </p:nvPr>
        </p:nvSpPr>
        <p:spPr>
          <a:xfrm>
            <a:off x="8084150" y="443400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2221550" y="4434000"/>
            <a:ext cx="58626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nton"/>
              <a:buNone/>
              <a:defRPr i="0" sz="110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8" name="Google Shape;4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1245" y="2587213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/>
          <p:nvPr>
            <p:ph idx="2" type="pic"/>
          </p:nvPr>
        </p:nvSpPr>
        <p:spPr>
          <a:xfrm>
            <a:off x="9535706" y="4610650"/>
            <a:ext cx="4672500" cy="35043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2377888" y="4879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nton"/>
              <a:buNone/>
              <a:defRPr i="0" sz="110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54" name="Google Shape;5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383" y="94835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5870" y="2099213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726000" y="1660550"/>
            <a:ext cx="1606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nton"/>
              <a:buNone/>
              <a:defRPr i="0" sz="110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521850" y="4645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–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–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»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nton"/>
              <a:buChar char="•"/>
              <a:defRPr i="0" sz="24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47.png"/><Relationship Id="rId5" Type="http://schemas.openxmlformats.org/officeDocument/2006/relationships/image" Target="../media/image35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49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42.png"/><Relationship Id="rId6" Type="http://schemas.openxmlformats.org/officeDocument/2006/relationships/image" Target="../media/image1.png"/><Relationship Id="rId7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0" Type="http://schemas.openxmlformats.org/officeDocument/2006/relationships/image" Target="../media/image24.png"/><Relationship Id="rId9" Type="http://schemas.openxmlformats.org/officeDocument/2006/relationships/image" Target="../media/image30.png"/><Relationship Id="rId5" Type="http://schemas.openxmlformats.org/officeDocument/2006/relationships/image" Target="../media/image50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45.png"/><Relationship Id="rId11" Type="http://schemas.openxmlformats.org/officeDocument/2006/relationships/image" Target="../media/image46.png"/><Relationship Id="rId10" Type="http://schemas.openxmlformats.org/officeDocument/2006/relationships/image" Target="../media/image40.png"/><Relationship Id="rId9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6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25.png"/><Relationship Id="rId7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150" y="3446050"/>
            <a:ext cx="10833552" cy="722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226" y="8247813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86720" y="246225"/>
            <a:ext cx="1700625" cy="16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/>
          <p:nvPr/>
        </p:nvSpPr>
        <p:spPr>
          <a:xfrm>
            <a:off x="3529965" y="246236"/>
            <a:ext cx="11987100" cy="39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8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MARKETING MIX</a:t>
            </a:r>
            <a:br>
              <a:rPr lang="en-US" sz="1268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</a:br>
            <a:r>
              <a:rPr b="0" i="0" lang="en-US" sz="1268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OF AMAZON</a:t>
            </a:r>
            <a:endParaRPr/>
          </a:p>
        </p:txBody>
      </p:sp>
      <p:grpSp>
        <p:nvGrpSpPr>
          <p:cNvPr id="65" name="Google Shape;65;p11"/>
          <p:cNvGrpSpPr/>
          <p:nvPr/>
        </p:nvGrpSpPr>
        <p:grpSpPr>
          <a:xfrm>
            <a:off x="6068579" y="8065909"/>
            <a:ext cx="6909866" cy="1383579"/>
            <a:chOff x="0" y="-47625"/>
            <a:chExt cx="1819882" cy="364399"/>
          </a:xfrm>
        </p:grpSpPr>
        <p:sp>
          <p:nvSpPr>
            <p:cNvPr id="66" name="Google Shape;66;p11"/>
            <p:cNvSpPr/>
            <p:nvPr/>
          </p:nvSpPr>
          <p:spPr>
            <a:xfrm>
              <a:off x="0" y="0"/>
              <a:ext cx="1819882" cy="316774"/>
            </a:xfrm>
            <a:custGeom>
              <a:rect b="b" l="l" r="r" t="t"/>
              <a:pathLst>
                <a:path extrusionOk="0" h="316774" w="1819882">
                  <a:moveTo>
                    <a:pt x="29131" y="0"/>
                  </a:moveTo>
                  <a:lnTo>
                    <a:pt x="1790752" y="0"/>
                  </a:lnTo>
                  <a:cubicBezTo>
                    <a:pt x="1806840" y="0"/>
                    <a:pt x="1819882" y="13042"/>
                    <a:pt x="1819882" y="29131"/>
                  </a:cubicBezTo>
                  <a:lnTo>
                    <a:pt x="1819882" y="287644"/>
                  </a:lnTo>
                  <a:cubicBezTo>
                    <a:pt x="1819882" y="303732"/>
                    <a:pt x="1806840" y="316774"/>
                    <a:pt x="1790752" y="316774"/>
                  </a:cubicBezTo>
                  <a:lnTo>
                    <a:pt x="29131" y="316774"/>
                  </a:lnTo>
                  <a:cubicBezTo>
                    <a:pt x="13042" y="316774"/>
                    <a:pt x="0" y="303732"/>
                    <a:pt x="0" y="287644"/>
                  </a:cubicBezTo>
                  <a:lnTo>
                    <a:pt x="0" y="29131"/>
                  </a:lnTo>
                  <a:cubicBezTo>
                    <a:pt x="0" y="13042"/>
                    <a:pt x="13042" y="0"/>
                    <a:pt x="29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1"/>
            <p:cNvSpPr txBox="1"/>
            <p:nvPr/>
          </p:nvSpPr>
          <p:spPr>
            <a:xfrm>
              <a:off x="0" y="-47625"/>
              <a:ext cx="1819882" cy="364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11"/>
          <p:cNvGrpSpPr/>
          <p:nvPr/>
        </p:nvGrpSpPr>
        <p:grpSpPr>
          <a:xfrm>
            <a:off x="6558329" y="8628398"/>
            <a:ext cx="439426" cy="439426"/>
            <a:chOff x="0" y="0"/>
            <a:chExt cx="812800" cy="812800"/>
          </a:xfrm>
        </p:grpSpPr>
        <p:sp>
          <p:nvSpPr>
            <p:cNvPr id="69" name="Google Shape;69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11"/>
          <p:cNvGrpSpPr/>
          <p:nvPr/>
        </p:nvGrpSpPr>
        <p:grpSpPr>
          <a:xfrm>
            <a:off x="12045904" y="8628398"/>
            <a:ext cx="439426" cy="439426"/>
            <a:chOff x="0" y="0"/>
            <a:chExt cx="812800" cy="812800"/>
          </a:xfrm>
        </p:grpSpPr>
        <p:sp>
          <p:nvSpPr>
            <p:cNvPr id="72" name="Google Shape;72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1"/>
          <p:cNvSpPr txBox="1"/>
          <p:nvPr/>
        </p:nvSpPr>
        <p:spPr>
          <a:xfrm>
            <a:off x="7439271" y="8400390"/>
            <a:ext cx="4168500" cy="9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88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2950" y="619550"/>
            <a:ext cx="6036350" cy="904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0527" y="2677832"/>
            <a:ext cx="2179727" cy="217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0527" y="6396246"/>
            <a:ext cx="2179727" cy="217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0257" y="2677832"/>
            <a:ext cx="2179727" cy="217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30257" y="6396246"/>
            <a:ext cx="2179727" cy="217972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 txBox="1"/>
          <p:nvPr/>
        </p:nvSpPr>
        <p:spPr>
          <a:xfrm>
            <a:off x="1732171" y="5115726"/>
            <a:ext cx="353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36" name="Google Shape;236;p20"/>
          <p:cNvSpPr txBox="1"/>
          <p:nvPr/>
        </p:nvSpPr>
        <p:spPr>
          <a:xfrm>
            <a:off x="1732171" y="8834140"/>
            <a:ext cx="353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37" name="Google Shape;237;p20"/>
          <p:cNvSpPr txBox="1"/>
          <p:nvPr/>
        </p:nvSpPr>
        <p:spPr>
          <a:xfrm>
            <a:off x="7111901" y="5115726"/>
            <a:ext cx="353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38" name="Google Shape;238;p20"/>
          <p:cNvSpPr txBox="1"/>
          <p:nvPr/>
        </p:nvSpPr>
        <p:spPr>
          <a:xfrm>
            <a:off x="7111901" y="8834140"/>
            <a:ext cx="353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39" name="Google Shape;239;p20"/>
          <p:cNvSpPr txBox="1"/>
          <p:nvPr/>
        </p:nvSpPr>
        <p:spPr>
          <a:xfrm>
            <a:off x="1732171" y="482319"/>
            <a:ext cx="89187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RANGE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58670" y="9015988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0" y="-341187"/>
            <a:ext cx="7586151" cy="113914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21"/>
          <p:cNvGrpSpPr/>
          <p:nvPr/>
        </p:nvGrpSpPr>
        <p:grpSpPr>
          <a:xfrm>
            <a:off x="7604198" y="643794"/>
            <a:ext cx="8953867" cy="2242565"/>
            <a:chOff x="0" y="-47625"/>
            <a:chExt cx="2358220" cy="590634"/>
          </a:xfrm>
        </p:grpSpPr>
        <p:sp>
          <p:nvSpPr>
            <p:cNvPr id="248" name="Google Shape;248;p21"/>
            <p:cNvSpPr/>
            <p:nvPr/>
          </p:nvSpPr>
          <p:spPr>
            <a:xfrm>
              <a:off x="0" y="0"/>
              <a:ext cx="2358220" cy="543009"/>
            </a:xfrm>
            <a:custGeom>
              <a:rect b="b" l="l" r="r" t="t"/>
              <a:pathLst>
                <a:path extrusionOk="0" h="543009" w="2358220">
                  <a:moveTo>
                    <a:pt x="22481" y="0"/>
                  </a:moveTo>
                  <a:lnTo>
                    <a:pt x="2335739" y="0"/>
                  </a:lnTo>
                  <a:cubicBezTo>
                    <a:pt x="2341702" y="0"/>
                    <a:pt x="2347420" y="2369"/>
                    <a:pt x="2351636" y="6584"/>
                  </a:cubicBezTo>
                  <a:cubicBezTo>
                    <a:pt x="2355852" y="10800"/>
                    <a:pt x="2358220" y="16519"/>
                    <a:pt x="2358220" y="22481"/>
                  </a:cubicBezTo>
                  <a:lnTo>
                    <a:pt x="2358220" y="520529"/>
                  </a:lnTo>
                  <a:cubicBezTo>
                    <a:pt x="2358220" y="532945"/>
                    <a:pt x="2348155" y="543009"/>
                    <a:pt x="2335739" y="543009"/>
                  </a:cubicBezTo>
                  <a:lnTo>
                    <a:pt x="22481" y="543009"/>
                  </a:lnTo>
                  <a:cubicBezTo>
                    <a:pt x="16519" y="543009"/>
                    <a:pt x="10800" y="540641"/>
                    <a:pt x="6584" y="536425"/>
                  </a:cubicBezTo>
                  <a:cubicBezTo>
                    <a:pt x="2369" y="532209"/>
                    <a:pt x="0" y="526491"/>
                    <a:pt x="0" y="520529"/>
                  </a:cubicBezTo>
                  <a:lnTo>
                    <a:pt x="0" y="22481"/>
                  </a:lnTo>
                  <a:cubicBezTo>
                    <a:pt x="0" y="16519"/>
                    <a:pt x="2369" y="10800"/>
                    <a:pt x="6584" y="6584"/>
                  </a:cubicBezTo>
                  <a:cubicBezTo>
                    <a:pt x="10800" y="2369"/>
                    <a:pt x="16519" y="0"/>
                    <a:pt x="224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 txBox="1"/>
            <p:nvPr/>
          </p:nvSpPr>
          <p:spPr>
            <a:xfrm>
              <a:off x="0" y="-47625"/>
              <a:ext cx="2358220" cy="590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21"/>
          <p:cNvSpPr txBox="1"/>
          <p:nvPr/>
        </p:nvSpPr>
        <p:spPr>
          <a:xfrm>
            <a:off x="7943509" y="1047750"/>
            <a:ext cx="89187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PRICE STRATEGY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7943509" y="3457304"/>
            <a:ext cx="93159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a critical aspect of any business, influencing both the perceived value of products and the overall profitability. It involves a delicate balance between setting prices high enough to generate profit yet low enough to attract and retain customers. Various strategies can be employed, including cost-plus pricing, competitive pricing, value-based pricing, and dynamic pricing, each with its own advantages and considerations.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Cost-plus pricing focuses on covering the production costs and adding a specific profit margin. This method ensures that all costs are covered, but it may not always align with market demand or competitor prices.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7C00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7683" y="76590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995" y="789738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0976" y="3309426"/>
            <a:ext cx="2433150" cy="24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68625" y="3244875"/>
            <a:ext cx="2497725" cy="24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9750" y="3309426"/>
            <a:ext cx="2433175" cy="24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 txBox="1"/>
          <p:nvPr/>
        </p:nvSpPr>
        <p:spPr>
          <a:xfrm>
            <a:off x="7490963" y="6743439"/>
            <a:ext cx="3306074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CLIENT NAME</a:t>
            </a:r>
            <a:endParaRPr/>
          </a:p>
        </p:txBody>
      </p:sp>
      <p:sp>
        <p:nvSpPr>
          <p:cNvPr id="263" name="Google Shape;263;p22"/>
          <p:cNvSpPr txBox="1"/>
          <p:nvPr/>
        </p:nvSpPr>
        <p:spPr>
          <a:xfrm>
            <a:off x="7490963" y="7619826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1613299" y="6743439"/>
            <a:ext cx="3306074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CLIENT NAME</a:t>
            </a:r>
            <a:endParaRPr/>
          </a:p>
        </p:txBody>
      </p:sp>
      <p:sp>
        <p:nvSpPr>
          <p:cNvPr id="265" name="Google Shape;265;p22"/>
          <p:cNvSpPr txBox="1"/>
          <p:nvPr/>
        </p:nvSpPr>
        <p:spPr>
          <a:xfrm>
            <a:off x="1613299" y="7619826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6" name="Google Shape;266;p22"/>
          <p:cNvSpPr txBox="1"/>
          <p:nvPr/>
        </p:nvSpPr>
        <p:spPr>
          <a:xfrm>
            <a:off x="13368628" y="6743439"/>
            <a:ext cx="3306074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CLIENT NAME</a:t>
            </a:r>
            <a:endParaRPr/>
          </a:p>
        </p:txBody>
      </p:sp>
      <p:sp>
        <p:nvSpPr>
          <p:cNvPr id="267" name="Google Shape;267;p22"/>
          <p:cNvSpPr txBox="1"/>
          <p:nvPr/>
        </p:nvSpPr>
        <p:spPr>
          <a:xfrm>
            <a:off x="13368628" y="7619826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8" name="Google Shape;268;p22"/>
          <p:cNvSpPr txBox="1"/>
          <p:nvPr/>
        </p:nvSpPr>
        <p:spPr>
          <a:xfrm>
            <a:off x="1613299" y="579105"/>
            <a:ext cx="8087292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008" y="94824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6745" y="-804587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5951" y="1569775"/>
            <a:ext cx="8301968" cy="745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23"/>
          <p:cNvGrpSpPr/>
          <p:nvPr/>
        </p:nvGrpSpPr>
        <p:grpSpPr>
          <a:xfrm>
            <a:off x="1880073" y="1388954"/>
            <a:ext cx="5992460" cy="1868109"/>
            <a:chOff x="0" y="-47625"/>
            <a:chExt cx="1578261" cy="492012"/>
          </a:xfrm>
        </p:grpSpPr>
        <p:sp>
          <p:nvSpPr>
            <p:cNvPr id="278" name="Google Shape;278;p23"/>
            <p:cNvSpPr/>
            <p:nvPr/>
          </p:nvSpPr>
          <p:spPr>
            <a:xfrm>
              <a:off x="0" y="0"/>
              <a:ext cx="1578261" cy="444387"/>
            </a:xfrm>
            <a:custGeom>
              <a:rect b="b" l="l" r="r" t="t"/>
              <a:pathLst>
                <a:path extrusionOk="0" h="444387" w="1578261">
                  <a:moveTo>
                    <a:pt x="33591" y="0"/>
                  </a:moveTo>
                  <a:lnTo>
                    <a:pt x="1544671" y="0"/>
                  </a:lnTo>
                  <a:cubicBezTo>
                    <a:pt x="1563222" y="0"/>
                    <a:pt x="1578261" y="15039"/>
                    <a:pt x="1578261" y="33591"/>
                  </a:cubicBezTo>
                  <a:lnTo>
                    <a:pt x="1578261" y="410797"/>
                  </a:lnTo>
                  <a:cubicBezTo>
                    <a:pt x="1578261" y="419706"/>
                    <a:pt x="1574722" y="428249"/>
                    <a:pt x="1568423" y="434549"/>
                  </a:cubicBezTo>
                  <a:cubicBezTo>
                    <a:pt x="1562123" y="440848"/>
                    <a:pt x="1553579" y="444387"/>
                    <a:pt x="1544671" y="444387"/>
                  </a:cubicBezTo>
                  <a:lnTo>
                    <a:pt x="33591" y="444387"/>
                  </a:lnTo>
                  <a:cubicBezTo>
                    <a:pt x="24682" y="444387"/>
                    <a:pt x="16138" y="440848"/>
                    <a:pt x="9838" y="434549"/>
                  </a:cubicBezTo>
                  <a:cubicBezTo>
                    <a:pt x="3539" y="428249"/>
                    <a:pt x="0" y="419706"/>
                    <a:pt x="0" y="410797"/>
                  </a:cubicBezTo>
                  <a:lnTo>
                    <a:pt x="0" y="33591"/>
                  </a:lnTo>
                  <a:cubicBezTo>
                    <a:pt x="0" y="24682"/>
                    <a:pt x="3539" y="16138"/>
                    <a:pt x="9838" y="9838"/>
                  </a:cubicBezTo>
                  <a:cubicBezTo>
                    <a:pt x="16138" y="3539"/>
                    <a:pt x="24682" y="0"/>
                    <a:pt x="335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3"/>
            <p:cNvSpPr txBox="1"/>
            <p:nvPr/>
          </p:nvSpPr>
          <p:spPr>
            <a:xfrm>
              <a:off x="0" y="-47625"/>
              <a:ext cx="1578261" cy="49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23"/>
          <p:cNvSpPr txBox="1"/>
          <p:nvPr/>
        </p:nvSpPr>
        <p:spPr>
          <a:xfrm>
            <a:off x="2292831" y="1603805"/>
            <a:ext cx="56835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ABOUT US</a:t>
            </a:r>
            <a:endParaRPr/>
          </a:p>
        </p:txBody>
      </p:sp>
      <p:sp>
        <p:nvSpPr>
          <p:cNvPr id="281" name="Google Shape;281;p23"/>
          <p:cNvSpPr txBox="1"/>
          <p:nvPr/>
        </p:nvSpPr>
        <p:spPr>
          <a:xfrm>
            <a:off x="1880073" y="3806998"/>
            <a:ext cx="63501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a critical aspect of any business, influencing both the perceived value of products and the overall profitability. It involves a delicate balance between setting prices high enough to generate profit yet low enough to attract and retain customers. Various strategies can be employed, including cost-plus pricing, competitive pricing, value-based pricing, and dynamic pricing, each with its own advantages and considerations.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447" y="585675"/>
            <a:ext cx="6053376" cy="907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2483" y="6527150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84095" y="418038"/>
            <a:ext cx="1700625" cy="16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 txBox="1"/>
          <p:nvPr/>
        </p:nvSpPr>
        <p:spPr>
          <a:xfrm>
            <a:off x="10588759" y="791974"/>
            <a:ext cx="5512500" cy="3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OUR</a:t>
            </a:r>
            <a:endParaRPr/>
          </a:p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HISTORY</a:t>
            </a:r>
            <a:endParaRPr/>
          </a:p>
        </p:txBody>
      </p:sp>
      <p:sp>
        <p:nvSpPr>
          <p:cNvPr id="291" name="Google Shape;291;p24"/>
          <p:cNvSpPr txBox="1"/>
          <p:nvPr/>
        </p:nvSpPr>
        <p:spPr>
          <a:xfrm>
            <a:off x="10588759" y="5090457"/>
            <a:ext cx="66705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this world of boundless creativity and endless imagination! Here, we embark on a journey through stories that captivate the heart, lessons that inspire the mind, and adventures that ignite the spirit. Whether you are an avid reader, a curious learner, or a dreamer seeking solace, this place is designed to welcome you with open arms and enrich your soul.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7C00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7575" y="3841425"/>
            <a:ext cx="1343950" cy="176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8515" y="3988625"/>
            <a:ext cx="1400097" cy="16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1483" y="94824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18245" y="987213"/>
            <a:ext cx="1700625" cy="16091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25"/>
          <p:cNvGrpSpPr/>
          <p:nvPr/>
        </p:nvGrpSpPr>
        <p:grpSpPr>
          <a:xfrm>
            <a:off x="1876022" y="3477511"/>
            <a:ext cx="2376879" cy="2386753"/>
            <a:chOff x="0" y="-47625"/>
            <a:chExt cx="626009" cy="628610"/>
          </a:xfrm>
        </p:grpSpPr>
        <p:sp>
          <p:nvSpPr>
            <p:cNvPr id="302" name="Google Shape;302;p25"/>
            <p:cNvSpPr/>
            <p:nvPr/>
          </p:nvSpPr>
          <p:spPr>
            <a:xfrm>
              <a:off x="0" y="0"/>
              <a:ext cx="626009" cy="580985"/>
            </a:xfrm>
            <a:custGeom>
              <a:rect b="b" l="l" r="r" t="t"/>
              <a:pathLst>
                <a:path extrusionOk="0" h="580985" w="626009">
                  <a:moveTo>
                    <a:pt x="84687" y="0"/>
                  </a:moveTo>
                  <a:lnTo>
                    <a:pt x="541323" y="0"/>
                  </a:lnTo>
                  <a:cubicBezTo>
                    <a:pt x="563783" y="0"/>
                    <a:pt x="585323" y="8922"/>
                    <a:pt x="601205" y="24804"/>
                  </a:cubicBezTo>
                  <a:cubicBezTo>
                    <a:pt x="617087" y="40686"/>
                    <a:pt x="626009" y="62226"/>
                    <a:pt x="626009" y="84687"/>
                  </a:cubicBezTo>
                  <a:lnTo>
                    <a:pt x="626009" y="496298"/>
                  </a:lnTo>
                  <a:cubicBezTo>
                    <a:pt x="626009" y="518758"/>
                    <a:pt x="617087" y="540299"/>
                    <a:pt x="601205" y="556181"/>
                  </a:cubicBezTo>
                  <a:cubicBezTo>
                    <a:pt x="585323" y="572062"/>
                    <a:pt x="563783" y="580985"/>
                    <a:pt x="541323" y="580985"/>
                  </a:cubicBezTo>
                  <a:lnTo>
                    <a:pt x="84687" y="580985"/>
                  </a:lnTo>
                  <a:cubicBezTo>
                    <a:pt x="62226" y="580985"/>
                    <a:pt x="40686" y="572062"/>
                    <a:pt x="24804" y="556181"/>
                  </a:cubicBezTo>
                  <a:cubicBezTo>
                    <a:pt x="8922" y="540299"/>
                    <a:pt x="0" y="518758"/>
                    <a:pt x="0" y="496298"/>
                  </a:cubicBezTo>
                  <a:lnTo>
                    <a:pt x="0" y="84687"/>
                  </a:lnTo>
                  <a:cubicBezTo>
                    <a:pt x="0" y="62226"/>
                    <a:pt x="8922" y="40686"/>
                    <a:pt x="24804" y="24804"/>
                  </a:cubicBezTo>
                  <a:cubicBezTo>
                    <a:pt x="40686" y="8922"/>
                    <a:pt x="62226" y="0"/>
                    <a:pt x="846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5"/>
            <p:cNvSpPr txBox="1"/>
            <p:nvPr/>
          </p:nvSpPr>
          <p:spPr>
            <a:xfrm>
              <a:off x="0" y="-47625"/>
              <a:ext cx="626009" cy="628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25"/>
          <p:cNvGrpSpPr/>
          <p:nvPr/>
        </p:nvGrpSpPr>
        <p:grpSpPr>
          <a:xfrm>
            <a:off x="7051116" y="3477511"/>
            <a:ext cx="2376879" cy="2386753"/>
            <a:chOff x="0" y="-47625"/>
            <a:chExt cx="626009" cy="628610"/>
          </a:xfrm>
        </p:grpSpPr>
        <p:sp>
          <p:nvSpPr>
            <p:cNvPr id="305" name="Google Shape;305;p25"/>
            <p:cNvSpPr/>
            <p:nvPr/>
          </p:nvSpPr>
          <p:spPr>
            <a:xfrm>
              <a:off x="0" y="0"/>
              <a:ext cx="626009" cy="580985"/>
            </a:xfrm>
            <a:custGeom>
              <a:rect b="b" l="l" r="r" t="t"/>
              <a:pathLst>
                <a:path extrusionOk="0" h="580985" w="626009">
                  <a:moveTo>
                    <a:pt x="84687" y="0"/>
                  </a:moveTo>
                  <a:lnTo>
                    <a:pt x="541323" y="0"/>
                  </a:lnTo>
                  <a:cubicBezTo>
                    <a:pt x="563783" y="0"/>
                    <a:pt x="585323" y="8922"/>
                    <a:pt x="601205" y="24804"/>
                  </a:cubicBezTo>
                  <a:cubicBezTo>
                    <a:pt x="617087" y="40686"/>
                    <a:pt x="626009" y="62226"/>
                    <a:pt x="626009" y="84687"/>
                  </a:cubicBezTo>
                  <a:lnTo>
                    <a:pt x="626009" y="496298"/>
                  </a:lnTo>
                  <a:cubicBezTo>
                    <a:pt x="626009" y="518758"/>
                    <a:pt x="617087" y="540299"/>
                    <a:pt x="601205" y="556181"/>
                  </a:cubicBezTo>
                  <a:cubicBezTo>
                    <a:pt x="585323" y="572062"/>
                    <a:pt x="563783" y="580985"/>
                    <a:pt x="541323" y="580985"/>
                  </a:cubicBezTo>
                  <a:lnTo>
                    <a:pt x="84687" y="580985"/>
                  </a:lnTo>
                  <a:cubicBezTo>
                    <a:pt x="62226" y="580985"/>
                    <a:pt x="40686" y="572062"/>
                    <a:pt x="24804" y="556181"/>
                  </a:cubicBezTo>
                  <a:cubicBezTo>
                    <a:pt x="8922" y="540299"/>
                    <a:pt x="0" y="518758"/>
                    <a:pt x="0" y="496298"/>
                  </a:cubicBezTo>
                  <a:lnTo>
                    <a:pt x="0" y="84687"/>
                  </a:lnTo>
                  <a:cubicBezTo>
                    <a:pt x="0" y="62226"/>
                    <a:pt x="8922" y="40686"/>
                    <a:pt x="24804" y="24804"/>
                  </a:cubicBezTo>
                  <a:cubicBezTo>
                    <a:pt x="40686" y="8922"/>
                    <a:pt x="62226" y="0"/>
                    <a:pt x="846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5"/>
            <p:cNvSpPr txBox="1"/>
            <p:nvPr/>
          </p:nvSpPr>
          <p:spPr>
            <a:xfrm>
              <a:off x="0" y="-47625"/>
              <a:ext cx="626009" cy="628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5"/>
          <p:cNvGrpSpPr/>
          <p:nvPr/>
        </p:nvGrpSpPr>
        <p:grpSpPr>
          <a:xfrm>
            <a:off x="13073533" y="3477511"/>
            <a:ext cx="2376879" cy="2386753"/>
            <a:chOff x="0" y="-47625"/>
            <a:chExt cx="626009" cy="628610"/>
          </a:xfrm>
        </p:grpSpPr>
        <p:sp>
          <p:nvSpPr>
            <p:cNvPr id="308" name="Google Shape;308;p25"/>
            <p:cNvSpPr/>
            <p:nvPr/>
          </p:nvSpPr>
          <p:spPr>
            <a:xfrm>
              <a:off x="0" y="0"/>
              <a:ext cx="626009" cy="580985"/>
            </a:xfrm>
            <a:custGeom>
              <a:rect b="b" l="l" r="r" t="t"/>
              <a:pathLst>
                <a:path extrusionOk="0" h="580985" w="626009">
                  <a:moveTo>
                    <a:pt x="84687" y="0"/>
                  </a:moveTo>
                  <a:lnTo>
                    <a:pt x="541323" y="0"/>
                  </a:lnTo>
                  <a:cubicBezTo>
                    <a:pt x="563783" y="0"/>
                    <a:pt x="585323" y="8922"/>
                    <a:pt x="601205" y="24804"/>
                  </a:cubicBezTo>
                  <a:cubicBezTo>
                    <a:pt x="617087" y="40686"/>
                    <a:pt x="626009" y="62226"/>
                    <a:pt x="626009" y="84687"/>
                  </a:cubicBezTo>
                  <a:lnTo>
                    <a:pt x="626009" y="496298"/>
                  </a:lnTo>
                  <a:cubicBezTo>
                    <a:pt x="626009" y="518758"/>
                    <a:pt x="617087" y="540299"/>
                    <a:pt x="601205" y="556181"/>
                  </a:cubicBezTo>
                  <a:cubicBezTo>
                    <a:pt x="585323" y="572062"/>
                    <a:pt x="563783" y="580985"/>
                    <a:pt x="541323" y="580985"/>
                  </a:cubicBezTo>
                  <a:lnTo>
                    <a:pt x="84687" y="580985"/>
                  </a:lnTo>
                  <a:cubicBezTo>
                    <a:pt x="62226" y="580985"/>
                    <a:pt x="40686" y="572062"/>
                    <a:pt x="24804" y="556181"/>
                  </a:cubicBezTo>
                  <a:cubicBezTo>
                    <a:pt x="8922" y="540299"/>
                    <a:pt x="0" y="518758"/>
                    <a:pt x="0" y="496298"/>
                  </a:cubicBezTo>
                  <a:lnTo>
                    <a:pt x="0" y="84687"/>
                  </a:lnTo>
                  <a:cubicBezTo>
                    <a:pt x="0" y="62226"/>
                    <a:pt x="8922" y="40686"/>
                    <a:pt x="24804" y="24804"/>
                  </a:cubicBezTo>
                  <a:cubicBezTo>
                    <a:pt x="40686" y="8922"/>
                    <a:pt x="62226" y="0"/>
                    <a:pt x="846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5"/>
            <p:cNvSpPr txBox="1"/>
            <p:nvPr/>
          </p:nvSpPr>
          <p:spPr>
            <a:xfrm>
              <a:off x="0" y="-47625"/>
              <a:ext cx="626009" cy="628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25"/>
          <p:cNvSpPr/>
          <p:nvPr/>
        </p:nvSpPr>
        <p:spPr>
          <a:xfrm>
            <a:off x="2323140" y="4019979"/>
            <a:ext cx="1482643" cy="1482643"/>
          </a:xfrm>
          <a:custGeom>
            <a:rect b="b" l="l" r="r" t="t"/>
            <a:pathLst>
              <a:path extrusionOk="0" h="1482643" w="1482643">
                <a:moveTo>
                  <a:pt x="0" y="0"/>
                </a:moveTo>
                <a:lnTo>
                  <a:pt x="1482643" y="0"/>
                </a:lnTo>
                <a:lnTo>
                  <a:pt x="1482643" y="1482643"/>
                </a:lnTo>
                <a:lnTo>
                  <a:pt x="0" y="1482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5"/>
          <p:cNvSpPr txBox="1"/>
          <p:nvPr/>
        </p:nvSpPr>
        <p:spPr>
          <a:xfrm>
            <a:off x="1876022" y="819150"/>
            <a:ext cx="11596809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OUR JOURNEY</a:t>
            </a:r>
            <a:endParaRPr/>
          </a:p>
        </p:txBody>
      </p:sp>
      <p:sp>
        <p:nvSpPr>
          <p:cNvPr id="312" name="Google Shape;312;p25"/>
          <p:cNvSpPr txBox="1"/>
          <p:nvPr/>
        </p:nvSpPr>
        <p:spPr>
          <a:xfrm>
            <a:off x="1876022" y="6745393"/>
            <a:ext cx="4185767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ADD A MAIN POINT</a:t>
            </a:r>
            <a:endParaRPr/>
          </a:p>
        </p:txBody>
      </p:sp>
      <p:sp>
        <p:nvSpPr>
          <p:cNvPr id="313" name="Google Shape;313;p25"/>
          <p:cNvSpPr txBox="1"/>
          <p:nvPr/>
        </p:nvSpPr>
        <p:spPr>
          <a:xfrm>
            <a:off x="7051116" y="6745393"/>
            <a:ext cx="4185767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ADD A MAIN POINT</a:t>
            </a:r>
            <a:endParaRPr/>
          </a:p>
        </p:txBody>
      </p:sp>
      <p:sp>
        <p:nvSpPr>
          <p:cNvPr id="314" name="Google Shape;314;p25"/>
          <p:cNvSpPr txBox="1"/>
          <p:nvPr/>
        </p:nvSpPr>
        <p:spPr>
          <a:xfrm>
            <a:off x="1876022" y="7863431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15" name="Google Shape;315;p25"/>
          <p:cNvSpPr txBox="1"/>
          <p:nvPr/>
        </p:nvSpPr>
        <p:spPr>
          <a:xfrm>
            <a:off x="7051116" y="7863431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16" name="Google Shape;316;p25"/>
          <p:cNvSpPr txBox="1"/>
          <p:nvPr/>
        </p:nvSpPr>
        <p:spPr>
          <a:xfrm>
            <a:off x="13073533" y="6745393"/>
            <a:ext cx="4185767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ADD A MAIN POINT</a:t>
            </a:r>
            <a:endParaRPr/>
          </a:p>
        </p:txBody>
      </p:sp>
      <p:sp>
        <p:nvSpPr>
          <p:cNvPr id="317" name="Google Shape;317;p25"/>
          <p:cNvSpPr txBox="1"/>
          <p:nvPr/>
        </p:nvSpPr>
        <p:spPr>
          <a:xfrm>
            <a:off x="13073533" y="7863431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3124" y="1207463"/>
            <a:ext cx="6797924" cy="922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8383" y="94835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44545" y="557163"/>
            <a:ext cx="1700625" cy="16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6"/>
          <p:cNvSpPr txBox="1"/>
          <p:nvPr/>
        </p:nvSpPr>
        <p:spPr>
          <a:xfrm>
            <a:off x="1788381" y="1592972"/>
            <a:ext cx="10607100" cy="50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WRITE AN ORIGINAL STATEMENT OR INSPIRING QUOTE</a:t>
            </a:r>
            <a:endParaRPr/>
          </a:p>
        </p:txBody>
      </p:sp>
      <p:sp>
        <p:nvSpPr>
          <p:cNvPr id="327" name="Google Shape;327;p26"/>
          <p:cNvSpPr txBox="1"/>
          <p:nvPr/>
        </p:nvSpPr>
        <p:spPr>
          <a:xfrm>
            <a:off x="1788381" y="7687813"/>
            <a:ext cx="9653786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383" y="9483513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5775" y="673875"/>
            <a:ext cx="6694901" cy="88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7"/>
          <p:cNvSpPr/>
          <p:nvPr/>
        </p:nvSpPr>
        <p:spPr>
          <a:xfrm>
            <a:off x="1739984" y="4469529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2" y="0"/>
                </a:lnTo>
                <a:lnTo>
                  <a:pt x="210122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7"/>
          <p:cNvSpPr/>
          <p:nvPr/>
        </p:nvSpPr>
        <p:spPr>
          <a:xfrm>
            <a:off x="1713361" y="5421095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8" y="0"/>
                </a:lnTo>
                <a:lnTo>
                  <a:pt x="263368" y="263368"/>
                </a:lnTo>
                <a:lnTo>
                  <a:pt x="0" y="26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7"/>
          <p:cNvSpPr/>
          <p:nvPr/>
        </p:nvSpPr>
        <p:spPr>
          <a:xfrm>
            <a:off x="1721980" y="6371090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30" y="0"/>
                </a:lnTo>
                <a:lnTo>
                  <a:pt x="246130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7"/>
          <p:cNvSpPr/>
          <p:nvPr/>
        </p:nvSpPr>
        <p:spPr>
          <a:xfrm>
            <a:off x="1708528" y="8114770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7"/>
          <p:cNvSpPr/>
          <p:nvPr/>
        </p:nvSpPr>
        <p:spPr>
          <a:xfrm>
            <a:off x="1690670" y="7208048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7"/>
          <p:cNvSpPr txBox="1"/>
          <p:nvPr/>
        </p:nvSpPr>
        <p:spPr>
          <a:xfrm>
            <a:off x="1690670" y="1799489"/>
            <a:ext cx="71886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CONTACT US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2378103" y="4438323"/>
            <a:ext cx="5801458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 Anywhere St., Any City,ST 12345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2378103" y="5363945"/>
            <a:ext cx="4892954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/>
          </a:p>
        </p:txBody>
      </p:sp>
      <p:sp>
        <p:nvSpPr>
          <p:cNvPr id="343" name="Google Shape;343;p27"/>
          <p:cNvSpPr txBox="1"/>
          <p:nvPr/>
        </p:nvSpPr>
        <p:spPr>
          <a:xfrm>
            <a:off x="2378103" y="6252505"/>
            <a:ext cx="4892954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2378103" y="8034150"/>
            <a:ext cx="4892954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  <p:sp>
        <p:nvSpPr>
          <p:cNvPr id="345" name="Google Shape;345;p27"/>
          <p:cNvSpPr txBox="1"/>
          <p:nvPr/>
        </p:nvSpPr>
        <p:spPr>
          <a:xfrm>
            <a:off x="2378103" y="7129849"/>
            <a:ext cx="4892954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/>
          </a:p>
        </p:txBody>
      </p:sp>
      <p:pic>
        <p:nvPicPr>
          <p:cNvPr id="346" name="Google Shape;3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558" y="-206587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3400" y="1136743"/>
            <a:ext cx="4475500" cy="789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8"/>
          <p:cNvSpPr/>
          <p:nvPr/>
        </p:nvSpPr>
        <p:spPr>
          <a:xfrm>
            <a:off x="14342181" y="2637344"/>
            <a:ext cx="1299143" cy="1299143"/>
          </a:xfrm>
          <a:custGeom>
            <a:rect b="b" l="l" r="r" t="t"/>
            <a:pathLst>
              <a:path extrusionOk="0" h="1299143" w="1299143">
                <a:moveTo>
                  <a:pt x="0" y="0"/>
                </a:moveTo>
                <a:lnTo>
                  <a:pt x="1299143" y="0"/>
                </a:lnTo>
                <a:lnTo>
                  <a:pt x="1299143" y="1299144"/>
                </a:lnTo>
                <a:lnTo>
                  <a:pt x="0" y="1299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8"/>
          <p:cNvSpPr/>
          <p:nvPr/>
        </p:nvSpPr>
        <p:spPr>
          <a:xfrm>
            <a:off x="16048628" y="2855553"/>
            <a:ext cx="1195349" cy="1154055"/>
          </a:xfrm>
          <a:custGeom>
            <a:rect b="b" l="l" r="r" t="t"/>
            <a:pathLst>
              <a:path extrusionOk="0" h="1154055" w="1195349">
                <a:moveTo>
                  <a:pt x="0" y="0"/>
                </a:moveTo>
                <a:lnTo>
                  <a:pt x="1195349" y="0"/>
                </a:lnTo>
                <a:lnTo>
                  <a:pt x="1195349" y="1154055"/>
                </a:lnTo>
                <a:lnTo>
                  <a:pt x="0" y="1154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8"/>
          <p:cNvSpPr/>
          <p:nvPr/>
        </p:nvSpPr>
        <p:spPr>
          <a:xfrm>
            <a:off x="12584653" y="1093767"/>
            <a:ext cx="1231886" cy="1184851"/>
          </a:xfrm>
          <a:custGeom>
            <a:rect b="b" l="l" r="r" t="t"/>
            <a:pathLst>
              <a:path extrusionOk="0" h="1184851" w="1231886">
                <a:moveTo>
                  <a:pt x="0" y="0"/>
                </a:moveTo>
                <a:lnTo>
                  <a:pt x="1231886" y="0"/>
                </a:lnTo>
                <a:lnTo>
                  <a:pt x="1231886" y="1184851"/>
                </a:lnTo>
                <a:lnTo>
                  <a:pt x="0" y="1184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8"/>
          <p:cNvSpPr/>
          <p:nvPr/>
        </p:nvSpPr>
        <p:spPr>
          <a:xfrm>
            <a:off x="16080201" y="1054362"/>
            <a:ext cx="1163776" cy="1123573"/>
          </a:xfrm>
          <a:custGeom>
            <a:rect b="b" l="l" r="r" t="t"/>
            <a:pathLst>
              <a:path extrusionOk="0" h="1123573" w="1163776">
                <a:moveTo>
                  <a:pt x="0" y="0"/>
                </a:moveTo>
                <a:lnTo>
                  <a:pt x="1163776" y="0"/>
                </a:lnTo>
                <a:lnTo>
                  <a:pt x="1163776" y="1123572"/>
                </a:lnTo>
                <a:lnTo>
                  <a:pt x="0" y="1123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8"/>
          <p:cNvSpPr/>
          <p:nvPr/>
        </p:nvSpPr>
        <p:spPr>
          <a:xfrm>
            <a:off x="12524122" y="6075054"/>
            <a:ext cx="1196592" cy="1212017"/>
          </a:xfrm>
          <a:custGeom>
            <a:rect b="b" l="l" r="r" t="t"/>
            <a:pathLst>
              <a:path extrusionOk="0" h="1212017" w="1196592">
                <a:moveTo>
                  <a:pt x="0" y="0"/>
                </a:moveTo>
                <a:lnTo>
                  <a:pt x="1196592" y="0"/>
                </a:lnTo>
                <a:lnTo>
                  <a:pt x="1196592" y="1212018"/>
                </a:lnTo>
                <a:lnTo>
                  <a:pt x="0" y="1212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8"/>
          <p:cNvSpPr/>
          <p:nvPr/>
        </p:nvSpPr>
        <p:spPr>
          <a:xfrm>
            <a:off x="12482292" y="4548394"/>
            <a:ext cx="1238422" cy="808352"/>
          </a:xfrm>
          <a:custGeom>
            <a:rect b="b" l="l" r="r" t="t"/>
            <a:pathLst>
              <a:path extrusionOk="0" h="808352" w="1238422">
                <a:moveTo>
                  <a:pt x="0" y="0"/>
                </a:moveTo>
                <a:lnTo>
                  <a:pt x="1238422" y="0"/>
                </a:lnTo>
                <a:lnTo>
                  <a:pt x="1238422" y="808352"/>
                </a:lnTo>
                <a:lnTo>
                  <a:pt x="0" y="808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8"/>
          <p:cNvSpPr/>
          <p:nvPr/>
        </p:nvSpPr>
        <p:spPr>
          <a:xfrm>
            <a:off x="16007463" y="8116385"/>
            <a:ext cx="1121431" cy="935885"/>
          </a:xfrm>
          <a:custGeom>
            <a:rect b="b" l="l" r="r" t="t"/>
            <a:pathLst>
              <a:path extrusionOk="0" h="935885" w="1121431">
                <a:moveTo>
                  <a:pt x="0" y="0"/>
                </a:moveTo>
                <a:lnTo>
                  <a:pt x="1121431" y="0"/>
                </a:lnTo>
                <a:lnTo>
                  <a:pt x="1121431" y="935885"/>
                </a:lnTo>
                <a:lnTo>
                  <a:pt x="0" y="93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8"/>
          <p:cNvSpPr txBox="1"/>
          <p:nvPr/>
        </p:nvSpPr>
        <p:spPr>
          <a:xfrm>
            <a:off x="1717149" y="984074"/>
            <a:ext cx="8633770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RESOURCE PAGE</a:t>
            </a:r>
            <a:endParaRPr/>
          </a:p>
        </p:txBody>
      </p:sp>
      <p:sp>
        <p:nvSpPr>
          <p:cNvPr id="361" name="Google Shape;361;p28"/>
          <p:cNvSpPr txBox="1"/>
          <p:nvPr/>
        </p:nvSpPr>
        <p:spPr>
          <a:xfrm>
            <a:off x="1717149" y="3247378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/>
          </a:p>
        </p:txBody>
      </p:sp>
      <p:sp>
        <p:nvSpPr>
          <p:cNvPr id="362" name="Google Shape;362;p28"/>
          <p:cNvSpPr txBox="1"/>
          <p:nvPr/>
        </p:nvSpPr>
        <p:spPr>
          <a:xfrm>
            <a:off x="1717149" y="4539093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 following free fonts:</a:t>
            </a:r>
            <a:endParaRPr/>
          </a:p>
        </p:txBody>
      </p:sp>
      <p:sp>
        <p:nvSpPr>
          <p:cNvPr id="363" name="Google Shape;363;p28"/>
          <p:cNvSpPr txBox="1"/>
          <p:nvPr/>
        </p:nvSpPr>
        <p:spPr>
          <a:xfrm>
            <a:off x="1717149" y="5658426"/>
            <a:ext cx="4676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Titles: Anton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Headers: Anton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Body Copy: </a:t>
            </a: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50" y="3142024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 txBox="1"/>
          <p:nvPr/>
        </p:nvSpPr>
        <p:spPr>
          <a:xfrm>
            <a:off x="5328492" y="663004"/>
            <a:ext cx="7726128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CREDITS</a:t>
            </a:r>
            <a:endParaRPr/>
          </a:p>
        </p:txBody>
      </p:sp>
      <p:sp>
        <p:nvSpPr>
          <p:cNvPr id="371" name="Google Shape;371;p29"/>
          <p:cNvSpPr txBox="1"/>
          <p:nvPr/>
        </p:nvSpPr>
        <p:spPr>
          <a:xfrm>
            <a:off x="3238810" y="5277937"/>
            <a:ext cx="118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72" name="Google Shape;372;p29"/>
          <p:cNvSpPr txBox="1"/>
          <p:nvPr/>
        </p:nvSpPr>
        <p:spPr>
          <a:xfrm>
            <a:off x="2818025" y="6139644"/>
            <a:ext cx="12651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Pexels for the photos</a:t>
            </a:r>
            <a:endParaRPr/>
          </a:p>
        </p:txBody>
      </p:sp>
      <p:sp>
        <p:nvSpPr>
          <p:cNvPr id="373" name="Google Shape;373;p29"/>
          <p:cNvSpPr txBox="1"/>
          <p:nvPr/>
        </p:nvSpPr>
        <p:spPr>
          <a:xfrm>
            <a:off x="2818025" y="7376442"/>
            <a:ext cx="12651949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951" y="9482400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9470" y="553475"/>
            <a:ext cx="1700625" cy="16091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2"/>
          <p:cNvGrpSpPr/>
          <p:nvPr/>
        </p:nvGrpSpPr>
        <p:grpSpPr>
          <a:xfrm>
            <a:off x="1717885" y="3460792"/>
            <a:ext cx="2096420" cy="2126465"/>
            <a:chOff x="0" y="-47625"/>
            <a:chExt cx="552144" cy="560057"/>
          </a:xfrm>
        </p:grpSpPr>
        <p:sp>
          <p:nvSpPr>
            <p:cNvPr id="83" name="Google Shape;83;p12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2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12"/>
          <p:cNvSpPr txBox="1"/>
          <p:nvPr/>
        </p:nvSpPr>
        <p:spPr>
          <a:xfrm>
            <a:off x="1909101" y="3929054"/>
            <a:ext cx="1713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2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01.</a:t>
            </a:r>
            <a:endParaRPr/>
          </a:p>
        </p:txBody>
      </p:sp>
      <p:sp>
        <p:nvSpPr>
          <p:cNvPr id="86" name="Google Shape;86;p12"/>
          <p:cNvSpPr txBox="1"/>
          <p:nvPr/>
        </p:nvSpPr>
        <p:spPr>
          <a:xfrm>
            <a:off x="1717885" y="6732121"/>
            <a:ext cx="3253179" cy="732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INTRODUCTION</a:t>
            </a:r>
            <a:endParaRPr/>
          </a:p>
        </p:txBody>
      </p:sp>
      <p:sp>
        <p:nvSpPr>
          <p:cNvPr id="87" name="Google Shape;87;p12"/>
          <p:cNvSpPr txBox="1"/>
          <p:nvPr/>
        </p:nvSpPr>
        <p:spPr>
          <a:xfrm>
            <a:off x="7307160" y="6732121"/>
            <a:ext cx="4670179" cy="732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STRATEGY</a:t>
            </a:r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1717885" y="766669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89" name="Google Shape;89;p12"/>
          <p:cNvSpPr txBox="1"/>
          <p:nvPr/>
        </p:nvSpPr>
        <p:spPr>
          <a:xfrm>
            <a:off x="7307160" y="766669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90" name="Google Shape;90;p12"/>
          <p:cNvSpPr txBox="1"/>
          <p:nvPr/>
        </p:nvSpPr>
        <p:spPr>
          <a:xfrm>
            <a:off x="1717885" y="688150"/>
            <a:ext cx="115818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TABLE OF CONTENTS</a:t>
            </a:r>
            <a:endParaRPr/>
          </a:p>
        </p:txBody>
      </p:sp>
      <p:grpSp>
        <p:nvGrpSpPr>
          <p:cNvPr id="91" name="Google Shape;91;p12"/>
          <p:cNvGrpSpPr/>
          <p:nvPr/>
        </p:nvGrpSpPr>
        <p:grpSpPr>
          <a:xfrm>
            <a:off x="7307160" y="3460792"/>
            <a:ext cx="2096420" cy="2126465"/>
            <a:chOff x="0" y="-47625"/>
            <a:chExt cx="552144" cy="560057"/>
          </a:xfrm>
        </p:grpSpPr>
        <p:sp>
          <p:nvSpPr>
            <p:cNvPr id="92" name="Google Shape;92;p12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2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2"/>
          <p:cNvSpPr txBox="1"/>
          <p:nvPr/>
        </p:nvSpPr>
        <p:spPr>
          <a:xfrm>
            <a:off x="7508749" y="3929054"/>
            <a:ext cx="1713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2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02.</a:t>
            </a:r>
            <a:endParaRPr/>
          </a:p>
        </p:txBody>
      </p:sp>
      <p:grpSp>
        <p:nvGrpSpPr>
          <p:cNvPr id="95" name="Google Shape;95;p12"/>
          <p:cNvGrpSpPr/>
          <p:nvPr/>
        </p:nvGrpSpPr>
        <p:grpSpPr>
          <a:xfrm>
            <a:off x="12899256" y="3460792"/>
            <a:ext cx="2096420" cy="2126465"/>
            <a:chOff x="0" y="-47625"/>
            <a:chExt cx="552144" cy="560057"/>
          </a:xfrm>
        </p:grpSpPr>
        <p:sp>
          <p:nvSpPr>
            <p:cNvPr id="96" name="Google Shape;96;p12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2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2"/>
          <p:cNvSpPr txBox="1"/>
          <p:nvPr/>
        </p:nvSpPr>
        <p:spPr>
          <a:xfrm>
            <a:off x="13099281" y="3929054"/>
            <a:ext cx="1713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2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03.</a:t>
            </a:r>
            <a:endParaRPr/>
          </a:p>
        </p:txBody>
      </p:sp>
      <p:sp>
        <p:nvSpPr>
          <p:cNvPr id="99" name="Google Shape;99;p12"/>
          <p:cNvSpPr txBox="1"/>
          <p:nvPr/>
        </p:nvSpPr>
        <p:spPr>
          <a:xfrm>
            <a:off x="12896435" y="6732121"/>
            <a:ext cx="3788490" cy="732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PRICING MODELS</a:t>
            </a:r>
            <a:endParaRPr/>
          </a:p>
        </p:txBody>
      </p:sp>
      <p:sp>
        <p:nvSpPr>
          <p:cNvPr id="100" name="Google Shape;100;p12"/>
          <p:cNvSpPr txBox="1"/>
          <p:nvPr/>
        </p:nvSpPr>
        <p:spPr>
          <a:xfrm>
            <a:off x="12896435" y="7666699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7301" y="1267975"/>
            <a:ext cx="8214724" cy="961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7876" y="7209213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08983" y="375163"/>
            <a:ext cx="1700625" cy="16091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3"/>
          <p:cNvGrpSpPr/>
          <p:nvPr/>
        </p:nvGrpSpPr>
        <p:grpSpPr>
          <a:xfrm>
            <a:off x="1717885" y="1157809"/>
            <a:ext cx="2096420" cy="2126465"/>
            <a:chOff x="0" y="-47625"/>
            <a:chExt cx="552144" cy="560057"/>
          </a:xfrm>
        </p:grpSpPr>
        <p:sp>
          <p:nvSpPr>
            <p:cNvPr id="110" name="Google Shape;110;p13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3"/>
          <p:cNvSpPr txBox="1"/>
          <p:nvPr/>
        </p:nvSpPr>
        <p:spPr>
          <a:xfrm>
            <a:off x="4181769" y="1265751"/>
            <a:ext cx="7378075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INTRODUCTION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1909101" y="1626071"/>
            <a:ext cx="1713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2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01.</a:t>
            </a:r>
            <a:endParaRPr/>
          </a:p>
        </p:txBody>
      </p:sp>
      <p:sp>
        <p:nvSpPr>
          <p:cNvPr id="114" name="Google Shape;114;p13"/>
          <p:cNvSpPr txBox="1"/>
          <p:nvPr/>
        </p:nvSpPr>
        <p:spPr>
          <a:xfrm>
            <a:off x="4181769" y="3246175"/>
            <a:ext cx="76173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this world of boundless creativity and endless imagination! Here, we embark on a journey through stories that captivate the heart, lessons that inspire the mind, and adventures that ignite the spirit. Whether you are an avid reader, a curious learner, or a dreamer seeking solace, this place is designed to welcome you with open arms and enrich your soul.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So, take a deep breath, relax, and let the magic of words transport you to realms beyond your wildest dreams. Welcome to a space where every page is a new beginning and every word is a step towards wonder.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575" y="1080875"/>
            <a:ext cx="10154724" cy="494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2126" y="4095950"/>
            <a:ext cx="1700625" cy="16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07133" y="1456213"/>
            <a:ext cx="1700625" cy="16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/>
        </p:nvSpPr>
        <p:spPr>
          <a:xfrm>
            <a:off x="1743203" y="6443844"/>
            <a:ext cx="15557326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WELCOME TO PRESENTATION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1743203" y="8461303"/>
            <a:ext cx="15557326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1208" y="8160788"/>
            <a:ext cx="1700625" cy="16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4125" y="1028700"/>
            <a:ext cx="6011575" cy="9889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5"/>
          <p:cNvGrpSpPr/>
          <p:nvPr/>
        </p:nvGrpSpPr>
        <p:grpSpPr>
          <a:xfrm>
            <a:off x="1717885" y="3670331"/>
            <a:ext cx="2096420" cy="2126465"/>
            <a:chOff x="0" y="-47625"/>
            <a:chExt cx="552144" cy="560057"/>
          </a:xfrm>
        </p:grpSpPr>
        <p:sp>
          <p:nvSpPr>
            <p:cNvPr id="133" name="Google Shape;133;p15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5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15"/>
          <p:cNvGrpSpPr/>
          <p:nvPr/>
        </p:nvGrpSpPr>
        <p:grpSpPr>
          <a:xfrm>
            <a:off x="1717885" y="6349476"/>
            <a:ext cx="2096420" cy="2126465"/>
            <a:chOff x="0" y="-47625"/>
            <a:chExt cx="552144" cy="560057"/>
          </a:xfrm>
        </p:grpSpPr>
        <p:sp>
          <p:nvSpPr>
            <p:cNvPr id="136" name="Google Shape;136;p15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5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5"/>
          <p:cNvSpPr txBox="1"/>
          <p:nvPr/>
        </p:nvSpPr>
        <p:spPr>
          <a:xfrm>
            <a:off x="1717885" y="819150"/>
            <a:ext cx="10618096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OUR ORGANIZATION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4284547" y="6518223"/>
            <a:ext cx="4584125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WHAT WE DO? 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4284547" y="3774957"/>
            <a:ext cx="4584125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WHO WE ARE?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4284547" y="4654686"/>
            <a:ext cx="4584125" cy="81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4284547" y="7397952"/>
            <a:ext cx="4584125" cy="81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6675" y="4104925"/>
            <a:ext cx="1448125" cy="148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8491" y="6993477"/>
            <a:ext cx="1495225" cy="9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6"/>
          <p:cNvGrpSpPr/>
          <p:nvPr/>
        </p:nvGrpSpPr>
        <p:grpSpPr>
          <a:xfrm>
            <a:off x="1717885" y="2775424"/>
            <a:ext cx="2096420" cy="2126465"/>
            <a:chOff x="0" y="-47625"/>
            <a:chExt cx="552144" cy="560057"/>
          </a:xfrm>
        </p:grpSpPr>
        <p:sp>
          <p:nvSpPr>
            <p:cNvPr id="151" name="Google Shape;151;p16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6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6"/>
          <p:cNvGrpSpPr/>
          <p:nvPr/>
        </p:nvGrpSpPr>
        <p:grpSpPr>
          <a:xfrm>
            <a:off x="6576131" y="2775424"/>
            <a:ext cx="2096420" cy="2126465"/>
            <a:chOff x="0" y="-47625"/>
            <a:chExt cx="552144" cy="560057"/>
          </a:xfrm>
        </p:grpSpPr>
        <p:sp>
          <p:nvSpPr>
            <p:cNvPr id="154" name="Google Shape;154;p16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12206327" y="2775424"/>
            <a:ext cx="2096420" cy="2126465"/>
            <a:chOff x="0" y="-47625"/>
            <a:chExt cx="552144" cy="560057"/>
          </a:xfrm>
        </p:grpSpPr>
        <p:sp>
          <p:nvSpPr>
            <p:cNvPr id="157" name="Google Shape;157;p16"/>
            <p:cNvSpPr/>
            <p:nvPr/>
          </p:nvSpPr>
          <p:spPr>
            <a:xfrm>
              <a:off x="0" y="0"/>
              <a:ext cx="552144" cy="512432"/>
            </a:xfrm>
            <a:custGeom>
              <a:rect b="b" l="l" r="r" t="t"/>
              <a:pathLst>
                <a:path extrusionOk="0" h="512432" w="552144">
                  <a:moveTo>
                    <a:pt x="96016" y="0"/>
                  </a:moveTo>
                  <a:lnTo>
                    <a:pt x="456128" y="0"/>
                  </a:lnTo>
                  <a:cubicBezTo>
                    <a:pt x="481593" y="0"/>
                    <a:pt x="506015" y="10116"/>
                    <a:pt x="524021" y="28122"/>
                  </a:cubicBezTo>
                  <a:cubicBezTo>
                    <a:pt x="542028" y="46129"/>
                    <a:pt x="552144" y="70551"/>
                    <a:pt x="552144" y="96016"/>
                  </a:cubicBezTo>
                  <a:lnTo>
                    <a:pt x="552144" y="416416"/>
                  </a:lnTo>
                  <a:cubicBezTo>
                    <a:pt x="552144" y="441881"/>
                    <a:pt x="542028" y="466303"/>
                    <a:pt x="524021" y="484309"/>
                  </a:cubicBezTo>
                  <a:cubicBezTo>
                    <a:pt x="506015" y="502316"/>
                    <a:pt x="481593" y="512432"/>
                    <a:pt x="456128" y="512432"/>
                  </a:cubicBezTo>
                  <a:lnTo>
                    <a:pt x="96016" y="512432"/>
                  </a:lnTo>
                  <a:cubicBezTo>
                    <a:pt x="70551" y="512432"/>
                    <a:pt x="46129" y="502316"/>
                    <a:pt x="28122" y="484309"/>
                  </a:cubicBezTo>
                  <a:cubicBezTo>
                    <a:pt x="10116" y="466303"/>
                    <a:pt x="0" y="441881"/>
                    <a:pt x="0" y="416416"/>
                  </a:cubicBezTo>
                  <a:lnTo>
                    <a:pt x="0" y="96016"/>
                  </a:lnTo>
                  <a:cubicBezTo>
                    <a:pt x="0" y="70551"/>
                    <a:pt x="10116" y="46129"/>
                    <a:pt x="28122" y="28122"/>
                  </a:cubicBezTo>
                  <a:cubicBezTo>
                    <a:pt x="46129" y="10116"/>
                    <a:pt x="70551" y="0"/>
                    <a:pt x="96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6"/>
            <p:cNvSpPr txBox="1"/>
            <p:nvPr/>
          </p:nvSpPr>
          <p:spPr>
            <a:xfrm>
              <a:off x="0" y="-47625"/>
              <a:ext cx="552144" cy="560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6"/>
          <p:cNvSpPr/>
          <p:nvPr/>
        </p:nvSpPr>
        <p:spPr>
          <a:xfrm>
            <a:off x="2089121" y="3243368"/>
            <a:ext cx="1353949" cy="1371403"/>
          </a:xfrm>
          <a:custGeom>
            <a:rect b="b" l="l" r="r" t="t"/>
            <a:pathLst>
              <a:path extrusionOk="0" h="1371403" w="1353949">
                <a:moveTo>
                  <a:pt x="0" y="0"/>
                </a:moveTo>
                <a:lnTo>
                  <a:pt x="1353949" y="0"/>
                </a:lnTo>
                <a:lnTo>
                  <a:pt x="1353949" y="1371403"/>
                </a:lnTo>
                <a:lnTo>
                  <a:pt x="0" y="1371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6"/>
          <p:cNvSpPr txBox="1"/>
          <p:nvPr/>
        </p:nvSpPr>
        <p:spPr>
          <a:xfrm>
            <a:off x="1717885" y="553652"/>
            <a:ext cx="10618096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STRATEGY</a:t>
            </a:r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1717885" y="5348811"/>
            <a:ext cx="2402061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1</a:t>
            </a:r>
            <a:endParaRPr/>
          </a:p>
        </p:txBody>
      </p:sp>
      <p:sp>
        <p:nvSpPr>
          <p:cNvPr id="162" name="Google Shape;162;p16"/>
          <p:cNvSpPr txBox="1"/>
          <p:nvPr/>
        </p:nvSpPr>
        <p:spPr>
          <a:xfrm>
            <a:off x="6576131" y="5348811"/>
            <a:ext cx="2402061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1</a:t>
            </a:r>
            <a:endParaRPr/>
          </a:p>
        </p:txBody>
      </p:sp>
      <p:sp>
        <p:nvSpPr>
          <p:cNvPr id="163" name="Google Shape;163;p16"/>
          <p:cNvSpPr txBox="1"/>
          <p:nvPr/>
        </p:nvSpPr>
        <p:spPr>
          <a:xfrm>
            <a:off x="12189445" y="5348811"/>
            <a:ext cx="2402061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PRODUCT 1</a:t>
            </a:r>
            <a:endParaRPr/>
          </a:p>
        </p:txBody>
      </p:sp>
      <p:sp>
        <p:nvSpPr>
          <p:cNvPr id="164" name="Google Shape;164;p16"/>
          <p:cNvSpPr txBox="1"/>
          <p:nvPr/>
        </p:nvSpPr>
        <p:spPr>
          <a:xfrm>
            <a:off x="1717885" y="6362492"/>
            <a:ext cx="3875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 unparalleled comfort and support with our state-of-the-art ergonomic chair. Designed with your health and productivity in mind, this chair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6576131" y="6362492"/>
            <a:ext cx="3875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 unparalleled comfort and support with our state-of-the-art ergonomic chair. Designed with your health and productivity in mind, this chair</a:t>
            </a:r>
            <a:endParaRPr/>
          </a:p>
        </p:txBody>
      </p:sp>
      <p:sp>
        <p:nvSpPr>
          <p:cNvPr id="166" name="Google Shape;166;p16"/>
          <p:cNvSpPr txBox="1"/>
          <p:nvPr/>
        </p:nvSpPr>
        <p:spPr>
          <a:xfrm>
            <a:off x="12189445" y="6362492"/>
            <a:ext cx="3875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 unparalleled comfort and support with our state-of-the-art ergonomic chair. Designed with your health and productivity in mind, this chair</a:t>
            </a:r>
            <a:endParaRPr/>
          </a:p>
        </p:txBody>
      </p:sp>
      <p:pic>
        <p:nvPicPr>
          <p:cNvPr id="167" name="Google Shape;16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425" y="3150637"/>
            <a:ext cx="1321175" cy="15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66825" y="3197000"/>
            <a:ext cx="1082472" cy="14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16833" y="813588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8975" y="1716959"/>
            <a:ext cx="7157899" cy="7529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7"/>
          <p:cNvGrpSpPr/>
          <p:nvPr/>
        </p:nvGrpSpPr>
        <p:grpSpPr>
          <a:xfrm>
            <a:off x="1325615" y="832899"/>
            <a:ext cx="8480081" cy="1868109"/>
            <a:chOff x="0" y="-47625"/>
            <a:chExt cx="2233437" cy="492012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2233437" cy="444387"/>
            </a:xfrm>
            <a:custGeom>
              <a:rect b="b" l="l" r="r" t="t"/>
              <a:pathLst>
                <a:path extrusionOk="0" h="444387" w="2233437">
                  <a:moveTo>
                    <a:pt x="23737" y="0"/>
                  </a:moveTo>
                  <a:lnTo>
                    <a:pt x="2209700" y="0"/>
                  </a:lnTo>
                  <a:cubicBezTo>
                    <a:pt x="2215996" y="0"/>
                    <a:pt x="2222033" y="2501"/>
                    <a:pt x="2226485" y="6952"/>
                  </a:cubicBezTo>
                  <a:cubicBezTo>
                    <a:pt x="2230936" y="11404"/>
                    <a:pt x="2233437" y="17441"/>
                    <a:pt x="2233437" y="23737"/>
                  </a:cubicBezTo>
                  <a:lnTo>
                    <a:pt x="2233437" y="420651"/>
                  </a:lnTo>
                  <a:cubicBezTo>
                    <a:pt x="2233437" y="433760"/>
                    <a:pt x="2222810" y="444387"/>
                    <a:pt x="2209700" y="444387"/>
                  </a:cubicBezTo>
                  <a:lnTo>
                    <a:pt x="23737" y="444387"/>
                  </a:lnTo>
                  <a:cubicBezTo>
                    <a:pt x="10627" y="444387"/>
                    <a:pt x="0" y="433760"/>
                    <a:pt x="0" y="420651"/>
                  </a:cubicBezTo>
                  <a:lnTo>
                    <a:pt x="0" y="23737"/>
                  </a:lnTo>
                  <a:cubicBezTo>
                    <a:pt x="0" y="10627"/>
                    <a:pt x="10627" y="0"/>
                    <a:pt x="23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 txBox="1"/>
            <p:nvPr/>
          </p:nvSpPr>
          <p:spPr>
            <a:xfrm>
              <a:off x="0" y="-47625"/>
              <a:ext cx="2233437" cy="49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7"/>
          <p:cNvSpPr txBox="1"/>
          <p:nvPr/>
        </p:nvSpPr>
        <p:spPr>
          <a:xfrm>
            <a:off x="1717885" y="1047750"/>
            <a:ext cx="108420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OUR PROJECTS</a:t>
            </a:r>
            <a:endParaRPr/>
          </a:p>
        </p:txBody>
      </p:sp>
      <p:sp>
        <p:nvSpPr>
          <p:cNvPr id="180" name="Google Shape;180;p17"/>
          <p:cNvSpPr txBox="1"/>
          <p:nvPr/>
        </p:nvSpPr>
        <p:spPr>
          <a:xfrm>
            <a:off x="1717885" y="3300622"/>
            <a:ext cx="2402061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PROJECT 1</a:t>
            </a: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1717885" y="6417855"/>
            <a:ext cx="2402061" cy="72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PROJECT 2</a:t>
            </a: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1717885" y="4247505"/>
            <a:ext cx="8529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 unparalleled comfort and support with our state-of-the-art ergonomic chair. Designed with your health and productivity in mind, this chair</a:t>
            </a: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1717885" y="7364738"/>
            <a:ext cx="8529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 unparalleled comfort and support with our state-of-the-art ergonomic chair. Designed with your health and productivity in mind, this chair</a:t>
            </a:r>
            <a:endParaRPr/>
          </a:p>
        </p:txBody>
      </p:sp>
      <p:pic>
        <p:nvPicPr>
          <p:cNvPr id="184" name="Google Shape;1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7783" y="635738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2775" y="1454192"/>
            <a:ext cx="6687351" cy="8683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18"/>
          <p:cNvGrpSpPr/>
          <p:nvPr/>
        </p:nvGrpSpPr>
        <p:grpSpPr>
          <a:xfrm>
            <a:off x="1590403" y="3000408"/>
            <a:ext cx="1539802" cy="1609881"/>
            <a:chOff x="0" y="-47625"/>
            <a:chExt cx="405545" cy="424002"/>
          </a:xfrm>
        </p:grpSpPr>
        <p:sp>
          <p:nvSpPr>
            <p:cNvPr id="192" name="Google Shape;192;p18"/>
            <p:cNvSpPr/>
            <p:nvPr/>
          </p:nvSpPr>
          <p:spPr>
            <a:xfrm>
              <a:off x="0" y="0"/>
              <a:ext cx="405545" cy="376377"/>
            </a:xfrm>
            <a:custGeom>
              <a:rect b="b" l="l" r="r" t="t"/>
              <a:pathLst>
                <a:path extrusionOk="0" h="376377" w="405545">
                  <a:moveTo>
                    <a:pt x="130725" y="0"/>
                  </a:moveTo>
                  <a:lnTo>
                    <a:pt x="274820" y="0"/>
                  </a:lnTo>
                  <a:cubicBezTo>
                    <a:pt x="347017" y="0"/>
                    <a:pt x="405545" y="58527"/>
                    <a:pt x="405545" y="130725"/>
                  </a:cubicBezTo>
                  <a:lnTo>
                    <a:pt x="405545" y="245652"/>
                  </a:lnTo>
                  <a:cubicBezTo>
                    <a:pt x="405545" y="317849"/>
                    <a:pt x="347017" y="376377"/>
                    <a:pt x="274820" y="376377"/>
                  </a:cubicBezTo>
                  <a:lnTo>
                    <a:pt x="130725" y="376377"/>
                  </a:lnTo>
                  <a:cubicBezTo>
                    <a:pt x="58527" y="376377"/>
                    <a:pt x="0" y="317849"/>
                    <a:pt x="0" y="245652"/>
                  </a:cubicBezTo>
                  <a:lnTo>
                    <a:pt x="0" y="130725"/>
                  </a:lnTo>
                  <a:cubicBezTo>
                    <a:pt x="0" y="58527"/>
                    <a:pt x="58527" y="0"/>
                    <a:pt x="130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8"/>
            <p:cNvSpPr txBox="1"/>
            <p:nvPr/>
          </p:nvSpPr>
          <p:spPr>
            <a:xfrm>
              <a:off x="0" y="-47625"/>
              <a:ext cx="405545" cy="424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18"/>
          <p:cNvGrpSpPr/>
          <p:nvPr/>
        </p:nvGrpSpPr>
        <p:grpSpPr>
          <a:xfrm>
            <a:off x="1590403" y="5320120"/>
            <a:ext cx="1539802" cy="1609881"/>
            <a:chOff x="0" y="-47625"/>
            <a:chExt cx="405545" cy="424002"/>
          </a:xfrm>
        </p:grpSpPr>
        <p:sp>
          <p:nvSpPr>
            <p:cNvPr id="195" name="Google Shape;195;p18"/>
            <p:cNvSpPr/>
            <p:nvPr/>
          </p:nvSpPr>
          <p:spPr>
            <a:xfrm>
              <a:off x="0" y="0"/>
              <a:ext cx="405545" cy="376377"/>
            </a:xfrm>
            <a:custGeom>
              <a:rect b="b" l="l" r="r" t="t"/>
              <a:pathLst>
                <a:path extrusionOk="0" h="376377" w="405545">
                  <a:moveTo>
                    <a:pt x="130725" y="0"/>
                  </a:moveTo>
                  <a:lnTo>
                    <a:pt x="274820" y="0"/>
                  </a:lnTo>
                  <a:cubicBezTo>
                    <a:pt x="347017" y="0"/>
                    <a:pt x="405545" y="58527"/>
                    <a:pt x="405545" y="130725"/>
                  </a:cubicBezTo>
                  <a:lnTo>
                    <a:pt x="405545" y="245652"/>
                  </a:lnTo>
                  <a:cubicBezTo>
                    <a:pt x="405545" y="317849"/>
                    <a:pt x="347017" y="376377"/>
                    <a:pt x="274820" y="376377"/>
                  </a:cubicBezTo>
                  <a:lnTo>
                    <a:pt x="130725" y="376377"/>
                  </a:lnTo>
                  <a:cubicBezTo>
                    <a:pt x="58527" y="376377"/>
                    <a:pt x="0" y="317849"/>
                    <a:pt x="0" y="245652"/>
                  </a:cubicBezTo>
                  <a:lnTo>
                    <a:pt x="0" y="130725"/>
                  </a:lnTo>
                  <a:cubicBezTo>
                    <a:pt x="0" y="58527"/>
                    <a:pt x="58527" y="0"/>
                    <a:pt x="130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8"/>
            <p:cNvSpPr txBox="1"/>
            <p:nvPr/>
          </p:nvSpPr>
          <p:spPr>
            <a:xfrm>
              <a:off x="0" y="-47625"/>
              <a:ext cx="405545" cy="424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18"/>
          <p:cNvGrpSpPr/>
          <p:nvPr/>
        </p:nvGrpSpPr>
        <p:grpSpPr>
          <a:xfrm>
            <a:off x="1590403" y="7515231"/>
            <a:ext cx="1539802" cy="1609881"/>
            <a:chOff x="0" y="-47625"/>
            <a:chExt cx="405545" cy="424002"/>
          </a:xfrm>
        </p:grpSpPr>
        <p:sp>
          <p:nvSpPr>
            <p:cNvPr id="198" name="Google Shape;198;p18"/>
            <p:cNvSpPr/>
            <p:nvPr/>
          </p:nvSpPr>
          <p:spPr>
            <a:xfrm>
              <a:off x="0" y="0"/>
              <a:ext cx="405545" cy="376377"/>
            </a:xfrm>
            <a:custGeom>
              <a:rect b="b" l="l" r="r" t="t"/>
              <a:pathLst>
                <a:path extrusionOk="0" h="376377" w="405545">
                  <a:moveTo>
                    <a:pt x="130725" y="0"/>
                  </a:moveTo>
                  <a:lnTo>
                    <a:pt x="274820" y="0"/>
                  </a:lnTo>
                  <a:cubicBezTo>
                    <a:pt x="347017" y="0"/>
                    <a:pt x="405545" y="58527"/>
                    <a:pt x="405545" y="130725"/>
                  </a:cubicBezTo>
                  <a:lnTo>
                    <a:pt x="405545" y="245652"/>
                  </a:lnTo>
                  <a:cubicBezTo>
                    <a:pt x="405545" y="317849"/>
                    <a:pt x="347017" y="376377"/>
                    <a:pt x="274820" y="376377"/>
                  </a:cubicBezTo>
                  <a:lnTo>
                    <a:pt x="130725" y="376377"/>
                  </a:lnTo>
                  <a:cubicBezTo>
                    <a:pt x="58527" y="376377"/>
                    <a:pt x="0" y="317849"/>
                    <a:pt x="0" y="245652"/>
                  </a:cubicBezTo>
                  <a:lnTo>
                    <a:pt x="0" y="130725"/>
                  </a:lnTo>
                  <a:cubicBezTo>
                    <a:pt x="0" y="58527"/>
                    <a:pt x="58527" y="0"/>
                    <a:pt x="130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8"/>
            <p:cNvSpPr txBox="1"/>
            <p:nvPr/>
          </p:nvSpPr>
          <p:spPr>
            <a:xfrm>
              <a:off x="0" y="-47625"/>
              <a:ext cx="405545" cy="424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18"/>
          <p:cNvSpPr/>
          <p:nvPr/>
        </p:nvSpPr>
        <p:spPr>
          <a:xfrm>
            <a:off x="1788435" y="5665439"/>
            <a:ext cx="1143739" cy="1100069"/>
          </a:xfrm>
          <a:custGeom>
            <a:rect b="b" l="l" r="r" t="t"/>
            <a:pathLst>
              <a:path extrusionOk="0" h="1100069" w="1143739">
                <a:moveTo>
                  <a:pt x="0" y="0"/>
                </a:moveTo>
                <a:lnTo>
                  <a:pt x="1143739" y="0"/>
                </a:lnTo>
                <a:lnTo>
                  <a:pt x="1143739" y="1100068"/>
                </a:lnTo>
                <a:lnTo>
                  <a:pt x="0" y="1100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8"/>
          <p:cNvSpPr/>
          <p:nvPr/>
        </p:nvSpPr>
        <p:spPr>
          <a:xfrm>
            <a:off x="1822358" y="7898566"/>
            <a:ext cx="1109816" cy="1071477"/>
          </a:xfrm>
          <a:custGeom>
            <a:rect b="b" l="l" r="r" t="t"/>
            <a:pathLst>
              <a:path extrusionOk="0" h="1071477" w="1109816">
                <a:moveTo>
                  <a:pt x="0" y="0"/>
                </a:moveTo>
                <a:lnTo>
                  <a:pt x="1109816" y="0"/>
                </a:lnTo>
                <a:lnTo>
                  <a:pt x="1109816" y="1071477"/>
                </a:lnTo>
                <a:lnTo>
                  <a:pt x="0" y="1071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8"/>
          <p:cNvSpPr txBox="1"/>
          <p:nvPr/>
        </p:nvSpPr>
        <p:spPr>
          <a:xfrm>
            <a:off x="1590403" y="713757"/>
            <a:ext cx="7728020" cy="1881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OUR OFFERINGS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3643286" y="3307543"/>
            <a:ext cx="3870752" cy="733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SERVICE ONE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3643286" y="5627255"/>
            <a:ext cx="4032753" cy="733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SERVICE TWO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3500750" y="7822366"/>
            <a:ext cx="3870752" cy="733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25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SERVICE THREE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3643286" y="4134253"/>
            <a:ext cx="7456432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3643286" y="6455882"/>
            <a:ext cx="7456432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3500750" y="8650993"/>
            <a:ext cx="7456432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pic>
        <p:nvPicPr>
          <p:cNvPr id="209" name="Google Shape;20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0974" y="3343825"/>
            <a:ext cx="987052" cy="10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41433" y="440338"/>
            <a:ext cx="1700625" cy="160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610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86" y="0"/>
            <a:ext cx="1808392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9"/>
          <p:cNvGrpSpPr/>
          <p:nvPr/>
        </p:nvGrpSpPr>
        <p:grpSpPr>
          <a:xfrm>
            <a:off x="1325615" y="832898"/>
            <a:ext cx="8480376" cy="1868120"/>
            <a:chOff x="0" y="-47625"/>
            <a:chExt cx="2233500" cy="492012"/>
          </a:xfrm>
        </p:grpSpPr>
        <p:sp>
          <p:nvSpPr>
            <p:cNvPr id="217" name="Google Shape;217;p19"/>
            <p:cNvSpPr/>
            <p:nvPr/>
          </p:nvSpPr>
          <p:spPr>
            <a:xfrm>
              <a:off x="0" y="0"/>
              <a:ext cx="2233437" cy="444387"/>
            </a:xfrm>
            <a:custGeom>
              <a:rect b="b" l="l" r="r" t="t"/>
              <a:pathLst>
                <a:path extrusionOk="0" h="444387" w="2233437">
                  <a:moveTo>
                    <a:pt x="23737" y="0"/>
                  </a:moveTo>
                  <a:lnTo>
                    <a:pt x="2209700" y="0"/>
                  </a:lnTo>
                  <a:cubicBezTo>
                    <a:pt x="2215996" y="0"/>
                    <a:pt x="2222033" y="2501"/>
                    <a:pt x="2226485" y="6952"/>
                  </a:cubicBezTo>
                  <a:cubicBezTo>
                    <a:pt x="2230936" y="11404"/>
                    <a:pt x="2233437" y="17441"/>
                    <a:pt x="2233437" y="23737"/>
                  </a:cubicBezTo>
                  <a:lnTo>
                    <a:pt x="2233437" y="420651"/>
                  </a:lnTo>
                  <a:cubicBezTo>
                    <a:pt x="2233437" y="433760"/>
                    <a:pt x="2222810" y="444387"/>
                    <a:pt x="2209700" y="444387"/>
                  </a:cubicBezTo>
                  <a:lnTo>
                    <a:pt x="23737" y="444387"/>
                  </a:lnTo>
                  <a:cubicBezTo>
                    <a:pt x="10627" y="444387"/>
                    <a:pt x="0" y="433760"/>
                    <a:pt x="0" y="420651"/>
                  </a:cubicBezTo>
                  <a:lnTo>
                    <a:pt x="0" y="23737"/>
                  </a:lnTo>
                  <a:cubicBezTo>
                    <a:pt x="0" y="10627"/>
                    <a:pt x="10627" y="0"/>
                    <a:pt x="23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9"/>
            <p:cNvSpPr txBox="1"/>
            <p:nvPr/>
          </p:nvSpPr>
          <p:spPr>
            <a:xfrm>
              <a:off x="0" y="-47625"/>
              <a:ext cx="22335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" name="Google Shape;2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750" y="3910450"/>
            <a:ext cx="5543791" cy="557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2025" y="3910451"/>
            <a:ext cx="5543800" cy="557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4301" y="3910450"/>
            <a:ext cx="5543800" cy="557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87795" y="1014813"/>
            <a:ext cx="1700625" cy="16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9"/>
          <p:cNvSpPr txBox="1"/>
          <p:nvPr/>
        </p:nvSpPr>
        <p:spPr>
          <a:xfrm>
            <a:off x="1449741" y="1047750"/>
            <a:ext cx="8842200" cy="16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3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GALLERY IMAGE</a:t>
            </a:r>
            <a:endParaRPr/>
          </a:p>
        </p:txBody>
      </p:sp>
      <p:sp>
        <p:nvSpPr>
          <p:cNvPr id="224" name="Google Shape;224;p19"/>
          <p:cNvSpPr txBox="1"/>
          <p:nvPr/>
        </p:nvSpPr>
        <p:spPr>
          <a:xfrm>
            <a:off x="1449741" y="2889642"/>
            <a:ext cx="8355954" cy="396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keting Mix of amazon">
  <a:themeElements>
    <a:clrScheme name="Office">
      <a:dk1>
        <a:srgbClr val="000000"/>
      </a:dk1>
      <a:lt1>
        <a:srgbClr val="FFFFFF"/>
      </a:lt1>
      <a:dk2>
        <a:srgbClr val="F68610"/>
      </a:dk2>
      <a:lt2>
        <a:srgbClr val="F47C00"/>
      </a:lt2>
      <a:accent1>
        <a:srgbClr val="888888"/>
      </a:accent1>
      <a:accent2>
        <a:srgbClr val="FFFFFF"/>
      </a:accent2>
      <a:accent3>
        <a:srgbClr val="F68610"/>
      </a:accent3>
      <a:accent4>
        <a:srgbClr val="F47C00"/>
      </a:accent4>
      <a:accent5>
        <a:srgbClr val="888888"/>
      </a:accent5>
      <a:accent6>
        <a:srgbClr val="FFFFFF"/>
      </a:accent6>
      <a:hlink>
        <a:srgbClr val="F6861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