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10287000" cx="18288000"/>
  <p:notesSz cx="6858000" cy="9144000"/>
  <p:embeddedFontLst>
    <p:embeddedFont>
      <p:font typeface="Vidaloka"/>
      <p:regular r:id="rId24"/>
    </p:embeddedFont>
    <p:embeddedFont>
      <p:font typeface="Josefin Sans"/>
      <p:regular r:id="rId25"/>
      <p:bold r:id="rId26"/>
      <p:italic r:id="rId27"/>
      <p:boldItalic r:id="rId28"/>
    </p:embeddedFont>
    <p:embeddedFont>
      <p:font typeface="Josefin Sans SemiBold"/>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Vidaloka-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JosefinSans-bold.fntdata"/><Relationship Id="rId25" Type="http://schemas.openxmlformats.org/officeDocument/2006/relationships/font" Target="fonts/JosefinSans-regular.fntdata"/><Relationship Id="rId28" Type="http://schemas.openxmlformats.org/officeDocument/2006/relationships/font" Target="fonts/JosefinSans-boldItalic.fntdata"/><Relationship Id="rId27" Type="http://schemas.openxmlformats.org/officeDocument/2006/relationships/font" Target="fonts/JosefinSans-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JosefinSansSemiBold-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JosefinSansSemiBold-italic.fntdata"/><Relationship Id="rId30" Type="http://schemas.openxmlformats.org/officeDocument/2006/relationships/font" Target="fonts/JosefinSansSemiBold-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JosefinSansSemiBold-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 Id="rId3" Type="http://schemas.openxmlformats.org/officeDocument/2006/relationships/image" Target="../media/image51.png"/><Relationship Id="rId4" Type="http://schemas.openxmlformats.org/officeDocument/2006/relationships/image" Target="../media/image6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png"/><Relationship Id="rId3" Type="http://schemas.openxmlformats.org/officeDocument/2006/relationships/image" Target="../media/image58.png"/><Relationship Id="rId4" Type="http://schemas.openxmlformats.org/officeDocument/2006/relationships/image" Target="../media/image3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 Id="rId3" Type="http://schemas.openxmlformats.org/officeDocument/2006/relationships/image" Target="../media/image41.png"/><Relationship Id="rId4" Type="http://schemas.openxmlformats.org/officeDocument/2006/relationships/image" Target="../media/image4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9.png"/><Relationship Id="rId3" Type="http://schemas.openxmlformats.org/officeDocument/2006/relationships/image" Target="../media/image57.png"/><Relationship Id="rId4" Type="http://schemas.openxmlformats.org/officeDocument/2006/relationships/image" Target="../media/image5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52.png"/><Relationship Id="rId4" Type="http://schemas.openxmlformats.org/officeDocument/2006/relationships/image" Target="../media/image54.png"/><Relationship Id="rId5" Type="http://schemas.openxmlformats.org/officeDocument/2006/relationships/image" Target="../media/image7.png"/><Relationship Id="rId6" Type="http://schemas.openxmlformats.org/officeDocument/2006/relationships/image" Target="../media/image56.png"/><Relationship Id="rId7" Type="http://schemas.openxmlformats.org/officeDocument/2006/relationships/image" Target="../media/image62.png"/><Relationship Id="rId8" Type="http://schemas.openxmlformats.org/officeDocument/2006/relationships/image" Target="../media/image6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5.png"/><Relationship Id="rId3" Type="http://schemas.openxmlformats.org/officeDocument/2006/relationships/image" Target="../media/image60.png"/><Relationship Id="rId4" Type="http://schemas.openxmlformats.org/officeDocument/2006/relationships/image" Target="../media/image5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67.png"/><Relationship Id="rId4" Type="http://schemas.openxmlformats.org/officeDocument/2006/relationships/image" Target="../media/image39.png"/><Relationship Id="rId11" Type="http://schemas.openxmlformats.org/officeDocument/2006/relationships/image" Target="../media/image73.png"/><Relationship Id="rId10" Type="http://schemas.openxmlformats.org/officeDocument/2006/relationships/image" Target="../media/image72.png"/><Relationship Id="rId9" Type="http://schemas.openxmlformats.org/officeDocument/2006/relationships/image" Target="../media/image68.png"/><Relationship Id="rId5" Type="http://schemas.openxmlformats.org/officeDocument/2006/relationships/image" Target="../media/image74.png"/><Relationship Id="rId6" Type="http://schemas.openxmlformats.org/officeDocument/2006/relationships/image" Target="../media/image76.png"/><Relationship Id="rId7" Type="http://schemas.openxmlformats.org/officeDocument/2006/relationships/image" Target="../media/image75.png"/><Relationship Id="rId8" Type="http://schemas.openxmlformats.org/officeDocument/2006/relationships/image" Target="../media/image6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5.png"/><Relationship Id="rId3" Type="http://schemas.openxmlformats.org/officeDocument/2006/relationships/image" Target="../media/image63.png"/><Relationship Id="rId4" Type="http://schemas.openxmlformats.org/officeDocument/2006/relationships/image" Target="../media/image71.png"/><Relationship Id="rId9" Type="http://schemas.openxmlformats.org/officeDocument/2006/relationships/image" Target="../media/image88.png"/><Relationship Id="rId5" Type="http://schemas.openxmlformats.org/officeDocument/2006/relationships/image" Target="../media/image70.png"/><Relationship Id="rId6" Type="http://schemas.openxmlformats.org/officeDocument/2006/relationships/image" Target="../media/image84.png"/><Relationship Id="rId7" Type="http://schemas.openxmlformats.org/officeDocument/2006/relationships/image" Target="../media/image77.png"/><Relationship Id="rId8" Type="http://schemas.openxmlformats.org/officeDocument/2006/relationships/image" Target="../media/image7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54.png"/><Relationship Id="rId4" Type="http://schemas.openxmlformats.org/officeDocument/2006/relationships/image" Target="../media/image7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1.png"/><Relationship Id="rId4" Type="http://schemas.openxmlformats.org/officeDocument/2006/relationships/image" Target="../media/image18.png"/><Relationship Id="rId11" Type="http://schemas.openxmlformats.org/officeDocument/2006/relationships/image" Target="../media/image21.png"/><Relationship Id="rId10" Type="http://schemas.openxmlformats.org/officeDocument/2006/relationships/image" Target="../media/image12.png"/><Relationship Id="rId12" Type="http://schemas.openxmlformats.org/officeDocument/2006/relationships/image" Target="../media/image5.png"/><Relationship Id="rId9" Type="http://schemas.openxmlformats.org/officeDocument/2006/relationships/image" Target="../media/image14.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4.png"/><Relationship Id="rId8"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3.png"/><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image" Target="../media/image21.png"/><Relationship Id="rId11" Type="http://schemas.openxmlformats.org/officeDocument/2006/relationships/image" Target="../media/image27.png"/><Relationship Id="rId10" Type="http://schemas.openxmlformats.org/officeDocument/2006/relationships/image" Target="../media/image22.png"/><Relationship Id="rId12" Type="http://schemas.openxmlformats.org/officeDocument/2006/relationships/image" Target="../media/image20.png"/><Relationship Id="rId9" Type="http://schemas.openxmlformats.org/officeDocument/2006/relationships/image" Target="../media/image19.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5.png"/><Relationship Id="rId8" Type="http://schemas.openxmlformats.org/officeDocument/2006/relationships/image" Target="../media/image2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9.png"/><Relationship Id="rId4" Type="http://schemas.openxmlformats.org/officeDocument/2006/relationships/image" Target="../media/image30.png"/><Relationship Id="rId5" Type="http://schemas.openxmlformats.org/officeDocument/2006/relationships/image" Target="../media/image10.png"/><Relationship Id="rId6" Type="http://schemas.openxmlformats.org/officeDocument/2006/relationships/image" Target="../media/image29.png"/><Relationship Id="rId7" Type="http://schemas.openxmlformats.org/officeDocument/2006/relationships/image" Target="../media/image25.png"/><Relationship Id="rId8"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36.png"/><Relationship Id="rId4" Type="http://schemas.openxmlformats.org/officeDocument/2006/relationships/image" Target="../media/image28.png"/><Relationship Id="rId5" Type="http://schemas.openxmlformats.org/officeDocument/2006/relationships/image" Target="../media/image21.png"/><Relationship Id="rId6" Type="http://schemas.openxmlformats.org/officeDocument/2006/relationships/image" Target="../media/image3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3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3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26.png"/><Relationship Id="rId4" Type="http://schemas.openxmlformats.org/officeDocument/2006/relationships/image" Target="../media/image39.png"/><Relationship Id="rId9" Type="http://schemas.openxmlformats.org/officeDocument/2006/relationships/image" Target="../media/image47.png"/><Relationship Id="rId5" Type="http://schemas.openxmlformats.org/officeDocument/2006/relationships/image" Target="../media/image35.png"/><Relationship Id="rId6" Type="http://schemas.openxmlformats.org/officeDocument/2006/relationships/image" Target="../media/image42.png"/><Relationship Id="rId7" Type="http://schemas.openxmlformats.org/officeDocument/2006/relationships/image" Target="../media/image44.png"/><Relationship Id="rId8" Type="http://schemas.openxmlformats.org/officeDocument/2006/relationships/image" Target="../media/image4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pic>
        <p:nvPicPr>
          <p:cNvPr id="12" name="Google Shape;12;p2"/>
          <p:cNvPicPr preferRelativeResize="0"/>
          <p:nvPr/>
        </p:nvPicPr>
        <p:blipFill rotWithShape="1">
          <a:blip r:embed="rId2">
            <a:alphaModFix amt="55000"/>
          </a:blip>
          <a:srcRect b="1078" l="8903" r="10736" t="0"/>
          <a:stretch/>
        </p:blipFill>
        <p:spPr>
          <a:xfrm>
            <a:off x="-31500" y="350"/>
            <a:ext cx="18325427" cy="10286999"/>
          </a:xfrm>
          <a:prstGeom prst="rect">
            <a:avLst/>
          </a:prstGeom>
          <a:noFill/>
          <a:ln>
            <a:noFill/>
          </a:ln>
        </p:spPr>
      </p:pic>
      <p:sp>
        <p:nvSpPr>
          <p:cNvPr id="13" name="Google Shape;13;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CUSTOM_8">
    <p:spTree>
      <p:nvGrpSpPr>
        <p:cNvPr id="102" name="Shape 102"/>
        <p:cNvGrpSpPr/>
        <p:nvPr/>
      </p:nvGrpSpPr>
      <p:grpSpPr>
        <a:xfrm>
          <a:off x="0" y="0"/>
          <a:ext cx="0" cy="0"/>
          <a:chOff x="0" y="0"/>
          <a:chExt cx="0" cy="0"/>
        </a:xfrm>
      </p:grpSpPr>
      <p:pic>
        <p:nvPicPr>
          <p:cNvPr id="103" name="Google Shape;103;p11"/>
          <p:cNvPicPr preferRelativeResize="0"/>
          <p:nvPr/>
        </p:nvPicPr>
        <p:blipFill rotWithShape="1">
          <a:blip r:embed="rId2">
            <a:alphaModFix/>
          </a:blip>
          <a:srcRect b="4342" l="0" r="0" t="0"/>
          <a:stretch/>
        </p:blipFill>
        <p:spPr>
          <a:xfrm>
            <a:off x="0" y="0"/>
            <a:ext cx="9814399" cy="10287002"/>
          </a:xfrm>
          <a:prstGeom prst="rect">
            <a:avLst/>
          </a:prstGeom>
          <a:noFill/>
          <a:ln>
            <a:noFill/>
          </a:ln>
        </p:spPr>
      </p:pic>
      <p:sp>
        <p:nvSpPr>
          <p:cNvPr id="104" name="Google Shape;104;p11"/>
          <p:cNvSpPr/>
          <p:nvPr/>
        </p:nvSpPr>
        <p:spPr>
          <a:xfrm>
            <a:off x="-1550782" y="9194181"/>
            <a:ext cx="5638800" cy="5638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5" name="Google Shape;105;p11"/>
          <p:cNvPicPr preferRelativeResize="0"/>
          <p:nvPr/>
        </p:nvPicPr>
        <p:blipFill>
          <a:blip r:embed="rId3">
            <a:alphaModFix/>
          </a:blip>
          <a:stretch>
            <a:fillRect/>
          </a:stretch>
        </p:blipFill>
        <p:spPr>
          <a:xfrm>
            <a:off x="325799" y="7897102"/>
            <a:ext cx="1814700" cy="2011268"/>
          </a:xfrm>
          <a:prstGeom prst="rect">
            <a:avLst/>
          </a:prstGeom>
          <a:noFill/>
          <a:ln>
            <a:noFill/>
          </a:ln>
        </p:spPr>
      </p:pic>
      <p:pic>
        <p:nvPicPr>
          <p:cNvPr id="106" name="Google Shape;106;p11"/>
          <p:cNvPicPr preferRelativeResize="0"/>
          <p:nvPr/>
        </p:nvPicPr>
        <p:blipFill rotWithShape="1">
          <a:blip r:embed="rId4">
            <a:alphaModFix/>
          </a:blip>
          <a:srcRect b="59446" l="0" r="0" t="0"/>
          <a:stretch/>
        </p:blipFill>
        <p:spPr>
          <a:xfrm>
            <a:off x="2140500" y="9194175"/>
            <a:ext cx="4007798" cy="1092825"/>
          </a:xfrm>
          <a:prstGeom prst="rect">
            <a:avLst/>
          </a:prstGeom>
          <a:noFill/>
          <a:ln>
            <a:noFill/>
          </a:ln>
        </p:spPr>
      </p:pic>
      <p:sp>
        <p:nvSpPr>
          <p:cNvPr id="107" name="Google Shape;107;p11"/>
          <p:cNvSpPr/>
          <p:nvPr>
            <p:ph idx="2" type="pic"/>
          </p:nvPr>
        </p:nvSpPr>
        <p:spPr>
          <a:xfrm>
            <a:off x="9814475" y="-13125"/>
            <a:ext cx="8473500" cy="102870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4">
  <p:cSld name="CUSTOM_9">
    <p:spTree>
      <p:nvGrpSpPr>
        <p:cNvPr id="108" name="Shape 108"/>
        <p:cNvGrpSpPr/>
        <p:nvPr/>
      </p:nvGrpSpPr>
      <p:grpSpPr>
        <a:xfrm>
          <a:off x="0" y="0"/>
          <a:ext cx="0" cy="0"/>
          <a:chOff x="0" y="0"/>
          <a:chExt cx="0" cy="0"/>
        </a:xfrm>
      </p:grpSpPr>
      <p:sp>
        <p:nvSpPr>
          <p:cNvPr id="109" name="Google Shape;109;p12"/>
          <p:cNvSpPr txBox="1"/>
          <p:nvPr>
            <p:ph type="title"/>
          </p:nvPr>
        </p:nvSpPr>
        <p:spPr>
          <a:xfrm>
            <a:off x="457200" y="274638"/>
            <a:ext cx="8229600" cy="1143000"/>
          </a:xfrm>
          <a:prstGeom prst="rect">
            <a:avLst/>
          </a:prstGeom>
        </p:spPr>
        <p:txBody>
          <a:bodyPr anchorCtr="0" anchor="t" bIns="45700" lIns="91425" spcFirstLastPara="1" rIns="91425" wrap="square" tIns="45700">
            <a:norm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10" name="Google Shape;110;p12"/>
          <p:cNvPicPr preferRelativeResize="0"/>
          <p:nvPr/>
        </p:nvPicPr>
        <p:blipFill>
          <a:blip r:embed="rId2">
            <a:alphaModFix/>
          </a:blip>
          <a:stretch>
            <a:fillRect/>
          </a:stretch>
        </p:blipFill>
        <p:spPr>
          <a:xfrm>
            <a:off x="-237530" y="0"/>
            <a:ext cx="7690136" cy="10287002"/>
          </a:xfrm>
          <a:prstGeom prst="rect">
            <a:avLst/>
          </a:prstGeom>
          <a:noFill/>
          <a:ln>
            <a:noFill/>
          </a:ln>
        </p:spPr>
      </p:pic>
      <p:pic>
        <p:nvPicPr>
          <p:cNvPr id="111" name="Google Shape;111;p12"/>
          <p:cNvPicPr preferRelativeResize="0"/>
          <p:nvPr/>
        </p:nvPicPr>
        <p:blipFill rotWithShape="1">
          <a:blip r:embed="rId3">
            <a:alphaModFix/>
          </a:blip>
          <a:srcRect b="0" l="0" r="0" t="3278"/>
          <a:stretch/>
        </p:blipFill>
        <p:spPr>
          <a:xfrm>
            <a:off x="7450800" y="0"/>
            <a:ext cx="10837202" cy="10286999"/>
          </a:xfrm>
          <a:prstGeom prst="rect">
            <a:avLst/>
          </a:prstGeom>
          <a:noFill/>
          <a:ln>
            <a:noFill/>
          </a:ln>
        </p:spPr>
      </p:pic>
      <p:sp>
        <p:nvSpPr>
          <p:cNvPr id="112" name="Google Shape;112;p12"/>
          <p:cNvSpPr/>
          <p:nvPr/>
        </p:nvSpPr>
        <p:spPr>
          <a:xfrm>
            <a:off x="10027644" y="2301745"/>
            <a:ext cx="5683504" cy="568350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50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 name="Google Shape;113;p12"/>
          <p:cNvPicPr preferRelativeResize="0"/>
          <p:nvPr/>
        </p:nvPicPr>
        <p:blipFill>
          <a:blip r:embed="rId4">
            <a:alphaModFix/>
          </a:blip>
          <a:stretch>
            <a:fillRect/>
          </a:stretch>
        </p:blipFill>
        <p:spPr>
          <a:xfrm>
            <a:off x="12225799" y="2754600"/>
            <a:ext cx="1287200" cy="97096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5">
  <p:cSld name="CUSTOM_10">
    <p:spTree>
      <p:nvGrpSpPr>
        <p:cNvPr id="114" name="Shape 114"/>
        <p:cNvGrpSpPr/>
        <p:nvPr/>
      </p:nvGrpSpPr>
      <p:grpSpPr>
        <a:xfrm>
          <a:off x="0" y="0"/>
          <a:ext cx="0" cy="0"/>
          <a:chOff x="0" y="0"/>
          <a:chExt cx="0" cy="0"/>
        </a:xfrm>
      </p:grpSpPr>
      <p:pic>
        <p:nvPicPr>
          <p:cNvPr id="115" name="Google Shape;115;p13"/>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116" name="Google Shape;116;p13"/>
          <p:cNvPicPr preferRelativeResize="0"/>
          <p:nvPr/>
        </p:nvPicPr>
        <p:blipFill rotWithShape="1">
          <a:blip r:embed="rId3">
            <a:alphaModFix/>
          </a:blip>
          <a:srcRect b="0" l="50000" r="0" t="3166"/>
          <a:stretch/>
        </p:blipFill>
        <p:spPr>
          <a:xfrm>
            <a:off x="0" y="0"/>
            <a:ext cx="1771651" cy="3442576"/>
          </a:xfrm>
          <a:prstGeom prst="rect">
            <a:avLst/>
          </a:prstGeom>
          <a:noFill/>
          <a:ln>
            <a:noFill/>
          </a:ln>
        </p:spPr>
      </p:pic>
      <p:pic>
        <p:nvPicPr>
          <p:cNvPr id="117" name="Google Shape;117;p13"/>
          <p:cNvPicPr preferRelativeResize="0"/>
          <p:nvPr/>
        </p:nvPicPr>
        <p:blipFill rotWithShape="1">
          <a:blip r:embed="rId4">
            <a:alphaModFix/>
          </a:blip>
          <a:srcRect b="0" l="0" r="0" t="56736"/>
          <a:stretch/>
        </p:blipFill>
        <p:spPr>
          <a:xfrm>
            <a:off x="1771650" y="-4"/>
            <a:ext cx="3543326" cy="1538526"/>
          </a:xfrm>
          <a:prstGeom prst="rect">
            <a:avLst/>
          </a:prstGeom>
          <a:noFill/>
          <a:ln>
            <a:noFill/>
          </a:ln>
        </p:spPr>
      </p:pic>
      <p:sp>
        <p:nvSpPr>
          <p:cNvPr id="118" name="Google Shape;118;p13"/>
          <p:cNvSpPr/>
          <p:nvPr>
            <p:ph idx="2" type="pic"/>
          </p:nvPr>
        </p:nvSpPr>
        <p:spPr>
          <a:xfrm>
            <a:off x="0" y="8467275"/>
            <a:ext cx="18288000" cy="18198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6">
  <p:cSld name="CUSTOM_11">
    <p:spTree>
      <p:nvGrpSpPr>
        <p:cNvPr id="119" name="Shape 119"/>
        <p:cNvGrpSpPr/>
        <p:nvPr/>
      </p:nvGrpSpPr>
      <p:grpSpPr>
        <a:xfrm>
          <a:off x="0" y="0"/>
          <a:ext cx="0" cy="0"/>
          <a:chOff x="0" y="0"/>
          <a:chExt cx="0" cy="0"/>
        </a:xfrm>
      </p:grpSpPr>
      <p:pic>
        <p:nvPicPr>
          <p:cNvPr id="120" name="Google Shape;120;p14"/>
          <p:cNvPicPr preferRelativeResize="0"/>
          <p:nvPr/>
        </p:nvPicPr>
        <p:blipFill rotWithShape="1">
          <a:blip r:embed="rId2">
            <a:alphaModFix/>
          </a:blip>
          <a:srcRect b="4646" l="0" r="0" t="7022"/>
          <a:stretch/>
        </p:blipFill>
        <p:spPr>
          <a:xfrm>
            <a:off x="-1350" y="0"/>
            <a:ext cx="18290698" cy="10286998"/>
          </a:xfrm>
          <a:prstGeom prst="rect">
            <a:avLst/>
          </a:prstGeom>
          <a:noFill/>
          <a:ln>
            <a:noFill/>
          </a:ln>
        </p:spPr>
      </p:pic>
      <p:sp>
        <p:nvSpPr>
          <p:cNvPr id="121" name="Google Shape;121;p14"/>
          <p:cNvSpPr/>
          <p:nvPr/>
        </p:nvSpPr>
        <p:spPr>
          <a:xfrm>
            <a:off x="-1350" y="4570175"/>
            <a:ext cx="10983617" cy="5716816"/>
          </a:xfrm>
          <a:custGeom>
            <a:rect b="b" l="l" r="r" t="t"/>
            <a:pathLst>
              <a:path extrusionOk="0" h="817564" w="1626600">
                <a:moveTo>
                  <a:pt x="0" y="0"/>
                </a:moveTo>
                <a:lnTo>
                  <a:pt x="1626600" y="0"/>
                </a:lnTo>
                <a:lnTo>
                  <a:pt x="1626600" y="817564"/>
                </a:lnTo>
                <a:lnTo>
                  <a:pt x="0" y="817564"/>
                </a:lnTo>
                <a:close/>
              </a:path>
            </a:pathLst>
          </a:custGeom>
          <a:solidFill>
            <a:srgbClr val="961300"/>
          </a:solidFill>
          <a:ln>
            <a:noFill/>
          </a:ln>
        </p:spPr>
      </p:sp>
      <p:pic>
        <p:nvPicPr>
          <p:cNvPr id="122" name="Google Shape;122;p14"/>
          <p:cNvPicPr preferRelativeResize="0"/>
          <p:nvPr/>
        </p:nvPicPr>
        <p:blipFill rotWithShape="1">
          <a:blip r:embed="rId3">
            <a:alphaModFix/>
          </a:blip>
          <a:srcRect b="0" l="0" r="0" t="71886"/>
          <a:stretch/>
        </p:blipFill>
        <p:spPr>
          <a:xfrm>
            <a:off x="12787950" y="-4"/>
            <a:ext cx="3348000" cy="944802"/>
          </a:xfrm>
          <a:prstGeom prst="rect">
            <a:avLst/>
          </a:prstGeom>
          <a:noFill/>
          <a:ln>
            <a:noFill/>
          </a:ln>
        </p:spPr>
      </p:pic>
      <p:pic>
        <p:nvPicPr>
          <p:cNvPr id="123" name="Google Shape;123;p14"/>
          <p:cNvPicPr preferRelativeResize="0"/>
          <p:nvPr/>
        </p:nvPicPr>
        <p:blipFill rotWithShape="1">
          <a:blip r:embed="rId4">
            <a:alphaModFix/>
          </a:blip>
          <a:srcRect b="0" l="0" r="20810" t="27625"/>
          <a:stretch/>
        </p:blipFill>
        <p:spPr>
          <a:xfrm>
            <a:off x="15380875" y="0"/>
            <a:ext cx="2907124" cy="266717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7">
  <p:cSld name="CUSTOM_12">
    <p:bg>
      <p:bgPr>
        <a:solidFill>
          <a:schemeClr val="dk2"/>
        </a:solidFill>
      </p:bgPr>
    </p:bg>
    <p:spTree>
      <p:nvGrpSpPr>
        <p:cNvPr id="124" name="Shape 124"/>
        <p:cNvGrpSpPr/>
        <p:nvPr/>
      </p:nvGrpSpPr>
      <p:grpSpPr>
        <a:xfrm>
          <a:off x="0" y="0"/>
          <a:ext cx="0" cy="0"/>
          <a:chOff x="0" y="0"/>
          <a:chExt cx="0" cy="0"/>
        </a:xfrm>
      </p:grpSpPr>
      <p:pic>
        <p:nvPicPr>
          <p:cNvPr id="125" name="Google Shape;125;p15"/>
          <p:cNvPicPr preferRelativeResize="0"/>
          <p:nvPr/>
        </p:nvPicPr>
        <p:blipFill rotWithShape="1">
          <a:blip r:embed="rId2">
            <a:alphaModFix/>
          </a:blip>
          <a:srcRect b="0" l="2534" r="0" t="1166"/>
          <a:stretch/>
        </p:blipFill>
        <p:spPr>
          <a:xfrm>
            <a:off x="4225" y="-5800"/>
            <a:ext cx="18288000" cy="10287000"/>
          </a:xfrm>
          <a:prstGeom prst="rect">
            <a:avLst/>
          </a:prstGeom>
          <a:noFill/>
          <a:ln>
            <a:noFill/>
          </a:ln>
        </p:spPr>
      </p:pic>
      <p:pic>
        <p:nvPicPr>
          <p:cNvPr id="126" name="Google Shape;126;p15"/>
          <p:cNvPicPr preferRelativeResize="0"/>
          <p:nvPr/>
        </p:nvPicPr>
        <p:blipFill rotWithShape="1">
          <a:blip r:embed="rId3">
            <a:alphaModFix/>
          </a:blip>
          <a:srcRect b="7149" l="49220" r="0" t="0"/>
          <a:stretch/>
        </p:blipFill>
        <p:spPr>
          <a:xfrm>
            <a:off x="0" y="7952575"/>
            <a:ext cx="2319798" cy="2424651"/>
          </a:xfrm>
          <a:prstGeom prst="rect">
            <a:avLst/>
          </a:prstGeom>
          <a:noFill/>
          <a:ln>
            <a:noFill/>
          </a:ln>
        </p:spPr>
      </p:pic>
      <p:pic>
        <p:nvPicPr>
          <p:cNvPr id="127" name="Google Shape;127;p15"/>
          <p:cNvPicPr preferRelativeResize="0"/>
          <p:nvPr/>
        </p:nvPicPr>
        <p:blipFill rotWithShape="1">
          <a:blip r:embed="rId4">
            <a:alphaModFix/>
          </a:blip>
          <a:srcRect b="0" l="34292" r="0" t="0"/>
          <a:stretch/>
        </p:blipFill>
        <p:spPr>
          <a:xfrm>
            <a:off x="4225" y="4435625"/>
            <a:ext cx="4109174" cy="3688824"/>
          </a:xfrm>
          <a:prstGeom prst="rect">
            <a:avLst/>
          </a:prstGeom>
          <a:noFill/>
          <a:ln>
            <a:noFill/>
          </a:ln>
        </p:spPr>
      </p:pic>
      <p:pic>
        <p:nvPicPr>
          <p:cNvPr id="128" name="Google Shape;128;p15"/>
          <p:cNvPicPr preferRelativeResize="0"/>
          <p:nvPr/>
        </p:nvPicPr>
        <p:blipFill rotWithShape="1">
          <a:blip r:embed="rId5">
            <a:alphaModFix/>
          </a:blip>
          <a:srcRect b="0" l="23617" r="0" t="0"/>
          <a:stretch/>
        </p:blipFill>
        <p:spPr>
          <a:xfrm>
            <a:off x="0" y="2696650"/>
            <a:ext cx="3000576" cy="2238376"/>
          </a:xfrm>
          <a:prstGeom prst="rect">
            <a:avLst/>
          </a:prstGeom>
          <a:noFill/>
          <a:ln>
            <a:noFill/>
          </a:ln>
        </p:spPr>
      </p:pic>
      <p:pic>
        <p:nvPicPr>
          <p:cNvPr id="129" name="Google Shape;129;p15"/>
          <p:cNvPicPr preferRelativeResize="0"/>
          <p:nvPr/>
        </p:nvPicPr>
        <p:blipFill rotWithShape="1">
          <a:blip r:embed="rId4">
            <a:alphaModFix/>
          </a:blip>
          <a:srcRect b="16729" l="0" r="36604" t="0"/>
          <a:stretch/>
        </p:blipFill>
        <p:spPr>
          <a:xfrm>
            <a:off x="14015275" y="6976575"/>
            <a:ext cx="4272727" cy="3310424"/>
          </a:xfrm>
          <a:prstGeom prst="rect">
            <a:avLst/>
          </a:prstGeom>
          <a:noFill/>
          <a:ln>
            <a:noFill/>
          </a:ln>
        </p:spPr>
      </p:pic>
      <p:pic>
        <p:nvPicPr>
          <p:cNvPr id="130" name="Google Shape;130;p15"/>
          <p:cNvPicPr preferRelativeResize="0"/>
          <p:nvPr/>
        </p:nvPicPr>
        <p:blipFill rotWithShape="1">
          <a:blip r:embed="rId5">
            <a:alphaModFix/>
          </a:blip>
          <a:srcRect b="0" l="0" r="34227" t="0"/>
          <a:stretch/>
        </p:blipFill>
        <p:spPr>
          <a:xfrm>
            <a:off x="15582900" y="5275225"/>
            <a:ext cx="2709325" cy="2347275"/>
          </a:xfrm>
          <a:prstGeom prst="rect">
            <a:avLst/>
          </a:prstGeom>
          <a:noFill/>
          <a:ln>
            <a:noFill/>
          </a:ln>
        </p:spPr>
      </p:pic>
      <p:pic>
        <p:nvPicPr>
          <p:cNvPr id="131" name="Google Shape;131;p15"/>
          <p:cNvPicPr preferRelativeResize="0"/>
          <p:nvPr/>
        </p:nvPicPr>
        <p:blipFill rotWithShape="1">
          <a:blip r:embed="rId6">
            <a:alphaModFix/>
          </a:blip>
          <a:srcRect b="0" l="14334" r="15910" t="-50"/>
          <a:stretch/>
        </p:blipFill>
        <p:spPr>
          <a:xfrm>
            <a:off x="16265375" y="1714500"/>
            <a:ext cx="2026852" cy="2916299"/>
          </a:xfrm>
          <a:prstGeom prst="rect">
            <a:avLst/>
          </a:prstGeom>
          <a:noFill/>
          <a:ln>
            <a:noFill/>
          </a:ln>
        </p:spPr>
      </p:pic>
      <p:pic>
        <p:nvPicPr>
          <p:cNvPr id="132" name="Google Shape;132;p15"/>
          <p:cNvPicPr preferRelativeResize="0"/>
          <p:nvPr/>
        </p:nvPicPr>
        <p:blipFill rotWithShape="1">
          <a:blip r:embed="rId7">
            <a:alphaModFix/>
          </a:blip>
          <a:srcRect b="0" l="0" r="11754" t="55559"/>
          <a:stretch/>
        </p:blipFill>
        <p:spPr>
          <a:xfrm>
            <a:off x="16360925" y="0"/>
            <a:ext cx="1931302" cy="1490975"/>
          </a:xfrm>
          <a:prstGeom prst="rect">
            <a:avLst/>
          </a:prstGeom>
          <a:noFill/>
          <a:ln>
            <a:noFill/>
          </a:ln>
        </p:spPr>
      </p:pic>
      <p:pic>
        <p:nvPicPr>
          <p:cNvPr id="133" name="Google Shape;133;p15"/>
          <p:cNvPicPr preferRelativeResize="0"/>
          <p:nvPr/>
        </p:nvPicPr>
        <p:blipFill rotWithShape="1">
          <a:blip r:embed="rId6">
            <a:alphaModFix/>
          </a:blip>
          <a:srcRect b="0" l="14332" r="0" t="32267"/>
          <a:stretch/>
        </p:blipFill>
        <p:spPr>
          <a:xfrm>
            <a:off x="0" y="0"/>
            <a:ext cx="2489300" cy="1974274"/>
          </a:xfrm>
          <a:prstGeom prst="rect">
            <a:avLst/>
          </a:prstGeom>
          <a:noFill/>
          <a:ln>
            <a:noFill/>
          </a:ln>
        </p:spPr>
      </p:pic>
      <p:sp>
        <p:nvSpPr>
          <p:cNvPr id="134" name="Google Shape;134;p15"/>
          <p:cNvSpPr/>
          <p:nvPr/>
        </p:nvSpPr>
        <p:spPr>
          <a:xfrm>
            <a:off x="1049600" y="1028700"/>
            <a:ext cx="16191477" cy="9254002"/>
          </a:xfrm>
          <a:custGeom>
            <a:rect b="b" l="l" r="r" t="t"/>
            <a:pathLst>
              <a:path extrusionOk="0" h="2487635" w="4263720">
                <a:moveTo>
                  <a:pt x="0" y="0"/>
                </a:moveTo>
                <a:lnTo>
                  <a:pt x="4263720" y="0"/>
                </a:lnTo>
                <a:lnTo>
                  <a:pt x="4263720" y="2487635"/>
                </a:lnTo>
                <a:lnTo>
                  <a:pt x="0" y="2487635"/>
                </a:lnTo>
                <a:close/>
              </a:path>
            </a:pathLst>
          </a:custGeom>
          <a:solidFill>
            <a:srgbClr val="F1E4C8"/>
          </a:solidFill>
          <a:ln>
            <a:noFill/>
          </a:ln>
        </p:spPr>
      </p:sp>
      <p:pic>
        <p:nvPicPr>
          <p:cNvPr id="135" name="Google Shape;135;p15"/>
          <p:cNvPicPr preferRelativeResize="0"/>
          <p:nvPr/>
        </p:nvPicPr>
        <p:blipFill rotWithShape="1">
          <a:blip r:embed="rId8">
            <a:alphaModFix/>
          </a:blip>
          <a:srcRect b="8105" l="0" r="6261" t="0"/>
          <a:stretch/>
        </p:blipFill>
        <p:spPr>
          <a:xfrm>
            <a:off x="1049600" y="1028700"/>
            <a:ext cx="16188923" cy="92525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8">
  <p:cSld name="CUSTOM_13">
    <p:bg>
      <p:bgPr>
        <a:solidFill>
          <a:schemeClr val="accent1"/>
        </a:solidFill>
      </p:bgPr>
    </p:bg>
    <p:spTree>
      <p:nvGrpSpPr>
        <p:cNvPr id="136" name="Shape 136"/>
        <p:cNvGrpSpPr/>
        <p:nvPr/>
      </p:nvGrpSpPr>
      <p:grpSpPr>
        <a:xfrm>
          <a:off x="0" y="0"/>
          <a:ext cx="0" cy="0"/>
          <a:chOff x="0" y="0"/>
          <a:chExt cx="0" cy="0"/>
        </a:xfrm>
      </p:grpSpPr>
      <p:pic>
        <p:nvPicPr>
          <p:cNvPr id="137" name="Google Shape;137;p16"/>
          <p:cNvPicPr preferRelativeResize="0"/>
          <p:nvPr/>
        </p:nvPicPr>
        <p:blipFill rotWithShape="1">
          <a:blip r:embed="rId2">
            <a:alphaModFix/>
          </a:blip>
          <a:srcRect b="0" l="0" r="0" t="1312"/>
          <a:stretch/>
        </p:blipFill>
        <p:spPr>
          <a:xfrm>
            <a:off x="-43300" y="0"/>
            <a:ext cx="18531574" cy="10287000"/>
          </a:xfrm>
          <a:prstGeom prst="rect">
            <a:avLst/>
          </a:prstGeom>
          <a:noFill/>
          <a:ln>
            <a:noFill/>
          </a:ln>
        </p:spPr>
      </p:pic>
      <p:sp>
        <p:nvSpPr>
          <p:cNvPr id="138" name="Google Shape;138;p16"/>
          <p:cNvSpPr/>
          <p:nvPr/>
        </p:nvSpPr>
        <p:spPr>
          <a:xfrm>
            <a:off x="-2819773" y="-1597696"/>
            <a:ext cx="5638800" cy="5638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50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9" name="Google Shape;139;p16"/>
          <p:cNvPicPr preferRelativeResize="0"/>
          <p:nvPr/>
        </p:nvPicPr>
        <p:blipFill rotWithShape="1">
          <a:blip r:embed="rId3">
            <a:alphaModFix/>
          </a:blip>
          <a:srcRect b="0" l="0" r="0" t="46754"/>
          <a:stretch/>
        </p:blipFill>
        <p:spPr>
          <a:xfrm>
            <a:off x="-213825" y="0"/>
            <a:ext cx="3499549" cy="1870598"/>
          </a:xfrm>
          <a:prstGeom prst="rect">
            <a:avLst/>
          </a:prstGeom>
          <a:noFill/>
          <a:ln>
            <a:noFill/>
          </a:ln>
        </p:spPr>
      </p:pic>
      <p:pic>
        <p:nvPicPr>
          <p:cNvPr id="140" name="Google Shape;140;p16"/>
          <p:cNvPicPr preferRelativeResize="0"/>
          <p:nvPr/>
        </p:nvPicPr>
        <p:blipFill rotWithShape="1">
          <a:blip r:embed="rId4">
            <a:alphaModFix/>
          </a:blip>
          <a:srcRect b="0" l="32546" r="0" t="0"/>
          <a:stretch/>
        </p:blipFill>
        <p:spPr>
          <a:xfrm>
            <a:off x="-43300" y="1953125"/>
            <a:ext cx="2595174" cy="2452524"/>
          </a:xfrm>
          <a:prstGeom prst="rect">
            <a:avLst/>
          </a:prstGeom>
          <a:noFill/>
          <a:ln>
            <a:noFill/>
          </a:ln>
        </p:spPr>
      </p:pic>
      <p:sp>
        <p:nvSpPr>
          <p:cNvPr id="141" name="Google Shape;141;p16"/>
          <p:cNvSpPr/>
          <p:nvPr>
            <p:ph idx="2" type="pic"/>
          </p:nvPr>
        </p:nvSpPr>
        <p:spPr>
          <a:xfrm>
            <a:off x="12570025" y="-25"/>
            <a:ext cx="5916300" cy="3481500"/>
          </a:xfrm>
          <a:prstGeom prst="rect">
            <a:avLst/>
          </a:prstGeom>
          <a:noFill/>
          <a:ln>
            <a:noFill/>
          </a:ln>
        </p:spPr>
      </p:sp>
      <p:sp>
        <p:nvSpPr>
          <p:cNvPr id="142" name="Google Shape;142;p16"/>
          <p:cNvSpPr/>
          <p:nvPr>
            <p:ph idx="3" type="pic"/>
          </p:nvPr>
        </p:nvSpPr>
        <p:spPr>
          <a:xfrm>
            <a:off x="12570025" y="3402750"/>
            <a:ext cx="5916300" cy="3481500"/>
          </a:xfrm>
          <a:prstGeom prst="rect">
            <a:avLst/>
          </a:prstGeom>
          <a:noFill/>
          <a:ln>
            <a:noFill/>
          </a:ln>
        </p:spPr>
      </p:sp>
      <p:sp>
        <p:nvSpPr>
          <p:cNvPr id="143" name="Google Shape;143;p16"/>
          <p:cNvSpPr/>
          <p:nvPr>
            <p:ph idx="4" type="pic"/>
          </p:nvPr>
        </p:nvSpPr>
        <p:spPr>
          <a:xfrm>
            <a:off x="12570025" y="6884250"/>
            <a:ext cx="5916300" cy="34815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9">
  <p:cSld name="CUSTOM_14">
    <p:bg>
      <p:bgPr>
        <a:solidFill>
          <a:schemeClr val="accent1"/>
        </a:solidFill>
      </p:bgPr>
    </p:bg>
    <p:spTree>
      <p:nvGrpSpPr>
        <p:cNvPr id="144" name="Shape 144"/>
        <p:cNvGrpSpPr/>
        <p:nvPr/>
      </p:nvGrpSpPr>
      <p:grpSpPr>
        <a:xfrm>
          <a:off x="0" y="0"/>
          <a:ext cx="0" cy="0"/>
          <a:chOff x="0" y="0"/>
          <a:chExt cx="0" cy="0"/>
        </a:xfrm>
      </p:grpSpPr>
      <p:pic>
        <p:nvPicPr>
          <p:cNvPr id="145" name="Google Shape;145;p17"/>
          <p:cNvPicPr preferRelativeResize="0"/>
          <p:nvPr/>
        </p:nvPicPr>
        <p:blipFill>
          <a:blip r:embed="rId2">
            <a:alphaModFix/>
          </a:blip>
          <a:stretch>
            <a:fillRect/>
          </a:stretch>
        </p:blipFill>
        <p:spPr>
          <a:xfrm>
            <a:off x="-31500" y="-14016"/>
            <a:ext cx="18319498" cy="8354716"/>
          </a:xfrm>
          <a:prstGeom prst="rect">
            <a:avLst/>
          </a:prstGeom>
          <a:noFill/>
          <a:ln>
            <a:noFill/>
          </a:ln>
        </p:spPr>
      </p:pic>
      <p:grpSp>
        <p:nvGrpSpPr>
          <p:cNvPr id="146" name="Google Shape;146;p17"/>
          <p:cNvGrpSpPr/>
          <p:nvPr/>
        </p:nvGrpSpPr>
        <p:grpSpPr>
          <a:xfrm>
            <a:off x="-100" y="8087874"/>
            <a:ext cx="18287829" cy="2207779"/>
            <a:chOff x="0" y="-66675"/>
            <a:chExt cx="5048400" cy="2234142"/>
          </a:xfrm>
        </p:grpSpPr>
        <p:sp>
          <p:nvSpPr>
            <p:cNvPr id="147" name="Google Shape;147;p17"/>
            <p:cNvSpPr/>
            <p:nvPr/>
          </p:nvSpPr>
          <p:spPr>
            <a:xfrm>
              <a:off x="0" y="0"/>
              <a:ext cx="5048329" cy="2167467"/>
            </a:xfrm>
            <a:custGeom>
              <a:rect b="b" l="l" r="r" t="t"/>
              <a:pathLst>
                <a:path extrusionOk="0" h="2167467" w="5048329">
                  <a:moveTo>
                    <a:pt x="0" y="0"/>
                  </a:moveTo>
                  <a:lnTo>
                    <a:pt x="5048329" y="0"/>
                  </a:lnTo>
                  <a:lnTo>
                    <a:pt x="5048329" y="2167467"/>
                  </a:lnTo>
                  <a:lnTo>
                    <a:pt x="0" y="2167467"/>
                  </a:lnTo>
                  <a:close/>
                </a:path>
              </a:pathLst>
            </a:custGeom>
            <a:solidFill>
              <a:srgbClr val="961300"/>
            </a:solidFill>
            <a:ln>
              <a:noFill/>
            </a:ln>
          </p:spPr>
        </p:sp>
        <p:sp>
          <p:nvSpPr>
            <p:cNvPr id="148" name="Google Shape;148;p17"/>
            <p:cNvSpPr txBox="1"/>
            <p:nvPr/>
          </p:nvSpPr>
          <p:spPr>
            <a:xfrm>
              <a:off x="0" y="-66675"/>
              <a:ext cx="5048400" cy="22341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49" name="Google Shape;149;p17"/>
          <p:cNvPicPr preferRelativeResize="0"/>
          <p:nvPr/>
        </p:nvPicPr>
        <p:blipFill rotWithShape="1">
          <a:blip r:embed="rId3">
            <a:alphaModFix/>
          </a:blip>
          <a:srcRect b="75894" l="2181" r="0" t="-1670"/>
          <a:stretch/>
        </p:blipFill>
        <p:spPr>
          <a:xfrm>
            <a:off x="0" y="8164525"/>
            <a:ext cx="18224973" cy="2122476"/>
          </a:xfrm>
          <a:prstGeom prst="rect">
            <a:avLst/>
          </a:prstGeom>
          <a:noFill/>
          <a:ln>
            <a:noFill/>
          </a:ln>
        </p:spPr>
      </p:pic>
      <p:pic>
        <p:nvPicPr>
          <p:cNvPr id="150" name="Google Shape;150;p17"/>
          <p:cNvPicPr preferRelativeResize="0"/>
          <p:nvPr/>
        </p:nvPicPr>
        <p:blipFill rotWithShape="1">
          <a:blip r:embed="rId4">
            <a:alphaModFix/>
          </a:blip>
          <a:srcRect b="0" l="30045" r="0" t="0"/>
          <a:stretch/>
        </p:blipFill>
        <p:spPr>
          <a:xfrm>
            <a:off x="0" y="2479025"/>
            <a:ext cx="5340524" cy="7094548"/>
          </a:xfrm>
          <a:prstGeom prst="rect">
            <a:avLst/>
          </a:prstGeom>
          <a:noFill/>
          <a:ln>
            <a:noFill/>
          </a:ln>
        </p:spPr>
      </p:pic>
      <p:pic>
        <p:nvPicPr>
          <p:cNvPr id="151" name="Google Shape;151;p17"/>
          <p:cNvPicPr preferRelativeResize="0"/>
          <p:nvPr/>
        </p:nvPicPr>
        <p:blipFill rotWithShape="1">
          <a:blip r:embed="rId5">
            <a:alphaModFix/>
          </a:blip>
          <a:srcRect b="0" l="0" r="29303" t="0"/>
          <a:stretch/>
        </p:blipFill>
        <p:spPr>
          <a:xfrm>
            <a:off x="14899900" y="6748075"/>
            <a:ext cx="3388099" cy="2737876"/>
          </a:xfrm>
          <a:prstGeom prst="rect">
            <a:avLst/>
          </a:prstGeom>
          <a:noFill/>
          <a:ln>
            <a:noFill/>
          </a:ln>
        </p:spPr>
      </p:pic>
      <p:pic>
        <p:nvPicPr>
          <p:cNvPr id="152" name="Google Shape;152;p17"/>
          <p:cNvPicPr preferRelativeResize="0"/>
          <p:nvPr/>
        </p:nvPicPr>
        <p:blipFill rotWithShape="1">
          <a:blip r:embed="rId6">
            <a:alphaModFix/>
          </a:blip>
          <a:srcRect b="68899" l="0" r="0" t="0"/>
          <a:stretch/>
        </p:blipFill>
        <p:spPr>
          <a:xfrm>
            <a:off x="7603625" y="9092825"/>
            <a:ext cx="5511625" cy="1202799"/>
          </a:xfrm>
          <a:prstGeom prst="rect">
            <a:avLst/>
          </a:prstGeom>
          <a:noFill/>
          <a:ln>
            <a:noFill/>
          </a:ln>
        </p:spPr>
      </p:pic>
      <p:pic>
        <p:nvPicPr>
          <p:cNvPr id="153" name="Google Shape;153;p17"/>
          <p:cNvPicPr preferRelativeResize="0"/>
          <p:nvPr/>
        </p:nvPicPr>
        <p:blipFill>
          <a:blip r:embed="rId7">
            <a:alphaModFix/>
          </a:blip>
          <a:stretch>
            <a:fillRect/>
          </a:stretch>
        </p:blipFill>
        <p:spPr>
          <a:xfrm>
            <a:off x="3809525" y="7769836"/>
            <a:ext cx="3250025" cy="2185638"/>
          </a:xfrm>
          <a:prstGeom prst="rect">
            <a:avLst/>
          </a:prstGeom>
          <a:noFill/>
          <a:ln>
            <a:noFill/>
          </a:ln>
        </p:spPr>
      </p:pic>
      <p:pic>
        <p:nvPicPr>
          <p:cNvPr id="154" name="Google Shape;154;p17"/>
          <p:cNvPicPr preferRelativeResize="0"/>
          <p:nvPr/>
        </p:nvPicPr>
        <p:blipFill rotWithShape="1">
          <a:blip r:embed="rId8">
            <a:alphaModFix/>
          </a:blip>
          <a:srcRect b="58470" l="25705" r="0" t="0"/>
          <a:stretch/>
        </p:blipFill>
        <p:spPr>
          <a:xfrm>
            <a:off x="-100" y="9118225"/>
            <a:ext cx="2797926" cy="1202800"/>
          </a:xfrm>
          <a:prstGeom prst="rect">
            <a:avLst/>
          </a:prstGeom>
          <a:noFill/>
          <a:ln>
            <a:noFill/>
          </a:ln>
        </p:spPr>
      </p:pic>
      <p:pic>
        <p:nvPicPr>
          <p:cNvPr id="155" name="Google Shape;155;p17"/>
          <p:cNvPicPr preferRelativeResize="0"/>
          <p:nvPr/>
        </p:nvPicPr>
        <p:blipFill rotWithShape="1">
          <a:blip r:embed="rId9">
            <a:alphaModFix/>
          </a:blip>
          <a:srcRect b="0" l="20312" r="0" t="24225"/>
          <a:stretch/>
        </p:blipFill>
        <p:spPr>
          <a:xfrm>
            <a:off x="0" y="-14025"/>
            <a:ext cx="5415224" cy="3660824"/>
          </a:xfrm>
          <a:prstGeom prst="rect">
            <a:avLst/>
          </a:prstGeom>
          <a:noFill/>
          <a:ln>
            <a:noFill/>
          </a:ln>
        </p:spPr>
      </p:pic>
      <p:pic>
        <p:nvPicPr>
          <p:cNvPr id="156" name="Google Shape;156;p17"/>
          <p:cNvPicPr preferRelativeResize="0"/>
          <p:nvPr/>
        </p:nvPicPr>
        <p:blipFill rotWithShape="1">
          <a:blip r:embed="rId10">
            <a:alphaModFix/>
          </a:blip>
          <a:srcRect b="55187" l="0" r="0" t="0"/>
          <a:stretch/>
        </p:blipFill>
        <p:spPr>
          <a:xfrm>
            <a:off x="13915825" y="8979025"/>
            <a:ext cx="2189100" cy="1316598"/>
          </a:xfrm>
          <a:prstGeom prst="rect">
            <a:avLst/>
          </a:prstGeom>
          <a:noFill/>
          <a:ln>
            <a:noFill/>
          </a:ln>
        </p:spPr>
      </p:pic>
      <p:pic>
        <p:nvPicPr>
          <p:cNvPr id="157" name="Google Shape;157;p17"/>
          <p:cNvPicPr preferRelativeResize="0"/>
          <p:nvPr/>
        </p:nvPicPr>
        <p:blipFill rotWithShape="1">
          <a:blip r:embed="rId11">
            <a:alphaModFix/>
          </a:blip>
          <a:srcRect b="0" l="35026" r="0" t="70762"/>
          <a:stretch/>
        </p:blipFill>
        <p:spPr>
          <a:xfrm>
            <a:off x="0" y="-14025"/>
            <a:ext cx="2458452" cy="110682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0">
  <p:cSld name="CUSTOM_15">
    <p:spTree>
      <p:nvGrpSpPr>
        <p:cNvPr id="158" name="Shape 158"/>
        <p:cNvGrpSpPr/>
        <p:nvPr/>
      </p:nvGrpSpPr>
      <p:grpSpPr>
        <a:xfrm>
          <a:off x="0" y="0"/>
          <a:ext cx="0" cy="0"/>
          <a:chOff x="0" y="0"/>
          <a:chExt cx="0" cy="0"/>
        </a:xfrm>
      </p:grpSpPr>
      <p:pic>
        <p:nvPicPr>
          <p:cNvPr id="159" name="Google Shape;159;p18"/>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160" name="Google Shape;160;p18"/>
          <p:cNvSpPr/>
          <p:nvPr/>
        </p:nvSpPr>
        <p:spPr>
          <a:xfrm>
            <a:off x="-44000" y="8341050"/>
            <a:ext cx="18325434" cy="1945302"/>
          </a:xfrm>
          <a:custGeom>
            <a:rect b="b" l="l" r="r" t="t"/>
            <a:pathLst>
              <a:path extrusionOk="0" h="2167467" w="5048329">
                <a:moveTo>
                  <a:pt x="0" y="0"/>
                </a:moveTo>
                <a:lnTo>
                  <a:pt x="5048329" y="0"/>
                </a:lnTo>
                <a:lnTo>
                  <a:pt x="5048329" y="2167467"/>
                </a:lnTo>
                <a:lnTo>
                  <a:pt x="0" y="2167467"/>
                </a:lnTo>
                <a:close/>
              </a:path>
            </a:pathLst>
          </a:custGeom>
          <a:solidFill>
            <a:srgbClr val="961300"/>
          </a:solidFill>
          <a:ln>
            <a:noFill/>
          </a:ln>
        </p:spPr>
      </p:sp>
      <p:pic>
        <p:nvPicPr>
          <p:cNvPr id="161" name="Google Shape;161;p18"/>
          <p:cNvPicPr preferRelativeResize="0"/>
          <p:nvPr/>
        </p:nvPicPr>
        <p:blipFill rotWithShape="1">
          <a:blip r:embed="rId3">
            <a:alphaModFix/>
          </a:blip>
          <a:srcRect b="999" l="2509" r="204" t="-1000"/>
          <a:stretch/>
        </p:blipFill>
        <p:spPr>
          <a:xfrm>
            <a:off x="0" y="8311750"/>
            <a:ext cx="18288000" cy="1945950"/>
          </a:xfrm>
          <a:prstGeom prst="rect">
            <a:avLst/>
          </a:prstGeom>
          <a:noFill/>
          <a:ln>
            <a:noFill/>
          </a:ln>
        </p:spPr>
      </p:pic>
      <p:pic>
        <p:nvPicPr>
          <p:cNvPr id="162" name="Google Shape;162;p18"/>
          <p:cNvPicPr preferRelativeResize="0"/>
          <p:nvPr/>
        </p:nvPicPr>
        <p:blipFill rotWithShape="1">
          <a:blip r:embed="rId4">
            <a:alphaModFix/>
          </a:blip>
          <a:srcRect b="0" l="0" r="23960" t="0"/>
          <a:stretch/>
        </p:blipFill>
        <p:spPr>
          <a:xfrm>
            <a:off x="15588675" y="3152150"/>
            <a:ext cx="2694424" cy="3559399"/>
          </a:xfrm>
          <a:prstGeom prst="rect">
            <a:avLst/>
          </a:prstGeom>
          <a:noFill/>
          <a:ln>
            <a:noFill/>
          </a:ln>
        </p:spPr>
      </p:pic>
      <p:pic>
        <p:nvPicPr>
          <p:cNvPr id="163" name="Google Shape;163;p18"/>
          <p:cNvPicPr preferRelativeResize="0"/>
          <p:nvPr/>
        </p:nvPicPr>
        <p:blipFill rotWithShape="1">
          <a:blip r:embed="rId5">
            <a:alphaModFix/>
          </a:blip>
          <a:srcRect b="23942" l="61539" r="0" t="0"/>
          <a:stretch/>
        </p:blipFill>
        <p:spPr>
          <a:xfrm>
            <a:off x="0" y="7486650"/>
            <a:ext cx="1405877" cy="2771051"/>
          </a:xfrm>
          <a:prstGeom prst="rect">
            <a:avLst/>
          </a:prstGeom>
          <a:noFill/>
          <a:ln>
            <a:noFill/>
          </a:ln>
        </p:spPr>
      </p:pic>
      <p:pic>
        <p:nvPicPr>
          <p:cNvPr id="164" name="Google Shape;164;p18"/>
          <p:cNvPicPr preferRelativeResize="0"/>
          <p:nvPr/>
        </p:nvPicPr>
        <p:blipFill rotWithShape="1">
          <a:blip r:embed="rId6">
            <a:alphaModFix/>
          </a:blip>
          <a:srcRect b="62740" l="0" r="0" t="0"/>
          <a:stretch/>
        </p:blipFill>
        <p:spPr>
          <a:xfrm>
            <a:off x="5612825" y="9313921"/>
            <a:ext cx="4571448" cy="973074"/>
          </a:xfrm>
          <a:prstGeom prst="rect">
            <a:avLst/>
          </a:prstGeom>
          <a:noFill/>
          <a:ln>
            <a:noFill/>
          </a:ln>
        </p:spPr>
      </p:pic>
      <p:pic>
        <p:nvPicPr>
          <p:cNvPr id="165" name="Google Shape;165;p18"/>
          <p:cNvPicPr preferRelativeResize="0"/>
          <p:nvPr/>
        </p:nvPicPr>
        <p:blipFill>
          <a:blip r:embed="rId7">
            <a:alphaModFix/>
          </a:blip>
          <a:stretch>
            <a:fillRect/>
          </a:stretch>
        </p:blipFill>
        <p:spPr>
          <a:xfrm>
            <a:off x="11120101" y="7812425"/>
            <a:ext cx="3518351" cy="2243626"/>
          </a:xfrm>
          <a:prstGeom prst="rect">
            <a:avLst/>
          </a:prstGeom>
          <a:noFill/>
          <a:ln>
            <a:noFill/>
          </a:ln>
        </p:spPr>
      </p:pic>
      <p:pic>
        <p:nvPicPr>
          <p:cNvPr id="166" name="Google Shape;166;p18"/>
          <p:cNvPicPr preferRelativeResize="0"/>
          <p:nvPr/>
        </p:nvPicPr>
        <p:blipFill>
          <a:blip r:embed="rId8">
            <a:alphaModFix/>
          </a:blip>
          <a:stretch>
            <a:fillRect/>
          </a:stretch>
        </p:blipFill>
        <p:spPr>
          <a:xfrm>
            <a:off x="14935374" y="6842654"/>
            <a:ext cx="1671748" cy="2243610"/>
          </a:xfrm>
          <a:prstGeom prst="rect">
            <a:avLst/>
          </a:prstGeom>
          <a:noFill/>
          <a:ln>
            <a:noFill/>
          </a:ln>
        </p:spPr>
      </p:pic>
      <p:pic>
        <p:nvPicPr>
          <p:cNvPr id="167" name="Google Shape;167;p18"/>
          <p:cNvPicPr preferRelativeResize="0"/>
          <p:nvPr/>
        </p:nvPicPr>
        <p:blipFill rotWithShape="1">
          <a:blip r:embed="rId9">
            <a:alphaModFix/>
          </a:blip>
          <a:srcRect b="58275" l="0" r="26621" t="0"/>
          <a:stretch/>
        </p:blipFill>
        <p:spPr>
          <a:xfrm>
            <a:off x="14391225" y="9217375"/>
            <a:ext cx="3896776" cy="106897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1">
  <p:cSld name="CUSTOM_16">
    <p:bg>
      <p:bgPr>
        <a:solidFill>
          <a:schemeClr val="accent1"/>
        </a:solidFill>
      </p:bgPr>
    </p:bg>
    <p:spTree>
      <p:nvGrpSpPr>
        <p:cNvPr id="168" name="Shape 168"/>
        <p:cNvGrpSpPr/>
        <p:nvPr/>
      </p:nvGrpSpPr>
      <p:grpSpPr>
        <a:xfrm>
          <a:off x="0" y="0"/>
          <a:ext cx="0" cy="0"/>
          <a:chOff x="0" y="0"/>
          <a:chExt cx="0" cy="0"/>
        </a:xfrm>
      </p:grpSpPr>
      <p:pic>
        <p:nvPicPr>
          <p:cNvPr id="169" name="Google Shape;169;p19"/>
          <p:cNvPicPr preferRelativeResize="0"/>
          <p:nvPr/>
        </p:nvPicPr>
        <p:blipFill rotWithShape="1">
          <a:blip r:embed="rId2">
            <a:alphaModFix/>
          </a:blip>
          <a:srcRect b="0" l="-146" r="19003" t="0"/>
          <a:stretch/>
        </p:blipFill>
        <p:spPr>
          <a:xfrm>
            <a:off x="-15750" y="-14025"/>
            <a:ext cx="18303749" cy="10286999"/>
          </a:xfrm>
          <a:prstGeom prst="rect">
            <a:avLst/>
          </a:prstGeom>
          <a:noFill/>
          <a:ln>
            <a:noFill/>
          </a:ln>
        </p:spPr>
      </p:pic>
      <p:sp>
        <p:nvSpPr>
          <p:cNvPr id="170" name="Google Shape;170;p19"/>
          <p:cNvSpPr/>
          <p:nvPr>
            <p:ph idx="2" type="pic"/>
          </p:nvPr>
        </p:nvSpPr>
        <p:spPr>
          <a:xfrm>
            <a:off x="0" y="-25"/>
            <a:ext cx="7552200" cy="5202300"/>
          </a:xfrm>
          <a:prstGeom prst="rect">
            <a:avLst/>
          </a:prstGeom>
          <a:noFill/>
          <a:ln>
            <a:noFill/>
          </a:ln>
        </p:spPr>
      </p:sp>
      <p:sp>
        <p:nvSpPr>
          <p:cNvPr id="171" name="Google Shape;171;p19"/>
          <p:cNvSpPr/>
          <p:nvPr>
            <p:ph idx="3" type="pic"/>
          </p:nvPr>
        </p:nvSpPr>
        <p:spPr>
          <a:xfrm>
            <a:off x="0" y="5084657"/>
            <a:ext cx="7552200" cy="5202300"/>
          </a:xfrm>
          <a:prstGeom prst="rect">
            <a:avLst/>
          </a:prstGeom>
          <a:noFill/>
          <a:ln>
            <a:noFill/>
          </a:ln>
        </p:spPr>
      </p:sp>
      <p:pic>
        <p:nvPicPr>
          <p:cNvPr id="172" name="Google Shape;172;p19"/>
          <p:cNvPicPr preferRelativeResize="0"/>
          <p:nvPr/>
        </p:nvPicPr>
        <p:blipFill rotWithShape="1">
          <a:blip r:embed="rId3">
            <a:alphaModFix/>
          </a:blip>
          <a:srcRect b="0" l="0" r="12945" t="39220"/>
          <a:stretch/>
        </p:blipFill>
        <p:spPr>
          <a:xfrm>
            <a:off x="12828000" y="-14025"/>
            <a:ext cx="5444250" cy="2242024"/>
          </a:xfrm>
          <a:prstGeom prst="rect">
            <a:avLst/>
          </a:prstGeom>
          <a:noFill/>
          <a:ln>
            <a:noFill/>
          </a:ln>
        </p:spPr>
      </p:pic>
      <p:pic>
        <p:nvPicPr>
          <p:cNvPr id="173" name="Google Shape;173;p19"/>
          <p:cNvPicPr preferRelativeResize="0"/>
          <p:nvPr/>
        </p:nvPicPr>
        <p:blipFill rotWithShape="1">
          <a:blip r:embed="rId4">
            <a:alphaModFix/>
          </a:blip>
          <a:srcRect b="52392" l="19354" r="0" t="0"/>
          <a:stretch/>
        </p:blipFill>
        <p:spPr>
          <a:xfrm>
            <a:off x="7552200" y="8552550"/>
            <a:ext cx="2947975" cy="17344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
    <p:spTree>
      <p:nvGrpSpPr>
        <p:cNvPr id="16"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b="0" l="0" r="-200" t="0"/>
          <a:stretch/>
        </p:blipFill>
        <p:spPr>
          <a:xfrm>
            <a:off x="-31500" y="350"/>
            <a:ext cx="18325427" cy="8340349"/>
          </a:xfrm>
          <a:prstGeom prst="rect">
            <a:avLst/>
          </a:prstGeom>
          <a:noFill/>
          <a:ln>
            <a:noFill/>
          </a:ln>
        </p:spPr>
      </p:pic>
      <p:sp>
        <p:nvSpPr>
          <p:cNvPr id="18" name="Google Shape;18;p3"/>
          <p:cNvSpPr/>
          <p:nvPr/>
        </p:nvSpPr>
        <p:spPr>
          <a:xfrm>
            <a:off x="-36400" y="8341050"/>
            <a:ext cx="18325434" cy="1945302"/>
          </a:xfrm>
          <a:custGeom>
            <a:rect b="b" l="l" r="r" t="t"/>
            <a:pathLst>
              <a:path extrusionOk="0" h="2167467" w="5048329">
                <a:moveTo>
                  <a:pt x="0" y="0"/>
                </a:moveTo>
                <a:lnTo>
                  <a:pt x="5048329" y="0"/>
                </a:lnTo>
                <a:lnTo>
                  <a:pt x="5048329" y="2167467"/>
                </a:lnTo>
                <a:lnTo>
                  <a:pt x="0" y="2167467"/>
                </a:lnTo>
                <a:close/>
              </a:path>
            </a:pathLst>
          </a:custGeom>
          <a:solidFill>
            <a:srgbClr val="961300"/>
          </a:solidFill>
          <a:ln>
            <a:noFill/>
          </a:ln>
        </p:spPr>
      </p:sp>
      <p:pic>
        <p:nvPicPr>
          <p:cNvPr id="19" name="Google Shape;19;p3"/>
          <p:cNvPicPr preferRelativeResize="0"/>
          <p:nvPr/>
        </p:nvPicPr>
        <p:blipFill rotWithShape="1">
          <a:blip r:embed="rId3">
            <a:alphaModFix/>
          </a:blip>
          <a:srcRect b="75554" l="2456" r="1978" t="0"/>
          <a:stretch/>
        </p:blipFill>
        <p:spPr>
          <a:xfrm>
            <a:off x="0" y="8225550"/>
            <a:ext cx="18288000" cy="2061450"/>
          </a:xfrm>
          <a:prstGeom prst="rect">
            <a:avLst/>
          </a:prstGeom>
          <a:noFill/>
          <a:ln>
            <a:noFill/>
          </a:ln>
        </p:spPr>
      </p:pic>
      <p:pic>
        <p:nvPicPr>
          <p:cNvPr id="20" name="Google Shape;20;p3"/>
          <p:cNvPicPr preferRelativeResize="0"/>
          <p:nvPr/>
        </p:nvPicPr>
        <p:blipFill rotWithShape="1">
          <a:blip r:embed="rId4">
            <a:alphaModFix/>
          </a:blip>
          <a:srcRect b="0" l="0" r="29532" t="0"/>
          <a:stretch/>
        </p:blipFill>
        <p:spPr>
          <a:xfrm>
            <a:off x="15631650" y="6422025"/>
            <a:ext cx="2657376" cy="3502099"/>
          </a:xfrm>
          <a:prstGeom prst="rect">
            <a:avLst/>
          </a:prstGeom>
          <a:noFill/>
          <a:ln>
            <a:noFill/>
          </a:ln>
        </p:spPr>
      </p:pic>
      <p:pic>
        <p:nvPicPr>
          <p:cNvPr id="21" name="Google Shape;21;p3"/>
          <p:cNvPicPr preferRelativeResize="0"/>
          <p:nvPr/>
        </p:nvPicPr>
        <p:blipFill rotWithShape="1">
          <a:blip r:embed="rId5">
            <a:alphaModFix/>
          </a:blip>
          <a:srcRect b="0" l="39856" r="0" t="0"/>
          <a:stretch/>
        </p:blipFill>
        <p:spPr>
          <a:xfrm>
            <a:off x="-5" y="6790525"/>
            <a:ext cx="3209050" cy="2567774"/>
          </a:xfrm>
          <a:prstGeom prst="rect">
            <a:avLst/>
          </a:prstGeom>
          <a:noFill/>
          <a:ln>
            <a:noFill/>
          </a:ln>
        </p:spPr>
      </p:pic>
      <p:pic>
        <p:nvPicPr>
          <p:cNvPr id="22" name="Google Shape;22;p3"/>
          <p:cNvPicPr preferRelativeResize="0"/>
          <p:nvPr/>
        </p:nvPicPr>
        <p:blipFill rotWithShape="1">
          <a:blip r:embed="rId6">
            <a:alphaModFix/>
          </a:blip>
          <a:srcRect b="0" l="5320" r="0" t="11410"/>
          <a:stretch/>
        </p:blipFill>
        <p:spPr>
          <a:xfrm>
            <a:off x="-31500" y="0"/>
            <a:ext cx="3354624" cy="3149901"/>
          </a:xfrm>
          <a:prstGeom prst="rect">
            <a:avLst/>
          </a:prstGeom>
          <a:noFill/>
          <a:ln>
            <a:noFill/>
          </a:ln>
        </p:spPr>
      </p:pic>
      <p:pic>
        <p:nvPicPr>
          <p:cNvPr id="23" name="Google Shape;23;p3"/>
          <p:cNvPicPr preferRelativeResize="0"/>
          <p:nvPr/>
        </p:nvPicPr>
        <p:blipFill rotWithShape="1">
          <a:blip r:embed="rId7">
            <a:alphaModFix/>
          </a:blip>
          <a:srcRect b="0" l="0" r="5320" t="11410"/>
          <a:stretch/>
        </p:blipFill>
        <p:spPr>
          <a:xfrm>
            <a:off x="14917400" y="-150"/>
            <a:ext cx="3354623" cy="3149901"/>
          </a:xfrm>
          <a:prstGeom prst="rect">
            <a:avLst/>
          </a:prstGeom>
          <a:noFill/>
          <a:ln>
            <a:noFill/>
          </a:ln>
        </p:spPr>
      </p:pic>
      <p:pic>
        <p:nvPicPr>
          <p:cNvPr id="24" name="Google Shape;24;p3"/>
          <p:cNvPicPr preferRelativeResize="0"/>
          <p:nvPr/>
        </p:nvPicPr>
        <p:blipFill rotWithShape="1">
          <a:blip r:embed="rId8">
            <a:alphaModFix/>
          </a:blip>
          <a:srcRect b="81342" l="0" r="0" t="0"/>
          <a:stretch/>
        </p:blipFill>
        <p:spPr>
          <a:xfrm>
            <a:off x="-460875" y="9535775"/>
            <a:ext cx="5739802" cy="750575"/>
          </a:xfrm>
          <a:prstGeom prst="rect">
            <a:avLst/>
          </a:prstGeom>
          <a:noFill/>
          <a:ln>
            <a:noFill/>
          </a:ln>
        </p:spPr>
      </p:pic>
      <p:pic>
        <p:nvPicPr>
          <p:cNvPr id="25" name="Google Shape;25;p3"/>
          <p:cNvPicPr preferRelativeResize="0"/>
          <p:nvPr/>
        </p:nvPicPr>
        <p:blipFill rotWithShape="1">
          <a:blip r:embed="rId9">
            <a:alphaModFix/>
          </a:blip>
          <a:srcRect b="0" l="0" r="0" t="0"/>
          <a:stretch/>
        </p:blipFill>
        <p:spPr>
          <a:xfrm>
            <a:off x="3972800" y="7248151"/>
            <a:ext cx="1602799" cy="2150925"/>
          </a:xfrm>
          <a:prstGeom prst="rect">
            <a:avLst/>
          </a:prstGeom>
          <a:noFill/>
          <a:ln>
            <a:noFill/>
          </a:ln>
        </p:spPr>
      </p:pic>
      <p:pic>
        <p:nvPicPr>
          <p:cNvPr id="26" name="Google Shape;26;p3"/>
          <p:cNvPicPr preferRelativeResize="0"/>
          <p:nvPr/>
        </p:nvPicPr>
        <p:blipFill rotWithShape="1">
          <a:blip r:embed="rId10">
            <a:alphaModFix/>
          </a:blip>
          <a:srcRect b="58781" l="0" r="0" t="0"/>
          <a:stretch/>
        </p:blipFill>
        <p:spPr>
          <a:xfrm>
            <a:off x="6306975" y="8964370"/>
            <a:ext cx="4172401" cy="1322626"/>
          </a:xfrm>
          <a:prstGeom prst="rect">
            <a:avLst/>
          </a:prstGeom>
          <a:noFill/>
          <a:ln>
            <a:noFill/>
          </a:ln>
        </p:spPr>
      </p:pic>
      <p:pic>
        <p:nvPicPr>
          <p:cNvPr id="27" name="Google Shape;27;p3"/>
          <p:cNvPicPr preferRelativeResize="0"/>
          <p:nvPr/>
        </p:nvPicPr>
        <p:blipFill rotWithShape="1">
          <a:blip r:embed="rId11">
            <a:alphaModFix/>
          </a:blip>
          <a:srcRect b="50000" l="0" r="0" t="0"/>
          <a:stretch/>
        </p:blipFill>
        <p:spPr>
          <a:xfrm>
            <a:off x="11507425" y="9061000"/>
            <a:ext cx="4393426" cy="1225999"/>
          </a:xfrm>
          <a:prstGeom prst="rect">
            <a:avLst/>
          </a:prstGeom>
          <a:noFill/>
          <a:ln>
            <a:noFill/>
          </a:ln>
        </p:spPr>
      </p:pic>
      <p:pic>
        <p:nvPicPr>
          <p:cNvPr id="28" name="Google Shape;28;p3"/>
          <p:cNvPicPr preferRelativeResize="0"/>
          <p:nvPr/>
        </p:nvPicPr>
        <p:blipFill>
          <a:blip r:embed="rId12">
            <a:alphaModFix/>
          </a:blip>
          <a:stretch>
            <a:fillRect/>
          </a:stretch>
        </p:blipFill>
        <p:spPr>
          <a:xfrm>
            <a:off x="8500401" y="894048"/>
            <a:ext cx="1287199" cy="97167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bg>
      <p:bgPr>
        <a:solidFill>
          <a:srgbClr val="961300"/>
        </a:solidFill>
      </p:bgPr>
    </p:bg>
    <p:spTree>
      <p:nvGrpSpPr>
        <p:cNvPr id="29" name="Shape 29"/>
        <p:cNvGrpSpPr/>
        <p:nvPr/>
      </p:nvGrpSpPr>
      <p:grpSpPr>
        <a:xfrm>
          <a:off x="0" y="0"/>
          <a:ext cx="0" cy="0"/>
          <a:chOff x="0" y="0"/>
          <a:chExt cx="0" cy="0"/>
        </a:xfrm>
      </p:grpSpPr>
      <p:pic>
        <p:nvPicPr>
          <p:cNvPr id="30" name="Google Shape;30;p4"/>
          <p:cNvPicPr preferRelativeResize="0"/>
          <p:nvPr/>
        </p:nvPicPr>
        <p:blipFill rotWithShape="1">
          <a:blip r:embed="rId2">
            <a:alphaModFix/>
          </a:blip>
          <a:srcRect b="2448" l="0" r="0" t="0"/>
          <a:stretch/>
        </p:blipFill>
        <p:spPr>
          <a:xfrm>
            <a:off x="7258175" y="0"/>
            <a:ext cx="11029827" cy="10286999"/>
          </a:xfrm>
          <a:prstGeom prst="rect">
            <a:avLst/>
          </a:prstGeom>
          <a:noFill/>
          <a:ln>
            <a:noFill/>
          </a:ln>
        </p:spPr>
      </p:pic>
      <p:sp>
        <p:nvSpPr>
          <p:cNvPr id="31" name="Google Shape;31;p4"/>
          <p:cNvSpPr/>
          <p:nvPr/>
        </p:nvSpPr>
        <p:spPr>
          <a:xfrm>
            <a:off x="11933731" y="9042175"/>
            <a:ext cx="10109200" cy="101092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E4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 name="Google Shape;32;p4"/>
          <p:cNvPicPr preferRelativeResize="0"/>
          <p:nvPr/>
        </p:nvPicPr>
        <p:blipFill rotWithShape="1">
          <a:blip r:embed="rId3">
            <a:alphaModFix/>
          </a:blip>
          <a:srcRect b="0" l="0" r="77307" t="0"/>
          <a:stretch/>
        </p:blipFill>
        <p:spPr>
          <a:xfrm>
            <a:off x="17076275" y="6853200"/>
            <a:ext cx="1211727" cy="3742523"/>
          </a:xfrm>
          <a:prstGeom prst="rect">
            <a:avLst/>
          </a:prstGeom>
          <a:noFill/>
          <a:ln>
            <a:noFill/>
          </a:ln>
        </p:spPr>
      </p:pic>
      <p:pic>
        <p:nvPicPr>
          <p:cNvPr id="33" name="Google Shape;33;p4"/>
          <p:cNvPicPr preferRelativeResize="0"/>
          <p:nvPr/>
        </p:nvPicPr>
        <p:blipFill>
          <a:blip r:embed="rId4">
            <a:alphaModFix/>
          </a:blip>
          <a:stretch>
            <a:fillRect/>
          </a:stretch>
        </p:blipFill>
        <p:spPr>
          <a:xfrm>
            <a:off x="14049883" y="8614325"/>
            <a:ext cx="2336391" cy="1559224"/>
          </a:xfrm>
          <a:prstGeom prst="rect">
            <a:avLst/>
          </a:prstGeom>
          <a:noFill/>
          <a:ln>
            <a:noFill/>
          </a:ln>
        </p:spPr>
      </p:pic>
      <p:sp>
        <p:nvSpPr>
          <p:cNvPr id="34" name="Google Shape;34;p4"/>
          <p:cNvSpPr/>
          <p:nvPr>
            <p:ph idx="2" type="pic"/>
          </p:nvPr>
        </p:nvSpPr>
        <p:spPr>
          <a:xfrm>
            <a:off x="1810300" y="3800"/>
            <a:ext cx="5448000" cy="10287000"/>
          </a:xfrm>
          <a:prstGeom prst="rect">
            <a:avLst/>
          </a:prstGeom>
          <a:noFill/>
          <a:ln>
            <a:noFill/>
          </a:ln>
        </p:spPr>
      </p:sp>
      <p:sp>
        <p:nvSpPr>
          <p:cNvPr id="35" name="Google Shape;35;p4"/>
          <p:cNvSpPr/>
          <p:nvPr>
            <p:ph idx="3" type="pic"/>
          </p:nvPr>
        </p:nvSpPr>
        <p:spPr>
          <a:xfrm>
            <a:off x="0" y="-3787"/>
            <a:ext cx="1851300" cy="102870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lide">
  <p:cSld name="CUSTOM_2">
    <p:bg>
      <p:bgPr>
        <a:solidFill>
          <a:schemeClr val="accent1"/>
        </a:solidFill>
      </p:bgPr>
    </p:bg>
    <p:spTree>
      <p:nvGrpSpPr>
        <p:cNvPr id="36" name="Shape 36"/>
        <p:cNvGrpSpPr/>
        <p:nvPr/>
      </p:nvGrpSpPr>
      <p:grpSpPr>
        <a:xfrm>
          <a:off x="0" y="0"/>
          <a:ext cx="0" cy="0"/>
          <a:chOff x="0" y="0"/>
          <a:chExt cx="0" cy="0"/>
        </a:xfrm>
      </p:grpSpPr>
      <p:pic>
        <p:nvPicPr>
          <p:cNvPr id="37" name="Google Shape;37;p5"/>
          <p:cNvPicPr preferRelativeResize="0"/>
          <p:nvPr/>
        </p:nvPicPr>
        <p:blipFill>
          <a:blip r:embed="rId2">
            <a:alphaModFix/>
          </a:blip>
          <a:stretch>
            <a:fillRect/>
          </a:stretch>
        </p:blipFill>
        <p:spPr>
          <a:xfrm>
            <a:off x="0" y="-29989"/>
            <a:ext cx="18288000" cy="8340328"/>
          </a:xfrm>
          <a:prstGeom prst="rect">
            <a:avLst/>
          </a:prstGeom>
          <a:noFill/>
          <a:ln>
            <a:noFill/>
          </a:ln>
        </p:spPr>
      </p:pic>
      <p:sp>
        <p:nvSpPr>
          <p:cNvPr id="38" name="Google Shape;38;p5"/>
          <p:cNvSpPr/>
          <p:nvPr/>
        </p:nvSpPr>
        <p:spPr>
          <a:xfrm>
            <a:off x="-4900" y="8341050"/>
            <a:ext cx="18287572" cy="1945302"/>
          </a:xfrm>
          <a:custGeom>
            <a:rect b="b" l="l" r="r" t="t"/>
            <a:pathLst>
              <a:path extrusionOk="0" h="2167467" w="5048329">
                <a:moveTo>
                  <a:pt x="0" y="0"/>
                </a:moveTo>
                <a:lnTo>
                  <a:pt x="5048329" y="0"/>
                </a:lnTo>
                <a:lnTo>
                  <a:pt x="5048329" y="2167467"/>
                </a:lnTo>
                <a:lnTo>
                  <a:pt x="0" y="2167467"/>
                </a:lnTo>
                <a:close/>
              </a:path>
            </a:pathLst>
          </a:custGeom>
          <a:solidFill>
            <a:srgbClr val="621E2E"/>
          </a:solidFill>
          <a:ln>
            <a:noFill/>
          </a:ln>
        </p:spPr>
      </p:sp>
      <p:pic>
        <p:nvPicPr>
          <p:cNvPr id="39" name="Google Shape;39;p5"/>
          <p:cNvPicPr preferRelativeResize="0"/>
          <p:nvPr/>
        </p:nvPicPr>
        <p:blipFill rotWithShape="1">
          <a:blip r:embed="rId3">
            <a:alphaModFix/>
          </a:blip>
          <a:srcRect b="65609" l="0" r="2181" t="0"/>
          <a:stretch/>
        </p:blipFill>
        <p:spPr>
          <a:xfrm>
            <a:off x="-31450" y="8302000"/>
            <a:ext cx="18288000" cy="1985000"/>
          </a:xfrm>
          <a:prstGeom prst="rect">
            <a:avLst/>
          </a:prstGeom>
          <a:noFill/>
          <a:ln>
            <a:noFill/>
          </a:ln>
        </p:spPr>
      </p:pic>
      <p:pic>
        <p:nvPicPr>
          <p:cNvPr id="40" name="Google Shape;40;p5"/>
          <p:cNvPicPr preferRelativeResize="0"/>
          <p:nvPr/>
        </p:nvPicPr>
        <p:blipFill rotWithShape="1">
          <a:blip r:embed="rId4">
            <a:alphaModFix/>
          </a:blip>
          <a:srcRect b="57268" l="0" r="0" t="0"/>
          <a:stretch/>
        </p:blipFill>
        <p:spPr>
          <a:xfrm>
            <a:off x="6154600" y="9283100"/>
            <a:ext cx="4393375" cy="1047751"/>
          </a:xfrm>
          <a:prstGeom prst="rect">
            <a:avLst/>
          </a:prstGeom>
          <a:noFill/>
          <a:ln>
            <a:noFill/>
          </a:ln>
        </p:spPr>
      </p:pic>
      <p:pic>
        <p:nvPicPr>
          <p:cNvPr id="41" name="Google Shape;41;p5"/>
          <p:cNvPicPr preferRelativeResize="0"/>
          <p:nvPr/>
        </p:nvPicPr>
        <p:blipFill>
          <a:blip r:embed="rId5">
            <a:alphaModFix/>
          </a:blip>
          <a:stretch>
            <a:fillRect/>
          </a:stretch>
        </p:blipFill>
        <p:spPr>
          <a:xfrm>
            <a:off x="3818701" y="7499778"/>
            <a:ext cx="2243624" cy="1497298"/>
          </a:xfrm>
          <a:prstGeom prst="rect">
            <a:avLst/>
          </a:prstGeom>
          <a:noFill/>
          <a:ln>
            <a:noFill/>
          </a:ln>
        </p:spPr>
      </p:pic>
      <p:pic>
        <p:nvPicPr>
          <p:cNvPr id="42" name="Google Shape;42;p5"/>
          <p:cNvPicPr preferRelativeResize="0"/>
          <p:nvPr/>
        </p:nvPicPr>
        <p:blipFill>
          <a:blip r:embed="rId6">
            <a:alphaModFix/>
          </a:blip>
          <a:stretch>
            <a:fillRect/>
          </a:stretch>
        </p:blipFill>
        <p:spPr>
          <a:xfrm>
            <a:off x="10164600" y="5310625"/>
            <a:ext cx="6488627" cy="3697351"/>
          </a:xfrm>
          <a:prstGeom prst="rect">
            <a:avLst/>
          </a:prstGeom>
          <a:noFill/>
          <a:ln>
            <a:noFill/>
          </a:ln>
        </p:spPr>
      </p:pic>
      <p:pic>
        <p:nvPicPr>
          <p:cNvPr id="43" name="Google Shape;43;p5"/>
          <p:cNvPicPr preferRelativeResize="0"/>
          <p:nvPr/>
        </p:nvPicPr>
        <p:blipFill rotWithShape="1">
          <a:blip r:embed="rId7">
            <a:alphaModFix/>
          </a:blip>
          <a:srcRect b="47354" l="0" r="37245" t="0"/>
          <a:stretch/>
        </p:blipFill>
        <p:spPr>
          <a:xfrm>
            <a:off x="15033775" y="9007975"/>
            <a:ext cx="3222774" cy="1271249"/>
          </a:xfrm>
          <a:prstGeom prst="rect">
            <a:avLst/>
          </a:prstGeom>
          <a:noFill/>
          <a:ln>
            <a:noFill/>
          </a:ln>
        </p:spPr>
      </p:pic>
      <p:pic>
        <p:nvPicPr>
          <p:cNvPr id="44" name="Google Shape;44;p5"/>
          <p:cNvPicPr preferRelativeResize="0"/>
          <p:nvPr/>
        </p:nvPicPr>
        <p:blipFill rotWithShape="1">
          <a:blip r:embed="rId8">
            <a:alphaModFix/>
          </a:blip>
          <a:srcRect b="51772" l="0" r="0" t="0"/>
          <a:stretch/>
        </p:blipFill>
        <p:spPr>
          <a:xfrm>
            <a:off x="-164775" y="8923050"/>
            <a:ext cx="3654252" cy="1356176"/>
          </a:xfrm>
          <a:prstGeom prst="rect">
            <a:avLst/>
          </a:prstGeom>
          <a:noFill/>
          <a:ln>
            <a:noFill/>
          </a:ln>
        </p:spPr>
      </p:pic>
      <p:pic>
        <p:nvPicPr>
          <p:cNvPr id="45" name="Google Shape;45;p5"/>
          <p:cNvPicPr preferRelativeResize="0"/>
          <p:nvPr/>
        </p:nvPicPr>
        <p:blipFill rotWithShape="1">
          <a:blip r:embed="rId9">
            <a:alphaModFix/>
          </a:blip>
          <a:srcRect b="0" l="63986" r="0" t="0"/>
          <a:stretch/>
        </p:blipFill>
        <p:spPr>
          <a:xfrm>
            <a:off x="-31450" y="7961050"/>
            <a:ext cx="566927" cy="1744149"/>
          </a:xfrm>
          <a:prstGeom prst="rect">
            <a:avLst/>
          </a:prstGeom>
          <a:noFill/>
          <a:ln>
            <a:noFill/>
          </a:ln>
        </p:spPr>
      </p:pic>
      <p:pic>
        <p:nvPicPr>
          <p:cNvPr id="46" name="Google Shape;46;p5"/>
          <p:cNvPicPr preferRelativeResize="0"/>
          <p:nvPr/>
        </p:nvPicPr>
        <p:blipFill>
          <a:blip r:embed="rId10">
            <a:alphaModFix/>
          </a:blip>
          <a:stretch>
            <a:fillRect/>
          </a:stretch>
        </p:blipFill>
        <p:spPr>
          <a:xfrm>
            <a:off x="1020361" y="1368224"/>
            <a:ext cx="1738226" cy="1311528"/>
          </a:xfrm>
          <a:prstGeom prst="rect">
            <a:avLst/>
          </a:prstGeom>
          <a:noFill/>
          <a:ln>
            <a:noFill/>
          </a:ln>
        </p:spPr>
      </p:pic>
      <p:pic>
        <p:nvPicPr>
          <p:cNvPr id="47" name="Google Shape;47;p5"/>
          <p:cNvPicPr preferRelativeResize="0"/>
          <p:nvPr/>
        </p:nvPicPr>
        <p:blipFill rotWithShape="1">
          <a:blip r:embed="rId11">
            <a:alphaModFix/>
          </a:blip>
          <a:srcRect b="0" l="0" r="0" t="64086"/>
          <a:stretch/>
        </p:blipFill>
        <p:spPr>
          <a:xfrm>
            <a:off x="15382300" y="-17851"/>
            <a:ext cx="2905698" cy="1047751"/>
          </a:xfrm>
          <a:prstGeom prst="rect">
            <a:avLst/>
          </a:prstGeom>
          <a:noFill/>
          <a:ln>
            <a:noFill/>
          </a:ln>
        </p:spPr>
      </p:pic>
      <p:pic>
        <p:nvPicPr>
          <p:cNvPr id="48" name="Google Shape;48;p5"/>
          <p:cNvPicPr preferRelativeResize="0"/>
          <p:nvPr/>
        </p:nvPicPr>
        <p:blipFill rotWithShape="1">
          <a:blip r:embed="rId12">
            <a:alphaModFix/>
          </a:blip>
          <a:srcRect b="0" l="0" r="13963" t="15454"/>
          <a:stretch/>
        </p:blipFill>
        <p:spPr>
          <a:xfrm>
            <a:off x="12488450" y="0"/>
            <a:ext cx="5794227" cy="33586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CUSTOM_3">
    <p:bg>
      <p:bgPr>
        <a:solidFill>
          <a:schemeClr val="dk2"/>
        </a:solidFill>
      </p:bgPr>
    </p:bg>
    <p:spTree>
      <p:nvGrpSpPr>
        <p:cNvPr id="49" name="Shape 49"/>
        <p:cNvGrpSpPr/>
        <p:nvPr/>
      </p:nvGrpSpPr>
      <p:grpSpPr>
        <a:xfrm>
          <a:off x="0" y="0"/>
          <a:ext cx="0" cy="0"/>
          <a:chOff x="0" y="0"/>
          <a:chExt cx="0" cy="0"/>
        </a:xfrm>
      </p:grpSpPr>
      <p:pic>
        <p:nvPicPr>
          <p:cNvPr id="50" name="Google Shape;50;p6"/>
          <p:cNvPicPr preferRelativeResize="0"/>
          <p:nvPr/>
        </p:nvPicPr>
        <p:blipFill rotWithShape="1">
          <a:blip r:embed="rId2">
            <a:alphaModFix/>
          </a:blip>
          <a:srcRect b="0" l="4274" r="1581" t="1574"/>
          <a:stretch/>
        </p:blipFill>
        <p:spPr>
          <a:xfrm>
            <a:off x="0" y="0"/>
            <a:ext cx="18288000" cy="8999150"/>
          </a:xfrm>
          <a:prstGeom prst="rect">
            <a:avLst/>
          </a:prstGeom>
          <a:noFill/>
          <a:ln>
            <a:noFill/>
          </a:ln>
        </p:spPr>
      </p:pic>
      <p:sp>
        <p:nvSpPr>
          <p:cNvPr id="51" name="Google Shape;51;p6"/>
          <p:cNvSpPr/>
          <p:nvPr/>
        </p:nvSpPr>
        <p:spPr>
          <a:xfrm>
            <a:off x="0" y="8999150"/>
            <a:ext cx="18294597" cy="1271045"/>
          </a:xfrm>
          <a:custGeom>
            <a:rect b="b" l="l" r="r" t="t"/>
            <a:pathLst>
              <a:path extrusionOk="0" h="667215" w="5325938">
                <a:moveTo>
                  <a:pt x="0" y="0"/>
                </a:moveTo>
                <a:lnTo>
                  <a:pt x="5325938" y="0"/>
                </a:lnTo>
                <a:lnTo>
                  <a:pt x="5325938" y="667215"/>
                </a:lnTo>
                <a:lnTo>
                  <a:pt x="0" y="667215"/>
                </a:lnTo>
                <a:close/>
              </a:path>
            </a:pathLst>
          </a:custGeom>
          <a:solidFill>
            <a:srgbClr val="DD5037"/>
          </a:solidFill>
          <a:ln>
            <a:noFill/>
          </a:ln>
        </p:spPr>
      </p:sp>
      <p:pic>
        <p:nvPicPr>
          <p:cNvPr id="52" name="Google Shape;52;p6"/>
          <p:cNvPicPr preferRelativeResize="0"/>
          <p:nvPr/>
        </p:nvPicPr>
        <p:blipFill rotWithShape="1">
          <a:blip r:embed="rId3">
            <a:alphaModFix/>
          </a:blip>
          <a:srcRect b="0" l="556" r="36935" t="0"/>
          <a:stretch/>
        </p:blipFill>
        <p:spPr>
          <a:xfrm>
            <a:off x="14795425" y="6887025"/>
            <a:ext cx="3489548" cy="2686575"/>
          </a:xfrm>
          <a:prstGeom prst="rect">
            <a:avLst/>
          </a:prstGeom>
          <a:noFill/>
          <a:ln>
            <a:noFill/>
          </a:ln>
        </p:spPr>
      </p:pic>
      <p:pic>
        <p:nvPicPr>
          <p:cNvPr id="53" name="Google Shape;53;p6"/>
          <p:cNvPicPr preferRelativeResize="0"/>
          <p:nvPr/>
        </p:nvPicPr>
        <p:blipFill rotWithShape="1">
          <a:blip r:embed="rId4">
            <a:alphaModFix/>
          </a:blip>
          <a:srcRect b="75350" l="0" r="0" t="0"/>
          <a:stretch/>
        </p:blipFill>
        <p:spPr>
          <a:xfrm>
            <a:off x="14635875" y="9440478"/>
            <a:ext cx="3489548" cy="863601"/>
          </a:xfrm>
          <a:prstGeom prst="rect">
            <a:avLst/>
          </a:prstGeom>
          <a:noFill/>
          <a:ln>
            <a:noFill/>
          </a:ln>
        </p:spPr>
      </p:pic>
      <p:pic>
        <p:nvPicPr>
          <p:cNvPr id="54" name="Google Shape;54;p6"/>
          <p:cNvPicPr preferRelativeResize="0"/>
          <p:nvPr/>
        </p:nvPicPr>
        <p:blipFill>
          <a:blip r:embed="rId5">
            <a:alphaModFix/>
          </a:blip>
          <a:stretch>
            <a:fillRect/>
          </a:stretch>
        </p:blipFill>
        <p:spPr>
          <a:xfrm>
            <a:off x="12098627" y="8706600"/>
            <a:ext cx="1904889" cy="1271249"/>
          </a:xfrm>
          <a:prstGeom prst="rect">
            <a:avLst/>
          </a:prstGeom>
          <a:noFill/>
          <a:ln>
            <a:noFill/>
          </a:ln>
        </p:spPr>
      </p:pic>
      <p:pic>
        <p:nvPicPr>
          <p:cNvPr id="55" name="Google Shape;55;p6"/>
          <p:cNvPicPr preferRelativeResize="0"/>
          <p:nvPr/>
        </p:nvPicPr>
        <p:blipFill rotWithShape="1">
          <a:blip r:embed="rId6">
            <a:alphaModFix/>
          </a:blip>
          <a:srcRect b="0" l="16534" r="0" t="0"/>
          <a:stretch/>
        </p:blipFill>
        <p:spPr>
          <a:xfrm>
            <a:off x="0" y="7798975"/>
            <a:ext cx="3024016" cy="2069875"/>
          </a:xfrm>
          <a:prstGeom prst="rect">
            <a:avLst/>
          </a:prstGeom>
          <a:noFill/>
          <a:ln>
            <a:noFill/>
          </a:ln>
        </p:spPr>
      </p:pic>
      <p:pic>
        <p:nvPicPr>
          <p:cNvPr id="56" name="Google Shape;56;p6"/>
          <p:cNvPicPr preferRelativeResize="0"/>
          <p:nvPr/>
        </p:nvPicPr>
        <p:blipFill rotWithShape="1">
          <a:blip r:embed="rId7">
            <a:alphaModFix/>
          </a:blip>
          <a:srcRect b="48710" l="0" r="0" t="0"/>
          <a:stretch/>
        </p:blipFill>
        <p:spPr>
          <a:xfrm>
            <a:off x="5646625" y="9467950"/>
            <a:ext cx="3490150" cy="863601"/>
          </a:xfrm>
          <a:prstGeom prst="rect">
            <a:avLst/>
          </a:prstGeom>
          <a:noFill/>
          <a:ln>
            <a:noFill/>
          </a:ln>
        </p:spPr>
      </p:pic>
      <p:pic>
        <p:nvPicPr>
          <p:cNvPr id="57" name="Google Shape;57;p6"/>
          <p:cNvPicPr preferRelativeResize="0"/>
          <p:nvPr/>
        </p:nvPicPr>
        <p:blipFill rotWithShape="1">
          <a:blip r:embed="rId8">
            <a:alphaModFix/>
          </a:blip>
          <a:srcRect b="63703" l="0" r="0" t="0"/>
          <a:stretch/>
        </p:blipFill>
        <p:spPr>
          <a:xfrm>
            <a:off x="2427025" y="8999150"/>
            <a:ext cx="3489550" cy="1271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CUSTOM_4">
    <p:spTree>
      <p:nvGrpSpPr>
        <p:cNvPr id="58" name="Shape 58"/>
        <p:cNvGrpSpPr/>
        <p:nvPr/>
      </p:nvGrpSpPr>
      <p:grpSpPr>
        <a:xfrm>
          <a:off x="0" y="0"/>
          <a:ext cx="0" cy="0"/>
          <a:chOff x="0" y="0"/>
          <a:chExt cx="0" cy="0"/>
        </a:xfrm>
      </p:grpSpPr>
      <p:pic>
        <p:nvPicPr>
          <p:cNvPr id="59" name="Google Shape;59;p7"/>
          <p:cNvPicPr preferRelativeResize="0"/>
          <p:nvPr/>
        </p:nvPicPr>
        <p:blipFill rotWithShape="1">
          <a:blip r:embed="rId2">
            <a:alphaModFix/>
          </a:blip>
          <a:srcRect b="0" l="1620" r="-1620" t="0"/>
          <a:stretch/>
        </p:blipFill>
        <p:spPr>
          <a:xfrm>
            <a:off x="100" y="-337775"/>
            <a:ext cx="18588150" cy="10624775"/>
          </a:xfrm>
          <a:prstGeom prst="rect">
            <a:avLst/>
          </a:prstGeom>
          <a:noFill/>
          <a:ln>
            <a:noFill/>
          </a:ln>
        </p:spPr>
      </p:pic>
      <p:sp>
        <p:nvSpPr>
          <p:cNvPr id="60" name="Google Shape;60;p7"/>
          <p:cNvSpPr/>
          <p:nvPr/>
        </p:nvSpPr>
        <p:spPr>
          <a:xfrm>
            <a:off x="0" y="-337775"/>
            <a:ext cx="18282710" cy="4964062"/>
          </a:xfrm>
          <a:custGeom>
            <a:rect b="b" l="l" r="r" t="t"/>
            <a:pathLst>
              <a:path extrusionOk="0" h="1307192" w="4954664">
                <a:moveTo>
                  <a:pt x="0" y="0"/>
                </a:moveTo>
                <a:lnTo>
                  <a:pt x="4954664" y="0"/>
                </a:lnTo>
                <a:lnTo>
                  <a:pt x="4954664" y="1307192"/>
                </a:lnTo>
                <a:lnTo>
                  <a:pt x="0" y="1307192"/>
                </a:lnTo>
                <a:close/>
              </a:path>
            </a:pathLst>
          </a:custGeom>
          <a:solidFill>
            <a:srgbClr val="961300"/>
          </a:solidFill>
          <a:ln>
            <a:noFill/>
          </a:ln>
        </p:spPr>
      </p:sp>
      <p:grpSp>
        <p:nvGrpSpPr>
          <p:cNvPr id="61" name="Google Shape;61;p7"/>
          <p:cNvGrpSpPr/>
          <p:nvPr/>
        </p:nvGrpSpPr>
        <p:grpSpPr>
          <a:xfrm>
            <a:off x="1028700" y="4413752"/>
            <a:ext cx="416719" cy="1830584"/>
            <a:chOff x="0" y="0"/>
            <a:chExt cx="555625" cy="2440779"/>
          </a:xfrm>
        </p:grpSpPr>
        <p:sp>
          <p:nvSpPr>
            <p:cNvPr id="62" name="Google Shape;62;p7"/>
            <p:cNvSpPr/>
            <p:nvPr/>
          </p:nvSpPr>
          <p:spPr>
            <a:xfrm>
              <a:off x="0" y="0"/>
              <a:ext cx="555625" cy="555625"/>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3" name="Google Shape;63;p7"/>
            <p:cNvCxnSpPr/>
            <p:nvPr/>
          </p:nvCxnSpPr>
          <p:spPr>
            <a:xfrm>
              <a:off x="274490" y="548979"/>
              <a:ext cx="0" cy="1891800"/>
            </a:xfrm>
            <a:prstGeom prst="straightConnector1">
              <a:avLst/>
            </a:prstGeom>
            <a:noFill/>
            <a:ln cap="flat" cmpd="sng" w="63500">
              <a:solidFill>
                <a:srgbClr val="611D2D"/>
              </a:solidFill>
              <a:prstDash val="solid"/>
              <a:round/>
              <a:headEnd len="sm" w="sm" type="none"/>
              <a:tailEnd len="sm" w="sm" type="none"/>
            </a:ln>
          </p:spPr>
        </p:cxnSp>
      </p:grpSp>
      <p:grpSp>
        <p:nvGrpSpPr>
          <p:cNvPr id="64" name="Google Shape;64;p7"/>
          <p:cNvGrpSpPr/>
          <p:nvPr/>
        </p:nvGrpSpPr>
        <p:grpSpPr>
          <a:xfrm>
            <a:off x="5373287" y="4413752"/>
            <a:ext cx="416719" cy="1830584"/>
            <a:chOff x="0" y="0"/>
            <a:chExt cx="555625" cy="2440779"/>
          </a:xfrm>
        </p:grpSpPr>
        <p:sp>
          <p:nvSpPr>
            <p:cNvPr id="65" name="Google Shape;65;p7"/>
            <p:cNvSpPr/>
            <p:nvPr/>
          </p:nvSpPr>
          <p:spPr>
            <a:xfrm>
              <a:off x="0" y="0"/>
              <a:ext cx="555625" cy="555625"/>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6" name="Google Shape;66;p7"/>
            <p:cNvCxnSpPr/>
            <p:nvPr/>
          </p:nvCxnSpPr>
          <p:spPr>
            <a:xfrm>
              <a:off x="274490" y="548979"/>
              <a:ext cx="0" cy="1891800"/>
            </a:xfrm>
            <a:prstGeom prst="straightConnector1">
              <a:avLst/>
            </a:prstGeom>
            <a:noFill/>
            <a:ln cap="flat" cmpd="sng" w="63500">
              <a:solidFill>
                <a:srgbClr val="611D2D"/>
              </a:solidFill>
              <a:prstDash val="solid"/>
              <a:round/>
              <a:headEnd len="sm" w="sm" type="none"/>
              <a:tailEnd len="sm" w="sm" type="none"/>
            </a:ln>
          </p:spPr>
        </p:cxnSp>
      </p:grpSp>
      <p:grpSp>
        <p:nvGrpSpPr>
          <p:cNvPr id="67" name="Google Shape;67;p7"/>
          <p:cNvGrpSpPr/>
          <p:nvPr/>
        </p:nvGrpSpPr>
        <p:grpSpPr>
          <a:xfrm>
            <a:off x="9715198" y="4413752"/>
            <a:ext cx="416719" cy="1830584"/>
            <a:chOff x="0" y="0"/>
            <a:chExt cx="555625" cy="2440779"/>
          </a:xfrm>
        </p:grpSpPr>
        <p:sp>
          <p:nvSpPr>
            <p:cNvPr id="68" name="Google Shape;68;p7"/>
            <p:cNvSpPr/>
            <p:nvPr/>
          </p:nvSpPr>
          <p:spPr>
            <a:xfrm>
              <a:off x="0" y="0"/>
              <a:ext cx="555625" cy="555625"/>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9" name="Google Shape;69;p7"/>
            <p:cNvCxnSpPr/>
            <p:nvPr/>
          </p:nvCxnSpPr>
          <p:spPr>
            <a:xfrm>
              <a:off x="274490" y="548979"/>
              <a:ext cx="0" cy="1891800"/>
            </a:xfrm>
            <a:prstGeom prst="straightConnector1">
              <a:avLst/>
            </a:prstGeom>
            <a:noFill/>
            <a:ln cap="flat" cmpd="sng" w="63500">
              <a:solidFill>
                <a:srgbClr val="611D2D"/>
              </a:solidFill>
              <a:prstDash val="solid"/>
              <a:round/>
              <a:headEnd len="sm" w="sm" type="none"/>
              <a:tailEnd len="sm" w="sm" type="none"/>
            </a:ln>
          </p:spPr>
        </p:cxnSp>
      </p:grpSp>
      <p:grpSp>
        <p:nvGrpSpPr>
          <p:cNvPr id="70" name="Google Shape;70;p7"/>
          <p:cNvGrpSpPr/>
          <p:nvPr/>
        </p:nvGrpSpPr>
        <p:grpSpPr>
          <a:xfrm>
            <a:off x="14057110" y="4413752"/>
            <a:ext cx="416719" cy="1830584"/>
            <a:chOff x="0" y="0"/>
            <a:chExt cx="555625" cy="2440779"/>
          </a:xfrm>
        </p:grpSpPr>
        <p:sp>
          <p:nvSpPr>
            <p:cNvPr id="71" name="Google Shape;71;p7"/>
            <p:cNvSpPr/>
            <p:nvPr/>
          </p:nvSpPr>
          <p:spPr>
            <a:xfrm>
              <a:off x="0" y="0"/>
              <a:ext cx="555625" cy="555625"/>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2" name="Google Shape;72;p7"/>
            <p:cNvCxnSpPr/>
            <p:nvPr/>
          </p:nvCxnSpPr>
          <p:spPr>
            <a:xfrm>
              <a:off x="274490" y="548979"/>
              <a:ext cx="0" cy="1891800"/>
            </a:xfrm>
            <a:prstGeom prst="straightConnector1">
              <a:avLst/>
            </a:prstGeom>
            <a:noFill/>
            <a:ln cap="flat" cmpd="sng" w="63500">
              <a:solidFill>
                <a:srgbClr val="611D2D"/>
              </a:solidFill>
              <a:prstDash val="solid"/>
              <a:round/>
              <a:headEnd len="sm" w="sm" type="none"/>
              <a:tailEnd len="sm" w="sm" type="none"/>
            </a:ln>
          </p:spPr>
        </p:cxnSp>
      </p:grpSp>
      <p:pic>
        <p:nvPicPr>
          <p:cNvPr id="73" name="Google Shape;73;p7"/>
          <p:cNvPicPr preferRelativeResize="0"/>
          <p:nvPr/>
        </p:nvPicPr>
        <p:blipFill rotWithShape="1">
          <a:blip r:embed="rId3">
            <a:alphaModFix/>
          </a:blip>
          <a:srcRect b="0" l="27325" r="0" t="22898"/>
          <a:stretch/>
        </p:blipFill>
        <p:spPr>
          <a:xfrm>
            <a:off x="0" y="-337775"/>
            <a:ext cx="2536376" cy="1298150"/>
          </a:xfrm>
          <a:prstGeom prst="rect">
            <a:avLst/>
          </a:prstGeom>
          <a:noFill/>
          <a:ln>
            <a:noFill/>
          </a:ln>
        </p:spPr>
      </p:pic>
      <p:pic>
        <p:nvPicPr>
          <p:cNvPr id="74" name="Google Shape;74;p7"/>
          <p:cNvPicPr preferRelativeResize="0"/>
          <p:nvPr/>
        </p:nvPicPr>
        <p:blipFill rotWithShape="1">
          <a:blip r:embed="rId4">
            <a:alphaModFix/>
          </a:blip>
          <a:srcRect b="0" l="52996" r="0" t="0"/>
          <a:stretch/>
        </p:blipFill>
        <p:spPr>
          <a:xfrm>
            <a:off x="-1" y="1236575"/>
            <a:ext cx="1028699" cy="3354227"/>
          </a:xfrm>
          <a:prstGeom prst="rect">
            <a:avLst/>
          </a:prstGeom>
          <a:noFill/>
          <a:ln>
            <a:noFill/>
          </a:ln>
        </p:spPr>
      </p:pic>
      <p:pic>
        <p:nvPicPr>
          <p:cNvPr id="75" name="Google Shape;75;p7"/>
          <p:cNvPicPr preferRelativeResize="0"/>
          <p:nvPr/>
        </p:nvPicPr>
        <p:blipFill rotWithShape="1">
          <a:blip r:embed="rId4">
            <a:alphaModFix/>
          </a:blip>
          <a:srcRect b="0" l="0" r="33554" t="28581"/>
          <a:stretch/>
        </p:blipFill>
        <p:spPr>
          <a:xfrm>
            <a:off x="16828500" y="-337774"/>
            <a:ext cx="1454199" cy="2395549"/>
          </a:xfrm>
          <a:prstGeom prst="rect">
            <a:avLst/>
          </a:prstGeom>
          <a:noFill/>
          <a:ln>
            <a:noFill/>
          </a:ln>
        </p:spPr>
      </p:pic>
      <p:pic>
        <p:nvPicPr>
          <p:cNvPr id="76" name="Google Shape;76;p7"/>
          <p:cNvPicPr preferRelativeResize="0"/>
          <p:nvPr/>
        </p:nvPicPr>
        <p:blipFill rotWithShape="1">
          <a:blip r:embed="rId5">
            <a:alphaModFix/>
          </a:blip>
          <a:srcRect b="0" l="0" r="61890" t="0"/>
          <a:stretch/>
        </p:blipFill>
        <p:spPr>
          <a:xfrm>
            <a:off x="16613700" y="2173475"/>
            <a:ext cx="1674301" cy="2451975"/>
          </a:xfrm>
          <a:prstGeom prst="rect">
            <a:avLst/>
          </a:prstGeom>
          <a:noFill/>
          <a:ln>
            <a:noFill/>
          </a:ln>
        </p:spPr>
      </p:pic>
      <p:pic>
        <p:nvPicPr>
          <p:cNvPr id="77" name="Google Shape;77;p7"/>
          <p:cNvPicPr preferRelativeResize="0"/>
          <p:nvPr/>
        </p:nvPicPr>
        <p:blipFill>
          <a:blip r:embed="rId6">
            <a:alphaModFix/>
          </a:blip>
          <a:stretch>
            <a:fillRect/>
          </a:stretch>
        </p:blipFill>
        <p:spPr>
          <a:xfrm>
            <a:off x="6549688" y="-205825"/>
            <a:ext cx="5188623" cy="199892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p:cSld name="CUSTOM_5">
    <p:spTree>
      <p:nvGrpSpPr>
        <p:cNvPr id="78" name="Shape 78"/>
        <p:cNvGrpSpPr/>
        <p:nvPr/>
      </p:nvGrpSpPr>
      <p:grpSpPr>
        <a:xfrm>
          <a:off x="0" y="0"/>
          <a:ext cx="0" cy="0"/>
          <a:chOff x="0" y="0"/>
          <a:chExt cx="0" cy="0"/>
        </a:xfrm>
      </p:grpSpPr>
      <p:pic>
        <p:nvPicPr>
          <p:cNvPr id="79" name="Google Shape;79;p8"/>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80" name="Google Shape;80;p8"/>
          <p:cNvPicPr preferRelativeResize="0"/>
          <p:nvPr/>
        </p:nvPicPr>
        <p:blipFill rotWithShape="1">
          <a:blip r:embed="rId3">
            <a:alphaModFix/>
          </a:blip>
          <a:srcRect b="12914" l="0" r="26702" t="0"/>
          <a:stretch/>
        </p:blipFill>
        <p:spPr>
          <a:xfrm>
            <a:off x="16145300" y="8408575"/>
            <a:ext cx="2142700" cy="1920176"/>
          </a:xfrm>
          <a:prstGeom prst="rect">
            <a:avLst/>
          </a:prstGeom>
          <a:noFill/>
          <a:ln>
            <a:noFill/>
          </a:ln>
        </p:spPr>
      </p:pic>
      <p:sp>
        <p:nvSpPr>
          <p:cNvPr id="81" name="Google Shape;81;p8"/>
          <p:cNvSpPr/>
          <p:nvPr>
            <p:ph idx="2" type="pic"/>
          </p:nvPr>
        </p:nvSpPr>
        <p:spPr>
          <a:xfrm>
            <a:off x="24393" y="-13125"/>
            <a:ext cx="6364800" cy="6769800"/>
          </a:xfrm>
          <a:prstGeom prst="rect">
            <a:avLst/>
          </a:prstGeom>
          <a:noFill/>
          <a:ln>
            <a:noFill/>
          </a:ln>
        </p:spPr>
      </p:sp>
      <p:sp>
        <p:nvSpPr>
          <p:cNvPr id="82" name="Google Shape;82;p8"/>
          <p:cNvSpPr/>
          <p:nvPr>
            <p:ph idx="3" type="pic"/>
          </p:nvPr>
        </p:nvSpPr>
        <p:spPr>
          <a:xfrm>
            <a:off x="24400" y="6943475"/>
            <a:ext cx="6364800" cy="3385200"/>
          </a:xfrm>
          <a:prstGeom prst="rect">
            <a:avLst/>
          </a:prstGeom>
          <a:noFill/>
          <a:ln>
            <a:noFill/>
          </a:ln>
        </p:spPr>
      </p:sp>
      <p:sp>
        <p:nvSpPr>
          <p:cNvPr id="83" name="Google Shape;83;p8"/>
          <p:cNvSpPr/>
          <p:nvPr>
            <p:ph idx="4" type="pic"/>
          </p:nvPr>
        </p:nvSpPr>
        <p:spPr>
          <a:xfrm>
            <a:off x="11446000" y="-27400"/>
            <a:ext cx="6865500" cy="3075000"/>
          </a:xfrm>
          <a:prstGeom prst="rect">
            <a:avLst/>
          </a:prstGeom>
          <a:noFill/>
          <a:ln>
            <a:noFill/>
          </a:ln>
        </p:spPr>
      </p:sp>
      <p:sp>
        <p:nvSpPr>
          <p:cNvPr id="84" name="Google Shape;84;p8"/>
          <p:cNvSpPr/>
          <p:nvPr>
            <p:ph idx="5" type="pic"/>
          </p:nvPr>
        </p:nvSpPr>
        <p:spPr>
          <a:xfrm>
            <a:off x="6554450" y="3211550"/>
            <a:ext cx="4726200" cy="7075500"/>
          </a:xfrm>
          <a:prstGeom prst="rect">
            <a:avLst/>
          </a:prstGeom>
          <a:noFill/>
          <a:ln>
            <a:noFill/>
          </a:ln>
        </p:spPr>
      </p:sp>
      <p:sp>
        <p:nvSpPr>
          <p:cNvPr id="85" name="Google Shape;85;p8"/>
          <p:cNvSpPr/>
          <p:nvPr>
            <p:ph idx="6" type="pic"/>
          </p:nvPr>
        </p:nvSpPr>
        <p:spPr>
          <a:xfrm>
            <a:off x="6554450" y="-25"/>
            <a:ext cx="4726200" cy="30750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CUSTOM_6">
    <p:spTree>
      <p:nvGrpSpPr>
        <p:cNvPr id="86" name="Shape 86"/>
        <p:cNvGrpSpPr/>
        <p:nvPr/>
      </p:nvGrpSpPr>
      <p:grpSpPr>
        <a:xfrm>
          <a:off x="0" y="0"/>
          <a:ext cx="0" cy="0"/>
          <a:chOff x="0" y="0"/>
          <a:chExt cx="0" cy="0"/>
        </a:xfrm>
      </p:grpSpPr>
      <p:pic>
        <p:nvPicPr>
          <p:cNvPr id="87" name="Google Shape;87;p9"/>
          <p:cNvPicPr preferRelativeResize="0"/>
          <p:nvPr/>
        </p:nvPicPr>
        <p:blipFill rotWithShape="1">
          <a:blip r:embed="rId2">
            <a:alphaModFix/>
          </a:blip>
          <a:srcRect b="-4602" l="0" r="0" t="0"/>
          <a:stretch/>
        </p:blipFill>
        <p:spPr>
          <a:xfrm>
            <a:off x="0" y="0"/>
            <a:ext cx="18288000" cy="10760261"/>
          </a:xfrm>
          <a:prstGeom prst="rect">
            <a:avLst/>
          </a:prstGeom>
          <a:noFill/>
          <a:ln>
            <a:noFill/>
          </a:ln>
        </p:spPr>
      </p:pic>
      <p:pic>
        <p:nvPicPr>
          <p:cNvPr id="88" name="Google Shape;88;p9"/>
          <p:cNvPicPr preferRelativeResize="0"/>
          <p:nvPr/>
        </p:nvPicPr>
        <p:blipFill rotWithShape="1">
          <a:blip r:embed="rId3">
            <a:alphaModFix/>
          </a:blip>
          <a:srcRect b="69220" l="4870" r="0" t="0"/>
          <a:stretch/>
        </p:blipFill>
        <p:spPr>
          <a:xfrm>
            <a:off x="-47475" y="9192150"/>
            <a:ext cx="3370600" cy="1094702"/>
          </a:xfrm>
          <a:prstGeom prst="rect">
            <a:avLst/>
          </a:prstGeom>
          <a:noFill/>
          <a:ln>
            <a:noFill/>
          </a:ln>
        </p:spPr>
      </p:pic>
      <p:pic>
        <p:nvPicPr>
          <p:cNvPr id="89" name="Google Shape;89;p9"/>
          <p:cNvPicPr preferRelativeResize="0"/>
          <p:nvPr/>
        </p:nvPicPr>
        <p:blipFill rotWithShape="1">
          <a:blip r:embed="rId3">
            <a:alphaModFix/>
          </a:blip>
          <a:srcRect b="69220" l="4870" r="0" t="0"/>
          <a:stretch/>
        </p:blipFill>
        <p:spPr>
          <a:xfrm flipH="1">
            <a:off x="14917400" y="9192300"/>
            <a:ext cx="3370600" cy="1094702"/>
          </a:xfrm>
          <a:prstGeom prst="rect">
            <a:avLst/>
          </a:prstGeom>
          <a:noFill/>
          <a:ln>
            <a:noFill/>
          </a:ln>
        </p:spPr>
      </p:pic>
      <p:sp>
        <p:nvSpPr>
          <p:cNvPr id="90" name="Google Shape;90;p9"/>
          <p:cNvSpPr/>
          <p:nvPr>
            <p:ph idx="2" type="pic"/>
          </p:nvPr>
        </p:nvSpPr>
        <p:spPr>
          <a:xfrm>
            <a:off x="0" y="1033750"/>
            <a:ext cx="18288000" cy="36702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CUSTOM_7">
    <p:spTree>
      <p:nvGrpSpPr>
        <p:cNvPr id="91" name="Shape 91"/>
        <p:cNvGrpSpPr/>
        <p:nvPr/>
      </p:nvGrpSpPr>
      <p:grpSpPr>
        <a:xfrm>
          <a:off x="0" y="0"/>
          <a:ext cx="0" cy="0"/>
          <a:chOff x="0" y="0"/>
          <a:chExt cx="0" cy="0"/>
        </a:xfrm>
      </p:grpSpPr>
      <p:pic>
        <p:nvPicPr>
          <p:cNvPr id="92" name="Google Shape;92;p10"/>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93" name="Google Shape;93;p10"/>
          <p:cNvSpPr/>
          <p:nvPr/>
        </p:nvSpPr>
        <p:spPr>
          <a:xfrm>
            <a:off x="-2539477" y="7848146"/>
            <a:ext cx="23366440" cy="15731744"/>
          </a:xfrm>
          <a:custGeom>
            <a:rect b="b" l="l" r="r" t="t"/>
            <a:pathLst>
              <a:path extrusionOk="0" h="812800" w="1207256">
                <a:moveTo>
                  <a:pt x="603628" y="0"/>
                </a:moveTo>
                <a:cubicBezTo>
                  <a:pt x="270253" y="0"/>
                  <a:pt x="0" y="181951"/>
                  <a:pt x="0" y="406400"/>
                </a:cubicBezTo>
                <a:cubicBezTo>
                  <a:pt x="0" y="630849"/>
                  <a:pt x="270253" y="812800"/>
                  <a:pt x="603628" y="812800"/>
                </a:cubicBezTo>
                <a:cubicBezTo>
                  <a:pt x="937002" y="812800"/>
                  <a:pt x="1207256" y="630849"/>
                  <a:pt x="1207256" y="406400"/>
                </a:cubicBezTo>
                <a:cubicBezTo>
                  <a:pt x="1207256" y="181951"/>
                  <a:pt x="937002" y="0"/>
                  <a:pt x="603628"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 name="Google Shape;94;p10"/>
          <p:cNvPicPr preferRelativeResize="0"/>
          <p:nvPr/>
        </p:nvPicPr>
        <p:blipFill rotWithShape="1">
          <a:blip r:embed="rId3">
            <a:alphaModFix/>
          </a:blip>
          <a:srcRect b="0" l="15881" r="0" t="13763"/>
          <a:stretch/>
        </p:blipFill>
        <p:spPr>
          <a:xfrm>
            <a:off x="0" y="0"/>
            <a:ext cx="5247452" cy="2997199"/>
          </a:xfrm>
          <a:prstGeom prst="rect">
            <a:avLst/>
          </a:prstGeom>
          <a:noFill/>
          <a:ln>
            <a:noFill/>
          </a:ln>
        </p:spPr>
      </p:pic>
      <p:pic>
        <p:nvPicPr>
          <p:cNvPr id="95" name="Google Shape;95;p10"/>
          <p:cNvPicPr preferRelativeResize="0"/>
          <p:nvPr/>
        </p:nvPicPr>
        <p:blipFill rotWithShape="1">
          <a:blip r:embed="rId3">
            <a:alphaModFix/>
          </a:blip>
          <a:srcRect b="0" l="14148" r="0" t="17287"/>
          <a:stretch/>
        </p:blipFill>
        <p:spPr>
          <a:xfrm flipH="1">
            <a:off x="12932301" y="0"/>
            <a:ext cx="5355699" cy="2874675"/>
          </a:xfrm>
          <a:prstGeom prst="rect">
            <a:avLst/>
          </a:prstGeom>
          <a:noFill/>
          <a:ln>
            <a:noFill/>
          </a:ln>
        </p:spPr>
      </p:pic>
      <p:pic>
        <p:nvPicPr>
          <p:cNvPr id="96" name="Google Shape;96;p10"/>
          <p:cNvPicPr preferRelativeResize="0"/>
          <p:nvPr/>
        </p:nvPicPr>
        <p:blipFill>
          <a:blip r:embed="rId4">
            <a:alphaModFix/>
          </a:blip>
          <a:stretch>
            <a:fillRect/>
          </a:stretch>
        </p:blipFill>
        <p:spPr>
          <a:xfrm>
            <a:off x="7411727" y="6609924"/>
            <a:ext cx="3464699" cy="3219793"/>
          </a:xfrm>
          <a:prstGeom prst="rect">
            <a:avLst/>
          </a:prstGeom>
          <a:noFill/>
          <a:ln>
            <a:noFill/>
          </a:ln>
        </p:spPr>
      </p:pic>
      <p:pic>
        <p:nvPicPr>
          <p:cNvPr id="97" name="Google Shape;97;p10"/>
          <p:cNvPicPr preferRelativeResize="0"/>
          <p:nvPr/>
        </p:nvPicPr>
        <p:blipFill>
          <a:blip r:embed="rId5">
            <a:alphaModFix/>
          </a:blip>
          <a:stretch>
            <a:fillRect/>
          </a:stretch>
        </p:blipFill>
        <p:spPr>
          <a:xfrm>
            <a:off x="10771350" y="7662575"/>
            <a:ext cx="3393583" cy="1595726"/>
          </a:xfrm>
          <a:prstGeom prst="rect">
            <a:avLst/>
          </a:prstGeom>
          <a:noFill/>
          <a:ln>
            <a:noFill/>
          </a:ln>
        </p:spPr>
      </p:pic>
      <p:pic>
        <p:nvPicPr>
          <p:cNvPr id="98" name="Google Shape;98;p10"/>
          <p:cNvPicPr preferRelativeResize="0"/>
          <p:nvPr/>
        </p:nvPicPr>
        <p:blipFill>
          <a:blip r:embed="rId6">
            <a:alphaModFix/>
          </a:blip>
          <a:stretch>
            <a:fillRect/>
          </a:stretch>
        </p:blipFill>
        <p:spPr>
          <a:xfrm>
            <a:off x="3419026" y="7598327"/>
            <a:ext cx="3605048" cy="1734572"/>
          </a:xfrm>
          <a:prstGeom prst="rect">
            <a:avLst/>
          </a:prstGeom>
          <a:noFill/>
          <a:ln>
            <a:noFill/>
          </a:ln>
        </p:spPr>
      </p:pic>
      <p:pic>
        <p:nvPicPr>
          <p:cNvPr id="99" name="Google Shape;99;p10"/>
          <p:cNvPicPr preferRelativeResize="0"/>
          <p:nvPr/>
        </p:nvPicPr>
        <p:blipFill rotWithShape="1">
          <a:blip r:embed="rId7">
            <a:alphaModFix/>
          </a:blip>
          <a:srcRect b="67781" l="0" r="0" t="0"/>
          <a:stretch/>
        </p:blipFill>
        <p:spPr>
          <a:xfrm>
            <a:off x="4694650" y="9547305"/>
            <a:ext cx="4016673" cy="739700"/>
          </a:xfrm>
          <a:prstGeom prst="rect">
            <a:avLst/>
          </a:prstGeom>
          <a:noFill/>
          <a:ln>
            <a:noFill/>
          </a:ln>
        </p:spPr>
      </p:pic>
      <p:pic>
        <p:nvPicPr>
          <p:cNvPr id="100" name="Google Shape;100;p10"/>
          <p:cNvPicPr preferRelativeResize="0"/>
          <p:nvPr/>
        </p:nvPicPr>
        <p:blipFill rotWithShape="1">
          <a:blip r:embed="rId8">
            <a:alphaModFix/>
          </a:blip>
          <a:srcRect b="60203" l="0" r="0" t="0"/>
          <a:stretch/>
        </p:blipFill>
        <p:spPr>
          <a:xfrm>
            <a:off x="12468500" y="9258300"/>
            <a:ext cx="3685448" cy="1028700"/>
          </a:xfrm>
          <a:prstGeom prst="rect">
            <a:avLst/>
          </a:prstGeom>
          <a:noFill/>
          <a:ln>
            <a:noFill/>
          </a:ln>
        </p:spPr>
      </p:pic>
      <p:pic>
        <p:nvPicPr>
          <p:cNvPr id="101" name="Google Shape;101;p10"/>
          <p:cNvPicPr preferRelativeResize="0"/>
          <p:nvPr/>
        </p:nvPicPr>
        <p:blipFill rotWithShape="1">
          <a:blip r:embed="rId9">
            <a:alphaModFix/>
          </a:blip>
          <a:srcRect b="21166" l="0" r="0" t="0"/>
          <a:stretch/>
        </p:blipFill>
        <p:spPr>
          <a:xfrm>
            <a:off x="2089075" y="9103100"/>
            <a:ext cx="1329951" cy="11621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Vidaloka"/>
              <a:buNone/>
              <a:defRPr i="0" sz="4400" u="none" cap="none" strike="noStrike">
                <a:solidFill>
                  <a:schemeClr val="dk1"/>
                </a:solidFill>
                <a:latin typeface="Vidaloka"/>
                <a:ea typeface="Vidaloka"/>
                <a:cs typeface="Vidaloka"/>
                <a:sym typeface="Vidaloka"/>
              </a:defRPr>
            </a:lvl1pPr>
            <a:lvl2pPr lvl="1">
              <a:spcBef>
                <a:spcPts val="0"/>
              </a:spcBef>
              <a:spcAft>
                <a:spcPts val="0"/>
              </a:spcAft>
              <a:buSzPts val="1400"/>
              <a:buFont typeface="Vidaloka"/>
              <a:buNone/>
              <a:defRPr sz="1800">
                <a:latin typeface="Vidaloka"/>
                <a:ea typeface="Vidaloka"/>
                <a:cs typeface="Vidaloka"/>
                <a:sym typeface="Vidaloka"/>
              </a:defRPr>
            </a:lvl2pPr>
            <a:lvl3pPr lvl="2">
              <a:spcBef>
                <a:spcPts val="0"/>
              </a:spcBef>
              <a:spcAft>
                <a:spcPts val="0"/>
              </a:spcAft>
              <a:buSzPts val="1400"/>
              <a:buFont typeface="Vidaloka"/>
              <a:buNone/>
              <a:defRPr sz="1800">
                <a:latin typeface="Vidaloka"/>
                <a:ea typeface="Vidaloka"/>
                <a:cs typeface="Vidaloka"/>
                <a:sym typeface="Vidaloka"/>
              </a:defRPr>
            </a:lvl3pPr>
            <a:lvl4pPr lvl="3">
              <a:spcBef>
                <a:spcPts val="0"/>
              </a:spcBef>
              <a:spcAft>
                <a:spcPts val="0"/>
              </a:spcAft>
              <a:buSzPts val="1400"/>
              <a:buFont typeface="Vidaloka"/>
              <a:buNone/>
              <a:defRPr sz="1800">
                <a:latin typeface="Vidaloka"/>
                <a:ea typeface="Vidaloka"/>
                <a:cs typeface="Vidaloka"/>
                <a:sym typeface="Vidaloka"/>
              </a:defRPr>
            </a:lvl4pPr>
            <a:lvl5pPr lvl="4">
              <a:spcBef>
                <a:spcPts val="0"/>
              </a:spcBef>
              <a:spcAft>
                <a:spcPts val="0"/>
              </a:spcAft>
              <a:buSzPts val="1400"/>
              <a:buFont typeface="Vidaloka"/>
              <a:buNone/>
              <a:defRPr sz="1800">
                <a:latin typeface="Vidaloka"/>
                <a:ea typeface="Vidaloka"/>
                <a:cs typeface="Vidaloka"/>
                <a:sym typeface="Vidaloka"/>
              </a:defRPr>
            </a:lvl5pPr>
            <a:lvl6pPr lvl="5">
              <a:spcBef>
                <a:spcPts val="0"/>
              </a:spcBef>
              <a:spcAft>
                <a:spcPts val="0"/>
              </a:spcAft>
              <a:buSzPts val="1400"/>
              <a:buFont typeface="Vidaloka"/>
              <a:buNone/>
              <a:defRPr sz="1800">
                <a:latin typeface="Vidaloka"/>
                <a:ea typeface="Vidaloka"/>
                <a:cs typeface="Vidaloka"/>
                <a:sym typeface="Vidaloka"/>
              </a:defRPr>
            </a:lvl6pPr>
            <a:lvl7pPr lvl="6">
              <a:spcBef>
                <a:spcPts val="0"/>
              </a:spcBef>
              <a:spcAft>
                <a:spcPts val="0"/>
              </a:spcAft>
              <a:buSzPts val="1400"/>
              <a:buFont typeface="Vidaloka"/>
              <a:buNone/>
              <a:defRPr sz="1800">
                <a:latin typeface="Vidaloka"/>
                <a:ea typeface="Vidaloka"/>
                <a:cs typeface="Vidaloka"/>
                <a:sym typeface="Vidaloka"/>
              </a:defRPr>
            </a:lvl7pPr>
            <a:lvl8pPr lvl="7">
              <a:spcBef>
                <a:spcPts val="0"/>
              </a:spcBef>
              <a:spcAft>
                <a:spcPts val="0"/>
              </a:spcAft>
              <a:buSzPts val="1400"/>
              <a:buFont typeface="Vidaloka"/>
              <a:buNone/>
              <a:defRPr sz="1800">
                <a:latin typeface="Vidaloka"/>
                <a:ea typeface="Vidaloka"/>
                <a:cs typeface="Vidaloka"/>
                <a:sym typeface="Vidaloka"/>
              </a:defRPr>
            </a:lvl8pPr>
            <a:lvl9pPr lvl="8">
              <a:spcBef>
                <a:spcPts val="0"/>
              </a:spcBef>
              <a:spcAft>
                <a:spcPts val="0"/>
              </a:spcAft>
              <a:buSzPts val="1400"/>
              <a:buFont typeface="Vidaloka"/>
              <a:buNone/>
              <a:defRPr sz="1800">
                <a:latin typeface="Vidaloka"/>
                <a:ea typeface="Vidaloka"/>
                <a:cs typeface="Vidaloka"/>
                <a:sym typeface="Vidaloka"/>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Josefin Sans"/>
              <a:buChar char="•"/>
              <a:defRPr i="0" sz="3200" u="none" cap="none" strike="noStrike">
                <a:solidFill>
                  <a:schemeClr val="dk1"/>
                </a:solidFill>
                <a:latin typeface="Josefin Sans"/>
                <a:ea typeface="Josefin Sans"/>
                <a:cs typeface="Josefin Sans"/>
                <a:sym typeface="Josefin Sans"/>
              </a:defRPr>
            </a:lvl1pPr>
            <a:lvl2pPr indent="-406400" lvl="1" marL="914400" marR="0" rtl="0" algn="l">
              <a:spcBef>
                <a:spcPts val="560"/>
              </a:spcBef>
              <a:spcAft>
                <a:spcPts val="0"/>
              </a:spcAft>
              <a:buClr>
                <a:schemeClr val="dk1"/>
              </a:buClr>
              <a:buSzPts val="2800"/>
              <a:buFont typeface="Josefin Sans"/>
              <a:buChar char="–"/>
              <a:defRPr i="0" sz="2800" u="none" cap="none" strike="noStrike">
                <a:solidFill>
                  <a:schemeClr val="dk1"/>
                </a:solidFill>
                <a:latin typeface="Josefin Sans"/>
                <a:ea typeface="Josefin Sans"/>
                <a:cs typeface="Josefin Sans"/>
                <a:sym typeface="Josefin Sans"/>
              </a:defRPr>
            </a:lvl2pPr>
            <a:lvl3pPr indent="-381000" lvl="2" marL="1371600" marR="0" rtl="0" algn="l">
              <a:spcBef>
                <a:spcPts val="480"/>
              </a:spcBef>
              <a:spcAft>
                <a:spcPts val="0"/>
              </a:spcAft>
              <a:buClr>
                <a:schemeClr val="dk1"/>
              </a:buClr>
              <a:buSzPts val="2400"/>
              <a:buFont typeface="Josefin Sans"/>
              <a:buChar char="•"/>
              <a:defRPr i="0" sz="2400" u="none" cap="none" strike="noStrike">
                <a:solidFill>
                  <a:schemeClr val="dk1"/>
                </a:solidFill>
                <a:latin typeface="Josefin Sans"/>
                <a:ea typeface="Josefin Sans"/>
                <a:cs typeface="Josefin Sans"/>
                <a:sym typeface="Josefin Sans"/>
              </a:defRPr>
            </a:lvl3pPr>
            <a:lvl4pPr indent="-355600" lvl="3" marL="1828800" marR="0" rtl="0" algn="l">
              <a:spcBef>
                <a:spcPts val="400"/>
              </a:spcBef>
              <a:spcAft>
                <a:spcPts val="0"/>
              </a:spcAft>
              <a:buClr>
                <a:schemeClr val="dk1"/>
              </a:buClr>
              <a:buSzPts val="2000"/>
              <a:buFont typeface="Josefin Sans"/>
              <a:buChar char="–"/>
              <a:defRPr i="0" sz="2000" u="none" cap="none" strike="noStrike">
                <a:solidFill>
                  <a:schemeClr val="dk1"/>
                </a:solidFill>
                <a:latin typeface="Josefin Sans"/>
                <a:ea typeface="Josefin Sans"/>
                <a:cs typeface="Josefin Sans"/>
                <a:sym typeface="Josefin Sans"/>
              </a:defRPr>
            </a:lvl4pPr>
            <a:lvl5pPr indent="-355600" lvl="4" marL="2286000" marR="0" rtl="0" algn="l">
              <a:spcBef>
                <a:spcPts val="400"/>
              </a:spcBef>
              <a:spcAft>
                <a:spcPts val="0"/>
              </a:spcAft>
              <a:buClr>
                <a:schemeClr val="dk1"/>
              </a:buClr>
              <a:buSzPts val="2000"/>
              <a:buFont typeface="Josefin Sans"/>
              <a:buChar char="»"/>
              <a:defRPr i="0" sz="2000" u="none" cap="none" strike="noStrike">
                <a:solidFill>
                  <a:schemeClr val="dk1"/>
                </a:solidFill>
                <a:latin typeface="Josefin Sans"/>
                <a:ea typeface="Josefin Sans"/>
                <a:cs typeface="Josefin Sans"/>
                <a:sym typeface="Josefin Sans"/>
              </a:defRPr>
            </a:lvl5pPr>
            <a:lvl6pPr indent="-355600" lvl="5" marL="2743200" marR="0" rtl="0" algn="l">
              <a:spcBef>
                <a:spcPts val="400"/>
              </a:spcBef>
              <a:spcAft>
                <a:spcPts val="0"/>
              </a:spcAft>
              <a:buClr>
                <a:schemeClr val="dk1"/>
              </a:buClr>
              <a:buSzPts val="2000"/>
              <a:buFont typeface="Josefin Sans"/>
              <a:buChar char="•"/>
              <a:defRPr i="0" sz="2000" u="none" cap="none" strike="noStrike">
                <a:solidFill>
                  <a:schemeClr val="dk1"/>
                </a:solidFill>
                <a:latin typeface="Josefin Sans"/>
                <a:ea typeface="Josefin Sans"/>
                <a:cs typeface="Josefin Sans"/>
                <a:sym typeface="Josefin Sans"/>
              </a:defRPr>
            </a:lvl6pPr>
            <a:lvl7pPr indent="-355600" lvl="6" marL="3200400" marR="0" rtl="0" algn="l">
              <a:spcBef>
                <a:spcPts val="400"/>
              </a:spcBef>
              <a:spcAft>
                <a:spcPts val="0"/>
              </a:spcAft>
              <a:buClr>
                <a:schemeClr val="dk1"/>
              </a:buClr>
              <a:buSzPts val="2000"/>
              <a:buFont typeface="Josefin Sans"/>
              <a:buChar char="•"/>
              <a:defRPr i="0" sz="2000" u="none" cap="none" strike="noStrike">
                <a:solidFill>
                  <a:schemeClr val="dk1"/>
                </a:solidFill>
                <a:latin typeface="Josefin Sans"/>
                <a:ea typeface="Josefin Sans"/>
                <a:cs typeface="Josefin Sans"/>
                <a:sym typeface="Josefin Sans"/>
              </a:defRPr>
            </a:lvl7pPr>
            <a:lvl8pPr indent="-355600" lvl="7" marL="3657600" marR="0" rtl="0" algn="l">
              <a:spcBef>
                <a:spcPts val="400"/>
              </a:spcBef>
              <a:spcAft>
                <a:spcPts val="0"/>
              </a:spcAft>
              <a:buClr>
                <a:schemeClr val="dk1"/>
              </a:buClr>
              <a:buSzPts val="2000"/>
              <a:buFont typeface="Josefin Sans"/>
              <a:buChar char="•"/>
              <a:defRPr i="0" sz="2000" u="none" cap="none" strike="noStrike">
                <a:solidFill>
                  <a:schemeClr val="dk1"/>
                </a:solidFill>
                <a:latin typeface="Josefin Sans"/>
                <a:ea typeface="Josefin Sans"/>
                <a:cs typeface="Josefin Sans"/>
                <a:sym typeface="Josefin Sans"/>
              </a:defRPr>
            </a:lvl8pPr>
            <a:lvl9pPr indent="-355600" lvl="8" marL="4114800" marR="0" rtl="0" algn="l">
              <a:spcBef>
                <a:spcPts val="400"/>
              </a:spcBef>
              <a:spcAft>
                <a:spcPts val="0"/>
              </a:spcAft>
              <a:buClr>
                <a:schemeClr val="dk1"/>
              </a:buClr>
              <a:buSzPts val="2000"/>
              <a:buFont typeface="Josefin Sans"/>
              <a:buChar char="•"/>
              <a:defRPr i="0" sz="2000" u="none" cap="none" strike="noStrike">
                <a:solidFill>
                  <a:schemeClr val="dk1"/>
                </a:solidFill>
                <a:latin typeface="Josefin Sans"/>
                <a:ea typeface="Josefin Sans"/>
                <a:cs typeface="Josefin Sans"/>
                <a:sym typeface="Josefin Sans"/>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Font typeface="Josefin Sans"/>
              <a:buNone/>
              <a:defRPr i="0" sz="1200" u="none" cap="none" strike="noStrike">
                <a:solidFill>
                  <a:srgbClr val="888888"/>
                </a:solidFill>
                <a:latin typeface="Josefin Sans"/>
                <a:ea typeface="Josefin Sans"/>
                <a:cs typeface="Josefin Sans"/>
                <a:sym typeface="Josefin Sans"/>
              </a:defRPr>
            </a:lvl1pPr>
            <a:lvl2pPr lvl="1"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2pPr>
            <a:lvl3pPr lvl="2"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3pPr>
            <a:lvl4pPr lvl="3"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4pPr>
            <a:lvl5pPr lvl="4"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5pPr>
            <a:lvl6pPr lvl="5"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6pPr>
            <a:lvl7pPr lvl="6"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7pPr>
            <a:lvl8pPr lvl="7"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8pPr>
            <a:lvl9pPr lvl="8"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Font typeface="Josefin Sans"/>
              <a:buNone/>
              <a:defRPr i="0" sz="1200" u="none" cap="none" strike="noStrike">
                <a:solidFill>
                  <a:srgbClr val="888888"/>
                </a:solidFill>
                <a:latin typeface="Josefin Sans"/>
                <a:ea typeface="Josefin Sans"/>
                <a:cs typeface="Josefin Sans"/>
                <a:sym typeface="Josefin Sans"/>
              </a:defRPr>
            </a:lvl1pPr>
            <a:lvl2pPr lvl="1"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2pPr>
            <a:lvl3pPr lvl="2"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3pPr>
            <a:lvl4pPr lvl="3"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4pPr>
            <a:lvl5pPr lvl="4"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5pPr>
            <a:lvl6pPr lvl="5"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6pPr>
            <a:lvl7pPr lvl="6"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7pPr>
            <a:lvl8pPr lvl="7"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8pPr>
            <a:lvl9pPr lvl="8" marR="0" rtl="0" algn="l">
              <a:spcBef>
                <a:spcPts val="0"/>
              </a:spcBef>
              <a:spcAft>
                <a:spcPts val="0"/>
              </a:spcAft>
              <a:buSzPts val="1400"/>
              <a:buFont typeface="Josefin Sans"/>
              <a:buNone/>
              <a:defRPr i="0" sz="1800" u="none" cap="none" strike="noStrike">
                <a:solidFill>
                  <a:schemeClr val="dk1"/>
                </a:solidFill>
                <a:latin typeface="Josefin Sans"/>
                <a:ea typeface="Josefin Sans"/>
                <a:cs typeface="Josefin Sans"/>
                <a:sym typeface="Josefin Sans"/>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i="0" sz="1200" u="none" cap="none" strike="noStrike">
                <a:solidFill>
                  <a:srgbClr val="888888"/>
                </a:solidFill>
                <a:latin typeface="Josefin Sans"/>
                <a:ea typeface="Josefin Sans"/>
                <a:cs typeface="Josefin Sans"/>
                <a:sym typeface="Josefin Sans"/>
              </a:defRPr>
            </a:lvl1pPr>
            <a:lvl2pPr indent="0" lvl="1" marL="0" marR="0" rtl="0" algn="r">
              <a:spcBef>
                <a:spcPts val="0"/>
              </a:spcBef>
              <a:buNone/>
              <a:defRPr i="0" sz="1200" u="none" cap="none" strike="noStrike">
                <a:solidFill>
                  <a:srgbClr val="888888"/>
                </a:solidFill>
                <a:latin typeface="Josefin Sans"/>
                <a:ea typeface="Josefin Sans"/>
                <a:cs typeface="Josefin Sans"/>
                <a:sym typeface="Josefin Sans"/>
              </a:defRPr>
            </a:lvl2pPr>
            <a:lvl3pPr indent="0" lvl="2" marL="0" marR="0" rtl="0" algn="r">
              <a:spcBef>
                <a:spcPts val="0"/>
              </a:spcBef>
              <a:buNone/>
              <a:defRPr i="0" sz="1200" u="none" cap="none" strike="noStrike">
                <a:solidFill>
                  <a:srgbClr val="888888"/>
                </a:solidFill>
                <a:latin typeface="Josefin Sans"/>
                <a:ea typeface="Josefin Sans"/>
                <a:cs typeface="Josefin Sans"/>
                <a:sym typeface="Josefin Sans"/>
              </a:defRPr>
            </a:lvl3pPr>
            <a:lvl4pPr indent="0" lvl="3" marL="0" marR="0" rtl="0" algn="r">
              <a:spcBef>
                <a:spcPts val="0"/>
              </a:spcBef>
              <a:buNone/>
              <a:defRPr i="0" sz="1200" u="none" cap="none" strike="noStrike">
                <a:solidFill>
                  <a:srgbClr val="888888"/>
                </a:solidFill>
                <a:latin typeface="Josefin Sans"/>
                <a:ea typeface="Josefin Sans"/>
                <a:cs typeface="Josefin Sans"/>
                <a:sym typeface="Josefin Sans"/>
              </a:defRPr>
            </a:lvl4pPr>
            <a:lvl5pPr indent="0" lvl="4" marL="0" marR="0" rtl="0" algn="r">
              <a:spcBef>
                <a:spcPts val="0"/>
              </a:spcBef>
              <a:buNone/>
              <a:defRPr i="0" sz="1200" u="none" cap="none" strike="noStrike">
                <a:solidFill>
                  <a:srgbClr val="888888"/>
                </a:solidFill>
                <a:latin typeface="Josefin Sans"/>
                <a:ea typeface="Josefin Sans"/>
                <a:cs typeface="Josefin Sans"/>
                <a:sym typeface="Josefin Sans"/>
              </a:defRPr>
            </a:lvl5pPr>
            <a:lvl6pPr indent="0" lvl="5" marL="0" marR="0" rtl="0" algn="r">
              <a:spcBef>
                <a:spcPts val="0"/>
              </a:spcBef>
              <a:buNone/>
              <a:defRPr i="0" sz="1200" u="none" cap="none" strike="noStrike">
                <a:solidFill>
                  <a:srgbClr val="888888"/>
                </a:solidFill>
                <a:latin typeface="Josefin Sans"/>
                <a:ea typeface="Josefin Sans"/>
                <a:cs typeface="Josefin Sans"/>
                <a:sym typeface="Josefin Sans"/>
              </a:defRPr>
            </a:lvl6pPr>
            <a:lvl7pPr indent="0" lvl="6" marL="0" marR="0" rtl="0" algn="r">
              <a:spcBef>
                <a:spcPts val="0"/>
              </a:spcBef>
              <a:buNone/>
              <a:defRPr i="0" sz="1200" u="none" cap="none" strike="noStrike">
                <a:solidFill>
                  <a:srgbClr val="888888"/>
                </a:solidFill>
                <a:latin typeface="Josefin Sans"/>
                <a:ea typeface="Josefin Sans"/>
                <a:cs typeface="Josefin Sans"/>
                <a:sym typeface="Josefin Sans"/>
              </a:defRPr>
            </a:lvl7pPr>
            <a:lvl8pPr indent="0" lvl="7" marL="0" marR="0" rtl="0" algn="r">
              <a:spcBef>
                <a:spcPts val="0"/>
              </a:spcBef>
              <a:buNone/>
              <a:defRPr i="0" sz="1200" u="none" cap="none" strike="noStrike">
                <a:solidFill>
                  <a:srgbClr val="888888"/>
                </a:solidFill>
                <a:latin typeface="Josefin Sans"/>
                <a:ea typeface="Josefin Sans"/>
                <a:cs typeface="Josefin Sans"/>
                <a:sym typeface="Josefin Sans"/>
              </a:defRPr>
            </a:lvl8pPr>
            <a:lvl9pPr indent="0" lvl="8" marL="0" marR="0" rtl="0" algn="r">
              <a:spcBef>
                <a:spcPts val="0"/>
              </a:spcBef>
              <a:buNone/>
              <a:defRPr i="0" sz="1200" u="none" cap="none" strike="noStrike">
                <a:solidFill>
                  <a:srgbClr val="888888"/>
                </a:solidFill>
                <a:latin typeface="Josefin Sans"/>
                <a:ea typeface="Josefin Sans"/>
                <a:cs typeface="Josefin Sans"/>
                <a:sym typeface="Josefin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spd="med">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14.png"/><Relationship Id="rId13" Type="http://schemas.openxmlformats.org/officeDocument/2006/relationships/image" Target="../media/image5.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13.png"/><Relationship Id="rId5" Type="http://schemas.openxmlformats.org/officeDocument/2006/relationships/image" Target="../media/image18.png"/><Relationship Id="rId6" Type="http://schemas.openxmlformats.org/officeDocument/2006/relationships/image" Target="../media/image9.png"/><Relationship Id="rId7" Type="http://schemas.openxmlformats.org/officeDocument/2006/relationships/image" Target="../media/image1.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19.png"/><Relationship Id="rId13" Type="http://schemas.openxmlformats.org/officeDocument/2006/relationships/image" Target="../media/image20.png"/><Relationship Id="rId12"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5.png"/><Relationship Id="rId4" Type="http://schemas.openxmlformats.org/officeDocument/2006/relationships/image" Target="../media/image60.png"/><Relationship Id="rId5" Type="http://schemas.openxmlformats.org/officeDocument/2006/relationships/image" Target="../media/image59.png"/><Relationship Id="rId6" Type="http://schemas.openxmlformats.org/officeDocument/2006/relationships/image" Target="../media/image110.png"/><Relationship Id="rId7" Type="http://schemas.openxmlformats.org/officeDocument/2006/relationships/image" Target="../media/image100.png"/><Relationship Id="rId8" Type="http://schemas.openxmlformats.org/officeDocument/2006/relationships/image" Target="../media/image1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0.png"/><Relationship Id="rId4" Type="http://schemas.openxmlformats.org/officeDocument/2006/relationships/image" Target="../media/image33.png"/><Relationship Id="rId9" Type="http://schemas.openxmlformats.org/officeDocument/2006/relationships/image" Target="../media/image108.png"/><Relationship Id="rId5" Type="http://schemas.openxmlformats.org/officeDocument/2006/relationships/image" Target="../media/image104.png"/><Relationship Id="rId6" Type="http://schemas.openxmlformats.org/officeDocument/2006/relationships/image" Target="../media/image107.png"/><Relationship Id="rId7" Type="http://schemas.openxmlformats.org/officeDocument/2006/relationships/image" Target="../media/image109.png"/><Relationship Id="rId8" Type="http://schemas.openxmlformats.org/officeDocument/2006/relationships/image" Target="../media/image103.png"/></Relationships>
</file>

<file path=ppt/slides/_rels/slide13.xml.rels><?xml version="1.0" encoding="UTF-8" standalone="yes"?><Relationships xmlns="http://schemas.openxmlformats.org/package/2006/relationships"><Relationship Id="rId10"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5.png"/><Relationship Id="rId4" Type="http://schemas.openxmlformats.org/officeDocument/2006/relationships/image" Target="../media/image63.png"/><Relationship Id="rId9" Type="http://schemas.openxmlformats.org/officeDocument/2006/relationships/image" Target="../media/image78.png"/><Relationship Id="rId5" Type="http://schemas.openxmlformats.org/officeDocument/2006/relationships/image" Target="../media/image71.png"/><Relationship Id="rId6" Type="http://schemas.openxmlformats.org/officeDocument/2006/relationships/image" Target="../media/image70.png"/><Relationship Id="rId7" Type="http://schemas.openxmlformats.org/officeDocument/2006/relationships/image" Target="../media/image84.png"/><Relationship Id="rId8" Type="http://schemas.openxmlformats.org/officeDocument/2006/relationships/image" Target="../media/image7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2.png"/><Relationship Id="rId4" Type="http://schemas.openxmlformats.org/officeDocument/2006/relationships/image" Target="../media/image94.png"/><Relationship Id="rId5" Type="http://schemas.openxmlformats.org/officeDocument/2006/relationships/image" Target="../media/image90.png"/></Relationships>
</file>

<file path=ppt/slides/_rels/slide15.xml.rels><?xml version="1.0" encoding="UTF-8" standalone="yes"?><Relationships xmlns="http://schemas.openxmlformats.org/package/2006/relationships"><Relationship Id="rId11" Type="http://schemas.openxmlformats.org/officeDocument/2006/relationships/image" Target="../media/image101.png"/><Relationship Id="rId10"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0.png"/><Relationship Id="rId4" Type="http://schemas.openxmlformats.org/officeDocument/2006/relationships/image" Target="../media/image52.png"/><Relationship Id="rId9" Type="http://schemas.openxmlformats.org/officeDocument/2006/relationships/image" Target="../media/image69.png"/><Relationship Id="rId5" Type="http://schemas.openxmlformats.org/officeDocument/2006/relationships/image" Target="../media/image54.png"/><Relationship Id="rId6" Type="http://schemas.openxmlformats.org/officeDocument/2006/relationships/image" Target="../media/image7.png"/><Relationship Id="rId7" Type="http://schemas.openxmlformats.org/officeDocument/2006/relationships/image" Target="../media/image56.png"/><Relationship Id="rId8" Type="http://schemas.openxmlformats.org/officeDocument/2006/relationships/image" Target="../media/image62.png"/></Relationships>
</file>

<file path=ppt/slides/_rels/slide16.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48.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26.png"/><Relationship Id="rId9" Type="http://schemas.openxmlformats.org/officeDocument/2006/relationships/image" Target="../media/image44.png"/><Relationship Id="rId5" Type="http://schemas.openxmlformats.org/officeDocument/2006/relationships/image" Target="../media/image96.png"/><Relationship Id="rId6" Type="http://schemas.openxmlformats.org/officeDocument/2006/relationships/image" Target="../media/image39.png"/><Relationship Id="rId7" Type="http://schemas.openxmlformats.org/officeDocument/2006/relationships/image" Target="../media/image35.png"/><Relationship Id="rId8" Type="http://schemas.openxmlformats.org/officeDocument/2006/relationships/image" Target="../media/image42.png"/></Relationships>
</file>

<file path=ppt/slides/_rels/slide17.xml.rels><?xml version="1.0" encoding="UTF-8" standalone="yes"?><Relationships xmlns="http://schemas.openxmlformats.org/package/2006/relationships"><Relationship Id="rId20" Type="http://schemas.openxmlformats.org/officeDocument/2006/relationships/image" Target="../media/image21.png"/><Relationship Id="rId11" Type="http://schemas.openxmlformats.org/officeDocument/2006/relationships/image" Target="../media/image51.png"/><Relationship Id="rId10" Type="http://schemas.openxmlformats.org/officeDocument/2006/relationships/image" Target="../media/image61.png"/><Relationship Id="rId13" Type="http://schemas.openxmlformats.org/officeDocument/2006/relationships/image" Target="../media/image28.png"/><Relationship Id="rId12"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0.png"/><Relationship Id="rId15" Type="http://schemas.openxmlformats.org/officeDocument/2006/relationships/image" Target="../media/image15.png"/><Relationship Id="rId14" Type="http://schemas.openxmlformats.org/officeDocument/2006/relationships/image" Target="../media/image7.png"/><Relationship Id="rId17" Type="http://schemas.openxmlformats.org/officeDocument/2006/relationships/image" Target="../media/image44.png"/><Relationship Id="rId16" Type="http://schemas.openxmlformats.org/officeDocument/2006/relationships/image" Target="../media/image59.png"/><Relationship Id="rId5" Type="http://schemas.openxmlformats.org/officeDocument/2006/relationships/image" Target="../media/image1.png"/><Relationship Id="rId19" Type="http://schemas.openxmlformats.org/officeDocument/2006/relationships/image" Target="../media/image114.png"/><Relationship Id="rId6" Type="http://schemas.openxmlformats.org/officeDocument/2006/relationships/image" Target="../media/image13.png"/><Relationship Id="rId18" Type="http://schemas.openxmlformats.org/officeDocument/2006/relationships/image" Target="../media/image113.png"/><Relationship Id="rId7" Type="http://schemas.openxmlformats.org/officeDocument/2006/relationships/image" Target="../media/image14.png"/><Relationship Id="rId8" Type="http://schemas.openxmlformats.org/officeDocument/2006/relationships/image" Target="../media/image5.png"/></Relationships>
</file>

<file path=ppt/slides/_rels/slide18.xml.rels><?xml version="1.0" encoding="UTF-8" standalone="yes"?><Relationships xmlns="http://schemas.openxmlformats.org/package/2006/relationships"><Relationship Id="rId11" Type="http://schemas.openxmlformats.org/officeDocument/2006/relationships/image" Target="../media/image68.png"/><Relationship Id="rId10" Type="http://schemas.openxmlformats.org/officeDocument/2006/relationships/image" Target="../media/image64.png"/><Relationship Id="rId13" Type="http://schemas.openxmlformats.org/officeDocument/2006/relationships/image" Target="../media/image73.png"/><Relationship Id="rId12"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6.png"/><Relationship Id="rId4" Type="http://schemas.openxmlformats.org/officeDocument/2006/relationships/image" Target="../media/image67.png"/><Relationship Id="rId9" Type="http://schemas.openxmlformats.org/officeDocument/2006/relationships/image" Target="../media/image75.png"/><Relationship Id="rId5" Type="http://schemas.openxmlformats.org/officeDocument/2006/relationships/image" Target="../media/image39.png"/><Relationship Id="rId6" Type="http://schemas.openxmlformats.org/officeDocument/2006/relationships/image" Target="../media/image112.png"/><Relationship Id="rId7" Type="http://schemas.openxmlformats.org/officeDocument/2006/relationships/image" Target="../media/image74.png"/><Relationship Id="rId8" Type="http://schemas.openxmlformats.org/officeDocument/2006/relationships/image" Target="../media/image7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86.png"/><Relationship Id="rId6" Type="http://schemas.openxmlformats.org/officeDocument/2006/relationships/image" Target="../media/image82.png"/><Relationship Id="rId7"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83.png"/><Relationship Id="rId5" Type="http://schemas.openxmlformats.org/officeDocument/2006/relationships/image" Target="../media/image81.png"/><Relationship Id="rId6"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8.png"/><Relationship Id="rId4" Type="http://schemas.openxmlformats.org/officeDocument/2006/relationships/image" Target="../media/image98.png"/><Relationship Id="rId5" Type="http://schemas.openxmlformats.org/officeDocument/2006/relationships/image" Target="../media/image51.png"/><Relationship Id="rId6" Type="http://schemas.openxmlformats.org/officeDocument/2006/relationships/image" Target="../media/image81.png"/><Relationship Id="rId7"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5.png"/><Relationship Id="rId4" Type="http://schemas.openxmlformats.org/officeDocument/2006/relationships/image" Target="../media/image58.png"/><Relationship Id="rId5" Type="http://schemas.openxmlformats.org/officeDocument/2006/relationships/image" Target="../media/image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3.png"/><Relationship Id="rId4" Type="http://schemas.openxmlformats.org/officeDocument/2006/relationships/image" Target="../media/image91.png"/><Relationship Id="rId5" Type="http://schemas.openxmlformats.org/officeDocument/2006/relationships/image" Target="../media/image41.png"/><Relationship Id="rId6"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36.png"/><Relationship Id="rId5" Type="http://schemas.openxmlformats.org/officeDocument/2006/relationships/image" Target="../media/image28.png"/><Relationship Id="rId6" Type="http://schemas.openxmlformats.org/officeDocument/2006/relationships/image" Target="../media/image21.png"/><Relationship Id="rId7"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9.png"/><Relationship Id="rId4" Type="http://schemas.openxmlformats.org/officeDocument/2006/relationships/image" Target="../media/image80.png"/><Relationship Id="rId5" Type="http://schemas.openxmlformats.org/officeDocument/2006/relationships/image" Target="../media/image57.png"/><Relationship Id="rId6"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24.png"/><Relationship Id="rId5" Type="http://schemas.openxmlformats.org/officeDocument/2006/relationships/image" Target="../media/image30.png"/><Relationship Id="rId6" Type="http://schemas.openxmlformats.org/officeDocument/2006/relationships/image" Target="../media/image10.png"/><Relationship Id="rId7" Type="http://schemas.openxmlformats.org/officeDocument/2006/relationships/image" Target="../media/image29.png"/><Relationship Id="rId8"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4C8"/>
        </a:solidFill>
      </p:bgPr>
    </p:bg>
    <p:spTree>
      <p:nvGrpSpPr>
        <p:cNvPr id="177" name="Shape 177"/>
        <p:cNvGrpSpPr/>
        <p:nvPr/>
      </p:nvGrpSpPr>
      <p:grpSpPr>
        <a:xfrm>
          <a:off x="0" y="0"/>
          <a:ext cx="0" cy="0"/>
          <a:chOff x="0" y="0"/>
          <a:chExt cx="0" cy="0"/>
        </a:xfrm>
      </p:grpSpPr>
      <p:pic>
        <p:nvPicPr>
          <p:cNvPr id="178" name="Google Shape;178;p20"/>
          <p:cNvPicPr preferRelativeResize="0"/>
          <p:nvPr/>
        </p:nvPicPr>
        <p:blipFill rotWithShape="1">
          <a:blip r:embed="rId3">
            <a:alphaModFix/>
          </a:blip>
          <a:srcRect b="0" l="0" r="-200" t="0"/>
          <a:stretch/>
        </p:blipFill>
        <p:spPr>
          <a:xfrm>
            <a:off x="-31500" y="350"/>
            <a:ext cx="18325427" cy="8340349"/>
          </a:xfrm>
          <a:prstGeom prst="rect">
            <a:avLst/>
          </a:prstGeom>
          <a:noFill/>
          <a:ln>
            <a:noFill/>
          </a:ln>
        </p:spPr>
      </p:pic>
      <p:sp>
        <p:nvSpPr>
          <p:cNvPr id="179" name="Google Shape;179;p20"/>
          <p:cNvSpPr/>
          <p:nvPr/>
        </p:nvSpPr>
        <p:spPr>
          <a:xfrm>
            <a:off x="-36400" y="8341050"/>
            <a:ext cx="18325434" cy="1945302"/>
          </a:xfrm>
          <a:custGeom>
            <a:rect b="b" l="l" r="r" t="t"/>
            <a:pathLst>
              <a:path extrusionOk="0" h="2167467" w="5048329">
                <a:moveTo>
                  <a:pt x="0" y="0"/>
                </a:moveTo>
                <a:lnTo>
                  <a:pt x="5048329" y="0"/>
                </a:lnTo>
                <a:lnTo>
                  <a:pt x="5048329" y="2167467"/>
                </a:lnTo>
                <a:lnTo>
                  <a:pt x="0" y="2167467"/>
                </a:lnTo>
                <a:close/>
              </a:path>
            </a:pathLst>
          </a:custGeom>
          <a:solidFill>
            <a:srgbClr val="961300"/>
          </a:solidFill>
          <a:ln>
            <a:noFill/>
          </a:ln>
        </p:spPr>
      </p:sp>
      <p:pic>
        <p:nvPicPr>
          <p:cNvPr id="180" name="Google Shape;180;p20"/>
          <p:cNvPicPr preferRelativeResize="0"/>
          <p:nvPr/>
        </p:nvPicPr>
        <p:blipFill rotWithShape="1">
          <a:blip r:embed="rId4">
            <a:alphaModFix/>
          </a:blip>
          <a:srcRect b="75554" l="2456" r="1978" t="0"/>
          <a:stretch/>
        </p:blipFill>
        <p:spPr>
          <a:xfrm>
            <a:off x="0" y="8225550"/>
            <a:ext cx="18288000" cy="2061450"/>
          </a:xfrm>
          <a:prstGeom prst="rect">
            <a:avLst/>
          </a:prstGeom>
          <a:noFill/>
          <a:ln>
            <a:noFill/>
          </a:ln>
        </p:spPr>
      </p:pic>
      <p:pic>
        <p:nvPicPr>
          <p:cNvPr id="181" name="Google Shape;181;p20"/>
          <p:cNvPicPr preferRelativeResize="0"/>
          <p:nvPr/>
        </p:nvPicPr>
        <p:blipFill rotWithShape="1">
          <a:blip r:embed="rId5">
            <a:alphaModFix/>
          </a:blip>
          <a:srcRect b="0" l="0" r="29532" t="0"/>
          <a:stretch/>
        </p:blipFill>
        <p:spPr>
          <a:xfrm>
            <a:off x="15631650" y="6422025"/>
            <a:ext cx="2657376" cy="3502099"/>
          </a:xfrm>
          <a:prstGeom prst="rect">
            <a:avLst/>
          </a:prstGeom>
          <a:noFill/>
          <a:ln>
            <a:noFill/>
          </a:ln>
        </p:spPr>
      </p:pic>
      <p:sp>
        <p:nvSpPr>
          <p:cNvPr id="182" name="Google Shape;182;p20"/>
          <p:cNvSpPr txBox="1"/>
          <p:nvPr/>
        </p:nvSpPr>
        <p:spPr>
          <a:xfrm>
            <a:off x="1551483" y="2027911"/>
            <a:ext cx="15185100" cy="36942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15000" u="none" cap="none" strike="noStrike">
                <a:solidFill>
                  <a:srgbClr val="961300"/>
                </a:solidFill>
                <a:latin typeface="Vidaloka"/>
                <a:ea typeface="Vidaloka"/>
                <a:cs typeface="Vidaloka"/>
                <a:sym typeface="Vidaloka"/>
              </a:rPr>
              <a:t>Canadian Thanksgiving Day </a:t>
            </a:r>
            <a:endParaRPr/>
          </a:p>
        </p:txBody>
      </p:sp>
      <p:sp>
        <p:nvSpPr>
          <p:cNvPr id="183" name="Google Shape;183;p20"/>
          <p:cNvSpPr txBox="1"/>
          <p:nvPr/>
        </p:nvSpPr>
        <p:spPr>
          <a:xfrm>
            <a:off x="5980509" y="5987300"/>
            <a:ext cx="6326981" cy="1047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000" u="none" cap="none" strike="noStrike">
                <a:solidFill>
                  <a:srgbClr val="611D2D"/>
                </a:solidFill>
                <a:latin typeface="Josefin Sans"/>
                <a:ea typeface="Josefin Sans"/>
                <a:cs typeface="Josefin Sans"/>
                <a:sym typeface="Josefin Sans"/>
              </a:rPr>
              <a:t>Background Slides</a:t>
            </a:r>
            <a:endParaRPr/>
          </a:p>
        </p:txBody>
      </p:sp>
      <p:pic>
        <p:nvPicPr>
          <p:cNvPr id="184" name="Google Shape;184;p20"/>
          <p:cNvPicPr preferRelativeResize="0"/>
          <p:nvPr/>
        </p:nvPicPr>
        <p:blipFill rotWithShape="1">
          <a:blip r:embed="rId6">
            <a:alphaModFix/>
          </a:blip>
          <a:srcRect b="0" l="39856" r="0" t="0"/>
          <a:stretch/>
        </p:blipFill>
        <p:spPr>
          <a:xfrm>
            <a:off x="-5" y="6790525"/>
            <a:ext cx="3209050" cy="2567774"/>
          </a:xfrm>
          <a:prstGeom prst="rect">
            <a:avLst/>
          </a:prstGeom>
          <a:noFill/>
          <a:ln>
            <a:noFill/>
          </a:ln>
        </p:spPr>
      </p:pic>
      <p:pic>
        <p:nvPicPr>
          <p:cNvPr id="185" name="Google Shape;185;p20"/>
          <p:cNvPicPr preferRelativeResize="0"/>
          <p:nvPr/>
        </p:nvPicPr>
        <p:blipFill rotWithShape="1">
          <a:blip r:embed="rId7">
            <a:alphaModFix/>
          </a:blip>
          <a:srcRect b="0" l="5320" r="0" t="11410"/>
          <a:stretch/>
        </p:blipFill>
        <p:spPr>
          <a:xfrm>
            <a:off x="-31500" y="0"/>
            <a:ext cx="3354624" cy="3149901"/>
          </a:xfrm>
          <a:prstGeom prst="rect">
            <a:avLst/>
          </a:prstGeom>
          <a:noFill/>
          <a:ln>
            <a:noFill/>
          </a:ln>
        </p:spPr>
      </p:pic>
      <p:pic>
        <p:nvPicPr>
          <p:cNvPr id="186" name="Google Shape;186;p20"/>
          <p:cNvPicPr preferRelativeResize="0"/>
          <p:nvPr/>
        </p:nvPicPr>
        <p:blipFill rotWithShape="1">
          <a:blip r:embed="rId8">
            <a:alphaModFix/>
          </a:blip>
          <a:srcRect b="0" l="0" r="5320" t="11410"/>
          <a:stretch/>
        </p:blipFill>
        <p:spPr>
          <a:xfrm>
            <a:off x="14917400" y="-150"/>
            <a:ext cx="3354623" cy="3149901"/>
          </a:xfrm>
          <a:prstGeom prst="rect">
            <a:avLst/>
          </a:prstGeom>
          <a:noFill/>
          <a:ln>
            <a:noFill/>
          </a:ln>
        </p:spPr>
      </p:pic>
      <p:pic>
        <p:nvPicPr>
          <p:cNvPr id="187" name="Google Shape;187;p20"/>
          <p:cNvPicPr preferRelativeResize="0"/>
          <p:nvPr/>
        </p:nvPicPr>
        <p:blipFill rotWithShape="1">
          <a:blip r:embed="rId9">
            <a:alphaModFix/>
          </a:blip>
          <a:srcRect b="81342" l="0" r="0" t="0"/>
          <a:stretch/>
        </p:blipFill>
        <p:spPr>
          <a:xfrm>
            <a:off x="-460875" y="9535775"/>
            <a:ext cx="5739802" cy="750575"/>
          </a:xfrm>
          <a:prstGeom prst="rect">
            <a:avLst/>
          </a:prstGeom>
          <a:noFill/>
          <a:ln>
            <a:noFill/>
          </a:ln>
        </p:spPr>
      </p:pic>
      <p:pic>
        <p:nvPicPr>
          <p:cNvPr id="188" name="Google Shape;188;p20"/>
          <p:cNvPicPr preferRelativeResize="0"/>
          <p:nvPr/>
        </p:nvPicPr>
        <p:blipFill rotWithShape="1">
          <a:blip r:embed="rId10">
            <a:alphaModFix/>
          </a:blip>
          <a:srcRect b="0" l="0" r="0" t="0"/>
          <a:stretch/>
        </p:blipFill>
        <p:spPr>
          <a:xfrm>
            <a:off x="3972800" y="7248151"/>
            <a:ext cx="1602799" cy="2150925"/>
          </a:xfrm>
          <a:prstGeom prst="rect">
            <a:avLst/>
          </a:prstGeom>
          <a:noFill/>
          <a:ln>
            <a:noFill/>
          </a:ln>
        </p:spPr>
      </p:pic>
      <p:pic>
        <p:nvPicPr>
          <p:cNvPr id="189" name="Google Shape;189;p20"/>
          <p:cNvPicPr preferRelativeResize="0"/>
          <p:nvPr/>
        </p:nvPicPr>
        <p:blipFill rotWithShape="1">
          <a:blip r:embed="rId11">
            <a:alphaModFix/>
          </a:blip>
          <a:srcRect b="58781" l="0" r="0" t="0"/>
          <a:stretch/>
        </p:blipFill>
        <p:spPr>
          <a:xfrm>
            <a:off x="6306975" y="8964370"/>
            <a:ext cx="4172401" cy="1322626"/>
          </a:xfrm>
          <a:prstGeom prst="rect">
            <a:avLst/>
          </a:prstGeom>
          <a:noFill/>
          <a:ln>
            <a:noFill/>
          </a:ln>
        </p:spPr>
      </p:pic>
      <p:pic>
        <p:nvPicPr>
          <p:cNvPr id="190" name="Google Shape;190;p20"/>
          <p:cNvPicPr preferRelativeResize="0"/>
          <p:nvPr/>
        </p:nvPicPr>
        <p:blipFill rotWithShape="1">
          <a:blip r:embed="rId12">
            <a:alphaModFix/>
          </a:blip>
          <a:srcRect b="50000" l="0" r="0" t="0"/>
          <a:stretch/>
        </p:blipFill>
        <p:spPr>
          <a:xfrm>
            <a:off x="11507425" y="9061000"/>
            <a:ext cx="4393426" cy="1225999"/>
          </a:xfrm>
          <a:prstGeom prst="rect">
            <a:avLst/>
          </a:prstGeom>
          <a:noFill/>
          <a:ln>
            <a:noFill/>
          </a:ln>
        </p:spPr>
      </p:pic>
      <p:pic>
        <p:nvPicPr>
          <p:cNvPr id="191" name="Google Shape;191;p20"/>
          <p:cNvPicPr preferRelativeResize="0"/>
          <p:nvPr/>
        </p:nvPicPr>
        <p:blipFill>
          <a:blip r:embed="rId13">
            <a:alphaModFix/>
          </a:blip>
          <a:stretch>
            <a:fillRect/>
          </a:stretch>
        </p:blipFill>
        <p:spPr>
          <a:xfrm>
            <a:off x="8500401" y="894048"/>
            <a:ext cx="1287199" cy="97167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7139"/>
        </a:solidFill>
      </p:bgPr>
    </p:bg>
    <p:spTree>
      <p:nvGrpSpPr>
        <p:cNvPr id="333" name="Shape 333"/>
        <p:cNvGrpSpPr/>
        <p:nvPr/>
      </p:nvGrpSpPr>
      <p:grpSpPr>
        <a:xfrm>
          <a:off x="0" y="0"/>
          <a:ext cx="0" cy="0"/>
          <a:chOff x="0" y="0"/>
          <a:chExt cx="0" cy="0"/>
        </a:xfrm>
      </p:grpSpPr>
      <p:pic>
        <p:nvPicPr>
          <p:cNvPr id="334" name="Google Shape;334;p29"/>
          <p:cNvPicPr preferRelativeResize="0"/>
          <p:nvPr/>
        </p:nvPicPr>
        <p:blipFill>
          <a:blip r:embed="rId3">
            <a:alphaModFix/>
          </a:blip>
          <a:stretch>
            <a:fillRect/>
          </a:stretch>
        </p:blipFill>
        <p:spPr>
          <a:xfrm>
            <a:off x="0" y="-29989"/>
            <a:ext cx="18288000" cy="8340328"/>
          </a:xfrm>
          <a:prstGeom prst="rect">
            <a:avLst/>
          </a:prstGeom>
          <a:noFill/>
          <a:ln>
            <a:noFill/>
          </a:ln>
        </p:spPr>
      </p:pic>
      <p:sp>
        <p:nvSpPr>
          <p:cNvPr id="335" name="Google Shape;335;p29"/>
          <p:cNvSpPr/>
          <p:nvPr/>
        </p:nvSpPr>
        <p:spPr>
          <a:xfrm>
            <a:off x="-4900" y="8341050"/>
            <a:ext cx="18287572" cy="1945302"/>
          </a:xfrm>
          <a:custGeom>
            <a:rect b="b" l="l" r="r" t="t"/>
            <a:pathLst>
              <a:path extrusionOk="0" h="2167467" w="5048329">
                <a:moveTo>
                  <a:pt x="0" y="0"/>
                </a:moveTo>
                <a:lnTo>
                  <a:pt x="5048329" y="0"/>
                </a:lnTo>
                <a:lnTo>
                  <a:pt x="5048329" y="2167467"/>
                </a:lnTo>
                <a:lnTo>
                  <a:pt x="0" y="2167467"/>
                </a:lnTo>
                <a:close/>
              </a:path>
            </a:pathLst>
          </a:custGeom>
          <a:solidFill>
            <a:srgbClr val="621E2E"/>
          </a:solidFill>
          <a:ln>
            <a:noFill/>
          </a:ln>
        </p:spPr>
      </p:sp>
      <p:pic>
        <p:nvPicPr>
          <p:cNvPr id="336" name="Google Shape;336;p29"/>
          <p:cNvPicPr preferRelativeResize="0"/>
          <p:nvPr/>
        </p:nvPicPr>
        <p:blipFill rotWithShape="1">
          <a:blip r:embed="rId4">
            <a:alphaModFix/>
          </a:blip>
          <a:srcRect b="65609" l="0" r="2181" t="0"/>
          <a:stretch/>
        </p:blipFill>
        <p:spPr>
          <a:xfrm>
            <a:off x="-31450" y="8302000"/>
            <a:ext cx="18288000" cy="1985000"/>
          </a:xfrm>
          <a:prstGeom prst="rect">
            <a:avLst/>
          </a:prstGeom>
          <a:noFill/>
          <a:ln>
            <a:noFill/>
          </a:ln>
        </p:spPr>
      </p:pic>
      <p:sp>
        <p:nvSpPr>
          <p:cNvPr id="337" name="Google Shape;337;p29"/>
          <p:cNvSpPr txBox="1"/>
          <p:nvPr/>
        </p:nvSpPr>
        <p:spPr>
          <a:xfrm>
            <a:off x="1110716" y="2963154"/>
            <a:ext cx="9641400" cy="230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5000" u="none" cap="none" strike="noStrike">
                <a:solidFill>
                  <a:srgbClr val="611D2D"/>
                </a:solidFill>
                <a:latin typeface="Vidaloka"/>
                <a:ea typeface="Vidaloka"/>
                <a:cs typeface="Vidaloka"/>
                <a:sym typeface="Vidaloka"/>
              </a:rPr>
              <a:t>Let’s dig in!</a:t>
            </a:r>
            <a:endParaRPr/>
          </a:p>
        </p:txBody>
      </p:sp>
      <p:sp>
        <p:nvSpPr>
          <p:cNvPr id="338" name="Google Shape;338;p29"/>
          <p:cNvSpPr txBox="1"/>
          <p:nvPr/>
        </p:nvSpPr>
        <p:spPr>
          <a:xfrm>
            <a:off x="1110716" y="5242571"/>
            <a:ext cx="9350844" cy="10477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6000" u="none" cap="none" strike="noStrike">
                <a:solidFill>
                  <a:srgbClr val="611D2D"/>
                </a:solidFill>
                <a:latin typeface="Josefin Sans"/>
                <a:ea typeface="Josefin Sans"/>
                <a:cs typeface="Josefin Sans"/>
                <a:sym typeface="Josefin Sans"/>
              </a:rPr>
              <a:t>This is a Section Title Slide</a:t>
            </a:r>
            <a:endParaRPr/>
          </a:p>
        </p:txBody>
      </p:sp>
      <p:pic>
        <p:nvPicPr>
          <p:cNvPr id="339" name="Google Shape;339;p29"/>
          <p:cNvPicPr preferRelativeResize="0"/>
          <p:nvPr/>
        </p:nvPicPr>
        <p:blipFill rotWithShape="1">
          <a:blip r:embed="rId5">
            <a:alphaModFix/>
          </a:blip>
          <a:srcRect b="57268" l="0" r="0" t="0"/>
          <a:stretch/>
        </p:blipFill>
        <p:spPr>
          <a:xfrm>
            <a:off x="6154600" y="9283100"/>
            <a:ext cx="4393375" cy="1047751"/>
          </a:xfrm>
          <a:prstGeom prst="rect">
            <a:avLst/>
          </a:prstGeom>
          <a:noFill/>
          <a:ln>
            <a:noFill/>
          </a:ln>
        </p:spPr>
      </p:pic>
      <p:pic>
        <p:nvPicPr>
          <p:cNvPr id="340" name="Google Shape;340;p29"/>
          <p:cNvPicPr preferRelativeResize="0"/>
          <p:nvPr/>
        </p:nvPicPr>
        <p:blipFill>
          <a:blip r:embed="rId6">
            <a:alphaModFix/>
          </a:blip>
          <a:stretch>
            <a:fillRect/>
          </a:stretch>
        </p:blipFill>
        <p:spPr>
          <a:xfrm>
            <a:off x="3818701" y="7499778"/>
            <a:ext cx="2243624" cy="1497298"/>
          </a:xfrm>
          <a:prstGeom prst="rect">
            <a:avLst/>
          </a:prstGeom>
          <a:noFill/>
          <a:ln>
            <a:noFill/>
          </a:ln>
        </p:spPr>
      </p:pic>
      <p:pic>
        <p:nvPicPr>
          <p:cNvPr id="341" name="Google Shape;341;p29"/>
          <p:cNvPicPr preferRelativeResize="0"/>
          <p:nvPr/>
        </p:nvPicPr>
        <p:blipFill>
          <a:blip r:embed="rId7">
            <a:alphaModFix/>
          </a:blip>
          <a:stretch>
            <a:fillRect/>
          </a:stretch>
        </p:blipFill>
        <p:spPr>
          <a:xfrm>
            <a:off x="10164600" y="5310625"/>
            <a:ext cx="6488627" cy="3697351"/>
          </a:xfrm>
          <a:prstGeom prst="rect">
            <a:avLst/>
          </a:prstGeom>
          <a:noFill/>
          <a:ln>
            <a:noFill/>
          </a:ln>
        </p:spPr>
      </p:pic>
      <p:pic>
        <p:nvPicPr>
          <p:cNvPr id="342" name="Google Shape;342;p29"/>
          <p:cNvPicPr preferRelativeResize="0"/>
          <p:nvPr/>
        </p:nvPicPr>
        <p:blipFill rotWithShape="1">
          <a:blip r:embed="rId8">
            <a:alphaModFix/>
          </a:blip>
          <a:srcRect b="47354" l="0" r="37245" t="0"/>
          <a:stretch/>
        </p:blipFill>
        <p:spPr>
          <a:xfrm>
            <a:off x="15033775" y="9007975"/>
            <a:ext cx="3222774" cy="1271249"/>
          </a:xfrm>
          <a:prstGeom prst="rect">
            <a:avLst/>
          </a:prstGeom>
          <a:noFill/>
          <a:ln>
            <a:noFill/>
          </a:ln>
        </p:spPr>
      </p:pic>
      <p:pic>
        <p:nvPicPr>
          <p:cNvPr id="343" name="Google Shape;343;p29"/>
          <p:cNvPicPr preferRelativeResize="0"/>
          <p:nvPr/>
        </p:nvPicPr>
        <p:blipFill rotWithShape="1">
          <a:blip r:embed="rId9">
            <a:alphaModFix/>
          </a:blip>
          <a:srcRect b="51772" l="0" r="0" t="0"/>
          <a:stretch/>
        </p:blipFill>
        <p:spPr>
          <a:xfrm>
            <a:off x="-164775" y="8923050"/>
            <a:ext cx="3654252" cy="1356176"/>
          </a:xfrm>
          <a:prstGeom prst="rect">
            <a:avLst/>
          </a:prstGeom>
          <a:noFill/>
          <a:ln>
            <a:noFill/>
          </a:ln>
        </p:spPr>
      </p:pic>
      <p:pic>
        <p:nvPicPr>
          <p:cNvPr id="344" name="Google Shape;344;p29"/>
          <p:cNvPicPr preferRelativeResize="0"/>
          <p:nvPr/>
        </p:nvPicPr>
        <p:blipFill rotWithShape="1">
          <a:blip r:embed="rId10">
            <a:alphaModFix/>
          </a:blip>
          <a:srcRect b="0" l="63986" r="0" t="0"/>
          <a:stretch/>
        </p:blipFill>
        <p:spPr>
          <a:xfrm>
            <a:off x="-31450" y="7961050"/>
            <a:ext cx="566927" cy="1744149"/>
          </a:xfrm>
          <a:prstGeom prst="rect">
            <a:avLst/>
          </a:prstGeom>
          <a:noFill/>
          <a:ln>
            <a:noFill/>
          </a:ln>
        </p:spPr>
      </p:pic>
      <p:pic>
        <p:nvPicPr>
          <p:cNvPr id="345" name="Google Shape;345;p29"/>
          <p:cNvPicPr preferRelativeResize="0"/>
          <p:nvPr/>
        </p:nvPicPr>
        <p:blipFill>
          <a:blip r:embed="rId11">
            <a:alphaModFix/>
          </a:blip>
          <a:stretch>
            <a:fillRect/>
          </a:stretch>
        </p:blipFill>
        <p:spPr>
          <a:xfrm>
            <a:off x="1020361" y="1368224"/>
            <a:ext cx="1738226" cy="1311528"/>
          </a:xfrm>
          <a:prstGeom prst="rect">
            <a:avLst/>
          </a:prstGeom>
          <a:noFill/>
          <a:ln>
            <a:noFill/>
          </a:ln>
        </p:spPr>
      </p:pic>
      <p:pic>
        <p:nvPicPr>
          <p:cNvPr id="346" name="Google Shape;346;p29"/>
          <p:cNvPicPr preferRelativeResize="0"/>
          <p:nvPr/>
        </p:nvPicPr>
        <p:blipFill rotWithShape="1">
          <a:blip r:embed="rId12">
            <a:alphaModFix/>
          </a:blip>
          <a:srcRect b="0" l="0" r="0" t="64086"/>
          <a:stretch/>
        </p:blipFill>
        <p:spPr>
          <a:xfrm>
            <a:off x="15382300" y="-17851"/>
            <a:ext cx="2905698" cy="1047751"/>
          </a:xfrm>
          <a:prstGeom prst="rect">
            <a:avLst/>
          </a:prstGeom>
          <a:noFill/>
          <a:ln>
            <a:noFill/>
          </a:ln>
        </p:spPr>
      </p:pic>
      <p:pic>
        <p:nvPicPr>
          <p:cNvPr id="347" name="Google Shape;347;p29"/>
          <p:cNvPicPr preferRelativeResize="0"/>
          <p:nvPr/>
        </p:nvPicPr>
        <p:blipFill rotWithShape="1">
          <a:blip r:embed="rId13">
            <a:alphaModFix/>
          </a:blip>
          <a:srcRect b="0" l="0" r="13963" t="15454"/>
          <a:stretch/>
        </p:blipFill>
        <p:spPr>
          <a:xfrm>
            <a:off x="12488450" y="0"/>
            <a:ext cx="5794227" cy="33586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id="352" name="Google Shape;352;p30"/>
          <p:cNvPicPr preferRelativeResize="0"/>
          <p:nvPr/>
        </p:nvPicPr>
        <p:blipFill rotWithShape="1">
          <a:blip r:embed="rId3">
            <a:alphaModFix/>
          </a:blip>
          <a:srcRect b="0" l="0" r="0" t="1312"/>
          <a:stretch/>
        </p:blipFill>
        <p:spPr>
          <a:xfrm>
            <a:off x="-43300" y="0"/>
            <a:ext cx="18531574" cy="10287000"/>
          </a:xfrm>
          <a:prstGeom prst="rect">
            <a:avLst/>
          </a:prstGeom>
          <a:noFill/>
          <a:ln>
            <a:noFill/>
          </a:ln>
        </p:spPr>
      </p:pic>
      <p:sp>
        <p:nvSpPr>
          <p:cNvPr id="353" name="Google Shape;353;p30"/>
          <p:cNvSpPr txBox="1"/>
          <p:nvPr/>
        </p:nvSpPr>
        <p:spPr>
          <a:xfrm>
            <a:off x="8200822" y="4486465"/>
            <a:ext cx="3917400" cy="4926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3200" u="none" cap="none" strike="noStrike">
                <a:solidFill>
                  <a:srgbClr val="611D2D"/>
                </a:solidFill>
                <a:latin typeface="Josefin Sans"/>
                <a:ea typeface="Josefin Sans"/>
                <a:cs typeface="Josefin Sans"/>
                <a:sym typeface="Josefin Sans"/>
              </a:rPr>
              <a:t>Brined Turkey</a:t>
            </a:r>
            <a:endParaRPr/>
          </a:p>
        </p:txBody>
      </p:sp>
      <p:sp>
        <p:nvSpPr>
          <p:cNvPr id="354" name="Google Shape;354;p30"/>
          <p:cNvSpPr txBox="1"/>
          <p:nvPr/>
        </p:nvSpPr>
        <p:spPr>
          <a:xfrm>
            <a:off x="1251010" y="4400451"/>
            <a:ext cx="60069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9000" u="none" cap="none" strike="noStrike">
                <a:solidFill>
                  <a:srgbClr val="961300"/>
                </a:solidFill>
                <a:latin typeface="Vidaloka"/>
                <a:ea typeface="Vidaloka"/>
                <a:cs typeface="Vidaloka"/>
                <a:sym typeface="Vidaloka"/>
              </a:rPr>
              <a:t>Traditional Dishes</a:t>
            </a:r>
            <a:endParaRPr/>
          </a:p>
        </p:txBody>
      </p:sp>
      <p:sp>
        <p:nvSpPr>
          <p:cNvPr id="355" name="Google Shape;355;p30"/>
          <p:cNvSpPr/>
          <p:nvPr/>
        </p:nvSpPr>
        <p:spPr>
          <a:xfrm>
            <a:off x="-2819773" y="-1597696"/>
            <a:ext cx="5639545" cy="5639545"/>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50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0"/>
          <p:cNvSpPr txBox="1"/>
          <p:nvPr/>
        </p:nvSpPr>
        <p:spPr>
          <a:xfrm>
            <a:off x="7534021" y="1489586"/>
            <a:ext cx="4584000" cy="5388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Cranberry Sauce</a:t>
            </a:r>
            <a:endParaRPr/>
          </a:p>
        </p:txBody>
      </p:sp>
      <p:sp>
        <p:nvSpPr>
          <p:cNvPr id="357" name="Google Shape;357;p30"/>
          <p:cNvSpPr txBox="1"/>
          <p:nvPr/>
        </p:nvSpPr>
        <p:spPr>
          <a:xfrm>
            <a:off x="9043030" y="2216915"/>
            <a:ext cx="3075000" cy="8271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Elaborate on what you want to discuss. </a:t>
            </a:r>
            <a:endParaRPr/>
          </a:p>
        </p:txBody>
      </p:sp>
      <p:sp>
        <p:nvSpPr>
          <p:cNvPr id="358" name="Google Shape;358;p30"/>
          <p:cNvSpPr txBox="1"/>
          <p:nvPr/>
        </p:nvSpPr>
        <p:spPr>
          <a:xfrm>
            <a:off x="9043030" y="5109020"/>
            <a:ext cx="3075000" cy="7938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2399" u="none" cap="none" strike="noStrike">
                <a:solidFill>
                  <a:srgbClr val="611D2D"/>
                </a:solidFill>
                <a:latin typeface="Josefin Sans"/>
                <a:ea typeface="Josefin Sans"/>
                <a:cs typeface="Josefin Sans"/>
                <a:sym typeface="Josefin Sans"/>
              </a:rPr>
              <a:t>Elaborate on what you want to discuss. </a:t>
            </a:r>
            <a:endParaRPr/>
          </a:p>
        </p:txBody>
      </p:sp>
      <p:sp>
        <p:nvSpPr>
          <p:cNvPr id="359" name="Google Shape;359;p30"/>
          <p:cNvSpPr txBox="1"/>
          <p:nvPr/>
        </p:nvSpPr>
        <p:spPr>
          <a:xfrm>
            <a:off x="8789176" y="7369377"/>
            <a:ext cx="3329100" cy="4926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3200" u="none" cap="none" strike="noStrike">
                <a:solidFill>
                  <a:srgbClr val="611D2D"/>
                </a:solidFill>
                <a:latin typeface="Josefin Sans"/>
                <a:ea typeface="Josefin Sans"/>
                <a:cs typeface="Josefin Sans"/>
                <a:sym typeface="Josefin Sans"/>
              </a:rPr>
              <a:t>Pumpkin Pie</a:t>
            </a:r>
            <a:endParaRPr/>
          </a:p>
        </p:txBody>
      </p:sp>
      <p:sp>
        <p:nvSpPr>
          <p:cNvPr id="360" name="Google Shape;360;p30"/>
          <p:cNvSpPr txBox="1"/>
          <p:nvPr/>
        </p:nvSpPr>
        <p:spPr>
          <a:xfrm>
            <a:off x="9043030" y="7991931"/>
            <a:ext cx="3075000" cy="7938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2399" u="none" cap="none" strike="noStrike">
                <a:solidFill>
                  <a:srgbClr val="611D2D"/>
                </a:solidFill>
                <a:latin typeface="Josefin Sans"/>
                <a:ea typeface="Josefin Sans"/>
                <a:cs typeface="Josefin Sans"/>
                <a:sym typeface="Josefin Sans"/>
              </a:rPr>
              <a:t>Elaborate on what you want to discuss. </a:t>
            </a:r>
            <a:endParaRPr/>
          </a:p>
        </p:txBody>
      </p:sp>
      <p:sp>
        <p:nvSpPr>
          <p:cNvPr id="361" name="Google Shape;361;p30"/>
          <p:cNvSpPr txBox="1"/>
          <p:nvPr/>
        </p:nvSpPr>
        <p:spPr>
          <a:xfrm>
            <a:off x="1251010" y="6783088"/>
            <a:ext cx="5703900" cy="21540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Enjoy crisp autumn leaves, family gatherings, and giving thanks for blessings. Celebrate the bountiful harvest with cornucopias overflowing with seasonal vegetables.</a:t>
            </a:r>
            <a:endParaRPr/>
          </a:p>
        </p:txBody>
      </p:sp>
      <p:pic>
        <p:nvPicPr>
          <p:cNvPr id="362" name="Google Shape;362;p30"/>
          <p:cNvPicPr preferRelativeResize="0"/>
          <p:nvPr/>
        </p:nvPicPr>
        <p:blipFill rotWithShape="1">
          <a:blip r:embed="rId4">
            <a:alphaModFix/>
          </a:blip>
          <a:srcRect b="0" l="0" r="0" t="46754"/>
          <a:stretch/>
        </p:blipFill>
        <p:spPr>
          <a:xfrm>
            <a:off x="-213825" y="0"/>
            <a:ext cx="3499549" cy="1870598"/>
          </a:xfrm>
          <a:prstGeom prst="rect">
            <a:avLst/>
          </a:prstGeom>
          <a:noFill/>
          <a:ln>
            <a:noFill/>
          </a:ln>
        </p:spPr>
      </p:pic>
      <p:pic>
        <p:nvPicPr>
          <p:cNvPr id="363" name="Google Shape;363;p30"/>
          <p:cNvPicPr preferRelativeResize="0"/>
          <p:nvPr/>
        </p:nvPicPr>
        <p:blipFill rotWithShape="1">
          <a:blip r:embed="rId5">
            <a:alphaModFix/>
          </a:blip>
          <a:srcRect b="0" l="32546" r="0" t="0"/>
          <a:stretch/>
        </p:blipFill>
        <p:spPr>
          <a:xfrm>
            <a:off x="-43300" y="1953125"/>
            <a:ext cx="2595174" cy="2452524"/>
          </a:xfrm>
          <a:prstGeom prst="rect">
            <a:avLst/>
          </a:prstGeom>
          <a:noFill/>
          <a:ln>
            <a:noFill/>
          </a:ln>
        </p:spPr>
      </p:pic>
      <p:pic>
        <p:nvPicPr>
          <p:cNvPr id="364" name="Google Shape;364;p30"/>
          <p:cNvPicPr preferRelativeResize="0"/>
          <p:nvPr/>
        </p:nvPicPr>
        <p:blipFill>
          <a:blip r:embed="rId6">
            <a:alphaModFix/>
          </a:blip>
          <a:stretch>
            <a:fillRect/>
          </a:stretch>
        </p:blipFill>
        <p:spPr>
          <a:xfrm>
            <a:off x="12570063" y="0"/>
            <a:ext cx="5916216" cy="3429000"/>
          </a:xfrm>
          <a:prstGeom prst="rect">
            <a:avLst/>
          </a:prstGeom>
          <a:noFill/>
          <a:ln>
            <a:noFill/>
          </a:ln>
        </p:spPr>
      </p:pic>
      <p:pic>
        <p:nvPicPr>
          <p:cNvPr id="365" name="Google Shape;365;p30"/>
          <p:cNvPicPr preferRelativeResize="0"/>
          <p:nvPr/>
        </p:nvPicPr>
        <p:blipFill rotWithShape="1">
          <a:blip r:embed="rId7">
            <a:alphaModFix/>
          </a:blip>
          <a:srcRect b="0" l="0" r="-1533" t="0"/>
          <a:stretch/>
        </p:blipFill>
        <p:spPr>
          <a:xfrm>
            <a:off x="12570075" y="3429000"/>
            <a:ext cx="6006902" cy="3429000"/>
          </a:xfrm>
          <a:prstGeom prst="rect">
            <a:avLst/>
          </a:prstGeom>
          <a:noFill/>
          <a:ln>
            <a:noFill/>
          </a:ln>
        </p:spPr>
      </p:pic>
      <p:pic>
        <p:nvPicPr>
          <p:cNvPr id="366" name="Google Shape;366;p30"/>
          <p:cNvPicPr preferRelativeResize="0"/>
          <p:nvPr/>
        </p:nvPicPr>
        <p:blipFill rotWithShape="1">
          <a:blip r:embed="rId8">
            <a:alphaModFix/>
          </a:blip>
          <a:srcRect b="0" l="0" r="1506" t="0"/>
          <a:stretch/>
        </p:blipFill>
        <p:spPr>
          <a:xfrm>
            <a:off x="12570075" y="6805450"/>
            <a:ext cx="5916201" cy="34815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31"/>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72" name="Google Shape;372;p31"/>
          <p:cNvSpPr txBox="1"/>
          <p:nvPr/>
        </p:nvSpPr>
        <p:spPr>
          <a:xfrm>
            <a:off x="11976526" y="3866449"/>
            <a:ext cx="44952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9000" u="none" cap="none" strike="noStrike">
                <a:solidFill>
                  <a:srgbClr val="961300"/>
                </a:solidFill>
                <a:latin typeface="Vidaloka"/>
                <a:ea typeface="Vidaloka"/>
                <a:cs typeface="Vidaloka"/>
                <a:sym typeface="Vidaloka"/>
              </a:rPr>
              <a:t>Gallery Image</a:t>
            </a:r>
            <a:endParaRPr/>
          </a:p>
        </p:txBody>
      </p:sp>
      <p:sp>
        <p:nvSpPr>
          <p:cNvPr id="373" name="Google Shape;373;p31"/>
          <p:cNvSpPr txBox="1"/>
          <p:nvPr/>
        </p:nvSpPr>
        <p:spPr>
          <a:xfrm>
            <a:off x="11976526" y="6607925"/>
            <a:ext cx="4097400" cy="1777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Thanksgiving brings families together to enjoy festivities.</a:t>
            </a:r>
            <a:endParaRPr/>
          </a:p>
        </p:txBody>
      </p:sp>
      <p:pic>
        <p:nvPicPr>
          <p:cNvPr id="374" name="Google Shape;374;p31"/>
          <p:cNvPicPr preferRelativeResize="0"/>
          <p:nvPr/>
        </p:nvPicPr>
        <p:blipFill rotWithShape="1">
          <a:blip r:embed="rId4">
            <a:alphaModFix/>
          </a:blip>
          <a:srcRect b="12914" l="0" r="26702" t="0"/>
          <a:stretch/>
        </p:blipFill>
        <p:spPr>
          <a:xfrm>
            <a:off x="16145300" y="8408575"/>
            <a:ext cx="2142700" cy="1920176"/>
          </a:xfrm>
          <a:prstGeom prst="rect">
            <a:avLst/>
          </a:prstGeom>
          <a:noFill/>
          <a:ln>
            <a:noFill/>
          </a:ln>
        </p:spPr>
      </p:pic>
      <p:pic>
        <p:nvPicPr>
          <p:cNvPr id="375" name="Google Shape;375;p31"/>
          <p:cNvPicPr preferRelativeResize="0"/>
          <p:nvPr/>
        </p:nvPicPr>
        <p:blipFill rotWithShape="1">
          <a:blip r:embed="rId5">
            <a:alphaModFix/>
          </a:blip>
          <a:srcRect b="0" l="0" r="0" t="0"/>
          <a:stretch/>
        </p:blipFill>
        <p:spPr>
          <a:xfrm>
            <a:off x="0" y="-199"/>
            <a:ext cx="6413527" cy="6769849"/>
          </a:xfrm>
          <a:prstGeom prst="rect">
            <a:avLst/>
          </a:prstGeom>
          <a:noFill/>
          <a:ln>
            <a:noFill/>
          </a:ln>
        </p:spPr>
      </p:pic>
      <p:pic>
        <p:nvPicPr>
          <p:cNvPr id="376" name="Google Shape;376;p31"/>
          <p:cNvPicPr preferRelativeResize="0"/>
          <p:nvPr/>
        </p:nvPicPr>
        <p:blipFill rotWithShape="1">
          <a:blip r:embed="rId6">
            <a:alphaModFix/>
          </a:blip>
          <a:srcRect b="0" l="0" r="0" t="0"/>
          <a:stretch/>
        </p:blipFill>
        <p:spPr>
          <a:xfrm>
            <a:off x="75" y="6943475"/>
            <a:ext cx="6413450" cy="3385276"/>
          </a:xfrm>
          <a:prstGeom prst="rect">
            <a:avLst/>
          </a:prstGeom>
          <a:noFill/>
          <a:ln>
            <a:noFill/>
          </a:ln>
        </p:spPr>
      </p:pic>
      <p:pic>
        <p:nvPicPr>
          <p:cNvPr id="377" name="Google Shape;377;p31"/>
          <p:cNvPicPr preferRelativeResize="0"/>
          <p:nvPr/>
        </p:nvPicPr>
        <p:blipFill>
          <a:blip r:embed="rId7">
            <a:alphaModFix/>
          </a:blip>
          <a:stretch>
            <a:fillRect/>
          </a:stretch>
        </p:blipFill>
        <p:spPr>
          <a:xfrm>
            <a:off x="6554450" y="3169712"/>
            <a:ext cx="4726299" cy="7117286"/>
          </a:xfrm>
          <a:prstGeom prst="rect">
            <a:avLst/>
          </a:prstGeom>
          <a:noFill/>
          <a:ln>
            <a:noFill/>
          </a:ln>
        </p:spPr>
      </p:pic>
      <p:pic>
        <p:nvPicPr>
          <p:cNvPr id="378" name="Google Shape;378;p31"/>
          <p:cNvPicPr preferRelativeResize="0"/>
          <p:nvPr/>
        </p:nvPicPr>
        <p:blipFill>
          <a:blip r:embed="rId8">
            <a:alphaModFix/>
          </a:blip>
          <a:stretch>
            <a:fillRect/>
          </a:stretch>
        </p:blipFill>
        <p:spPr>
          <a:xfrm>
            <a:off x="6554450" y="0"/>
            <a:ext cx="4726299" cy="3074954"/>
          </a:xfrm>
          <a:prstGeom prst="rect">
            <a:avLst/>
          </a:prstGeom>
          <a:noFill/>
          <a:ln>
            <a:noFill/>
          </a:ln>
        </p:spPr>
      </p:pic>
      <p:pic>
        <p:nvPicPr>
          <p:cNvPr id="379" name="Google Shape;379;p31"/>
          <p:cNvPicPr preferRelativeResize="0"/>
          <p:nvPr/>
        </p:nvPicPr>
        <p:blipFill>
          <a:blip r:embed="rId9">
            <a:alphaModFix/>
          </a:blip>
          <a:stretch>
            <a:fillRect/>
          </a:stretch>
        </p:blipFill>
        <p:spPr>
          <a:xfrm>
            <a:off x="11422596" y="-198"/>
            <a:ext cx="6865403" cy="30739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p32"/>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85" name="Google Shape;385;p32"/>
          <p:cNvSpPr/>
          <p:nvPr/>
        </p:nvSpPr>
        <p:spPr>
          <a:xfrm>
            <a:off x="-44000" y="8341050"/>
            <a:ext cx="18325434" cy="1945302"/>
          </a:xfrm>
          <a:custGeom>
            <a:rect b="b" l="l" r="r" t="t"/>
            <a:pathLst>
              <a:path extrusionOk="0" h="2167467" w="5048329">
                <a:moveTo>
                  <a:pt x="0" y="0"/>
                </a:moveTo>
                <a:lnTo>
                  <a:pt x="5048329" y="0"/>
                </a:lnTo>
                <a:lnTo>
                  <a:pt x="5048329" y="2167467"/>
                </a:lnTo>
                <a:lnTo>
                  <a:pt x="0" y="2167467"/>
                </a:lnTo>
                <a:close/>
              </a:path>
            </a:pathLst>
          </a:custGeom>
          <a:solidFill>
            <a:srgbClr val="961300"/>
          </a:solidFill>
          <a:ln>
            <a:noFill/>
          </a:ln>
        </p:spPr>
      </p:sp>
      <p:pic>
        <p:nvPicPr>
          <p:cNvPr id="386" name="Google Shape;386;p32"/>
          <p:cNvPicPr preferRelativeResize="0"/>
          <p:nvPr/>
        </p:nvPicPr>
        <p:blipFill rotWithShape="1">
          <a:blip r:embed="rId4">
            <a:alphaModFix/>
          </a:blip>
          <a:srcRect b="999" l="2509" r="204" t="-1000"/>
          <a:stretch/>
        </p:blipFill>
        <p:spPr>
          <a:xfrm>
            <a:off x="0" y="8311750"/>
            <a:ext cx="18288000" cy="1945950"/>
          </a:xfrm>
          <a:prstGeom prst="rect">
            <a:avLst/>
          </a:prstGeom>
          <a:noFill/>
          <a:ln>
            <a:noFill/>
          </a:ln>
        </p:spPr>
      </p:pic>
      <p:sp>
        <p:nvSpPr>
          <p:cNvPr id="387" name="Google Shape;387;p32"/>
          <p:cNvSpPr txBox="1"/>
          <p:nvPr/>
        </p:nvSpPr>
        <p:spPr>
          <a:xfrm>
            <a:off x="1028700" y="1190625"/>
            <a:ext cx="13020381" cy="12096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961300"/>
                </a:solidFill>
                <a:latin typeface="Vidaloka"/>
                <a:ea typeface="Vidaloka"/>
                <a:cs typeface="Vidaloka"/>
                <a:sym typeface="Vidaloka"/>
              </a:rPr>
              <a:t>Festivities and Activities</a:t>
            </a:r>
            <a:endParaRPr/>
          </a:p>
        </p:txBody>
      </p:sp>
      <p:sp>
        <p:nvSpPr>
          <p:cNvPr id="388" name="Google Shape;388;p32"/>
          <p:cNvSpPr txBox="1"/>
          <p:nvPr/>
        </p:nvSpPr>
        <p:spPr>
          <a:xfrm>
            <a:off x="1028700" y="3400161"/>
            <a:ext cx="11947800" cy="1269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Harvest maple turkey with cranberry sauce, pumpkin pie and pecan stuffing. Enjoy crisp autumn leaves, family gatherings, and giving thanks for blessings. Celebrate the bountiful harvest with cornucopias overflowing with seasonal vegetables. </a:t>
            </a:r>
            <a:endParaRPr/>
          </a:p>
        </p:txBody>
      </p:sp>
      <p:sp>
        <p:nvSpPr>
          <p:cNvPr id="389" name="Google Shape;389;p32"/>
          <p:cNvSpPr txBox="1"/>
          <p:nvPr/>
        </p:nvSpPr>
        <p:spPr>
          <a:xfrm>
            <a:off x="1028700" y="5946406"/>
            <a:ext cx="5973900" cy="1711800"/>
          </a:xfrm>
          <a:prstGeom prst="rect">
            <a:avLst/>
          </a:prstGeom>
          <a:noFill/>
          <a:ln>
            <a:noFill/>
          </a:ln>
        </p:spPr>
        <p:txBody>
          <a:bodyPr anchorCtr="0" anchor="t" bIns="0" lIns="0" spcFirstLastPara="1" rIns="0" wrap="square" tIns="0">
            <a:spAutoFit/>
          </a:bodyPr>
          <a:lstStyle/>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Express gratitude</a:t>
            </a:r>
            <a:endParaRPr/>
          </a:p>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Generosity and Compassion</a:t>
            </a:r>
            <a:endParaRPr/>
          </a:p>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Family and Community</a:t>
            </a:r>
            <a:endParaRPr/>
          </a:p>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Reflection and Appreciation</a:t>
            </a:r>
            <a:endParaRPr/>
          </a:p>
        </p:txBody>
      </p:sp>
      <p:sp>
        <p:nvSpPr>
          <p:cNvPr id="390" name="Google Shape;390;p32"/>
          <p:cNvSpPr txBox="1"/>
          <p:nvPr/>
        </p:nvSpPr>
        <p:spPr>
          <a:xfrm>
            <a:off x="1028700" y="5170416"/>
            <a:ext cx="4584125" cy="61595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Add a main point here</a:t>
            </a:r>
            <a:endParaRPr/>
          </a:p>
        </p:txBody>
      </p:sp>
      <p:sp>
        <p:nvSpPr>
          <p:cNvPr id="391" name="Google Shape;391;p32"/>
          <p:cNvSpPr txBox="1"/>
          <p:nvPr/>
        </p:nvSpPr>
        <p:spPr>
          <a:xfrm>
            <a:off x="7216627" y="5946406"/>
            <a:ext cx="6832500" cy="1711800"/>
          </a:xfrm>
          <a:prstGeom prst="rect">
            <a:avLst/>
          </a:prstGeom>
          <a:noFill/>
          <a:ln>
            <a:noFill/>
          </a:ln>
        </p:spPr>
        <p:txBody>
          <a:bodyPr anchorCtr="0" anchor="t" bIns="0" lIns="0" spcFirstLastPara="1" rIns="0" wrap="square" tIns="0">
            <a:spAutoFit/>
          </a:bodyPr>
          <a:lstStyle/>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Express gratitude</a:t>
            </a:r>
            <a:endParaRPr/>
          </a:p>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Generosity and Compassion</a:t>
            </a:r>
            <a:endParaRPr/>
          </a:p>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Family and Community</a:t>
            </a:r>
            <a:endParaRPr/>
          </a:p>
          <a:p>
            <a:pPr indent="-269874" lvl="1" marL="539749" marR="0" rtl="0" algn="l">
              <a:lnSpc>
                <a:spcPct val="115000"/>
              </a:lnSpc>
              <a:spcBef>
                <a:spcPts val="0"/>
              </a:spcBef>
              <a:spcAft>
                <a:spcPts val="0"/>
              </a:spcAft>
              <a:buClr>
                <a:srgbClr val="611D2D"/>
              </a:buClr>
              <a:buSzPts val="2499"/>
              <a:buFont typeface="Arial"/>
              <a:buChar char="•"/>
            </a:pPr>
            <a:r>
              <a:rPr b="0" i="0" lang="en-US" sz="2499" u="none" cap="none" strike="noStrike">
                <a:solidFill>
                  <a:srgbClr val="611D2D"/>
                </a:solidFill>
                <a:latin typeface="Josefin Sans"/>
                <a:ea typeface="Josefin Sans"/>
                <a:cs typeface="Josefin Sans"/>
                <a:sym typeface="Josefin Sans"/>
              </a:rPr>
              <a:t>Reflection and Appreciation</a:t>
            </a:r>
            <a:endParaRPr/>
          </a:p>
        </p:txBody>
      </p:sp>
      <p:sp>
        <p:nvSpPr>
          <p:cNvPr id="392" name="Google Shape;392;p32"/>
          <p:cNvSpPr txBox="1"/>
          <p:nvPr/>
        </p:nvSpPr>
        <p:spPr>
          <a:xfrm>
            <a:off x="7216627" y="5170416"/>
            <a:ext cx="4584125" cy="61595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Add a main point here</a:t>
            </a:r>
            <a:endParaRPr/>
          </a:p>
        </p:txBody>
      </p:sp>
      <p:pic>
        <p:nvPicPr>
          <p:cNvPr id="393" name="Google Shape;393;p32"/>
          <p:cNvPicPr preferRelativeResize="0"/>
          <p:nvPr/>
        </p:nvPicPr>
        <p:blipFill rotWithShape="1">
          <a:blip r:embed="rId5">
            <a:alphaModFix/>
          </a:blip>
          <a:srcRect b="0" l="0" r="23960" t="0"/>
          <a:stretch/>
        </p:blipFill>
        <p:spPr>
          <a:xfrm>
            <a:off x="15588675" y="3152150"/>
            <a:ext cx="2694424" cy="3559399"/>
          </a:xfrm>
          <a:prstGeom prst="rect">
            <a:avLst/>
          </a:prstGeom>
          <a:noFill/>
          <a:ln>
            <a:noFill/>
          </a:ln>
        </p:spPr>
      </p:pic>
      <p:pic>
        <p:nvPicPr>
          <p:cNvPr id="394" name="Google Shape;394;p32"/>
          <p:cNvPicPr preferRelativeResize="0"/>
          <p:nvPr/>
        </p:nvPicPr>
        <p:blipFill rotWithShape="1">
          <a:blip r:embed="rId6">
            <a:alphaModFix/>
          </a:blip>
          <a:srcRect b="23942" l="61539" r="0" t="0"/>
          <a:stretch/>
        </p:blipFill>
        <p:spPr>
          <a:xfrm>
            <a:off x="0" y="7486650"/>
            <a:ext cx="1405877" cy="2771051"/>
          </a:xfrm>
          <a:prstGeom prst="rect">
            <a:avLst/>
          </a:prstGeom>
          <a:noFill/>
          <a:ln>
            <a:noFill/>
          </a:ln>
        </p:spPr>
      </p:pic>
      <p:pic>
        <p:nvPicPr>
          <p:cNvPr id="395" name="Google Shape;395;p32"/>
          <p:cNvPicPr preferRelativeResize="0"/>
          <p:nvPr/>
        </p:nvPicPr>
        <p:blipFill rotWithShape="1">
          <a:blip r:embed="rId7">
            <a:alphaModFix/>
          </a:blip>
          <a:srcRect b="62740" l="0" r="0" t="0"/>
          <a:stretch/>
        </p:blipFill>
        <p:spPr>
          <a:xfrm>
            <a:off x="5612825" y="9313921"/>
            <a:ext cx="4571448" cy="973074"/>
          </a:xfrm>
          <a:prstGeom prst="rect">
            <a:avLst/>
          </a:prstGeom>
          <a:noFill/>
          <a:ln>
            <a:noFill/>
          </a:ln>
        </p:spPr>
      </p:pic>
      <p:pic>
        <p:nvPicPr>
          <p:cNvPr id="396" name="Google Shape;396;p32"/>
          <p:cNvPicPr preferRelativeResize="0"/>
          <p:nvPr/>
        </p:nvPicPr>
        <p:blipFill>
          <a:blip r:embed="rId8">
            <a:alphaModFix/>
          </a:blip>
          <a:stretch>
            <a:fillRect/>
          </a:stretch>
        </p:blipFill>
        <p:spPr>
          <a:xfrm>
            <a:off x="11120101" y="7812425"/>
            <a:ext cx="3518351" cy="2243626"/>
          </a:xfrm>
          <a:prstGeom prst="rect">
            <a:avLst/>
          </a:prstGeom>
          <a:noFill/>
          <a:ln>
            <a:noFill/>
          </a:ln>
        </p:spPr>
      </p:pic>
      <p:pic>
        <p:nvPicPr>
          <p:cNvPr id="397" name="Google Shape;397;p32"/>
          <p:cNvPicPr preferRelativeResize="0"/>
          <p:nvPr/>
        </p:nvPicPr>
        <p:blipFill>
          <a:blip r:embed="rId9">
            <a:alphaModFix/>
          </a:blip>
          <a:stretch>
            <a:fillRect/>
          </a:stretch>
        </p:blipFill>
        <p:spPr>
          <a:xfrm>
            <a:off x="14935374" y="6842654"/>
            <a:ext cx="1671748" cy="2243610"/>
          </a:xfrm>
          <a:prstGeom prst="rect">
            <a:avLst/>
          </a:prstGeom>
          <a:noFill/>
          <a:ln>
            <a:noFill/>
          </a:ln>
        </p:spPr>
      </p:pic>
      <p:pic>
        <p:nvPicPr>
          <p:cNvPr id="398" name="Google Shape;398;p32"/>
          <p:cNvPicPr preferRelativeResize="0"/>
          <p:nvPr/>
        </p:nvPicPr>
        <p:blipFill rotWithShape="1">
          <a:blip r:embed="rId10">
            <a:alphaModFix/>
          </a:blip>
          <a:srcRect b="58275" l="0" r="26621" t="0"/>
          <a:stretch/>
        </p:blipFill>
        <p:spPr>
          <a:xfrm>
            <a:off x="14391225" y="9217375"/>
            <a:ext cx="3896776" cy="10689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1300"/>
        </a:solidFill>
      </p:bgPr>
    </p:bg>
    <p:spTree>
      <p:nvGrpSpPr>
        <p:cNvPr id="402" name="Shape 402"/>
        <p:cNvGrpSpPr/>
        <p:nvPr/>
      </p:nvGrpSpPr>
      <p:grpSpPr>
        <a:xfrm>
          <a:off x="0" y="0"/>
          <a:ext cx="0" cy="0"/>
          <a:chOff x="0" y="0"/>
          <a:chExt cx="0" cy="0"/>
        </a:xfrm>
      </p:grpSpPr>
      <p:pic>
        <p:nvPicPr>
          <p:cNvPr id="403" name="Google Shape;403;p33"/>
          <p:cNvPicPr preferRelativeResize="0"/>
          <p:nvPr/>
        </p:nvPicPr>
        <p:blipFill rotWithShape="1">
          <a:blip r:embed="rId3">
            <a:alphaModFix/>
          </a:blip>
          <a:srcRect b="0" l="960" r="0" t="0"/>
          <a:stretch/>
        </p:blipFill>
        <p:spPr>
          <a:xfrm>
            <a:off x="0" y="163"/>
            <a:ext cx="18288000" cy="10286674"/>
          </a:xfrm>
          <a:prstGeom prst="rect">
            <a:avLst/>
          </a:prstGeom>
          <a:noFill/>
          <a:ln>
            <a:noFill/>
          </a:ln>
        </p:spPr>
      </p:pic>
      <p:sp>
        <p:nvSpPr>
          <p:cNvPr id="404" name="Google Shape;404;p33"/>
          <p:cNvSpPr/>
          <p:nvPr/>
        </p:nvSpPr>
        <p:spPr>
          <a:xfrm>
            <a:off x="1028700" y="2747503"/>
            <a:ext cx="4873809" cy="5592550"/>
          </a:xfrm>
          <a:custGeom>
            <a:rect b="b" l="l" r="r" t="t"/>
            <a:pathLst>
              <a:path extrusionOk="0" h="1472935" w="1283637">
                <a:moveTo>
                  <a:pt x="0" y="0"/>
                </a:moveTo>
                <a:lnTo>
                  <a:pt x="1283637" y="0"/>
                </a:lnTo>
                <a:lnTo>
                  <a:pt x="1283637" y="1472935"/>
                </a:lnTo>
                <a:lnTo>
                  <a:pt x="0" y="1472935"/>
                </a:lnTo>
                <a:close/>
              </a:path>
            </a:pathLst>
          </a:custGeom>
          <a:solidFill>
            <a:srgbClr val="961300"/>
          </a:solidFill>
          <a:ln>
            <a:noFill/>
          </a:ln>
        </p:spPr>
      </p:sp>
      <p:pic>
        <p:nvPicPr>
          <p:cNvPr id="405" name="Google Shape;405;p33"/>
          <p:cNvPicPr preferRelativeResize="0"/>
          <p:nvPr/>
        </p:nvPicPr>
        <p:blipFill>
          <a:blip r:embed="rId4">
            <a:alphaModFix/>
          </a:blip>
          <a:stretch>
            <a:fillRect/>
          </a:stretch>
        </p:blipFill>
        <p:spPr>
          <a:xfrm>
            <a:off x="1028713" y="2496058"/>
            <a:ext cx="4873799" cy="5843994"/>
          </a:xfrm>
          <a:prstGeom prst="rect">
            <a:avLst/>
          </a:prstGeom>
          <a:noFill/>
          <a:ln>
            <a:noFill/>
          </a:ln>
        </p:spPr>
      </p:pic>
      <p:sp>
        <p:nvSpPr>
          <p:cNvPr id="406" name="Google Shape;406;p33"/>
          <p:cNvSpPr txBox="1"/>
          <p:nvPr/>
        </p:nvSpPr>
        <p:spPr>
          <a:xfrm>
            <a:off x="1466856" y="4636055"/>
            <a:ext cx="3826800" cy="2955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6000" u="none" cap="none" strike="noStrike">
                <a:solidFill>
                  <a:srgbClr val="F1E4C8"/>
                </a:solidFill>
                <a:latin typeface="Josefin Sans"/>
                <a:ea typeface="Josefin Sans"/>
                <a:cs typeface="Josefin Sans"/>
                <a:sym typeface="Josefin Sans"/>
              </a:rPr>
              <a:t>A picture is worth a thousand words</a:t>
            </a:r>
            <a:endParaRPr/>
          </a:p>
        </p:txBody>
      </p:sp>
      <p:pic>
        <p:nvPicPr>
          <p:cNvPr id="407" name="Google Shape;407;p33"/>
          <p:cNvPicPr preferRelativeResize="0"/>
          <p:nvPr/>
        </p:nvPicPr>
        <p:blipFill>
          <a:blip r:embed="rId5">
            <a:alphaModFix/>
          </a:blip>
          <a:stretch>
            <a:fillRect/>
          </a:stretch>
        </p:blipFill>
        <p:spPr>
          <a:xfrm>
            <a:off x="2831050" y="3294156"/>
            <a:ext cx="1269124" cy="9580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1300"/>
        </a:solidFill>
      </p:bgPr>
    </p:bg>
    <p:spTree>
      <p:nvGrpSpPr>
        <p:cNvPr id="411" name="Shape 411"/>
        <p:cNvGrpSpPr/>
        <p:nvPr/>
      </p:nvGrpSpPr>
      <p:grpSpPr>
        <a:xfrm>
          <a:off x="0" y="0"/>
          <a:ext cx="0" cy="0"/>
          <a:chOff x="0" y="0"/>
          <a:chExt cx="0" cy="0"/>
        </a:xfrm>
      </p:grpSpPr>
      <p:pic>
        <p:nvPicPr>
          <p:cNvPr id="412" name="Google Shape;412;p34"/>
          <p:cNvPicPr preferRelativeResize="0"/>
          <p:nvPr/>
        </p:nvPicPr>
        <p:blipFill rotWithShape="1">
          <a:blip r:embed="rId3">
            <a:alphaModFix/>
          </a:blip>
          <a:srcRect b="0" l="2534" r="0" t="1166"/>
          <a:stretch/>
        </p:blipFill>
        <p:spPr>
          <a:xfrm>
            <a:off x="4225" y="-5800"/>
            <a:ext cx="18288000" cy="10287000"/>
          </a:xfrm>
          <a:prstGeom prst="rect">
            <a:avLst/>
          </a:prstGeom>
          <a:noFill/>
          <a:ln>
            <a:noFill/>
          </a:ln>
        </p:spPr>
      </p:pic>
      <p:pic>
        <p:nvPicPr>
          <p:cNvPr id="413" name="Google Shape;413;p34"/>
          <p:cNvPicPr preferRelativeResize="0"/>
          <p:nvPr/>
        </p:nvPicPr>
        <p:blipFill rotWithShape="1">
          <a:blip r:embed="rId4">
            <a:alphaModFix/>
          </a:blip>
          <a:srcRect b="7149" l="49220" r="0" t="0"/>
          <a:stretch/>
        </p:blipFill>
        <p:spPr>
          <a:xfrm>
            <a:off x="0" y="7952575"/>
            <a:ext cx="2319798" cy="2424651"/>
          </a:xfrm>
          <a:prstGeom prst="rect">
            <a:avLst/>
          </a:prstGeom>
          <a:noFill/>
          <a:ln>
            <a:noFill/>
          </a:ln>
        </p:spPr>
      </p:pic>
      <p:pic>
        <p:nvPicPr>
          <p:cNvPr id="414" name="Google Shape;414;p34"/>
          <p:cNvPicPr preferRelativeResize="0"/>
          <p:nvPr/>
        </p:nvPicPr>
        <p:blipFill rotWithShape="1">
          <a:blip r:embed="rId5">
            <a:alphaModFix/>
          </a:blip>
          <a:srcRect b="0" l="34292" r="0" t="0"/>
          <a:stretch/>
        </p:blipFill>
        <p:spPr>
          <a:xfrm>
            <a:off x="4225" y="4435625"/>
            <a:ext cx="4109174" cy="3688824"/>
          </a:xfrm>
          <a:prstGeom prst="rect">
            <a:avLst/>
          </a:prstGeom>
          <a:noFill/>
          <a:ln>
            <a:noFill/>
          </a:ln>
        </p:spPr>
      </p:pic>
      <p:pic>
        <p:nvPicPr>
          <p:cNvPr id="415" name="Google Shape;415;p34"/>
          <p:cNvPicPr preferRelativeResize="0"/>
          <p:nvPr/>
        </p:nvPicPr>
        <p:blipFill rotWithShape="1">
          <a:blip r:embed="rId6">
            <a:alphaModFix/>
          </a:blip>
          <a:srcRect b="0" l="23617" r="0" t="0"/>
          <a:stretch/>
        </p:blipFill>
        <p:spPr>
          <a:xfrm>
            <a:off x="0" y="2696650"/>
            <a:ext cx="3000576" cy="2238376"/>
          </a:xfrm>
          <a:prstGeom prst="rect">
            <a:avLst/>
          </a:prstGeom>
          <a:noFill/>
          <a:ln>
            <a:noFill/>
          </a:ln>
        </p:spPr>
      </p:pic>
      <p:pic>
        <p:nvPicPr>
          <p:cNvPr id="416" name="Google Shape;416;p34"/>
          <p:cNvPicPr preferRelativeResize="0"/>
          <p:nvPr/>
        </p:nvPicPr>
        <p:blipFill rotWithShape="1">
          <a:blip r:embed="rId5">
            <a:alphaModFix/>
          </a:blip>
          <a:srcRect b="16729" l="0" r="36604" t="0"/>
          <a:stretch/>
        </p:blipFill>
        <p:spPr>
          <a:xfrm>
            <a:off x="14015275" y="6976575"/>
            <a:ext cx="4272727" cy="3310424"/>
          </a:xfrm>
          <a:prstGeom prst="rect">
            <a:avLst/>
          </a:prstGeom>
          <a:noFill/>
          <a:ln>
            <a:noFill/>
          </a:ln>
        </p:spPr>
      </p:pic>
      <p:pic>
        <p:nvPicPr>
          <p:cNvPr id="417" name="Google Shape;417;p34"/>
          <p:cNvPicPr preferRelativeResize="0"/>
          <p:nvPr/>
        </p:nvPicPr>
        <p:blipFill rotWithShape="1">
          <a:blip r:embed="rId6">
            <a:alphaModFix/>
          </a:blip>
          <a:srcRect b="0" l="0" r="34227" t="0"/>
          <a:stretch/>
        </p:blipFill>
        <p:spPr>
          <a:xfrm>
            <a:off x="15582900" y="5275225"/>
            <a:ext cx="2709325" cy="2347275"/>
          </a:xfrm>
          <a:prstGeom prst="rect">
            <a:avLst/>
          </a:prstGeom>
          <a:noFill/>
          <a:ln>
            <a:noFill/>
          </a:ln>
        </p:spPr>
      </p:pic>
      <p:pic>
        <p:nvPicPr>
          <p:cNvPr id="418" name="Google Shape;418;p34"/>
          <p:cNvPicPr preferRelativeResize="0"/>
          <p:nvPr/>
        </p:nvPicPr>
        <p:blipFill rotWithShape="1">
          <a:blip r:embed="rId7">
            <a:alphaModFix/>
          </a:blip>
          <a:srcRect b="0" l="14334" r="15910" t="-50"/>
          <a:stretch/>
        </p:blipFill>
        <p:spPr>
          <a:xfrm>
            <a:off x="16265375" y="1714500"/>
            <a:ext cx="2026852" cy="2916299"/>
          </a:xfrm>
          <a:prstGeom prst="rect">
            <a:avLst/>
          </a:prstGeom>
          <a:noFill/>
          <a:ln>
            <a:noFill/>
          </a:ln>
        </p:spPr>
      </p:pic>
      <p:pic>
        <p:nvPicPr>
          <p:cNvPr id="419" name="Google Shape;419;p34"/>
          <p:cNvPicPr preferRelativeResize="0"/>
          <p:nvPr/>
        </p:nvPicPr>
        <p:blipFill rotWithShape="1">
          <a:blip r:embed="rId8">
            <a:alphaModFix/>
          </a:blip>
          <a:srcRect b="0" l="0" r="11754" t="55559"/>
          <a:stretch/>
        </p:blipFill>
        <p:spPr>
          <a:xfrm>
            <a:off x="16360925" y="0"/>
            <a:ext cx="1931302" cy="1490975"/>
          </a:xfrm>
          <a:prstGeom prst="rect">
            <a:avLst/>
          </a:prstGeom>
          <a:noFill/>
          <a:ln>
            <a:noFill/>
          </a:ln>
        </p:spPr>
      </p:pic>
      <p:pic>
        <p:nvPicPr>
          <p:cNvPr id="420" name="Google Shape;420;p34"/>
          <p:cNvPicPr preferRelativeResize="0"/>
          <p:nvPr/>
        </p:nvPicPr>
        <p:blipFill rotWithShape="1">
          <a:blip r:embed="rId7">
            <a:alphaModFix/>
          </a:blip>
          <a:srcRect b="0" l="14332" r="0" t="32267"/>
          <a:stretch/>
        </p:blipFill>
        <p:spPr>
          <a:xfrm>
            <a:off x="0" y="0"/>
            <a:ext cx="2489300" cy="1974274"/>
          </a:xfrm>
          <a:prstGeom prst="rect">
            <a:avLst/>
          </a:prstGeom>
          <a:noFill/>
          <a:ln>
            <a:noFill/>
          </a:ln>
        </p:spPr>
      </p:pic>
      <p:sp>
        <p:nvSpPr>
          <p:cNvPr id="421" name="Google Shape;421;p34"/>
          <p:cNvSpPr/>
          <p:nvPr/>
        </p:nvSpPr>
        <p:spPr>
          <a:xfrm>
            <a:off x="1049600" y="1028700"/>
            <a:ext cx="16191477" cy="9254002"/>
          </a:xfrm>
          <a:custGeom>
            <a:rect b="b" l="l" r="r" t="t"/>
            <a:pathLst>
              <a:path extrusionOk="0" h="2487635" w="4263720">
                <a:moveTo>
                  <a:pt x="0" y="0"/>
                </a:moveTo>
                <a:lnTo>
                  <a:pt x="4263720" y="0"/>
                </a:lnTo>
                <a:lnTo>
                  <a:pt x="4263720" y="2487635"/>
                </a:lnTo>
                <a:lnTo>
                  <a:pt x="0" y="2487635"/>
                </a:lnTo>
                <a:close/>
              </a:path>
            </a:pathLst>
          </a:custGeom>
          <a:solidFill>
            <a:srgbClr val="F1E4C8"/>
          </a:solidFill>
          <a:ln>
            <a:noFill/>
          </a:ln>
        </p:spPr>
      </p:sp>
      <p:pic>
        <p:nvPicPr>
          <p:cNvPr id="422" name="Google Shape;422;p34"/>
          <p:cNvPicPr preferRelativeResize="0"/>
          <p:nvPr/>
        </p:nvPicPr>
        <p:blipFill rotWithShape="1">
          <a:blip r:embed="rId9">
            <a:alphaModFix/>
          </a:blip>
          <a:srcRect b="8105" l="0" r="6261" t="0"/>
          <a:stretch/>
        </p:blipFill>
        <p:spPr>
          <a:xfrm>
            <a:off x="1049600" y="1028700"/>
            <a:ext cx="16188923" cy="9252500"/>
          </a:xfrm>
          <a:prstGeom prst="rect">
            <a:avLst/>
          </a:prstGeom>
          <a:noFill/>
          <a:ln>
            <a:noFill/>
          </a:ln>
        </p:spPr>
      </p:pic>
      <p:sp>
        <p:nvSpPr>
          <p:cNvPr id="423" name="Google Shape;423;p34"/>
          <p:cNvSpPr txBox="1"/>
          <p:nvPr/>
        </p:nvSpPr>
        <p:spPr>
          <a:xfrm>
            <a:off x="3767943" y="1652071"/>
            <a:ext cx="10752113" cy="120967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000" u="none" cap="none" strike="noStrike">
                <a:solidFill>
                  <a:srgbClr val="961300"/>
                </a:solidFill>
                <a:latin typeface="Vidaloka"/>
                <a:ea typeface="Vidaloka"/>
                <a:cs typeface="Vidaloka"/>
                <a:sym typeface="Vidaloka"/>
              </a:rPr>
              <a:t>Best Places to Visit</a:t>
            </a:r>
            <a:endParaRPr/>
          </a:p>
        </p:txBody>
      </p:sp>
      <p:sp>
        <p:nvSpPr>
          <p:cNvPr id="424" name="Google Shape;424;p34"/>
          <p:cNvSpPr txBox="1"/>
          <p:nvPr/>
        </p:nvSpPr>
        <p:spPr>
          <a:xfrm>
            <a:off x="3504760" y="6917423"/>
            <a:ext cx="4584125" cy="6159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500" u="none" cap="none" strike="noStrike">
                <a:solidFill>
                  <a:srgbClr val="611D2D"/>
                </a:solidFill>
                <a:latin typeface="Josefin Sans SemiBold"/>
                <a:ea typeface="Josefin Sans SemiBold"/>
                <a:cs typeface="Josefin Sans SemiBold"/>
                <a:sym typeface="Josefin Sans SemiBold"/>
              </a:rPr>
              <a:t>Canmore, Alberta</a:t>
            </a:r>
            <a:endParaRPr/>
          </a:p>
        </p:txBody>
      </p:sp>
      <p:sp>
        <p:nvSpPr>
          <p:cNvPr id="425" name="Google Shape;425;p34"/>
          <p:cNvSpPr txBox="1"/>
          <p:nvPr/>
        </p:nvSpPr>
        <p:spPr>
          <a:xfrm>
            <a:off x="3416745" y="7622488"/>
            <a:ext cx="4760100" cy="1269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Celebrate the bountiful harvest with cornucopias overflowing with seasonal vegetables. </a:t>
            </a:r>
            <a:endParaRPr/>
          </a:p>
        </p:txBody>
      </p:sp>
      <p:sp>
        <p:nvSpPr>
          <p:cNvPr id="426" name="Google Shape;426;p34"/>
          <p:cNvSpPr txBox="1"/>
          <p:nvPr/>
        </p:nvSpPr>
        <p:spPr>
          <a:xfrm>
            <a:off x="9190762" y="6959162"/>
            <a:ext cx="5680493" cy="6159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500" u="none" cap="none" strike="noStrike">
                <a:solidFill>
                  <a:srgbClr val="611D2D"/>
                </a:solidFill>
                <a:latin typeface="Josefin Sans SemiBold"/>
                <a:ea typeface="Josefin Sans SemiBold"/>
                <a:cs typeface="Josefin Sans SemiBold"/>
                <a:sym typeface="Josefin Sans SemiBold"/>
              </a:rPr>
              <a:t>Riverdale Farm, Toronto</a:t>
            </a:r>
            <a:endParaRPr/>
          </a:p>
        </p:txBody>
      </p:sp>
      <p:sp>
        <p:nvSpPr>
          <p:cNvPr id="427" name="Google Shape;427;p34"/>
          <p:cNvSpPr txBox="1"/>
          <p:nvPr/>
        </p:nvSpPr>
        <p:spPr>
          <a:xfrm>
            <a:off x="9650931" y="7664226"/>
            <a:ext cx="4760100" cy="1269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Celebrate the bountiful harvest with cornucopias overflowing with seasonal vegetables. </a:t>
            </a:r>
            <a:endParaRPr/>
          </a:p>
        </p:txBody>
      </p:sp>
      <p:pic>
        <p:nvPicPr>
          <p:cNvPr id="428" name="Google Shape;428;p34"/>
          <p:cNvPicPr preferRelativeResize="0"/>
          <p:nvPr/>
        </p:nvPicPr>
        <p:blipFill>
          <a:blip r:embed="rId10">
            <a:alphaModFix/>
          </a:blip>
          <a:stretch>
            <a:fillRect/>
          </a:stretch>
        </p:blipFill>
        <p:spPr>
          <a:xfrm>
            <a:off x="3944982" y="3138025"/>
            <a:ext cx="3516949" cy="3516949"/>
          </a:xfrm>
          <a:prstGeom prst="rect">
            <a:avLst/>
          </a:prstGeom>
          <a:noFill/>
          <a:ln>
            <a:noFill/>
          </a:ln>
        </p:spPr>
      </p:pic>
      <p:pic>
        <p:nvPicPr>
          <p:cNvPr id="429" name="Google Shape;429;p34"/>
          <p:cNvPicPr preferRelativeResize="0"/>
          <p:nvPr/>
        </p:nvPicPr>
        <p:blipFill>
          <a:blip r:embed="rId11">
            <a:alphaModFix/>
          </a:blip>
          <a:stretch>
            <a:fillRect/>
          </a:stretch>
        </p:blipFill>
        <p:spPr>
          <a:xfrm>
            <a:off x="10343482" y="3186825"/>
            <a:ext cx="3516948" cy="351694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id="434" name="Google Shape;434;p3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435" name="Google Shape;435;p35"/>
          <p:cNvSpPr/>
          <p:nvPr/>
        </p:nvSpPr>
        <p:spPr>
          <a:xfrm>
            <a:off x="-2539477" y="7848146"/>
            <a:ext cx="23366954" cy="15732093"/>
          </a:xfrm>
          <a:custGeom>
            <a:rect b="b" l="l" r="r" t="t"/>
            <a:pathLst>
              <a:path extrusionOk="0" h="812800" w="1207256">
                <a:moveTo>
                  <a:pt x="603628" y="0"/>
                </a:moveTo>
                <a:cubicBezTo>
                  <a:pt x="270253" y="0"/>
                  <a:pt x="0" y="181951"/>
                  <a:pt x="0" y="406400"/>
                </a:cubicBezTo>
                <a:cubicBezTo>
                  <a:pt x="0" y="630849"/>
                  <a:pt x="270253" y="812800"/>
                  <a:pt x="603628" y="812800"/>
                </a:cubicBezTo>
                <a:cubicBezTo>
                  <a:pt x="937002" y="812800"/>
                  <a:pt x="1207256" y="630849"/>
                  <a:pt x="1207256" y="406400"/>
                </a:cubicBezTo>
                <a:cubicBezTo>
                  <a:pt x="1207256" y="181951"/>
                  <a:pt x="937002" y="0"/>
                  <a:pt x="603628"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5"/>
          <p:cNvSpPr txBox="1"/>
          <p:nvPr/>
        </p:nvSpPr>
        <p:spPr>
          <a:xfrm>
            <a:off x="2692873" y="2278160"/>
            <a:ext cx="12902400" cy="36942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15000" u="none" cap="none" strike="noStrike">
                <a:solidFill>
                  <a:srgbClr val="961300"/>
                </a:solidFill>
                <a:latin typeface="Vidaloka"/>
                <a:ea typeface="Vidaloka"/>
                <a:cs typeface="Vidaloka"/>
                <a:sym typeface="Vidaloka"/>
              </a:rPr>
              <a:t>Happy Thanksgiving!</a:t>
            </a:r>
            <a:endParaRPr/>
          </a:p>
        </p:txBody>
      </p:sp>
      <p:pic>
        <p:nvPicPr>
          <p:cNvPr id="437" name="Google Shape;437;p35"/>
          <p:cNvPicPr preferRelativeResize="0"/>
          <p:nvPr/>
        </p:nvPicPr>
        <p:blipFill rotWithShape="1">
          <a:blip r:embed="rId4">
            <a:alphaModFix/>
          </a:blip>
          <a:srcRect b="0" l="15881" r="0" t="13763"/>
          <a:stretch/>
        </p:blipFill>
        <p:spPr>
          <a:xfrm>
            <a:off x="0" y="0"/>
            <a:ext cx="5247452" cy="2997199"/>
          </a:xfrm>
          <a:prstGeom prst="rect">
            <a:avLst/>
          </a:prstGeom>
          <a:noFill/>
          <a:ln>
            <a:noFill/>
          </a:ln>
        </p:spPr>
      </p:pic>
      <p:pic>
        <p:nvPicPr>
          <p:cNvPr id="438" name="Google Shape;438;p35"/>
          <p:cNvPicPr preferRelativeResize="0"/>
          <p:nvPr/>
        </p:nvPicPr>
        <p:blipFill rotWithShape="1">
          <a:blip r:embed="rId4">
            <a:alphaModFix/>
          </a:blip>
          <a:srcRect b="0" l="14148" r="0" t="17287"/>
          <a:stretch/>
        </p:blipFill>
        <p:spPr>
          <a:xfrm flipH="1">
            <a:off x="12932301" y="0"/>
            <a:ext cx="5355699" cy="2874675"/>
          </a:xfrm>
          <a:prstGeom prst="rect">
            <a:avLst/>
          </a:prstGeom>
          <a:noFill/>
          <a:ln>
            <a:noFill/>
          </a:ln>
        </p:spPr>
      </p:pic>
      <p:pic>
        <p:nvPicPr>
          <p:cNvPr id="439" name="Google Shape;439;p35"/>
          <p:cNvPicPr preferRelativeResize="0"/>
          <p:nvPr/>
        </p:nvPicPr>
        <p:blipFill>
          <a:blip r:embed="rId5">
            <a:alphaModFix/>
          </a:blip>
          <a:stretch>
            <a:fillRect/>
          </a:stretch>
        </p:blipFill>
        <p:spPr>
          <a:xfrm>
            <a:off x="4486871" y="2225322"/>
            <a:ext cx="1689449" cy="1862575"/>
          </a:xfrm>
          <a:prstGeom prst="rect">
            <a:avLst/>
          </a:prstGeom>
          <a:noFill/>
          <a:ln>
            <a:noFill/>
          </a:ln>
        </p:spPr>
      </p:pic>
      <p:pic>
        <p:nvPicPr>
          <p:cNvPr id="440" name="Google Shape;440;p35"/>
          <p:cNvPicPr preferRelativeResize="0"/>
          <p:nvPr/>
        </p:nvPicPr>
        <p:blipFill>
          <a:blip r:embed="rId5">
            <a:alphaModFix/>
          </a:blip>
          <a:stretch>
            <a:fillRect/>
          </a:stretch>
        </p:blipFill>
        <p:spPr>
          <a:xfrm flipH="1">
            <a:off x="12089046" y="2225560"/>
            <a:ext cx="1689449" cy="1862575"/>
          </a:xfrm>
          <a:prstGeom prst="rect">
            <a:avLst/>
          </a:prstGeom>
          <a:noFill/>
          <a:ln>
            <a:noFill/>
          </a:ln>
        </p:spPr>
      </p:pic>
      <p:pic>
        <p:nvPicPr>
          <p:cNvPr id="441" name="Google Shape;441;p35"/>
          <p:cNvPicPr preferRelativeResize="0"/>
          <p:nvPr/>
        </p:nvPicPr>
        <p:blipFill>
          <a:blip r:embed="rId6">
            <a:alphaModFix/>
          </a:blip>
          <a:stretch>
            <a:fillRect/>
          </a:stretch>
        </p:blipFill>
        <p:spPr>
          <a:xfrm>
            <a:off x="7411727" y="6609924"/>
            <a:ext cx="3464699" cy="3219793"/>
          </a:xfrm>
          <a:prstGeom prst="rect">
            <a:avLst/>
          </a:prstGeom>
          <a:noFill/>
          <a:ln>
            <a:noFill/>
          </a:ln>
        </p:spPr>
      </p:pic>
      <p:pic>
        <p:nvPicPr>
          <p:cNvPr id="442" name="Google Shape;442;p35"/>
          <p:cNvPicPr preferRelativeResize="0"/>
          <p:nvPr/>
        </p:nvPicPr>
        <p:blipFill>
          <a:blip r:embed="rId7">
            <a:alphaModFix/>
          </a:blip>
          <a:stretch>
            <a:fillRect/>
          </a:stretch>
        </p:blipFill>
        <p:spPr>
          <a:xfrm>
            <a:off x="10771350" y="7662575"/>
            <a:ext cx="3393583" cy="1595726"/>
          </a:xfrm>
          <a:prstGeom prst="rect">
            <a:avLst/>
          </a:prstGeom>
          <a:noFill/>
          <a:ln>
            <a:noFill/>
          </a:ln>
        </p:spPr>
      </p:pic>
      <p:pic>
        <p:nvPicPr>
          <p:cNvPr id="443" name="Google Shape;443;p35"/>
          <p:cNvPicPr preferRelativeResize="0"/>
          <p:nvPr/>
        </p:nvPicPr>
        <p:blipFill>
          <a:blip r:embed="rId8">
            <a:alphaModFix/>
          </a:blip>
          <a:stretch>
            <a:fillRect/>
          </a:stretch>
        </p:blipFill>
        <p:spPr>
          <a:xfrm>
            <a:off x="3419026" y="7598327"/>
            <a:ext cx="3605048" cy="1734572"/>
          </a:xfrm>
          <a:prstGeom prst="rect">
            <a:avLst/>
          </a:prstGeom>
          <a:noFill/>
          <a:ln>
            <a:noFill/>
          </a:ln>
        </p:spPr>
      </p:pic>
      <p:pic>
        <p:nvPicPr>
          <p:cNvPr id="444" name="Google Shape;444;p35"/>
          <p:cNvPicPr preferRelativeResize="0"/>
          <p:nvPr/>
        </p:nvPicPr>
        <p:blipFill rotWithShape="1">
          <a:blip r:embed="rId9">
            <a:alphaModFix/>
          </a:blip>
          <a:srcRect b="67781" l="0" r="0" t="0"/>
          <a:stretch/>
        </p:blipFill>
        <p:spPr>
          <a:xfrm>
            <a:off x="4694650" y="9547305"/>
            <a:ext cx="4016673" cy="739700"/>
          </a:xfrm>
          <a:prstGeom prst="rect">
            <a:avLst/>
          </a:prstGeom>
          <a:noFill/>
          <a:ln>
            <a:noFill/>
          </a:ln>
        </p:spPr>
      </p:pic>
      <p:pic>
        <p:nvPicPr>
          <p:cNvPr id="445" name="Google Shape;445;p35"/>
          <p:cNvPicPr preferRelativeResize="0"/>
          <p:nvPr/>
        </p:nvPicPr>
        <p:blipFill rotWithShape="1">
          <a:blip r:embed="rId10">
            <a:alphaModFix/>
          </a:blip>
          <a:srcRect b="60203" l="0" r="0" t="0"/>
          <a:stretch/>
        </p:blipFill>
        <p:spPr>
          <a:xfrm>
            <a:off x="12468500" y="9258300"/>
            <a:ext cx="3685448" cy="1028700"/>
          </a:xfrm>
          <a:prstGeom prst="rect">
            <a:avLst/>
          </a:prstGeom>
          <a:noFill/>
          <a:ln>
            <a:noFill/>
          </a:ln>
        </p:spPr>
      </p:pic>
      <p:pic>
        <p:nvPicPr>
          <p:cNvPr id="446" name="Google Shape;446;p35"/>
          <p:cNvPicPr preferRelativeResize="0"/>
          <p:nvPr/>
        </p:nvPicPr>
        <p:blipFill rotWithShape="1">
          <a:blip r:embed="rId11">
            <a:alphaModFix/>
          </a:blip>
          <a:srcRect b="21166" l="0" r="0" t="0"/>
          <a:stretch/>
        </p:blipFill>
        <p:spPr>
          <a:xfrm>
            <a:off x="2089075" y="9103100"/>
            <a:ext cx="1329951" cy="1162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4C8"/>
        </a:solidFill>
      </p:bgPr>
    </p:bg>
    <p:spTree>
      <p:nvGrpSpPr>
        <p:cNvPr id="450" name="Shape 450"/>
        <p:cNvGrpSpPr/>
        <p:nvPr/>
      </p:nvGrpSpPr>
      <p:grpSpPr>
        <a:xfrm>
          <a:off x="0" y="0"/>
          <a:ext cx="0" cy="0"/>
          <a:chOff x="0" y="0"/>
          <a:chExt cx="0" cy="0"/>
        </a:xfrm>
      </p:grpSpPr>
      <p:sp>
        <p:nvSpPr>
          <p:cNvPr id="451" name="Google Shape;451;p36"/>
          <p:cNvSpPr txBox="1"/>
          <p:nvPr/>
        </p:nvSpPr>
        <p:spPr>
          <a:xfrm>
            <a:off x="1028700" y="1190625"/>
            <a:ext cx="13296243" cy="12096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611D2D"/>
                </a:solidFill>
                <a:latin typeface="Vidaloka"/>
                <a:ea typeface="Vidaloka"/>
                <a:cs typeface="Vidaloka"/>
                <a:sym typeface="Vidaloka"/>
              </a:rPr>
              <a:t>Resource Page</a:t>
            </a:r>
            <a:endParaRPr/>
          </a:p>
        </p:txBody>
      </p:sp>
      <p:sp>
        <p:nvSpPr>
          <p:cNvPr id="452" name="Google Shape;452;p36"/>
          <p:cNvSpPr txBox="1"/>
          <p:nvPr/>
        </p:nvSpPr>
        <p:spPr>
          <a:xfrm>
            <a:off x="1028700" y="2542937"/>
            <a:ext cx="10200447"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611D2D"/>
                </a:solidFill>
                <a:latin typeface="Josefin Sans"/>
                <a:ea typeface="Josefin Sans"/>
                <a:cs typeface="Josefin Sans"/>
                <a:sym typeface="Josefin Sans"/>
              </a:rPr>
              <a:t>Use these design resources in your Canva presentation.</a:t>
            </a:r>
            <a:endParaRPr/>
          </a:p>
        </p:txBody>
      </p:sp>
      <p:sp>
        <p:nvSpPr>
          <p:cNvPr id="453" name="Google Shape;453;p36"/>
          <p:cNvSpPr txBox="1"/>
          <p:nvPr/>
        </p:nvSpPr>
        <p:spPr>
          <a:xfrm>
            <a:off x="1028700" y="7036829"/>
            <a:ext cx="5321400" cy="3846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You can find these fonts online too.</a:t>
            </a:r>
            <a:endParaRPr/>
          </a:p>
        </p:txBody>
      </p:sp>
      <p:sp>
        <p:nvSpPr>
          <p:cNvPr id="454" name="Google Shape;454;p36"/>
          <p:cNvSpPr txBox="1"/>
          <p:nvPr/>
        </p:nvSpPr>
        <p:spPr>
          <a:xfrm>
            <a:off x="1028700" y="3983742"/>
            <a:ext cx="44052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This presentation template</a:t>
            </a:r>
            <a:endParaRPr/>
          </a:p>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uses the following free fonts:</a:t>
            </a:r>
            <a:endParaRPr/>
          </a:p>
        </p:txBody>
      </p:sp>
      <p:sp>
        <p:nvSpPr>
          <p:cNvPr id="455" name="Google Shape;455;p36"/>
          <p:cNvSpPr txBox="1"/>
          <p:nvPr/>
        </p:nvSpPr>
        <p:spPr>
          <a:xfrm>
            <a:off x="1028700" y="3399822"/>
            <a:ext cx="2358176" cy="5378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611D2D"/>
                </a:solidFill>
                <a:latin typeface="Josefin Sans"/>
                <a:ea typeface="Josefin Sans"/>
                <a:cs typeface="Josefin Sans"/>
                <a:sym typeface="Josefin Sans"/>
              </a:rPr>
              <a:t>Fonts</a:t>
            </a:r>
            <a:endParaRPr/>
          </a:p>
        </p:txBody>
      </p:sp>
      <p:sp>
        <p:nvSpPr>
          <p:cNvPr id="456" name="Google Shape;456;p36"/>
          <p:cNvSpPr txBox="1"/>
          <p:nvPr/>
        </p:nvSpPr>
        <p:spPr>
          <a:xfrm>
            <a:off x="1028700" y="7854433"/>
            <a:ext cx="1723978" cy="5378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611D2D"/>
                </a:solidFill>
                <a:latin typeface="Josefin Sans"/>
                <a:ea typeface="Josefin Sans"/>
                <a:cs typeface="Josefin Sans"/>
                <a:sym typeface="Josefin Sans"/>
              </a:rPr>
              <a:t>Colors</a:t>
            </a:r>
            <a:endParaRPr/>
          </a:p>
        </p:txBody>
      </p:sp>
      <p:sp>
        <p:nvSpPr>
          <p:cNvPr id="457" name="Google Shape;457;p36"/>
          <p:cNvSpPr txBox="1"/>
          <p:nvPr/>
        </p:nvSpPr>
        <p:spPr>
          <a:xfrm>
            <a:off x="1028700" y="5139586"/>
            <a:ext cx="1724100" cy="1615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Titles:</a:t>
            </a:r>
            <a:endParaRPr/>
          </a:p>
          <a:p>
            <a:pPr indent="0" lvl="0" marL="0" marR="0" rtl="0" algn="l">
              <a:lnSpc>
                <a:spcPct val="160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Headers:</a:t>
            </a:r>
            <a:endParaRPr/>
          </a:p>
          <a:p>
            <a:pPr indent="0" lvl="0" marL="0" marR="0" rtl="0" algn="l">
              <a:lnSpc>
                <a:spcPct val="160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Body:</a:t>
            </a:r>
            <a:endParaRPr/>
          </a:p>
        </p:txBody>
      </p:sp>
      <p:sp>
        <p:nvSpPr>
          <p:cNvPr id="458" name="Google Shape;458;p36"/>
          <p:cNvSpPr txBox="1"/>
          <p:nvPr/>
        </p:nvSpPr>
        <p:spPr>
          <a:xfrm>
            <a:off x="7471400" y="3399822"/>
            <a:ext cx="4864059" cy="5378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611D2D"/>
                </a:solidFill>
                <a:latin typeface="Josefin Sans"/>
                <a:ea typeface="Josefin Sans"/>
                <a:cs typeface="Josefin Sans"/>
                <a:sym typeface="Josefin Sans"/>
              </a:rPr>
              <a:t>Design Elements</a:t>
            </a:r>
            <a:endParaRPr/>
          </a:p>
        </p:txBody>
      </p:sp>
      <p:sp>
        <p:nvSpPr>
          <p:cNvPr id="459" name="Google Shape;459;p36"/>
          <p:cNvSpPr/>
          <p:nvPr/>
        </p:nvSpPr>
        <p:spPr>
          <a:xfrm>
            <a:off x="1028700" y="8470912"/>
            <a:ext cx="787388" cy="7873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11D2D"/>
          </a:solidFill>
          <a:ln cap="sq" cmpd="sng" w="19050">
            <a:solidFill>
              <a:srgbClr val="611D2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36"/>
          <p:cNvSpPr/>
          <p:nvPr/>
        </p:nvSpPr>
        <p:spPr>
          <a:xfrm>
            <a:off x="2004319" y="8470912"/>
            <a:ext cx="787388" cy="7873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E4C8"/>
          </a:solidFill>
          <a:ln cap="sq" cmpd="sng" w="19050">
            <a:solidFill>
              <a:srgbClr val="611D2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36"/>
          <p:cNvSpPr/>
          <p:nvPr/>
        </p:nvSpPr>
        <p:spPr>
          <a:xfrm>
            <a:off x="2979938" y="8470912"/>
            <a:ext cx="787388" cy="7873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1300"/>
          </a:solidFill>
          <a:ln cap="sq" cmpd="sng" w="19050">
            <a:solidFill>
              <a:srgbClr val="611D2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36"/>
          <p:cNvSpPr/>
          <p:nvPr/>
        </p:nvSpPr>
        <p:spPr>
          <a:xfrm>
            <a:off x="3955558" y="8470912"/>
            <a:ext cx="787388" cy="7873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A411"/>
          </a:solidFill>
          <a:ln cap="sq" cmpd="sng" w="19050">
            <a:solidFill>
              <a:srgbClr val="611D2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6"/>
          <p:cNvSpPr/>
          <p:nvPr/>
        </p:nvSpPr>
        <p:spPr>
          <a:xfrm>
            <a:off x="4931177" y="8470912"/>
            <a:ext cx="787388" cy="7873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5037"/>
          </a:solidFill>
          <a:ln cap="sq" cmpd="sng" w="19050">
            <a:solidFill>
              <a:srgbClr val="611D2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36"/>
          <p:cNvSpPr/>
          <p:nvPr/>
        </p:nvSpPr>
        <p:spPr>
          <a:xfrm>
            <a:off x="5906796" y="8470912"/>
            <a:ext cx="787388" cy="7873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3324"/>
          </a:solidFill>
          <a:ln cap="sq" cmpd="sng" w="19050">
            <a:solidFill>
              <a:srgbClr val="611D2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36"/>
          <p:cNvSpPr txBox="1"/>
          <p:nvPr/>
        </p:nvSpPr>
        <p:spPr>
          <a:xfrm>
            <a:off x="3152150" y="5731798"/>
            <a:ext cx="3198000" cy="431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800" u="none" cap="none" strike="noStrike">
                <a:solidFill>
                  <a:srgbClr val="611D2D"/>
                </a:solidFill>
                <a:latin typeface="Josefin Sans"/>
                <a:ea typeface="Josefin Sans"/>
                <a:cs typeface="Josefin Sans"/>
                <a:sym typeface="Josefin Sans"/>
              </a:rPr>
              <a:t>Josefin Sans</a:t>
            </a:r>
            <a:endParaRPr/>
          </a:p>
        </p:txBody>
      </p:sp>
      <p:sp>
        <p:nvSpPr>
          <p:cNvPr id="466" name="Google Shape;466;p36"/>
          <p:cNvSpPr txBox="1"/>
          <p:nvPr/>
        </p:nvSpPr>
        <p:spPr>
          <a:xfrm>
            <a:off x="3152150" y="6323990"/>
            <a:ext cx="3198000" cy="431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800" u="none" cap="none" strike="noStrike">
                <a:solidFill>
                  <a:srgbClr val="611D2D"/>
                </a:solidFill>
                <a:latin typeface="Josefin Sans"/>
                <a:ea typeface="Josefin Sans"/>
                <a:cs typeface="Josefin Sans"/>
                <a:sym typeface="Josefin Sans"/>
              </a:rPr>
              <a:t>Josefin Sans</a:t>
            </a:r>
            <a:endParaRPr/>
          </a:p>
        </p:txBody>
      </p:sp>
      <p:sp>
        <p:nvSpPr>
          <p:cNvPr id="467" name="Google Shape;467;p36"/>
          <p:cNvSpPr txBox="1"/>
          <p:nvPr/>
        </p:nvSpPr>
        <p:spPr>
          <a:xfrm>
            <a:off x="3152150" y="5092585"/>
            <a:ext cx="31980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611D2D"/>
                </a:solidFill>
                <a:latin typeface="Vidaloka"/>
                <a:ea typeface="Vidaloka"/>
                <a:cs typeface="Vidaloka"/>
                <a:sym typeface="Vidaloka"/>
              </a:rPr>
              <a:t>Vidaloka</a:t>
            </a:r>
            <a:endParaRPr/>
          </a:p>
        </p:txBody>
      </p:sp>
      <p:pic>
        <p:nvPicPr>
          <p:cNvPr id="468" name="Google Shape;468;p36"/>
          <p:cNvPicPr preferRelativeResize="0"/>
          <p:nvPr/>
        </p:nvPicPr>
        <p:blipFill>
          <a:blip r:embed="rId3">
            <a:alphaModFix/>
          </a:blip>
          <a:stretch>
            <a:fillRect/>
          </a:stretch>
        </p:blipFill>
        <p:spPr>
          <a:xfrm>
            <a:off x="13952507" y="4190465"/>
            <a:ext cx="1216422" cy="1129603"/>
          </a:xfrm>
          <a:prstGeom prst="rect">
            <a:avLst/>
          </a:prstGeom>
          <a:noFill/>
          <a:ln>
            <a:noFill/>
          </a:ln>
        </p:spPr>
      </p:pic>
      <p:pic>
        <p:nvPicPr>
          <p:cNvPr id="469" name="Google Shape;469;p36"/>
          <p:cNvPicPr preferRelativeResize="0"/>
          <p:nvPr/>
        </p:nvPicPr>
        <p:blipFill>
          <a:blip r:embed="rId4">
            <a:alphaModFix/>
          </a:blip>
          <a:stretch>
            <a:fillRect/>
          </a:stretch>
        </p:blipFill>
        <p:spPr>
          <a:xfrm>
            <a:off x="7529225" y="5784275"/>
            <a:ext cx="2120983" cy="1020726"/>
          </a:xfrm>
          <a:prstGeom prst="rect">
            <a:avLst/>
          </a:prstGeom>
          <a:noFill/>
          <a:ln>
            <a:noFill/>
          </a:ln>
        </p:spPr>
      </p:pic>
      <p:pic>
        <p:nvPicPr>
          <p:cNvPr id="470" name="Google Shape;470;p36"/>
          <p:cNvPicPr preferRelativeResize="0"/>
          <p:nvPr/>
        </p:nvPicPr>
        <p:blipFill>
          <a:blip r:embed="rId5">
            <a:alphaModFix/>
          </a:blip>
          <a:stretch>
            <a:fillRect/>
          </a:stretch>
        </p:blipFill>
        <p:spPr>
          <a:xfrm>
            <a:off x="7420150" y="4223588"/>
            <a:ext cx="1004526" cy="1007989"/>
          </a:xfrm>
          <a:prstGeom prst="rect">
            <a:avLst/>
          </a:prstGeom>
          <a:noFill/>
          <a:ln>
            <a:noFill/>
          </a:ln>
        </p:spPr>
      </p:pic>
      <p:pic>
        <p:nvPicPr>
          <p:cNvPr id="471" name="Google Shape;471;p36"/>
          <p:cNvPicPr preferRelativeResize="0"/>
          <p:nvPr/>
        </p:nvPicPr>
        <p:blipFill>
          <a:blip r:embed="rId6">
            <a:alphaModFix/>
          </a:blip>
          <a:stretch>
            <a:fillRect/>
          </a:stretch>
        </p:blipFill>
        <p:spPr>
          <a:xfrm>
            <a:off x="14023464" y="7563330"/>
            <a:ext cx="1426860" cy="1000047"/>
          </a:xfrm>
          <a:prstGeom prst="rect">
            <a:avLst/>
          </a:prstGeom>
          <a:noFill/>
          <a:ln>
            <a:noFill/>
          </a:ln>
        </p:spPr>
      </p:pic>
      <p:pic>
        <p:nvPicPr>
          <p:cNvPr id="472" name="Google Shape;472;p36"/>
          <p:cNvPicPr preferRelativeResize="0"/>
          <p:nvPr/>
        </p:nvPicPr>
        <p:blipFill>
          <a:blip r:embed="rId7">
            <a:alphaModFix/>
          </a:blip>
          <a:stretch>
            <a:fillRect/>
          </a:stretch>
        </p:blipFill>
        <p:spPr>
          <a:xfrm>
            <a:off x="8623806" y="7433071"/>
            <a:ext cx="878985" cy="1179532"/>
          </a:xfrm>
          <a:prstGeom prst="rect">
            <a:avLst/>
          </a:prstGeom>
          <a:noFill/>
          <a:ln>
            <a:noFill/>
          </a:ln>
        </p:spPr>
      </p:pic>
      <p:pic>
        <p:nvPicPr>
          <p:cNvPr id="473" name="Google Shape;473;p36"/>
          <p:cNvPicPr preferRelativeResize="0"/>
          <p:nvPr/>
        </p:nvPicPr>
        <p:blipFill>
          <a:blip r:embed="rId8">
            <a:alphaModFix/>
          </a:blip>
          <a:stretch>
            <a:fillRect/>
          </a:stretch>
        </p:blipFill>
        <p:spPr>
          <a:xfrm>
            <a:off x="8668074" y="4297748"/>
            <a:ext cx="1059649" cy="799916"/>
          </a:xfrm>
          <a:prstGeom prst="rect">
            <a:avLst/>
          </a:prstGeom>
          <a:noFill/>
          <a:ln>
            <a:noFill/>
          </a:ln>
        </p:spPr>
      </p:pic>
      <p:pic>
        <p:nvPicPr>
          <p:cNvPr id="474" name="Google Shape;474;p36"/>
          <p:cNvPicPr preferRelativeResize="0"/>
          <p:nvPr/>
        </p:nvPicPr>
        <p:blipFill>
          <a:blip r:embed="rId9">
            <a:alphaModFix/>
          </a:blip>
          <a:stretch>
            <a:fillRect/>
          </a:stretch>
        </p:blipFill>
        <p:spPr>
          <a:xfrm>
            <a:off x="16247317" y="4350232"/>
            <a:ext cx="1324065" cy="883628"/>
          </a:xfrm>
          <a:prstGeom prst="rect">
            <a:avLst/>
          </a:prstGeom>
          <a:noFill/>
          <a:ln>
            <a:noFill/>
          </a:ln>
        </p:spPr>
      </p:pic>
      <p:pic>
        <p:nvPicPr>
          <p:cNvPr id="475" name="Google Shape;475;p36"/>
          <p:cNvPicPr preferRelativeResize="0"/>
          <p:nvPr/>
        </p:nvPicPr>
        <p:blipFill>
          <a:blip r:embed="rId10">
            <a:alphaModFix/>
          </a:blip>
          <a:stretch>
            <a:fillRect/>
          </a:stretch>
        </p:blipFill>
        <p:spPr>
          <a:xfrm>
            <a:off x="14071625" y="5858444"/>
            <a:ext cx="1378698" cy="926983"/>
          </a:xfrm>
          <a:prstGeom prst="rect">
            <a:avLst/>
          </a:prstGeom>
          <a:noFill/>
          <a:ln>
            <a:noFill/>
          </a:ln>
        </p:spPr>
      </p:pic>
      <p:pic>
        <p:nvPicPr>
          <p:cNvPr id="476" name="Google Shape;476;p36"/>
          <p:cNvPicPr preferRelativeResize="0"/>
          <p:nvPr/>
        </p:nvPicPr>
        <p:blipFill>
          <a:blip r:embed="rId11">
            <a:alphaModFix/>
          </a:blip>
          <a:stretch>
            <a:fillRect/>
          </a:stretch>
        </p:blipFill>
        <p:spPr>
          <a:xfrm>
            <a:off x="7480281" y="7576258"/>
            <a:ext cx="878973" cy="974186"/>
          </a:xfrm>
          <a:prstGeom prst="rect">
            <a:avLst/>
          </a:prstGeom>
          <a:noFill/>
          <a:ln>
            <a:noFill/>
          </a:ln>
        </p:spPr>
      </p:pic>
      <p:pic>
        <p:nvPicPr>
          <p:cNvPr id="477" name="Google Shape;477;p36"/>
          <p:cNvPicPr preferRelativeResize="0"/>
          <p:nvPr/>
        </p:nvPicPr>
        <p:blipFill>
          <a:blip r:embed="rId12">
            <a:alphaModFix/>
          </a:blip>
          <a:stretch>
            <a:fillRect/>
          </a:stretch>
        </p:blipFill>
        <p:spPr>
          <a:xfrm>
            <a:off x="15699425" y="5927122"/>
            <a:ext cx="1723976" cy="831679"/>
          </a:xfrm>
          <a:prstGeom prst="rect">
            <a:avLst/>
          </a:prstGeom>
          <a:noFill/>
          <a:ln>
            <a:noFill/>
          </a:ln>
        </p:spPr>
      </p:pic>
      <p:pic>
        <p:nvPicPr>
          <p:cNvPr id="478" name="Google Shape;478;p36"/>
          <p:cNvPicPr preferRelativeResize="0"/>
          <p:nvPr/>
        </p:nvPicPr>
        <p:blipFill>
          <a:blip r:embed="rId13">
            <a:alphaModFix/>
          </a:blip>
          <a:stretch>
            <a:fillRect/>
          </a:stretch>
        </p:blipFill>
        <p:spPr>
          <a:xfrm>
            <a:off x="15365476" y="4203169"/>
            <a:ext cx="768477" cy="1177755"/>
          </a:xfrm>
          <a:prstGeom prst="rect">
            <a:avLst/>
          </a:prstGeom>
          <a:noFill/>
          <a:ln>
            <a:noFill/>
          </a:ln>
        </p:spPr>
      </p:pic>
      <p:pic>
        <p:nvPicPr>
          <p:cNvPr id="479" name="Google Shape;479;p36"/>
          <p:cNvPicPr preferRelativeResize="0"/>
          <p:nvPr/>
        </p:nvPicPr>
        <p:blipFill>
          <a:blip r:embed="rId14">
            <a:alphaModFix/>
          </a:blip>
          <a:stretch>
            <a:fillRect/>
          </a:stretch>
        </p:blipFill>
        <p:spPr>
          <a:xfrm>
            <a:off x="11718894" y="7422200"/>
            <a:ext cx="2030188" cy="1156850"/>
          </a:xfrm>
          <a:prstGeom prst="rect">
            <a:avLst/>
          </a:prstGeom>
          <a:noFill/>
          <a:ln>
            <a:noFill/>
          </a:ln>
        </p:spPr>
      </p:pic>
      <p:pic>
        <p:nvPicPr>
          <p:cNvPr id="480" name="Google Shape;480;p36"/>
          <p:cNvPicPr preferRelativeResize="0"/>
          <p:nvPr/>
        </p:nvPicPr>
        <p:blipFill>
          <a:blip r:embed="rId15">
            <a:alphaModFix/>
          </a:blip>
          <a:stretch>
            <a:fillRect/>
          </a:stretch>
        </p:blipFill>
        <p:spPr>
          <a:xfrm>
            <a:off x="12008563" y="5932169"/>
            <a:ext cx="1753298" cy="824432"/>
          </a:xfrm>
          <a:prstGeom prst="rect">
            <a:avLst/>
          </a:prstGeom>
          <a:noFill/>
          <a:ln>
            <a:noFill/>
          </a:ln>
        </p:spPr>
      </p:pic>
      <p:pic>
        <p:nvPicPr>
          <p:cNvPr id="481" name="Google Shape;481;p36"/>
          <p:cNvPicPr preferRelativeResize="0"/>
          <p:nvPr/>
        </p:nvPicPr>
        <p:blipFill>
          <a:blip r:embed="rId16">
            <a:alphaModFix/>
          </a:blip>
          <a:stretch>
            <a:fillRect/>
          </a:stretch>
        </p:blipFill>
        <p:spPr>
          <a:xfrm>
            <a:off x="9886942" y="7589185"/>
            <a:ext cx="1653874" cy="1054264"/>
          </a:xfrm>
          <a:prstGeom prst="rect">
            <a:avLst/>
          </a:prstGeom>
          <a:noFill/>
          <a:ln>
            <a:noFill/>
          </a:ln>
        </p:spPr>
      </p:pic>
      <p:pic>
        <p:nvPicPr>
          <p:cNvPr id="482" name="Google Shape;482;p36"/>
          <p:cNvPicPr preferRelativeResize="0"/>
          <p:nvPr/>
        </p:nvPicPr>
        <p:blipFill>
          <a:blip r:embed="rId17">
            <a:alphaModFix/>
          </a:blip>
          <a:stretch>
            <a:fillRect/>
          </a:stretch>
        </p:blipFill>
        <p:spPr>
          <a:xfrm>
            <a:off x="15785021" y="7629232"/>
            <a:ext cx="1704331" cy="974178"/>
          </a:xfrm>
          <a:prstGeom prst="rect">
            <a:avLst/>
          </a:prstGeom>
          <a:noFill/>
          <a:ln>
            <a:noFill/>
          </a:ln>
        </p:spPr>
      </p:pic>
      <p:pic>
        <p:nvPicPr>
          <p:cNvPr id="483" name="Google Shape;483;p36"/>
          <p:cNvPicPr preferRelativeResize="0"/>
          <p:nvPr/>
        </p:nvPicPr>
        <p:blipFill>
          <a:blip r:embed="rId18">
            <a:alphaModFix/>
          </a:blip>
          <a:stretch>
            <a:fillRect/>
          </a:stretch>
        </p:blipFill>
        <p:spPr>
          <a:xfrm>
            <a:off x="10041726" y="4329376"/>
            <a:ext cx="2293719" cy="883625"/>
          </a:xfrm>
          <a:prstGeom prst="rect">
            <a:avLst/>
          </a:prstGeom>
          <a:noFill/>
          <a:ln>
            <a:noFill/>
          </a:ln>
        </p:spPr>
      </p:pic>
      <p:pic>
        <p:nvPicPr>
          <p:cNvPr id="484" name="Google Shape;484;p36"/>
          <p:cNvPicPr preferRelativeResize="0"/>
          <p:nvPr/>
        </p:nvPicPr>
        <p:blipFill>
          <a:blip r:embed="rId19">
            <a:alphaModFix/>
          </a:blip>
          <a:stretch>
            <a:fillRect/>
          </a:stretch>
        </p:blipFill>
        <p:spPr>
          <a:xfrm>
            <a:off x="12636293" y="4171250"/>
            <a:ext cx="1059668" cy="1168020"/>
          </a:xfrm>
          <a:prstGeom prst="rect">
            <a:avLst/>
          </a:prstGeom>
          <a:noFill/>
          <a:ln>
            <a:noFill/>
          </a:ln>
        </p:spPr>
      </p:pic>
      <p:pic>
        <p:nvPicPr>
          <p:cNvPr id="485" name="Google Shape;485;p36"/>
          <p:cNvPicPr preferRelativeResize="0"/>
          <p:nvPr/>
        </p:nvPicPr>
        <p:blipFill rotWithShape="1">
          <a:blip r:embed="rId20">
            <a:alphaModFix/>
          </a:blip>
          <a:srcRect b="0" l="0" r="0" t="0"/>
          <a:stretch/>
        </p:blipFill>
        <p:spPr>
          <a:xfrm>
            <a:off x="9959963" y="5870588"/>
            <a:ext cx="1738849" cy="97046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7139"/>
        </a:solidFill>
      </p:bgPr>
    </p:bg>
    <p:spTree>
      <p:nvGrpSpPr>
        <p:cNvPr id="489" name="Shape 489"/>
        <p:cNvGrpSpPr/>
        <p:nvPr/>
      </p:nvGrpSpPr>
      <p:grpSpPr>
        <a:xfrm>
          <a:off x="0" y="0"/>
          <a:ext cx="0" cy="0"/>
          <a:chOff x="0" y="0"/>
          <a:chExt cx="0" cy="0"/>
        </a:xfrm>
      </p:grpSpPr>
      <p:pic>
        <p:nvPicPr>
          <p:cNvPr id="490" name="Google Shape;490;p37"/>
          <p:cNvPicPr preferRelativeResize="0"/>
          <p:nvPr/>
        </p:nvPicPr>
        <p:blipFill>
          <a:blip r:embed="rId3">
            <a:alphaModFix/>
          </a:blip>
          <a:stretch>
            <a:fillRect/>
          </a:stretch>
        </p:blipFill>
        <p:spPr>
          <a:xfrm>
            <a:off x="-31500" y="-14016"/>
            <a:ext cx="18319498" cy="8354716"/>
          </a:xfrm>
          <a:prstGeom prst="rect">
            <a:avLst/>
          </a:prstGeom>
          <a:noFill/>
          <a:ln>
            <a:noFill/>
          </a:ln>
        </p:spPr>
      </p:pic>
      <p:sp>
        <p:nvSpPr>
          <p:cNvPr id="491" name="Google Shape;491;p37"/>
          <p:cNvSpPr txBox="1"/>
          <p:nvPr/>
        </p:nvSpPr>
        <p:spPr>
          <a:xfrm>
            <a:off x="4672223" y="954753"/>
            <a:ext cx="132963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000" u="none" cap="none" strike="noStrike">
                <a:solidFill>
                  <a:srgbClr val="611D2D"/>
                </a:solidFill>
                <a:latin typeface="Vidaloka"/>
                <a:ea typeface="Vidaloka"/>
                <a:cs typeface="Vidaloka"/>
                <a:sym typeface="Vidaloka"/>
              </a:rPr>
              <a:t>Credits</a:t>
            </a:r>
            <a:endParaRPr/>
          </a:p>
        </p:txBody>
      </p:sp>
      <p:sp>
        <p:nvSpPr>
          <p:cNvPr id="492" name="Google Shape;492;p37"/>
          <p:cNvSpPr txBox="1"/>
          <p:nvPr/>
        </p:nvSpPr>
        <p:spPr>
          <a:xfrm>
            <a:off x="7922524" y="2340160"/>
            <a:ext cx="67956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000" u="none" cap="none" strike="noStrike">
                <a:solidFill>
                  <a:srgbClr val="611D2D"/>
                </a:solidFill>
                <a:latin typeface="Josefin Sans"/>
                <a:ea typeface="Josefin Sans"/>
                <a:cs typeface="Josefin Sans"/>
                <a:sym typeface="Josefin Sans"/>
              </a:rPr>
              <a:t>This presentation template is free for </a:t>
            </a:r>
            <a:endParaRPr/>
          </a:p>
          <a:p>
            <a:pPr indent="0" lvl="0" marL="0" marR="0" rtl="0" algn="ctr">
              <a:lnSpc>
                <a:spcPct val="100000"/>
              </a:lnSpc>
              <a:spcBef>
                <a:spcPts val="0"/>
              </a:spcBef>
              <a:spcAft>
                <a:spcPts val="0"/>
              </a:spcAft>
              <a:buNone/>
            </a:pPr>
            <a:r>
              <a:rPr b="0" i="0" lang="en-US" sz="3000" u="none" cap="none" strike="noStrike">
                <a:solidFill>
                  <a:srgbClr val="611D2D"/>
                </a:solidFill>
                <a:latin typeface="Josefin Sans"/>
                <a:ea typeface="Josefin Sans"/>
                <a:cs typeface="Josefin Sans"/>
                <a:sym typeface="Josefin Sans"/>
              </a:rPr>
              <a:t>everyone to use thanks to the following:</a:t>
            </a:r>
            <a:endParaRPr/>
          </a:p>
        </p:txBody>
      </p:sp>
      <p:grpSp>
        <p:nvGrpSpPr>
          <p:cNvPr id="493" name="Google Shape;493;p37"/>
          <p:cNvGrpSpPr/>
          <p:nvPr/>
        </p:nvGrpSpPr>
        <p:grpSpPr>
          <a:xfrm>
            <a:off x="-100" y="8087874"/>
            <a:ext cx="18287829" cy="2207779"/>
            <a:chOff x="0" y="-66675"/>
            <a:chExt cx="5048400" cy="2234142"/>
          </a:xfrm>
        </p:grpSpPr>
        <p:sp>
          <p:nvSpPr>
            <p:cNvPr id="494" name="Google Shape;494;p37"/>
            <p:cNvSpPr/>
            <p:nvPr/>
          </p:nvSpPr>
          <p:spPr>
            <a:xfrm>
              <a:off x="0" y="0"/>
              <a:ext cx="5048329" cy="2167467"/>
            </a:xfrm>
            <a:custGeom>
              <a:rect b="b" l="l" r="r" t="t"/>
              <a:pathLst>
                <a:path extrusionOk="0" h="2167467" w="5048329">
                  <a:moveTo>
                    <a:pt x="0" y="0"/>
                  </a:moveTo>
                  <a:lnTo>
                    <a:pt x="5048329" y="0"/>
                  </a:lnTo>
                  <a:lnTo>
                    <a:pt x="5048329" y="2167467"/>
                  </a:lnTo>
                  <a:lnTo>
                    <a:pt x="0" y="2167467"/>
                  </a:lnTo>
                  <a:close/>
                </a:path>
              </a:pathLst>
            </a:custGeom>
            <a:solidFill>
              <a:srgbClr val="961300"/>
            </a:solidFill>
            <a:ln>
              <a:noFill/>
            </a:ln>
          </p:spPr>
        </p:sp>
        <p:sp>
          <p:nvSpPr>
            <p:cNvPr id="495" name="Google Shape;495;p37"/>
            <p:cNvSpPr txBox="1"/>
            <p:nvPr/>
          </p:nvSpPr>
          <p:spPr>
            <a:xfrm>
              <a:off x="0" y="-66675"/>
              <a:ext cx="5048400" cy="22341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6" name="Google Shape;496;p37"/>
          <p:cNvSpPr txBox="1"/>
          <p:nvPr/>
        </p:nvSpPr>
        <p:spPr>
          <a:xfrm>
            <a:off x="9204083" y="5311860"/>
            <a:ext cx="4232400" cy="3846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for the presentation template</a:t>
            </a:r>
            <a:endParaRPr/>
          </a:p>
        </p:txBody>
      </p:sp>
      <p:sp>
        <p:nvSpPr>
          <p:cNvPr id="497" name="Google Shape;497;p37"/>
          <p:cNvSpPr txBox="1"/>
          <p:nvPr/>
        </p:nvSpPr>
        <p:spPr>
          <a:xfrm>
            <a:off x="10225788" y="7151668"/>
            <a:ext cx="2189100" cy="3846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For the photos </a:t>
            </a:r>
            <a:endParaRPr/>
          </a:p>
        </p:txBody>
      </p:sp>
      <p:sp>
        <p:nvSpPr>
          <p:cNvPr id="498" name="Google Shape;498;p37"/>
          <p:cNvSpPr txBox="1"/>
          <p:nvPr/>
        </p:nvSpPr>
        <p:spPr>
          <a:xfrm>
            <a:off x="8363725" y="6288144"/>
            <a:ext cx="5913300" cy="7695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5000" u="none" cap="none" strike="noStrike">
                <a:solidFill>
                  <a:srgbClr val="611D2D"/>
                </a:solidFill>
                <a:latin typeface="Josefin Sans"/>
                <a:ea typeface="Josefin Sans"/>
                <a:cs typeface="Josefin Sans"/>
                <a:sym typeface="Josefin Sans"/>
              </a:rPr>
              <a:t>Pexels and Pixabay</a:t>
            </a:r>
            <a:endParaRPr/>
          </a:p>
        </p:txBody>
      </p:sp>
      <p:pic>
        <p:nvPicPr>
          <p:cNvPr id="499" name="Google Shape;499;p37"/>
          <p:cNvPicPr preferRelativeResize="0"/>
          <p:nvPr/>
        </p:nvPicPr>
        <p:blipFill rotWithShape="1">
          <a:blip r:embed="rId4">
            <a:alphaModFix/>
          </a:blip>
          <a:srcRect b="75894" l="2181" r="0" t="-1670"/>
          <a:stretch/>
        </p:blipFill>
        <p:spPr>
          <a:xfrm>
            <a:off x="0" y="8164525"/>
            <a:ext cx="18224973" cy="2122476"/>
          </a:xfrm>
          <a:prstGeom prst="rect">
            <a:avLst/>
          </a:prstGeom>
          <a:noFill/>
          <a:ln>
            <a:noFill/>
          </a:ln>
        </p:spPr>
      </p:pic>
      <p:pic>
        <p:nvPicPr>
          <p:cNvPr id="500" name="Google Shape;500;p37"/>
          <p:cNvPicPr preferRelativeResize="0"/>
          <p:nvPr/>
        </p:nvPicPr>
        <p:blipFill rotWithShape="1">
          <a:blip r:embed="rId5">
            <a:alphaModFix/>
          </a:blip>
          <a:srcRect b="0" l="30045" r="0" t="0"/>
          <a:stretch/>
        </p:blipFill>
        <p:spPr>
          <a:xfrm>
            <a:off x="0" y="2479025"/>
            <a:ext cx="5340524" cy="7094548"/>
          </a:xfrm>
          <a:prstGeom prst="rect">
            <a:avLst/>
          </a:prstGeom>
          <a:noFill/>
          <a:ln>
            <a:noFill/>
          </a:ln>
        </p:spPr>
      </p:pic>
      <p:pic>
        <p:nvPicPr>
          <p:cNvPr id="501" name="Google Shape;501;p37"/>
          <p:cNvPicPr preferRelativeResize="0"/>
          <p:nvPr/>
        </p:nvPicPr>
        <p:blipFill>
          <a:blip r:embed="rId6">
            <a:alphaModFix/>
          </a:blip>
          <a:stretch>
            <a:fillRect/>
          </a:stretch>
        </p:blipFill>
        <p:spPr>
          <a:xfrm>
            <a:off x="8924125" y="3978475"/>
            <a:ext cx="4792428" cy="1202788"/>
          </a:xfrm>
          <a:prstGeom prst="rect">
            <a:avLst/>
          </a:prstGeom>
          <a:noFill/>
          <a:ln>
            <a:noFill/>
          </a:ln>
        </p:spPr>
      </p:pic>
      <p:pic>
        <p:nvPicPr>
          <p:cNvPr id="502" name="Google Shape;502;p37"/>
          <p:cNvPicPr preferRelativeResize="0"/>
          <p:nvPr/>
        </p:nvPicPr>
        <p:blipFill rotWithShape="1">
          <a:blip r:embed="rId7">
            <a:alphaModFix/>
          </a:blip>
          <a:srcRect b="0" l="0" r="29303" t="0"/>
          <a:stretch/>
        </p:blipFill>
        <p:spPr>
          <a:xfrm>
            <a:off x="14899900" y="6748075"/>
            <a:ext cx="3388099" cy="2737876"/>
          </a:xfrm>
          <a:prstGeom prst="rect">
            <a:avLst/>
          </a:prstGeom>
          <a:noFill/>
          <a:ln>
            <a:noFill/>
          </a:ln>
        </p:spPr>
      </p:pic>
      <p:pic>
        <p:nvPicPr>
          <p:cNvPr id="503" name="Google Shape;503;p37"/>
          <p:cNvPicPr preferRelativeResize="0"/>
          <p:nvPr/>
        </p:nvPicPr>
        <p:blipFill rotWithShape="1">
          <a:blip r:embed="rId8">
            <a:alphaModFix/>
          </a:blip>
          <a:srcRect b="68899" l="0" r="0" t="0"/>
          <a:stretch/>
        </p:blipFill>
        <p:spPr>
          <a:xfrm>
            <a:off x="7603625" y="9092825"/>
            <a:ext cx="5511625" cy="1202799"/>
          </a:xfrm>
          <a:prstGeom prst="rect">
            <a:avLst/>
          </a:prstGeom>
          <a:noFill/>
          <a:ln>
            <a:noFill/>
          </a:ln>
        </p:spPr>
      </p:pic>
      <p:pic>
        <p:nvPicPr>
          <p:cNvPr id="504" name="Google Shape;504;p37"/>
          <p:cNvPicPr preferRelativeResize="0"/>
          <p:nvPr/>
        </p:nvPicPr>
        <p:blipFill>
          <a:blip r:embed="rId9">
            <a:alphaModFix/>
          </a:blip>
          <a:stretch>
            <a:fillRect/>
          </a:stretch>
        </p:blipFill>
        <p:spPr>
          <a:xfrm>
            <a:off x="3809525" y="7769836"/>
            <a:ext cx="3250025" cy="2185638"/>
          </a:xfrm>
          <a:prstGeom prst="rect">
            <a:avLst/>
          </a:prstGeom>
          <a:noFill/>
          <a:ln>
            <a:noFill/>
          </a:ln>
        </p:spPr>
      </p:pic>
      <p:pic>
        <p:nvPicPr>
          <p:cNvPr id="505" name="Google Shape;505;p37"/>
          <p:cNvPicPr preferRelativeResize="0"/>
          <p:nvPr/>
        </p:nvPicPr>
        <p:blipFill rotWithShape="1">
          <a:blip r:embed="rId10">
            <a:alphaModFix/>
          </a:blip>
          <a:srcRect b="58470" l="25705" r="0" t="0"/>
          <a:stretch/>
        </p:blipFill>
        <p:spPr>
          <a:xfrm>
            <a:off x="-100" y="9118225"/>
            <a:ext cx="2797926" cy="1202800"/>
          </a:xfrm>
          <a:prstGeom prst="rect">
            <a:avLst/>
          </a:prstGeom>
          <a:noFill/>
          <a:ln>
            <a:noFill/>
          </a:ln>
        </p:spPr>
      </p:pic>
      <p:pic>
        <p:nvPicPr>
          <p:cNvPr id="506" name="Google Shape;506;p37"/>
          <p:cNvPicPr preferRelativeResize="0"/>
          <p:nvPr/>
        </p:nvPicPr>
        <p:blipFill rotWithShape="1">
          <a:blip r:embed="rId11">
            <a:alphaModFix/>
          </a:blip>
          <a:srcRect b="0" l="20312" r="0" t="24225"/>
          <a:stretch/>
        </p:blipFill>
        <p:spPr>
          <a:xfrm>
            <a:off x="0" y="-14025"/>
            <a:ext cx="5415224" cy="3660824"/>
          </a:xfrm>
          <a:prstGeom prst="rect">
            <a:avLst/>
          </a:prstGeom>
          <a:noFill/>
          <a:ln>
            <a:noFill/>
          </a:ln>
        </p:spPr>
      </p:pic>
      <p:pic>
        <p:nvPicPr>
          <p:cNvPr id="507" name="Google Shape;507;p37"/>
          <p:cNvPicPr preferRelativeResize="0"/>
          <p:nvPr/>
        </p:nvPicPr>
        <p:blipFill rotWithShape="1">
          <a:blip r:embed="rId12">
            <a:alphaModFix/>
          </a:blip>
          <a:srcRect b="55187" l="0" r="0" t="0"/>
          <a:stretch/>
        </p:blipFill>
        <p:spPr>
          <a:xfrm>
            <a:off x="13915825" y="8979025"/>
            <a:ext cx="2189100" cy="1316598"/>
          </a:xfrm>
          <a:prstGeom prst="rect">
            <a:avLst/>
          </a:prstGeom>
          <a:noFill/>
          <a:ln>
            <a:noFill/>
          </a:ln>
        </p:spPr>
      </p:pic>
      <p:pic>
        <p:nvPicPr>
          <p:cNvPr id="508" name="Google Shape;508;p37"/>
          <p:cNvPicPr preferRelativeResize="0"/>
          <p:nvPr/>
        </p:nvPicPr>
        <p:blipFill rotWithShape="1">
          <a:blip r:embed="rId13">
            <a:alphaModFix/>
          </a:blip>
          <a:srcRect b="0" l="35026" r="0" t="70762"/>
          <a:stretch/>
        </p:blipFill>
        <p:spPr>
          <a:xfrm>
            <a:off x="0" y="-14025"/>
            <a:ext cx="2458452" cy="11068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1300"/>
        </a:solidFill>
      </p:bgPr>
    </p:bg>
    <p:spTree>
      <p:nvGrpSpPr>
        <p:cNvPr id="195" name="Shape 195"/>
        <p:cNvGrpSpPr/>
        <p:nvPr/>
      </p:nvGrpSpPr>
      <p:grpSpPr>
        <a:xfrm>
          <a:off x="0" y="0"/>
          <a:ext cx="0" cy="0"/>
          <a:chOff x="0" y="0"/>
          <a:chExt cx="0" cy="0"/>
        </a:xfrm>
      </p:grpSpPr>
      <p:pic>
        <p:nvPicPr>
          <p:cNvPr id="196" name="Google Shape;196;p21"/>
          <p:cNvPicPr preferRelativeResize="0"/>
          <p:nvPr/>
        </p:nvPicPr>
        <p:blipFill rotWithShape="1">
          <a:blip r:embed="rId3">
            <a:alphaModFix/>
          </a:blip>
          <a:srcRect b="2448" l="0" r="0" t="0"/>
          <a:stretch/>
        </p:blipFill>
        <p:spPr>
          <a:xfrm>
            <a:off x="7258175" y="0"/>
            <a:ext cx="11029827" cy="10286999"/>
          </a:xfrm>
          <a:prstGeom prst="rect">
            <a:avLst/>
          </a:prstGeom>
          <a:noFill/>
          <a:ln>
            <a:noFill/>
          </a:ln>
        </p:spPr>
      </p:pic>
      <p:sp>
        <p:nvSpPr>
          <p:cNvPr id="197" name="Google Shape;197;p21"/>
          <p:cNvSpPr/>
          <p:nvPr/>
        </p:nvSpPr>
        <p:spPr>
          <a:xfrm>
            <a:off x="11933731" y="9042175"/>
            <a:ext cx="10109743" cy="10109743"/>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E4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1"/>
          <p:cNvSpPr txBox="1"/>
          <p:nvPr/>
        </p:nvSpPr>
        <p:spPr>
          <a:xfrm>
            <a:off x="7982661" y="1637028"/>
            <a:ext cx="51888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9000" u="none" cap="none" strike="noStrike">
                <a:solidFill>
                  <a:srgbClr val="F1E4C8"/>
                </a:solidFill>
                <a:latin typeface="Vidaloka"/>
                <a:ea typeface="Vidaloka"/>
                <a:cs typeface="Vidaloka"/>
                <a:sym typeface="Vidaloka"/>
              </a:rPr>
              <a:t>Table of Contents</a:t>
            </a:r>
            <a:endParaRPr/>
          </a:p>
        </p:txBody>
      </p:sp>
      <p:sp>
        <p:nvSpPr>
          <p:cNvPr id="199" name="Google Shape;199;p21"/>
          <p:cNvSpPr txBox="1"/>
          <p:nvPr/>
        </p:nvSpPr>
        <p:spPr>
          <a:xfrm>
            <a:off x="8168073" y="5671371"/>
            <a:ext cx="3704332" cy="863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F1E4C8"/>
                </a:solidFill>
                <a:latin typeface="Josefin Sans"/>
                <a:ea typeface="Josefin Sans"/>
                <a:cs typeface="Josefin Sans"/>
                <a:sym typeface="Josefin Sans"/>
              </a:rPr>
              <a:t>Introduction</a:t>
            </a:r>
            <a:endParaRPr/>
          </a:p>
        </p:txBody>
      </p:sp>
      <p:sp>
        <p:nvSpPr>
          <p:cNvPr id="200" name="Google Shape;200;p21"/>
          <p:cNvSpPr txBox="1"/>
          <p:nvPr/>
        </p:nvSpPr>
        <p:spPr>
          <a:xfrm>
            <a:off x="8168073" y="6796633"/>
            <a:ext cx="5746403" cy="863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F1E4C8"/>
                </a:solidFill>
                <a:latin typeface="Josefin Sans"/>
                <a:ea typeface="Josefin Sans"/>
                <a:cs typeface="Josefin Sans"/>
                <a:sym typeface="Josefin Sans"/>
              </a:rPr>
              <a:t>The Origins</a:t>
            </a:r>
            <a:endParaRPr/>
          </a:p>
        </p:txBody>
      </p:sp>
      <p:sp>
        <p:nvSpPr>
          <p:cNvPr id="201" name="Google Shape;201;p21"/>
          <p:cNvSpPr txBox="1"/>
          <p:nvPr/>
        </p:nvSpPr>
        <p:spPr>
          <a:xfrm>
            <a:off x="8168073" y="7921895"/>
            <a:ext cx="5746403" cy="863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F1E4C8"/>
                </a:solidFill>
                <a:latin typeface="Josefin Sans"/>
                <a:ea typeface="Josefin Sans"/>
                <a:cs typeface="Josefin Sans"/>
                <a:sym typeface="Josefin Sans"/>
              </a:rPr>
              <a:t>Traditional Dishes</a:t>
            </a:r>
            <a:endParaRPr/>
          </a:p>
        </p:txBody>
      </p:sp>
      <p:pic>
        <p:nvPicPr>
          <p:cNvPr id="202" name="Google Shape;202;p21"/>
          <p:cNvPicPr preferRelativeResize="0"/>
          <p:nvPr/>
        </p:nvPicPr>
        <p:blipFill rotWithShape="1">
          <a:blip r:embed="rId4">
            <a:alphaModFix/>
          </a:blip>
          <a:srcRect b="0" l="0" r="77307" t="0"/>
          <a:stretch/>
        </p:blipFill>
        <p:spPr>
          <a:xfrm>
            <a:off x="17076275" y="6853200"/>
            <a:ext cx="1211727" cy="3742523"/>
          </a:xfrm>
          <a:prstGeom prst="rect">
            <a:avLst/>
          </a:prstGeom>
          <a:noFill/>
          <a:ln>
            <a:noFill/>
          </a:ln>
        </p:spPr>
      </p:pic>
      <p:pic>
        <p:nvPicPr>
          <p:cNvPr id="203" name="Google Shape;203;p21"/>
          <p:cNvPicPr preferRelativeResize="0"/>
          <p:nvPr/>
        </p:nvPicPr>
        <p:blipFill rotWithShape="1">
          <a:blip r:embed="rId5">
            <a:alphaModFix/>
          </a:blip>
          <a:srcRect b="3316" l="37922" r="0" t="0"/>
          <a:stretch/>
        </p:blipFill>
        <p:spPr>
          <a:xfrm>
            <a:off x="0" y="0"/>
            <a:ext cx="1851225" cy="10287002"/>
          </a:xfrm>
          <a:prstGeom prst="rect">
            <a:avLst/>
          </a:prstGeom>
          <a:noFill/>
          <a:ln>
            <a:noFill/>
          </a:ln>
        </p:spPr>
      </p:pic>
      <p:pic>
        <p:nvPicPr>
          <p:cNvPr id="204" name="Google Shape;204;p21"/>
          <p:cNvPicPr preferRelativeResize="0"/>
          <p:nvPr/>
        </p:nvPicPr>
        <p:blipFill rotWithShape="1">
          <a:blip r:embed="rId6">
            <a:alphaModFix/>
          </a:blip>
          <a:srcRect b="4486" l="0" r="0" t="851"/>
          <a:stretch/>
        </p:blipFill>
        <p:spPr>
          <a:xfrm>
            <a:off x="1801750" y="2975"/>
            <a:ext cx="5746401" cy="10287002"/>
          </a:xfrm>
          <a:prstGeom prst="rect">
            <a:avLst/>
          </a:prstGeom>
          <a:noFill/>
          <a:ln>
            <a:noFill/>
          </a:ln>
        </p:spPr>
      </p:pic>
      <p:pic>
        <p:nvPicPr>
          <p:cNvPr id="205" name="Google Shape;205;p21"/>
          <p:cNvPicPr preferRelativeResize="0"/>
          <p:nvPr/>
        </p:nvPicPr>
        <p:blipFill>
          <a:blip r:embed="rId7">
            <a:alphaModFix/>
          </a:blip>
          <a:stretch>
            <a:fillRect/>
          </a:stretch>
        </p:blipFill>
        <p:spPr>
          <a:xfrm>
            <a:off x="14049883" y="8614325"/>
            <a:ext cx="2336391" cy="15592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4C8"/>
        </a:solidFill>
      </p:bgPr>
    </p:bg>
    <p:spTree>
      <p:nvGrpSpPr>
        <p:cNvPr id="209" name="Shape 209"/>
        <p:cNvGrpSpPr/>
        <p:nvPr/>
      </p:nvGrpSpPr>
      <p:grpSpPr>
        <a:xfrm>
          <a:off x="0" y="0"/>
          <a:ext cx="0" cy="0"/>
          <a:chOff x="0" y="0"/>
          <a:chExt cx="0" cy="0"/>
        </a:xfrm>
      </p:grpSpPr>
      <p:pic>
        <p:nvPicPr>
          <p:cNvPr id="210" name="Google Shape;210;p22"/>
          <p:cNvPicPr preferRelativeResize="0"/>
          <p:nvPr/>
        </p:nvPicPr>
        <p:blipFill rotWithShape="1">
          <a:blip r:embed="rId3">
            <a:alphaModFix/>
          </a:blip>
          <a:srcRect b="-4602" l="0" r="0" t="0"/>
          <a:stretch/>
        </p:blipFill>
        <p:spPr>
          <a:xfrm>
            <a:off x="0" y="0"/>
            <a:ext cx="18288000" cy="10760261"/>
          </a:xfrm>
          <a:prstGeom prst="rect">
            <a:avLst/>
          </a:prstGeom>
          <a:noFill/>
          <a:ln>
            <a:noFill/>
          </a:ln>
        </p:spPr>
      </p:pic>
      <p:pic>
        <p:nvPicPr>
          <p:cNvPr id="211" name="Google Shape;211;p22"/>
          <p:cNvPicPr preferRelativeResize="0"/>
          <p:nvPr/>
        </p:nvPicPr>
        <p:blipFill>
          <a:blip r:embed="rId4">
            <a:alphaModFix/>
          </a:blip>
          <a:stretch>
            <a:fillRect/>
          </a:stretch>
        </p:blipFill>
        <p:spPr>
          <a:xfrm>
            <a:off x="0" y="1033749"/>
            <a:ext cx="18288000" cy="3670102"/>
          </a:xfrm>
          <a:prstGeom prst="rect">
            <a:avLst/>
          </a:prstGeom>
          <a:noFill/>
          <a:ln>
            <a:noFill/>
          </a:ln>
        </p:spPr>
      </p:pic>
      <p:sp>
        <p:nvSpPr>
          <p:cNvPr id="212" name="Google Shape;212;p22"/>
          <p:cNvSpPr txBox="1"/>
          <p:nvPr/>
        </p:nvSpPr>
        <p:spPr>
          <a:xfrm>
            <a:off x="4968920" y="5248893"/>
            <a:ext cx="8350200" cy="1209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000" u="none" cap="none" strike="noStrike">
                <a:solidFill>
                  <a:srgbClr val="961300"/>
                </a:solidFill>
                <a:latin typeface="Vidaloka"/>
                <a:ea typeface="Vidaloka"/>
                <a:cs typeface="Vidaloka"/>
                <a:sym typeface="Vidaloka"/>
              </a:rPr>
              <a:t>Introduction</a:t>
            </a:r>
            <a:endParaRPr/>
          </a:p>
        </p:txBody>
      </p:sp>
      <p:sp>
        <p:nvSpPr>
          <p:cNvPr id="213" name="Google Shape;213;p22"/>
          <p:cNvSpPr txBox="1"/>
          <p:nvPr/>
        </p:nvSpPr>
        <p:spPr>
          <a:xfrm>
            <a:off x="2601574" y="6579447"/>
            <a:ext cx="13369500" cy="2596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Gather 'round for a festive Thanksgiving feast featuring a harvest maple turkey with cranberry sauce, pumpkin pie, and pecan stuffing. Take delight in the vibrant hues of autumn leaves, the coziness of family get-togethers, and the tradition of giving thanks for all our blessings. Embrace the spirit of the season by celebrating the bountiful harvest with cornucopias brimming with seasonal vegetables. May your home be filled with the warmth and joy of gratitude during this special time.</a:t>
            </a:r>
            <a:endParaRPr/>
          </a:p>
        </p:txBody>
      </p:sp>
      <p:pic>
        <p:nvPicPr>
          <p:cNvPr id="214" name="Google Shape;214;p22"/>
          <p:cNvPicPr preferRelativeResize="0"/>
          <p:nvPr/>
        </p:nvPicPr>
        <p:blipFill>
          <a:blip r:embed="rId5">
            <a:alphaModFix/>
          </a:blip>
          <a:stretch>
            <a:fillRect/>
          </a:stretch>
        </p:blipFill>
        <p:spPr>
          <a:xfrm>
            <a:off x="4526630" y="5003442"/>
            <a:ext cx="1158199" cy="1276395"/>
          </a:xfrm>
          <a:prstGeom prst="rect">
            <a:avLst/>
          </a:prstGeom>
          <a:noFill/>
          <a:ln>
            <a:noFill/>
          </a:ln>
        </p:spPr>
      </p:pic>
      <p:pic>
        <p:nvPicPr>
          <p:cNvPr id="215" name="Google Shape;215;p22"/>
          <p:cNvPicPr preferRelativeResize="0"/>
          <p:nvPr/>
        </p:nvPicPr>
        <p:blipFill>
          <a:blip r:embed="rId5">
            <a:alphaModFix/>
          </a:blip>
          <a:stretch>
            <a:fillRect/>
          </a:stretch>
        </p:blipFill>
        <p:spPr>
          <a:xfrm flipH="1">
            <a:off x="12739980" y="5003442"/>
            <a:ext cx="1158199" cy="1276395"/>
          </a:xfrm>
          <a:prstGeom prst="rect">
            <a:avLst/>
          </a:prstGeom>
          <a:noFill/>
          <a:ln>
            <a:noFill/>
          </a:ln>
        </p:spPr>
      </p:pic>
      <p:pic>
        <p:nvPicPr>
          <p:cNvPr id="216" name="Google Shape;216;p22"/>
          <p:cNvPicPr preferRelativeResize="0"/>
          <p:nvPr/>
        </p:nvPicPr>
        <p:blipFill rotWithShape="1">
          <a:blip r:embed="rId6">
            <a:alphaModFix/>
          </a:blip>
          <a:srcRect b="69220" l="4870" r="0" t="0"/>
          <a:stretch/>
        </p:blipFill>
        <p:spPr>
          <a:xfrm>
            <a:off x="-47475" y="9192150"/>
            <a:ext cx="3370600" cy="1094702"/>
          </a:xfrm>
          <a:prstGeom prst="rect">
            <a:avLst/>
          </a:prstGeom>
          <a:noFill/>
          <a:ln>
            <a:noFill/>
          </a:ln>
        </p:spPr>
      </p:pic>
      <p:pic>
        <p:nvPicPr>
          <p:cNvPr id="217" name="Google Shape;217;p22"/>
          <p:cNvPicPr preferRelativeResize="0"/>
          <p:nvPr/>
        </p:nvPicPr>
        <p:blipFill rotWithShape="1">
          <a:blip r:embed="rId6">
            <a:alphaModFix/>
          </a:blip>
          <a:srcRect b="69220" l="4870" r="0" t="0"/>
          <a:stretch/>
        </p:blipFill>
        <p:spPr>
          <a:xfrm flipH="1">
            <a:off x="14917400" y="9192300"/>
            <a:ext cx="3370600" cy="10947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4C8"/>
        </a:solidFill>
      </p:bgPr>
    </p:bg>
    <p:spTree>
      <p:nvGrpSpPr>
        <p:cNvPr id="221" name="Shape 221"/>
        <p:cNvGrpSpPr/>
        <p:nvPr/>
      </p:nvGrpSpPr>
      <p:grpSpPr>
        <a:xfrm>
          <a:off x="0" y="0"/>
          <a:ext cx="0" cy="0"/>
          <a:chOff x="0" y="0"/>
          <a:chExt cx="0" cy="0"/>
        </a:xfrm>
      </p:grpSpPr>
      <p:pic>
        <p:nvPicPr>
          <p:cNvPr id="222" name="Google Shape;222;p23"/>
          <p:cNvPicPr preferRelativeResize="0"/>
          <p:nvPr/>
        </p:nvPicPr>
        <p:blipFill rotWithShape="1">
          <a:blip r:embed="rId3">
            <a:alphaModFix/>
          </a:blip>
          <a:srcRect b="4342" l="0" r="0" t="0"/>
          <a:stretch/>
        </p:blipFill>
        <p:spPr>
          <a:xfrm>
            <a:off x="0" y="0"/>
            <a:ext cx="9814399" cy="10287002"/>
          </a:xfrm>
          <a:prstGeom prst="rect">
            <a:avLst/>
          </a:prstGeom>
          <a:noFill/>
          <a:ln>
            <a:noFill/>
          </a:ln>
        </p:spPr>
      </p:pic>
      <p:sp>
        <p:nvSpPr>
          <p:cNvPr id="223" name="Google Shape;223;p23"/>
          <p:cNvSpPr/>
          <p:nvPr/>
        </p:nvSpPr>
        <p:spPr>
          <a:xfrm>
            <a:off x="-1550782" y="9194181"/>
            <a:ext cx="5638800" cy="5638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3"/>
          <p:cNvSpPr txBox="1"/>
          <p:nvPr/>
        </p:nvSpPr>
        <p:spPr>
          <a:xfrm>
            <a:off x="233044" y="2669621"/>
            <a:ext cx="9581400" cy="22164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9000" u="none" cap="none" strike="noStrike">
                <a:solidFill>
                  <a:srgbClr val="961300"/>
                </a:solidFill>
                <a:latin typeface="Vidaloka"/>
                <a:ea typeface="Vidaloka"/>
                <a:cs typeface="Vidaloka"/>
                <a:sym typeface="Vidaloka"/>
              </a:rPr>
              <a:t>Join Us for Thanksgiving!</a:t>
            </a:r>
            <a:endParaRPr/>
          </a:p>
        </p:txBody>
      </p:sp>
      <p:sp>
        <p:nvSpPr>
          <p:cNvPr id="225" name="Google Shape;225;p23"/>
          <p:cNvSpPr txBox="1"/>
          <p:nvPr/>
        </p:nvSpPr>
        <p:spPr>
          <a:xfrm>
            <a:off x="1572238" y="5396889"/>
            <a:ext cx="6903000" cy="20550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3000" u="none" cap="none" strike="noStrike">
                <a:solidFill>
                  <a:srgbClr val="611D2D"/>
                </a:solidFill>
                <a:latin typeface="Josefin Sans"/>
                <a:ea typeface="Josefin Sans"/>
                <a:cs typeface="Josefin Sans"/>
                <a:sym typeface="Josefin Sans"/>
              </a:rPr>
              <a:t>I'm Rain, and I'll be sharing with you my beautiful ideas about our simple Thanksgiving dinner. Follow me at @reallygreatsite to learn more. </a:t>
            </a:r>
            <a:endParaRPr/>
          </a:p>
        </p:txBody>
      </p:sp>
      <p:pic>
        <p:nvPicPr>
          <p:cNvPr id="226" name="Google Shape;226;p23"/>
          <p:cNvPicPr preferRelativeResize="0"/>
          <p:nvPr/>
        </p:nvPicPr>
        <p:blipFill rotWithShape="1">
          <a:blip r:embed="rId4">
            <a:alphaModFix/>
          </a:blip>
          <a:srcRect b="2477" l="0" r="0" t="0"/>
          <a:stretch/>
        </p:blipFill>
        <p:spPr>
          <a:xfrm>
            <a:off x="9814400" y="-89600"/>
            <a:ext cx="8473526" cy="10376602"/>
          </a:xfrm>
          <a:prstGeom prst="rect">
            <a:avLst/>
          </a:prstGeom>
          <a:noFill/>
          <a:ln>
            <a:noFill/>
          </a:ln>
        </p:spPr>
      </p:pic>
      <p:pic>
        <p:nvPicPr>
          <p:cNvPr id="227" name="Google Shape;227;p23"/>
          <p:cNvPicPr preferRelativeResize="0"/>
          <p:nvPr/>
        </p:nvPicPr>
        <p:blipFill>
          <a:blip r:embed="rId5">
            <a:alphaModFix/>
          </a:blip>
          <a:stretch>
            <a:fillRect/>
          </a:stretch>
        </p:blipFill>
        <p:spPr>
          <a:xfrm>
            <a:off x="325799" y="7897102"/>
            <a:ext cx="1814700" cy="2011268"/>
          </a:xfrm>
          <a:prstGeom prst="rect">
            <a:avLst/>
          </a:prstGeom>
          <a:noFill/>
          <a:ln>
            <a:noFill/>
          </a:ln>
        </p:spPr>
      </p:pic>
      <p:pic>
        <p:nvPicPr>
          <p:cNvPr id="228" name="Google Shape;228;p23"/>
          <p:cNvPicPr preferRelativeResize="0"/>
          <p:nvPr/>
        </p:nvPicPr>
        <p:blipFill>
          <a:blip r:embed="rId6">
            <a:alphaModFix/>
          </a:blip>
          <a:stretch>
            <a:fillRect/>
          </a:stretch>
        </p:blipFill>
        <p:spPr>
          <a:xfrm>
            <a:off x="895905" y="2488530"/>
            <a:ext cx="1158199" cy="1276395"/>
          </a:xfrm>
          <a:prstGeom prst="rect">
            <a:avLst/>
          </a:prstGeom>
          <a:noFill/>
          <a:ln>
            <a:noFill/>
          </a:ln>
        </p:spPr>
      </p:pic>
      <p:pic>
        <p:nvPicPr>
          <p:cNvPr id="229" name="Google Shape;229;p23"/>
          <p:cNvPicPr preferRelativeResize="0"/>
          <p:nvPr/>
        </p:nvPicPr>
        <p:blipFill>
          <a:blip r:embed="rId6">
            <a:alphaModFix/>
          </a:blip>
          <a:stretch>
            <a:fillRect/>
          </a:stretch>
        </p:blipFill>
        <p:spPr>
          <a:xfrm flipH="1">
            <a:off x="7851155" y="2488530"/>
            <a:ext cx="1158199" cy="1276395"/>
          </a:xfrm>
          <a:prstGeom prst="rect">
            <a:avLst/>
          </a:prstGeom>
          <a:noFill/>
          <a:ln>
            <a:noFill/>
          </a:ln>
        </p:spPr>
      </p:pic>
      <p:pic>
        <p:nvPicPr>
          <p:cNvPr id="230" name="Google Shape;230;p23"/>
          <p:cNvPicPr preferRelativeResize="0"/>
          <p:nvPr/>
        </p:nvPicPr>
        <p:blipFill rotWithShape="1">
          <a:blip r:embed="rId7">
            <a:alphaModFix/>
          </a:blip>
          <a:srcRect b="59446" l="0" r="0" t="0"/>
          <a:stretch/>
        </p:blipFill>
        <p:spPr>
          <a:xfrm>
            <a:off x="2140500" y="9194175"/>
            <a:ext cx="4007798" cy="10928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1300"/>
        </a:solidFill>
      </p:bgPr>
    </p:bg>
    <p:spTree>
      <p:nvGrpSpPr>
        <p:cNvPr id="234" name="Shape 234"/>
        <p:cNvGrpSpPr/>
        <p:nvPr/>
      </p:nvGrpSpPr>
      <p:grpSpPr>
        <a:xfrm>
          <a:off x="0" y="0"/>
          <a:ext cx="0" cy="0"/>
          <a:chOff x="0" y="0"/>
          <a:chExt cx="0" cy="0"/>
        </a:xfrm>
      </p:grpSpPr>
      <p:pic>
        <p:nvPicPr>
          <p:cNvPr id="235" name="Google Shape;235;p24"/>
          <p:cNvPicPr preferRelativeResize="0"/>
          <p:nvPr/>
        </p:nvPicPr>
        <p:blipFill>
          <a:blip r:embed="rId3">
            <a:alphaModFix/>
          </a:blip>
          <a:stretch>
            <a:fillRect/>
          </a:stretch>
        </p:blipFill>
        <p:spPr>
          <a:xfrm>
            <a:off x="-237530" y="0"/>
            <a:ext cx="7690136" cy="10287002"/>
          </a:xfrm>
          <a:prstGeom prst="rect">
            <a:avLst/>
          </a:prstGeom>
          <a:noFill/>
          <a:ln>
            <a:noFill/>
          </a:ln>
        </p:spPr>
      </p:pic>
      <p:pic>
        <p:nvPicPr>
          <p:cNvPr id="236" name="Google Shape;236;p24"/>
          <p:cNvPicPr preferRelativeResize="0"/>
          <p:nvPr/>
        </p:nvPicPr>
        <p:blipFill rotWithShape="1">
          <a:blip r:embed="rId4">
            <a:alphaModFix/>
          </a:blip>
          <a:srcRect b="0" l="0" r="0" t="3278"/>
          <a:stretch/>
        </p:blipFill>
        <p:spPr>
          <a:xfrm>
            <a:off x="7450800" y="0"/>
            <a:ext cx="10837202" cy="10286999"/>
          </a:xfrm>
          <a:prstGeom prst="rect">
            <a:avLst/>
          </a:prstGeom>
          <a:noFill/>
          <a:ln>
            <a:noFill/>
          </a:ln>
        </p:spPr>
      </p:pic>
      <p:sp>
        <p:nvSpPr>
          <p:cNvPr id="237" name="Google Shape;237;p24"/>
          <p:cNvSpPr/>
          <p:nvPr/>
        </p:nvSpPr>
        <p:spPr>
          <a:xfrm>
            <a:off x="10027644" y="2301745"/>
            <a:ext cx="5683509" cy="568350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50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4"/>
          <p:cNvSpPr txBox="1"/>
          <p:nvPr/>
        </p:nvSpPr>
        <p:spPr>
          <a:xfrm>
            <a:off x="11317568" y="5970356"/>
            <a:ext cx="3103662" cy="9207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999" u="none" cap="none" strike="noStrike">
                <a:solidFill>
                  <a:srgbClr val="F1E4C8"/>
                </a:solidFill>
                <a:latin typeface="Vidaloka"/>
                <a:ea typeface="Vidaloka"/>
                <a:cs typeface="Vidaloka"/>
                <a:sym typeface="Vidaloka"/>
              </a:rPr>
              <a:t>October</a:t>
            </a:r>
            <a:endParaRPr/>
          </a:p>
        </p:txBody>
      </p:sp>
      <p:sp>
        <p:nvSpPr>
          <p:cNvPr id="239" name="Google Shape;239;p24"/>
          <p:cNvSpPr txBox="1"/>
          <p:nvPr/>
        </p:nvSpPr>
        <p:spPr>
          <a:xfrm>
            <a:off x="11290555" y="4124594"/>
            <a:ext cx="3157686" cy="17208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2999" u="none" cap="none" strike="noStrike">
                <a:solidFill>
                  <a:srgbClr val="F1E4C8"/>
                </a:solidFill>
                <a:latin typeface="Vidaloka"/>
                <a:ea typeface="Vidaloka"/>
                <a:cs typeface="Vidaloka"/>
                <a:sym typeface="Vidaloka"/>
              </a:rPr>
              <a:t>10th</a:t>
            </a:r>
            <a:endParaRPr/>
          </a:p>
        </p:txBody>
      </p:sp>
      <p:sp>
        <p:nvSpPr>
          <p:cNvPr id="240" name="Google Shape;240;p24"/>
          <p:cNvSpPr txBox="1"/>
          <p:nvPr/>
        </p:nvSpPr>
        <p:spPr>
          <a:xfrm>
            <a:off x="1028700" y="1808098"/>
            <a:ext cx="5766900" cy="2585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6999" u="none" cap="none" strike="noStrike">
                <a:solidFill>
                  <a:srgbClr val="F1E4C8"/>
                </a:solidFill>
                <a:latin typeface="Vidaloka"/>
                <a:ea typeface="Vidaloka"/>
                <a:cs typeface="Vidaloka"/>
                <a:sym typeface="Vidaloka"/>
              </a:rPr>
              <a:t>When is Canadian Thanksgiving?</a:t>
            </a:r>
            <a:endParaRPr/>
          </a:p>
        </p:txBody>
      </p:sp>
      <p:sp>
        <p:nvSpPr>
          <p:cNvPr id="241" name="Google Shape;241;p24"/>
          <p:cNvSpPr txBox="1"/>
          <p:nvPr/>
        </p:nvSpPr>
        <p:spPr>
          <a:xfrm>
            <a:off x="1028700" y="5132452"/>
            <a:ext cx="5605800" cy="3481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F1E4C8"/>
                </a:solidFill>
                <a:latin typeface="Josefin Sans"/>
                <a:ea typeface="Josefin Sans"/>
                <a:cs typeface="Josefin Sans"/>
                <a:sym typeface="Josefin Sans"/>
              </a:rPr>
              <a:t>Harvest maple turkey with cranberry sauce, pumpkin pie and pecan stuffing. </a:t>
            </a:r>
            <a:endParaRPr/>
          </a:p>
          <a:p>
            <a:pPr indent="0" lvl="0" marL="0" marR="0" rtl="0" algn="l">
              <a:lnSpc>
                <a:spcPct val="115000"/>
              </a:lnSpc>
              <a:spcBef>
                <a:spcPts val="0"/>
              </a:spcBef>
              <a:spcAft>
                <a:spcPts val="0"/>
              </a:spcAft>
              <a:buNone/>
            </a:pPr>
            <a:r>
              <a:t/>
            </a:r>
            <a:endParaRPr b="0" i="0" sz="2499" u="none" cap="none" strike="noStrike">
              <a:solidFill>
                <a:srgbClr val="F1E4C8"/>
              </a:solidFill>
              <a:latin typeface="Josefin Sans"/>
              <a:ea typeface="Josefin Sans"/>
              <a:cs typeface="Josefin Sans"/>
              <a:sym typeface="Josefin Sans"/>
            </a:endParaRPr>
          </a:p>
          <a:p>
            <a:pPr indent="0" lvl="0" marL="0" marR="0" rtl="0" algn="l">
              <a:lnSpc>
                <a:spcPct val="115000"/>
              </a:lnSpc>
              <a:spcBef>
                <a:spcPts val="0"/>
              </a:spcBef>
              <a:spcAft>
                <a:spcPts val="0"/>
              </a:spcAft>
              <a:buNone/>
            </a:pPr>
            <a:r>
              <a:rPr b="0" i="0" lang="en-US" sz="2499" u="none" cap="none" strike="noStrike">
                <a:solidFill>
                  <a:srgbClr val="F1E4C8"/>
                </a:solidFill>
                <a:latin typeface="Josefin Sans"/>
                <a:ea typeface="Josefin Sans"/>
                <a:cs typeface="Josefin Sans"/>
                <a:sym typeface="Josefin Sans"/>
              </a:rPr>
              <a:t>Enjoy crisp autumn leaves, family gatherings, and giving thanks for blessings. Celebrate the bountiful harvest with cornucopias overflowing with seasonal vegetables.</a:t>
            </a:r>
            <a:endParaRPr/>
          </a:p>
        </p:txBody>
      </p:sp>
      <p:pic>
        <p:nvPicPr>
          <p:cNvPr id="242" name="Google Shape;242;p24"/>
          <p:cNvPicPr preferRelativeResize="0"/>
          <p:nvPr/>
        </p:nvPicPr>
        <p:blipFill>
          <a:blip r:embed="rId5">
            <a:alphaModFix/>
          </a:blip>
          <a:stretch>
            <a:fillRect/>
          </a:stretch>
        </p:blipFill>
        <p:spPr>
          <a:xfrm>
            <a:off x="12225799" y="2754600"/>
            <a:ext cx="1287200" cy="97096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2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48" name="Google Shape;248;p25"/>
          <p:cNvSpPr txBox="1"/>
          <p:nvPr/>
        </p:nvSpPr>
        <p:spPr>
          <a:xfrm>
            <a:off x="1028700" y="3721735"/>
            <a:ext cx="79461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9000" u="none" cap="none" strike="noStrike">
                <a:solidFill>
                  <a:srgbClr val="961300"/>
                </a:solidFill>
                <a:latin typeface="Vidaloka"/>
                <a:ea typeface="Vidaloka"/>
                <a:cs typeface="Vidaloka"/>
                <a:sym typeface="Vidaloka"/>
              </a:rPr>
              <a:t>Thanksgiving in Canada</a:t>
            </a:r>
            <a:endParaRPr/>
          </a:p>
        </p:txBody>
      </p:sp>
      <p:sp>
        <p:nvSpPr>
          <p:cNvPr id="249" name="Google Shape;249;p25"/>
          <p:cNvSpPr txBox="1"/>
          <p:nvPr/>
        </p:nvSpPr>
        <p:spPr>
          <a:xfrm>
            <a:off x="1028700" y="6217275"/>
            <a:ext cx="5655900" cy="9927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3000" u="none" cap="none" strike="noStrike">
                <a:solidFill>
                  <a:srgbClr val="611D2D"/>
                </a:solidFill>
                <a:latin typeface="Josefin Sans"/>
                <a:ea typeface="Josefin Sans"/>
                <a:cs typeface="Josefin Sans"/>
                <a:sym typeface="Josefin Sans"/>
              </a:rPr>
              <a:t>May the spirit of gratitude fill your home with warmth and joy. </a:t>
            </a:r>
            <a:endParaRPr/>
          </a:p>
        </p:txBody>
      </p:sp>
      <p:sp>
        <p:nvSpPr>
          <p:cNvPr id="250" name="Google Shape;250;p25"/>
          <p:cNvSpPr txBox="1"/>
          <p:nvPr/>
        </p:nvSpPr>
        <p:spPr>
          <a:xfrm>
            <a:off x="9144000" y="1236026"/>
            <a:ext cx="906600" cy="169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1000" u="none" cap="none" strike="noStrike">
                <a:solidFill>
                  <a:srgbClr val="611D2D"/>
                </a:solidFill>
                <a:latin typeface="Vidaloka"/>
                <a:ea typeface="Vidaloka"/>
                <a:cs typeface="Vidaloka"/>
                <a:sym typeface="Vidaloka"/>
              </a:rPr>
              <a:t>1</a:t>
            </a:r>
            <a:endParaRPr/>
          </a:p>
        </p:txBody>
      </p:sp>
      <p:sp>
        <p:nvSpPr>
          <p:cNvPr id="251" name="Google Shape;251;p25"/>
          <p:cNvSpPr txBox="1"/>
          <p:nvPr/>
        </p:nvSpPr>
        <p:spPr>
          <a:xfrm>
            <a:off x="9144000" y="3429011"/>
            <a:ext cx="906600" cy="169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1000" u="none" cap="none" strike="noStrike">
                <a:solidFill>
                  <a:srgbClr val="611D2D"/>
                </a:solidFill>
                <a:latin typeface="Vidaloka"/>
                <a:ea typeface="Vidaloka"/>
                <a:cs typeface="Vidaloka"/>
                <a:sym typeface="Vidaloka"/>
              </a:rPr>
              <a:t>2</a:t>
            </a:r>
            <a:endParaRPr/>
          </a:p>
        </p:txBody>
      </p:sp>
      <p:sp>
        <p:nvSpPr>
          <p:cNvPr id="252" name="Google Shape;252;p25"/>
          <p:cNvSpPr txBox="1"/>
          <p:nvPr/>
        </p:nvSpPr>
        <p:spPr>
          <a:xfrm>
            <a:off x="9144000" y="5867400"/>
            <a:ext cx="906747" cy="146050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1000" u="none" cap="none" strike="noStrike">
                <a:solidFill>
                  <a:srgbClr val="611D2D"/>
                </a:solidFill>
                <a:latin typeface="Vidaloka"/>
                <a:ea typeface="Vidaloka"/>
                <a:cs typeface="Vidaloka"/>
                <a:sym typeface="Vidaloka"/>
              </a:rPr>
              <a:t>3</a:t>
            </a:r>
            <a:endParaRPr/>
          </a:p>
        </p:txBody>
      </p:sp>
      <p:sp>
        <p:nvSpPr>
          <p:cNvPr id="253" name="Google Shape;253;p25"/>
          <p:cNvSpPr txBox="1"/>
          <p:nvPr/>
        </p:nvSpPr>
        <p:spPr>
          <a:xfrm>
            <a:off x="10599572" y="1452877"/>
            <a:ext cx="3460403" cy="688975"/>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1" i="0" lang="en-US" sz="3999" u="none" cap="none" strike="noStrike">
                <a:solidFill>
                  <a:srgbClr val="611D2D"/>
                </a:solidFill>
                <a:latin typeface="Josefin Sans"/>
                <a:ea typeface="Josefin Sans"/>
                <a:cs typeface="Josefin Sans"/>
                <a:sym typeface="Josefin Sans"/>
              </a:rPr>
              <a:t>Local Parades</a:t>
            </a:r>
            <a:endParaRPr/>
          </a:p>
        </p:txBody>
      </p:sp>
      <p:sp>
        <p:nvSpPr>
          <p:cNvPr id="254" name="Google Shape;254;p25"/>
          <p:cNvSpPr txBox="1"/>
          <p:nvPr/>
        </p:nvSpPr>
        <p:spPr>
          <a:xfrm>
            <a:off x="10599572" y="3612674"/>
            <a:ext cx="5746403" cy="688975"/>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1" i="0" lang="en-US" sz="3999" u="none" cap="none" strike="noStrike">
                <a:solidFill>
                  <a:srgbClr val="611D2D"/>
                </a:solidFill>
                <a:latin typeface="Josefin Sans"/>
                <a:ea typeface="Josefin Sans"/>
                <a:cs typeface="Josefin Sans"/>
                <a:sym typeface="Josefin Sans"/>
              </a:rPr>
              <a:t>Harvest Festivals</a:t>
            </a:r>
            <a:endParaRPr/>
          </a:p>
        </p:txBody>
      </p:sp>
      <p:sp>
        <p:nvSpPr>
          <p:cNvPr id="255" name="Google Shape;255;p25"/>
          <p:cNvSpPr txBox="1"/>
          <p:nvPr/>
        </p:nvSpPr>
        <p:spPr>
          <a:xfrm>
            <a:off x="10599572" y="5818824"/>
            <a:ext cx="5746403" cy="688975"/>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1" i="0" lang="en-US" sz="3999" u="none" cap="none" strike="noStrike">
                <a:solidFill>
                  <a:srgbClr val="611D2D"/>
                </a:solidFill>
                <a:latin typeface="Josefin Sans"/>
                <a:ea typeface="Josefin Sans"/>
                <a:cs typeface="Josefin Sans"/>
                <a:sym typeface="Josefin Sans"/>
              </a:rPr>
              <a:t>Decorate for Fall</a:t>
            </a:r>
            <a:endParaRPr/>
          </a:p>
        </p:txBody>
      </p:sp>
      <p:sp>
        <p:nvSpPr>
          <p:cNvPr id="256" name="Google Shape;256;p25"/>
          <p:cNvSpPr txBox="1"/>
          <p:nvPr/>
        </p:nvSpPr>
        <p:spPr>
          <a:xfrm>
            <a:off x="10599572" y="2146935"/>
            <a:ext cx="58281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Harvest maple turkey with cranberry sauce, pumpkin pie and pecan stuffing. </a:t>
            </a:r>
            <a:endParaRPr/>
          </a:p>
        </p:txBody>
      </p:sp>
      <p:sp>
        <p:nvSpPr>
          <p:cNvPr id="257" name="Google Shape;257;p25"/>
          <p:cNvSpPr txBox="1"/>
          <p:nvPr/>
        </p:nvSpPr>
        <p:spPr>
          <a:xfrm>
            <a:off x="10599572" y="4311174"/>
            <a:ext cx="64140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Enjoy crisp autumn leaves, family gatherings, and giving thanks for blessings.</a:t>
            </a:r>
            <a:endParaRPr/>
          </a:p>
        </p:txBody>
      </p:sp>
      <p:sp>
        <p:nvSpPr>
          <p:cNvPr id="258" name="Google Shape;258;p25"/>
          <p:cNvSpPr txBox="1"/>
          <p:nvPr/>
        </p:nvSpPr>
        <p:spPr>
          <a:xfrm>
            <a:off x="10599572" y="6517324"/>
            <a:ext cx="5208300" cy="1269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Celebrate the bountiful harvest with cornucopias overflowing with seasonal vegetables. </a:t>
            </a:r>
            <a:endParaRPr/>
          </a:p>
        </p:txBody>
      </p:sp>
      <p:pic>
        <p:nvPicPr>
          <p:cNvPr id="259" name="Google Shape;259;p25"/>
          <p:cNvPicPr preferRelativeResize="0"/>
          <p:nvPr/>
        </p:nvPicPr>
        <p:blipFill rotWithShape="1">
          <a:blip r:embed="rId4">
            <a:alphaModFix/>
          </a:blip>
          <a:srcRect b="-4832" l="0" r="4076" t="0"/>
          <a:stretch/>
        </p:blipFill>
        <p:spPr>
          <a:xfrm>
            <a:off x="0" y="8551075"/>
            <a:ext cx="18288000" cy="1819725"/>
          </a:xfrm>
          <a:prstGeom prst="rect">
            <a:avLst/>
          </a:prstGeom>
          <a:noFill/>
          <a:ln>
            <a:noFill/>
          </a:ln>
        </p:spPr>
      </p:pic>
      <p:pic>
        <p:nvPicPr>
          <p:cNvPr id="260" name="Google Shape;260;p25"/>
          <p:cNvPicPr preferRelativeResize="0"/>
          <p:nvPr/>
        </p:nvPicPr>
        <p:blipFill rotWithShape="1">
          <a:blip r:embed="rId5">
            <a:alphaModFix/>
          </a:blip>
          <a:srcRect b="0" l="50000" r="0" t="3166"/>
          <a:stretch/>
        </p:blipFill>
        <p:spPr>
          <a:xfrm>
            <a:off x="0" y="0"/>
            <a:ext cx="1771651" cy="3442576"/>
          </a:xfrm>
          <a:prstGeom prst="rect">
            <a:avLst/>
          </a:prstGeom>
          <a:noFill/>
          <a:ln>
            <a:noFill/>
          </a:ln>
        </p:spPr>
      </p:pic>
      <p:pic>
        <p:nvPicPr>
          <p:cNvPr id="261" name="Google Shape;261;p25"/>
          <p:cNvPicPr preferRelativeResize="0"/>
          <p:nvPr/>
        </p:nvPicPr>
        <p:blipFill rotWithShape="1">
          <a:blip r:embed="rId6">
            <a:alphaModFix/>
          </a:blip>
          <a:srcRect b="0" l="0" r="0" t="56736"/>
          <a:stretch/>
        </p:blipFill>
        <p:spPr>
          <a:xfrm>
            <a:off x="1771650" y="-4"/>
            <a:ext cx="3543326" cy="15385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26"/>
          <p:cNvPicPr preferRelativeResize="0"/>
          <p:nvPr/>
        </p:nvPicPr>
        <p:blipFill rotWithShape="1">
          <a:blip r:embed="rId3">
            <a:alphaModFix/>
          </a:blip>
          <a:srcRect b="0" l="1620" r="-1620" t="0"/>
          <a:stretch/>
        </p:blipFill>
        <p:spPr>
          <a:xfrm>
            <a:off x="100" y="-337775"/>
            <a:ext cx="18588150" cy="10624775"/>
          </a:xfrm>
          <a:prstGeom prst="rect">
            <a:avLst/>
          </a:prstGeom>
          <a:noFill/>
          <a:ln>
            <a:noFill/>
          </a:ln>
        </p:spPr>
      </p:pic>
      <p:sp>
        <p:nvSpPr>
          <p:cNvPr id="267" name="Google Shape;267;p26"/>
          <p:cNvSpPr/>
          <p:nvPr/>
        </p:nvSpPr>
        <p:spPr>
          <a:xfrm>
            <a:off x="0" y="-337775"/>
            <a:ext cx="18282710" cy="4964062"/>
          </a:xfrm>
          <a:custGeom>
            <a:rect b="b" l="l" r="r" t="t"/>
            <a:pathLst>
              <a:path extrusionOk="0" h="1307192" w="4954664">
                <a:moveTo>
                  <a:pt x="0" y="0"/>
                </a:moveTo>
                <a:lnTo>
                  <a:pt x="4954664" y="0"/>
                </a:lnTo>
                <a:lnTo>
                  <a:pt x="4954664" y="1307192"/>
                </a:lnTo>
                <a:lnTo>
                  <a:pt x="0" y="1307192"/>
                </a:lnTo>
                <a:close/>
              </a:path>
            </a:pathLst>
          </a:custGeom>
          <a:solidFill>
            <a:srgbClr val="961300"/>
          </a:solidFill>
          <a:ln>
            <a:noFill/>
          </a:ln>
        </p:spPr>
      </p:sp>
      <p:sp>
        <p:nvSpPr>
          <p:cNvPr id="268" name="Google Shape;268;p26"/>
          <p:cNvSpPr txBox="1"/>
          <p:nvPr/>
        </p:nvSpPr>
        <p:spPr>
          <a:xfrm>
            <a:off x="1028700" y="2389814"/>
            <a:ext cx="16230600" cy="120967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000" u="none" cap="none" strike="noStrike">
                <a:solidFill>
                  <a:srgbClr val="F1E4C8"/>
                </a:solidFill>
                <a:latin typeface="Vidaloka"/>
                <a:ea typeface="Vidaloka"/>
                <a:cs typeface="Vidaloka"/>
                <a:sym typeface="Vidaloka"/>
              </a:rPr>
              <a:t>The Origins</a:t>
            </a:r>
            <a:endParaRPr/>
          </a:p>
        </p:txBody>
      </p:sp>
      <p:sp>
        <p:nvSpPr>
          <p:cNvPr id="269" name="Google Shape;269;p26"/>
          <p:cNvSpPr txBox="1"/>
          <p:nvPr/>
        </p:nvSpPr>
        <p:spPr>
          <a:xfrm>
            <a:off x="1028700" y="6511789"/>
            <a:ext cx="133810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611D2D"/>
                </a:solidFill>
                <a:latin typeface="Josefin Sans"/>
                <a:ea typeface="Josefin Sans"/>
                <a:cs typeface="Josefin Sans"/>
                <a:sym typeface="Josefin Sans"/>
              </a:rPr>
              <a:t>1872</a:t>
            </a:r>
            <a:endParaRPr/>
          </a:p>
        </p:txBody>
      </p:sp>
      <p:sp>
        <p:nvSpPr>
          <p:cNvPr id="270" name="Google Shape;270;p26"/>
          <p:cNvSpPr txBox="1"/>
          <p:nvPr/>
        </p:nvSpPr>
        <p:spPr>
          <a:xfrm>
            <a:off x="1028700" y="8038964"/>
            <a:ext cx="30147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Elaborate on what you want to discuss. </a:t>
            </a:r>
            <a:endParaRPr/>
          </a:p>
        </p:txBody>
      </p:sp>
      <p:sp>
        <p:nvSpPr>
          <p:cNvPr id="271" name="Google Shape;271;p26"/>
          <p:cNvSpPr txBox="1"/>
          <p:nvPr/>
        </p:nvSpPr>
        <p:spPr>
          <a:xfrm>
            <a:off x="5373287" y="8038964"/>
            <a:ext cx="33648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Elaborate on what you want to discuss. </a:t>
            </a:r>
            <a:endParaRPr/>
          </a:p>
        </p:txBody>
      </p:sp>
      <p:grpSp>
        <p:nvGrpSpPr>
          <p:cNvPr id="272" name="Google Shape;272;p26"/>
          <p:cNvGrpSpPr/>
          <p:nvPr/>
        </p:nvGrpSpPr>
        <p:grpSpPr>
          <a:xfrm>
            <a:off x="1028700" y="4413752"/>
            <a:ext cx="411734" cy="1830497"/>
            <a:chOff x="0" y="0"/>
            <a:chExt cx="548979" cy="2440662"/>
          </a:xfrm>
        </p:grpSpPr>
        <p:sp>
          <p:nvSpPr>
            <p:cNvPr id="273" name="Google Shape;273;p26"/>
            <p:cNvSpPr/>
            <p:nvPr/>
          </p:nvSpPr>
          <p:spPr>
            <a:xfrm>
              <a:off x="0" y="0"/>
              <a:ext cx="548979" cy="548979"/>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4" name="Google Shape;274;p26"/>
            <p:cNvCxnSpPr/>
            <p:nvPr/>
          </p:nvCxnSpPr>
          <p:spPr>
            <a:xfrm>
              <a:off x="274490" y="548979"/>
              <a:ext cx="0" cy="1891683"/>
            </a:xfrm>
            <a:prstGeom prst="straightConnector1">
              <a:avLst/>
            </a:prstGeom>
            <a:noFill/>
            <a:ln cap="flat" cmpd="sng" w="63500">
              <a:solidFill>
                <a:srgbClr val="611D2D"/>
              </a:solidFill>
              <a:prstDash val="solid"/>
              <a:round/>
              <a:headEnd len="sm" w="sm" type="none"/>
              <a:tailEnd len="sm" w="sm" type="none"/>
            </a:ln>
          </p:spPr>
        </p:cxnSp>
      </p:grpSp>
      <p:sp>
        <p:nvSpPr>
          <p:cNvPr id="275" name="Google Shape;275;p26"/>
          <p:cNvSpPr txBox="1"/>
          <p:nvPr/>
        </p:nvSpPr>
        <p:spPr>
          <a:xfrm>
            <a:off x="1028700" y="7330939"/>
            <a:ext cx="31773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Add Main Point</a:t>
            </a:r>
            <a:endParaRPr/>
          </a:p>
        </p:txBody>
      </p:sp>
      <p:sp>
        <p:nvSpPr>
          <p:cNvPr id="276" name="Google Shape;276;p26"/>
          <p:cNvSpPr txBox="1"/>
          <p:nvPr/>
        </p:nvSpPr>
        <p:spPr>
          <a:xfrm>
            <a:off x="5373287" y="6511789"/>
            <a:ext cx="133810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611D2D"/>
                </a:solidFill>
                <a:latin typeface="Josefin Sans"/>
                <a:ea typeface="Josefin Sans"/>
                <a:cs typeface="Josefin Sans"/>
                <a:sym typeface="Josefin Sans"/>
              </a:rPr>
              <a:t>1879</a:t>
            </a:r>
            <a:endParaRPr/>
          </a:p>
        </p:txBody>
      </p:sp>
      <p:sp>
        <p:nvSpPr>
          <p:cNvPr id="277" name="Google Shape;277;p26"/>
          <p:cNvSpPr txBox="1"/>
          <p:nvPr/>
        </p:nvSpPr>
        <p:spPr>
          <a:xfrm>
            <a:off x="5373287" y="7330939"/>
            <a:ext cx="31773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Add Main Point</a:t>
            </a:r>
            <a:endParaRPr/>
          </a:p>
        </p:txBody>
      </p:sp>
      <p:grpSp>
        <p:nvGrpSpPr>
          <p:cNvPr id="278" name="Google Shape;278;p26"/>
          <p:cNvGrpSpPr/>
          <p:nvPr/>
        </p:nvGrpSpPr>
        <p:grpSpPr>
          <a:xfrm>
            <a:off x="5373287" y="4413752"/>
            <a:ext cx="411734" cy="1830497"/>
            <a:chOff x="0" y="0"/>
            <a:chExt cx="548979" cy="2440662"/>
          </a:xfrm>
        </p:grpSpPr>
        <p:sp>
          <p:nvSpPr>
            <p:cNvPr id="279" name="Google Shape;279;p26"/>
            <p:cNvSpPr/>
            <p:nvPr/>
          </p:nvSpPr>
          <p:spPr>
            <a:xfrm>
              <a:off x="0" y="0"/>
              <a:ext cx="548979" cy="548979"/>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0" name="Google Shape;280;p26"/>
            <p:cNvCxnSpPr/>
            <p:nvPr/>
          </p:nvCxnSpPr>
          <p:spPr>
            <a:xfrm>
              <a:off x="274490" y="548979"/>
              <a:ext cx="0" cy="1891683"/>
            </a:xfrm>
            <a:prstGeom prst="straightConnector1">
              <a:avLst/>
            </a:prstGeom>
            <a:noFill/>
            <a:ln cap="flat" cmpd="sng" w="63500">
              <a:solidFill>
                <a:srgbClr val="611D2D"/>
              </a:solidFill>
              <a:prstDash val="solid"/>
              <a:round/>
              <a:headEnd len="sm" w="sm" type="none"/>
              <a:tailEnd len="sm" w="sm" type="none"/>
            </a:ln>
          </p:spPr>
        </p:cxnSp>
      </p:grpSp>
      <p:sp>
        <p:nvSpPr>
          <p:cNvPr id="281" name="Google Shape;281;p26"/>
          <p:cNvSpPr txBox="1"/>
          <p:nvPr/>
        </p:nvSpPr>
        <p:spPr>
          <a:xfrm>
            <a:off x="9715198" y="8038964"/>
            <a:ext cx="33648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Elaborate on what you want to discuss. </a:t>
            </a:r>
            <a:endParaRPr/>
          </a:p>
        </p:txBody>
      </p:sp>
      <p:sp>
        <p:nvSpPr>
          <p:cNvPr id="282" name="Google Shape;282;p26"/>
          <p:cNvSpPr txBox="1"/>
          <p:nvPr/>
        </p:nvSpPr>
        <p:spPr>
          <a:xfrm>
            <a:off x="9715198" y="6511789"/>
            <a:ext cx="133810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611D2D"/>
                </a:solidFill>
                <a:latin typeface="Josefin Sans"/>
                <a:ea typeface="Josefin Sans"/>
                <a:cs typeface="Josefin Sans"/>
                <a:sym typeface="Josefin Sans"/>
              </a:rPr>
              <a:t>1957</a:t>
            </a:r>
            <a:endParaRPr/>
          </a:p>
        </p:txBody>
      </p:sp>
      <p:sp>
        <p:nvSpPr>
          <p:cNvPr id="283" name="Google Shape;283;p26"/>
          <p:cNvSpPr txBox="1"/>
          <p:nvPr/>
        </p:nvSpPr>
        <p:spPr>
          <a:xfrm>
            <a:off x="9715198" y="7330939"/>
            <a:ext cx="31773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Add Main Point</a:t>
            </a:r>
            <a:endParaRPr/>
          </a:p>
        </p:txBody>
      </p:sp>
      <p:grpSp>
        <p:nvGrpSpPr>
          <p:cNvPr id="284" name="Google Shape;284;p26"/>
          <p:cNvGrpSpPr/>
          <p:nvPr/>
        </p:nvGrpSpPr>
        <p:grpSpPr>
          <a:xfrm>
            <a:off x="9715198" y="4413752"/>
            <a:ext cx="411734" cy="1830497"/>
            <a:chOff x="0" y="0"/>
            <a:chExt cx="548979" cy="2440662"/>
          </a:xfrm>
        </p:grpSpPr>
        <p:sp>
          <p:nvSpPr>
            <p:cNvPr id="285" name="Google Shape;285;p26"/>
            <p:cNvSpPr/>
            <p:nvPr/>
          </p:nvSpPr>
          <p:spPr>
            <a:xfrm>
              <a:off x="0" y="0"/>
              <a:ext cx="548979" cy="548979"/>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6" name="Google Shape;286;p26"/>
            <p:cNvCxnSpPr/>
            <p:nvPr/>
          </p:nvCxnSpPr>
          <p:spPr>
            <a:xfrm>
              <a:off x="274490" y="548979"/>
              <a:ext cx="0" cy="1891683"/>
            </a:xfrm>
            <a:prstGeom prst="straightConnector1">
              <a:avLst/>
            </a:prstGeom>
            <a:noFill/>
            <a:ln cap="flat" cmpd="sng" w="63500">
              <a:solidFill>
                <a:srgbClr val="611D2D"/>
              </a:solidFill>
              <a:prstDash val="solid"/>
              <a:round/>
              <a:headEnd len="sm" w="sm" type="none"/>
              <a:tailEnd len="sm" w="sm" type="none"/>
            </a:ln>
          </p:spPr>
        </p:cxnSp>
      </p:grpSp>
      <p:sp>
        <p:nvSpPr>
          <p:cNvPr id="287" name="Google Shape;287;p26"/>
          <p:cNvSpPr txBox="1"/>
          <p:nvPr/>
        </p:nvSpPr>
        <p:spPr>
          <a:xfrm>
            <a:off x="14057110" y="8038964"/>
            <a:ext cx="33648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611D2D"/>
                </a:solidFill>
                <a:latin typeface="Josefin Sans"/>
                <a:ea typeface="Josefin Sans"/>
                <a:cs typeface="Josefin Sans"/>
                <a:sym typeface="Josefin Sans"/>
              </a:rPr>
              <a:t>Elaborate on what you want to discuss. </a:t>
            </a:r>
            <a:endParaRPr/>
          </a:p>
        </p:txBody>
      </p:sp>
      <p:sp>
        <p:nvSpPr>
          <p:cNvPr id="288" name="Google Shape;288;p26"/>
          <p:cNvSpPr txBox="1"/>
          <p:nvPr/>
        </p:nvSpPr>
        <p:spPr>
          <a:xfrm>
            <a:off x="14057110" y="6511789"/>
            <a:ext cx="4230890"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611D2D"/>
                </a:solidFill>
                <a:latin typeface="Josefin Sans"/>
                <a:ea typeface="Josefin Sans"/>
                <a:cs typeface="Josefin Sans"/>
                <a:sym typeface="Josefin Sans"/>
              </a:rPr>
              <a:t>Present</a:t>
            </a:r>
            <a:endParaRPr/>
          </a:p>
        </p:txBody>
      </p:sp>
      <p:sp>
        <p:nvSpPr>
          <p:cNvPr id="289" name="Google Shape;289;p26"/>
          <p:cNvSpPr txBox="1"/>
          <p:nvPr/>
        </p:nvSpPr>
        <p:spPr>
          <a:xfrm>
            <a:off x="14057110" y="7330939"/>
            <a:ext cx="31773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611D2D"/>
                </a:solidFill>
                <a:latin typeface="Josefin Sans"/>
                <a:ea typeface="Josefin Sans"/>
                <a:cs typeface="Josefin Sans"/>
                <a:sym typeface="Josefin Sans"/>
              </a:rPr>
              <a:t>Add Main Point</a:t>
            </a:r>
            <a:endParaRPr/>
          </a:p>
        </p:txBody>
      </p:sp>
      <p:grpSp>
        <p:nvGrpSpPr>
          <p:cNvPr id="290" name="Google Shape;290;p26"/>
          <p:cNvGrpSpPr/>
          <p:nvPr/>
        </p:nvGrpSpPr>
        <p:grpSpPr>
          <a:xfrm>
            <a:off x="14057110" y="4413752"/>
            <a:ext cx="411734" cy="1830497"/>
            <a:chOff x="0" y="0"/>
            <a:chExt cx="548979" cy="2440662"/>
          </a:xfrm>
        </p:grpSpPr>
        <p:sp>
          <p:nvSpPr>
            <p:cNvPr id="291" name="Google Shape;291;p26"/>
            <p:cNvSpPr/>
            <p:nvPr/>
          </p:nvSpPr>
          <p:spPr>
            <a:xfrm>
              <a:off x="0" y="0"/>
              <a:ext cx="548979" cy="548979"/>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11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92" name="Google Shape;292;p26"/>
            <p:cNvCxnSpPr/>
            <p:nvPr/>
          </p:nvCxnSpPr>
          <p:spPr>
            <a:xfrm>
              <a:off x="274490" y="548979"/>
              <a:ext cx="0" cy="1891683"/>
            </a:xfrm>
            <a:prstGeom prst="straightConnector1">
              <a:avLst/>
            </a:prstGeom>
            <a:noFill/>
            <a:ln cap="flat" cmpd="sng" w="63500">
              <a:solidFill>
                <a:srgbClr val="611D2D"/>
              </a:solidFill>
              <a:prstDash val="solid"/>
              <a:round/>
              <a:headEnd len="sm" w="sm" type="none"/>
              <a:tailEnd len="sm" w="sm" type="none"/>
            </a:ln>
          </p:spPr>
        </p:cxnSp>
      </p:grpSp>
      <p:pic>
        <p:nvPicPr>
          <p:cNvPr id="293" name="Google Shape;293;p26"/>
          <p:cNvPicPr preferRelativeResize="0"/>
          <p:nvPr/>
        </p:nvPicPr>
        <p:blipFill rotWithShape="1">
          <a:blip r:embed="rId4">
            <a:alphaModFix/>
          </a:blip>
          <a:srcRect b="0" l="27325" r="0" t="22898"/>
          <a:stretch/>
        </p:blipFill>
        <p:spPr>
          <a:xfrm>
            <a:off x="0" y="-337775"/>
            <a:ext cx="2536376" cy="1298150"/>
          </a:xfrm>
          <a:prstGeom prst="rect">
            <a:avLst/>
          </a:prstGeom>
          <a:noFill/>
          <a:ln>
            <a:noFill/>
          </a:ln>
        </p:spPr>
      </p:pic>
      <p:pic>
        <p:nvPicPr>
          <p:cNvPr id="294" name="Google Shape;294;p26"/>
          <p:cNvPicPr preferRelativeResize="0"/>
          <p:nvPr/>
        </p:nvPicPr>
        <p:blipFill rotWithShape="1">
          <a:blip r:embed="rId5">
            <a:alphaModFix/>
          </a:blip>
          <a:srcRect b="0" l="52996" r="0" t="0"/>
          <a:stretch/>
        </p:blipFill>
        <p:spPr>
          <a:xfrm>
            <a:off x="-1" y="1236575"/>
            <a:ext cx="1028699" cy="3354227"/>
          </a:xfrm>
          <a:prstGeom prst="rect">
            <a:avLst/>
          </a:prstGeom>
          <a:noFill/>
          <a:ln>
            <a:noFill/>
          </a:ln>
        </p:spPr>
      </p:pic>
      <p:pic>
        <p:nvPicPr>
          <p:cNvPr id="295" name="Google Shape;295;p26"/>
          <p:cNvPicPr preferRelativeResize="0"/>
          <p:nvPr/>
        </p:nvPicPr>
        <p:blipFill rotWithShape="1">
          <a:blip r:embed="rId5">
            <a:alphaModFix/>
          </a:blip>
          <a:srcRect b="0" l="0" r="33554" t="28581"/>
          <a:stretch/>
        </p:blipFill>
        <p:spPr>
          <a:xfrm>
            <a:off x="16828500" y="-337774"/>
            <a:ext cx="1454199" cy="2395549"/>
          </a:xfrm>
          <a:prstGeom prst="rect">
            <a:avLst/>
          </a:prstGeom>
          <a:noFill/>
          <a:ln>
            <a:noFill/>
          </a:ln>
        </p:spPr>
      </p:pic>
      <p:pic>
        <p:nvPicPr>
          <p:cNvPr id="296" name="Google Shape;296;p26"/>
          <p:cNvPicPr preferRelativeResize="0"/>
          <p:nvPr/>
        </p:nvPicPr>
        <p:blipFill rotWithShape="1">
          <a:blip r:embed="rId6">
            <a:alphaModFix/>
          </a:blip>
          <a:srcRect b="0" l="0" r="61890" t="0"/>
          <a:stretch/>
        </p:blipFill>
        <p:spPr>
          <a:xfrm>
            <a:off x="16613700" y="2173475"/>
            <a:ext cx="1674301" cy="2451975"/>
          </a:xfrm>
          <a:prstGeom prst="rect">
            <a:avLst/>
          </a:prstGeom>
          <a:noFill/>
          <a:ln>
            <a:noFill/>
          </a:ln>
        </p:spPr>
      </p:pic>
      <p:pic>
        <p:nvPicPr>
          <p:cNvPr id="297" name="Google Shape;297;p26"/>
          <p:cNvPicPr preferRelativeResize="0"/>
          <p:nvPr/>
        </p:nvPicPr>
        <p:blipFill>
          <a:blip r:embed="rId7">
            <a:alphaModFix/>
          </a:blip>
          <a:stretch>
            <a:fillRect/>
          </a:stretch>
        </p:blipFill>
        <p:spPr>
          <a:xfrm>
            <a:off x="6549688" y="-205825"/>
            <a:ext cx="5188623" cy="19989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1300"/>
        </a:solidFill>
      </p:bgPr>
    </p:bg>
    <p:spTree>
      <p:nvGrpSpPr>
        <p:cNvPr id="301" name="Shape 301"/>
        <p:cNvGrpSpPr/>
        <p:nvPr/>
      </p:nvGrpSpPr>
      <p:grpSpPr>
        <a:xfrm>
          <a:off x="0" y="0"/>
          <a:ext cx="0" cy="0"/>
          <a:chOff x="0" y="0"/>
          <a:chExt cx="0" cy="0"/>
        </a:xfrm>
      </p:grpSpPr>
      <p:pic>
        <p:nvPicPr>
          <p:cNvPr id="302" name="Google Shape;302;p27"/>
          <p:cNvPicPr preferRelativeResize="0"/>
          <p:nvPr/>
        </p:nvPicPr>
        <p:blipFill rotWithShape="1">
          <a:blip r:embed="rId3">
            <a:alphaModFix/>
          </a:blip>
          <a:srcRect b="4646" l="0" r="0" t="7022"/>
          <a:stretch/>
        </p:blipFill>
        <p:spPr>
          <a:xfrm>
            <a:off x="-1350" y="0"/>
            <a:ext cx="18290698" cy="10286998"/>
          </a:xfrm>
          <a:prstGeom prst="rect">
            <a:avLst/>
          </a:prstGeom>
          <a:noFill/>
          <a:ln>
            <a:noFill/>
          </a:ln>
        </p:spPr>
      </p:pic>
      <p:sp>
        <p:nvSpPr>
          <p:cNvPr id="303" name="Google Shape;303;p27"/>
          <p:cNvSpPr/>
          <p:nvPr/>
        </p:nvSpPr>
        <p:spPr>
          <a:xfrm>
            <a:off x="-1350" y="4570175"/>
            <a:ext cx="10983617" cy="5716816"/>
          </a:xfrm>
          <a:custGeom>
            <a:rect b="b" l="l" r="r" t="t"/>
            <a:pathLst>
              <a:path extrusionOk="0" h="817564" w="1626600">
                <a:moveTo>
                  <a:pt x="0" y="0"/>
                </a:moveTo>
                <a:lnTo>
                  <a:pt x="1626600" y="0"/>
                </a:lnTo>
                <a:lnTo>
                  <a:pt x="1626600" y="817564"/>
                </a:lnTo>
                <a:lnTo>
                  <a:pt x="0" y="817564"/>
                </a:lnTo>
                <a:close/>
              </a:path>
            </a:pathLst>
          </a:custGeom>
          <a:solidFill>
            <a:srgbClr val="961300"/>
          </a:solidFill>
          <a:ln>
            <a:noFill/>
          </a:ln>
        </p:spPr>
      </p:sp>
      <p:sp>
        <p:nvSpPr>
          <p:cNvPr id="304" name="Google Shape;304;p27"/>
          <p:cNvSpPr txBox="1"/>
          <p:nvPr/>
        </p:nvSpPr>
        <p:spPr>
          <a:xfrm>
            <a:off x="1028700" y="5437759"/>
            <a:ext cx="4584125" cy="615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F1E4C8"/>
                </a:solidFill>
                <a:latin typeface="Josefin Sans"/>
                <a:ea typeface="Josefin Sans"/>
                <a:cs typeface="Josefin Sans"/>
                <a:sym typeface="Josefin Sans"/>
              </a:rPr>
              <a:t>Add Main Point</a:t>
            </a:r>
            <a:endParaRPr/>
          </a:p>
        </p:txBody>
      </p:sp>
      <p:sp>
        <p:nvSpPr>
          <p:cNvPr id="305" name="Google Shape;305;p27"/>
          <p:cNvSpPr txBox="1"/>
          <p:nvPr/>
        </p:nvSpPr>
        <p:spPr>
          <a:xfrm>
            <a:off x="1028700" y="6178931"/>
            <a:ext cx="38169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F1E4C8"/>
                </a:solidFill>
                <a:latin typeface="Josefin Sans"/>
                <a:ea typeface="Josefin Sans"/>
                <a:cs typeface="Josefin Sans"/>
                <a:sym typeface="Josefin Sans"/>
              </a:rPr>
              <a:t>Elaborate on what you want to discuss. </a:t>
            </a:r>
            <a:endParaRPr/>
          </a:p>
        </p:txBody>
      </p:sp>
      <p:sp>
        <p:nvSpPr>
          <p:cNvPr id="306" name="Google Shape;306;p27"/>
          <p:cNvSpPr txBox="1"/>
          <p:nvPr/>
        </p:nvSpPr>
        <p:spPr>
          <a:xfrm>
            <a:off x="5889870" y="5437759"/>
            <a:ext cx="4584125" cy="615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F1E4C8"/>
                </a:solidFill>
                <a:latin typeface="Josefin Sans"/>
                <a:ea typeface="Josefin Sans"/>
                <a:cs typeface="Josefin Sans"/>
                <a:sym typeface="Josefin Sans"/>
              </a:rPr>
              <a:t>Add Main Point</a:t>
            </a:r>
            <a:endParaRPr/>
          </a:p>
        </p:txBody>
      </p:sp>
      <p:sp>
        <p:nvSpPr>
          <p:cNvPr id="307" name="Google Shape;307;p27"/>
          <p:cNvSpPr txBox="1"/>
          <p:nvPr/>
        </p:nvSpPr>
        <p:spPr>
          <a:xfrm>
            <a:off x="5889870" y="6178931"/>
            <a:ext cx="30495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F1E4C8"/>
                </a:solidFill>
                <a:latin typeface="Josefin Sans"/>
                <a:ea typeface="Josefin Sans"/>
                <a:cs typeface="Josefin Sans"/>
                <a:sym typeface="Josefin Sans"/>
              </a:rPr>
              <a:t>Elaborate on what you want to discuss. </a:t>
            </a:r>
            <a:endParaRPr/>
          </a:p>
        </p:txBody>
      </p:sp>
      <p:sp>
        <p:nvSpPr>
          <p:cNvPr id="308" name="Google Shape;308;p27"/>
          <p:cNvSpPr txBox="1"/>
          <p:nvPr/>
        </p:nvSpPr>
        <p:spPr>
          <a:xfrm>
            <a:off x="1028700" y="1903175"/>
            <a:ext cx="96576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9000" u="none" cap="none" strike="noStrike">
                <a:solidFill>
                  <a:srgbClr val="F1E4C8"/>
                </a:solidFill>
                <a:latin typeface="Vidaloka"/>
                <a:ea typeface="Vidaloka"/>
                <a:cs typeface="Vidaloka"/>
                <a:sym typeface="Vidaloka"/>
              </a:rPr>
              <a:t>Our Thanksgiving Traditions</a:t>
            </a:r>
            <a:endParaRPr/>
          </a:p>
        </p:txBody>
      </p:sp>
      <p:sp>
        <p:nvSpPr>
          <p:cNvPr id="309" name="Google Shape;309;p27"/>
          <p:cNvSpPr txBox="1"/>
          <p:nvPr/>
        </p:nvSpPr>
        <p:spPr>
          <a:xfrm>
            <a:off x="1028700" y="7656703"/>
            <a:ext cx="4584125" cy="615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F1E4C8"/>
                </a:solidFill>
                <a:latin typeface="Josefin Sans"/>
                <a:ea typeface="Josefin Sans"/>
                <a:cs typeface="Josefin Sans"/>
                <a:sym typeface="Josefin Sans"/>
              </a:rPr>
              <a:t>Add Main Point</a:t>
            </a:r>
            <a:endParaRPr/>
          </a:p>
        </p:txBody>
      </p:sp>
      <p:sp>
        <p:nvSpPr>
          <p:cNvPr id="310" name="Google Shape;310;p27"/>
          <p:cNvSpPr txBox="1"/>
          <p:nvPr/>
        </p:nvSpPr>
        <p:spPr>
          <a:xfrm>
            <a:off x="1028700" y="8397875"/>
            <a:ext cx="33480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F1E4C8"/>
                </a:solidFill>
                <a:latin typeface="Josefin Sans"/>
                <a:ea typeface="Josefin Sans"/>
                <a:cs typeface="Josefin Sans"/>
                <a:sym typeface="Josefin Sans"/>
              </a:rPr>
              <a:t>Elaborate on what you want to discuss. </a:t>
            </a:r>
            <a:endParaRPr/>
          </a:p>
        </p:txBody>
      </p:sp>
      <p:sp>
        <p:nvSpPr>
          <p:cNvPr id="311" name="Google Shape;311;p27"/>
          <p:cNvSpPr txBox="1"/>
          <p:nvPr/>
        </p:nvSpPr>
        <p:spPr>
          <a:xfrm>
            <a:off x="5857428" y="7656703"/>
            <a:ext cx="4584125" cy="615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500" u="none" cap="none" strike="noStrike">
                <a:solidFill>
                  <a:srgbClr val="F1E4C8"/>
                </a:solidFill>
                <a:latin typeface="Josefin Sans"/>
                <a:ea typeface="Josefin Sans"/>
                <a:cs typeface="Josefin Sans"/>
                <a:sym typeface="Josefin Sans"/>
              </a:rPr>
              <a:t>Add Main Point</a:t>
            </a:r>
            <a:endParaRPr/>
          </a:p>
        </p:txBody>
      </p:sp>
      <p:sp>
        <p:nvSpPr>
          <p:cNvPr id="312" name="Google Shape;312;p27"/>
          <p:cNvSpPr txBox="1"/>
          <p:nvPr/>
        </p:nvSpPr>
        <p:spPr>
          <a:xfrm>
            <a:off x="5857428" y="8397875"/>
            <a:ext cx="30819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F1E4C8"/>
                </a:solidFill>
                <a:latin typeface="Josefin Sans"/>
                <a:ea typeface="Josefin Sans"/>
                <a:cs typeface="Josefin Sans"/>
                <a:sym typeface="Josefin Sans"/>
              </a:rPr>
              <a:t>Elaborate on what you want to discuss. </a:t>
            </a:r>
            <a:endParaRPr/>
          </a:p>
        </p:txBody>
      </p:sp>
      <p:pic>
        <p:nvPicPr>
          <p:cNvPr id="313" name="Google Shape;313;p27"/>
          <p:cNvPicPr preferRelativeResize="0"/>
          <p:nvPr/>
        </p:nvPicPr>
        <p:blipFill>
          <a:blip r:embed="rId4">
            <a:alphaModFix/>
          </a:blip>
          <a:stretch>
            <a:fillRect/>
          </a:stretch>
        </p:blipFill>
        <p:spPr>
          <a:xfrm>
            <a:off x="6386208" y="3097650"/>
            <a:ext cx="1276712" cy="1158199"/>
          </a:xfrm>
          <a:prstGeom prst="rect">
            <a:avLst/>
          </a:prstGeom>
          <a:noFill/>
          <a:ln>
            <a:noFill/>
          </a:ln>
        </p:spPr>
      </p:pic>
      <p:pic>
        <p:nvPicPr>
          <p:cNvPr id="314" name="Google Shape;314;p27"/>
          <p:cNvPicPr preferRelativeResize="0"/>
          <p:nvPr/>
        </p:nvPicPr>
        <p:blipFill rotWithShape="1">
          <a:blip r:embed="rId5">
            <a:alphaModFix/>
          </a:blip>
          <a:srcRect b="0" l="0" r="0" t="71886"/>
          <a:stretch/>
        </p:blipFill>
        <p:spPr>
          <a:xfrm>
            <a:off x="12787950" y="-4"/>
            <a:ext cx="3348000" cy="944802"/>
          </a:xfrm>
          <a:prstGeom prst="rect">
            <a:avLst/>
          </a:prstGeom>
          <a:noFill/>
          <a:ln>
            <a:noFill/>
          </a:ln>
        </p:spPr>
      </p:pic>
      <p:pic>
        <p:nvPicPr>
          <p:cNvPr id="315" name="Google Shape;315;p27"/>
          <p:cNvPicPr preferRelativeResize="0"/>
          <p:nvPr/>
        </p:nvPicPr>
        <p:blipFill rotWithShape="1">
          <a:blip r:embed="rId6">
            <a:alphaModFix/>
          </a:blip>
          <a:srcRect b="0" l="0" r="20810" t="27625"/>
          <a:stretch/>
        </p:blipFill>
        <p:spPr>
          <a:xfrm>
            <a:off x="15380875" y="0"/>
            <a:ext cx="2907124" cy="26671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1300"/>
        </a:solidFill>
      </p:bgPr>
    </p:bg>
    <p:spTree>
      <p:nvGrpSpPr>
        <p:cNvPr id="319" name="Shape 319"/>
        <p:cNvGrpSpPr/>
        <p:nvPr/>
      </p:nvGrpSpPr>
      <p:grpSpPr>
        <a:xfrm>
          <a:off x="0" y="0"/>
          <a:ext cx="0" cy="0"/>
          <a:chOff x="0" y="0"/>
          <a:chExt cx="0" cy="0"/>
        </a:xfrm>
      </p:grpSpPr>
      <p:pic>
        <p:nvPicPr>
          <p:cNvPr id="320" name="Google Shape;320;p28"/>
          <p:cNvPicPr preferRelativeResize="0"/>
          <p:nvPr/>
        </p:nvPicPr>
        <p:blipFill rotWithShape="1">
          <a:blip r:embed="rId3">
            <a:alphaModFix/>
          </a:blip>
          <a:srcRect b="0" l="4274" r="1581" t="1574"/>
          <a:stretch/>
        </p:blipFill>
        <p:spPr>
          <a:xfrm>
            <a:off x="0" y="0"/>
            <a:ext cx="18288000" cy="8999150"/>
          </a:xfrm>
          <a:prstGeom prst="rect">
            <a:avLst/>
          </a:prstGeom>
          <a:noFill/>
          <a:ln>
            <a:noFill/>
          </a:ln>
        </p:spPr>
      </p:pic>
      <p:sp>
        <p:nvSpPr>
          <p:cNvPr id="321" name="Google Shape;321;p28"/>
          <p:cNvSpPr txBox="1"/>
          <p:nvPr/>
        </p:nvSpPr>
        <p:spPr>
          <a:xfrm>
            <a:off x="2079890" y="1901519"/>
            <a:ext cx="14128200" cy="44331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9000" u="none" cap="none" strike="noStrike">
                <a:solidFill>
                  <a:srgbClr val="F1E4C8"/>
                </a:solidFill>
                <a:latin typeface="Vidaloka"/>
                <a:ea typeface="Vidaloka"/>
                <a:cs typeface="Vidaloka"/>
                <a:sym typeface="Vidaloka"/>
              </a:rPr>
              <a:t>“Canadian Thanksgiving is a celebration of harvest, family, and the simple joys that make life beautiful.”</a:t>
            </a:r>
            <a:endParaRPr/>
          </a:p>
        </p:txBody>
      </p:sp>
      <p:sp>
        <p:nvSpPr>
          <p:cNvPr id="322" name="Google Shape;322;p28"/>
          <p:cNvSpPr txBox="1"/>
          <p:nvPr/>
        </p:nvSpPr>
        <p:spPr>
          <a:xfrm>
            <a:off x="2400140" y="6575277"/>
            <a:ext cx="13414885" cy="863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5000" u="none" cap="none" strike="noStrike">
                <a:solidFill>
                  <a:srgbClr val="F2A411"/>
                </a:solidFill>
                <a:latin typeface="Josefin Sans"/>
                <a:ea typeface="Josefin Sans"/>
                <a:cs typeface="Josefin Sans"/>
                <a:sym typeface="Josefin Sans"/>
              </a:rPr>
              <a:t>-Anonymous</a:t>
            </a:r>
            <a:endParaRPr/>
          </a:p>
        </p:txBody>
      </p:sp>
      <p:sp>
        <p:nvSpPr>
          <p:cNvPr id="323" name="Google Shape;323;p28"/>
          <p:cNvSpPr/>
          <p:nvPr/>
        </p:nvSpPr>
        <p:spPr>
          <a:xfrm>
            <a:off x="0" y="8999150"/>
            <a:ext cx="18294597" cy="1271045"/>
          </a:xfrm>
          <a:custGeom>
            <a:rect b="b" l="l" r="r" t="t"/>
            <a:pathLst>
              <a:path extrusionOk="0" h="667215" w="5325938">
                <a:moveTo>
                  <a:pt x="0" y="0"/>
                </a:moveTo>
                <a:lnTo>
                  <a:pt x="5325938" y="0"/>
                </a:lnTo>
                <a:lnTo>
                  <a:pt x="5325938" y="667215"/>
                </a:lnTo>
                <a:lnTo>
                  <a:pt x="0" y="667215"/>
                </a:lnTo>
                <a:close/>
              </a:path>
            </a:pathLst>
          </a:custGeom>
          <a:solidFill>
            <a:srgbClr val="DD5037"/>
          </a:solidFill>
          <a:ln>
            <a:noFill/>
          </a:ln>
        </p:spPr>
      </p:sp>
      <p:pic>
        <p:nvPicPr>
          <p:cNvPr id="324" name="Google Shape;324;p28"/>
          <p:cNvPicPr preferRelativeResize="0"/>
          <p:nvPr/>
        </p:nvPicPr>
        <p:blipFill rotWithShape="1">
          <a:blip r:embed="rId4">
            <a:alphaModFix/>
          </a:blip>
          <a:srcRect b="0" l="556" r="36935" t="0"/>
          <a:stretch/>
        </p:blipFill>
        <p:spPr>
          <a:xfrm>
            <a:off x="14795425" y="6887025"/>
            <a:ext cx="3489548" cy="2686575"/>
          </a:xfrm>
          <a:prstGeom prst="rect">
            <a:avLst/>
          </a:prstGeom>
          <a:noFill/>
          <a:ln>
            <a:noFill/>
          </a:ln>
        </p:spPr>
      </p:pic>
      <p:pic>
        <p:nvPicPr>
          <p:cNvPr id="325" name="Google Shape;325;p28"/>
          <p:cNvPicPr preferRelativeResize="0"/>
          <p:nvPr/>
        </p:nvPicPr>
        <p:blipFill rotWithShape="1">
          <a:blip r:embed="rId5">
            <a:alphaModFix/>
          </a:blip>
          <a:srcRect b="75350" l="0" r="0" t="0"/>
          <a:stretch/>
        </p:blipFill>
        <p:spPr>
          <a:xfrm>
            <a:off x="14635875" y="9440478"/>
            <a:ext cx="3489548" cy="863601"/>
          </a:xfrm>
          <a:prstGeom prst="rect">
            <a:avLst/>
          </a:prstGeom>
          <a:noFill/>
          <a:ln>
            <a:noFill/>
          </a:ln>
        </p:spPr>
      </p:pic>
      <p:pic>
        <p:nvPicPr>
          <p:cNvPr id="326" name="Google Shape;326;p28"/>
          <p:cNvPicPr preferRelativeResize="0"/>
          <p:nvPr/>
        </p:nvPicPr>
        <p:blipFill>
          <a:blip r:embed="rId6">
            <a:alphaModFix/>
          </a:blip>
          <a:stretch>
            <a:fillRect/>
          </a:stretch>
        </p:blipFill>
        <p:spPr>
          <a:xfrm>
            <a:off x="12098627" y="8706600"/>
            <a:ext cx="1904889" cy="1271249"/>
          </a:xfrm>
          <a:prstGeom prst="rect">
            <a:avLst/>
          </a:prstGeom>
          <a:noFill/>
          <a:ln>
            <a:noFill/>
          </a:ln>
        </p:spPr>
      </p:pic>
      <p:pic>
        <p:nvPicPr>
          <p:cNvPr id="327" name="Google Shape;327;p28"/>
          <p:cNvPicPr preferRelativeResize="0"/>
          <p:nvPr/>
        </p:nvPicPr>
        <p:blipFill rotWithShape="1">
          <a:blip r:embed="rId7">
            <a:alphaModFix/>
          </a:blip>
          <a:srcRect b="0" l="16534" r="0" t="0"/>
          <a:stretch/>
        </p:blipFill>
        <p:spPr>
          <a:xfrm>
            <a:off x="0" y="7798975"/>
            <a:ext cx="3024016" cy="2069875"/>
          </a:xfrm>
          <a:prstGeom prst="rect">
            <a:avLst/>
          </a:prstGeom>
          <a:noFill/>
          <a:ln>
            <a:noFill/>
          </a:ln>
        </p:spPr>
      </p:pic>
      <p:pic>
        <p:nvPicPr>
          <p:cNvPr id="328" name="Google Shape;328;p28"/>
          <p:cNvPicPr preferRelativeResize="0"/>
          <p:nvPr/>
        </p:nvPicPr>
        <p:blipFill rotWithShape="1">
          <a:blip r:embed="rId8">
            <a:alphaModFix/>
          </a:blip>
          <a:srcRect b="48710" l="0" r="0" t="0"/>
          <a:stretch/>
        </p:blipFill>
        <p:spPr>
          <a:xfrm>
            <a:off x="5646625" y="9467950"/>
            <a:ext cx="3490150" cy="863601"/>
          </a:xfrm>
          <a:prstGeom prst="rect">
            <a:avLst/>
          </a:prstGeom>
          <a:noFill/>
          <a:ln>
            <a:noFill/>
          </a:ln>
        </p:spPr>
      </p:pic>
      <p:pic>
        <p:nvPicPr>
          <p:cNvPr id="329" name="Google Shape;329;p28"/>
          <p:cNvPicPr preferRelativeResize="0"/>
          <p:nvPr/>
        </p:nvPicPr>
        <p:blipFill rotWithShape="1">
          <a:blip r:embed="rId9">
            <a:alphaModFix/>
          </a:blip>
          <a:srcRect b="63703" l="0" r="0" t="0"/>
          <a:stretch/>
        </p:blipFill>
        <p:spPr>
          <a:xfrm>
            <a:off x="2427025" y="8999150"/>
            <a:ext cx="3489550" cy="12712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anadian Thanksgiving Day Background Slides">
  <a:themeElements>
    <a:clrScheme name="Office">
      <a:dk1>
        <a:srgbClr val="611D2D"/>
      </a:dk1>
      <a:lt1>
        <a:srgbClr val="F1E4C8"/>
      </a:lt1>
      <a:dk2>
        <a:srgbClr val="961300"/>
      </a:dk2>
      <a:lt2>
        <a:srgbClr val="C53324"/>
      </a:lt2>
      <a:accent1>
        <a:srgbClr val="DD5037"/>
      </a:accent1>
      <a:accent2>
        <a:srgbClr val="EA7139"/>
      </a:accent2>
      <a:accent3>
        <a:srgbClr val="F2A411"/>
      </a:accent3>
      <a:accent4>
        <a:srgbClr val="621E2E"/>
      </a:accent4>
      <a:accent5>
        <a:srgbClr val="C53324"/>
      </a:accent5>
      <a:accent6>
        <a:srgbClr val="DD5037"/>
      </a:accent6>
      <a:hlink>
        <a:srgbClr val="F2A411"/>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