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Rowdies" charset="1" panose="00000000000000000000"/>
      <p:regular r:id="rId23"/>
    </p:embeddedFont>
    <p:embeddedFont>
      <p:font typeface="Agrandir Ultra-Bold" charset="1" panose="00000A00000000000000"/>
      <p:regular r:id="rId24"/>
    </p:embeddedFont>
    <p:embeddedFont>
      <p:font typeface="Lato Bold" charset="1" panose="020F0502020204030203"/>
      <p:regular r:id="rId25"/>
    </p:embeddedFont>
    <p:embeddedFont>
      <p:font typeface="Canva Sans" charset="1" panose="020B0503030501040103"/>
      <p:regular r:id="rId26"/>
    </p:embeddedFont>
    <p:embeddedFont>
      <p:font typeface="Canva Sans Bold" charset="1" panose="020B08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media/image24.png" Type="http://schemas.openxmlformats.org/officeDocument/2006/relationships/image"/><Relationship Id="rId15" Target="../media/image25.svg" Type="http://schemas.openxmlformats.org/officeDocument/2006/relationships/image"/><Relationship Id="rId16" Target="../media/image22.png" Type="http://schemas.openxmlformats.org/officeDocument/2006/relationships/image"/><Relationship Id="rId17" Target="../media/image23.svg" Type="http://schemas.openxmlformats.org/officeDocument/2006/relationships/image"/><Relationship Id="rId18" Target="../media/image28.png" Type="http://schemas.openxmlformats.org/officeDocument/2006/relationships/image"/><Relationship Id="rId19" Target="../media/image29.svg" Type="http://schemas.openxmlformats.org/officeDocument/2006/relationships/image"/><Relationship Id="rId2" Target="../media/image1.png" Type="http://schemas.openxmlformats.org/officeDocument/2006/relationships/image"/><Relationship Id="rId20" Target="../media/image30.png" Type="http://schemas.openxmlformats.org/officeDocument/2006/relationships/image"/><Relationship Id="rId21" Target="../media/image31.svg" Type="http://schemas.openxmlformats.org/officeDocument/2006/relationships/image"/><Relationship Id="rId22" Target="../media/image40.png" Type="http://schemas.openxmlformats.org/officeDocument/2006/relationships/image"/><Relationship Id="rId23" Target="../media/image41.svg" Type="http://schemas.openxmlformats.org/officeDocument/2006/relationships/image"/><Relationship Id="rId24" Target="../media/image42.png" Type="http://schemas.openxmlformats.org/officeDocument/2006/relationships/image"/><Relationship Id="rId25" Target="../media/image43.svg" Type="http://schemas.openxmlformats.org/officeDocument/2006/relationships/image"/><Relationship Id="rId26" Target="../media/image44.png" Type="http://schemas.openxmlformats.org/officeDocument/2006/relationships/image"/><Relationship Id="rId27" Target="../media/image45.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147374">
            <a:off x="-380386" y="-761987"/>
            <a:ext cx="19107150" cy="3924300"/>
            <a:chOff x="0" y="0"/>
            <a:chExt cx="5032336" cy="1033560"/>
          </a:xfrm>
        </p:grpSpPr>
        <p:sp>
          <p:nvSpPr>
            <p:cNvPr name="Freeform 3" id="3"/>
            <p:cNvSpPr/>
            <p:nvPr/>
          </p:nvSpPr>
          <p:spPr>
            <a:xfrm flipH="false" flipV="false" rot="0">
              <a:off x="0" y="0"/>
              <a:ext cx="5032336" cy="1033560"/>
            </a:xfrm>
            <a:custGeom>
              <a:avLst/>
              <a:gdLst/>
              <a:ahLst/>
              <a:cxnLst/>
              <a:rect r="r" b="b" t="t" l="l"/>
              <a:pathLst>
                <a:path h="1033560" w="5032336">
                  <a:moveTo>
                    <a:pt x="20664" y="0"/>
                  </a:moveTo>
                  <a:lnTo>
                    <a:pt x="5011672" y="0"/>
                  </a:lnTo>
                  <a:cubicBezTo>
                    <a:pt x="5023084" y="0"/>
                    <a:pt x="5032336" y="9252"/>
                    <a:pt x="5032336" y="20664"/>
                  </a:cubicBezTo>
                  <a:lnTo>
                    <a:pt x="5032336" y="1012896"/>
                  </a:lnTo>
                  <a:cubicBezTo>
                    <a:pt x="5032336" y="1018377"/>
                    <a:pt x="5030159" y="1023633"/>
                    <a:pt x="5026284" y="1027508"/>
                  </a:cubicBezTo>
                  <a:cubicBezTo>
                    <a:pt x="5022408" y="1031383"/>
                    <a:pt x="5017152" y="1033560"/>
                    <a:pt x="5011672" y="1033560"/>
                  </a:cubicBezTo>
                  <a:lnTo>
                    <a:pt x="20664" y="1033560"/>
                  </a:lnTo>
                  <a:cubicBezTo>
                    <a:pt x="15184" y="1033560"/>
                    <a:pt x="9928" y="1031383"/>
                    <a:pt x="6052" y="1027508"/>
                  </a:cubicBezTo>
                  <a:cubicBezTo>
                    <a:pt x="2177" y="1023633"/>
                    <a:pt x="0" y="1018377"/>
                    <a:pt x="0" y="1012896"/>
                  </a:cubicBezTo>
                  <a:lnTo>
                    <a:pt x="0" y="20664"/>
                  </a:lnTo>
                  <a:cubicBezTo>
                    <a:pt x="0" y="15184"/>
                    <a:pt x="2177" y="9928"/>
                    <a:pt x="6052" y="6052"/>
                  </a:cubicBezTo>
                  <a:cubicBezTo>
                    <a:pt x="9928" y="2177"/>
                    <a:pt x="15184" y="0"/>
                    <a:pt x="20664" y="0"/>
                  </a:cubicBezTo>
                  <a:close/>
                </a:path>
              </a:pathLst>
            </a:custGeom>
            <a:solidFill>
              <a:srgbClr val="BF4112"/>
            </a:solidFill>
          </p:spPr>
        </p:sp>
        <p:sp>
          <p:nvSpPr>
            <p:cNvPr name="TextBox 4" id="4"/>
            <p:cNvSpPr txBox="true"/>
            <p:nvPr/>
          </p:nvSpPr>
          <p:spPr>
            <a:xfrm>
              <a:off x="0" y="-38100"/>
              <a:ext cx="5032336" cy="107166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70467">
            <a:off x="-957771" y="826902"/>
            <a:ext cx="20260541" cy="3924300"/>
            <a:chOff x="0" y="0"/>
            <a:chExt cx="5336110" cy="1033560"/>
          </a:xfrm>
        </p:grpSpPr>
        <p:sp>
          <p:nvSpPr>
            <p:cNvPr name="Freeform 6" id="6"/>
            <p:cNvSpPr/>
            <p:nvPr/>
          </p:nvSpPr>
          <p:spPr>
            <a:xfrm flipH="false" flipV="false" rot="0">
              <a:off x="0" y="0"/>
              <a:ext cx="5336110" cy="1033560"/>
            </a:xfrm>
            <a:custGeom>
              <a:avLst/>
              <a:gdLst/>
              <a:ahLst/>
              <a:cxnLst/>
              <a:rect r="r" b="b" t="t" l="l"/>
              <a:pathLst>
                <a:path h="1033560" w="5336110">
                  <a:moveTo>
                    <a:pt x="0" y="0"/>
                  </a:moveTo>
                  <a:lnTo>
                    <a:pt x="5336110" y="0"/>
                  </a:lnTo>
                  <a:lnTo>
                    <a:pt x="5336110" y="1033560"/>
                  </a:lnTo>
                  <a:lnTo>
                    <a:pt x="0" y="1033560"/>
                  </a:lnTo>
                  <a:close/>
                </a:path>
              </a:pathLst>
            </a:custGeom>
            <a:solidFill>
              <a:srgbClr val="BF4112"/>
            </a:solidFill>
          </p:spPr>
        </p:sp>
        <p:sp>
          <p:nvSpPr>
            <p:cNvPr name="TextBox 7" id="7"/>
            <p:cNvSpPr txBox="true"/>
            <p:nvPr/>
          </p:nvSpPr>
          <p:spPr>
            <a:xfrm>
              <a:off x="0" y="-38100"/>
              <a:ext cx="5336110" cy="107166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4620209" y="5143500"/>
            <a:ext cx="9047581" cy="5143500"/>
          </a:xfrm>
          <a:custGeom>
            <a:avLst/>
            <a:gdLst/>
            <a:ahLst/>
            <a:cxnLst/>
            <a:rect r="r" b="b" t="t" l="l"/>
            <a:pathLst>
              <a:path h="5143500" w="9047581">
                <a:moveTo>
                  <a:pt x="0" y="0"/>
                </a:moveTo>
                <a:lnTo>
                  <a:pt x="9047582" y="0"/>
                </a:lnTo>
                <a:lnTo>
                  <a:pt x="9047582"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4908" t="0" r="-5139" b="0"/>
            </a:stretch>
          </a:blipFill>
        </p:spPr>
      </p:sp>
      <p:sp>
        <p:nvSpPr>
          <p:cNvPr name="Freeform 9" id="9"/>
          <p:cNvSpPr/>
          <p:nvPr/>
        </p:nvSpPr>
        <p:spPr>
          <a:xfrm flipH="false" flipV="false" rot="0">
            <a:off x="13119661" y="3527809"/>
            <a:ext cx="4697878" cy="8641582"/>
          </a:xfrm>
          <a:custGeom>
            <a:avLst/>
            <a:gdLst/>
            <a:ahLst/>
            <a:cxnLst/>
            <a:rect r="r" b="b" t="t" l="l"/>
            <a:pathLst>
              <a:path h="8641582" w="4697878">
                <a:moveTo>
                  <a:pt x="0" y="0"/>
                </a:moveTo>
                <a:lnTo>
                  <a:pt x="4697878" y="0"/>
                </a:lnTo>
                <a:lnTo>
                  <a:pt x="4697878" y="8641582"/>
                </a:lnTo>
                <a:lnTo>
                  <a:pt x="0" y="86415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760500" y="3068758"/>
            <a:ext cx="4690544" cy="8804776"/>
          </a:xfrm>
          <a:custGeom>
            <a:avLst/>
            <a:gdLst/>
            <a:ahLst/>
            <a:cxnLst/>
            <a:rect r="r" b="b" t="t" l="l"/>
            <a:pathLst>
              <a:path h="8804776" w="4690544">
                <a:moveTo>
                  <a:pt x="0" y="0"/>
                </a:moveTo>
                <a:lnTo>
                  <a:pt x="4690545" y="0"/>
                </a:lnTo>
                <a:lnTo>
                  <a:pt x="4690545" y="8804776"/>
                </a:lnTo>
                <a:lnTo>
                  <a:pt x="0" y="88047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209090" y="855831"/>
            <a:ext cx="17881699" cy="2334629"/>
          </a:xfrm>
          <a:prstGeom prst="rect">
            <a:avLst/>
          </a:prstGeom>
        </p:spPr>
        <p:txBody>
          <a:bodyPr anchor="t" rtlCol="false" tIns="0" lIns="0" bIns="0" rIns="0">
            <a:spAutoFit/>
          </a:bodyPr>
          <a:lstStyle/>
          <a:p>
            <a:pPr algn="ctr">
              <a:lnSpc>
                <a:spcPts val="16925"/>
              </a:lnSpc>
            </a:pPr>
            <a:r>
              <a:rPr lang="en-US" sz="19016">
                <a:solidFill>
                  <a:srgbClr val="F1F1F1"/>
                </a:solidFill>
                <a:latin typeface="Rowdies"/>
                <a:ea typeface="Rowdies"/>
                <a:cs typeface="Rowdies"/>
                <a:sym typeface="Rowdies"/>
              </a:rPr>
              <a:t>EARTHQUAKE  </a:t>
            </a:r>
          </a:p>
        </p:txBody>
      </p:sp>
      <p:sp>
        <p:nvSpPr>
          <p:cNvPr name="TextBox 12" id="12"/>
          <p:cNvSpPr txBox="true"/>
          <p:nvPr/>
        </p:nvSpPr>
        <p:spPr>
          <a:xfrm rot="-170467">
            <a:off x="4453943" y="3052944"/>
            <a:ext cx="9599596" cy="1133475"/>
          </a:xfrm>
          <a:prstGeom prst="rect">
            <a:avLst/>
          </a:prstGeom>
        </p:spPr>
        <p:txBody>
          <a:bodyPr anchor="t" rtlCol="false" tIns="0" lIns="0" bIns="0" rIns="0">
            <a:spAutoFit/>
          </a:bodyPr>
          <a:lstStyle/>
          <a:p>
            <a:pPr algn="ctr" marL="0" indent="0" lvl="1">
              <a:lnSpc>
                <a:spcPts val="7579"/>
              </a:lnSpc>
            </a:pPr>
            <a:r>
              <a:rPr lang="en-US" b="true" sz="6316">
                <a:solidFill>
                  <a:srgbClr val="FAB214"/>
                </a:solidFill>
                <a:latin typeface="Agrandir Ultra-Bold"/>
                <a:ea typeface="Agrandir Ultra-Bold"/>
                <a:cs typeface="Agrandir Ultra-Bold"/>
                <a:sym typeface="Agrandir Ultra-Bold"/>
              </a:rPr>
              <a:t>DRILL FOR SCHOOLS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274564" y="2180691"/>
            <a:ext cx="15738872" cy="1439342"/>
          </a:xfrm>
          <a:prstGeom prst="rect">
            <a:avLst/>
          </a:prstGeom>
        </p:spPr>
        <p:txBody>
          <a:bodyPr anchor="t" rtlCol="false" tIns="0" lIns="0" bIns="0" rIns="0">
            <a:spAutoFit/>
          </a:bodyPr>
          <a:lstStyle/>
          <a:p>
            <a:pPr algn="ctr">
              <a:lnSpc>
                <a:spcPts val="10574"/>
              </a:lnSpc>
              <a:spcBef>
                <a:spcPct val="0"/>
              </a:spcBef>
            </a:pPr>
            <a:r>
              <a:rPr lang="en-US" sz="11881">
                <a:solidFill>
                  <a:srgbClr val="BF4112"/>
                </a:solidFill>
                <a:latin typeface="Rowdies"/>
                <a:ea typeface="Rowdies"/>
                <a:cs typeface="Rowdies"/>
                <a:sym typeface="Rowdies"/>
              </a:rPr>
              <a:t>AV</a:t>
            </a:r>
            <a:r>
              <a:rPr lang="en-US" sz="11881" strike="noStrike" u="none">
                <a:solidFill>
                  <a:srgbClr val="BF4112"/>
                </a:solidFill>
                <a:latin typeface="Rowdies"/>
                <a:ea typeface="Rowdies"/>
                <a:cs typeface="Rowdies"/>
                <a:sym typeface="Rowdies"/>
              </a:rPr>
              <a:t>OID HAZARDS</a:t>
            </a:r>
          </a:p>
        </p:txBody>
      </p:sp>
      <p:sp>
        <p:nvSpPr>
          <p:cNvPr name="TextBox 3" id="3"/>
          <p:cNvSpPr txBox="true"/>
          <p:nvPr/>
        </p:nvSpPr>
        <p:spPr>
          <a:xfrm rot="0">
            <a:off x="1915753" y="614362"/>
            <a:ext cx="14456494" cy="714375"/>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IMMEDIATE ACTIONS TO TAKE:</a:t>
            </a:r>
          </a:p>
        </p:txBody>
      </p:sp>
      <p:sp>
        <p:nvSpPr>
          <p:cNvPr name="Freeform 4" id="4"/>
          <p:cNvSpPr/>
          <p:nvPr/>
        </p:nvSpPr>
        <p:spPr>
          <a:xfrm flipH="false" flipV="false" rot="0">
            <a:off x="3914579" y="4105809"/>
            <a:ext cx="2768138" cy="4114800"/>
          </a:xfrm>
          <a:custGeom>
            <a:avLst/>
            <a:gdLst/>
            <a:ahLst/>
            <a:cxnLst/>
            <a:rect r="r" b="b" t="t" l="l"/>
            <a:pathLst>
              <a:path h="4114800" w="2768138">
                <a:moveTo>
                  <a:pt x="0" y="0"/>
                </a:moveTo>
                <a:lnTo>
                  <a:pt x="2768138" y="0"/>
                </a:lnTo>
                <a:lnTo>
                  <a:pt x="276813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81318">
            <a:off x="2589886" y="8468228"/>
            <a:ext cx="5417524" cy="920819"/>
            <a:chOff x="0" y="0"/>
            <a:chExt cx="1532044" cy="260402"/>
          </a:xfrm>
        </p:grpSpPr>
        <p:sp>
          <p:nvSpPr>
            <p:cNvPr name="Freeform 6" id="6"/>
            <p:cNvSpPr/>
            <p:nvPr/>
          </p:nvSpPr>
          <p:spPr>
            <a:xfrm flipH="false" flipV="false" rot="0">
              <a:off x="0" y="0"/>
              <a:ext cx="1532044" cy="260402"/>
            </a:xfrm>
            <a:custGeom>
              <a:avLst/>
              <a:gdLst/>
              <a:ahLst/>
              <a:cxnLst/>
              <a:rect r="r" b="b" t="t" l="l"/>
              <a:pathLst>
                <a:path h="260402" w="1532044">
                  <a:moveTo>
                    <a:pt x="0" y="0"/>
                  </a:moveTo>
                  <a:lnTo>
                    <a:pt x="1532044" y="0"/>
                  </a:lnTo>
                  <a:lnTo>
                    <a:pt x="1532044" y="260402"/>
                  </a:lnTo>
                  <a:lnTo>
                    <a:pt x="0" y="260402"/>
                  </a:lnTo>
                  <a:close/>
                </a:path>
              </a:pathLst>
            </a:custGeom>
            <a:solidFill>
              <a:srgbClr val="BF4112"/>
            </a:solidFill>
          </p:spPr>
        </p:sp>
        <p:sp>
          <p:nvSpPr>
            <p:cNvPr name="TextBox 7" id="7"/>
            <p:cNvSpPr txBox="true"/>
            <p:nvPr/>
          </p:nvSpPr>
          <p:spPr>
            <a:xfrm>
              <a:off x="0" y="-38100"/>
              <a:ext cx="1532044" cy="29850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81318">
            <a:off x="9796215" y="8468228"/>
            <a:ext cx="5901966" cy="920819"/>
            <a:chOff x="0" y="0"/>
            <a:chExt cx="1669041" cy="260402"/>
          </a:xfrm>
        </p:grpSpPr>
        <p:sp>
          <p:nvSpPr>
            <p:cNvPr name="Freeform 9" id="9"/>
            <p:cNvSpPr/>
            <p:nvPr/>
          </p:nvSpPr>
          <p:spPr>
            <a:xfrm flipH="false" flipV="false" rot="0">
              <a:off x="0" y="0"/>
              <a:ext cx="1669041" cy="260402"/>
            </a:xfrm>
            <a:custGeom>
              <a:avLst/>
              <a:gdLst/>
              <a:ahLst/>
              <a:cxnLst/>
              <a:rect r="r" b="b" t="t" l="l"/>
              <a:pathLst>
                <a:path h="260402" w="1669041">
                  <a:moveTo>
                    <a:pt x="0" y="0"/>
                  </a:moveTo>
                  <a:lnTo>
                    <a:pt x="1669041" y="0"/>
                  </a:lnTo>
                  <a:lnTo>
                    <a:pt x="1669041" y="260402"/>
                  </a:lnTo>
                  <a:lnTo>
                    <a:pt x="0" y="260402"/>
                  </a:lnTo>
                  <a:close/>
                </a:path>
              </a:pathLst>
            </a:custGeom>
            <a:solidFill>
              <a:srgbClr val="BF4112"/>
            </a:solidFill>
          </p:spPr>
        </p:sp>
        <p:sp>
          <p:nvSpPr>
            <p:cNvPr name="TextBox 10" id="10"/>
            <p:cNvSpPr txBox="true"/>
            <p:nvPr/>
          </p:nvSpPr>
          <p:spPr>
            <a:xfrm>
              <a:off x="0" y="-38100"/>
              <a:ext cx="1669041" cy="298502"/>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3118651" y="8568004"/>
            <a:ext cx="4359994" cy="714375"/>
          </a:xfrm>
          <a:prstGeom prst="rect">
            <a:avLst/>
          </a:prstGeom>
        </p:spPr>
        <p:txBody>
          <a:bodyPr anchor="t" rtlCol="false" tIns="0" lIns="0" bIns="0" rIns="0">
            <a:spAutoFit/>
          </a:bodyPr>
          <a:lstStyle/>
          <a:p>
            <a:pPr algn="ctr">
              <a:lnSpc>
                <a:spcPts val="4783"/>
              </a:lnSpc>
              <a:spcBef>
                <a:spcPct val="0"/>
              </a:spcBef>
            </a:pPr>
            <a:r>
              <a:rPr lang="en-US" b="true" sz="3986">
                <a:solidFill>
                  <a:srgbClr val="F1F1F1"/>
                </a:solidFill>
                <a:latin typeface="Agrandir Ultra-Bold"/>
                <a:ea typeface="Agrandir Ultra-Bold"/>
                <a:cs typeface="Agrandir Ultra-Bold"/>
                <a:sym typeface="Agrandir Ultra-Bold"/>
              </a:rPr>
              <a:t>WINDOWS</a:t>
            </a:r>
          </a:p>
        </p:txBody>
      </p:sp>
      <p:sp>
        <p:nvSpPr>
          <p:cNvPr name="Freeform 12" id="12"/>
          <p:cNvSpPr/>
          <p:nvPr/>
        </p:nvSpPr>
        <p:spPr>
          <a:xfrm flipH="false" flipV="false" rot="0">
            <a:off x="10624178" y="4105809"/>
            <a:ext cx="4246041" cy="4114800"/>
          </a:xfrm>
          <a:custGeom>
            <a:avLst/>
            <a:gdLst/>
            <a:ahLst/>
            <a:cxnLst/>
            <a:rect r="r" b="b" t="t" l="l"/>
            <a:pathLst>
              <a:path h="4114800" w="4246041">
                <a:moveTo>
                  <a:pt x="0" y="0"/>
                </a:moveTo>
                <a:lnTo>
                  <a:pt x="4246041" y="0"/>
                </a:lnTo>
                <a:lnTo>
                  <a:pt x="424604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9786151" y="8568004"/>
            <a:ext cx="5922094" cy="714375"/>
          </a:xfrm>
          <a:prstGeom prst="rect">
            <a:avLst/>
          </a:prstGeom>
        </p:spPr>
        <p:txBody>
          <a:bodyPr anchor="t" rtlCol="false" tIns="0" lIns="0" bIns="0" rIns="0">
            <a:spAutoFit/>
          </a:bodyPr>
          <a:lstStyle/>
          <a:p>
            <a:pPr algn="ctr">
              <a:lnSpc>
                <a:spcPts val="4783"/>
              </a:lnSpc>
              <a:spcBef>
                <a:spcPct val="0"/>
              </a:spcBef>
            </a:pPr>
            <a:r>
              <a:rPr lang="en-US" b="true" sz="3986">
                <a:solidFill>
                  <a:srgbClr val="F1F1F1"/>
                </a:solidFill>
                <a:latin typeface="Agrandir Ultra-Bold"/>
                <a:ea typeface="Agrandir Ultra-Bold"/>
                <a:cs typeface="Agrandir Ultra-Bold"/>
                <a:sym typeface="Agrandir Ultra-Bold"/>
              </a:rPr>
              <a:t>HEAVY FURNITURE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8417737" y="614588"/>
            <a:ext cx="8610996" cy="15839625"/>
          </a:xfrm>
          <a:custGeom>
            <a:avLst/>
            <a:gdLst/>
            <a:ahLst/>
            <a:cxnLst/>
            <a:rect r="r" b="b" t="t" l="l"/>
            <a:pathLst>
              <a:path h="15839625" w="8610996">
                <a:moveTo>
                  <a:pt x="0" y="0"/>
                </a:moveTo>
                <a:lnTo>
                  <a:pt x="8610996" y="0"/>
                </a:lnTo>
                <a:lnTo>
                  <a:pt x="8610996" y="15839624"/>
                </a:lnTo>
                <a:lnTo>
                  <a:pt x="0" y="15839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21563" y="2780766"/>
            <a:ext cx="7577175" cy="2772842"/>
          </a:xfrm>
          <a:prstGeom prst="rect">
            <a:avLst/>
          </a:prstGeom>
        </p:spPr>
        <p:txBody>
          <a:bodyPr anchor="t" rtlCol="false" tIns="0" lIns="0" bIns="0" rIns="0">
            <a:spAutoFit/>
          </a:bodyPr>
          <a:lstStyle/>
          <a:p>
            <a:pPr algn="ctr" marL="0" indent="0" lvl="1">
              <a:lnSpc>
                <a:spcPts val="10574"/>
              </a:lnSpc>
              <a:spcBef>
                <a:spcPct val="0"/>
              </a:spcBef>
            </a:pPr>
            <a:r>
              <a:rPr lang="en-US" sz="11881">
                <a:solidFill>
                  <a:srgbClr val="BF4112"/>
                </a:solidFill>
                <a:latin typeface="Rowdies"/>
                <a:ea typeface="Rowdies"/>
                <a:cs typeface="Rowdies"/>
                <a:sym typeface="Rowdies"/>
              </a:rPr>
              <a:t>STAY CALM</a:t>
            </a:r>
          </a:p>
        </p:txBody>
      </p:sp>
      <p:sp>
        <p:nvSpPr>
          <p:cNvPr name="TextBox 4" id="4"/>
          <p:cNvSpPr txBox="true"/>
          <p:nvPr/>
        </p:nvSpPr>
        <p:spPr>
          <a:xfrm rot="0">
            <a:off x="2294015" y="697168"/>
            <a:ext cx="5432271" cy="1314450"/>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IMMEDIATE ACTIONS TO TAKE:</a:t>
            </a:r>
          </a:p>
        </p:txBody>
      </p:sp>
      <p:sp>
        <p:nvSpPr>
          <p:cNvPr name="TextBox 5" id="5"/>
          <p:cNvSpPr txBox="true"/>
          <p:nvPr/>
        </p:nvSpPr>
        <p:spPr>
          <a:xfrm rot="0">
            <a:off x="1808003" y="5951282"/>
            <a:ext cx="6404293" cy="3524250"/>
          </a:xfrm>
          <a:prstGeom prst="rect">
            <a:avLst/>
          </a:prstGeom>
        </p:spPr>
        <p:txBody>
          <a:bodyPr anchor="t" rtlCol="false" tIns="0" lIns="0" bIns="0" rIns="0">
            <a:spAutoFit/>
          </a:bodyPr>
          <a:lstStyle/>
          <a:p>
            <a:pPr algn="ctr">
              <a:lnSpc>
                <a:spcPts val="3120"/>
              </a:lnSpc>
            </a:pPr>
            <a:r>
              <a:rPr lang="en-US" b="true" sz="2600">
                <a:solidFill>
                  <a:srgbClr val="2F1812"/>
                </a:solidFill>
                <a:latin typeface="Lato Bold"/>
                <a:ea typeface="Lato Bold"/>
                <a:cs typeface="Lato Bold"/>
                <a:sym typeface="Lato Bold"/>
              </a:rPr>
              <a:t>Staying calm during an earthquake is essential for maintaining safety and order, especially in a school setting. Encourage students to remain composed by setting an example and providing clear, reassuring instructions. A calm environment helps prevent panic, ensures that everyone follows safety procedures effectively, and reduces the risk of accidents or injuries.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BF4112"/>
        </a:solidFill>
      </p:bgPr>
    </p:bg>
    <p:spTree>
      <p:nvGrpSpPr>
        <p:cNvPr id="1" name=""/>
        <p:cNvGrpSpPr/>
        <p:nvPr/>
      </p:nvGrpSpPr>
      <p:grpSpPr>
        <a:xfrm>
          <a:off x="0" y="0"/>
          <a:ext cx="0" cy="0"/>
          <a:chOff x="0" y="0"/>
          <a:chExt cx="0" cy="0"/>
        </a:xfrm>
      </p:grpSpPr>
      <p:sp>
        <p:nvSpPr>
          <p:cNvPr name="Freeform 2" id="2"/>
          <p:cNvSpPr/>
          <p:nvPr/>
        </p:nvSpPr>
        <p:spPr>
          <a:xfrm flipH="false" flipV="false" rot="0">
            <a:off x="10265828" y="2455612"/>
            <a:ext cx="4690544" cy="8804776"/>
          </a:xfrm>
          <a:custGeom>
            <a:avLst/>
            <a:gdLst/>
            <a:ahLst/>
            <a:cxnLst/>
            <a:rect r="r" b="b" t="t" l="l"/>
            <a:pathLst>
              <a:path h="8804776" w="4690544">
                <a:moveTo>
                  <a:pt x="0" y="0"/>
                </a:moveTo>
                <a:lnTo>
                  <a:pt x="4690544" y="0"/>
                </a:lnTo>
                <a:lnTo>
                  <a:pt x="4690544" y="8804776"/>
                </a:lnTo>
                <a:lnTo>
                  <a:pt x="0" y="88047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846987" y="0"/>
            <a:ext cx="4582349" cy="9098527"/>
          </a:xfrm>
          <a:custGeom>
            <a:avLst/>
            <a:gdLst/>
            <a:ahLst/>
            <a:cxnLst/>
            <a:rect r="r" b="b" t="t" l="l"/>
            <a:pathLst>
              <a:path h="9098527" w="4582349">
                <a:moveTo>
                  <a:pt x="0" y="0"/>
                </a:moveTo>
                <a:lnTo>
                  <a:pt x="4582349" y="0"/>
                </a:lnTo>
                <a:lnTo>
                  <a:pt x="4582349" y="9098527"/>
                </a:lnTo>
                <a:lnTo>
                  <a:pt x="0" y="90985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706972" y="1556804"/>
            <a:ext cx="11086654" cy="2772842"/>
          </a:xfrm>
          <a:prstGeom prst="rect">
            <a:avLst/>
          </a:prstGeom>
        </p:spPr>
        <p:txBody>
          <a:bodyPr anchor="t" rtlCol="false" tIns="0" lIns="0" bIns="0" rIns="0">
            <a:spAutoFit/>
          </a:bodyPr>
          <a:lstStyle/>
          <a:p>
            <a:pPr algn="l" marL="0" indent="0" lvl="1">
              <a:lnSpc>
                <a:spcPts val="10574"/>
              </a:lnSpc>
              <a:spcBef>
                <a:spcPct val="0"/>
              </a:spcBef>
            </a:pPr>
            <a:r>
              <a:rPr lang="en-US" sz="11881">
                <a:solidFill>
                  <a:srgbClr val="F1F1F1"/>
                </a:solidFill>
                <a:latin typeface="Rowdies"/>
                <a:ea typeface="Rowdies"/>
                <a:cs typeface="Rowdies"/>
                <a:sym typeface="Rowdies"/>
              </a:rPr>
              <a:t>EVACUATION PROCEDURES</a:t>
            </a:r>
          </a:p>
        </p:txBody>
      </p:sp>
      <p:sp>
        <p:nvSpPr>
          <p:cNvPr name="TextBox 5" id="5"/>
          <p:cNvSpPr txBox="true"/>
          <p:nvPr/>
        </p:nvSpPr>
        <p:spPr>
          <a:xfrm rot="0">
            <a:off x="706972" y="4772025"/>
            <a:ext cx="10152162" cy="3914775"/>
          </a:xfrm>
          <a:prstGeom prst="rect">
            <a:avLst/>
          </a:prstGeom>
        </p:spPr>
        <p:txBody>
          <a:bodyPr anchor="t" rtlCol="false" tIns="0" lIns="0" bIns="0" rIns="0">
            <a:spAutoFit/>
          </a:bodyPr>
          <a:lstStyle/>
          <a:p>
            <a:pPr algn="l" marL="561341" indent="-280670" lvl="1">
              <a:lnSpc>
                <a:spcPts val="3120"/>
              </a:lnSpc>
              <a:buFont typeface="Arial"/>
              <a:buChar char="•"/>
            </a:pPr>
            <a:r>
              <a:rPr lang="en-US" b="true" sz="2600">
                <a:solidFill>
                  <a:srgbClr val="F1F1F1"/>
                </a:solidFill>
                <a:latin typeface="Lato Bold"/>
                <a:ea typeface="Lato Bold"/>
                <a:cs typeface="Lato Bold"/>
                <a:sym typeface="Lato Bold"/>
              </a:rPr>
              <a:t>Assess the Situation:</a:t>
            </a:r>
          </a:p>
          <a:p>
            <a:pPr algn="l" marL="561341" indent="-280670" lvl="1">
              <a:lnSpc>
                <a:spcPts val="3120"/>
              </a:lnSpc>
              <a:buFont typeface="Arial"/>
              <a:buChar char="•"/>
            </a:pPr>
            <a:r>
              <a:rPr lang="en-US" b="true" sz="2600">
                <a:solidFill>
                  <a:srgbClr val="F1F1F1"/>
                </a:solidFill>
                <a:latin typeface="Lato Bold"/>
                <a:ea typeface="Lato Bold"/>
                <a:cs typeface="Lato Bold"/>
                <a:sym typeface="Lato Bold"/>
              </a:rPr>
              <a:t>Ensure it is safe to evacuate.</a:t>
            </a:r>
          </a:p>
          <a:p>
            <a:pPr algn="l" marL="561341" indent="-280670" lvl="1">
              <a:lnSpc>
                <a:spcPts val="3120"/>
              </a:lnSpc>
              <a:buFont typeface="Arial"/>
              <a:buChar char="•"/>
            </a:pPr>
            <a:r>
              <a:rPr lang="en-US" b="true" sz="2600">
                <a:solidFill>
                  <a:srgbClr val="F1F1F1"/>
                </a:solidFill>
                <a:latin typeface="Lato Bold"/>
                <a:ea typeface="Lato Bold"/>
                <a:cs typeface="Lato Bold"/>
                <a:sym typeface="Lato Bold"/>
              </a:rPr>
              <a:t>Use Designated Exits:</a:t>
            </a:r>
          </a:p>
          <a:p>
            <a:pPr algn="l" marL="561341" indent="-280670" lvl="1">
              <a:lnSpc>
                <a:spcPts val="3120"/>
              </a:lnSpc>
              <a:buFont typeface="Arial"/>
              <a:buChar char="•"/>
            </a:pPr>
            <a:r>
              <a:rPr lang="en-US" b="true" sz="2600">
                <a:solidFill>
                  <a:srgbClr val="F1F1F1"/>
                </a:solidFill>
                <a:latin typeface="Lato Bold"/>
                <a:ea typeface="Lato Bold"/>
                <a:cs typeface="Lato Bold"/>
                <a:sym typeface="Lato Bold"/>
              </a:rPr>
              <a:t>Follow the planned evacuation routes.</a:t>
            </a:r>
          </a:p>
          <a:p>
            <a:pPr algn="l" marL="561341" indent="-280670" lvl="1">
              <a:lnSpc>
                <a:spcPts val="3120"/>
              </a:lnSpc>
              <a:buFont typeface="Arial"/>
              <a:buChar char="•"/>
            </a:pPr>
            <a:r>
              <a:rPr lang="en-US" b="true" sz="2600">
                <a:solidFill>
                  <a:srgbClr val="F1F1F1"/>
                </a:solidFill>
                <a:latin typeface="Lato Bold"/>
                <a:ea typeface="Lato Bold"/>
                <a:cs typeface="Lato Bold"/>
                <a:sym typeface="Lato Bold"/>
              </a:rPr>
              <a:t>Assist Others:</a:t>
            </a:r>
          </a:p>
          <a:p>
            <a:pPr algn="l" marL="561341" indent="-280670" lvl="1">
              <a:lnSpc>
                <a:spcPts val="3120"/>
              </a:lnSpc>
              <a:buFont typeface="Arial"/>
              <a:buChar char="•"/>
            </a:pPr>
            <a:r>
              <a:rPr lang="en-US" b="true" sz="2600">
                <a:solidFill>
                  <a:srgbClr val="F1F1F1"/>
                </a:solidFill>
                <a:latin typeface="Lato Bold"/>
                <a:ea typeface="Lato Bold"/>
                <a:cs typeface="Lato Bold"/>
                <a:sym typeface="Lato Bold"/>
              </a:rPr>
              <a:t>Help students with disabilities or special needs.</a:t>
            </a:r>
          </a:p>
          <a:p>
            <a:pPr algn="l" marL="561341" indent="-280670" lvl="1">
              <a:lnSpc>
                <a:spcPts val="3120"/>
              </a:lnSpc>
              <a:buFont typeface="Arial"/>
              <a:buChar char="•"/>
            </a:pPr>
            <a:r>
              <a:rPr lang="en-US" b="true" sz="2600">
                <a:solidFill>
                  <a:srgbClr val="F1F1F1"/>
                </a:solidFill>
                <a:latin typeface="Lato Bold"/>
                <a:ea typeface="Lato Bold"/>
                <a:cs typeface="Lato Bold"/>
                <a:sym typeface="Lato Bold"/>
              </a:rPr>
              <a:t>Move to Assembly Points:</a:t>
            </a:r>
          </a:p>
          <a:p>
            <a:pPr algn="l" marL="561341" indent="-280670" lvl="1">
              <a:lnSpc>
                <a:spcPts val="3120"/>
              </a:lnSpc>
              <a:buFont typeface="Arial"/>
              <a:buChar char="•"/>
            </a:pPr>
            <a:r>
              <a:rPr lang="en-US" b="true" sz="2600">
                <a:solidFill>
                  <a:srgbClr val="F1F1F1"/>
                </a:solidFill>
                <a:latin typeface="Lato Bold"/>
                <a:ea typeface="Lato Bold"/>
                <a:cs typeface="Lato Bold"/>
                <a:sym typeface="Lato Bold"/>
              </a:rPr>
              <a:t>Gather at predetermined safe locations away from the building.</a:t>
            </a:r>
          </a:p>
          <a:p>
            <a:pPr algn="l" marL="561341" indent="-280670" lvl="1">
              <a:lnSpc>
                <a:spcPts val="3120"/>
              </a:lnSpc>
              <a:buFont typeface="Arial"/>
              <a:buChar char="•"/>
            </a:pPr>
            <a:r>
              <a:rPr lang="en-US" b="true" sz="2600">
                <a:solidFill>
                  <a:srgbClr val="F1F1F1"/>
                </a:solidFill>
                <a:latin typeface="Lato Bold"/>
                <a:ea typeface="Lato Bold"/>
                <a:cs typeface="Lato Bold"/>
                <a:sym typeface="Lato Bold"/>
              </a:rPr>
              <a:t>Account for Everyone:</a:t>
            </a:r>
          </a:p>
          <a:p>
            <a:pPr algn="l" marL="561341" indent="-280670" lvl="1">
              <a:lnSpc>
                <a:spcPts val="3120"/>
              </a:lnSpc>
              <a:spcBef>
                <a:spcPct val="0"/>
              </a:spcBef>
              <a:buFont typeface="Arial"/>
              <a:buChar char="•"/>
            </a:pPr>
            <a:r>
              <a:rPr lang="en-US" b="true" sz="2600">
                <a:solidFill>
                  <a:srgbClr val="F1F1F1"/>
                </a:solidFill>
                <a:latin typeface="Lato Bold"/>
                <a:ea typeface="Lato Bold"/>
                <a:cs typeface="Lato Bold"/>
                <a:sym typeface="Lato Bold"/>
              </a:rPr>
              <a:t>Use attendance sheets to ensure all students are present.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2254438" y="922122"/>
            <a:ext cx="2120525" cy="4746330"/>
          </a:xfrm>
          <a:custGeom>
            <a:avLst/>
            <a:gdLst/>
            <a:ahLst/>
            <a:cxnLst/>
            <a:rect r="r" b="b" t="t" l="l"/>
            <a:pathLst>
              <a:path h="4746330" w="2120525">
                <a:moveTo>
                  <a:pt x="0" y="0"/>
                </a:moveTo>
                <a:lnTo>
                  <a:pt x="2120524" y="0"/>
                </a:lnTo>
                <a:lnTo>
                  <a:pt x="2120524" y="4746331"/>
                </a:lnTo>
                <a:lnTo>
                  <a:pt x="0" y="47463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428475" y="753482"/>
            <a:ext cx="1579234" cy="4746330"/>
          </a:xfrm>
          <a:custGeom>
            <a:avLst/>
            <a:gdLst/>
            <a:ahLst/>
            <a:cxnLst/>
            <a:rect r="r" b="b" t="t" l="l"/>
            <a:pathLst>
              <a:path h="4746330" w="1579234">
                <a:moveTo>
                  <a:pt x="0" y="0"/>
                </a:moveTo>
                <a:lnTo>
                  <a:pt x="1579234" y="0"/>
                </a:lnTo>
                <a:lnTo>
                  <a:pt x="1579234" y="4746331"/>
                </a:lnTo>
                <a:lnTo>
                  <a:pt x="0" y="47463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065359" y="753482"/>
            <a:ext cx="2163065" cy="4855860"/>
          </a:xfrm>
          <a:custGeom>
            <a:avLst/>
            <a:gdLst/>
            <a:ahLst/>
            <a:cxnLst/>
            <a:rect r="r" b="b" t="t" l="l"/>
            <a:pathLst>
              <a:path h="4855860" w="2163065">
                <a:moveTo>
                  <a:pt x="0" y="0"/>
                </a:moveTo>
                <a:lnTo>
                  <a:pt x="2163065" y="0"/>
                </a:lnTo>
                <a:lnTo>
                  <a:pt x="2163065" y="4855861"/>
                </a:lnTo>
                <a:lnTo>
                  <a:pt x="0" y="48558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857250" y="7086600"/>
            <a:ext cx="4914900" cy="2743200"/>
          </a:xfrm>
          <a:prstGeom prst="rect">
            <a:avLst/>
          </a:prstGeom>
        </p:spPr>
        <p:txBody>
          <a:bodyPr anchor="t" rtlCol="false" tIns="0" lIns="0" bIns="0" rIns="0">
            <a:spAutoFit/>
          </a:bodyPr>
          <a:lstStyle/>
          <a:p>
            <a:pPr algn="ctr" marL="0" indent="0" lvl="1">
              <a:lnSpc>
                <a:spcPts val="3120"/>
              </a:lnSpc>
              <a:spcBef>
                <a:spcPct val="0"/>
              </a:spcBef>
            </a:pPr>
            <a:r>
              <a:rPr lang="en-US" b="true" sz="2600" strike="noStrike" u="none">
                <a:solidFill>
                  <a:srgbClr val="2F1812"/>
                </a:solidFill>
                <a:latin typeface="Lato Bold"/>
                <a:ea typeface="Lato Bold"/>
                <a:cs typeface="Lato Bold"/>
                <a:sym typeface="Lato Bold"/>
              </a:rPr>
              <a:t>During an earthquake drill, students must follow instructions promptly and stay calm. Their active participation is crucial for practicing safe responses and ensuring they know exactly what to do in a real emergency.</a:t>
            </a:r>
          </a:p>
        </p:txBody>
      </p:sp>
      <p:sp>
        <p:nvSpPr>
          <p:cNvPr name="TextBox 6" id="6"/>
          <p:cNvSpPr txBox="true"/>
          <p:nvPr/>
        </p:nvSpPr>
        <p:spPr>
          <a:xfrm rot="0">
            <a:off x="6686550" y="7086600"/>
            <a:ext cx="4914900" cy="2743200"/>
          </a:xfrm>
          <a:prstGeom prst="rect">
            <a:avLst/>
          </a:prstGeom>
        </p:spPr>
        <p:txBody>
          <a:bodyPr anchor="t" rtlCol="false" tIns="0" lIns="0" bIns="0" rIns="0">
            <a:spAutoFit/>
          </a:bodyPr>
          <a:lstStyle/>
          <a:p>
            <a:pPr algn="ctr" marL="0" indent="0" lvl="1">
              <a:lnSpc>
                <a:spcPts val="3120"/>
              </a:lnSpc>
              <a:spcBef>
                <a:spcPct val="0"/>
              </a:spcBef>
            </a:pPr>
            <a:r>
              <a:rPr lang="en-US" b="true" sz="2600">
                <a:solidFill>
                  <a:srgbClr val="2F1812"/>
                </a:solidFill>
                <a:latin typeface="Lato Bold"/>
                <a:ea typeface="Lato Bold"/>
                <a:cs typeface="Lato Bold"/>
                <a:sym typeface="Lato Bold"/>
              </a:rPr>
              <a:t>Teachers play a vital role in leading students to safety during a drill. They are responsible for guiding students through the procedures and ensuring that every student is accounted for during and after the drill.</a:t>
            </a:r>
          </a:p>
        </p:txBody>
      </p:sp>
      <p:sp>
        <p:nvSpPr>
          <p:cNvPr name="TextBox 7" id="7"/>
          <p:cNvSpPr txBox="true"/>
          <p:nvPr/>
        </p:nvSpPr>
        <p:spPr>
          <a:xfrm rot="0">
            <a:off x="1051470" y="6114743"/>
            <a:ext cx="4526460" cy="719817"/>
          </a:xfrm>
          <a:prstGeom prst="rect">
            <a:avLst/>
          </a:prstGeom>
        </p:spPr>
        <p:txBody>
          <a:bodyPr anchor="t" rtlCol="false" tIns="0" lIns="0" bIns="0" rIns="0">
            <a:spAutoFit/>
          </a:bodyPr>
          <a:lstStyle/>
          <a:p>
            <a:pPr algn="ctr" marL="0" indent="0" lvl="0">
              <a:lnSpc>
                <a:spcPts val="4783"/>
              </a:lnSpc>
              <a:spcBef>
                <a:spcPct val="0"/>
              </a:spcBef>
            </a:pPr>
            <a:r>
              <a:rPr lang="en-US" b="true" sz="3986" strike="noStrike" u="none">
                <a:solidFill>
                  <a:srgbClr val="000000"/>
                </a:solidFill>
                <a:latin typeface="Agrandir Ultra-Bold"/>
                <a:ea typeface="Agrandir Ultra-Bold"/>
                <a:cs typeface="Agrandir Ultra-Bold"/>
                <a:sym typeface="Agrandir Ultra-Bold"/>
              </a:rPr>
              <a:t>STUDENTS</a:t>
            </a:r>
          </a:p>
        </p:txBody>
      </p:sp>
      <p:sp>
        <p:nvSpPr>
          <p:cNvPr name="TextBox 8" id="8"/>
          <p:cNvSpPr txBox="true"/>
          <p:nvPr/>
        </p:nvSpPr>
        <p:spPr>
          <a:xfrm rot="0">
            <a:off x="6880770" y="6114743"/>
            <a:ext cx="4526460" cy="719817"/>
          </a:xfrm>
          <a:prstGeom prst="rect">
            <a:avLst/>
          </a:prstGeom>
        </p:spPr>
        <p:txBody>
          <a:bodyPr anchor="t" rtlCol="false" tIns="0" lIns="0" bIns="0" rIns="0">
            <a:spAutoFit/>
          </a:bodyPr>
          <a:lstStyle/>
          <a:p>
            <a:pPr algn="ctr" marL="0" indent="0" lvl="0">
              <a:lnSpc>
                <a:spcPts val="4783"/>
              </a:lnSpc>
              <a:spcBef>
                <a:spcPct val="0"/>
              </a:spcBef>
            </a:pPr>
            <a:r>
              <a:rPr lang="en-US" b="true" sz="3986" strike="noStrike" u="none">
                <a:solidFill>
                  <a:srgbClr val="000000"/>
                </a:solidFill>
                <a:latin typeface="Agrandir Ultra-Bold"/>
                <a:ea typeface="Agrandir Ultra-Bold"/>
                <a:cs typeface="Agrandir Ultra-Bold"/>
                <a:sym typeface="Agrandir Ultra-Bold"/>
              </a:rPr>
              <a:t>TEACHERS</a:t>
            </a:r>
          </a:p>
        </p:txBody>
      </p:sp>
      <p:sp>
        <p:nvSpPr>
          <p:cNvPr name="TextBox 9" id="9"/>
          <p:cNvSpPr txBox="true"/>
          <p:nvPr/>
        </p:nvSpPr>
        <p:spPr>
          <a:xfrm rot="0">
            <a:off x="12896850" y="7086600"/>
            <a:ext cx="4152900" cy="2743200"/>
          </a:xfrm>
          <a:prstGeom prst="rect">
            <a:avLst/>
          </a:prstGeom>
        </p:spPr>
        <p:txBody>
          <a:bodyPr anchor="t" rtlCol="false" tIns="0" lIns="0" bIns="0" rIns="0">
            <a:spAutoFit/>
          </a:bodyPr>
          <a:lstStyle/>
          <a:p>
            <a:pPr algn="ctr" marL="0" indent="0" lvl="1">
              <a:lnSpc>
                <a:spcPts val="3120"/>
              </a:lnSpc>
              <a:spcBef>
                <a:spcPct val="0"/>
              </a:spcBef>
            </a:pPr>
            <a:r>
              <a:rPr lang="en-US" b="true" sz="2600">
                <a:solidFill>
                  <a:srgbClr val="2F1812"/>
                </a:solidFill>
                <a:latin typeface="Lato Bold"/>
                <a:ea typeface="Lato Bold"/>
                <a:cs typeface="Lato Bold"/>
                <a:sym typeface="Lato Bold"/>
              </a:rPr>
              <a:t>Administrators oversee the entire safety plan, ensuring that drills are conducted effectively and that all protocols are followed and to enhance overall safety preparedness. </a:t>
            </a:r>
          </a:p>
        </p:txBody>
      </p:sp>
      <p:sp>
        <p:nvSpPr>
          <p:cNvPr name="TextBox 10" id="10"/>
          <p:cNvSpPr txBox="true"/>
          <p:nvPr/>
        </p:nvSpPr>
        <p:spPr>
          <a:xfrm rot="0">
            <a:off x="11090820" y="6114743"/>
            <a:ext cx="7764960" cy="719817"/>
          </a:xfrm>
          <a:prstGeom prst="rect">
            <a:avLst/>
          </a:prstGeom>
        </p:spPr>
        <p:txBody>
          <a:bodyPr anchor="t" rtlCol="false" tIns="0" lIns="0" bIns="0" rIns="0">
            <a:spAutoFit/>
          </a:bodyPr>
          <a:lstStyle/>
          <a:p>
            <a:pPr algn="ctr" marL="0" indent="0" lvl="0">
              <a:lnSpc>
                <a:spcPts val="4783"/>
              </a:lnSpc>
              <a:spcBef>
                <a:spcPct val="0"/>
              </a:spcBef>
            </a:pPr>
            <a:r>
              <a:rPr lang="en-US" b="true" sz="3986" strike="noStrike" u="none">
                <a:solidFill>
                  <a:srgbClr val="000000"/>
                </a:solidFill>
                <a:latin typeface="Agrandir Ultra-Bold"/>
                <a:ea typeface="Agrandir Ultra-Bold"/>
                <a:cs typeface="Agrandir Ultra-Bold"/>
                <a:sym typeface="Agrandir Ultra-Bold"/>
              </a:rPr>
              <a:t>ADMINISTRATORS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496169" y="1390650"/>
            <a:ext cx="15295662" cy="1439342"/>
          </a:xfrm>
          <a:prstGeom prst="rect">
            <a:avLst/>
          </a:prstGeom>
        </p:spPr>
        <p:txBody>
          <a:bodyPr anchor="t" rtlCol="false" tIns="0" lIns="0" bIns="0" rIns="0">
            <a:spAutoFit/>
          </a:bodyPr>
          <a:lstStyle/>
          <a:p>
            <a:pPr algn="ctr" marL="0" indent="0" lvl="1">
              <a:lnSpc>
                <a:spcPts val="10574"/>
              </a:lnSpc>
              <a:spcBef>
                <a:spcPct val="0"/>
              </a:spcBef>
            </a:pPr>
            <a:r>
              <a:rPr lang="en-US" sz="11881" strike="noStrike" u="none">
                <a:solidFill>
                  <a:srgbClr val="BF4112"/>
                </a:solidFill>
                <a:latin typeface="Rowdies"/>
                <a:ea typeface="Rowdies"/>
                <a:cs typeface="Rowdies"/>
                <a:sym typeface="Rowdies"/>
              </a:rPr>
              <a:t>EMERGENCY KITS</a:t>
            </a:r>
          </a:p>
        </p:txBody>
      </p:sp>
      <p:sp>
        <p:nvSpPr>
          <p:cNvPr name="Freeform 3" id="3"/>
          <p:cNvSpPr/>
          <p:nvPr/>
        </p:nvSpPr>
        <p:spPr>
          <a:xfrm flipH="false" flipV="false" rot="0">
            <a:off x="5583232" y="3748088"/>
            <a:ext cx="1324217" cy="4114800"/>
          </a:xfrm>
          <a:custGeom>
            <a:avLst/>
            <a:gdLst/>
            <a:ahLst/>
            <a:cxnLst/>
            <a:rect r="r" b="b" t="t" l="l"/>
            <a:pathLst>
              <a:path h="4114800" w="1324217">
                <a:moveTo>
                  <a:pt x="0" y="0"/>
                </a:moveTo>
                <a:lnTo>
                  <a:pt x="1324218" y="0"/>
                </a:lnTo>
                <a:lnTo>
                  <a:pt x="132421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222355" y="4648200"/>
            <a:ext cx="4723002" cy="1828800"/>
          </a:xfrm>
          <a:custGeom>
            <a:avLst/>
            <a:gdLst/>
            <a:ahLst/>
            <a:cxnLst/>
            <a:rect r="r" b="b" t="t" l="l"/>
            <a:pathLst>
              <a:path h="1828800" w="4723002">
                <a:moveTo>
                  <a:pt x="0" y="0"/>
                </a:moveTo>
                <a:lnTo>
                  <a:pt x="4723002" y="0"/>
                </a:lnTo>
                <a:lnTo>
                  <a:pt x="4723002" y="1828800"/>
                </a:lnTo>
                <a:lnTo>
                  <a:pt x="0" y="1828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8651364" y="7148512"/>
            <a:ext cx="3864985" cy="1914525"/>
          </a:xfrm>
          <a:prstGeom prst="rect">
            <a:avLst/>
          </a:prstGeom>
        </p:spPr>
        <p:txBody>
          <a:bodyPr anchor="t" rtlCol="false" tIns="0" lIns="0" bIns="0" rIns="0">
            <a:spAutoFit/>
          </a:bodyPr>
          <a:lstStyle/>
          <a:p>
            <a:pPr algn="ctr" marL="0" indent="0" lvl="0">
              <a:lnSpc>
                <a:spcPts val="4783"/>
              </a:lnSpc>
              <a:spcBef>
                <a:spcPct val="0"/>
              </a:spcBef>
            </a:pPr>
            <a:r>
              <a:rPr lang="en-US" b="true" sz="3986" strike="noStrike" u="none">
                <a:solidFill>
                  <a:srgbClr val="000000"/>
                </a:solidFill>
                <a:latin typeface="Agrandir Ultra-Bold"/>
                <a:ea typeface="Agrandir Ultra-Bold"/>
                <a:cs typeface="Agrandir Ultra-Bold"/>
                <a:sym typeface="Agrandir Ultra-Bold"/>
              </a:rPr>
              <a:t>FLASHLIGHTS AND BATTERIES</a:t>
            </a:r>
          </a:p>
        </p:txBody>
      </p:sp>
      <p:sp>
        <p:nvSpPr>
          <p:cNvPr name="Freeform 6" id="6"/>
          <p:cNvSpPr/>
          <p:nvPr/>
        </p:nvSpPr>
        <p:spPr>
          <a:xfrm flipH="false" flipV="false" rot="0">
            <a:off x="1156651" y="4490688"/>
            <a:ext cx="2871520" cy="2448624"/>
          </a:xfrm>
          <a:custGeom>
            <a:avLst/>
            <a:gdLst/>
            <a:ahLst/>
            <a:cxnLst/>
            <a:rect r="r" b="b" t="t" l="l"/>
            <a:pathLst>
              <a:path h="2448624" w="2871520">
                <a:moveTo>
                  <a:pt x="0" y="0"/>
                </a:moveTo>
                <a:lnTo>
                  <a:pt x="2871520" y="0"/>
                </a:lnTo>
                <a:lnTo>
                  <a:pt x="2871520" y="2448624"/>
                </a:lnTo>
                <a:lnTo>
                  <a:pt x="0" y="24486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916495" y="7748588"/>
            <a:ext cx="3351833" cy="1314450"/>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FIRST AID SUPPLIES</a:t>
            </a:r>
          </a:p>
        </p:txBody>
      </p:sp>
      <p:sp>
        <p:nvSpPr>
          <p:cNvPr name="Freeform 8" id="8"/>
          <p:cNvSpPr/>
          <p:nvPr/>
        </p:nvSpPr>
        <p:spPr>
          <a:xfrm flipH="false" flipV="false" rot="0">
            <a:off x="14334512" y="3919188"/>
            <a:ext cx="2419363" cy="2715612"/>
          </a:xfrm>
          <a:custGeom>
            <a:avLst/>
            <a:gdLst/>
            <a:ahLst/>
            <a:cxnLst/>
            <a:rect r="r" b="b" t="t" l="l"/>
            <a:pathLst>
              <a:path h="2715612" w="2419363">
                <a:moveTo>
                  <a:pt x="0" y="0"/>
                </a:moveTo>
                <a:lnTo>
                  <a:pt x="2419363" y="0"/>
                </a:lnTo>
                <a:lnTo>
                  <a:pt x="2419363" y="2715612"/>
                </a:lnTo>
                <a:lnTo>
                  <a:pt x="0" y="27156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3716882" y="7148512"/>
            <a:ext cx="3654623" cy="1914525"/>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NON-PERISHABLE FOOD</a:t>
            </a:r>
          </a:p>
        </p:txBody>
      </p:sp>
      <p:sp>
        <p:nvSpPr>
          <p:cNvPr name="TextBox 10" id="10"/>
          <p:cNvSpPr txBox="true"/>
          <p:nvPr/>
        </p:nvSpPr>
        <p:spPr>
          <a:xfrm rot="0">
            <a:off x="5036999" y="8348662"/>
            <a:ext cx="2090142" cy="714375"/>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WATER</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7ABCAF"/>
        </a:solidFill>
      </p:bgPr>
    </p:bg>
    <p:spTree>
      <p:nvGrpSpPr>
        <p:cNvPr id="1" name=""/>
        <p:cNvGrpSpPr/>
        <p:nvPr/>
      </p:nvGrpSpPr>
      <p:grpSpPr>
        <a:xfrm>
          <a:off x="0" y="0"/>
          <a:ext cx="0" cy="0"/>
          <a:chOff x="0" y="0"/>
          <a:chExt cx="0" cy="0"/>
        </a:xfrm>
      </p:grpSpPr>
      <p:sp>
        <p:nvSpPr>
          <p:cNvPr name="TextBox 2" id="2"/>
          <p:cNvSpPr txBox="true"/>
          <p:nvPr/>
        </p:nvSpPr>
        <p:spPr>
          <a:xfrm rot="0">
            <a:off x="2469040" y="1176251"/>
            <a:ext cx="13349920" cy="2772842"/>
          </a:xfrm>
          <a:prstGeom prst="rect">
            <a:avLst/>
          </a:prstGeom>
        </p:spPr>
        <p:txBody>
          <a:bodyPr anchor="t" rtlCol="false" tIns="0" lIns="0" bIns="0" rIns="0">
            <a:spAutoFit/>
          </a:bodyPr>
          <a:lstStyle/>
          <a:p>
            <a:pPr algn="ctr" marL="0" indent="0" lvl="1">
              <a:lnSpc>
                <a:spcPts val="10574"/>
              </a:lnSpc>
              <a:spcBef>
                <a:spcPct val="0"/>
              </a:spcBef>
            </a:pPr>
            <a:r>
              <a:rPr lang="en-US" sz="11881" strike="noStrike" u="none">
                <a:solidFill>
                  <a:srgbClr val="F1F1F1"/>
                </a:solidFill>
                <a:latin typeface="Rowdies"/>
                <a:ea typeface="Rowdies"/>
                <a:cs typeface="Rowdies"/>
                <a:sym typeface="Rowdies"/>
              </a:rPr>
              <a:t>CONCLUSION AND Q&amp;A</a:t>
            </a:r>
          </a:p>
        </p:txBody>
      </p:sp>
      <p:grpSp>
        <p:nvGrpSpPr>
          <p:cNvPr name="Group 3" id="3"/>
          <p:cNvGrpSpPr/>
          <p:nvPr/>
        </p:nvGrpSpPr>
        <p:grpSpPr>
          <a:xfrm rot="81318">
            <a:off x="2206138" y="4584533"/>
            <a:ext cx="5417524" cy="920819"/>
            <a:chOff x="0" y="0"/>
            <a:chExt cx="1532044" cy="260402"/>
          </a:xfrm>
        </p:grpSpPr>
        <p:sp>
          <p:nvSpPr>
            <p:cNvPr name="Freeform 4" id="4"/>
            <p:cNvSpPr/>
            <p:nvPr/>
          </p:nvSpPr>
          <p:spPr>
            <a:xfrm flipH="false" flipV="false" rot="0">
              <a:off x="0" y="0"/>
              <a:ext cx="1532044" cy="260402"/>
            </a:xfrm>
            <a:custGeom>
              <a:avLst/>
              <a:gdLst/>
              <a:ahLst/>
              <a:cxnLst/>
              <a:rect r="r" b="b" t="t" l="l"/>
              <a:pathLst>
                <a:path h="260402" w="1532044">
                  <a:moveTo>
                    <a:pt x="0" y="0"/>
                  </a:moveTo>
                  <a:lnTo>
                    <a:pt x="1532044" y="0"/>
                  </a:lnTo>
                  <a:lnTo>
                    <a:pt x="1532044" y="260402"/>
                  </a:lnTo>
                  <a:lnTo>
                    <a:pt x="0" y="260402"/>
                  </a:lnTo>
                  <a:close/>
                </a:path>
              </a:pathLst>
            </a:custGeom>
            <a:solidFill>
              <a:srgbClr val="BF4112"/>
            </a:solidFill>
          </p:spPr>
        </p:sp>
        <p:sp>
          <p:nvSpPr>
            <p:cNvPr name="TextBox 5" id="5"/>
            <p:cNvSpPr txBox="true"/>
            <p:nvPr/>
          </p:nvSpPr>
          <p:spPr>
            <a:xfrm>
              <a:off x="0" y="-38100"/>
              <a:ext cx="1532044" cy="2985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81318">
            <a:off x="10380494" y="4584405"/>
            <a:ext cx="5417524" cy="1834964"/>
            <a:chOff x="0" y="0"/>
            <a:chExt cx="1532044" cy="518917"/>
          </a:xfrm>
        </p:grpSpPr>
        <p:sp>
          <p:nvSpPr>
            <p:cNvPr name="Freeform 7" id="7"/>
            <p:cNvSpPr/>
            <p:nvPr/>
          </p:nvSpPr>
          <p:spPr>
            <a:xfrm flipH="false" flipV="false" rot="0">
              <a:off x="0" y="0"/>
              <a:ext cx="1532044" cy="518917"/>
            </a:xfrm>
            <a:custGeom>
              <a:avLst/>
              <a:gdLst/>
              <a:ahLst/>
              <a:cxnLst/>
              <a:rect r="r" b="b" t="t" l="l"/>
              <a:pathLst>
                <a:path h="518917" w="1532044">
                  <a:moveTo>
                    <a:pt x="0" y="0"/>
                  </a:moveTo>
                  <a:lnTo>
                    <a:pt x="1532044" y="0"/>
                  </a:lnTo>
                  <a:lnTo>
                    <a:pt x="1532044" y="518917"/>
                  </a:lnTo>
                  <a:lnTo>
                    <a:pt x="0" y="518917"/>
                  </a:lnTo>
                  <a:close/>
                </a:path>
              </a:pathLst>
            </a:custGeom>
            <a:solidFill>
              <a:srgbClr val="BF4112"/>
            </a:solidFill>
          </p:spPr>
        </p:sp>
        <p:sp>
          <p:nvSpPr>
            <p:cNvPr name="TextBox 8" id="8"/>
            <p:cNvSpPr txBox="true"/>
            <p:nvPr/>
          </p:nvSpPr>
          <p:spPr>
            <a:xfrm>
              <a:off x="0" y="-38100"/>
              <a:ext cx="1532044" cy="557017"/>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735740" y="4668705"/>
            <a:ext cx="4358320" cy="714375"/>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SUMMARY</a:t>
            </a:r>
          </a:p>
        </p:txBody>
      </p:sp>
      <p:sp>
        <p:nvSpPr>
          <p:cNvPr name="TextBox 10" id="10"/>
          <p:cNvSpPr txBox="true"/>
          <p:nvPr/>
        </p:nvSpPr>
        <p:spPr>
          <a:xfrm rot="0">
            <a:off x="11060590" y="4854917"/>
            <a:ext cx="4358320" cy="1314450"/>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QUESTIONS &amp; ANSWERS</a:t>
            </a:r>
          </a:p>
        </p:txBody>
      </p:sp>
      <p:sp>
        <p:nvSpPr>
          <p:cNvPr name="TextBox 11" id="11"/>
          <p:cNvSpPr txBox="true"/>
          <p:nvPr/>
        </p:nvSpPr>
        <p:spPr>
          <a:xfrm rot="0">
            <a:off x="1903253" y="5948449"/>
            <a:ext cx="6023293" cy="3524250"/>
          </a:xfrm>
          <a:prstGeom prst="rect">
            <a:avLst/>
          </a:prstGeom>
        </p:spPr>
        <p:txBody>
          <a:bodyPr anchor="t" rtlCol="false" tIns="0" lIns="0" bIns="0" rIns="0">
            <a:spAutoFit/>
          </a:bodyPr>
          <a:lstStyle/>
          <a:p>
            <a:pPr algn="ctr">
              <a:lnSpc>
                <a:spcPts val="3120"/>
              </a:lnSpc>
            </a:pPr>
            <a:r>
              <a:rPr lang="en-US" b="true" sz="2600">
                <a:solidFill>
                  <a:srgbClr val="2F1812"/>
                </a:solidFill>
                <a:latin typeface="Lato Bold"/>
                <a:ea typeface="Lato Bold"/>
                <a:cs typeface="Lato Bold"/>
                <a:sym typeface="Lato Bold"/>
              </a:rPr>
              <a:t>Earthquake preparedness is vital for ensuring the safety of everyone in a school. Conducting effective drills involves key steps such as practicing safety procedures and following established protocols. Each person—students, teachers, and administrators—plays a crucial role in ensuring a safe and orderly response during an earthquake.</a:t>
            </a:r>
          </a:p>
        </p:txBody>
      </p:sp>
      <p:sp>
        <p:nvSpPr>
          <p:cNvPr name="TextBox 12" id="12"/>
          <p:cNvSpPr txBox="true"/>
          <p:nvPr/>
        </p:nvSpPr>
        <p:spPr>
          <a:xfrm rot="0">
            <a:off x="10077609" y="6729499"/>
            <a:ext cx="6023293" cy="2743200"/>
          </a:xfrm>
          <a:prstGeom prst="rect">
            <a:avLst/>
          </a:prstGeom>
        </p:spPr>
        <p:txBody>
          <a:bodyPr anchor="t" rtlCol="false" tIns="0" lIns="0" bIns="0" rIns="0">
            <a:spAutoFit/>
          </a:bodyPr>
          <a:lstStyle/>
          <a:p>
            <a:pPr algn="ctr">
              <a:lnSpc>
                <a:spcPts val="3120"/>
              </a:lnSpc>
            </a:pPr>
            <a:r>
              <a:rPr lang="en-US" b="true" sz="2600">
                <a:solidFill>
                  <a:srgbClr val="2F1812"/>
                </a:solidFill>
                <a:latin typeface="Lato Bold"/>
                <a:ea typeface="Lato Bold"/>
                <a:cs typeface="Lato Bold"/>
                <a:sym typeface="Lato Bold"/>
              </a:rPr>
              <a:t>Now, let's open the floor for any questions you may have. Please feel free to ask about anything we've covered or any concerns you might have regarding earthquake drills and safety procedures. Your questions are important for ensuring everyone feels prepared.</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7ABCAF"/>
        </a:solidFill>
      </p:bgPr>
    </p:bg>
    <p:spTree>
      <p:nvGrpSpPr>
        <p:cNvPr id="1" name=""/>
        <p:cNvGrpSpPr/>
        <p:nvPr/>
      </p:nvGrpSpPr>
      <p:grpSpPr>
        <a:xfrm>
          <a:off x="0" y="0"/>
          <a:ext cx="0" cy="0"/>
          <a:chOff x="0" y="0"/>
          <a:chExt cx="0" cy="0"/>
        </a:xfrm>
      </p:grpSpPr>
      <p:grpSp>
        <p:nvGrpSpPr>
          <p:cNvPr name="Group 2" id="2"/>
          <p:cNvGrpSpPr/>
          <p:nvPr/>
        </p:nvGrpSpPr>
        <p:grpSpPr>
          <a:xfrm rot="0">
            <a:off x="774218" y="2285896"/>
            <a:ext cx="5097641" cy="7400322"/>
            <a:chOff x="0" y="0"/>
            <a:chExt cx="1342589" cy="1949056"/>
          </a:xfrm>
        </p:grpSpPr>
        <p:sp>
          <p:nvSpPr>
            <p:cNvPr name="Freeform 3" id="3"/>
            <p:cNvSpPr/>
            <p:nvPr/>
          </p:nvSpPr>
          <p:spPr>
            <a:xfrm flipH="false" flipV="false" rot="0">
              <a:off x="0" y="0"/>
              <a:ext cx="1342589" cy="1949056"/>
            </a:xfrm>
            <a:custGeom>
              <a:avLst/>
              <a:gdLst/>
              <a:ahLst/>
              <a:cxnLst/>
              <a:rect r="r" b="b" t="t" l="l"/>
              <a:pathLst>
                <a:path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p:spPr>
        </p:sp>
        <p:sp>
          <p:nvSpPr>
            <p:cNvPr name="TextBox 4" id="4"/>
            <p:cNvSpPr txBox="true"/>
            <p:nvPr/>
          </p:nvSpPr>
          <p:spPr>
            <a:xfrm>
              <a:off x="0" y="-19050"/>
              <a:ext cx="1342589" cy="1968106"/>
            </a:xfrm>
            <a:prstGeom prst="rect">
              <a:avLst/>
            </a:prstGeom>
          </p:spPr>
          <p:txBody>
            <a:bodyPr anchor="ctr" rtlCol="false" tIns="50800" lIns="50800" bIns="50800" rIns="50800"/>
            <a:lstStyle/>
            <a:p>
              <a:pPr algn="ctr">
                <a:lnSpc>
                  <a:spcPts val="2465"/>
                </a:lnSpc>
              </a:pPr>
            </a:p>
          </p:txBody>
        </p:sp>
      </p:grpSp>
      <p:grpSp>
        <p:nvGrpSpPr>
          <p:cNvPr name="Group 5" id="5"/>
          <p:cNvGrpSpPr/>
          <p:nvPr/>
        </p:nvGrpSpPr>
        <p:grpSpPr>
          <a:xfrm rot="0">
            <a:off x="6109984" y="2285896"/>
            <a:ext cx="11512980" cy="7400322"/>
            <a:chOff x="0" y="0"/>
            <a:chExt cx="3032225" cy="1949056"/>
          </a:xfrm>
        </p:grpSpPr>
        <p:sp>
          <p:nvSpPr>
            <p:cNvPr name="Freeform 6" id="6"/>
            <p:cNvSpPr/>
            <p:nvPr/>
          </p:nvSpPr>
          <p:spPr>
            <a:xfrm flipH="false" flipV="false" rot="0">
              <a:off x="0" y="0"/>
              <a:ext cx="3032225" cy="1949056"/>
            </a:xfrm>
            <a:custGeom>
              <a:avLst/>
              <a:gdLst/>
              <a:ahLst/>
              <a:cxnLst/>
              <a:rect r="r" b="b" t="t" l="l"/>
              <a:pathLst>
                <a:path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p:spPr>
        </p:sp>
        <p:sp>
          <p:nvSpPr>
            <p:cNvPr name="TextBox 7" id="7"/>
            <p:cNvSpPr txBox="true"/>
            <p:nvPr/>
          </p:nvSpPr>
          <p:spPr>
            <a:xfrm>
              <a:off x="0" y="-19050"/>
              <a:ext cx="3032225" cy="1968106"/>
            </a:xfrm>
            <a:prstGeom prst="rect">
              <a:avLst/>
            </a:prstGeom>
          </p:spPr>
          <p:txBody>
            <a:bodyPr anchor="ctr" rtlCol="false" tIns="50800" lIns="50800" bIns="50800" rIns="50800"/>
            <a:lstStyle/>
            <a:p>
              <a:pPr algn="ctr">
                <a:lnSpc>
                  <a:spcPts val="2465"/>
                </a:lnSpc>
              </a:pPr>
            </a:p>
          </p:txBody>
        </p:sp>
      </p:grpSp>
      <p:grpSp>
        <p:nvGrpSpPr>
          <p:cNvPr name="Group 8" id="8"/>
          <p:cNvGrpSpPr/>
          <p:nvPr/>
        </p:nvGrpSpPr>
        <p:grpSpPr>
          <a:xfrm rot="0">
            <a:off x="1139005" y="2566614"/>
            <a:ext cx="4368067" cy="647237"/>
            <a:chOff x="0" y="0"/>
            <a:chExt cx="1150437" cy="170466"/>
          </a:xfrm>
        </p:grpSpPr>
        <p:sp>
          <p:nvSpPr>
            <p:cNvPr name="Freeform 9" id="9"/>
            <p:cNvSpPr/>
            <p:nvPr/>
          </p:nvSpPr>
          <p:spPr>
            <a:xfrm flipH="false" flipV="false" rot="0">
              <a:off x="0" y="0"/>
              <a:ext cx="1150437" cy="170466"/>
            </a:xfrm>
            <a:custGeom>
              <a:avLst/>
              <a:gdLst/>
              <a:ahLst/>
              <a:cxnLst/>
              <a:rect r="r" b="b" t="t" l="l"/>
              <a:pathLst>
                <a:path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w="19050" cap="sq">
              <a:solidFill>
                <a:srgbClr val="0F1A38"/>
              </a:solidFill>
              <a:prstDash val="solid"/>
              <a:miter/>
            </a:ln>
          </p:spPr>
        </p:sp>
        <p:sp>
          <p:nvSpPr>
            <p:cNvPr name="TextBox 10" id="10"/>
            <p:cNvSpPr txBox="true"/>
            <p:nvPr/>
          </p:nvSpPr>
          <p:spPr>
            <a:xfrm>
              <a:off x="0" y="-19050"/>
              <a:ext cx="1150437" cy="189516"/>
            </a:xfrm>
            <a:prstGeom prst="rect">
              <a:avLst/>
            </a:prstGeom>
          </p:spPr>
          <p:txBody>
            <a:bodyPr anchor="ctr" rtlCol="false" tIns="50800" lIns="50800" bIns="50800" rIns="50800"/>
            <a:lstStyle/>
            <a:p>
              <a:pPr algn="ctr">
                <a:lnSpc>
                  <a:spcPts val="2465"/>
                </a:lnSpc>
              </a:pPr>
            </a:p>
          </p:txBody>
        </p:sp>
      </p:grpSp>
      <p:grpSp>
        <p:nvGrpSpPr>
          <p:cNvPr name="Group 11" id="11"/>
          <p:cNvGrpSpPr/>
          <p:nvPr/>
        </p:nvGrpSpPr>
        <p:grpSpPr>
          <a:xfrm rot="0">
            <a:off x="1139005" y="7201013"/>
            <a:ext cx="4368067" cy="647237"/>
            <a:chOff x="0" y="0"/>
            <a:chExt cx="1150437" cy="170466"/>
          </a:xfrm>
        </p:grpSpPr>
        <p:sp>
          <p:nvSpPr>
            <p:cNvPr name="Freeform 12" id="12"/>
            <p:cNvSpPr/>
            <p:nvPr/>
          </p:nvSpPr>
          <p:spPr>
            <a:xfrm flipH="false" flipV="false" rot="0">
              <a:off x="0" y="0"/>
              <a:ext cx="1150437" cy="170466"/>
            </a:xfrm>
            <a:custGeom>
              <a:avLst/>
              <a:gdLst/>
              <a:ahLst/>
              <a:cxnLst/>
              <a:rect r="r" b="b" t="t" l="l"/>
              <a:pathLst>
                <a:path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w="19050" cap="sq">
              <a:solidFill>
                <a:srgbClr val="0F1A38"/>
              </a:solidFill>
              <a:prstDash val="solid"/>
              <a:miter/>
            </a:ln>
          </p:spPr>
        </p:sp>
        <p:sp>
          <p:nvSpPr>
            <p:cNvPr name="TextBox 13" id="13"/>
            <p:cNvSpPr txBox="true"/>
            <p:nvPr/>
          </p:nvSpPr>
          <p:spPr>
            <a:xfrm>
              <a:off x="0" y="-19050"/>
              <a:ext cx="1150437" cy="189516"/>
            </a:xfrm>
            <a:prstGeom prst="rect">
              <a:avLst/>
            </a:prstGeom>
          </p:spPr>
          <p:txBody>
            <a:bodyPr anchor="ctr" rtlCol="false" tIns="50800" lIns="50800" bIns="50800" rIns="50800"/>
            <a:lstStyle/>
            <a:p>
              <a:pPr algn="ctr">
                <a:lnSpc>
                  <a:spcPts val="2465"/>
                </a:lnSpc>
              </a:pPr>
            </a:p>
          </p:txBody>
        </p:sp>
      </p:grpSp>
      <p:sp>
        <p:nvSpPr>
          <p:cNvPr name="TextBox 14" id="14"/>
          <p:cNvSpPr txBox="true"/>
          <p:nvPr/>
        </p:nvSpPr>
        <p:spPr>
          <a:xfrm rot="0">
            <a:off x="1232396" y="3461646"/>
            <a:ext cx="4181285" cy="503682"/>
          </a:xfrm>
          <a:prstGeom prst="rect">
            <a:avLst/>
          </a:prstGeom>
        </p:spPr>
        <p:txBody>
          <a:bodyPr anchor="t" rtlCol="false" tIns="0" lIns="0" bIns="0" rIns="0">
            <a:spAutoFit/>
          </a:bodyPr>
          <a:lstStyle/>
          <a:p>
            <a:pPr algn="ctr">
              <a:lnSpc>
                <a:spcPts val="2074"/>
              </a:lnSpc>
            </a:pPr>
            <a:r>
              <a:rPr lang="en-US" sz="1700" strike="noStrike" u="none">
                <a:solidFill>
                  <a:srgbClr val="000000"/>
                </a:solidFill>
                <a:latin typeface="Canva Sans"/>
                <a:ea typeface="Canva Sans"/>
                <a:cs typeface="Canva Sans"/>
                <a:sym typeface="Canva Sans"/>
              </a:rPr>
              <a:t>This presentation template</a:t>
            </a:r>
          </a:p>
          <a:p>
            <a:pPr algn="ctr">
              <a:lnSpc>
                <a:spcPts val="2074"/>
              </a:lnSpc>
            </a:pPr>
            <a:r>
              <a:rPr lang="en-US" sz="1700" strike="noStrike" u="none">
                <a:solidFill>
                  <a:srgbClr val="000000"/>
                </a:solidFill>
                <a:latin typeface="Canva Sans"/>
                <a:ea typeface="Canva Sans"/>
                <a:cs typeface="Canva Sans"/>
                <a:sym typeface="Canva Sans"/>
              </a:rPr>
              <a:t>uses the following free fonts:</a:t>
            </a:r>
          </a:p>
        </p:txBody>
      </p:sp>
      <p:sp>
        <p:nvSpPr>
          <p:cNvPr name="TextBox 15" id="15"/>
          <p:cNvSpPr txBox="true"/>
          <p:nvPr/>
        </p:nvSpPr>
        <p:spPr>
          <a:xfrm rot="0">
            <a:off x="1175455" y="6551281"/>
            <a:ext cx="4368067" cy="249682"/>
          </a:xfrm>
          <a:prstGeom prst="rect">
            <a:avLst/>
          </a:prstGeom>
        </p:spPr>
        <p:txBody>
          <a:bodyPr anchor="t" rtlCol="false" tIns="0" lIns="0" bIns="0" rIns="0">
            <a:spAutoFit/>
          </a:bodyPr>
          <a:lstStyle/>
          <a:p>
            <a:pPr algn="ctr">
              <a:lnSpc>
                <a:spcPts val="2074"/>
              </a:lnSpc>
            </a:pPr>
            <a:r>
              <a:rPr lang="en-US" sz="1700">
                <a:solidFill>
                  <a:srgbClr val="000000"/>
                </a:solidFill>
                <a:latin typeface="Canva Sans"/>
                <a:ea typeface="Canva Sans"/>
                <a:cs typeface="Canva Sans"/>
                <a:sym typeface="Canva Sans"/>
              </a:rPr>
              <a:t>You can find these fonts online too.</a:t>
            </a:r>
          </a:p>
        </p:txBody>
      </p:sp>
      <p:sp>
        <p:nvSpPr>
          <p:cNvPr name="TextBox 16" id="16"/>
          <p:cNvSpPr txBox="true"/>
          <p:nvPr/>
        </p:nvSpPr>
        <p:spPr>
          <a:xfrm rot="0">
            <a:off x="933246" y="4305380"/>
            <a:ext cx="4779584" cy="1924900"/>
          </a:xfrm>
          <a:prstGeom prst="rect">
            <a:avLst/>
          </a:prstGeom>
        </p:spPr>
        <p:txBody>
          <a:bodyPr anchor="t" rtlCol="false" tIns="0" lIns="0" bIns="0" rIns="0">
            <a:spAutoFit/>
          </a:bodyPr>
          <a:lstStyle/>
          <a:p>
            <a:pPr algn="ctr">
              <a:lnSpc>
                <a:spcPts val="1542"/>
              </a:lnSpc>
            </a:pPr>
            <a:r>
              <a:rPr lang="en-US" b="true" sz="1497">
                <a:solidFill>
                  <a:srgbClr val="000000"/>
                </a:solidFill>
                <a:latin typeface="Canva Sans Bold"/>
                <a:ea typeface="Canva Sans Bold"/>
                <a:cs typeface="Canva Sans Bold"/>
                <a:sym typeface="Canva Sans Bold"/>
              </a:rPr>
              <a:t>TITLES:</a:t>
            </a:r>
          </a:p>
          <a:p>
            <a:pPr algn="ctr">
              <a:lnSpc>
                <a:spcPts val="2173"/>
              </a:lnSpc>
            </a:pPr>
            <a:r>
              <a:rPr lang="en-US" sz="2110">
                <a:solidFill>
                  <a:srgbClr val="000000"/>
                </a:solidFill>
                <a:latin typeface="Canva Sans"/>
                <a:ea typeface="Canva Sans"/>
                <a:cs typeface="Canva Sans"/>
                <a:sym typeface="Canva Sans"/>
              </a:rPr>
              <a:t>ROWDIES</a:t>
            </a:r>
          </a:p>
          <a:p>
            <a:pPr algn="ctr">
              <a:lnSpc>
                <a:spcPts val="2173"/>
              </a:lnSpc>
            </a:pPr>
          </a:p>
          <a:p>
            <a:pPr algn="ctr">
              <a:lnSpc>
                <a:spcPts val="1542"/>
              </a:lnSpc>
            </a:pPr>
            <a:r>
              <a:rPr lang="en-US" b="true" sz="1497">
                <a:solidFill>
                  <a:srgbClr val="000000"/>
                </a:solidFill>
                <a:latin typeface="Canva Sans Bold"/>
                <a:ea typeface="Canva Sans Bold"/>
                <a:cs typeface="Canva Sans Bold"/>
                <a:sym typeface="Canva Sans Bold"/>
              </a:rPr>
              <a:t>HEADERS:</a:t>
            </a:r>
          </a:p>
          <a:p>
            <a:pPr algn="ctr">
              <a:lnSpc>
                <a:spcPts val="2173"/>
              </a:lnSpc>
            </a:pPr>
            <a:r>
              <a:rPr lang="en-US" sz="2110">
                <a:solidFill>
                  <a:srgbClr val="000000"/>
                </a:solidFill>
                <a:latin typeface="Canva Sans"/>
                <a:ea typeface="Canva Sans"/>
                <a:cs typeface="Canva Sans"/>
                <a:sym typeface="Canva Sans"/>
              </a:rPr>
              <a:t>AGRANDIR</a:t>
            </a:r>
          </a:p>
          <a:p>
            <a:pPr algn="ctr">
              <a:lnSpc>
                <a:spcPts val="2173"/>
              </a:lnSpc>
            </a:pPr>
          </a:p>
          <a:p>
            <a:pPr algn="ctr">
              <a:lnSpc>
                <a:spcPts val="1542"/>
              </a:lnSpc>
            </a:pPr>
            <a:r>
              <a:rPr lang="en-US" b="true" sz="1497">
                <a:solidFill>
                  <a:srgbClr val="000000"/>
                </a:solidFill>
                <a:latin typeface="Canva Sans Bold"/>
                <a:ea typeface="Canva Sans Bold"/>
                <a:cs typeface="Canva Sans Bold"/>
                <a:sym typeface="Canva Sans Bold"/>
              </a:rPr>
              <a:t>BODY COPY:</a:t>
            </a:r>
          </a:p>
          <a:p>
            <a:pPr algn="ctr">
              <a:lnSpc>
                <a:spcPts val="2173"/>
              </a:lnSpc>
            </a:pPr>
            <a:r>
              <a:rPr lang="en-US" b="true" sz="2110">
                <a:solidFill>
                  <a:srgbClr val="000000"/>
                </a:solidFill>
                <a:latin typeface="Canva Sans Bold"/>
                <a:ea typeface="Canva Sans Bold"/>
                <a:cs typeface="Canva Sans Bold"/>
                <a:sym typeface="Canva Sans Bold"/>
              </a:rPr>
              <a:t>L</a:t>
            </a:r>
            <a:r>
              <a:rPr lang="en-US" sz="2110">
                <a:solidFill>
                  <a:srgbClr val="000000"/>
                </a:solidFill>
                <a:latin typeface="Canva Sans"/>
                <a:ea typeface="Canva Sans"/>
                <a:cs typeface="Canva Sans"/>
                <a:sym typeface="Canva Sans"/>
              </a:rPr>
              <a:t>ATO</a:t>
            </a:r>
          </a:p>
        </p:txBody>
      </p:sp>
      <p:grpSp>
        <p:nvGrpSpPr>
          <p:cNvPr name="Group 17" id="17"/>
          <p:cNvGrpSpPr/>
          <p:nvPr/>
        </p:nvGrpSpPr>
        <p:grpSpPr>
          <a:xfrm rot="0">
            <a:off x="2178484" y="8114950"/>
            <a:ext cx="1221374" cy="1058119"/>
            <a:chOff x="0" y="0"/>
            <a:chExt cx="1628498" cy="1410825"/>
          </a:xfrm>
        </p:grpSpPr>
        <p:grpSp>
          <p:nvGrpSpPr>
            <p:cNvPr name="Group 18" id="18"/>
            <p:cNvGrpSpPr/>
            <p:nvPr/>
          </p:nvGrpSpPr>
          <p:grpSpPr>
            <a:xfrm rot="0">
              <a:off x="311446" y="0"/>
              <a:ext cx="1005606" cy="1005606"/>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F4112"/>
              </a:solidFill>
            </p:spPr>
          </p:sp>
          <p:sp>
            <p:nvSpPr>
              <p:cNvPr name="TextBox 20" id="20"/>
              <p:cNvSpPr txBox="true"/>
              <p:nvPr/>
            </p:nvSpPr>
            <p:spPr>
              <a:xfrm>
                <a:off x="0" y="-19050"/>
                <a:ext cx="812800" cy="831850"/>
              </a:xfrm>
              <a:prstGeom prst="rect">
                <a:avLst/>
              </a:prstGeom>
            </p:spPr>
            <p:txBody>
              <a:bodyPr anchor="ctr" rtlCol="false" tIns="50800" lIns="50800" bIns="50800" rIns="50800"/>
              <a:lstStyle/>
              <a:p>
                <a:pPr algn="ctr">
                  <a:lnSpc>
                    <a:spcPts val="2465"/>
                  </a:lnSpc>
                </a:pPr>
              </a:p>
            </p:txBody>
          </p:sp>
        </p:grpSp>
        <p:sp>
          <p:nvSpPr>
            <p:cNvPr name="TextBox 21" id="21"/>
            <p:cNvSpPr txBox="true"/>
            <p:nvPr/>
          </p:nvSpPr>
          <p:spPr>
            <a:xfrm rot="0">
              <a:off x="0" y="1167027"/>
              <a:ext cx="1628498" cy="243798"/>
            </a:xfrm>
            <a:prstGeom prst="rect">
              <a:avLst/>
            </a:prstGeom>
          </p:spPr>
          <p:txBody>
            <a:bodyPr anchor="t" rtlCol="false" tIns="0" lIns="0" bIns="0" rIns="0">
              <a:spAutoFit/>
            </a:bodyPr>
            <a:lstStyle/>
            <a:p>
              <a:pPr algn="ctr">
                <a:lnSpc>
                  <a:spcPts val="1339"/>
                </a:lnSpc>
              </a:pPr>
              <a:r>
                <a:rPr lang="en-US" b="true" sz="1300">
                  <a:solidFill>
                    <a:srgbClr val="000000"/>
                  </a:solidFill>
                  <a:latin typeface="Canva Sans Bold"/>
                  <a:ea typeface="Canva Sans Bold"/>
                  <a:cs typeface="Canva Sans Bold"/>
                  <a:sym typeface="Canva Sans Bold"/>
                </a:rPr>
                <a:t>#BF4112</a:t>
              </a:r>
            </a:p>
          </p:txBody>
        </p:sp>
      </p:grpSp>
      <p:grpSp>
        <p:nvGrpSpPr>
          <p:cNvPr name="Group 22" id="22"/>
          <p:cNvGrpSpPr/>
          <p:nvPr/>
        </p:nvGrpSpPr>
        <p:grpSpPr>
          <a:xfrm rot="0">
            <a:off x="1139005" y="8114950"/>
            <a:ext cx="1221374" cy="1058119"/>
            <a:chOff x="0" y="0"/>
            <a:chExt cx="1628498" cy="1410825"/>
          </a:xfrm>
        </p:grpSpPr>
        <p:grpSp>
          <p:nvGrpSpPr>
            <p:cNvPr name="Group 23" id="23"/>
            <p:cNvGrpSpPr/>
            <p:nvPr/>
          </p:nvGrpSpPr>
          <p:grpSpPr>
            <a:xfrm rot="0">
              <a:off x="311446" y="0"/>
              <a:ext cx="1005606" cy="1005606"/>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1F1F1"/>
              </a:solidFill>
              <a:ln w="9525" cap="rnd">
                <a:solidFill>
                  <a:srgbClr val="0C0855"/>
                </a:solidFill>
                <a:prstDash val="solid"/>
                <a:round/>
              </a:ln>
            </p:spPr>
          </p:sp>
          <p:sp>
            <p:nvSpPr>
              <p:cNvPr name="TextBox 25" id="25"/>
              <p:cNvSpPr txBox="true"/>
              <p:nvPr/>
            </p:nvSpPr>
            <p:spPr>
              <a:xfrm>
                <a:off x="0" y="-19050"/>
                <a:ext cx="812800" cy="831850"/>
              </a:xfrm>
              <a:prstGeom prst="rect">
                <a:avLst/>
              </a:prstGeom>
            </p:spPr>
            <p:txBody>
              <a:bodyPr anchor="ctr" rtlCol="false" tIns="50800" lIns="50800" bIns="50800" rIns="50800"/>
              <a:lstStyle/>
              <a:p>
                <a:pPr algn="ctr">
                  <a:lnSpc>
                    <a:spcPts val="2465"/>
                  </a:lnSpc>
                </a:pPr>
              </a:p>
            </p:txBody>
          </p:sp>
        </p:grpSp>
        <p:sp>
          <p:nvSpPr>
            <p:cNvPr name="TextBox 26" id="26"/>
            <p:cNvSpPr txBox="true"/>
            <p:nvPr/>
          </p:nvSpPr>
          <p:spPr>
            <a:xfrm rot="0">
              <a:off x="0" y="1167027"/>
              <a:ext cx="1628498" cy="243798"/>
            </a:xfrm>
            <a:prstGeom prst="rect">
              <a:avLst/>
            </a:prstGeom>
          </p:spPr>
          <p:txBody>
            <a:bodyPr anchor="t" rtlCol="false" tIns="0" lIns="0" bIns="0" rIns="0">
              <a:spAutoFit/>
            </a:bodyPr>
            <a:lstStyle/>
            <a:p>
              <a:pPr algn="ctr">
                <a:lnSpc>
                  <a:spcPts val="1339"/>
                </a:lnSpc>
              </a:pPr>
              <a:r>
                <a:rPr lang="en-US" b="true" sz="1300">
                  <a:solidFill>
                    <a:srgbClr val="000000"/>
                  </a:solidFill>
                  <a:latin typeface="Canva Sans Bold"/>
                  <a:ea typeface="Canva Sans Bold"/>
                  <a:cs typeface="Canva Sans Bold"/>
                  <a:sym typeface="Canva Sans Bold"/>
                </a:rPr>
                <a:t>#F1F1F1</a:t>
              </a:r>
            </a:p>
          </p:txBody>
        </p:sp>
      </p:grpSp>
      <p:grpSp>
        <p:nvGrpSpPr>
          <p:cNvPr name="Group 27" id="27"/>
          <p:cNvGrpSpPr/>
          <p:nvPr/>
        </p:nvGrpSpPr>
        <p:grpSpPr>
          <a:xfrm rot="0">
            <a:off x="3229648" y="8114950"/>
            <a:ext cx="1221374" cy="1058119"/>
            <a:chOff x="0" y="0"/>
            <a:chExt cx="1628498" cy="1410825"/>
          </a:xfrm>
        </p:grpSpPr>
        <p:grpSp>
          <p:nvGrpSpPr>
            <p:cNvPr name="Group 28" id="28"/>
            <p:cNvGrpSpPr/>
            <p:nvPr/>
          </p:nvGrpSpPr>
          <p:grpSpPr>
            <a:xfrm rot="0">
              <a:off x="311446" y="0"/>
              <a:ext cx="1005606" cy="1005606"/>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7ABCAF"/>
              </a:solidFill>
            </p:spPr>
          </p:sp>
          <p:sp>
            <p:nvSpPr>
              <p:cNvPr name="TextBox 30" id="30"/>
              <p:cNvSpPr txBox="true"/>
              <p:nvPr/>
            </p:nvSpPr>
            <p:spPr>
              <a:xfrm>
                <a:off x="0" y="-19050"/>
                <a:ext cx="812800" cy="831850"/>
              </a:xfrm>
              <a:prstGeom prst="rect">
                <a:avLst/>
              </a:prstGeom>
            </p:spPr>
            <p:txBody>
              <a:bodyPr anchor="ctr" rtlCol="false" tIns="50800" lIns="50800" bIns="50800" rIns="50800"/>
              <a:lstStyle/>
              <a:p>
                <a:pPr algn="ctr">
                  <a:lnSpc>
                    <a:spcPts val="2465"/>
                  </a:lnSpc>
                </a:pPr>
              </a:p>
            </p:txBody>
          </p:sp>
        </p:grpSp>
        <p:sp>
          <p:nvSpPr>
            <p:cNvPr name="TextBox 31" id="31"/>
            <p:cNvSpPr txBox="true"/>
            <p:nvPr/>
          </p:nvSpPr>
          <p:spPr>
            <a:xfrm rot="0">
              <a:off x="0" y="1167027"/>
              <a:ext cx="1628498" cy="243798"/>
            </a:xfrm>
            <a:prstGeom prst="rect">
              <a:avLst/>
            </a:prstGeom>
          </p:spPr>
          <p:txBody>
            <a:bodyPr anchor="t" rtlCol="false" tIns="0" lIns="0" bIns="0" rIns="0">
              <a:spAutoFit/>
            </a:bodyPr>
            <a:lstStyle/>
            <a:p>
              <a:pPr algn="ctr">
                <a:lnSpc>
                  <a:spcPts val="1339"/>
                </a:lnSpc>
              </a:pPr>
              <a:r>
                <a:rPr lang="en-US" b="true" sz="1300">
                  <a:solidFill>
                    <a:srgbClr val="000000"/>
                  </a:solidFill>
                  <a:latin typeface="Canva Sans Bold"/>
                  <a:ea typeface="Canva Sans Bold"/>
                  <a:cs typeface="Canva Sans Bold"/>
                  <a:sym typeface="Canva Sans Bold"/>
                </a:rPr>
                <a:t>#FA7C3B</a:t>
              </a:r>
            </a:p>
          </p:txBody>
        </p:sp>
      </p:grpSp>
      <p:grpSp>
        <p:nvGrpSpPr>
          <p:cNvPr name="Group 32" id="32"/>
          <p:cNvGrpSpPr/>
          <p:nvPr/>
        </p:nvGrpSpPr>
        <p:grpSpPr>
          <a:xfrm rot="0">
            <a:off x="4280811" y="8114950"/>
            <a:ext cx="1221374" cy="1058119"/>
            <a:chOff x="0" y="0"/>
            <a:chExt cx="1628498" cy="1410825"/>
          </a:xfrm>
        </p:grpSpPr>
        <p:grpSp>
          <p:nvGrpSpPr>
            <p:cNvPr name="Group 33" id="33"/>
            <p:cNvGrpSpPr/>
            <p:nvPr/>
          </p:nvGrpSpPr>
          <p:grpSpPr>
            <a:xfrm rot="0">
              <a:off x="311446" y="0"/>
              <a:ext cx="1005606" cy="1005606"/>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F1812"/>
              </a:solidFill>
              <a:ln cap="rnd">
                <a:noFill/>
                <a:prstDash val="solid"/>
                <a:round/>
              </a:ln>
            </p:spPr>
          </p:sp>
          <p:sp>
            <p:nvSpPr>
              <p:cNvPr name="TextBox 35" id="35"/>
              <p:cNvSpPr txBox="true"/>
              <p:nvPr/>
            </p:nvSpPr>
            <p:spPr>
              <a:xfrm>
                <a:off x="0" y="-19050"/>
                <a:ext cx="812800" cy="831850"/>
              </a:xfrm>
              <a:prstGeom prst="rect">
                <a:avLst/>
              </a:prstGeom>
            </p:spPr>
            <p:txBody>
              <a:bodyPr anchor="ctr" rtlCol="false" tIns="50800" lIns="50800" bIns="50800" rIns="50800"/>
              <a:lstStyle/>
              <a:p>
                <a:pPr algn="ctr">
                  <a:lnSpc>
                    <a:spcPts val="2465"/>
                  </a:lnSpc>
                </a:pPr>
              </a:p>
            </p:txBody>
          </p:sp>
        </p:grpSp>
        <p:sp>
          <p:nvSpPr>
            <p:cNvPr name="TextBox 36" id="36"/>
            <p:cNvSpPr txBox="true"/>
            <p:nvPr/>
          </p:nvSpPr>
          <p:spPr>
            <a:xfrm rot="0">
              <a:off x="0" y="1167027"/>
              <a:ext cx="1628498" cy="243798"/>
            </a:xfrm>
            <a:prstGeom prst="rect">
              <a:avLst/>
            </a:prstGeom>
          </p:spPr>
          <p:txBody>
            <a:bodyPr anchor="t" rtlCol="false" tIns="0" lIns="0" bIns="0" rIns="0">
              <a:spAutoFit/>
            </a:bodyPr>
            <a:lstStyle/>
            <a:p>
              <a:pPr algn="ctr">
                <a:lnSpc>
                  <a:spcPts val="1339"/>
                </a:lnSpc>
              </a:pPr>
              <a:r>
                <a:rPr lang="en-US" b="true" sz="1300">
                  <a:solidFill>
                    <a:srgbClr val="000000"/>
                  </a:solidFill>
                  <a:latin typeface="Canva Sans Bold"/>
                  <a:ea typeface="Canva Sans Bold"/>
                  <a:cs typeface="Canva Sans Bold"/>
                  <a:sym typeface="Canva Sans Bold"/>
                </a:rPr>
                <a:t>#C5553C</a:t>
              </a:r>
            </a:p>
          </p:txBody>
        </p:sp>
      </p:grpSp>
      <p:sp>
        <p:nvSpPr>
          <p:cNvPr name="TextBox 37" id="37"/>
          <p:cNvSpPr txBox="true"/>
          <p:nvPr/>
        </p:nvSpPr>
        <p:spPr>
          <a:xfrm rot="0">
            <a:off x="4210005" y="1638196"/>
            <a:ext cx="9867990" cy="400050"/>
          </a:xfrm>
          <a:prstGeom prst="rect">
            <a:avLst/>
          </a:prstGeom>
        </p:spPr>
        <p:txBody>
          <a:bodyPr anchor="t" rtlCol="false" tIns="0" lIns="0" bIns="0" rIns="0">
            <a:spAutoFit/>
          </a:bodyPr>
          <a:lstStyle/>
          <a:p>
            <a:pPr algn="ctr" marL="0" indent="0" lvl="1">
              <a:lnSpc>
                <a:spcPts val="3120"/>
              </a:lnSpc>
              <a:spcBef>
                <a:spcPct val="0"/>
              </a:spcBef>
            </a:pPr>
            <a:r>
              <a:rPr lang="en-US" b="true" sz="2600" strike="noStrike" u="none">
                <a:solidFill>
                  <a:srgbClr val="2F1812"/>
                </a:solidFill>
                <a:latin typeface="Lato Bold"/>
                <a:ea typeface="Lato Bold"/>
                <a:cs typeface="Lato Bold"/>
                <a:sym typeface="Lato Bold"/>
              </a:rPr>
              <a:t>Use these design resources in your Canva Presentation.</a:t>
            </a:r>
          </a:p>
        </p:txBody>
      </p:sp>
      <p:sp>
        <p:nvSpPr>
          <p:cNvPr name="TextBox 38" id="38"/>
          <p:cNvSpPr txBox="true"/>
          <p:nvPr/>
        </p:nvSpPr>
        <p:spPr>
          <a:xfrm rot="0">
            <a:off x="11403093" y="9832863"/>
            <a:ext cx="6219870" cy="285750"/>
          </a:xfrm>
          <a:prstGeom prst="rect">
            <a:avLst/>
          </a:prstGeom>
        </p:spPr>
        <p:txBody>
          <a:bodyPr anchor="t" rtlCol="false" tIns="0" lIns="0" bIns="0" rIns="0">
            <a:spAutoFit/>
          </a:bodyPr>
          <a:lstStyle/>
          <a:p>
            <a:pPr algn="r" marL="0" indent="0" lvl="1">
              <a:lnSpc>
                <a:spcPts val="2264"/>
              </a:lnSpc>
              <a:spcBef>
                <a:spcPct val="0"/>
              </a:spcBef>
            </a:pPr>
            <a:r>
              <a:rPr lang="en-US" b="true" sz="1886" strike="noStrike" u="none">
                <a:solidFill>
                  <a:srgbClr val="BF4112"/>
                </a:solidFill>
                <a:latin typeface="Lato Bold"/>
                <a:ea typeface="Lato Bold"/>
                <a:cs typeface="Lato Bold"/>
                <a:sym typeface="Lato Bold"/>
              </a:rPr>
              <a:t>Don't forget to delete this page before presenting. </a:t>
            </a:r>
          </a:p>
        </p:txBody>
      </p:sp>
      <p:sp>
        <p:nvSpPr>
          <p:cNvPr name="TextBox 39" id="39"/>
          <p:cNvSpPr txBox="true"/>
          <p:nvPr/>
        </p:nvSpPr>
        <p:spPr>
          <a:xfrm rot="0">
            <a:off x="2806112" y="587208"/>
            <a:ext cx="12675777" cy="944236"/>
          </a:xfrm>
          <a:prstGeom prst="rect">
            <a:avLst/>
          </a:prstGeom>
        </p:spPr>
        <p:txBody>
          <a:bodyPr anchor="t" rtlCol="false" tIns="0" lIns="0" bIns="0" rIns="0">
            <a:spAutoFit/>
          </a:bodyPr>
          <a:lstStyle/>
          <a:p>
            <a:pPr algn="ctr" marL="0" indent="0" lvl="1">
              <a:lnSpc>
                <a:spcPts val="6829"/>
              </a:lnSpc>
              <a:spcBef>
                <a:spcPct val="0"/>
              </a:spcBef>
            </a:pPr>
            <a:r>
              <a:rPr lang="en-US" sz="7673" strike="noStrike" u="none">
                <a:solidFill>
                  <a:srgbClr val="F1F1F1"/>
                </a:solidFill>
                <a:latin typeface="Rowdies"/>
                <a:ea typeface="Rowdies"/>
                <a:cs typeface="Rowdies"/>
                <a:sym typeface="Rowdies"/>
              </a:rPr>
              <a:t>RESOURCE PAGE</a:t>
            </a:r>
          </a:p>
        </p:txBody>
      </p:sp>
      <p:sp>
        <p:nvSpPr>
          <p:cNvPr name="TextBox 40" id="40"/>
          <p:cNvSpPr txBox="true"/>
          <p:nvPr/>
        </p:nvSpPr>
        <p:spPr>
          <a:xfrm rot="0">
            <a:off x="1747770" y="2693383"/>
            <a:ext cx="3150536" cy="384175"/>
          </a:xfrm>
          <a:prstGeom prst="rect">
            <a:avLst/>
          </a:prstGeom>
        </p:spPr>
        <p:txBody>
          <a:bodyPr anchor="t" rtlCol="false" tIns="0" lIns="0" bIns="0" rIns="0">
            <a:spAutoFit/>
          </a:bodyPr>
          <a:lstStyle/>
          <a:p>
            <a:pPr algn="ctr">
              <a:lnSpc>
                <a:spcPts val="3049"/>
              </a:lnSpc>
            </a:pPr>
            <a:r>
              <a:rPr lang="en-US" b="true" sz="2499">
                <a:solidFill>
                  <a:srgbClr val="0F1A38"/>
                </a:solidFill>
                <a:latin typeface="Canva Sans Bold"/>
                <a:ea typeface="Canva Sans Bold"/>
                <a:cs typeface="Canva Sans Bold"/>
                <a:sym typeface="Canva Sans Bold"/>
              </a:rPr>
              <a:t>Fonts</a:t>
            </a:r>
          </a:p>
        </p:txBody>
      </p:sp>
      <p:sp>
        <p:nvSpPr>
          <p:cNvPr name="TextBox 41" id="41"/>
          <p:cNvSpPr txBox="true"/>
          <p:nvPr/>
        </p:nvSpPr>
        <p:spPr>
          <a:xfrm rot="0">
            <a:off x="10291206" y="2693383"/>
            <a:ext cx="3150536" cy="384175"/>
          </a:xfrm>
          <a:prstGeom prst="rect">
            <a:avLst/>
          </a:prstGeom>
        </p:spPr>
        <p:txBody>
          <a:bodyPr anchor="t" rtlCol="false" tIns="0" lIns="0" bIns="0" rIns="0">
            <a:spAutoFit/>
          </a:bodyPr>
          <a:lstStyle/>
          <a:p>
            <a:pPr algn="ctr">
              <a:lnSpc>
                <a:spcPts val="3049"/>
              </a:lnSpc>
            </a:pPr>
            <a:r>
              <a:rPr lang="en-US" b="true" sz="2499">
                <a:solidFill>
                  <a:srgbClr val="0F1A38"/>
                </a:solidFill>
                <a:latin typeface="Canva Sans Bold"/>
                <a:ea typeface="Canva Sans Bold"/>
                <a:cs typeface="Canva Sans Bold"/>
                <a:sym typeface="Canva Sans Bold"/>
              </a:rPr>
              <a:t>Design Elements</a:t>
            </a:r>
          </a:p>
        </p:txBody>
      </p:sp>
      <p:sp>
        <p:nvSpPr>
          <p:cNvPr name="TextBox 42" id="42"/>
          <p:cNvSpPr txBox="true"/>
          <p:nvPr/>
        </p:nvSpPr>
        <p:spPr>
          <a:xfrm rot="0">
            <a:off x="1747770" y="7296522"/>
            <a:ext cx="3150536" cy="384175"/>
          </a:xfrm>
          <a:prstGeom prst="rect">
            <a:avLst/>
          </a:prstGeom>
        </p:spPr>
        <p:txBody>
          <a:bodyPr anchor="t" rtlCol="false" tIns="0" lIns="0" bIns="0" rIns="0">
            <a:spAutoFit/>
          </a:bodyPr>
          <a:lstStyle/>
          <a:p>
            <a:pPr algn="ctr">
              <a:lnSpc>
                <a:spcPts val="3049"/>
              </a:lnSpc>
            </a:pPr>
            <a:r>
              <a:rPr lang="en-US" b="true" sz="2499">
                <a:solidFill>
                  <a:srgbClr val="0F1A38"/>
                </a:solidFill>
                <a:latin typeface="Canva Sans Bold"/>
                <a:ea typeface="Canva Sans Bold"/>
                <a:cs typeface="Canva Sans Bold"/>
                <a:sym typeface="Canva Sans Bold"/>
              </a:rPr>
              <a:t>Colors</a:t>
            </a:r>
          </a:p>
        </p:txBody>
      </p:sp>
      <p:grpSp>
        <p:nvGrpSpPr>
          <p:cNvPr name="Group 43" id="43"/>
          <p:cNvGrpSpPr/>
          <p:nvPr/>
        </p:nvGrpSpPr>
        <p:grpSpPr>
          <a:xfrm rot="0">
            <a:off x="9682440" y="2566614"/>
            <a:ext cx="4368067" cy="647237"/>
            <a:chOff x="0" y="0"/>
            <a:chExt cx="1150437" cy="170466"/>
          </a:xfrm>
        </p:grpSpPr>
        <p:sp>
          <p:nvSpPr>
            <p:cNvPr name="Freeform 44" id="44"/>
            <p:cNvSpPr/>
            <p:nvPr/>
          </p:nvSpPr>
          <p:spPr>
            <a:xfrm flipH="false" flipV="false" rot="0">
              <a:off x="0" y="0"/>
              <a:ext cx="1150437" cy="170466"/>
            </a:xfrm>
            <a:custGeom>
              <a:avLst/>
              <a:gdLst/>
              <a:ahLst/>
              <a:cxnLst/>
              <a:rect r="r" b="b" t="t" l="l"/>
              <a:pathLst>
                <a:path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w="19050" cap="sq">
              <a:solidFill>
                <a:srgbClr val="0F1A38"/>
              </a:solidFill>
              <a:prstDash val="solid"/>
              <a:miter/>
            </a:ln>
          </p:spPr>
        </p:sp>
        <p:sp>
          <p:nvSpPr>
            <p:cNvPr name="TextBox 45" id="45"/>
            <p:cNvSpPr txBox="true"/>
            <p:nvPr/>
          </p:nvSpPr>
          <p:spPr>
            <a:xfrm>
              <a:off x="0" y="-19050"/>
              <a:ext cx="1150437" cy="189516"/>
            </a:xfrm>
            <a:prstGeom prst="rect">
              <a:avLst/>
            </a:prstGeom>
          </p:spPr>
          <p:txBody>
            <a:bodyPr anchor="ctr" rtlCol="false" tIns="50800" lIns="50800" bIns="50800" rIns="50800"/>
            <a:lstStyle/>
            <a:p>
              <a:pPr algn="ctr">
                <a:lnSpc>
                  <a:spcPts val="2465"/>
                </a:lnSpc>
              </a:pPr>
            </a:p>
          </p:txBody>
        </p:sp>
      </p:grpSp>
      <p:sp>
        <p:nvSpPr>
          <p:cNvPr name="Freeform 46" id="46"/>
          <p:cNvSpPr/>
          <p:nvPr/>
        </p:nvSpPr>
        <p:spPr>
          <a:xfrm flipH="false" flipV="false" rot="0">
            <a:off x="11105636" y="3597228"/>
            <a:ext cx="3344921" cy="1901569"/>
          </a:xfrm>
          <a:custGeom>
            <a:avLst/>
            <a:gdLst/>
            <a:ahLst/>
            <a:cxnLst/>
            <a:rect r="r" b="b" t="t" l="l"/>
            <a:pathLst>
              <a:path h="1901569" w="3344921">
                <a:moveTo>
                  <a:pt x="0" y="0"/>
                </a:moveTo>
                <a:lnTo>
                  <a:pt x="3344921" y="0"/>
                </a:lnTo>
                <a:lnTo>
                  <a:pt x="3344921" y="1901569"/>
                </a:lnTo>
                <a:lnTo>
                  <a:pt x="0" y="1901569"/>
                </a:lnTo>
                <a:lnTo>
                  <a:pt x="0" y="0"/>
                </a:lnTo>
                <a:close/>
              </a:path>
            </a:pathLst>
          </a:custGeom>
          <a:blipFill>
            <a:blip r:embed="rId2">
              <a:extLst>
                <a:ext uri="{96DAC541-7B7A-43D3-8B79-37D633B846F1}">
                  <asvg:svgBlip xmlns:asvg="http://schemas.microsoft.com/office/drawing/2016/SVG/main" r:embed="rId3"/>
                </a:ext>
              </a:extLst>
            </a:blip>
            <a:stretch>
              <a:fillRect l="-4908" t="0" r="-5139" b="0"/>
            </a:stretch>
          </a:blipFill>
        </p:spPr>
      </p:sp>
      <p:sp>
        <p:nvSpPr>
          <p:cNvPr name="Freeform 47" id="47"/>
          <p:cNvSpPr/>
          <p:nvPr/>
        </p:nvSpPr>
        <p:spPr>
          <a:xfrm flipH="false" flipV="false" rot="0">
            <a:off x="6470152" y="6374219"/>
            <a:ext cx="1736821" cy="3194821"/>
          </a:xfrm>
          <a:custGeom>
            <a:avLst/>
            <a:gdLst/>
            <a:ahLst/>
            <a:cxnLst/>
            <a:rect r="r" b="b" t="t" l="l"/>
            <a:pathLst>
              <a:path h="3194821" w="1736821">
                <a:moveTo>
                  <a:pt x="0" y="0"/>
                </a:moveTo>
                <a:lnTo>
                  <a:pt x="1736821" y="0"/>
                </a:lnTo>
                <a:lnTo>
                  <a:pt x="1736821" y="3194821"/>
                </a:lnTo>
                <a:lnTo>
                  <a:pt x="0" y="31948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8" id="48"/>
          <p:cNvSpPr/>
          <p:nvPr/>
        </p:nvSpPr>
        <p:spPr>
          <a:xfrm flipH="false" flipV="false" rot="0">
            <a:off x="6553200" y="2566614"/>
            <a:ext cx="1734110" cy="3255155"/>
          </a:xfrm>
          <a:custGeom>
            <a:avLst/>
            <a:gdLst/>
            <a:ahLst/>
            <a:cxnLst/>
            <a:rect r="r" b="b" t="t" l="l"/>
            <a:pathLst>
              <a:path h="3255155" w="1734110">
                <a:moveTo>
                  <a:pt x="0" y="0"/>
                </a:moveTo>
                <a:lnTo>
                  <a:pt x="1734110" y="0"/>
                </a:lnTo>
                <a:lnTo>
                  <a:pt x="1734110" y="3255155"/>
                </a:lnTo>
                <a:lnTo>
                  <a:pt x="0" y="32551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9" id="49"/>
          <p:cNvSpPr/>
          <p:nvPr/>
        </p:nvSpPr>
        <p:spPr>
          <a:xfrm flipH="false" flipV="false" rot="-1305213">
            <a:off x="8243600" y="5946695"/>
            <a:ext cx="1618114" cy="1209172"/>
          </a:xfrm>
          <a:custGeom>
            <a:avLst/>
            <a:gdLst/>
            <a:ahLst/>
            <a:cxnLst/>
            <a:rect r="r" b="b" t="t" l="l"/>
            <a:pathLst>
              <a:path h="1209172" w="1618114">
                <a:moveTo>
                  <a:pt x="0" y="0"/>
                </a:moveTo>
                <a:lnTo>
                  <a:pt x="1618113" y="0"/>
                </a:lnTo>
                <a:lnTo>
                  <a:pt x="1618113" y="1209173"/>
                </a:lnTo>
                <a:lnTo>
                  <a:pt x="0" y="120917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50" id="50"/>
          <p:cNvSpPr/>
          <p:nvPr/>
        </p:nvSpPr>
        <p:spPr>
          <a:xfrm flipH="false" flipV="false" rot="0">
            <a:off x="8406922" y="3461646"/>
            <a:ext cx="1474157" cy="2037151"/>
          </a:xfrm>
          <a:custGeom>
            <a:avLst/>
            <a:gdLst/>
            <a:ahLst/>
            <a:cxnLst/>
            <a:rect r="r" b="b" t="t" l="l"/>
            <a:pathLst>
              <a:path h="2037151" w="1474157">
                <a:moveTo>
                  <a:pt x="0" y="0"/>
                </a:moveTo>
                <a:lnTo>
                  <a:pt x="1474156" y="0"/>
                </a:lnTo>
                <a:lnTo>
                  <a:pt x="1474156" y="2037151"/>
                </a:lnTo>
                <a:lnTo>
                  <a:pt x="0" y="20371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1" id="51"/>
          <p:cNvSpPr/>
          <p:nvPr/>
        </p:nvSpPr>
        <p:spPr>
          <a:xfrm flipH="false" flipV="false" rot="0">
            <a:off x="14450557" y="2511102"/>
            <a:ext cx="2654622" cy="2908451"/>
          </a:xfrm>
          <a:custGeom>
            <a:avLst/>
            <a:gdLst/>
            <a:ahLst/>
            <a:cxnLst/>
            <a:rect r="r" b="b" t="t" l="l"/>
            <a:pathLst>
              <a:path h="2908451" w="2654622">
                <a:moveTo>
                  <a:pt x="0" y="0"/>
                </a:moveTo>
                <a:lnTo>
                  <a:pt x="2654622" y="0"/>
                </a:lnTo>
                <a:lnTo>
                  <a:pt x="2654622" y="2908451"/>
                </a:lnTo>
                <a:lnTo>
                  <a:pt x="0" y="290845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2" id="52"/>
          <p:cNvSpPr/>
          <p:nvPr/>
        </p:nvSpPr>
        <p:spPr>
          <a:xfrm flipH="false" flipV="false" rot="0">
            <a:off x="8287310" y="6800963"/>
            <a:ext cx="5161554" cy="2704091"/>
          </a:xfrm>
          <a:custGeom>
            <a:avLst/>
            <a:gdLst/>
            <a:ahLst/>
            <a:cxnLst/>
            <a:rect r="r" b="b" t="t" l="l"/>
            <a:pathLst>
              <a:path h="2704091" w="5161554">
                <a:moveTo>
                  <a:pt x="0" y="0"/>
                </a:moveTo>
                <a:lnTo>
                  <a:pt x="5161554" y="0"/>
                </a:lnTo>
                <a:lnTo>
                  <a:pt x="5161554" y="2704091"/>
                </a:lnTo>
                <a:lnTo>
                  <a:pt x="0" y="270409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53" id="53"/>
          <p:cNvSpPr/>
          <p:nvPr/>
        </p:nvSpPr>
        <p:spPr>
          <a:xfrm flipH="false" flipV="false" rot="1201439">
            <a:off x="11564142" y="5917472"/>
            <a:ext cx="1391135" cy="1186259"/>
          </a:xfrm>
          <a:custGeom>
            <a:avLst/>
            <a:gdLst/>
            <a:ahLst/>
            <a:cxnLst/>
            <a:rect r="r" b="b" t="t" l="l"/>
            <a:pathLst>
              <a:path h="1186259" w="1391135">
                <a:moveTo>
                  <a:pt x="0" y="0"/>
                </a:moveTo>
                <a:lnTo>
                  <a:pt x="1391135" y="0"/>
                </a:lnTo>
                <a:lnTo>
                  <a:pt x="1391135" y="1186259"/>
                </a:lnTo>
                <a:lnTo>
                  <a:pt x="0" y="11862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54" id="54"/>
          <p:cNvSpPr/>
          <p:nvPr/>
        </p:nvSpPr>
        <p:spPr>
          <a:xfrm flipH="false" flipV="false" rot="0">
            <a:off x="16122186" y="7412662"/>
            <a:ext cx="1344777" cy="1998992"/>
          </a:xfrm>
          <a:custGeom>
            <a:avLst/>
            <a:gdLst/>
            <a:ahLst/>
            <a:cxnLst/>
            <a:rect r="r" b="b" t="t" l="l"/>
            <a:pathLst>
              <a:path h="1998992" w="1344777">
                <a:moveTo>
                  <a:pt x="0" y="0"/>
                </a:moveTo>
                <a:lnTo>
                  <a:pt x="1344777" y="0"/>
                </a:lnTo>
                <a:lnTo>
                  <a:pt x="1344777" y="1998992"/>
                </a:lnTo>
                <a:lnTo>
                  <a:pt x="0" y="199899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5" id="55"/>
          <p:cNvSpPr/>
          <p:nvPr/>
        </p:nvSpPr>
        <p:spPr>
          <a:xfrm flipH="false" flipV="false" rot="0">
            <a:off x="13787137" y="7412662"/>
            <a:ext cx="2062750" cy="1998992"/>
          </a:xfrm>
          <a:custGeom>
            <a:avLst/>
            <a:gdLst/>
            <a:ahLst/>
            <a:cxnLst/>
            <a:rect r="r" b="b" t="t" l="l"/>
            <a:pathLst>
              <a:path h="1998992" w="2062750">
                <a:moveTo>
                  <a:pt x="0" y="0"/>
                </a:moveTo>
                <a:lnTo>
                  <a:pt x="2062750" y="0"/>
                </a:lnTo>
                <a:lnTo>
                  <a:pt x="2062750" y="1998992"/>
                </a:lnTo>
                <a:lnTo>
                  <a:pt x="0" y="199899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56" id="56"/>
          <p:cNvSpPr/>
          <p:nvPr/>
        </p:nvSpPr>
        <p:spPr>
          <a:xfrm flipH="false" flipV="false" rot="0">
            <a:off x="10291206" y="4362899"/>
            <a:ext cx="600957" cy="1867381"/>
          </a:xfrm>
          <a:custGeom>
            <a:avLst/>
            <a:gdLst/>
            <a:ahLst/>
            <a:cxnLst/>
            <a:rect r="r" b="b" t="t" l="l"/>
            <a:pathLst>
              <a:path h="1867381" w="600957">
                <a:moveTo>
                  <a:pt x="0" y="0"/>
                </a:moveTo>
                <a:lnTo>
                  <a:pt x="600957" y="0"/>
                </a:lnTo>
                <a:lnTo>
                  <a:pt x="600957" y="1867381"/>
                </a:lnTo>
                <a:lnTo>
                  <a:pt x="0" y="186738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57" id="57"/>
          <p:cNvSpPr/>
          <p:nvPr/>
        </p:nvSpPr>
        <p:spPr>
          <a:xfrm flipH="false" flipV="false" rot="0">
            <a:off x="13419225" y="6063033"/>
            <a:ext cx="2062663" cy="798687"/>
          </a:xfrm>
          <a:custGeom>
            <a:avLst/>
            <a:gdLst/>
            <a:ahLst/>
            <a:cxnLst/>
            <a:rect r="r" b="b" t="t" l="l"/>
            <a:pathLst>
              <a:path h="798687" w="2062663">
                <a:moveTo>
                  <a:pt x="0" y="0"/>
                </a:moveTo>
                <a:lnTo>
                  <a:pt x="2062663" y="0"/>
                </a:lnTo>
                <a:lnTo>
                  <a:pt x="2062663" y="798686"/>
                </a:lnTo>
                <a:lnTo>
                  <a:pt x="0" y="79868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58" id="58"/>
          <p:cNvSpPr/>
          <p:nvPr/>
        </p:nvSpPr>
        <p:spPr>
          <a:xfrm flipH="false" flipV="false" rot="0">
            <a:off x="15999033" y="5634626"/>
            <a:ext cx="1260267" cy="1414585"/>
          </a:xfrm>
          <a:custGeom>
            <a:avLst/>
            <a:gdLst/>
            <a:ahLst/>
            <a:cxnLst/>
            <a:rect r="r" b="b" t="t" l="l"/>
            <a:pathLst>
              <a:path h="1414585" w="1260267">
                <a:moveTo>
                  <a:pt x="0" y="0"/>
                </a:moveTo>
                <a:lnTo>
                  <a:pt x="1260267" y="0"/>
                </a:lnTo>
                <a:lnTo>
                  <a:pt x="1260267" y="1414585"/>
                </a:lnTo>
                <a:lnTo>
                  <a:pt x="0" y="1414585"/>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7ABCAF"/>
        </a:solidFill>
      </p:bgPr>
    </p:bg>
    <p:spTree>
      <p:nvGrpSpPr>
        <p:cNvPr id="1" name=""/>
        <p:cNvGrpSpPr/>
        <p:nvPr/>
      </p:nvGrpSpPr>
      <p:grpSpPr>
        <a:xfrm>
          <a:off x="0" y="0"/>
          <a:ext cx="0" cy="0"/>
          <a:chOff x="0" y="0"/>
          <a:chExt cx="0" cy="0"/>
        </a:xfrm>
      </p:grpSpPr>
      <p:grpSp>
        <p:nvGrpSpPr>
          <p:cNvPr name="Group 2" id="2"/>
          <p:cNvGrpSpPr/>
          <p:nvPr/>
        </p:nvGrpSpPr>
        <p:grpSpPr>
          <a:xfrm rot="0">
            <a:off x="5995272" y="2823700"/>
            <a:ext cx="6297456" cy="2503117"/>
            <a:chOff x="0" y="0"/>
            <a:chExt cx="1658589" cy="659257"/>
          </a:xfrm>
        </p:grpSpPr>
        <p:sp>
          <p:nvSpPr>
            <p:cNvPr name="Freeform 3" id="3"/>
            <p:cNvSpPr/>
            <p:nvPr/>
          </p:nvSpPr>
          <p:spPr>
            <a:xfrm flipH="false" flipV="false" rot="0">
              <a:off x="0" y="0"/>
              <a:ext cx="1658589" cy="659257"/>
            </a:xfrm>
            <a:custGeom>
              <a:avLst/>
              <a:gdLst/>
              <a:ahLst/>
              <a:cxnLst/>
              <a:rect r="r" b="b" t="t" l="l"/>
              <a:pathLst>
                <a:path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p:spPr>
        </p:sp>
        <p:sp>
          <p:nvSpPr>
            <p:cNvPr name="TextBox 4" id="4"/>
            <p:cNvSpPr txBox="true"/>
            <p:nvPr/>
          </p:nvSpPr>
          <p:spPr>
            <a:xfrm>
              <a:off x="0" y="-19050"/>
              <a:ext cx="1658589" cy="678307"/>
            </a:xfrm>
            <a:prstGeom prst="rect">
              <a:avLst/>
            </a:prstGeom>
          </p:spPr>
          <p:txBody>
            <a:bodyPr anchor="ctr" rtlCol="false" tIns="50800" lIns="50800" bIns="50800" rIns="50800"/>
            <a:lstStyle/>
            <a:p>
              <a:pPr algn="ctr">
                <a:lnSpc>
                  <a:spcPts val="2465"/>
                </a:lnSpc>
              </a:pPr>
            </a:p>
          </p:txBody>
        </p:sp>
      </p:grpSp>
      <p:grpSp>
        <p:nvGrpSpPr>
          <p:cNvPr name="Group 5" id="5"/>
          <p:cNvGrpSpPr/>
          <p:nvPr/>
        </p:nvGrpSpPr>
        <p:grpSpPr>
          <a:xfrm rot="0">
            <a:off x="5995272" y="5898317"/>
            <a:ext cx="6297456" cy="2503117"/>
            <a:chOff x="0" y="0"/>
            <a:chExt cx="1658589" cy="659257"/>
          </a:xfrm>
        </p:grpSpPr>
        <p:sp>
          <p:nvSpPr>
            <p:cNvPr name="Freeform 6" id="6"/>
            <p:cNvSpPr/>
            <p:nvPr/>
          </p:nvSpPr>
          <p:spPr>
            <a:xfrm flipH="false" flipV="false" rot="0">
              <a:off x="0" y="0"/>
              <a:ext cx="1658589" cy="659257"/>
            </a:xfrm>
            <a:custGeom>
              <a:avLst/>
              <a:gdLst/>
              <a:ahLst/>
              <a:cxnLst/>
              <a:rect r="r" b="b" t="t" l="l"/>
              <a:pathLst>
                <a:path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p:spPr>
        </p:sp>
        <p:sp>
          <p:nvSpPr>
            <p:cNvPr name="TextBox 7" id="7"/>
            <p:cNvSpPr txBox="true"/>
            <p:nvPr/>
          </p:nvSpPr>
          <p:spPr>
            <a:xfrm>
              <a:off x="0" y="-19050"/>
              <a:ext cx="1658589" cy="678307"/>
            </a:xfrm>
            <a:prstGeom prst="rect">
              <a:avLst/>
            </a:prstGeom>
          </p:spPr>
          <p:txBody>
            <a:bodyPr anchor="ctr" rtlCol="false" tIns="50800" lIns="50800" bIns="50800" rIns="50800"/>
            <a:lstStyle/>
            <a:p>
              <a:pPr algn="ctr">
                <a:lnSpc>
                  <a:spcPts val="2465"/>
                </a:lnSpc>
              </a:pPr>
            </a:p>
          </p:txBody>
        </p:sp>
      </p:grpSp>
      <p:sp>
        <p:nvSpPr>
          <p:cNvPr name="Freeform 8" id="8"/>
          <p:cNvSpPr/>
          <p:nvPr/>
        </p:nvSpPr>
        <p:spPr>
          <a:xfrm flipH="false" flipV="false" rot="0">
            <a:off x="6731779" y="3255388"/>
            <a:ext cx="4824443" cy="1206111"/>
          </a:xfrm>
          <a:custGeom>
            <a:avLst/>
            <a:gdLst/>
            <a:ahLst/>
            <a:cxnLst/>
            <a:rect r="r" b="b" t="t" l="l"/>
            <a:pathLst>
              <a:path h="1206111" w="4824443">
                <a:moveTo>
                  <a:pt x="0" y="0"/>
                </a:moveTo>
                <a:lnTo>
                  <a:pt x="4824442" y="0"/>
                </a:lnTo>
                <a:lnTo>
                  <a:pt x="4824442" y="1206110"/>
                </a:lnTo>
                <a:lnTo>
                  <a:pt x="0" y="12061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2866891" y="1852150"/>
            <a:ext cx="12554218" cy="400050"/>
          </a:xfrm>
          <a:prstGeom prst="rect">
            <a:avLst/>
          </a:prstGeom>
        </p:spPr>
        <p:txBody>
          <a:bodyPr anchor="t" rtlCol="false" tIns="0" lIns="0" bIns="0" rIns="0">
            <a:spAutoFit/>
          </a:bodyPr>
          <a:lstStyle/>
          <a:p>
            <a:pPr algn="ctr" marL="0" indent="0" lvl="1">
              <a:lnSpc>
                <a:spcPts val="3120"/>
              </a:lnSpc>
              <a:spcBef>
                <a:spcPct val="0"/>
              </a:spcBef>
            </a:pPr>
            <a:r>
              <a:rPr lang="en-US" b="true" sz="2600" strike="noStrike" u="none">
                <a:solidFill>
                  <a:srgbClr val="2F1812"/>
                </a:solidFill>
                <a:latin typeface="Lato Bold"/>
                <a:ea typeface="Lato Bold"/>
                <a:cs typeface="Lato Bold"/>
                <a:sym typeface="Lato Bold"/>
              </a:rPr>
              <a:t>This presentation template is free for everyone to use thanks to the following:</a:t>
            </a:r>
          </a:p>
        </p:txBody>
      </p:sp>
      <p:sp>
        <p:nvSpPr>
          <p:cNvPr name="TextBox 10" id="10"/>
          <p:cNvSpPr txBox="true"/>
          <p:nvPr/>
        </p:nvSpPr>
        <p:spPr>
          <a:xfrm rot="0">
            <a:off x="4867462" y="8983754"/>
            <a:ext cx="8553077" cy="720542"/>
          </a:xfrm>
          <a:prstGeom prst="rect">
            <a:avLst/>
          </a:prstGeom>
        </p:spPr>
        <p:txBody>
          <a:bodyPr anchor="t" rtlCol="false" tIns="0" lIns="0" bIns="0" rIns="0">
            <a:spAutoFit/>
          </a:bodyPr>
          <a:lstStyle/>
          <a:p>
            <a:pPr algn="ctr" marL="0" indent="0" lvl="1">
              <a:lnSpc>
                <a:spcPts val="5227"/>
              </a:lnSpc>
              <a:spcBef>
                <a:spcPct val="0"/>
              </a:spcBef>
            </a:pPr>
            <a:r>
              <a:rPr lang="en-US" sz="5874" strike="noStrike" u="none">
                <a:solidFill>
                  <a:srgbClr val="F1F1F1"/>
                </a:solidFill>
                <a:latin typeface="Rowdies"/>
                <a:ea typeface="Rowdies"/>
                <a:cs typeface="Rowdies"/>
                <a:sym typeface="Rowdies"/>
              </a:rPr>
              <a:t>HAPPY DESIGNING!</a:t>
            </a:r>
          </a:p>
        </p:txBody>
      </p:sp>
      <p:sp>
        <p:nvSpPr>
          <p:cNvPr name="TextBox 11" id="11"/>
          <p:cNvSpPr txBox="true"/>
          <p:nvPr/>
        </p:nvSpPr>
        <p:spPr>
          <a:xfrm rot="0">
            <a:off x="4210005" y="4662061"/>
            <a:ext cx="9867990" cy="309245"/>
          </a:xfrm>
          <a:prstGeom prst="rect">
            <a:avLst/>
          </a:prstGeom>
        </p:spPr>
        <p:txBody>
          <a:bodyPr anchor="t" rtlCol="false" tIns="0" lIns="0" bIns="0" rIns="0">
            <a:spAutoFit/>
          </a:bodyPr>
          <a:lstStyle/>
          <a:p>
            <a:pPr algn="ctr" marL="0" indent="0" lvl="1">
              <a:lnSpc>
                <a:spcPts val="2440"/>
              </a:lnSpc>
            </a:pPr>
            <a:r>
              <a:rPr lang="en-US" sz="2000">
                <a:solidFill>
                  <a:srgbClr val="000000"/>
                </a:solidFill>
                <a:latin typeface="Canva Sans"/>
                <a:ea typeface="Canva Sans"/>
                <a:cs typeface="Canva Sans"/>
                <a:sym typeface="Canva Sans"/>
              </a:rPr>
              <a:t>for the presentation template</a:t>
            </a:r>
          </a:p>
        </p:txBody>
      </p:sp>
      <p:sp>
        <p:nvSpPr>
          <p:cNvPr name="TextBox 12" id="12"/>
          <p:cNvSpPr txBox="true"/>
          <p:nvPr/>
        </p:nvSpPr>
        <p:spPr>
          <a:xfrm rot="0">
            <a:off x="4210005" y="7366569"/>
            <a:ext cx="9867990" cy="309245"/>
          </a:xfrm>
          <a:prstGeom prst="rect">
            <a:avLst/>
          </a:prstGeom>
        </p:spPr>
        <p:txBody>
          <a:bodyPr anchor="t" rtlCol="false" tIns="0" lIns="0" bIns="0" rIns="0">
            <a:spAutoFit/>
          </a:bodyPr>
          <a:lstStyle/>
          <a:p>
            <a:pPr algn="ctr" marL="0" indent="0" lvl="1">
              <a:lnSpc>
                <a:spcPts val="2440"/>
              </a:lnSpc>
            </a:pPr>
            <a:r>
              <a:rPr lang="en-US" sz="2000">
                <a:solidFill>
                  <a:srgbClr val="000000"/>
                </a:solidFill>
                <a:latin typeface="Canva Sans"/>
                <a:ea typeface="Canva Sans"/>
                <a:cs typeface="Canva Sans"/>
                <a:sym typeface="Canva Sans"/>
              </a:rPr>
              <a:t>for the photos</a:t>
            </a:r>
          </a:p>
        </p:txBody>
      </p:sp>
      <p:sp>
        <p:nvSpPr>
          <p:cNvPr name="TextBox 13" id="13"/>
          <p:cNvSpPr txBox="true"/>
          <p:nvPr/>
        </p:nvSpPr>
        <p:spPr>
          <a:xfrm rot="0">
            <a:off x="5469973" y="784635"/>
            <a:ext cx="7348055" cy="949811"/>
          </a:xfrm>
          <a:prstGeom prst="rect">
            <a:avLst/>
          </a:prstGeom>
        </p:spPr>
        <p:txBody>
          <a:bodyPr anchor="t" rtlCol="false" tIns="0" lIns="0" bIns="0" rIns="0">
            <a:spAutoFit/>
          </a:bodyPr>
          <a:lstStyle/>
          <a:p>
            <a:pPr algn="ctr" marL="0" indent="0" lvl="1">
              <a:lnSpc>
                <a:spcPts val="6829"/>
              </a:lnSpc>
              <a:spcBef>
                <a:spcPct val="0"/>
              </a:spcBef>
            </a:pPr>
            <a:r>
              <a:rPr lang="en-US" sz="7673" strike="noStrike" u="none">
                <a:solidFill>
                  <a:srgbClr val="F1F1F1"/>
                </a:solidFill>
                <a:latin typeface="Rowdies"/>
                <a:ea typeface="Rowdies"/>
                <a:cs typeface="Rowdies"/>
                <a:sym typeface="Rowdies"/>
              </a:rPr>
              <a:t>CREDITS</a:t>
            </a:r>
          </a:p>
        </p:txBody>
      </p:sp>
      <p:sp>
        <p:nvSpPr>
          <p:cNvPr name="TextBox 14" id="14"/>
          <p:cNvSpPr txBox="true"/>
          <p:nvPr/>
        </p:nvSpPr>
        <p:spPr>
          <a:xfrm rot="0">
            <a:off x="6110027" y="6634102"/>
            <a:ext cx="6067945" cy="618167"/>
          </a:xfrm>
          <a:prstGeom prst="rect">
            <a:avLst/>
          </a:prstGeom>
        </p:spPr>
        <p:txBody>
          <a:bodyPr anchor="t" rtlCol="false" tIns="0" lIns="0" bIns="0" rIns="0">
            <a:spAutoFit/>
          </a:bodyPr>
          <a:lstStyle/>
          <a:p>
            <a:pPr algn="ctr" marL="0" indent="0" lvl="0">
              <a:lnSpc>
                <a:spcPts val="4712"/>
              </a:lnSpc>
            </a:pPr>
            <a:r>
              <a:rPr lang="en-US" sz="4712">
                <a:solidFill>
                  <a:srgbClr val="0F1A38"/>
                </a:solidFill>
                <a:latin typeface="Canva Sans"/>
                <a:ea typeface="Canva Sans"/>
                <a:cs typeface="Canva Sans"/>
                <a:sym typeface="Canva Sans"/>
              </a:rPr>
              <a:t>Pexels, Pixabay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846016" y="1271683"/>
            <a:ext cx="9951905" cy="8122970"/>
          </a:xfrm>
          <a:prstGeom prst="rect">
            <a:avLst/>
          </a:prstGeom>
        </p:spPr>
        <p:txBody>
          <a:bodyPr anchor="t" rtlCol="false" tIns="0" lIns="0" bIns="0" rIns="0">
            <a:spAutoFit/>
          </a:bodyPr>
          <a:lstStyle/>
          <a:p>
            <a:pPr algn="l" marL="0" indent="0" lvl="1">
              <a:lnSpc>
                <a:spcPts val="10574"/>
              </a:lnSpc>
              <a:spcBef>
                <a:spcPct val="0"/>
              </a:spcBef>
            </a:pPr>
            <a:r>
              <a:rPr lang="en-US" sz="11881" strike="noStrike" u="none">
                <a:solidFill>
                  <a:srgbClr val="BF4112"/>
                </a:solidFill>
                <a:latin typeface="Rowdies"/>
                <a:ea typeface="Rowdies"/>
                <a:cs typeface="Rowdies"/>
                <a:sym typeface="Rowdies"/>
              </a:rPr>
              <a:t>ENSURING SAFETY AND READINESS FOR EVERY STUDENT</a:t>
            </a:r>
          </a:p>
        </p:txBody>
      </p:sp>
      <p:grpSp>
        <p:nvGrpSpPr>
          <p:cNvPr name="Group 3" id="3"/>
          <p:cNvGrpSpPr/>
          <p:nvPr/>
        </p:nvGrpSpPr>
        <p:grpSpPr>
          <a:xfrm rot="-170467">
            <a:off x="11017404" y="5898014"/>
            <a:ext cx="6006793" cy="3654817"/>
            <a:chOff x="0" y="0"/>
            <a:chExt cx="1698685" cy="1033560"/>
          </a:xfrm>
        </p:grpSpPr>
        <p:sp>
          <p:nvSpPr>
            <p:cNvPr name="Freeform 4" id="4"/>
            <p:cNvSpPr/>
            <p:nvPr/>
          </p:nvSpPr>
          <p:spPr>
            <a:xfrm flipH="false" flipV="false" rot="0">
              <a:off x="0" y="0"/>
              <a:ext cx="1698685" cy="1033560"/>
            </a:xfrm>
            <a:custGeom>
              <a:avLst/>
              <a:gdLst/>
              <a:ahLst/>
              <a:cxnLst/>
              <a:rect r="r" b="b" t="t" l="l"/>
              <a:pathLst>
                <a:path h="1033560" w="1698685">
                  <a:moveTo>
                    <a:pt x="0" y="0"/>
                  </a:moveTo>
                  <a:lnTo>
                    <a:pt x="1698685" y="0"/>
                  </a:lnTo>
                  <a:lnTo>
                    <a:pt x="1698685" y="1033560"/>
                  </a:lnTo>
                  <a:lnTo>
                    <a:pt x="0" y="1033560"/>
                  </a:lnTo>
                  <a:close/>
                </a:path>
              </a:pathLst>
            </a:custGeom>
            <a:solidFill>
              <a:srgbClr val="BF4112"/>
            </a:solidFill>
          </p:spPr>
        </p:sp>
        <p:sp>
          <p:nvSpPr>
            <p:cNvPr name="TextBox 5" id="5"/>
            <p:cNvSpPr txBox="true"/>
            <p:nvPr/>
          </p:nvSpPr>
          <p:spPr>
            <a:xfrm>
              <a:off x="0" y="-38100"/>
              <a:ext cx="1698685" cy="107166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1374074" y="2216141"/>
            <a:ext cx="5293452" cy="5974601"/>
            <a:chOff x="0" y="0"/>
            <a:chExt cx="880563" cy="993872"/>
          </a:xfrm>
        </p:grpSpPr>
        <p:sp>
          <p:nvSpPr>
            <p:cNvPr name="Freeform 7" id="7"/>
            <p:cNvSpPr/>
            <p:nvPr/>
          </p:nvSpPr>
          <p:spPr>
            <a:xfrm flipH="false" flipV="false" rot="0">
              <a:off x="0" y="0"/>
              <a:ext cx="880563" cy="993872"/>
            </a:xfrm>
            <a:custGeom>
              <a:avLst/>
              <a:gdLst/>
              <a:ahLst/>
              <a:cxnLst/>
              <a:rect r="r" b="b" t="t" l="l"/>
              <a:pathLst>
                <a:path h="993872" w="880563">
                  <a:moveTo>
                    <a:pt x="0" y="0"/>
                  </a:moveTo>
                  <a:lnTo>
                    <a:pt x="880563" y="0"/>
                  </a:lnTo>
                  <a:lnTo>
                    <a:pt x="880563" y="993872"/>
                  </a:lnTo>
                  <a:lnTo>
                    <a:pt x="0" y="993872"/>
                  </a:lnTo>
                  <a:close/>
                </a:path>
              </a:pathLst>
            </a:custGeom>
            <a:blipFill>
              <a:blip r:embed="rId2"/>
              <a:stretch>
                <a:fillRect l="-7917" t="0" r="-61490" b="0"/>
              </a:stretch>
            </a:blipFill>
            <a:ln w="38100" cap="sq">
              <a:solidFill>
                <a:srgbClr val="000000"/>
              </a:solidFill>
              <a:prstDash val="solid"/>
              <a:miter/>
            </a:ln>
          </p:spPr>
        </p:sp>
      </p:grpSp>
      <p:sp>
        <p:nvSpPr>
          <p:cNvPr name="Freeform 8" id="8"/>
          <p:cNvSpPr/>
          <p:nvPr/>
        </p:nvSpPr>
        <p:spPr>
          <a:xfrm flipH="true" flipV="false" rot="-1305213">
            <a:off x="9386981" y="2709473"/>
            <a:ext cx="2773855" cy="2072826"/>
          </a:xfrm>
          <a:custGeom>
            <a:avLst/>
            <a:gdLst/>
            <a:ahLst/>
            <a:cxnLst/>
            <a:rect r="r" b="b" t="t" l="l"/>
            <a:pathLst>
              <a:path h="2072826" w="2773855">
                <a:moveTo>
                  <a:pt x="2773855" y="0"/>
                </a:moveTo>
                <a:lnTo>
                  <a:pt x="0" y="0"/>
                </a:lnTo>
                <a:lnTo>
                  <a:pt x="0" y="2072826"/>
                </a:lnTo>
                <a:lnTo>
                  <a:pt x="2773855" y="2072826"/>
                </a:lnTo>
                <a:lnTo>
                  <a:pt x="277385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1901959" y="1141180"/>
            <a:ext cx="4237681" cy="721627"/>
          </a:xfrm>
          <a:prstGeom prst="rect">
            <a:avLst/>
          </a:prstGeom>
        </p:spPr>
        <p:txBody>
          <a:bodyPr anchor="t" rtlCol="false" tIns="0" lIns="0" bIns="0" rIns="0">
            <a:spAutoFit/>
          </a:bodyPr>
          <a:lstStyle/>
          <a:p>
            <a:pPr algn="ctr" marL="0" indent="0" lvl="1">
              <a:lnSpc>
                <a:spcPts val="4783"/>
              </a:lnSpc>
              <a:spcBef>
                <a:spcPct val="0"/>
              </a:spcBef>
            </a:pPr>
            <a:r>
              <a:rPr lang="en-US" b="true" sz="3986" strike="noStrike" u="none">
                <a:solidFill>
                  <a:srgbClr val="000000"/>
                </a:solidFill>
                <a:latin typeface="Agrandir Ultra-Bold"/>
                <a:ea typeface="Agrandir Ultra-Bold"/>
                <a:cs typeface="Agrandir Ultra-Bold"/>
                <a:sym typeface="Agrandir Ultra-Bold"/>
              </a:rPr>
              <a:t>PRESENTED BY:</a:t>
            </a:r>
          </a:p>
        </p:txBody>
      </p:sp>
      <p:sp>
        <p:nvSpPr>
          <p:cNvPr name="TextBox 10" id="10"/>
          <p:cNvSpPr txBox="true"/>
          <p:nvPr/>
        </p:nvSpPr>
        <p:spPr>
          <a:xfrm rot="0">
            <a:off x="11793360" y="8431278"/>
            <a:ext cx="4353540" cy="717522"/>
          </a:xfrm>
          <a:prstGeom prst="rect">
            <a:avLst/>
          </a:prstGeom>
        </p:spPr>
        <p:txBody>
          <a:bodyPr anchor="t" rtlCol="false" tIns="0" lIns="0" bIns="0" rIns="0">
            <a:spAutoFit/>
          </a:bodyPr>
          <a:lstStyle/>
          <a:p>
            <a:pPr algn="ctr" marL="0" indent="0" lvl="1">
              <a:lnSpc>
                <a:spcPts val="4783"/>
              </a:lnSpc>
              <a:spcBef>
                <a:spcPct val="0"/>
              </a:spcBef>
            </a:pPr>
            <a:r>
              <a:rPr lang="en-US" b="true" sz="3986">
                <a:solidFill>
                  <a:srgbClr val="000000"/>
                </a:solidFill>
                <a:latin typeface="Agrandir Ultra-Bold"/>
                <a:ea typeface="Agrandir Ultra-Bold"/>
                <a:cs typeface="Agrandir Ultra-Bold"/>
                <a:sym typeface="Agrandir Ultra-Bold"/>
              </a:rPr>
              <a:t>TEACHER NAME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6825771" y="5143500"/>
            <a:ext cx="2977619" cy="4114800"/>
          </a:xfrm>
          <a:custGeom>
            <a:avLst/>
            <a:gdLst/>
            <a:ahLst/>
            <a:cxnLst/>
            <a:rect r="r" b="b" t="t" l="l"/>
            <a:pathLst>
              <a:path h="4114800" w="2977619">
                <a:moveTo>
                  <a:pt x="0" y="0"/>
                </a:moveTo>
                <a:lnTo>
                  <a:pt x="2977619" y="0"/>
                </a:lnTo>
                <a:lnTo>
                  <a:pt x="297761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390650"/>
            <a:ext cx="16725454" cy="2772842"/>
          </a:xfrm>
          <a:prstGeom prst="rect">
            <a:avLst/>
          </a:prstGeom>
        </p:spPr>
        <p:txBody>
          <a:bodyPr anchor="t" rtlCol="false" tIns="0" lIns="0" bIns="0" rIns="0">
            <a:spAutoFit/>
          </a:bodyPr>
          <a:lstStyle/>
          <a:p>
            <a:pPr algn="l" marL="0" indent="0" lvl="1">
              <a:lnSpc>
                <a:spcPts val="10574"/>
              </a:lnSpc>
              <a:spcBef>
                <a:spcPct val="0"/>
              </a:spcBef>
            </a:pPr>
            <a:r>
              <a:rPr lang="en-US" sz="11881" strike="noStrike" u="none">
                <a:solidFill>
                  <a:srgbClr val="BF4112"/>
                </a:solidFill>
                <a:latin typeface="Rowdies"/>
                <a:ea typeface="Rowdies"/>
                <a:cs typeface="Rowdies"/>
                <a:sym typeface="Rowdies"/>
              </a:rPr>
              <a:t>WHY EARTHQUAKE DRILLS MATTER?</a:t>
            </a:r>
          </a:p>
        </p:txBody>
      </p:sp>
      <p:sp>
        <p:nvSpPr>
          <p:cNvPr name="TextBox 4" id="4"/>
          <p:cNvSpPr txBox="true"/>
          <p:nvPr/>
        </p:nvSpPr>
        <p:spPr>
          <a:xfrm rot="0">
            <a:off x="1028700" y="5238750"/>
            <a:ext cx="6951762" cy="1314450"/>
          </a:xfrm>
          <a:prstGeom prst="rect">
            <a:avLst/>
          </a:prstGeom>
        </p:spPr>
        <p:txBody>
          <a:bodyPr anchor="t" rtlCol="false" tIns="0" lIns="0" bIns="0" rIns="0">
            <a:spAutoFit/>
          </a:bodyPr>
          <a:lstStyle/>
          <a:p>
            <a:pPr algn="l" marL="0" indent="0" lvl="1">
              <a:lnSpc>
                <a:spcPts val="4783"/>
              </a:lnSpc>
              <a:spcBef>
                <a:spcPct val="0"/>
              </a:spcBef>
            </a:pPr>
            <a:r>
              <a:rPr lang="en-US" b="true" sz="3986">
                <a:solidFill>
                  <a:srgbClr val="2F1812"/>
                </a:solidFill>
                <a:latin typeface="Agrandir Ultra-Bold"/>
                <a:ea typeface="Agrandir Ultra-Bold"/>
                <a:cs typeface="Agrandir Ultra-Bold"/>
                <a:sym typeface="Agrandir Ultra-Bold"/>
              </a:rPr>
              <a:t>MPORTANCE OF PREPAREDNESS:</a:t>
            </a:r>
          </a:p>
        </p:txBody>
      </p:sp>
      <p:sp>
        <p:nvSpPr>
          <p:cNvPr name="TextBox 5" id="5"/>
          <p:cNvSpPr txBox="true"/>
          <p:nvPr/>
        </p:nvSpPr>
        <p:spPr>
          <a:xfrm rot="0">
            <a:off x="10668000" y="5238750"/>
            <a:ext cx="6951762" cy="1314450"/>
          </a:xfrm>
          <a:prstGeom prst="rect">
            <a:avLst/>
          </a:prstGeom>
        </p:spPr>
        <p:txBody>
          <a:bodyPr anchor="t" rtlCol="false" tIns="0" lIns="0" bIns="0" rIns="0">
            <a:spAutoFit/>
          </a:bodyPr>
          <a:lstStyle/>
          <a:p>
            <a:pPr algn="l">
              <a:lnSpc>
                <a:spcPts val="4783"/>
              </a:lnSpc>
              <a:spcBef>
                <a:spcPct val="0"/>
              </a:spcBef>
            </a:pPr>
            <a:r>
              <a:rPr lang="en-US" b="true" sz="3986">
                <a:solidFill>
                  <a:srgbClr val="2F1812"/>
                </a:solidFill>
                <a:latin typeface="Agrandir Ultra-Bold"/>
                <a:ea typeface="Agrandir Ultra-Bold"/>
                <a:cs typeface="Agrandir Ultra-Bold"/>
                <a:sym typeface="Agrandir Ultra-Bold"/>
              </a:rPr>
              <a:t>OBJECTIVE OF THE PRESENTATION:</a:t>
            </a:r>
          </a:p>
        </p:txBody>
      </p:sp>
      <p:sp>
        <p:nvSpPr>
          <p:cNvPr name="TextBox 6" id="6"/>
          <p:cNvSpPr txBox="true"/>
          <p:nvPr/>
        </p:nvSpPr>
        <p:spPr>
          <a:xfrm rot="0">
            <a:off x="1028700" y="6905625"/>
            <a:ext cx="4932462" cy="1962150"/>
          </a:xfrm>
          <a:prstGeom prst="rect">
            <a:avLst/>
          </a:prstGeom>
        </p:spPr>
        <p:txBody>
          <a:bodyPr anchor="t" rtlCol="false" tIns="0" lIns="0" bIns="0" rIns="0">
            <a:spAutoFit/>
          </a:bodyPr>
          <a:lstStyle/>
          <a:p>
            <a:pPr algn="l" marL="561341" indent="-280670" lvl="1">
              <a:lnSpc>
                <a:spcPts val="3120"/>
              </a:lnSpc>
              <a:buFont typeface="Arial"/>
              <a:buChar char="•"/>
            </a:pPr>
            <a:r>
              <a:rPr lang="en-US" b="true" sz="2600">
                <a:solidFill>
                  <a:srgbClr val="2F1812"/>
                </a:solidFill>
                <a:latin typeface="Lato Bold"/>
                <a:ea typeface="Lato Bold"/>
                <a:cs typeface="Lato Bold"/>
                <a:sym typeface="Lato Bold"/>
              </a:rPr>
              <a:t>Earthquakes can occur without warning.</a:t>
            </a:r>
          </a:p>
          <a:p>
            <a:pPr algn="l">
              <a:lnSpc>
                <a:spcPts val="3120"/>
              </a:lnSpc>
            </a:pPr>
          </a:p>
          <a:p>
            <a:pPr algn="l" marL="561341" indent="-280670" lvl="1">
              <a:lnSpc>
                <a:spcPts val="3120"/>
              </a:lnSpc>
              <a:spcBef>
                <a:spcPct val="0"/>
              </a:spcBef>
              <a:buFont typeface="Arial"/>
              <a:buChar char="•"/>
            </a:pPr>
            <a:r>
              <a:rPr lang="en-US" b="true" sz="2600">
                <a:solidFill>
                  <a:srgbClr val="2F1812"/>
                </a:solidFill>
                <a:latin typeface="Lato Bold"/>
                <a:ea typeface="Lato Bold"/>
                <a:cs typeface="Lato Bold"/>
                <a:sym typeface="Lato Bold"/>
              </a:rPr>
              <a:t>Preparedness saves lives and reduces injuries.</a:t>
            </a:r>
          </a:p>
        </p:txBody>
      </p:sp>
      <p:sp>
        <p:nvSpPr>
          <p:cNvPr name="TextBox 7" id="7"/>
          <p:cNvSpPr txBox="true"/>
          <p:nvPr/>
        </p:nvSpPr>
        <p:spPr>
          <a:xfrm rot="0">
            <a:off x="10670165" y="6905625"/>
            <a:ext cx="6227862" cy="2352675"/>
          </a:xfrm>
          <a:prstGeom prst="rect">
            <a:avLst/>
          </a:prstGeom>
        </p:spPr>
        <p:txBody>
          <a:bodyPr anchor="t" rtlCol="false" tIns="0" lIns="0" bIns="0" rIns="0">
            <a:spAutoFit/>
          </a:bodyPr>
          <a:lstStyle/>
          <a:p>
            <a:pPr algn="l" marL="561341" indent="-280670" lvl="1">
              <a:lnSpc>
                <a:spcPts val="3120"/>
              </a:lnSpc>
              <a:buFont typeface="Arial"/>
              <a:buChar char="•"/>
            </a:pPr>
            <a:r>
              <a:rPr lang="en-US" b="true" sz="2600">
                <a:solidFill>
                  <a:srgbClr val="2F1812"/>
                </a:solidFill>
                <a:latin typeface="Lato Bold"/>
                <a:ea typeface="Lato Bold"/>
                <a:cs typeface="Lato Bold"/>
                <a:sym typeface="Lato Bold"/>
              </a:rPr>
              <a:t>Educate on earthquake safety.</a:t>
            </a:r>
          </a:p>
          <a:p>
            <a:pPr algn="l">
              <a:lnSpc>
                <a:spcPts val="3120"/>
              </a:lnSpc>
            </a:pPr>
          </a:p>
          <a:p>
            <a:pPr algn="l" marL="561341" indent="-280670" lvl="1">
              <a:lnSpc>
                <a:spcPts val="3120"/>
              </a:lnSpc>
              <a:buFont typeface="Arial"/>
              <a:buChar char="•"/>
            </a:pPr>
            <a:r>
              <a:rPr lang="en-US" b="true" sz="2600">
                <a:solidFill>
                  <a:srgbClr val="2F1812"/>
                </a:solidFill>
                <a:latin typeface="Lato Bold"/>
                <a:ea typeface="Lato Bold"/>
                <a:cs typeface="Lato Bold"/>
                <a:sym typeface="Lato Bold"/>
              </a:rPr>
              <a:t>Outline effective drill procedures.</a:t>
            </a:r>
          </a:p>
          <a:p>
            <a:pPr algn="l">
              <a:lnSpc>
                <a:spcPts val="3120"/>
              </a:lnSpc>
            </a:pPr>
          </a:p>
          <a:p>
            <a:pPr algn="l" marL="561341" indent="-280670" lvl="1">
              <a:lnSpc>
                <a:spcPts val="3120"/>
              </a:lnSpc>
              <a:buFont typeface="Arial"/>
              <a:buChar char="•"/>
            </a:pPr>
            <a:r>
              <a:rPr lang="en-US" b="true" sz="2600">
                <a:solidFill>
                  <a:srgbClr val="2F1812"/>
                </a:solidFill>
                <a:latin typeface="Lato Bold"/>
                <a:ea typeface="Lato Bold"/>
                <a:cs typeface="Lato Bold"/>
                <a:sym typeface="Lato Bold"/>
              </a:rPr>
              <a:t>Foster a culture of safety in schools.</a:t>
            </a:r>
          </a:p>
          <a:p>
            <a:pPr algn="l">
              <a:lnSpc>
                <a:spcPts val="312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81318">
            <a:off x="-1608903" y="5421775"/>
            <a:ext cx="10270486" cy="4129131"/>
            <a:chOff x="0" y="0"/>
            <a:chExt cx="2904433" cy="1167694"/>
          </a:xfrm>
        </p:grpSpPr>
        <p:sp>
          <p:nvSpPr>
            <p:cNvPr name="Freeform 3" id="3"/>
            <p:cNvSpPr/>
            <p:nvPr/>
          </p:nvSpPr>
          <p:spPr>
            <a:xfrm flipH="false" flipV="false" rot="0">
              <a:off x="0" y="0"/>
              <a:ext cx="2904433" cy="1167694"/>
            </a:xfrm>
            <a:custGeom>
              <a:avLst/>
              <a:gdLst/>
              <a:ahLst/>
              <a:cxnLst/>
              <a:rect r="r" b="b" t="t" l="l"/>
              <a:pathLst>
                <a:path h="1167694" w="2904433">
                  <a:moveTo>
                    <a:pt x="0" y="0"/>
                  </a:moveTo>
                  <a:lnTo>
                    <a:pt x="2904433" y="0"/>
                  </a:lnTo>
                  <a:lnTo>
                    <a:pt x="2904433" y="1167694"/>
                  </a:lnTo>
                  <a:lnTo>
                    <a:pt x="0" y="1167694"/>
                  </a:lnTo>
                  <a:close/>
                </a:path>
              </a:pathLst>
            </a:custGeom>
            <a:solidFill>
              <a:srgbClr val="BF4112"/>
            </a:solidFill>
          </p:spPr>
        </p:sp>
        <p:sp>
          <p:nvSpPr>
            <p:cNvPr name="TextBox 4" id="4"/>
            <p:cNvSpPr txBox="true"/>
            <p:nvPr/>
          </p:nvSpPr>
          <p:spPr>
            <a:xfrm>
              <a:off x="0" y="-38100"/>
              <a:ext cx="2904433" cy="1205794"/>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4101396" y="9258300"/>
            <a:ext cx="6963508" cy="4114800"/>
          </a:xfrm>
          <a:custGeom>
            <a:avLst/>
            <a:gdLst/>
            <a:ahLst/>
            <a:cxnLst/>
            <a:rect r="r" b="b" t="t" l="l"/>
            <a:pathLst>
              <a:path h="4114800" w="6963508">
                <a:moveTo>
                  <a:pt x="0" y="0"/>
                </a:moveTo>
                <a:lnTo>
                  <a:pt x="6963508" y="0"/>
                </a:lnTo>
                <a:lnTo>
                  <a:pt x="69635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5131103">
            <a:off x="9425077" y="-3028950"/>
            <a:ext cx="6963508" cy="4114800"/>
          </a:xfrm>
          <a:custGeom>
            <a:avLst/>
            <a:gdLst/>
            <a:ahLst/>
            <a:cxnLst/>
            <a:rect r="r" b="b" t="t" l="l"/>
            <a:pathLst>
              <a:path h="4114800" w="6963508">
                <a:moveTo>
                  <a:pt x="0" y="0"/>
                </a:moveTo>
                <a:lnTo>
                  <a:pt x="6963508" y="0"/>
                </a:lnTo>
                <a:lnTo>
                  <a:pt x="69635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11460" y="342900"/>
            <a:ext cx="6695680" cy="4114800"/>
          </a:xfrm>
          <a:custGeom>
            <a:avLst/>
            <a:gdLst/>
            <a:ahLst/>
            <a:cxnLst/>
            <a:rect r="r" b="b" t="t" l="l"/>
            <a:pathLst>
              <a:path h="4114800" w="6695680">
                <a:moveTo>
                  <a:pt x="0" y="0"/>
                </a:moveTo>
                <a:lnTo>
                  <a:pt x="6695680" y="0"/>
                </a:lnTo>
                <a:lnTo>
                  <a:pt x="66956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8" id="8"/>
          <p:cNvSpPr txBox="true"/>
          <p:nvPr/>
        </p:nvSpPr>
        <p:spPr>
          <a:xfrm rot="0">
            <a:off x="1028700" y="614362"/>
            <a:ext cx="9227641" cy="714375"/>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UNDERSTANDING EARTHQUAKES</a:t>
            </a:r>
          </a:p>
        </p:txBody>
      </p:sp>
      <p:sp>
        <p:nvSpPr>
          <p:cNvPr name="TextBox 9" id="9"/>
          <p:cNvSpPr txBox="true"/>
          <p:nvPr/>
        </p:nvSpPr>
        <p:spPr>
          <a:xfrm rot="0">
            <a:off x="1028700" y="2109369"/>
            <a:ext cx="12937034" cy="2772842"/>
          </a:xfrm>
          <a:prstGeom prst="rect">
            <a:avLst/>
          </a:prstGeom>
        </p:spPr>
        <p:txBody>
          <a:bodyPr anchor="t" rtlCol="false" tIns="0" lIns="0" bIns="0" rIns="0">
            <a:spAutoFit/>
          </a:bodyPr>
          <a:lstStyle/>
          <a:p>
            <a:pPr algn="l" marL="0" indent="0" lvl="1">
              <a:lnSpc>
                <a:spcPts val="10574"/>
              </a:lnSpc>
              <a:spcBef>
                <a:spcPct val="0"/>
              </a:spcBef>
            </a:pPr>
            <a:r>
              <a:rPr lang="en-US" sz="11881" strike="noStrike" u="none">
                <a:solidFill>
                  <a:srgbClr val="BF4112"/>
                </a:solidFill>
                <a:latin typeface="Rowdies"/>
                <a:ea typeface="Rowdies"/>
                <a:cs typeface="Rowdies"/>
                <a:sym typeface="Rowdies"/>
              </a:rPr>
              <a:t>WHAT IS AN EARTHQUAKE?</a:t>
            </a:r>
          </a:p>
        </p:txBody>
      </p:sp>
      <p:sp>
        <p:nvSpPr>
          <p:cNvPr name="TextBox 10" id="10"/>
          <p:cNvSpPr txBox="true"/>
          <p:nvPr/>
        </p:nvSpPr>
        <p:spPr>
          <a:xfrm rot="0">
            <a:off x="1730718" y="5724842"/>
            <a:ext cx="3437186" cy="714375"/>
          </a:xfrm>
          <a:prstGeom prst="rect">
            <a:avLst/>
          </a:prstGeom>
        </p:spPr>
        <p:txBody>
          <a:bodyPr anchor="t" rtlCol="false" tIns="0" lIns="0" bIns="0" rIns="0">
            <a:spAutoFit/>
          </a:bodyPr>
          <a:lstStyle/>
          <a:p>
            <a:pPr algn="l" marL="0" indent="0" lvl="0">
              <a:lnSpc>
                <a:spcPts val="4783"/>
              </a:lnSpc>
              <a:spcBef>
                <a:spcPct val="0"/>
              </a:spcBef>
            </a:pPr>
            <a:r>
              <a:rPr lang="en-US" b="true" sz="3986" strike="noStrike" u="none">
                <a:solidFill>
                  <a:srgbClr val="2F1812"/>
                </a:solidFill>
                <a:latin typeface="Agrandir Ultra-Bold"/>
                <a:ea typeface="Agrandir Ultra-Bold"/>
                <a:cs typeface="Agrandir Ultra-Bold"/>
                <a:sym typeface="Agrandir Ultra-Bold"/>
              </a:rPr>
              <a:t>DEFINITION: </a:t>
            </a:r>
          </a:p>
        </p:txBody>
      </p:sp>
      <p:sp>
        <p:nvSpPr>
          <p:cNvPr name="TextBox 11" id="11"/>
          <p:cNvSpPr txBox="true"/>
          <p:nvPr/>
        </p:nvSpPr>
        <p:spPr>
          <a:xfrm rot="0">
            <a:off x="1730718" y="6658292"/>
            <a:ext cx="6785781" cy="2514600"/>
          </a:xfrm>
          <a:prstGeom prst="rect">
            <a:avLst/>
          </a:prstGeom>
        </p:spPr>
        <p:txBody>
          <a:bodyPr anchor="t" rtlCol="false" tIns="0" lIns="0" bIns="0" rIns="0">
            <a:spAutoFit/>
          </a:bodyPr>
          <a:lstStyle/>
          <a:p>
            <a:pPr algn="l" marL="0" indent="0" lvl="0">
              <a:lnSpc>
                <a:spcPts val="4783"/>
              </a:lnSpc>
              <a:spcBef>
                <a:spcPct val="0"/>
              </a:spcBef>
            </a:pPr>
            <a:r>
              <a:rPr lang="en-US" b="true" sz="3986" strike="noStrike" u="none">
                <a:solidFill>
                  <a:srgbClr val="F1F1F1"/>
                </a:solidFill>
                <a:latin typeface="Agrandir Ultra-Bold"/>
                <a:ea typeface="Agrandir Ultra-Bold"/>
                <a:cs typeface="Agrandir Ultra-Bold"/>
                <a:sym typeface="Agrandir Ultra-Bold"/>
              </a:rPr>
              <a:t>A NATURAL PHENOMENON CAUSED BY THE MOVEMENT OF TECTONIC PLATES.</a:t>
            </a:r>
          </a:p>
        </p:txBody>
      </p:sp>
      <p:sp>
        <p:nvSpPr>
          <p:cNvPr name="TextBox 12" id="12"/>
          <p:cNvSpPr txBox="true"/>
          <p:nvPr/>
        </p:nvSpPr>
        <p:spPr>
          <a:xfrm rot="0">
            <a:off x="9508115" y="5524190"/>
            <a:ext cx="8322685" cy="3914775"/>
          </a:xfrm>
          <a:prstGeom prst="rect">
            <a:avLst/>
          </a:prstGeom>
        </p:spPr>
        <p:txBody>
          <a:bodyPr anchor="t" rtlCol="false" tIns="0" lIns="0" bIns="0" rIns="0">
            <a:spAutoFit/>
          </a:bodyPr>
          <a:lstStyle/>
          <a:p>
            <a:pPr algn="l">
              <a:lnSpc>
                <a:spcPts val="3120"/>
              </a:lnSpc>
            </a:pPr>
            <a:r>
              <a:rPr lang="en-US" sz="2600" b="true">
                <a:solidFill>
                  <a:srgbClr val="2F1812"/>
                </a:solidFill>
                <a:latin typeface="Lato Bold"/>
                <a:ea typeface="Lato Bold"/>
                <a:cs typeface="Lato Bold"/>
                <a:sym typeface="Lato Bold"/>
              </a:rPr>
              <a:t>An earthquake is a sudden shaking of the ground caused by the movement of tectonic plates beneath the Earth's surface. This natural phenomenon can also be triggered by volcanic activity or human actions like mining.</a:t>
            </a:r>
          </a:p>
          <a:p>
            <a:pPr algn="l">
              <a:lnSpc>
                <a:spcPts val="3120"/>
              </a:lnSpc>
            </a:pPr>
          </a:p>
          <a:p>
            <a:pPr algn="l">
              <a:lnSpc>
                <a:spcPts val="3120"/>
              </a:lnSpc>
            </a:pPr>
            <a:r>
              <a:rPr lang="en-US" sz="2600" b="true">
                <a:solidFill>
                  <a:srgbClr val="2F1812"/>
                </a:solidFill>
                <a:latin typeface="Lato Bold"/>
                <a:ea typeface="Lato Bold"/>
                <a:cs typeface="Lato Bold"/>
                <a:sym typeface="Lato Bold"/>
              </a:rPr>
              <a:t>Earthquakes can lead to ground shaking, structural damage, and even tsunamis if they occur offshore.</a:t>
            </a:r>
          </a:p>
          <a:p>
            <a:pPr algn="l">
              <a:lnSpc>
                <a:spcPts val="3120"/>
              </a:lnSpc>
            </a:pPr>
            <a:r>
              <a:rPr lang="en-US" b="true" sz="2600">
                <a:solidFill>
                  <a:srgbClr val="2F1812"/>
                </a:solidFill>
                <a:latin typeface="Lato Bold"/>
                <a:ea typeface="Lato Bold"/>
                <a:cs typeface="Lato Bold"/>
                <a:sym typeface="Lato Bold"/>
              </a:rPr>
              <a:t>They are most common in regions along tectonic plate boundaries, with some areas experiencing higher frequency and intensity than others.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11540435" y="2528212"/>
            <a:ext cx="6747565" cy="7392751"/>
          </a:xfrm>
          <a:custGeom>
            <a:avLst/>
            <a:gdLst/>
            <a:ahLst/>
            <a:cxnLst/>
            <a:rect r="r" b="b" t="t" l="l"/>
            <a:pathLst>
              <a:path h="7392751" w="6747565">
                <a:moveTo>
                  <a:pt x="0" y="0"/>
                </a:moveTo>
                <a:lnTo>
                  <a:pt x="6747565" y="0"/>
                </a:lnTo>
                <a:lnTo>
                  <a:pt x="6747565" y="7392751"/>
                </a:lnTo>
                <a:lnTo>
                  <a:pt x="0" y="73927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98103" y="1037158"/>
            <a:ext cx="13656097" cy="4106342"/>
          </a:xfrm>
          <a:prstGeom prst="rect">
            <a:avLst/>
          </a:prstGeom>
        </p:spPr>
        <p:txBody>
          <a:bodyPr anchor="t" rtlCol="false" tIns="0" lIns="0" bIns="0" rIns="0">
            <a:spAutoFit/>
          </a:bodyPr>
          <a:lstStyle/>
          <a:p>
            <a:pPr algn="l" marL="0" indent="0" lvl="1">
              <a:lnSpc>
                <a:spcPts val="10574"/>
              </a:lnSpc>
              <a:spcBef>
                <a:spcPct val="0"/>
              </a:spcBef>
            </a:pPr>
            <a:r>
              <a:rPr lang="en-US" sz="11881" strike="noStrike" u="none">
                <a:solidFill>
                  <a:srgbClr val="BF4112"/>
                </a:solidFill>
                <a:latin typeface="Rowdies"/>
                <a:ea typeface="Rowdies"/>
                <a:cs typeface="Rowdies"/>
                <a:sym typeface="Rowdies"/>
              </a:rPr>
              <a:t>IMPORTANCE OF EARTHQUAKE DRILLS</a:t>
            </a:r>
          </a:p>
        </p:txBody>
      </p:sp>
      <p:grpSp>
        <p:nvGrpSpPr>
          <p:cNvPr name="Group 4" id="4"/>
          <p:cNvGrpSpPr/>
          <p:nvPr/>
        </p:nvGrpSpPr>
        <p:grpSpPr>
          <a:xfrm rot="81318">
            <a:off x="-1506892" y="5233134"/>
            <a:ext cx="11585019" cy="4537504"/>
            <a:chOff x="0" y="0"/>
            <a:chExt cx="3276175" cy="1283179"/>
          </a:xfrm>
        </p:grpSpPr>
        <p:sp>
          <p:nvSpPr>
            <p:cNvPr name="Freeform 5" id="5"/>
            <p:cNvSpPr/>
            <p:nvPr/>
          </p:nvSpPr>
          <p:spPr>
            <a:xfrm flipH="false" flipV="false" rot="0">
              <a:off x="0" y="0"/>
              <a:ext cx="3276175" cy="1283179"/>
            </a:xfrm>
            <a:custGeom>
              <a:avLst/>
              <a:gdLst/>
              <a:ahLst/>
              <a:cxnLst/>
              <a:rect r="r" b="b" t="t" l="l"/>
              <a:pathLst>
                <a:path h="1283179" w="3276175">
                  <a:moveTo>
                    <a:pt x="0" y="0"/>
                  </a:moveTo>
                  <a:lnTo>
                    <a:pt x="3276175" y="0"/>
                  </a:lnTo>
                  <a:lnTo>
                    <a:pt x="3276175" y="1283179"/>
                  </a:lnTo>
                  <a:lnTo>
                    <a:pt x="0" y="1283179"/>
                  </a:lnTo>
                  <a:close/>
                </a:path>
              </a:pathLst>
            </a:custGeom>
            <a:solidFill>
              <a:srgbClr val="BF4112"/>
            </a:solidFill>
          </p:spPr>
        </p:sp>
        <p:sp>
          <p:nvSpPr>
            <p:cNvPr name="TextBox 6" id="6"/>
            <p:cNvSpPr txBox="true"/>
            <p:nvPr/>
          </p:nvSpPr>
          <p:spPr>
            <a:xfrm>
              <a:off x="0" y="-38100"/>
              <a:ext cx="3276175" cy="1321279"/>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2381250" y="5510212"/>
            <a:ext cx="6342311" cy="714375"/>
          </a:xfrm>
          <a:prstGeom prst="rect">
            <a:avLst/>
          </a:prstGeom>
        </p:spPr>
        <p:txBody>
          <a:bodyPr anchor="t" rtlCol="false" tIns="0" lIns="0" bIns="0" rIns="0">
            <a:spAutoFit/>
          </a:bodyPr>
          <a:lstStyle/>
          <a:p>
            <a:pPr algn="l" marL="0" indent="0" lvl="1">
              <a:lnSpc>
                <a:spcPts val="4783"/>
              </a:lnSpc>
              <a:spcBef>
                <a:spcPct val="0"/>
              </a:spcBef>
            </a:pPr>
            <a:r>
              <a:rPr lang="en-US" b="true" sz="3986" strike="noStrike" u="none">
                <a:solidFill>
                  <a:srgbClr val="F1F1F1"/>
                </a:solidFill>
                <a:latin typeface="Agrandir Ultra-Bold"/>
                <a:ea typeface="Agrandir Ultra-Bold"/>
                <a:cs typeface="Agrandir Ultra-Bold"/>
                <a:sym typeface="Agrandir Ultra-Bold"/>
              </a:rPr>
              <a:t>ENHANCES READINESS</a:t>
            </a:r>
          </a:p>
        </p:txBody>
      </p:sp>
      <p:sp>
        <p:nvSpPr>
          <p:cNvPr name="TextBox 8" id="8"/>
          <p:cNvSpPr txBox="true"/>
          <p:nvPr/>
        </p:nvSpPr>
        <p:spPr>
          <a:xfrm rot="0">
            <a:off x="1028700" y="5510212"/>
            <a:ext cx="830684" cy="714375"/>
          </a:xfrm>
          <a:prstGeom prst="rect">
            <a:avLst/>
          </a:prstGeom>
        </p:spPr>
        <p:txBody>
          <a:bodyPr anchor="t" rtlCol="false" tIns="0" lIns="0" bIns="0" rIns="0">
            <a:spAutoFit/>
          </a:bodyPr>
          <a:lstStyle/>
          <a:p>
            <a:pPr algn="l" marL="0" indent="0" lvl="1">
              <a:lnSpc>
                <a:spcPts val="4783"/>
              </a:lnSpc>
              <a:spcBef>
                <a:spcPct val="0"/>
              </a:spcBef>
            </a:pPr>
            <a:r>
              <a:rPr lang="en-US" b="true" sz="3986">
                <a:solidFill>
                  <a:srgbClr val="2F1812"/>
                </a:solidFill>
                <a:latin typeface="Agrandir Ultra-Bold"/>
                <a:ea typeface="Agrandir Ultra-Bold"/>
                <a:cs typeface="Agrandir Ultra-Bold"/>
                <a:sym typeface="Agrandir Ultra-Bold"/>
              </a:rPr>
              <a:t>01.</a:t>
            </a:r>
          </a:p>
        </p:txBody>
      </p:sp>
      <p:sp>
        <p:nvSpPr>
          <p:cNvPr name="TextBox 9" id="9"/>
          <p:cNvSpPr txBox="true"/>
          <p:nvPr/>
        </p:nvSpPr>
        <p:spPr>
          <a:xfrm rot="0">
            <a:off x="2381250" y="6596062"/>
            <a:ext cx="4516413" cy="714375"/>
          </a:xfrm>
          <a:prstGeom prst="rect">
            <a:avLst/>
          </a:prstGeom>
        </p:spPr>
        <p:txBody>
          <a:bodyPr anchor="t" rtlCol="false" tIns="0" lIns="0" bIns="0" rIns="0">
            <a:spAutoFit/>
          </a:bodyPr>
          <a:lstStyle/>
          <a:p>
            <a:pPr algn="l">
              <a:lnSpc>
                <a:spcPts val="4783"/>
              </a:lnSpc>
              <a:spcBef>
                <a:spcPct val="0"/>
              </a:spcBef>
            </a:pPr>
            <a:r>
              <a:rPr lang="en-US" b="true" sz="3986">
                <a:solidFill>
                  <a:srgbClr val="F1F1F1"/>
                </a:solidFill>
                <a:latin typeface="Agrandir Ultra-Bold"/>
                <a:ea typeface="Agrandir Ultra-Bold"/>
                <a:cs typeface="Agrandir Ultra-Bold"/>
                <a:sym typeface="Agrandir Ultra-Bold"/>
              </a:rPr>
              <a:t>REDU</a:t>
            </a:r>
            <a:r>
              <a:rPr lang="en-US" b="true" sz="3986" strike="noStrike" u="none">
                <a:solidFill>
                  <a:srgbClr val="F1F1F1"/>
                </a:solidFill>
                <a:latin typeface="Agrandir Ultra-Bold"/>
                <a:ea typeface="Agrandir Ultra-Bold"/>
                <a:cs typeface="Agrandir Ultra-Bold"/>
                <a:sym typeface="Agrandir Ultra-Bold"/>
              </a:rPr>
              <a:t>CES PANIC</a:t>
            </a:r>
          </a:p>
        </p:txBody>
      </p:sp>
      <p:sp>
        <p:nvSpPr>
          <p:cNvPr name="TextBox 10" id="10"/>
          <p:cNvSpPr txBox="true"/>
          <p:nvPr/>
        </p:nvSpPr>
        <p:spPr>
          <a:xfrm rot="0">
            <a:off x="1028700" y="6596062"/>
            <a:ext cx="870719" cy="714375"/>
          </a:xfrm>
          <a:prstGeom prst="rect">
            <a:avLst/>
          </a:prstGeom>
        </p:spPr>
        <p:txBody>
          <a:bodyPr anchor="t" rtlCol="false" tIns="0" lIns="0" bIns="0" rIns="0">
            <a:spAutoFit/>
          </a:bodyPr>
          <a:lstStyle/>
          <a:p>
            <a:pPr algn="l">
              <a:lnSpc>
                <a:spcPts val="4783"/>
              </a:lnSpc>
              <a:spcBef>
                <a:spcPct val="0"/>
              </a:spcBef>
            </a:pPr>
            <a:r>
              <a:rPr lang="en-US" b="true" sz="3986">
                <a:solidFill>
                  <a:srgbClr val="2F1812"/>
                </a:solidFill>
                <a:latin typeface="Agrandir Ultra-Bold"/>
                <a:ea typeface="Agrandir Ultra-Bold"/>
                <a:cs typeface="Agrandir Ultra-Bold"/>
                <a:sym typeface="Agrandir Ultra-Bold"/>
              </a:rPr>
              <a:t>02.</a:t>
            </a:r>
          </a:p>
        </p:txBody>
      </p:sp>
      <p:sp>
        <p:nvSpPr>
          <p:cNvPr name="TextBox 11" id="11"/>
          <p:cNvSpPr txBox="true"/>
          <p:nvPr/>
        </p:nvSpPr>
        <p:spPr>
          <a:xfrm rot="0">
            <a:off x="2381250" y="7681912"/>
            <a:ext cx="7000354" cy="714375"/>
          </a:xfrm>
          <a:prstGeom prst="rect">
            <a:avLst/>
          </a:prstGeom>
        </p:spPr>
        <p:txBody>
          <a:bodyPr anchor="t" rtlCol="false" tIns="0" lIns="0" bIns="0" rIns="0">
            <a:spAutoFit/>
          </a:bodyPr>
          <a:lstStyle/>
          <a:p>
            <a:pPr algn="l" marL="0" indent="0" lvl="1">
              <a:lnSpc>
                <a:spcPts val="4783"/>
              </a:lnSpc>
              <a:spcBef>
                <a:spcPct val="0"/>
              </a:spcBef>
            </a:pPr>
            <a:r>
              <a:rPr lang="en-US" b="true" sz="3986">
                <a:solidFill>
                  <a:srgbClr val="F1F1F1"/>
                </a:solidFill>
                <a:latin typeface="Agrandir Ultra-Bold"/>
                <a:ea typeface="Agrandir Ultra-Bold"/>
                <a:cs typeface="Agrandir Ultra-Bold"/>
                <a:sym typeface="Agrandir Ultra-Bold"/>
              </a:rPr>
              <a:t>IDENTIFIES WEAKNESSES</a:t>
            </a:r>
          </a:p>
        </p:txBody>
      </p:sp>
      <p:sp>
        <p:nvSpPr>
          <p:cNvPr name="TextBox 12" id="12"/>
          <p:cNvSpPr txBox="true"/>
          <p:nvPr/>
        </p:nvSpPr>
        <p:spPr>
          <a:xfrm rot="0">
            <a:off x="1028700" y="7681912"/>
            <a:ext cx="953765" cy="714375"/>
          </a:xfrm>
          <a:prstGeom prst="rect">
            <a:avLst/>
          </a:prstGeom>
        </p:spPr>
        <p:txBody>
          <a:bodyPr anchor="t" rtlCol="false" tIns="0" lIns="0" bIns="0" rIns="0">
            <a:spAutoFit/>
          </a:bodyPr>
          <a:lstStyle/>
          <a:p>
            <a:pPr algn="l" marL="0" indent="0" lvl="1">
              <a:lnSpc>
                <a:spcPts val="4783"/>
              </a:lnSpc>
              <a:spcBef>
                <a:spcPct val="0"/>
              </a:spcBef>
            </a:pPr>
            <a:r>
              <a:rPr lang="en-US" b="true" sz="3986">
                <a:solidFill>
                  <a:srgbClr val="2F1812"/>
                </a:solidFill>
                <a:latin typeface="Agrandir Ultra-Bold"/>
                <a:ea typeface="Agrandir Ultra-Bold"/>
                <a:cs typeface="Agrandir Ultra-Bold"/>
                <a:sym typeface="Agrandir Ultra-Bold"/>
              </a:rPr>
              <a:t>03. </a:t>
            </a:r>
          </a:p>
        </p:txBody>
      </p:sp>
      <p:sp>
        <p:nvSpPr>
          <p:cNvPr name="TextBox 13" id="13"/>
          <p:cNvSpPr txBox="true"/>
          <p:nvPr/>
        </p:nvSpPr>
        <p:spPr>
          <a:xfrm rot="0">
            <a:off x="2381250" y="8767762"/>
            <a:ext cx="3808735" cy="714375"/>
          </a:xfrm>
          <a:prstGeom prst="rect">
            <a:avLst/>
          </a:prstGeom>
        </p:spPr>
        <p:txBody>
          <a:bodyPr anchor="t" rtlCol="false" tIns="0" lIns="0" bIns="0" rIns="0">
            <a:spAutoFit/>
          </a:bodyPr>
          <a:lstStyle/>
          <a:p>
            <a:pPr algn="l" marL="0" indent="0" lvl="1">
              <a:lnSpc>
                <a:spcPts val="4783"/>
              </a:lnSpc>
              <a:spcBef>
                <a:spcPct val="0"/>
              </a:spcBef>
            </a:pPr>
            <a:r>
              <a:rPr lang="en-US" b="true" sz="3986">
                <a:solidFill>
                  <a:srgbClr val="F1F1F1"/>
                </a:solidFill>
                <a:latin typeface="Agrandir Ultra-Bold"/>
                <a:ea typeface="Agrandir Ultra-Bold"/>
                <a:cs typeface="Agrandir Ultra-Bold"/>
                <a:sym typeface="Agrandir Ultra-Bold"/>
              </a:rPr>
              <a:t>COMPLIANCE</a:t>
            </a:r>
          </a:p>
        </p:txBody>
      </p:sp>
      <p:sp>
        <p:nvSpPr>
          <p:cNvPr name="TextBox 14" id="14"/>
          <p:cNvSpPr txBox="true"/>
          <p:nvPr/>
        </p:nvSpPr>
        <p:spPr>
          <a:xfrm rot="0">
            <a:off x="1028700" y="8767762"/>
            <a:ext cx="889918" cy="714375"/>
          </a:xfrm>
          <a:prstGeom prst="rect">
            <a:avLst/>
          </a:prstGeom>
        </p:spPr>
        <p:txBody>
          <a:bodyPr anchor="t" rtlCol="false" tIns="0" lIns="0" bIns="0" rIns="0">
            <a:spAutoFit/>
          </a:bodyPr>
          <a:lstStyle/>
          <a:p>
            <a:pPr algn="l" marL="0" indent="0" lvl="1">
              <a:lnSpc>
                <a:spcPts val="4783"/>
              </a:lnSpc>
              <a:spcBef>
                <a:spcPct val="0"/>
              </a:spcBef>
            </a:pPr>
            <a:r>
              <a:rPr lang="en-US" b="true" sz="3986">
                <a:solidFill>
                  <a:srgbClr val="2F1812"/>
                </a:solidFill>
                <a:latin typeface="Agrandir Ultra-Bold"/>
                <a:ea typeface="Agrandir Ultra-Bold"/>
                <a:cs typeface="Agrandir Ultra-Bold"/>
                <a:sym typeface="Agrandir Ultra-Bold"/>
              </a:rPr>
              <a:t>04.</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81318">
            <a:off x="9997189" y="1289402"/>
            <a:ext cx="7218833" cy="898296"/>
            <a:chOff x="0" y="0"/>
            <a:chExt cx="2041443" cy="254033"/>
          </a:xfrm>
        </p:grpSpPr>
        <p:sp>
          <p:nvSpPr>
            <p:cNvPr name="Freeform 3" id="3"/>
            <p:cNvSpPr/>
            <p:nvPr/>
          </p:nvSpPr>
          <p:spPr>
            <a:xfrm flipH="false" flipV="false" rot="0">
              <a:off x="0" y="0"/>
              <a:ext cx="2041443" cy="254033"/>
            </a:xfrm>
            <a:custGeom>
              <a:avLst/>
              <a:gdLst/>
              <a:ahLst/>
              <a:cxnLst/>
              <a:rect r="r" b="b" t="t" l="l"/>
              <a:pathLst>
                <a:path h="254033" w="2041443">
                  <a:moveTo>
                    <a:pt x="0" y="0"/>
                  </a:moveTo>
                  <a:lnTo>
                    <a:pt x="2041443" y="0"/>
                  </a:lnTo>
                  <a:lnTo>
                    <a:pt x="2041443" y="254033"/>
                  </a:lnTo>
                  <a:lnTo>
                    <a:pt x="0" y="254033"/>
                  </a:lnTo>
                  <a:close/>
                </a:path>
              </a:pathLst>
            </a:custGeom>
            <a:solidFill>
              <a:srgbClr val="BF4112"/>
            </a:solidFill>
          </p:spPr>
        </p:sp>
        <p:sp>
          <p:nvSpPr>
            <p:cNvPr name="TextBox 4" id="4"/>
            <p:cNvSpPr txBox="true"/>
            <p:nvPr/>
          </p:nvSpPr>
          <p:spPr>
            <a:xfrm>
              <a:off x="0" y="-38100"/>
              <a:ext cx="2041443" cy="2921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4019253">
            <a:off x="6146448" y="-4659214"/>
            <a:ext cx="6580997" cy="5611795"/>
          </a:xfrm>
          <a:custGeom>
            <a:avLst/>
            <a:gdLst/>
            <a:ahLst/>
            <a:cxnLst/>
            <a:rect r="r" b="b" t="t" l="l"/>
            <a:pathLst>
              <a:path h="5611795" w="6580997">
                <a:moveTo>
                  <a:pt x="0" y="0"/>
                </a:moveTo>
                <a:lnTo>
                  <a:pt x="6580997" y="0"/>
                </a:lnTo>
                <a:lnTo>
                  <a:pt x="6580997" y="5611796"/>
                </a:lnTo>
                <a:lnTo>
                  <a:pt x="0" y="56117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151537">
            <a:off x="740567" y="637184"/>
            <a:ext cx="8110256" cy="5246370"/>
            <a:chOff x="0" y="0"/>
            <a:chExt cx="1256491" cy="812800"/>
          </a:xfrm>
        </p:grpSpPr>
        <p:sp>
          <p:nvSpPr>
            <p:cNvPr name="Freeform 7" id="7"/>
            <p:cNvSpPr/>
            <p:nvPr/>
          </p:nvSpPr>
          <p:spPr>
            <a:xfrm flipH="false" flipV="false" rot="0">
              <a:off x="0" y="0"/>
              <a:ext cx="1256491" cy="812800"/>
            </a:xfrm>
            <a:custGeom>
              <a:avLst/>
              <a:gdLst/>
              <a:ahLst/>
              <a:cxnLst/>
              <a:rect r="r" b="b" t="t" l="l"/>
              <a:pathLst>
                <a:path h="812800" w="1256491">
                  <a:moveTo>
                    <a:pt x="0" y="0"/>
                  </a:moveTo>
                  <a:lnTo>
                    <a:pt x="1256491" y="0"/>
                  </a:lnTo>
                  <a:lnTo>
                    <a:pt x="1256491" y="812800"/>
                  </a:lnTo>
                  <a:lnTo>
                    <a:pt x="0" y="812800"/>
                  </a:lnTo>
                  <a:close/>
                </a:path>
              </a:pathLst>
            </a:custGeom>
            <a:blipFill>
              <a:blip r:embed="rId4"/>
              <a:stretch>
                <a:fillRect l="0" t="-1497" r="0" b="-1497"/>
              </a:stretch>
            </a:blipFill>
            <a:ln w="38100" cap="sq">
              <a:solidFill>
                <a:srgbClr val="000000"/>
              </a:solidFill>
              <a:prstDash val="solid"/>
              <a:miter/>
            </a:ln>
          </p:spPr>
        </p:sp>
      </p:grpSp>
      <p:grpSp>
        <p:nvGrpSpPr>
          <p:cNvPr name="Group 8" id="8"/>
          <p:cNvGrpSpPr/>
          <p:nvPr/>
        </p:nvGrpSpPr>
        <p:grpSpPr>
          <a:xfrm rot="-132645">
            <a:off x="9684827" y="4637308"/>
            <a:ext cx="8110256" cy="5246370"/>
            <a:chOff x="0" y="0"/>
            <a:chExt cx="1256491" cy="812800"/>
          </a:xfrm>
        </p:grpSpPr>
        <p:sp>
          <p:nvSpPr>
            <p:cNvPr name="Freeform 9" id="9"/>
            <p:cNvSpPr/>
            <p:nvPr/>
          </p:nvSpPr>
          <p:spPr>
            <a:xfrm flipH="false" flipV="false" rot="0">
              <a:off x="0" y="0"/>
              <a:ext cx="1256491" cy="812800"/>
            </a:xfrm>
            <a:custGeom>
              <a:avLst/>
              <a:gdLst/>
              <a:ahLst/>
              <a:cxnLst/>
              <a:rect r="r" b="b" t="t" l="l"/>
              <a:pathLst>
                <a:path h="812800" w="1256491">
                  <a:moveTo>
                    <a:pt x="0" y="0"/>
                  </a:moveTo>
                  <a:lnTo>
                    <a:pt x="1256491" y="0"/>
                  </a:lnTo>
                  <a:lnTo>
                    <a:pt x="1256491" y="812800"/>
                  </a:lnTo>
                  <a:lnTo>
                    <a:pt x="0" y="812800"/>
                  </a:lnTo>
                  <a:close/>
                </a:path>
              </a:pathLst>
            </a:custGeom>
            <a:blipFill>
              <a:blip r:embed="rId5"/>
              <a:stretch>
                <a:fillRect l="0" t="-1497" r="0" b="-1497"/>
              </a:stretch>
            </a:blipFill>
            <a:ln w="38100" cap="sq">
              <a:solidFill>
                <a:srgbClr val="000000"/>
              </a:solidFill>
              <a:prstDash val="solid"/>
              <a:miter/>
            </a:ln>
          </p:spPr>
        </p:sp>
      </p:grpSp>
      <p:sp>
        <p:nvSpPr>
          <p:cNvPr name="TextBox 10" id="10"/>
          <p:cNvSpPr txBox="true"/>
          <p:nvPr/>
        </p:nvSpPr>
        <p:spPr>
          <a:xfrm rot="0">
            <a:off x="10928583" y="2360293"/>
            <a:ext cx="5356043" cy="1571625"/>
          </a:xfrm>
          <a:prstGeom prst="rect">
            <a:avLst/>
          </a:prstGeom>
        </p:spPr>
        <p:txBody>
          <a:bodyPr anchor="t" rtlCol="false" tIns="0" lIns="0" bIns="0" rIns="0">
            <a:spAutoFit/>
          </a:bodyPr>
          <a:lstStyle/>
          <a:p>
            <a:pPr algn="ctr" marL="0" indent="0" lvl="1">
              <a:lnSpc>
                <a:spcPts val="3120"/>
              </a:lnSpc>
              <a:spcBef>
                <a:spcPct val="0"/>
              </a:spcBef>
            </a:pPr>
            <a:r>
              <a:rPr lang="en-US" b="true" sz="2600" strike="noStrike" u="none">
                <a:solidFill>
                  <a:srgbClr val="2F1812"/>
                </a:solidFill>
                <a:latin typeface="Lato Bold"/>
                <a:ea typeface="Lato Bold"/>
                <a:cs typeface="Lato Bold"/>
                <a:sym typeface="Lato Bold"/>
              </a:rPr>
              <a:t>Lorem ipsum dolor sit amet, consectetur adipiscing elit, sed do eiusmod tempor incididunt ut labore et dolore magna aliqua.</a:t>
            </a:r>
          </a:p>
        </p:txBody>
      </p:sp>
      <p:sp>
        <p:nvSpPr>
          <p:cNvPr name="TextBox 11" id="11"/>
          <p:cNvSpPr txBox="true"/>
          <p:nvPr/>
        </p:nvSpPr>
        <p:spPr>
          <a:xfrm rot="0">
            <a:off x="2117673" y="7496388"/>
            <a:ext cx="5356043" cy="1571625"/>
          </a:xfrm>
          <a:prstGeom prst="rect">
            <a:avLst/>
          </a:prstGeom>
        </p:spPr>
        <p:txBody>
          <a:bodyPr anchor="t" rtlCol="false" tIns="0" lIns="0" bIns="0" rIns="0">
            <a:spAutoFit/>
          </a:bodyPr>
          <a:lstStyle/>
          <a:p>
            <a:pPr algn="ctr" marL="0" indent="0" lvl="1">
              <a:lnSpc>
                <a:spcPts val="3120"/>
              </a:lnSpc>
              <a:spcBef>
                <a:spcPct val="0"/>
              </a:spcBef>
            </a:pPr>
            <a:r>
              <a:rPr lang="en-US" b="true" sz="2600" strike="noStrike" u="none">
                <a:solidFill>
                  <a:srgbClr val="2F1812"/>
                </a:solidFill>
                <a:latin typeface="Lato Bold"/>
                <a:ea typeface="Lato Bold"/>
                <a:cs typeface="Lato Bold"/>
                <a:sym typeface="Lato Bold"/>
              </a:rPr>
              <a:t>Lorem ipsum dolor sit amet, consectetur adipiscing elit, sed do eiusmod tempor incididunt ut labore et dolore magna aliqua.</a:t>
            </a:r>
          </a:p>
        </p:txBody>
      </p:sp>
      <p:sp>
        <p:nvSpPr>
          <p:cNvPr name="TextBox 12" id="12"/>
          <p:cNvSpPr txBox="true"/>
          <p:nvPr/>
        </p:nvSpPr>
        <p:spPr>
          <a:xfrm rot="0">
            <a:off x="10533953" y="1324213"/>
            <a:ext cx="6145305" cy="714375"/>
          </a:xfrm>
          <a:prstGeom prst="rect">
            <a:avLst/>
          </a:prstGeom>
        </p:spPr>
        <p:txBody>
          <a:bodyPr anchor="t" rtlCol="false" tIns="0" lIns="0" bIns="0" rIns="0">
            <a:spAutoFit/>
          </a:bodyPr>
          <a:lstStyle/>
          <a:p>
            <a:pPr algn="ctr" marL="0" indent="0" lvl="0">
              <a:lnSpc>
                <a:spcPts val="4783"/>
              </a:lnSpc>
              <a:spcBef>
                <a:spcPct val="0"/>
              </a:spcBef>
            </a:pPr>
            <a:r>
              <a:rPr lang="en-US" b="true" sz="3986" strike="noStrike" u="none">
                <a:solidFill>
                  <a:srgbClr val="F1F1F1"/>
                </a:solidFill>
                <a:latin typeface="Agrandir Ultra-Bold"/>
                <a:ea typeface="Agrandir Ultra-Bold"/>
                <a:cs typeface="Agrandir Ultra-Bold"/>
                <a:sym typeface="Agrandir Ultra-Bold"/>
              </a:rPr>
              <a:t>IMAGE DESCRIPTION</a:t>
            </a:r>
          </a:p>
        </p:txBody>
      </p:sp>
      <p:sp>
        <p:nvSpPr>
          <p:cNvPr name="Freeform 13" id="13"/>
          <p:cNvSpPr/>
          <p:nvPr/>
        </p:nvSpPr>
        <p:spPr>
          <a:xfrm flipH="false" flipV="false" rot="0">
            <a:off x="15073510" y="1202969"/>
            <a:ext cx="6695680" cy="4114800"/>
          </a:xfrm>
          <a:custGeom>
            <a:avLst/>
            <a:gdLst/>
            <a:ahLst/>
            <a:cxnLst/>
            <a:rect r="r" b="b" t="t" l="l"/>
            <a:pathLst>
              <a:path h="4114800" w="6695680">
                <a:moveTo>
                  <a:pt x="0" y="0"/>
                </a:moveTo>
                <a:lnTo>
                  <a:pt x="6695680" y="0"/>
                </a:lnTo>
                <a:lnTo>
                  <a:pt x="669568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4" id="14"/>
          <p:cNvSpPr/>
          <p:nvPr/>
        </p:nvSpPr>
        <p:spPr>
          <a:xfrm flipH="false" flipV="false" rot="0">
            <a:off x="-3824090" y="-854431"/>
            <a:ext cx="6695680" cy="4114800"/>
          </a:xfrm>
          <a:custGeom>
            <a:avLst/>
            <a:gdLst/>
            <a:ahLst/>
            <a:cxnLst/>
            <a:rect r="r" b="b" t="t" l="l"/>
            <a:pathLst>
              <a:path h="4114800" w="6695680">
                <a:moveTo>
                  <a:pt x="0" y="0"/>
                </a:moveTo>
                <a:lnTo>
                  <a:pt x="6695680" y="0"/>
                </a:lnTo>
                <a:lnTo>
                  <a:pt x="669568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5" id="15"/>
          <p:cNvSpPr/>
          <p:nvPr/>
        </p:nvSpPr>
        <p:spPr>
          <a:xfrm flipH="false" flipV="false" rot="0">
            <a:off x="-3347840" y="8286963"/>
            <a:ext cx="6695680" cy="4114800"/>
          </a:xfrm>
          <a:custGeom>
            <a:avLst/>
            <a:gdLst/>
            <a:ahLst/>
            <a:cxnLst/>
            <a:rect r="r" b="b" t="t" l="l"/>
            <a:pathLst>
              <a:path h="4114800" w="6695680">
                <a:moveTo>
                  <a:pt x="0" y="0"/>
                </a:moveTo>
                <a:lnTo>
                  <a:pt x="6695680" y="0"/>
                </a:lnTo>
                <a:lnTo>
                  <a:pt x="669568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6" id="16"/>
          <p:cNvSpPr/>
          <p:nvPr/>
        </p:nvSpPr>
        <p:spPr>
          <a:xfrm flipH="false" flipV="false" rot="-401354">
            <a:off x="6432587" y="214201"/>
            <a:ext cx="2871520" cy="2448624"/>
          </a:xfrm>
          <a:custGeom>
            <a:avLst/>
            <a:gdLst/>
            <a:ahLst/>
            <a:cxnLst/>
            <a:rect r="r" b="b" t="t" l="l"/>
            <a:pathLst>
              <a:path h="2448624" w="2871520">
                <a:moveTo>
                  <a:pt x="0" y="0"/>
                </a:moveTo>
                <a:lnTo>
                  <a:pt x="2871520" y="0"/>
                </a:lnTo>
                <a:lnTo>
                  <a:pt x="2871520" y="2448624"/>
                </a:lnTo>
                <a:lnTo>
                  <a:pt x="0" y="24486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81318">
            <a:off x="1186279" y="6210277"/>
            <a:ext cx="7218833" cy="898296"/>
            <a:chOff x="0" y="0"/>
            <a:chExt cx="2041443" cy="254033"/>
          </a:xfrm>
        </p:grpSpPr>
        <p:sp>
          <p:nvSpPr>
            <p:cNvPr name="Freeform 18" id="18"/>
            <p:cNvSpPr/>
            <p:nvPr/>
          </p:nvSpPr>
          <p:spPr>
            <a:xfrm flipH="false" flipV="false" rot="0">
              <a:off x="0" y="0"/>
              <a:ext cx="2041443" cy="254033"/>
            </a:xfrm>
            <a:custGeom>
              <a:avLst/>
              <a:gdLst/>
              <a:ahLst/>
              <a:cxnLst/>
              <a:rect r="r" b="b" t="t" l="l"/>
              <a:pathLst>
                <a:path h="254033" w="2041443">
                  <a:moveTo>
                    <a:pt x="0" y="0"/>
                  </a:moveTo>
                  <a:lnTo>
                    <a:pt x="2041443" y="0"/>
                  </a:lnTo>
                  <a:lnTo>
                    <a:pt x="2041443" y="254033"/>
                  </a:lnTo>
                  <a:lnTo>
                    <a:pt x="0" y="254033"/>
                  </a:lnTo>
                  <a:close/>
                </a:path>
              </a:pathLst>
            </a:custGeom>
            <a:solidFill>
              <a:srgbClr val="BF4112"/>
            </a:solidFill>
          </p:spPr>
        </p:sp>
        <p:sp>
          <p:nvSpPr>
            <p:cNvPr name="TextBox 19" id="19"/>
            <p:cNvSpPr txBox="true"/>
            <p:nvPr/>
          </p:nvSpPr>
          <p:spPr>
            <a:xfrm>
              <a:off x="0" y="-38100"/>
              <a:ext cx="2041443" cy="292133"/>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723043" y="6312256"/>
            <a:ext cx="6145305" cy="714375"/>
          </a:xfrm>
          <a:prstGeom prst="rect">
            <a:avLst/>
          </a:prstGeom>
        </p:spPr>
        <p:txBody>
          <a:bodyPr anchor="t" rtlCol="false" tIns="0" lIns="0" bIns="0" rIns="0">
            <a:spAutoFit/>
          </a:bodyPr>
          <a:lstStyle/>
          <a:p>
            <a:pPr algn="ctr" marL="0" indent="0" lvl="0">
              <a:lnSpc>
                <a:spcPts val="4783"/>
              </a:lnSpc>
              <a:spcBef>
                <a:spcPct val="0"/>
              </a:spcBef>
            </a:pPr>
            <a:r>
              <a:rPr lang="en-US" b="true" sz="3986" strike="noStrike" u="none">
                <a:solidFill>
                  <a:srgbClr val="F1F1F1"/>
                </a:solidFill>
                <a:latin typeface="Agrandir Ultra-Bold"/>
                <a:ea typeface="Agrandir Ultra-Bold"/>
                <a:cs typeface="Agrandir Ultra-Bold"/>
                <a:sym typeface="Agrandir Ultra-Bold"/>
              </a:rPr>
              <a:t>IMAGE DESCRIPTION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F1812"/>
        </a:solidFill>
      </p:bgPr>
    </p:bg>
    <p:spTree>
      <p:nvGrpSpPr>
        <p:cNvPr id="1" name=""/>
        <p:cNvGrpSpPr/>
        <p:nvPr/>
      </p:nvGrpSpPr>
      <p:grpSpPr>
        <a:xfrm>
          <a:off x="0" y="0"/>
          <a:ext cx="0" cy="0"/>
          <a:chOff x="0" y="0"/>
          <a:chExt cx="0" cy="0"/>
        </a:xfrm>
      </p:grpSpPr>
      <p:sp>
        <p:nvSpPr>
          <p:cNvPr name="Freeform 2" id="2"/>
          <p:cNvSpPr/>
          <p:nvPr/>
        </p:nvSpPr>
        <p:spPr>
          <a:xfrm flipH="false" flipV="false" rot="0">
            <a:off x="1832020" y="2779671"/>
            <a:ext cx="14623961" cy="7661358"/>
          </a:xfrm>
          <a:custGeom>
            <a:avLst/>
            <a:gdLst/>
            <a:ahLst/>
            <a:cxnLst/>
            <a:rect r="r" b="b" t="t" l="l"/>
            <a:pathLst>
              <a:path h="7661358" w="14623961">
                <a:moveTo>
                  <a:pt x="0" y="0"/>
                </a:moveTo>
                <a:lnTo>
                  <a:pt x="14623960" y="0"/>
                </a:lnTo>
                <a:lnTo>
                  <a:pt x="14623960" y="7661358"/>
                </a:lnTo>
                <a:lnTo>
                  <a:pt x="0" y="76613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37264" y="2779671"/>
            <a:ext cx="3676650" cy="367665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1F1"/>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467268" y="2779671"/>
            <a:ext cx="3676650" cy="367665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1F1"/>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1305213">
            <a:off x="1088662" y="3515155"/>
            <a:ext cx="2773855" cy="2072826"/>
          </a:xfrm>
          <a:custGeom>
            <a:avLst/>
            <a:gdLst/>
            <a:ahLst/>
            <a:cxnLst/>
            <a:rect r="r" b="b" t="t" l="l"/>
            <a:pathLst>
              <a:path h="2072826" w="2773855">
                <a:moveTo>
                  <a:pt x="0" y="0"/>
                </a:moveTo>
                <a:lnTo>
                  <a:pt x="2773855" y="0"/>
                </a:lnTo>
                <a:lnTo>
                  <a:pt x="2773855" y="2072827"/>
                </a:lnTo>
                <a:lnTo>
                  <a:pt x="0" y="20728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201439">
            <a:off x="13927524" y="3197284"/>
            <a:ext cx="2871520" cy="2448624"/>
          </a:xfrm>
          <a:custGeom>
            <a:avLst/>
            <a:gdLst/>
            <a:ahLst/>
            <a:cxnLst/>
            <a:rect r="r" b="b" t="t" l="l"/>
            <a:pathLst>
              <a:path h="2448624" w="2871520">
                <a:moveTo>
                  <a:pt x="0" y="0"/>
                </a:moveTo>
                <a:lnTo>
                  <a:pt x="2871520" y="0"/>
                </a:lnTo>
                <a:lnTo>
                  <a:pt x="2871520" y="2448624"/>
                </a:lnTo>
                <a:lnTo>
                  <a:pt x="0" y="24486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781273" y="933450"/>
            <a:ext cx="16725454" cy="1439342"/>
          </a:xfrm>
          <a:prstGeom prst="rect">
            <a:avLst/>
          </a:prstGeom>
        </p:spPr>
        <p:txBody>
          <a:bodyPr anchor="t" rtlCol="false" tIns="0" lIns="0" bIns="0" rIns="0">
            <a:spAutoFit/>
          </a:bodyPr>
          <a:lstStyle/>
          <a:p>
            <a:pPr algn="ctr" marL="0" indent="0" lvl="1">
              <a:lnSpc>
                <a:spcPts val="10574"/>
              </a:lnSpc>
              <a:spcBef>
                <a:spcPct val="0"/>
              </a:spcBef>
            </a:pPr>
            <a:r>
              <a:rPr lang="en-US" sz="11881">
                <a:solidFill>
                  <a:srgbClr val="F1F1F1"/>
                </a:solidFill>
                <a:latin typeface="Rowdies"/>
                <a:ea typeface="Rowdies"/>
                <a:cs typeface="Rowdies"/>
                <a:sym typeface="Rowdies"/>
              </a:rPr>
              <a:t>SAFETY GUIDELINES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674190" y="821616"/>
            <a:ext cx="5750644" cy="1314450"/>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IMMEDIATE ACTIONS TO TAKE </a:t>
            </a:r>
          </a:p>
        </p:txBody>
      </p:sp>
      <p:grpSp>
        <p:nvGrpSpPr>
          <p:cNvPr name="Group 3" id="3"/>
          <p:cNvGrpSpPr/>
          <p:nvPr/>
        </p:nvGrpSpPr>
        <p:grpSpPr>
          <a:xfrm rot="103730">
            <a:off x="590938" y="7545698"/>
            <a:ext cx="7917147" cy="1999504"/>
            <a:chOff x="0" y="0"/>
            <a:chExt cx="2238922" cy="565448"/>
          </a:xfrm>
        </p:grpSpPr>
        <p:sp>
          <p:nvSpPr>
            <p:cNvPr name="Freeform 4" id="4"/>
            <p:cNvSpPr/>
            <p:nvPr/>
          </p:nvSpPr>
          <p:spPr>
            <a:xfrm flipH="false" flipV="false" rot="0">
              <a:off x="0" y="0"/>
              <a:ext cx="2238922" cy="565448"/>
            </a:xfrm>
            <a:custGeom>
              <a:avLst/>
              <a:gdLst/>
              <a:ahLst/>
              <a:cxnLst/>
              <a:rect r="r" b="b" t="t" l="l"/>
              <a:pathLst>
                <a:path h="565448" w="2238922">
                  <a:moveTo>
                    <a:pt x="0" y="0"/>
                  </a:moveTo>
                  <a:lnTo>
                    <a:pt x="2238922" y="0"/>
                  </a:lnTo>
                  <a:lnTo>
                    <a:pt x="2238922" y="565448"/>
                  </a:lnTo>
                  <a:lnTo>
                    <a:pt x="0" y="565448"/>
                  </a:lnTo>
                  <a:close/>
                </a:path>
              </a:pathLst>
            </a:custGeom>
            <a:solidFill>
              <a:srgbClr val="2F1812"/>
            </a:solidFill>
          </p:spPr>
        </p:sp>
        <p:sp>
          <p:nvSpPr>
            <p:cNvPr name="TextBox 5" id="5"/>
            <p:cNvSpPr txBox="true"/>
            <p:nvPr/>
          </p:nvSpPr>
          <p:spPr>
            <a:xfrm>
              <a:off x="0" y="-38100"/>
              <a:ext cx="2238922" cy="603548"/>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8655376" y="4694511"/>
            <a:ext cx="9047581" cy="5143500"/>
          </a:xfrm>
          <a:custGeom>
            <a:avLst/>
            <a:gdLst/>
            <a:ahLst/>
            <a:cxnLst/>
            <a:rect r="r" b="b" t="t" l="l"/>
            <a:pathLst>
              <a:path h="5143500" w="9047581">
                <a:moveTo>
                  <a:pt x="0" y="0"/>
                </a:moveTo>
                <a:lnTo>
                  <a:pt x="9047581" y="0"/>
                </a:lnTo>
                <a:lnTo>
                  <a:pt x="9047581"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4908" t="0" r="-5139" b="0"/>
            </a:stretch>
          </a:blipFill>
        </p:spPr>
      </p:sp>
      <p:grpSp>
        <p:nvGrpSpPr>
          <p:cNvPr name="Group 7" id="7"/>
          <p:cNvGrpSpPr/>
          <p:nvPr/>
        </p:nvGrpSpPr>
        <p:grpSpPr>
          <a:xfrm rot="0">
            <a:off x="1750124" y="2498016"/>
            <a:ext cx="5598776" cy="2269982"/>
            <a:chOff x="0" y="0"/>
            <a:chExt cx="7465035" cy="3026642"/>
          </a:xfrm>
        </p:grpSpPr>
        <p:grpSp>
          <p:nvGrpSpPr>
            <p:cNvPr name="Group 8" id="8"/>
            <p:cNvGrpSpPr/>
            <p:nvPr/>
          </p:nvGrpSpPr>
          <p:grpSpPr>
            <a:xfrm rot="-170467">
              <a:off x="61560" y="180319"/>
              <a:ext cx="7341915" cy="2666005"/>
              <a:chOff x="0" y="0"/>
              <a:chExt cx="1557187" cy="565448"/>
            </a:xfrm>
          </p:grpSpPr>
          <p:sp>
            <p:nvSpPr>
              <p:cNvPr name="Freeform 9" id="9"/>
              <p:cNvSpPr/>
              <p:nvPr/>
            </p:nvSpPr>
            <p:spPr>
              <a:xfrm flipH="false" flipV="false" rot="0">
                <a:off x="0" y="0"/>
                <a:ext cx="1557188" cy="565448"/>
              </a:xfrm>
              <a:custGeom>
                <a:avLst/>
                <a:gdLst/>
                <a:ahLst/>
                <a:cxnLst/>
                <a:rect r="r" b="b" t="t" l="l"/>
                <a:pathLst>
                  <a:path h="565448" w="1557188">
                    <a:moveTo>
                      <a:pt x="0" y="0"/>
                    </a:moveTo>
                    <a:lnTo>
                      <a:pt x="1557188" y="0"/>
                    </a:lnTo>
                    <a:lnTo>
                      <a:pt x="1557188" y="565448"/>
                    </a:lnTo>
                    <a:lnTo>
                      <a:pt x="0" y="565448"/>
                    </a:lnTo>
                    <a:close/>
                  </a:path>
                </a:pathLst>
              </a:custGeom>
              <a:solidFill>
                <a:srgbClr val="2F1812"/>
              </a:solidFill>
            </p:spPr>
          </p:sp>
          <p:sp>
            <p:nvSpPr>
              <p:cNvPr name="TextBox 10" id="10"/>
              <p:cNvSpPr txBox="true"/>
              <p:nvPr/>
            </p:nvSpPr>
            <p:spPr>
              <a:xfrm>
                <a:off x="0" y="-38100"/>
                <a:ext cx="1557187" cy="603548"/>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740675" y="674410"/>
              <a:ext cx="5983684" cy="2039773"/>
            </a:xfrm>
            <a:prstGeom prst="rect">
              <a:avLst/>
            </a:prstGeom>
          </p:spPr>
          <p:txBody>
            <a:bodyPr anchor="t" rtlCol="false" tIns="0" lIns="0" bIns="0" rIns="0">
              <a:spAutoFit/>
            </a:bodyPr>
            <a:lstStyle/>
            <a:p>
              <a:pPr algn="l" marL="0" indent="0" lvl="1">
                <a:lnSpc>
                  <a:spcPts val="10574"/>
                </a:lnSpc>
                <a:spcBef>
                  <a:spcPct val="0"/>
                </a:spcBef>
              </a:pPr>
              <a:r>
                <a:rPr lang="en-US" sz="11881" strike="noStrike" u="none">
                  <a:solidFill>
                    <a:srgbClr val="BF4112"/>
                  </a:solidFill>
                  <a:latin typeface="Rowdies"/>
                  <a:ea typeface="Rowdies"/>
                  <a:cs typeface="Rowdies"/>
                  <a:sym typeface="Rowdies"/>
                </a:rPr>
                <a:t>DROP</a:t>
              </a:r>
            </a:p>
          </p:txBody>
        </p:sp>
      </p:grpSp>
      <p:grpSp>
        <p:nvGrpSpPr>
          <p:cNvPr name="Group 12" id="12"/>
          <p:cNvGrpSpPr/>
          <p:nvPr/>
        </p:nvGrpSpPr>
        <p:grpSpPr>
          <a:xfrm rot="0">
            <a:off x="1566452" y="5040004"/>
            <a:ext cx="5966119" cy="2299744"/>
            <a:chOff x="0" y="0"/>
            <a:chExt cx="7954826" cy="3066326"/>
          </a:xfrm>
        </p:grpSpPr>
        <p:grpSp>
          <p:nvGrpSpPr>
            <p:cNvPr name="Group 13" id="13"/>
            <p:cNvGrpSpPr/>
            <p:nvPr/>
          </p:nvGrpSpPr>
          <p:grpSpPr>
            <a:xfrm rot="177449">
              <a:off x="63564" y="200160"/>
              <a:ext cx="7827698" cy="2666005"/>
              <a:chOff x="0" y="0"/>
              <a:chExt cx="1660220" cy="565448"/>
            </a:xfrm>
          </p:grpSpPr>
          <p:sp>
            <p:nvSpPr>
              <p:cNvPr name="Freeform 14" id="14"/>
              <p:cNvSpPr/>
              <p:nvPr/>
            </p:nvSpPr>
            <p:spPr>
              <a:xfrm flipH="false" flipV="false" rot="0">
                <a:off x="0" y="0"/>
                <a:ext cx="1660220" cy="565448"/>
              </a:xfrm>
              <a:custGeom>
                <a:avLst/>
                <a:gdLst/>
                <a:ahLst/>
                <a:cxnLst/>
                <a:rect r="r" b="b" t="t" l="l"/>
                <a:pathLst>
                  <a:path h="565448" w="1660220">
                    <a:moveTo>
                      <a:pt x="0" y="0"/>
                    </a:moveTo>
                    <a:lnTo>
                      <a:pt x="1660220" y="0"/>
                    </a:lnTo>
                    <a:lnTo>
                      <a:pt x="1660220" y="565448"/>
                    </a:lnTo>
                    <a:lnTo>
                      <a:pt x="0" y="565448"/>
                    </a:lnTo>
                    <a:close/>
                  </a:path>
                </a:pathLst>
              </a:custGeom>
              <a:solidFill>
                <a:srgbClr val="2F1812"/>
              </a:solidFill>
            </p:spPr>
          </p:sp>
          <p:sp>
            <p:nvSpPr>
              <p:cNvPr name="TextBox 15" id="15"/>
              <p:cNvSpPr txBox="true"/>
              <p:nvPr/>
            </p:nvSpPr>
            <p:spPr>
              <a:xfrm>
                <a:off x="0" y="-38100"/>
                <a:ext cx="1660220" cy="603548"/>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379939" y="694251"/>
              <a:ext cx="7194947" cy="2039773"/>
            </a:xfrm>
            <a:prstGeom prst="rect">
              <a:avLst/>
            </a:prstGeom>
          </p:spPr>
          <p:txBody>
            <a:bodyPr anchor="t" rtlCol="false" tIns="0" lIns="0" bIns="0" rIns="0">
              <a:spAutoFit/>
            </a:bodyPr>
            <a:lstStyle/>
            <a:p>
              <a:pPr algn="l" marL="0" indent="0" lvl="1">
                <a:lnSpc>
                  <a:spcPts val="10574"/>
                </a:lnSpc>
                <a:spcBef>
                  <a:spcPct val="0"/>
                </a:spcBef>
              </a:pPr>
              <a:r>
                <a:rPr lang="en-US" sz="11881" strike="noStrike" u="none">
                  <a:solidFill>
                    <a:srgbClr val="BF4112"/>
                  </a:solidFill>
                  <a:latin typeface="Rowdies"/>
                  <a:ea typeface="Rowdies"/>
                  <a:cs typeface="Rowdies"/>
                  <a:sym typeface="Rowdies"/>
                </a:rPr>
                <a:t>COVER</a:t>
              </a:r>
            </a:p>
          </p:txBody>
        </p:sp>
      </p:grpSp>
      <p:sp>
        <p:nvSpPr>
          <p:cNvPr name="TextBox 17" id="17"/>
          <p:cNvSpPr txBox="true"/>
          <p:nvPr/>
        </p:nvSpPr>
        <p:spPr>
          <a:xfrm rot="0">
            <a:off x="1032033" y="8057469"/>
            <a:ext cx="7034957" cy="1439342"/>
          </a:xfrm>
          <a:prstGeom prst="rect">
            <a:avLst/>
          </a:prstGeom>
        </p:spPr>
        <p:txBody>
          <a:bodyPr anchor="t" rtlCol="false" tIns="0" lIns="0" bIns="0" rIns="0">
            <a:spAutoFit/>
          </a:bodyPr>
          <a:lstStyle/>
          <a:p>
            <a:pPr algn="l" marL="0" indent="0" lvl="1">
              <a:lnSpc>
                <a:spcPts val="10574"/>
              </a:lnSpc>
              <a:spcBef>
                <a:spcPct val="0"/>
              </a:spcBef>
            </a:pPr>
            <a:r>
              <a:rPr lang="en-US" sz="11881" strike="noStrike" u="none">
                <a:solidFill>
                  <a:srgbClr val="BF4112"/>
                </a:solidFill>
                <a:latin typeface="Rowdies"/>
                <a:ea typeface="Rowdies"/>
                <a:cs typeface="Rowdies"/>
                <a:sym typeface="Rowdies"/>
              </a:rPr>
              <a:t>HOLD ON</a:t>
            </a:r>
          </a:p>
        </p:txBody>
      </p:sp>
      <p:sp>
        <p:nvSpPr>
          <p:cNvPr name="TextBox 18" id="18"/>
          <p:cNvSpPr txBox="true"/>
          <p:nvPr/>
        </p:nvSpPr>
        <p:spPr>
          <a:xfrm rot="0">
            <a:off x="9017824" y="926391"/>
            <a:ext cx="8322685" cy="3133725"/>
          </a:xfrm>
          <a:prstGeom prst="rect">
            <a:avLst/>
          </a:prstGeom>
        </p:spPr>
        <p:txBody>
          <a:bodyPr anchor="t" rtlCol="false" tIns="0" lIns="0" bIns="0" rIns="0">
            <a:spAutoFit/>
          </a:bodyPr>
          <a:lstStyle/>
          <a:p>
            <a:pPr algn="ctr">
              <a:lnSpc>
                <a:spcPts val="3120"/>
              </a:lnSpc>
            </a:pPr>
            <a:r>
              <a:rPr lang="en-US" b="true" sz="2600">
                <a:solidFill>
                  <a:srgbClr val="2F1812"/>
                </a:solidFill>
                <a:latin typeface="Lato Bold"/>
                <a:ea typeface="Lato Bold"/>
                <a:cs typeface="Lato Bold"/>
                <a:sym typeface="Lato Bold"/>
              </a:rPr>
              <a:t>During an earthquake, it’s crucial to remember the key actions: Drop, Cover, and Hold On. Immediately drop to your hands and knees to prevent being knocked over. Protect your head and neck by taking cover under sturdy furniture or by shielding yourself with your arms if nothing is available. Hold on to your shelter or brace yourself in place until the shaking stops to minimize injury from falling objects or debris.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81625" y="467809"/>
            <a:ext cx="9225625" cy="9819191"/>
          </a:xfrm>
          <a:custGeom>
            <a:avLst/>
            <a:gdLst/>
            <a:ahLst/>
            <a:cxnLst/>
            <a:rect r="r" b="b" t="t" l="l"/>
            <a:pathLst>
              <a:path h="9819191" w="9225625">
                <a:moveTo>
                  <a:pt x="0" y="0"/>
                </a:moveTo>
                <a:lnTo>
                  <a:pt x="9225625" y="0"/>
                </a:lnTo>
                <a:lnTo>
                  <a:pt x="9225625" y="9819191"/>
                </a:lnTo>
                <a:lnTo>
                  <a:pt x="0" y="9819191"/>
                </a:lnTo>
                <a:lnTo>
                  <a:pt x="0" y="0"/>
                </a:lnTo>
                <a:close/>
              </a:path>
            </a:pathLst>
          </a:custGeom>
          <a:blipFill>
            <a:blip r:embed="rId2">
              <a:extLst>
                <a:ext uri="{96DAC541-7B7A-43D3-8B79-37D633B846F1}">
                  <asvg:svgBlip xmlns:asvg="http://schemas.microsoft.com/office/drawing/2016/SVG/main" r:embed="rId3"/>
                </a:ext>
              </a:extLst>
            </a:blip>
            <a:stretch>
              <a:fillRect l="-50988" t="0" r="-52171" b="0"/>
            </a:stretch>
          </a:blipFill>
        </p:spPr>
      </p:sp>
      <p:sp>
        <p:nvSpPr>
          <p:cNvPr name="Freeform 3" id="3"/>
          <p:cNvSpPr/>
          <p:nvPr/>
        </p:nvSpPr>
        <p:spPr>
          <a:xfrm flipH="false" flipV="false" rot="-5400000">
            <a:off x="5496950" y="6761725"/>
            <a:ext cx="7246475" cy="142875"/>
          </a:xfrm>
          <a:custGeom>
            <a:avLst/>
            <a:gdLst/>
            <a:ahLst/>
            <a:cxnLst/>
            <a:rect r="r" b="b" t="t" l="l"/>
            <a:pathLst>
              <a:path h="142875" w="7246475">
                <a:moveTo>
                  <a:pt x="0" y="0"/>
                </a:moveTo>
                <a:lnTo>
                  <a:pt x="7246475" y="0"/>
                </a:lnTo>
                <a:lnTo>
                  <a:pt x="7246475" y="142875"/>
                </a:lnTo>
                <a:lnTo>
                  <a:pt x="0" y="142875"/>
                </a:lnTo>
                <a:lnTo>
                  <a:pt x="0" y="0"/>
                </a:lnTo>
                <a:close/>
              </a:path>
            </a:pathLst>
          </a:custGeom>
          <a:blipFill>
            <a:blip r:embed="rId2">
              <a:extLst>
                <a:ext uri="{96DAC541-7B7A-43D3-8B79-37D633B846F1}">
                  <asvg:svgBlip xmlns:asvg="http://schemas.microsoft.com/office/drawing/2016/SVG/main" r:embed="rId3"/>
                </a:ext>
              </a:extLst>
            </a:blip>
            <a:stretch>
              <a:fillRect l="-64914" t="-6772574" r="-93732" b="0"/>
            </a:stretch>
          </a:blipFill>
        </p:spPr>
      </p:sp>
      <p:sp>
        <p:nvSpPr>
          <p:cNvPr name="TextBox 4" id="4"/>
          <p:cNvSpPr txBox="true"/>
          <p:nvPr/>
        </p:nvSpPr>
        <p:spPr>
          <a:xfrm rot="0">
            <a:off x="10044075" y="3405196"/>
            <a:ext cx="7462875" cy="2772842"/>
          </a:xfrm>
          <a:prstGeom prst="rect">
            <a:avLst/>
          </a:prstGeom>
        </p:spPr>
        <p:txBody>
          <a:bodyPr anchor="t" rtlCol="false" tIns="0" lIns="0" bIns="0" rIns="0">
            <a:spAutoFit/>
          </a:bodyPr>
          <a:lstStyle/>
          <a:p>
            <a:pPr algn="ctr" marL="0" indent="0" lvl="1">
              <a:lnSpc>
                <a:spcPts val="10574"/>
              </a:lnSpc>
              <a:spcBef>
                <a:spcPct val="0"/>
              </a:spcBef>
            </a:pPr>
            <a:r>
              <a:rPr lang="en-US" sz="11881" strike="noStrike" u="none">
                <a:solidFill>
                  <a:srgbClr val="BF4112"/>
                </a:solidFill>
                <a:latin typeface="Rowdies"/>
                <a:ea typeface="Rowdies"/>
                <a:cs typeface="Rowdies"/>
                <a:sym typeface="Rowdies"/>
              </a:rPr>
              <a:t>STAY INDOORS</a:t>
            </a:r>
          </a:p>
        </p:txBody>
      </p:sp>
      <p:sp>
        <p:nvSpPr>
          <p:cNvPr name="TextBox 5" id="5"/>
          <p:cNvSpPr txBox="true"/>
          <p:nvPr/>
        </p:nvSpPr>
        <p:spPr>
          <a:xfrm rot="0">
            <a:off x="10900190" y="1370909"/>
            <a:ext cx="5750644" cy="1314450"/>
          </a:xfrm>
          <a:prstGeom prst="rect">
            <a:avLst/>
          </a:prstGeom>
        </p:spPr>
        <p:txBody>
          <a:bodyPr anchor="t" rtlCol="false" tIns="0" lIns="0" bIns="0" rIns="0">
            <a:spAutoFit/>
          </a:bodyPr>
          <a:lstStyle/>
          <a:p>
            <a:pPr algn="ctr">
              <a:lnSpc>
                <a:spcPts val="4783"/>
              </a:lnSpc>
              <a:spcBef>
                <a:spcPct val="0"/>
              </a:spcBef>
            </a:pPr>
            <a:r>
              <a:rPr lang="en-US" b="true" sz="3986">
                <a:solidFill>
                  <a:srgbClr val="000000"/>
                </a:solidFill>
                <a:latin typeface="Agrandir Ultra-Bold"/>
                <a:ea typeface="Agrandir Ultra-Bold"/>
                <a:cs typeface="Agrandir Ultra-Bold"/>
                <a:sym typeface="Agrandir Ultra-Bold"/>
              </a:rPr>
              <a:t>IMMEDIATE ACTIONS TO TAKE:</a:t>
            </a:r>
          </a:p>
        </p:txBody>
      </p:sp>
      <p:sp>
        <p:nvSpPr>
          <p:cNvPr name="TextBox 6" id="6"/>
          <p:cNvSpPr txBox="true"/>
          <p:nvPr/>
        </p:nvSpPr>
        <p:spPr>
          <a:xfrm rot="0">
            <a:off x="10385695" y="6526400"/>
            <a:ext cx="6779635" cy="2743200"/>
          </a:xfrm>
          <a:prstGeom prst="rect">
            <a:avLst/>
          </a:prstGeom>
        </p:spPr>
        <p:txBody>
          <a:bodyPr anchor="t" rtlCol="false" tIns="0" lIns="0" bIns="0" rIns="0">
            <a:spAutoFit/>
          </a:bodyPr>
          <a:lstStyle/>
          <a:p>
            <a:pPr algn="ctr">
              <a:lnSpc>
                <a:spcPts val="3120"/>
              </a:lnSpc>
            </a:pPr>
            <a:r>
              <a:rPr lang="en-US" b="true" sz="2600">
                <a:solidFill>
                  <a:srgbClr val="2F1812"/>
                </a:solidFill>
                <a:latin typeface="Lato Bold"/>
                <a:ea typeface="Lato Bold"/>
                <a:cs typeface="Lato Bold"/>
                <a:sym typeface="Lato Bold"/>
              </a:rPr>
              <a:t>During an earthquake, it’s important to stay indoors and avoid the instinct to rush outside. Remaining inside helps protect you from falling debris, glass, or other hazards that may be more dangerous outside. Wait until the shaking stops and ensure it's safe before carefully exiting the building.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DAG5_0xtY1Q</dc:identifier>
  <dcterms:modified xsi:type="dcterms:W3CDTF">2011-08-01T06:04:30Z</dcterms:modified>
  <cp:revision>1</cp:revision>
  <dc:title>Copia de Earthquake Drill for Schools</dc:title>
</cp:coreProperties>
</file>