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Anton"/>
      <p:regular r:id="rId23"/>
    </p:embeddedFont>
    <p:embeddedFont>
      <p:font typeface="Lato"/>
      <p:regular r:id="rId24"/>
      <p:bold r:id="rId25"/>
      <p:italic r:id="rId26"/>
      <p:boldItalic r:id="rId27"/>
    </p:embeddedFont>
    <p:embeddedFont>
      <p:font typeface="Paytone One"/>
      <p:regular r:id="rId28"/>
    </p:embeddedFont>
    <p:embeddedFont>
      <p:font typeface="Gaegu"/>
      <p:regular r:id="rId29"/>
      <p:bold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Lato-regular.fntdata"/><Relationship Id="rId23" Type="http://schemas.openxmlformats.org/officeDocument/2006/relationships/font" Target="fonts/Anton-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ato-italic.fntdata"/><Relationship Id="rId25" Type="http://schemas.openxmlformats.org/officeDocument/2006/relationships/font" Target="fonts/Lato-bold.fntdata"/><Relationship Id="rId28" Type="http://schemas.openxmlformats.org/officeDocument/2006/relationships/font" Target="fonts/PaytoneOne-regular.fntdata"/><Relationship Id="rId27" Type="http://schemas.openxmlformats.org/officeDocument/2006/relationships/font" Target="fonts/Lato-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Gaegu-regular.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Gaegu-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fb5b86c023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g2fb5b86c023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fb5b86c023_1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2fb5b86c023_1_29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fb5b86c023_1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fb5b86c023_1_30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fb5b86c023_1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g2fb5b86c023_1_3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fb5b86c023_1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g2fb5b86c023_1_3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fb5b86c023_1_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g2fb5b86c023_1_39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fb5b86c023_1_4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g2fb5b86c023_1_4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fb5b86c023_1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g2fb5b86c023_1_4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2fb5b86c023_1_4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2fb5b86c023_1_4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fb5b86c023_1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g2fb5b86c023_1_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fb5b86c023_1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2fb5b86c023_1_1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fb5b86c023_1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2fb5b86c023_1_1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fb5b86c023_1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2fb5b86c023_1_1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fb5b86c023_1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g2fb5b86c023_1_17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fb5b86c023_1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2fb5b86c023_1_2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fb5b86c023_1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fb5b86c023_1_2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fb5b86c023_1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fb5b86c023_1_2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2.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1.png"/><Relationship Id="rId4" Type="http://schemas.openxmlformats.org/officeDocument/2006/relationships/image" Target="../media/image23.gi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ph idx="2" type="pic"/>
          </p:nvPr>
        </p:nvSpPr>
        <p:spPr>
          <a:xfrm>
            <a:off x="-10200" y="-7650"/>
            <a:ext cx="9144000" cy="5143500"/>
          </a:xfrm>
          <a:prstGeom prst="rect">
            <a:avLst/>
          </a:prstGeom>
          <a:noFill/>
          <a:ln>
            <a:noFill/>
          </a:ln>
        </p:spPr>
      </p:sp>
      <p:grpSp>
        <p:nvGrpSpPr>
          <p:cNvPr id="11" name="Google Shape;11;p2"/>
          <p:cNvGrpSpPr/>
          <p:nvPr/>
        </p:nvGrpSpPr>
        <p:grpSpPr>
          <a:xfrm>
            <a:off x="1572512" y="1288355"/>
            <a:ext cx="5998859" cy="2494498"/>
            <a:chOff x="0" y="-38100"/>
            <a:chExt cx="3159955" cy="1314000"/>
          </a:xfrm>
        </p:grpSpPr>
        <p:sp>
          <p:nvSpPr>
            <p:cNvPr id="12" name="Google Shape;12;p2"/>
            <p:cNvSpPr/>
            <p:nvPr/>
          </p:nvSpPr>
          <p:spPr>
            <a:xfrm>
              <a:off x="0" y="0"/>
              <a:ext cx="3159955" cy="1275855"/>
            </a:xfrm>
            <a:custGeom>
              <a:rect b="b" l="l" r="r" t="t"/>
              <a:pathLst>
                <a:path extrusionOk="0" h="1275855" w="3159955">
                  <a:moveTo>
                    <a:pt x="32909" y="0"/>
                  </a:moveTo>
                  <a:lnTo>
                    <a:pt x="3127046" y="0"/>
                  </a:lnTo>
                  <a:cubicBezTo>
                    <a:pt x="3135774" y="0"/>
                    <a:pt x="3144144" y="3467"/>
                    <a:pt x="3150316" y="9639"/>
                  </a:cubicBezTo>
                  <a:cubicBezTo>
                    <a:pt x="3156487" y="15810"/>
                    <a:pt x="3159955" y="24181"/>
                    <a:pt x="3159955" y="32909"/>
                  </a:cubicBezTo>
                  <a:lnTo>
                    <a:pt x="3159955" y="1242946"/>
                  </a:lnTo>
                  <a:cubicBezTo>
                    <a:pt x="3159955" y="1251674"/>
                    <a:pt x="3156487" y="1260045"/>
                    <a:pt x="3150316" y="1266216"/>
                  </a:cubicBezTo>
                  <a:cubicBezTo>
                    <a:pt x="3144144" y="1272388"/>
                    <a:pt x="3135774" y="1275855"/>
                    <a:pt x="3127046" y="1275855"/>
                  </a:cubicBezTo>
                  <a:lnTo>
                    <a:pt x="32909" y="1275855"/>
                  </a:lnTo>
                  <a:cubicBezTo>
                    <a:pt x="24181" y="1275855"/>
                    <a:pt x="15810" y="1272388"/>
                    <a:pt x="9639" y="1266216"/>
                  </a:cubicBezTo>
                  <a:cubicBezTo>
                    <a:pt x="3467" y="1260045"/>
                    <a:pt x="0" y="1251674"/>
                    <a:pt x="0" y="1242946"/>
                  </a:cubicBezTo>
                  <a:lnTo>
                    <a:pt x="0" y="32909"/>
                  </a:lnTo>
                  <a:cubicBezTo>
                    <a:pt x="0" y="24181"/>
                    <a:pt x="3467" y="15810"/>
                    <a:pt x="9639" y="9639"/>
                  </a:cubicBezTo>
                  <a:cubicBezTo>
                    <a:pt x="15810" y="3467"/>
                    <a:pt x="24181" y="0"/>
                    <a:pt x="32909" y="0"/>
                  </a:cubicBezTo>
                  <a:close/>
                </a:path>
              </a:pathLst>
            </a:custGeom>
            <a:solidFill>
              <a:srgbClr val="FFFFFF"/>
            </a:solidFill>
            <a:ln cap="rnd" cmpd="sng" w="114300">
              <a:solidFill>
                <a:srgbClr val="A3CC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 name="Google Shape;13;p2"/>
            <p:cNvSpPr txBox="1"/>
            <p:nvPr/>
          </p:nvSpPr>
          <p:spPr>
            <a:xfrm>
              <a:off x="0" y="-38100"/>
              <a:ext cx="3159900" cy="13140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 name="Google Shape;14;p2"/>
          <p:cNvGrpSpPr/>
          <p:nvPr/>
        </p:nvGrpSpPr>
        <p:grpSpPr>
          <a:xfrm>
            <a:off x="1572512" y="1288355"/>
            <a:ext cx="5998859" cy="1126607"/>
            <a:chOff x="0" y="-38100"/>
            <a:chExt cx="3159955" cy="593451"/>
          </a:xfrm>
        </p:grpSpPr>
        <p:sp>
          <p:nvSpPr>
            <p:cNvPr id="15" name="Google Shape;15;p2"/>
            <p:cNvSpPr/>
            <p:nvPr/>
          </p:nvSpPr>
          <p:spPr>
            <a:xfrm>
              <a:off x="0" y="0"/>
              <a:ext cx="3159955" cy="555351"/>
            </a:xfrm>
            <a:custGeom>
              <a:rect b="b" l="l" r="r" t="t"/>
              <a:pathLst>
                <a:path extrusionOk="0" h="555351" w="3159955">
                  <a:moveTo>
                    <a:pt x="32909" y="0"/>
                  </a:moveTo>
                  <a:lnTo>
                    <a:pt x="3127046" y="0"/>
                  </a:lnTo>
                  <a:cubicBezTo>
                    <a:pt x="3135774" y="0"/>
                    <a:pt x="3144144" y="3467"/>
                    <a:pt x="3150316" y="9639"/>
                  </a:cubicBezTo>
                  <a:cubicBezTo>
                    <a:pt x="3156487" y="15810"/>
                    <a:pt x="3159955" y="24181"/>
                    <a:pt x="3159955" y="32909"/>
                  </a:cubicBezTo>
                  <a:lnTo>
                    <a:pt x="3159955" y="522443"/>
                  </a:lnTo>
                  <a:cubicBezTo>
                    <a:pt x="3159955" y="531171"/>
                    <a:pt x="3156487" y="539541"/>
                    <a:pt x="3150316" y="545713"/>
                  </a:cubicBezTo>
                  <a:cubicBezTo>
                    <a:pt x="3144144" y="551884"/>
                    <a:pt x="3135774" y="555351"/>
                    <a:pt x="3127046" y="555351"/>
                  </a:cubicBezTo>
                  <a:lnTo>
                    <a:pt x="32909" y="555351"/>
                  </a:lnTo>
                  <a:cubicBezTo>
                    <a:pt x="24181" y="555351"/>
                    <a:pt x="15810" y="551884"/>
                    <a:pt x="9639" y="545713"/>
                  </a:cubicBezTo>
                  <a:cubicBezTo>
                    <a:pt x="3467" y="539541"/>
                    <a:pt x="0" y="531171"/>
                    <a:pt x="0" y="522443"/>
                  </a:cubicBezTo>
                  <a:lnTo>
                    <a:pt x="0" y="32909"/>
                  </a:lnTo>
                  <a:cubicBezTo>
                    <a:pt x="0" y="24181"/>
                    <a:pt x="3467" y="15810"/>
                    <a:pt x="9639" y="9639"/>
                  </a:cubicBezTo>
                  <a:cubicBezTo>
                    <a:pt x="15810" y="3467"/>
                    <a:pt x="24181" y="0"/>
                    <a:pt x="32909" y="0"/>
                  </a:cubicBezTo>
                  <a:close/>
                </a:path>
              </a:pathLst>
            </a:custGeom>
            <a:solidFill>
              <a:srgbClr val="312242"/>
            </a:solidFill>
            <a:ln cap="rnd" cmpd="sng" w="114300">
              <a:solidFill>
                <a:srgbClr val="A3CC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 name="Google Shape;16;p2"/>
            <p:cNvSpPr txBox="1"/>
            <p:nvPr/>
          </p:nvSpPr>
          <p:spPr>
            <a:xfrm>
              <a:off x="0" y="-38100"/>
              <a:ext cx="3159900" cy="593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7" name="Google Shape;17;p2"/>
          <p:cNvSpPr/>
          <p:nvPr/>
        </p:nvSpPr>
        <p:spPr>
          <a:xfrm flipH="1">
            <a:off x="0" y="2022238"/>
            <a:ext cx="2624016" cy="3719611"/>
          </a:xfrm>
          <a:custGeom>
            <a:rect b="b" l="l" r="r" t="t"/>
            <a:pathLst>
              <a:path extrusionOk="0" h="7439221" w="5248032">
                <a:moveTo>
                  <a:pt x="5248032" y="0"/>
                </a:moveTo>
                <a:lnTo>
                  <a:pt x="0" y="0"/>
                </a:lnTo>
                <a:lnTo>
                  <a:pt x="0" y="7439221"/>
                </a:lnTo>
                <a:lnTo>
                  <a:pt x="5248032" y="7439221"/>
                </a:lnTo>
                <a:lnTo>
                  <a:pt x="5248032" y="0"/>
                </a:lnTo>
                <a:close/>
              </a:path>
            </a:pathLst>
          </a:custGeom>
          <a:blipFill rotWithShape="1">
            <a:blip r:embed="rId2">
              <a:alphaModFix/>
            </a:blip>
            <a:stretch>
              <a:fillRect b="0" l="0" r="0" t="0"/>
            </a:stretch>
          </a:blipFill>
          <a:ln>
            <a:noFill/>
          </a:ln>
        </p:spPr>
      </p:sp>
      <p:sp>
        <p:nvSpPr>
          <p:cNvPr id="18" name="Google Shape;18;p2"/>
          <p:cNvSpPr/>
          <p:nvPr/>
        </p:nvSpPr>
        <p:spPr>
          <a:xfrm>
            <a:off x="7055449" y="266168"/>
            <a:ext cx="1518735" cy="2057400"/>
          </a:xfrm>
          <a:custGeom>
            <a:rect b="b" l="l" r="r" t="t"/>
            <a:pathLst>
              <a:path extrusionOk="0" h="4114800" w="3037471">
                <a:moveTo>
                  <a:pt x="0" y="0"/>
                </a:moveTo>
                <a:lnTo>
                  <a:pt x="3037471" y="0"/>
                </a:lnTo>
                <a:lnTo>
                  <a:pt x="3037471" y="4114800"/>
                </a:lnTo>
                <a:lnTo>
                  <a:pt x="0" y="4114800"/>
                </a:lnTo>
                <a:lnTo>
                  <a:pt x="0" y="0"/>
                </a:lnTo>
                <a:close/>
              </a:path>
            </a:pathLst>
          </a:custGeom>
          <a:blipFill rotWithShape="1">
            <a:blip r:embed="rId3">
              <a:alphaModFix/>
            </a:blip>
            <a:stretch>
              <a:fillRect b="0" l="0" r="0" t="0"/>
            </a:stretch>
          </a:blipFill>
          <a:ln>
            <a:noFill/>
          </a:ln>
        </p:spPr>
      </p:sp>
      <p:sp>
        <p:nvSpPr>
          <p:cNvPr id="19" name="Google Shape;19;p2"/>
          <p:cNvSpPr txBox="1"/>
          <p:nvPr>
            <p:ph type="ctrTitle"/>
          </p:nvPr>
        </p:nvSpPr>
        <p:spPr>
          <a:xfrm>
            <a:off x="311700" y="744575"/>
            <a:ext cx="8520600" cy="14166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3200"/>
              <a:buFont typeface="Gaegu"/>
              <a:buNone/>
              <a:defRPr b="1" sz="3200">
                <a:solidFill>
                  <a:schemeClr val="lt1"/>
                </a:solidFill>
                <a:latin typeface="Gaegu"/>
                <a:ea typeface="Gaegu"/>
                <a:cs typeface="Gaegu"/>
                <a:sym typeface="Gaegu"/>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20" name="Google Shape;20;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rgbClr val="312242"/>
              </a:buClr>
              <a:buSzPts val="3300"/>
              <a:buNone/>
              <a:defRPr sz="3300">
                <a:solidFill>
                  <a:srgbClr val="312242"/>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1" name="Google Shape;21;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 name="Shape 22"/>
        <p:cNvGrpSpPr/>
        <p:nvPr/>
      </p:nvGrpSpPr>
      <p:grpSpPr>
        <a:xfrm>
          <a:off x="0" y="0"/>
          <a:ext cx="0" cy="0"/>
          <a:chOff x="0" y="0"/>
          <a:chExt cx="0" cy="0"/>
        </a:xfrm>
      </p:grpSpPr>
      <p:sp>
        <p:nvSpPr>
          <p:cNvPr id="23" name="Google Shape;23;p3"/>
          <p:cNvSpPr/>
          <p:nvPr>
            <p:ph idx="2" type="pic"/>
          </p:nvPr>
        </p:nvSpPr>
        <p:spPr>
          <a:xfrm>
            <a:off x="-10200" y="-19125"/>
            <a:ext cx="9144000" cy="5143500"/>
          </a:xfrm>
          <a:prstGeom prst="rect">
            <a:avLst/>
          </a:prstGeom>
          <a:noFill/>
          <a:ln>
            <a:noFill/>
          </a:ln>
        </p:spPr>
      </p:sp>
      <p:grpSp>
        <p:nvGrpSpPr>
          <p:cNvPr id="24" name="Google Shape;24;p3"/>
          <p:cNvGrpSpPr/>
          <p:nvPr/>
        </p:nvGrpSpPr>
        <p:grpSpPr>
          <a:xfrm>
            <a:off x="1542915" y="-403929"/>
            <a:ext cx="6058049" cy="5843340"/>
            <a:chOff x="0" y="-38100"/>
            <a:chExt cx="3191134" cy="3078034"/>
          </a:xfrm>
        </p:grpSpPr>
        <p:sp>
          <p:nvSpPr>
            <p:cNvPr id="25" name="Google Shape;25;p3"/>
            <p:cNvSpPr/>
            <p:nvPr/>
          </p:nvSpPr>
          <p:spPr>
            <a:xfrm>
              <a:off x="0" y="0"/>
              <a:ext cx="3191134" cy="3039934"/>
            </a:xfrm>
            <a:custGeom>
              <a:rect b="b" l="l" r="r" t="t"/>
              <a:pathLst>
                <a:path extrusionOk="0" h="3039934" w="3191134">
                  <a:moveTo>
                    <a:pt x="32587" y="0"/>
                  </a:moveTo>
                  <a:lnTo>
                    <a:pt x="3158547" y="0"/>
                  </a:lnTo>
                  <a:cubicBezTo>
                    <a:pt x="3176544" y="0"/>
                    <a:pt x="3191134" y="14590"/>
                    <a:pt x="3191134" y="32587"/>
                  </a:cubicBezTo>
                  <a:lnTo>
                    <a:pt x="3191134" y="3007347"/>
                  </a:lnTo>
                  <a:cubicBezTo>
                    <a:pt x="3191134" y="3025344"/>
                    <a:pt x="3176544" y="3039934"/>
                    <a:pt x="3158547" y="3039934"/>
                  </a:cubicBezTo>
                  <a:lnTo>
                    <a:pt x="32587" y="3039934"/>
                  </a:lnTo>
                  <a:cubicBezTo>
                    <a:pt x="14590" y="3039934"/>
                    <a:pt x="0" y="3025344"/>
                    <a:pt x="0" y="3007347"/>
                  </a:cubicBezTo>
                  <a:lnTo>
                    <a:pt x="0" y="32587"/>
                  </a:lnTo>
                  <a:cubicBezTo>
                    <a:pt x="0" y="14590"/>
                    <a:pt x="14590" y="0"/>
                    <a:pt x="32587" y="0"/>
                  </a:cubicBezTo>
                  <a:close/>
                </a:path>
              </a:pathLst>
            </a:custGeom>
            <a:solidFill>
              <a:srgbClr val="FFFFFF"/>
            </a:solidFill>
            <a:ln cap="rnd" cmpd="sng" w="114300">
              <a:solidFill>
                <a:srgbClr val="A3CC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 name="Google Shape;26;p3"/>
            <p:cNvSpPr txBox="1"/>
            <p:nvPr/>
          </p:nvSpPr>
          <p:spPr>
            <a:xfrm>
              <a:off x="0" y="-38100"/>
              <a:ext cx="3191100" cy="30780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7" name="Google Shape;27;p3"/>
          <p:cNvSpPr/>
          <p:nvPr/>
        </p:nvSpPr>
        <p:spPr>
          <a:xfrm rot="-1586212">
            <a:off x="1275257" y="318527"/>
            <a:ext cx="811816" cy="1426513"/>
          </a:xfrm>
          <a:custGeom>
            <a:rect b="b" l="l" r="r" t="t"/>
            <a:pathLst>
              <a:path extrusionOk="0" h="2854382" w="1624403">
                <a:moveTo>
                  <a:pt x="0" y="0"/>
                </a:moveTo>
                <a:lnTo>
                  <a:pt x="1624403" y="0"/>
                </a:lnTo>
                <a:lnTo>
                  <a:pt x="1624403" y="2854382"/>
                </a:lnTo>
                <a:lnTo>
                  <a:pt x="0" y="2854382"/>
                </a:lnTo>
                <a:lnTo>
                  <a:pt x="0" y="0"/>
                </a:lnTo>
                <a:close/>
              </a:path>
            </a:pathLst>
          </a:custGeom>
          <a:blipFill rotWithShape="1">
            <a:blip r:embed="rId2">
              <a:alphaModFix/>
            </a:blip>
            <a:stretch>
              <a:fillRect b="0" l="0" r="0" t="0"/>
            </a:stretch>
          </a:blipFill>
          <a:ln>
            <a:noFill/>
          </a:ln>
        </p:spPr>
      </p:sp>
      <p:sp>
        <p:nvSpPr>
          <p:cNvPr id="28" name="Google Shape;28;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9" name="Google Shape;2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0" name="Shape 30"/>
        <p:cNvGrpSpPr/>
        <p:nvPr/>
      </p:nvGrpSpPr>
      <p:grpSpPr>
        <a:xfrm>
          <a:off x="0" y="0"/>
          <a:ext cx="0" cy="0"/>
          <a:chOff x="0" y="0"/>
          <a:chExt cx="0" cy="0"/>
        </a:xfrm>
      </p:grpSpPr>
      <p:grpSp>
        <p:nvGrpSpPr>
          <p:cNvPr id="31" name="Google Shape;31;p4"/>
          <p:cNvGrpSpPr/>
          <p:nvPr/>
        </p:nvGrpSpPr>
        <p:grpSpPr>
          <a:xfrm>
            <a:off x="-1332946" y="-160629"/>
            <a:ext cx="11809892" cy="5464760"/>
            <a:chOff x="0" y="0"/>
            <a:chExt cx="31493046" cy="14572692"/>
          </a:xfrm>
        </p:grpSpPr>
        <p:sp>
          <p:nvSpPr>
            <p:cNvPr id="32" name="Google Shape;32;p4"/>
            <p:cNvSpPr/>
            <p:nvPr/>
          </p:nvSpPr>
          <p:spPr>
            <a:xfrm>
              <a:off x="0"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2">
                <a:alphaModFix/>
              </a:blip>
              <a:stretch>
                <a:fillRect b="0" l="0" r="0" t="0"/>
              </a:stretch>
            </a:blipFill>
            <a:ln>
              <a:noFill/>
            </a:ln>
          </p:spPr>
        </p:sp>
        <p:sp>
          <p:nvSpPr>
            <p:cNvPr id="33" name="Google Shape;33;p4"/>
            <p:cNvSpPr/>
            <p:nvPr/>
          </p:nvSpPr>
          <p:spPr>
            <a:xfrm>
              <a:off x="15746523"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2">
                <a:alphaModFix/>
              </a:blip>
              <a:stretch>
                <a:fillRect b="0" l="0" r="0" t="0"/>
              </a:stretch>
            </a:blipFill>
            <a:ln>
              <a:noFill/>
            </a:ln>
          </p:spPr>
        </p:sp>
      </p:grpSp>
      <p:grpSp>
        <p:nvGrpSpPr>
          <p:cNvPr id="34" name="Google Shape;34;p4"/>
          <p:cNvGrpSpPr/>
          <p:nvPr/>
        </p:nvGrpSpPr>
        <p:grpSpPr>
          <a:xfrm>
            <a:off x="422543" y="472062"/>
            <a:ext cx="6883481" cy="4199377"/>
            <a:chOff x="0" y="-38100"/>
            <a:chExt cx="3639935" cy="2220600"/>
          </a:xfrm>
        </p:grpSpPr>
        <p:sp>
          <p:nvSpPr>
            <p:cNvPr id="35" name="Google Shape;35;p4"/>
            <p:cNvSpPr/>
            <p:nvPr/>
          </p:nvSpPr>
          <p:spPr>
            <a:xfrm>
              <a:off x="0" y="0"/>
              <a:ext cx="3639935" cy="2182454"/>
            </a:xfrm>
            <a:custGeom>
              <a:rect b="b" l="l" r="r" t="t"/>
              <a:pathLst>
                <a:path extrusionOk="0" h="2182454" w="3639935">
                  <a:moveTo>
                    <a:pt x="28680" y="0"/>
                  </a:moveTo>
                  <a:lnTo>
                    <a:pt x="3611255" y="0"/>
                  </a:lnTo>
                  <a:cubicBezTo>
                    <a:pt x="3618862" y="0"/>
                    <a:pt x="3626157" y="3022"/>
                    <a:pt x="3631535" y="8400"/>
                  </a:cubicBezTo>
                  <a:cubicBezTo>
                    <a:pt x="3636914" y="13779"/>
                    <a:pt x="3639935" y="21074"/>
                    <a:pt x="3639935" y="28680"/>
                  </a:cubicBezTo>
                  <a:lnTo>
                    <a:pt x="3639935" y="2153774"/>
                  </a:lnTo>
                  <a:cubicBezTo>
                    <a:pt x="3639935" y="2161380"/>
                    <a:pt x="3636914" y="2168675"/>
                    <a:pt x="3631535" y="2174054"/>
                  </a:cubicBezTo>
                  <a:cubicBezTo>
                    <a:pt x="3626157" y="2179432"/>
                    <a:pt x="3618862" y="2182454"/>
                    <a:pt x="3611255" y="2182454"/>
                  </a:cubicBezTo>
                  <a:lnTo>
                    <a:pt x="28680" y="2182454"/>
                  </a:lnTo>
                  <a:cubicBezTo>
                    <a:pt x="21074" y="2182454"/>
                    <a:pt x="13779" y="2179432"/>
                    <a:pt x="8400" y="2174054"/>
                  </a:cubicBezTo>
                  <a:cubicBezTo>
                    <a:pt x="3022" y="2168675"/>
                    <a:pt x="0" y="2161380"/>
                    <a:pt x="0" y="2153774"/>
                  </a:cubicBezTo>
                  <a:lnTo>
                    <a:pt x="0" y="28680"/>
                  </a:lnTo>
                  <a:cubicBezTo>
                    <a:pt x="0" y="21074"/>
                    <a:pt x="3022" y="13779"/>
                    <a:pt x="8400" y="8400"/>
                  </a:cubicBezTo>
                  <a:cubicBezTo>
                    <a:pt x="13779" y="3022"/>
                    <a:pt x="21074" y="0"/>
                    <a:pt x="28680" y="0"/>
                  </a:cubicBezTo>
                  <a:close/>
                </a:path>
              </a:pathLst>
            </a:custGeom>
            <a:solidFill>
              <a:srgbClr val="FFFFFF"/>
            </a:solidFill>
            <a:ln cap="rnd" cmpd="sng" w="114300">
              <a:solidFill>
                <a:srgbClr val="31224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 name="Google Shape;36;p4"/>
            <p:cNvSpPr txBox="1"/>
            <p:nvPr/>
          </p:nvSpPr>
          <p:spPr>
            <a:xfrm>
              <a:off x="0" y="-38100"/>
              <a:ext cx="3639900" cy="2220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7" name="Google Shape;37;p4"/>
          <p:cNvSpPr txBox="1"/>
          <p:nvPr>
            <p:ph type="title"/>
          </p:nvPr>
        </p:nvSpPr>
        <p:spPr>
          <a:xfrm>
            <a:off x="692700" y="719529"/>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8" name="Google Shape;38;p4"/>
          <p:cNvSpPr txBox="1"/>
          <p:nvPr>
            <p:ph idx="1" type="body"/>
          </p:nvPr>
        </p:nvSpPr>
        <p:spPr>
          <a:xfrm>
            <a:off x="692700" y="1426979"/>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9" name="Google Shape;3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0" name="Google Shape;40;p4"/>
          <p:cNvSpPr/>
          <p:nvPr>
            <p:ph idx="2" type="pic"/>
          </p:nvPr>
        </p:nvSpPr>
        <p:spPr>
          <a:xfrm>
            <a:off x="5482650" y="802500"/>
            <a:ext cx="3538500" cy="3538500"/>
          </a:xfrm>
          <a:prstGeom prst="ellipse">
            <a:avLst/>
          </a:prstGeom>
          <a:noFill/>
          <a:ln cap="flat" cmpd="sng" w="114300">
            <a:solidFill>
              <a:srgbClr val="312242"/>
            </a:solidFill>
            <a:prstDash val="solid"/>
            <a:round/>
            <a:headEnd len="sm" w="sm" type="none"/>
            <a:tailEnd len="sm" w="sm" type="none"/>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1" name="Shape 41"/>
        <p:cNvGrpSpPr/>
        <p:nvPr/>
      </p:nvGrpSpPr>
      <p:grpSpPr>
        <a:xfrm>
          <a:off x="0" y="0"/>
          <a:ext cx="0" cy="0"/>
          <a:chOff x="0" y="0"/>
          <a:chExt cx="0" cy="0"/>
        </a:xfrm>
      </p:grpSpPr>
      <p:grpSp>
        <p:nvGrpSpPr>
          <p:cNvPr id="42" name="Google Shape;42;p5"/>
          <p:cNvGrpSpPr/>
          <p:nvPr/>
        </p:nvGrpSpPr>
        <p:grpSpPr>
          <a:xfrm>
            <a:off x="-1332946" y="-160629"/>
            <a:ext cx="11809892" cy="5464760"/>
            <a:chOff x="0" y="0"/>
            <a:chExt cx="31493046" cy="14572692"/>
          </a:xfrm>
        </p:grpSpPr>
        <p:sp>
          <p:nvSpPr>
            <p:cNvPr id="43" name="Google Shape;43;p5"/>
            <p:cNvSpPr/>
            <p:nvPr/>
          </p:nvSpPr>
          <p:spPr>
            <a:xfrm>
              <a:off x="0"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2">
                <a:alphaModFix/>
              </a:blip>
              <a:stretch>
                <a:fillRect b="0" l="0" r="0" t="0"/>
              </a:stretch>
            </a:blipFill>
            <a:ln>
              <a:noFill/>
            </a:ln>
          </p:spPr>
        </p:sp>
        <p:sp>
          <p:nvSpPr>
            <p:cNvPr id="44" name="Google Shape;44;p5"/>
            <p:cNvSpPr/>
            <p:nvPr/>
          </p:nvSpPr>
          <p:spPr>
            <a:xfrm>
              <a:off x="15746523"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2">
                <a:alphaModFix/>
              </a:blip>
              <a:stretch>
                <a:fillRect b="0" l="0" r="0" t="0"/>
              </a:stretch>
            </a:blipFill>
            <a:ln>
              <a:noFill/>
            </a:ln>
          </p:spPr>
        </p:sp>
      </p:grpSp>
      <p:grpSp>
        <p:nvGrpSpPr>
          <p:cNvPr id="45" name="Google Shape;45;p5"/>
          <p:cNvGrpSpPr/>
          <p:nvPr/>
        </p:nvGrpSpPr>
        <p:grpSpPr>
          <a:xfrm>
            <a:off x="514350" y="257382"/>
            <a:ext cx="8115317" cy="4556795"/>
            <a:chOff x="0" y="-38100"/>
            <a:chExt cx="4291321" cy="2409600"/>
          </a:xfrm>
        </p:grpSpPr>
        <p:sp>
          <p:nvSpPr>
            <p:cNvPr id="46" name="Google Shape;46;p5"/>
            <p:cNvSpPr/>
            <p:nvPr/>
          </p:nvSpPr>
          <p:spPr>
            <a:xfrm>
              <a:off x="0" y="0"/>
              <a:ext cx="4291321" cy="2371447"/>
            </a:xfrm>
            <a:custGeom>
              <a:rect b="b" l="l" r="r" t="t"/>
              <a:pathLst>
                <a:path extrusionOk="0" h="2371447" w="4291321">
                  <a:moveTo>
                    <a:pt x="24327" y="0"/>
                  </a:moveTo>
                  <a:lnTo>
                    <a:pt x="4266994" y="0"/>
                  </a:lnTo>
                  <a:cubicBezTo>
                    <a:pt x="4280429" y="0"/>
                    <a:pt x="4291321" y="10891"/>
                    <a:pt x="4291321" y="24327"/>
                  </a:cubicBezTo>
                  <a:lnTo>
                    <a:pt x="4291321" y="2347120"/>
                  </a:lnTo>
                  <a:cubicBezTo>
                    <a:pt x="4291321" y="2353572"/>
                    <a:pt x="4288758" y="2359760"/>
                    <a:pt x="4284196" y="2364322"/>
                  </a:cubicBezTo>
                  <a:cubicBezTo>
                    <a:pt x="4279634" y="2368884"/>
                    <a:pt x="4273446" y="2371447"/>
                    <a:pt x="4266994" y="2371447"/>
                  </a:cubicBezTo>
                  <a:lnTo>
                    <a:pt x="24327" y="2371447"/>
                  </a:lnTo>
                  <a:cubicBezTo>
                    <a:pt x="10891" y="2371447"/>
                    <a:pt x="0" y="2360556"/>
                    <a:pt x="0" y="2347120"/>
                  </a:cubicBezTo>
                  <a:lnTo>
                    <a:pt x="0" y="24327"/>
                  </a:lnTo>
                  <a:cubicBezTo>
                    <a:pt x="0" y="10891"/>
                    <a:pt x="10891" y="0"/>
                    <a:pt x="24327" y="0"/>
                  </a:cubicBezTo>
                  <a:close/>
                </a:path>
              </a:pathLst>
            </a:custGeom>
            <a:solidFill>
              <a:srgbClr val="FFFFFF"/>
            </a:solidFill>
            <a:ln cap="rnd" cmpd="sng" w="114300">
              <a:solidFill>
                <a:srgbClr val="31224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 name="Google Shape;47;p5"/>
            <p:cNvSpPr txBox="1"/>
            <p:nvPr/>
          </p:nvSpPr>
          <p:spPr>
            <a:xfrm>
              <a:off x="0" y="-38100"/>
              <a:ext cx="4291200" cy="2409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8" name="Google Shape;48;p5"/>
          <p:cNvSpPr txBox="1"/>
          <p:nvPr>
            <p:ph type="title"/>
          </p:nvPr>
        </p:nvSpPr>
        <p:spPr>
          <a:xfrm>
            <a:off x="693950" y="597425"/>
            <a:ext cx="80622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9" name="Google Shape;49;p5"/>
          <p:cNvSpPr txBox="1"/>
          <p:nvPr>
            <p:ph idx="1" type="body"/>
          </p:nvPr>
        </p:nvSpPr>
        <p:spPr>
          <a:xfrm>
            <a:off x="540300" y="13810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0" name="Google Shape;50;p5"/>
          <p:cNvSpPr txBox="1"/>
          <p:nvPr>
            <p:ph idx="2" type="body"/>
          </p:nvPr>
        </p:nvSpPr>
        <p:spPr>
          <a:xfrm>
            <a:off x="4756200" y="13810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1" name="Google Shape;51;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2" name="Google Shape;52;p5"/>
          <p:cNvSpPr/>
          <p:nvPr/>
        </p:nvSpPr>
        <p:spPr>
          <a:xfrm rot="2480867">
            <a:off x="201359" y="3469498"/>
            <a:ext cx="1367709" cy="1741297"/>
          </a:xfrm>
          <a:custGeom>
            <a:rect b="b" l="l" r="r" t="t"/>
            <a:pathLst>
              <a:path extrusionOk="0" h="3485907" w="2738021">
                <a:moveTo>
                  <a:pt x="0" y="0"/>
                </a:moveTo>
                <a:lnTo>
                  <a:pt x="2738021" y="0"/>
                </a:lnTo>
                <a:lnTo>
                  <a:pt x="2738021" y="3485907"/>
                </a:lnTo>
                <a:lnTo>
                  <a:pt x="0" y="3485907"/>
                </a:lnTo>
                <a:lnTo>
                  <a:pt x="0" y="0"/>
                </a:lnTo>
                <a:close/>
              </a:path>
            </a:pathLst>
          </a:custGeom>
          <a:blipFill rotWithShape="1">
            <a:blip r:embed="rId3">
              <a:alphaModFix/>
            </a:blip>
            <a:stretch>
              <a:fillRect b="0" l="0" r="0" t="0"/>
            </a:stretch>
          </a:blipFill>
          <a:ln>
            <a:noFill/>
          </a:ln>
        </p:spPr>
      </p:sp>
      <p:pic>
        <p:nvPicPr>
          <p:cNvPr id="53" name="Google Shape;53;p5"/>
          <p:cNvPicPr preferRelativeResize="0"/>
          <p:nvPr/>
        </p:nvPicPr>
        <p:blipFill>
          <a:blip r:embed="rId4">
            <a:alphaModFix/>
          </a:blip>
          <a:stretch>
            <a:fillRect/>
          </a:stretch>
        </p:blipFill>
        <p:spPr>
          <a:xfrm>
            <a:off x="4202753" y="2724821"/>
            <a:ext cx="2403231" cy="514350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 name="Shape 54"/>
        <p:cNvGrpSpPr/>
        <p:nvPr/>
      </p:nvGrpSpPr>
      <p:grpSpPr>
        <a:xfrm>
          <a:off x="0" y="0"/>
          <a:ext cx="0" cy="0"/>
          <a:chOff x="0" y="0"/>
          <a:chExt cx="0" cy="0"/>
        </a:xfrm>
      </p:grpSpPr>
      <p:sp>
        <p:nvSpPr>
          <p:cNvPr id="55" name="Google Shape;55;p6"/>
          <p:cNvSpPr/>
          <p:nvPr>
            <p:ph idx="2" type="pic"/>
          </p:nvPr>
        </p:nvSpPr>
        <p:spPr>
          <a:xfrm>
            <a:off x="1275" y="2550"/>
            <a:ext cx="9144000" cy="5143500"/>
          </a:xfrm>
          <a:prstGeom prst="rect">
            <a:avLst/>
          </a:prstGeom>
          <a:noFill/>
          <a:ln>
            <a:noFill/>
          </a:ln>
        </p:spPr>
      </p:sp>
      <p:grpSp>
        <p:nvGrpSpPr>
          <p:cNvPr id="56" name="Google Shape;56;p6"/>
          <p:cNvGrpSpPr/>
          <p:nvPr/>
        </p:nvGrpSpPr>
        <p:grpSpPr>
          <a:xfrm rot="-149933">
            <a:off x="28902" y="-38843"/>
            <a:ext cx="4807242" cy="1431260"/>
            <a:chOff x="0" y="-38100"/>
            <a:chExt cx="2729100" cy="1695600"/>
          </a:xfrm>
        </p:grpSpPr>
        <p:sp>
          <p:nvSpPr>
            <p:cNvPr id="57" name="Google Shape;57;p6"/>
            <p:cNvSpPr/>
            <p:nvPr/>
          </p:nvSpPr>
          <p:spPr>
            <a:xfrm>
              <a:off x="0" y="0"/>
              <a:ext cx="2728992" cy="1657378"/>
            </a:xfrm>
            <a:custGeom>
              <a:rect b="b" l="l" r="r" t="t"/>
              <a:pathLst>
                <a:path extrusionOk="0" h="1657378" w="2728992">
                  <a:moveTo>
                    <a:pt x="85707" y="0"/>
                  </a:moveTo>
                  <a:lnTo>
                    <a:pt x="2643286" y="0"/>
                  </a:lnTo>
                  <a:cubicBezTo>
                    <a:pt x="2666017" y="0"/>
                    <a:pt x="2687816" y="9030"/>
                    <a:pt x="2703889" y="25103"/>
                  </a:cubicBezTo>
                  <a:cubicBezTo>
                    <a:pt x="2719963" y="41176"/>
                    <a:pt x="2728992" y="62976"/>
                    <a:pt x="2728992" y="85707"/>
                  </a:cubicBezTo>
                  <a:lnTo>
                    <a:pt x="2728992" y="1571672"/>
                  </a:lnTo>
                  <a:cubicBezTo>
                    <a:pt x="2728992" y="1619006"/>
                    <a:pt x="2690620" y="1657378"/>
                    <a:pt x="2643286" y="1657378"/>
                  </a:cubicBezTo>
                  <a:lnTo>
                    <a:pt x="85707" y="1657378"/>
                  </a:lnTo>
                  <a:cubicBezTo>
                    <a:pt x="62976" y="1657378"/>
                    <a:pt x="41176" y="1648348"/>
                    <a:pt x="25103" y="1632275"/>
                  </a:cubicBezTo>
                  <a:cubicBezTo>
                    <a:pt x="9030" y="1616202"/>
                    <a:pt x="0" y="1594402"/>
                    <a:pt x="0" y="1571672"/>
                  </a:cubicBezTo>
                  <a:lnTo>
                    <a:pt x="0" y="85707"/>
                  </a:lnTo>
                  <a:cubicBezTo>
                    <a:pt x="0" y="62976"/>
                    <a:pt x="9030" y="41176"/>
                    <a:pt x="25103" y="25103"/>
                  </a:cubicBezTo>
                  <a:cubicBezTo>
                    <a:pt x="41176" y="9030"/>
                    <a:pt x="62976" y="0"/>
                    <a:pt x="85707" y="0"/>
                  </a:cubicBezTo>
                  <a:close/>
                </a:path>
              </a:pathLst>
            </a:custGeom>
            <a:solidFill>
              <a:srgbClr val="FFFFFF"/>
            </a:solidFill>
            <a:ln cap="rnd" cmpd="sng" w="114300">
              <a:solidFill>
                <a:srgbClr val="31224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8" name="Google Shape;58;p6"/>
            <p:cNvSpPr txBox="1"/>
            <p:nvPr/>
          </p:nvSpPr>
          <p:spPr>
            <a:xfrm>
              <a:off x="0" y="-38100"/>
              <a:ext cx="2729100" cy="1695600"/>
            </a:xfrm>
            <a:prstGeom prst="rect">
              <a:avLst/>
            </a:prstGeom>
            <a:noFill/>
            <a:ln>
              <a:noFill/>
            </a:ln>
          </p:spPr>
          <p:txBody>
            <a:bodyPr anchorCtr="0" anchor="ctr" bIns="23975" lIns="23975" spcFirstLastPara="1" rIns="23975" wrap="square" tIns="23975">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9" name="Google Shape;59;p6"/>
          <p:cNvSpPr txBox="1"/>
          <p:nvPr>
            <p:ph type="title"/>
          </p:nvPr>
        </p:nvSpPr>
        <p:spPr>
          <a:xfrm rot="-178919">
            <a:off x="311807" y="444998"/>
            <a:ext cx="4486575" cy="572886"/>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0" name="Google Shape;60;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1" name="Google Shape;61;p6"/>
          <p:cNvSpPr/>
          <p:nvPr/>
        </p:nvSpPr>
        <p:spPr>
          <a:xfrm>
            <a:off x="5339733" y="2445110"/>
            <a:ext cx="3804268" cy="3126416"/>
          </a:xfrm>
          <a:custGeom>
            <a:rect b="b" l="l" r="r" t="t"/>
            <a:pathLst>
              <a:path extrusionOk="0" h="6252832" w="7608535">
                <a:moveTo>
                  <a:pt x="0" y="0"/>
                </a:moveTo>
                <a:lnTo>
                  <a:pt x="7608535" y="0"/>
                </a:lnTo>
                <a:lnTo>
                  <a:pt x="7608535" y="6252833"/>
                </a:lnTo>
                <a:lnTo>
                  <a:pt x="0" y="6252833"/>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2" name="Shape 62"/>
        <p:cNvGrpSpPr/>
        <p:nvPr/>
      </p:nvGrpSpPr>
      <p:grpSpPr>
        <a:xfrm>
          <a:off x="0" y="0"/>
          <a:ext cx="0" cy="0"/>
          <a:chOff x="0" y="0"/>
          <a:chExt cx="0" cy="0"/>
        </a:xfrm>
      </p:grpSpPr>
      <p:grpSp>
        <p:nvGrpSpPr>
          <p:cNvPr id="63" name="Google Shape;63;p7"/>
          <p:cNvGrpSpPr/>
          <p:nvPr/>
        </p:nvGrpSpPr>
        <p:grpSpPr>
          <a:xfrm>
            <a:off x="-1332946" y="-160629"/>
            <a:ext cx="11809892" cy="5464760"/>
            <a:chOff x="0" y="0"/>
            <a:chExt cx="31493046" cy="14572692"/>
          </a:xfrm>
        </p:grpSpPr>
        <p:sp>
          <p:nvSpPr>
            <p:cNvPr id="64" name="Google Shape;64;p7"/>
            <p:cNvSpPr/>
            <p:nvPr/>
          </p:nvSpPr>
          <p:spPr>
            <a:xfrm>
              <a:off x="0"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2">
                <a:alphaModFix/>
              </a:blip>
              <a:stretch>
                <a:fillRect b="0" l="0" r="0" t="0"/>
              </a:stretch>
            </a:blipFill>
            <a:ln>
              <a:noFill/>
            </a:ln>
          </p:spPr>
        </p:sp>
        <p:sp>
          <p:nvSpPr>
            <p:cNvPr id="65" name="Google Shape;65;p7"/>
            <p:cNvSpPr/>
            <p:nvPr/>
          </p:nvSpPr>
          <p:spPr>
            <a:xfrm>
              <a:off x="15746523"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2">
                <a:alphaModFix/>
              </a:blip>
              <a:stretch>
                <a:fillRect b="0" l="0" r="0" t="0"/>
              </a:stretch>
            </a:blipFill>
            <a:ln>
              <a:noFill/>
            </a:ln>
          </p:spPr>
        </p:sp>
      </p:grpSp>
      <p:pic>
        <p:nvPicPr>
          <p:cNvPr id="66" name="Google Shape;66;p7"/>
          <p:cNvPicPr preferRelativeResize="0"/>
          <p:nvPr/>
        </p:nvPicPr>
        <p:blipFill>
          <a:blip r:embed="rId3">
            <a:alphaModFix/>
          </a:blip>
          <a:stretch>
            <a:fillRect/>
          </a:stretch>
        </p:blipFill>
        <p:spPr>
          <a:xfrm>
            <a:off x="4904850" y="-155342"/>
            <a:ext cx="4239149" cy="5918303"/>
          </a:xfrm>
          <a:prstGeom prst="rect">
            <a:avLst/>
          </a:prstGeom>
          <a:noFill/>
          <a:ln>
            <a:noFill/>
          </a:ln>
        </p:spPr>
      </p:pic>
      <p:sp>
        <p:nvSpPr>
          <p:cNvPr id="67" name="Google Shape;67;p7"/>
          <p:cNvSpPr txBox="1"/>
          <p:nvPr>
            <p:ph type="title"/>
          </p:nvPr>
        </p:nvSpPr>
        <p:spPr>
          <a:xfrm>
            <a:off x="490250" y="450150"/>
            <a:ext cx="49737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68" name="Google Shape;6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9" name="Shape 69"/>
        <p:cNvGrpSpPr/>
        <p:nvPr/>
      </p:nvGrpSpPr>
      <p:grpSpPr>
        <a:xfrm>
          <a:off x="0" y="0"/>
          <a:ext cx="0" cy="0"/>
          <a:chOff x="0" y="0"/>
          <a:chExt cx="0" cy="0"/>
        </a:xfrm>
      </p:grpSpPr>
      <p:grpSp>
        <p:nvGrpSpPr>
          <p:cNvPr id="70" name="Google Shape;70;p8"/>
          <p:cNvGrpSpPr/>
          <p:nvPr/>
        </p:nvGrpSpPr>
        <p:grpSpPr>
          <a:xfrm>
            <a:off x="-1332946" y="-160629"/>
            <a:ext cx="11809892" cy="5464760"/>
            <a:chOff x="0" y="0"/>
            <a:chExt cx="31493046" cy="14572692"/>
          </a:xfrm>
        </p:grpSpPr>
        <p:sp>
          <p:nvSpPr>
            <p:cNvPr id="71" name="Google Shape;71;p8"/>
            <p:cNvSpPr/>
            <p:nvPr/>
          </p:nvSpPr>
          <p:spPr>
            <a:xfrm>
              <a:off x="0"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2">
                <a:alphaModFix/>
              </a:blip>
              <a:stretch>
                <a:fillRect b="0" l="0" r="0" t="0"/>
              </a:stretch>
            </a:blipFill>
            <a:ln>
              <a:noFill/>
            </a:ln>
          </p:spPr>
        </p:sp>
        <p:sp>
          <p:nvSpPr>
            <p:cNvPr id="72" name="Google Shape;72;p8"/>
            <p:cNvSpPr/>
            <p:nvPr/>
          </p:nvSpPr>
          <p:spPr>
            <a:xfrm>
              <a:off x="15746523"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2">
                <a:alphaModFix/>
              </a:blip>
              <a:stretch>
                <a:fillRect b="0" l="0" r="0" t="0"/>
              </a:stretch>
            </a:blipFill>
            <a:ln>
              <a:noFill/>
            </a:ln>
          </p:spPr>
        </p:sp>
      </p:grpSp>
      <p:grpSp>
        <p:nvGrpSpPr>
          <p:cNvPr id="73" name="Google Shape;73;p8"/>
          <p:cNvGrpSpPr/>
          <p:nvPr/>
        </p:nvGrpSpPr>
        <p:grpSpPr>
          <a:xfrm>
            <a:off x="514350" y="257382"/>
            <a:ext cx="8115317" cy="4556795"/>
            <a:chOff x="0" y="-38100"/>
            <a:chExt cx="4291321" cy="2409600"/>
          </a:xfrm>
        </p:grpSpPr>
        <p:sp>
          <p:nvSpPr>
            <p:cNvPr id="74" name="Google Shape;74;p8"/>
            <p:cNvSpPr/>
            <p:nvPr/>
          </p:nvSpPr>
          <p:spPr>
            <a:xfrm>
              <a:off x="0" y="0"/>
              <a:ext cx="4291321" cy="2371447"/>
            </a:xfrm>
            <a:custGeom>
              <a:rect b="b" l="l" r="r" t="t"/>
              <a:pathLst>
                <a:path extrusionOk="0" h="2371447" w="4291321">
                  <a:moveTo>
                    <a:pt x="24327" y="0"/>
                  </a:moveTo>
                  <a:lnTo>
                    <a:pt x="4266994" y="0"/>
                  </a:lnTo>
                  <a:cubicBezTo>
                    <a:pt x="4280429" y="0"/>
                    <a:pt x="4291321" y="10891"/>
                    <a:pt x="4291321" y="24327"/>
                  </a:cubicBezTo>
                  <a:lnTo>
                    <a:pt x="4291321" y="2347120"/>
                  </a:lnTo>
                  <a:cubicBezTo>
                    <a:pt x="4291321" y="2353572"/>
                    <a:pt x="4288758" y="2359760"/>
                    <a:pt x="4284196" y="2364322"/>
                  </a:cubicBezTo>
                  <a:cubicBezTo>
                    <a:pt x="4279634" y="2368884"/>
                    <a:pt x="4273446" y="2371447"/>
                    <a:pt x="4266994" y="2371447"/>
                  </a:cubicBezTo>
                  <a:lnTo>
                    <a:pt x="24327" y="2371447"/>
                  </a:lnTo>
                  <a:cubicBezTo>
                    <a:pt x="10891" y="2371447"/>
                    <a:pt x="0" y="2360556"/>
                    <a:pt x="0" y="2347120"/>
                  </a:cubicBezTo>
                  <a:lnTo>
                    <a:pt x="0" y="24327"/>
                  </a:lnTo>
                  <a:cubicBezTo>
                    <a:pt x="0" y="10891"/>
                    <a:pt x="10891" y="0"/>
                    <a:pt x="24327" y="0"/>
                  </a:cubicBezTo>
                  <a:close/>
                </a:path>
              </a:pathLst>
            </a:custGeom>
            <a:solidFill>
              <a:srgbClr val="FFFFFF"/>
            </a:solidFill>
            <a:ln cap="rnd" cmpd="sng" w="114300">
              <a:solidFill>
                <a:srgbClr val="31224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5" name="Google Shape;75;p8"/>
            <p:cNvSpPr txBox="1"/>
            <p:nvPr/>
          </p:nvSpPr>
          <p:spPr>
            <a:xfrm>
              <a:off x="0" y="-38100"/>
              <a:ext cx="4291200" cy="2409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6" name="Google Shape;76;p8"/>
          <p:cNvSpPr txBox="1"/>
          <p:nvPr>
            <p:ph type="title"/>
          </p:nvPr>
        </p:nvSpPr>
        <p:spPr>
          <a:xfrm>
            <a:off x="646500" y="11569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77" name="Google Shape;77;p8"/>
          <p:cNvSpPr txBox="1"/>
          <p:nvPr>
            <p:ph idx="1" type="subTitle"/>
          </p:nvPr>
        </p:nvSpPr>
        <p:spPr>
          <a:xfrm>
            <a:off x="646500" y="27268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8" name="Google Shape;78;p8"/>
          <p:cNvSpPr txBox="1"/>
          <p:nvPr>
            <p:ph idx="2" type="body"/>
          </p:nvPr>
        </p:nvSpPr>
        <p:spPr>
          <a:xfrm>
            <a:off x="4660500" y="724075"/>
            <a:ext cx="36951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9" name="Google Shape;79;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80" name="Google Shape;80;p8"/>
          <p:cNvPicPr preferRelativeResize="0"/>
          <p:nvPr/>
        </p:nvPicPr>
        <p:blipFill>
          <a:blip r:embed="rId3">
            <a:alphaModFix/>
          </a:blip>
          <a:stretch>
            <a:fillRect/>
          </a:stretch>
        </p:blipFill>
        <p:spPr>
          <a:xfrm>
            <a:off x="5389150" y="3443999"/>
            <a:ext cx="1454030" cy="1238950"/>
          </a:xfrm>
          <a:prstGeom prst="rect">
            <a:avLst/>
          </a:prstGeom>
          <a:noFill/>
          <a:ln>
            <a:noFill/>
          </a:ln>
        </p:spPr>
      </p:pic>
      <p:pic>
        <p:nvPicPr>
          <p:cNvPr id="81" name="Google Shape;81;p8"/>
          <p:cNvPicPr preferRelativeResize="0"/>
          <p:nvPr/>
        </p:nvPicPr>
        <p:blipFill>
          <a:blip r:embed="rId3">
            <a:alphaModFix/>
          </a:blip>
          <a:stretch>
            <a:fillRect/>
          </a:stretch>
        </p:blipFill>
        <p:spPr>
          <a:xfrm>
            <a:off x="3677423" y="3909474"/>
            <a:ext cx="1454030" cy="1238950"/>
          </a:xfrm>
          <a:prstGeom prst="rect">
            <a:avLst/>
          </a:prstGeom>
          <a:noFill/>
          <a:ln>
            <a:noFill/>
          </a:ln>
        </p:spPr>
      </p:pic>
      <p:pic>
        <p:nvPicPr>
          <p:cNvPr id="82" name="Google Shape;82;p8"/>
          <p:cNvPicPr preferRelativeResize="0"/>
          <p:nvPr/>
        </p:nvPicPr>
        <p:blipFill rotWithShape="1">
          <a:blip r:embed="rId4">
            <a:alphaModFix/>
          </a:blip>
          <a:srcRect b="0" l="0" r="0" t="0"/>
          <a:stretch/>
        </p:blipFill>
        <p:spPr>
          <a:xfrm>
            <a:off x="4370865" y="3440274"/>
            <a:ext cx="1857552" cy="1857552"/>
          </a:xfrm>
          <a:prstGeom prst="rect">
            <a:avLst/>
          </a:prstGeom>
          <a:noFill/>
          <a:ln>
            <a:noFill/>
          </a:ln>
        </p:spPr>
      </p:pic>
      <p:pic>
        <p:nvPicPr>
          <p:cNvPr id="83" name="Google Shape;83;p8"/>
          <p:cNvPicPr preferRelativeResize="0"/>
          <p:nvPr/>
        </p:nvPicPr>
        <p:blipFill rotWithShape="1">
          <a:blip r:embed="rId3">
            <a:alphaModFix/>
          </a:blip>
          <a:srcRect b="43403" l="0" r="0" t="0"/>
          <a:stretch/>
        </p:blipFill>
        <p:spPr>
          <a:xfrm>
            <a:off x="3677425" y="3909474"/>
            <a:ext cx="1454024" cy="7012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4" name="Shape 84"/>
        <p:cNvGrpSpPr/>
        <p:nvPr/>
      </p:nvGrpSpPr>
      <p:grpSpPr>
        <a:xfrm>
          <a:off x="0" y="0"/>
          <a:ext cx="0" cy="0"/>
          <a:chOff x="0" y="0"/>
          <a:chExt cx="0" cy="0"/>
        </a:xfrm>
      </p:grpSpPr>
      <p:grpSp>
        <p:nvGrpSpPr>
          <p:cNvPr id="85" name="Google Shape;85;p9"/>
          <p:cNvGrpSpPr/>
          <p:nvPr/>
        </p:nvGrpSpPr>
        <p:grpSpPr>
          <a:xfrm>
            <a:off x="-1332946" y="-160629"/>
            <a:ext cx="11809892" cy="5464760"/>
            <a:chOff x="0" y="0"/>
            <a:chExt cx="31493046" cy="14572692"/>
          </a:xfrm>
        </p:grpSpPr>
        <p:sp>
          <p:nvSpPr>
            <p:cNvPr id="86" name="Google Shape;86;p9"/>
            <p:cNvSpPr/>
            <p:nvPr/>
          </p:nvSpPr>
          <p:spPr>
            <a:xfrm>
              <a:off x="0"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2">
                <a:alphaModFix/>
              </a:blip>
              <a:stretch>
                <a:fillRect b="0" l="0" r="0" t="0"/>
              </a:stretch>
            </a:blipFill>
            <a:ln>
              <a:noFill/>
            </a:ln>
          </p:spPr>
        </p:sp>
        <p:sp>
          <p:nvSpPr>
            <p:cNvPr id="87" name="Google Shape;87;p9"/>
            <p:cNvSpPr/>
            <p:nvPr/>
          </p:nvSpPr>
          <p:spPr>
            <a:xfrm>
              <a:off x="15746523"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2">
                <a:alphaModFix/>
              </a:blip>
              <a:stretch>
                <a:fillRect b="0" l="0" r="0" t="0"/>
              </a:stretch>
            </a:blipFill>
            <a:ln>
              <a:noFill/>
            </a:ln>
          </p:spPr>
        </p:sp>
      </p:grpSp>
      <p:sp>
        <p:nvSpPr>
          <p:cNvPr id="88" name="Google Shape;88;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89" name="Google Shape;89;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90" name="Google Shape;90;p9"/>
          <p:cNvSpPr/>
          <p:nvPr/>
        </p:nvSpPr>
        <p:spPr>
          <a:xfrm rot="1470904">
            <a:off x="6997405" y="3850546"/>
            <a:ext cx="1532044" cy="930369"/>
          </a:xfrm>
          <a:custGeom>
            <a:rect b="b" l="l" r="r" t="t"/>
            <a:pathLst>
              <a:path extrusionOk="0" h="1860436" w="3063591">
                <a:moveTo>
                  <a:pt x="0" y="0"/>
                </a:moveTo>
                <a:lnTo>
                  <a:pt x="3063591" y="0"/>
                </a:lnTo>
                <a:lnTo>
                  <a:pt x="3063591" y="1860436"/>
                </a:lnTo>
                <a:lnTo>
                  <a:pt x="0" y="1860436"/>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1" name="Shape 91"/>
        <p:cNvGrpSpPr/>
        <p:nvPr/>
      </p:nvGrpSpPr>
      <p:grpSpPr>
        <a:xfrm>
          <a:off x="0" y="0"/>
          <a:ext cx="0" cy="0"/>
          <a:chOff x="0" y="0"/>
          <a:chExt cx="0" cy="0"/>
        </a:xfrm>
      </p:grpSpPr>
      <p:sp>
        <p:nvSpPr>
          <p:cNvPr id="92" name="Google Shape;92;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Anton"/>
              <a:buChar char="●"/>
              <a:defRPr sz="1800">
                <a:solidFill>
                  <a:schemeClr val="dk2"/>
                </a:solidFill>
                <a:latin typeface="Anton"/>
                <a:ea typeface="Anton"/>
                <a:cs typeface="Anton"/>
                <a:sym typeface="Anton"/>
              </a:defRPr>
            </a:lvl1pPr>
            <a:lvl2pPr indent="-317500" lvl="1" marL="914400">
              <a:lnSpc>
                <a:spcPct val="115000"/>
              </a:lnSpc>
              <a:spcBef>
                <a:spcPts val="0"/>
              </a:spcBef>
              <a:spcAft>
                <a:spcPts val="0"/>
              </a:spcAft>
              <a:buClr>
                <a:schemeClr val="dk2"/>
              </a:buClr>
              <a:buSzPts val="1400"/>
              <a:buFont typeface="Gaegu"/>
              <a:buChar char="○"/>
              <a:defRPr b="1">
                <a:solidFill>
                  <a:schemeClr val="dk2"/>
                </a:solidFill>
                <a:latin typeface="Gaegu"/>
                <a:ea typeface="Gaegu"/>
                <a:cs typeface="Gaegu"/>
                <a:sym typeface="Gaegu"/>
              </a:defRPr>
            </a:lvl2pPr>
            <a:lvl3pPr indent="-317500" lvl="2" marL="1371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40.png"/><Relationship Id="rId4" Type="http://schemas.openxmlformats.org/officeDocument/2006/relationships/image" Target="../media/image3.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11.png"/><Relationship Id="rId5" Type="http://schemas.openxmlformats.org/officeDocument/2006/relationships/image" Target="../media/image27.png"/><Relationship Id="rId6" Type="http://schemas.openxmlformats.org/officeDocument/2006/relationships/image" Target="../media/image23.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12.png"/><Relationship Id="rId5" Type="http://schemas.openxmlformats.org/officeDocument/2006/relationships/image" Target="../media/image43.png"/><Relationship Id="rId6"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49.png"/><Relationship Id="rId5"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25.png"/><Relationship Id="rId5" Type="http://schemas.openxmlformats.org/officeDocument/2006/relationships/image" Target="../media/image28.png"/><Relationship Id="rId6" Type="http://schemas.openxmlformats.org/officeDocument/2006/relationships/image" Target="../media/image4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1" Type="http://schemas.openxmlformats.org/officeDocument/2006/relationships/image" Target="../media/image21.png"/><Relationship Id="rId10" Type="http://schemas.openxmlformats.org/officeDocument/2006/relationships/image" Target="../media/image22.png"/><Relationship Id="rId13" Type="http://schemas.openxmlformats.org/officeDocument/2006/relationships/image" Target="../media/image23.gif"/><Relationship Id="rId12" Type="http://schemas.openxmlformats.org/officeDocument/2006/relationships/image" Target="../media/image16.png"/><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36.png"/><Relationship Id="rId9" Type="http://schemas.openxmlformats.org/officeDocument/2006/relationships/image" Target="../media/image5.png"/><Relationship Id="rId14" Type="http://schemas.openxmlformats.org/officeDocument/2006/relationships/image" Target="../media/image12.png"/><Relationship Id="rId5" Type="http://schemas.openxmlformats.org/officeDocument/2006/relationships/image" Target="../media/image3.png"/><Relationship Id="rId6" Type="http://schemas.openxmlformats.org/officeDocument/2006/relationships/image" Target="../media/image1.png"/><Relationship Id="rId7" Type="http://schemas.openxmlformats.org/officeDocument/2006/relationships/image" Target="../media/image2.png"/><Relationship Id="rId8"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3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3.png"/><Relationship Id="rId5"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32.png"/><Relationship Id="rId5"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34.png"/><Relationship Id="rId5"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20.png"/><Relationship Id="rId5" Type="http://schemas.openxmlformats.org/officeDocument/2006/relationships/image" Target="../media/image22.png"/><Relationship Id="rId6"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18.png"/><Relationship Id="rId5"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44.png"/><Relationship Id="rId5" Type="http://schemas.openxmlformats.org/officeDocument/2006/relationships/image" Target="../media/image26.png"/><Relationship Id="rId6" Type="http://schemas.openxmlformats.org/officeDocument/2006/relationships/image" Target="../media/image37.png"/><Relationship Id="rId7"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id="97" name="Google Shape;97;p11"/>
          <p:cNvPicPr preferRelativeResize="0"/>
          <p:nvPr/>
        </p:nvPicPr>
        <p:blipFill>
          <a:blip r:embed="rId3">
            <a:alphaModFix/>
          </a:blip>
          <a:stretch>
            <a:fillRect/>
          </a:stretch>
        </p:blipFill>
        <p:spPr>
          <a:xfrm>
            <a:off x="0" y="0"/>
            <a:ext cx="9144003" cy="5143501"/>
          </a:xfrm>
          <a:prstGeom prst="rect">
            <a:avLst/>
          </a:prstGeom>
          <a:noFill/>
          <a:ln>
            <a:noFill/>
          </a:ln>
        </p:spPr>
      </p:pic>
      <p:grpSp>
        <p:nvGrpSpPr>
          <p:cNvPr id="98" name="Google Shape;98;p11"/>
          <p:cNvGrpSpPr/>
          <p:nvPr/>
        </p:nvGrpSpPr>
        <p:grpSpPr>
          <a:xfrm>
            <a:off x="1572512" y="1288354"/>
            <a:ext cx="5998976" cy="2494461"/>
            <a:chOff x="0" y="-38100"/>
            <a:chExt cx="3159955" cy="1313955"/>
          </a:xfrm>
        </p:grpSpPr>
        <p:sp>
          <p:nvSpPr>
            <p:cNvPr id="99" name="Google Shape;99;p11"/>
            <p:cNvSpPr/>
            <p:nvPr/>
          </p:nvSpPr>
          <p:spPr>
            <a:xfrm>
              <a:off x="0" y="0"/>
              <a:ext cx="3159955" cy="1275855"/>
            </a:xfrm>
            <a:custGeom>
              <a:rect b="b" l="l" r="r" t="t"/>
              <a:pathLst>
                <a:path extrusionOk="0" h="1275855" w="3159955">
                  <a:moveTo>
                    <a:pt x="32909" y="0"/>
                  </a:moveTo>
                  <a:lnTo>
                    <a:pt x="3127046" y="0"/>
                  </a:lnTo>
                  <a:cubicBezTo>
                    <a:pt x="3135774" y="0"/>
                    <a:pt x="3144144" y="3467"/>
                    <a:pt x="3150316" y="9639"/>
                  </a:cubicBezTo>
                  <a:cubicBezTo>
                    <a:pt x="3156487" y="15810"/>
                    <a:pt x="3159955" y="24181"/>
                    <a:pt x="3159955" y="32909"/>
                  </a:cubicBezTo>
                  <a:lnTo>
                    <a:pt x="3159955" y="1242946"/>
                  </a:lnTo>
                  <a:cubicBezTo>
                    <a:pt x="3159955" y="1251674"/>
                    <a:pt x="3156487" y="1260045"/>
                    <a:pt x="3150316" y="1266216"/>
                  </a:cubicBezTo>
                  <a:cubicBezTo>
                    <a:pt x="3144144" y="1272388"/>
                    <a:pt x="3135774" y="1275855"/>
                    <a:pt x="3127046" y="1275855"/>
                  </a:cubicBezTo>
                  <a:lnTo>
                    <a:pt x="32909" y="1275855"/>
                  </a:lnTo>
                  <a:cubicBezTo>
                    <a:pt x="24181" y="1275855"/>
                    <a:pt x="15810" y="1272388"/>
                    <a:pt x="9639" y="1266216"/>
                  </a:cubicBezTo>
                  <a:cubicBezTo>
                    <a:pt x="3467" y="1260045"/>
                    <a:pt x="0" y="1251674"/>
                    <a:pt x="0" y="1242946"/>
                  </a:cubicBezTo>
                  <a:lnTo>
                    <a:pt x="0" y="32909"/>
                  </a:lnTo>
                  <a:cubicBezTo>
                    <a:pt x="0" y="24181"/>
                    <a:pt x="3467" y="15810"/>
                    <a:pt x="9639" y="9639"/>
                  </a:cubicBezTo>
                  <a:cubicBezTo>
                    <a:pt x="15810" y="3467"/>
                    <a:pt x="24181" y="0"/>
                    <a:pt x="32909" y="0"/>
                  </a:cubicBezTo>
                  <a:close/>
                </a:path>
              </a:pathLst>
            </a:custGeom>
            <a:solidFill>
              <a:srgbClr val="FFFFFF"/>
            </a:solidFill>
            <a:ln cap="rnd" cmpd="sng" w="114300">
              <a:solidFill>
                <a:srgbClr val="A3CC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0" name="Google Shape;100;p11"/>
            <p:cNvSpPr txBox="1"/>
            <p:nvPr/>
          </p:nvSpPr>
          <p:spPr>
            <a:xfrm>
              <a:off x="0" y="-38100"/>
              <a:ext cx="3159955" cy="131395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1" name="Google Shape;101;p11"/>
          <p:cNvGrpSpPr/>
          <p:nvPr/>
        </p:nvGrpSpPr>
        <p:grpSpPr>
          <a:xfrm>
            <a:off x="1572512" y="1288354"/>
            <a:ext cx="5998976" cy="1126631"/>
            <a:chOff x="0" y="-38100"/>
            <a:chExt cx="3159955" cy="593451"/>
          </a:xfrm>
        </p:grpSpPr>
        <p:sp>
          <p:nvSpPr>
            <p:cNvPr id="102" name="Google Shape;102;p11"/>
            <p:cNvSpPr/>
            <p:nvPr/>
          </p:nvSpPr>
          <p:spPr>
            <a:xfrm>
              <a:off x="0" y="0"/>
              <a:ext cx="3159955" cy="555351"/>
            </a:xfrm>
            <a:custGeom>
              <a:rect b="b" l="l" r="r" t="t"/>
              <a:pathLst>
                <a:path extrusionOk="0" h="555351" w="3159955">
                  <a:moveTo>
                    <a:pt x="32909" y="0"/>
                  </a:moveTo>
                  <a:lnTo>
                    <a:pt x="3127046" y="0"/>
                  </a:lnTo>
                  <a:cubicBezTo>
                    <a:pt x="3135774" y="0"/>
                    <a:pt x="3144144" y="3467"/>
                    <a:pt x="3150316" y="9639"/>
                  </a:cubicBezTo>
                  <a:cubicBezTo>
                    <a:pt x="3156487" y="15810"/>
                    <a:pt x="3159955" y="24181"/>
                    <a:pt x="3159955" y="32909"/>
                  </a:cubicBezTo>
                  <a:lnTo>
                    <a:pt x="3159955" y="522443"/>
                  </a:lnTo>
                  <a:cubicBezTo>
                    <a:pt x="3159955" y="531171"/>
                    <a:pt x="3156487" y="539541"/>
                    <a:pt x="3150316" y="545713"/>
                  </a:cubicBezTo>
                  <a:cubicBezTo>
                    <a:pt x="3144144" y="551884"/>
                    <a:pt x="3135774" y="555351"/>
                    <a:pt x="3127046" y="555351"/>
                  </a:cubicBezTo>
                  <a:lnTo>
                    <a:pt x="32909" y="555351"/>
                  </a:lnTo>
                  <a:cubicBezTo>
                    <a:pt x="24181" y="555351"/>
                    <a:pt x="15810" y="551884"/>
                    <a:pt x="9639" y="545713"/>
                  </a:cubicBezTo>
                  <a:cubicBezTo>
                    <a:pt x="3467" y="539541"/>
                    <a:pt x="0" y="531171"/>
                    <a:pt x="0" y="522443"/>
                  </a:cubicBezTo>
                  <a:lnTo>
                    <a:pt x="0" y="32909"/>
                  </a:lnTo>
                  <a:cubicBezTo>
                    <a:pt x="0" y="24181"/>
                    <a:pt x="3467" y="15810"/>
                    <a:pt x="9639" y="9639"/>
                  </a:cubicBezTo>
                  <a:cubicBezTo>
                    <a:pt x="15810" y="3467"/>
                    <a:pt x="24181" y="0"/>
                    <a:pt x="32909" y="0"/>
                  </a:cubicBezTo>
                  <a:close/>
                </a:path>
              </a:pathLst>
            </a:custGeom>
            <a:solidFill>
              <a:srgbClr val="312242"/>
            </a:solidFill>
            <a:ln cap="rnd" cmpd="sng" w="114300">
              <a:solidFill>
                <a:srgbClr val="A3CC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3" name="Google Shape;103;p11"/>
            <p:cNvSpPr txBox="1"/>
            <p:nvPr/>
          </p:nvSpPr>
          <p:spPr>
            <a:xfrm>
              <a:off x="0" y="-38100"/>
              <a:ext cx="3159955" cy="59345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04" name="Google Shape;104;p11"/>
          <p:cNvSpPr/>
          <p:nvPr/>
        </p:nvSpPr>
        <p:spPr>
          <a:xfrm flipH="1">
            <a:off x="0" y="2022238"/>
            <a:ext cx="2624016" cy="3719611"/>
          </a:xfrm>
          <a:custGeom>
            <a:rect b="b" l="l" r="r" t="t"/>
            <a:pathLst>
              <a:path extrusionOk="0" h="7439221" w="5248032">
                <a:moveTo>
                  <a:pt x="5248032" y="0"/>
                </a:moveTo>
                <a:lnTo>
                  <a:pt x="0" y="0"/>
                </a:lnTo>
                <a:lnTo>
                  <a:pt x="0" y="7439221"/>
                </a:lnTo>
                <a:lnTo>
                  <a:pt x="5248032" y="7439221"/>
                </a:lnTo>
                <a:lnTo>
                  <a:pt x="5248032" y="0"/>
                </a:lnTo>
                <a:close/>
              </a:path>
            </a:pathLst>
          </a:custGeom>
          <a:blipFill rotWithShape="1">
            <a:blip r:embed="rId4">
              <a:alphaModFix/>
            </a:blip>
            <a:stretch>
              <a:fillRect b="0" l="0" r="0" t="0"/>
            </a:stretch>
          </a:blipFill>
          <a:ln>
            <a:noFill/>
          </a:ln>
        </p:spPr>
      </p:sp>
      <p:sp>
        <p:nvSpPr>
          <p:cNvPr id="105" name="Google Shape;105;p11"/>
          <p:cNvSpPr/>
          <p:nvPr/>
        </p:nvSpPr>
        <p:spPr>
          <a:xfrm>
            <a:off x="7055449" y="266168"/>
            <a:ext cx="1518735" cy="2057400"/>
          </a:xfrm>
          <a:custGeom>
            <a:rect b="b" l="l" r="r" t="t"/>
            <a:pathLst>
              <a:path extrusionOk="0" h="4114800" w="3037471">
                <a:moveTo>
                  <a:pt x="0" y="0"/>
                </a:moveTo>
                <a:lnTo>
                  <a:pt x="3037471" y="0"/>
                </a:lnTo>
                <a:lnTo>
                  <a:pt x="3037471" y="4114800"/>
                </a:lnTo>
                <a:lnTo>
                  <a:pt x="0" y="4114800"/>
                </a:lnTo>
                <a:lnTo>
                  <a:pt x="0" y="0"/>
                </a:lnTo>
                <a:close/>
              </a:path>
            </a:pathLst>
          </a:custGeom>
          <a:blipFill rotWithShape="1">
            <a:blip r:embed="rId5">
              <a:alphaModFix/>
            </a:blip>
            <a:stretch>
              <a:fillRect b="0" l="0" r="0" t="0"/>
            </a:stretch>
          </a:blipFill>
          <a:ln>
            <a:noFill/>
          </a:ln>
        </p:spPr>
      </p:sp>
      <p:sp>
        <p:nvSpPr>
          <p:cNvPr id="106" name="Google Shape;106;p11"/>
          <p:cNvSpPr txBox="1"/>
          <p:nvPr/>
        </p:nvSpPr>
        <p:spPr>
          <a:xfrm>
            <a:off x="1926600" y="2431222"/>
            <a:ext cx="5502000" cy="11853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7700" u="none" cap="none" strike="noStrike">
                <a:solidFill>
                  <a:srgbClr val="312242"/>
                </a:solidFill>
                <a:latin typeface="Paytone One"/>
                <a:ea typeface="Paytone One"/>
                <a:cs typeface="Paytone One"/>
                <a:sym typeface="Paytone One"/>
              </a:rPr>
              <a:t>Avalanche</a:t>
            </a:r>
            <a:endParaRPr sz="700"/>
          </a:p>
        </p:txBody>
      </p:sp>
      <p:sp>
        <p:nvSpPr>
          <p:cNvPr id="107" name="Google Shape;107;p11"/>
          <p:cNvSpPr txBox="1"/>
          <p:nvPr/>
        </p:nvSpPr>
        <p:spPr>
          <a:xfrm>
            <a:off x="2373932" y="1535720"/>
            <a:ext cx="4396136" cy="670892"/>
          </a:xfrm>
          <a:prstGeom prst="rect">
            <a:avLst/>
          </a:prstGeom>
          <a:noFill/>
          <a:ln>
            <a:noFill/>
          </a:ln>
        </p:spPr>
        <p:txBody>
          <a:bodyPr anchorCtr="0" anchor="t" bIns="0" lIns="0" spcFirstLastPara="1" rIns="0" wrap="square" tIns="0">
            <a:spAutoFit/>
          </a:bodyPr>
          <a:lstStyle/>
          <a:p>
            <a:pPr indent="0" lvl="0" marL="0" marR="0" rtl="0" algn="l">
              <a:lnSpc>
                <a:spcPct val="103008"/>
              </a:lnSpc>
              <a:spcBef>
                <a:spcPts val="0"/>
              </a:spcBef>
              <a:spcAft>
                <a:spcPts val="0"/>
              </a:spcAft>
              <a:buNone/>
            </a:pPr>
            <a:r>
              <a:rPr b="1" i="0" lang="en" sz="4200" u="none" cap="none" strike="noStrike">
                <a:solidFill>
                  <a:srgbClr val="FFFFFF"/>
                </a:solidFill>
                <a:latin typeface="Gaegu"/>
                <a:ea typeface="Gaegu"/>
                <a:cs typeface="Gaegu"/>
                <a:sym typeface="Gaegu"/>
              </a:rPr>
              <a:t>Natural Disasters: </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3CCFF"/>
        </a:solidFill>
      </p:bgPr>
    </p:bg>
    <p:spTree>
      <p:nvGrpSpPr>
        <p:cNvPr id="322" name="Shape 322"/>
        <p:cNvGrpSpPr/>
        <p:nvPr/>
      </p:nvGrpSpPr>
      <p:grpSpPr>
        <a:xfrm>
          <a:off x="0" y="0"/>
          <a:ext cx="0" cy="0"/>
          <a:chOff x="0" y="0"/>
          <a:chExt cx="0" cy="0"/>
        </a:xfrm>
      </p:grpSpPr>
      <p:grpSp>
        <p:nvGrpSpPr>
          <p:cNvPr id="323" name="Google Shape;323;p20"/>
          <p:cNvGrpSpPr/>
          <p:nvPr/>
        </p:nvGrpSpPr>
        <p:grpSpPr>
          <a:xfrm>
            <a:off x="-1332946" y="-160629"/>
            <a:ext cx="11809892" cy="5464760"/>
            <a:chOff x="0" y="0"/>
            <a:chExt cx="31493046" cy="14572692"/>
          </a:xfrm>
        </p:grpSpPr>
        <p:sp>
          <p:nvSpPr>
            <p:cNvPr id="324" name="Google Shape;324;p20"/>
            <p:cNvSpPr/>
            <p:nvPr/>
          </p:nvSpPr>
          <p:spPr>
            <a:xfrm>
              <a:off x="0"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sp>
          <p:nvSpPr>
            <p:cNvPr id="325" name="Google Shape;325;p20"/>
            <p:cNvSpPr/>
            <p:nvPr/>
          </p:nvSpPr>
          <p:spPr>
            <a:xfrm>
              <a:off x="15746523"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grpSp>
      <p:grpSp>
        <p:nvGrpSpPr>
          <p:cNvPr id="326" name="Google Shape;326;p20"/>
          <p:cNvGrpSpPr/>
          <p:nvPr/>
        </p:nvGrpSpPr>
        <p:grpSpPr>
          <a:xfrm>
            <a:off x="514350" y="257382"/>
            <a:ext cx="8115300" cy="4556685"/>
            <a:chOff x="0" y="-38100"/>
            <a:chExt cx="4291321" cy="2409547"/>
          </a:xfrm>
        </p:grpSpPr>
        <p:sp>
          <p:nvSpPr>
            <p:cNvPr id="327" name="Google Shape;327;p20"/>
            <p:cNvSpPr/>
            <p:nvPr/>
          </p:nvSpPr>
          <p:spPr>
            <a:xfrm>
              <a:off x="0" y="0"/>
              <a:ext cx="4291321" cy="2371447"/>
            </a:xfrm>
            <a:custGeom>
              <a:rect b="b" l="l" r="r" t="t"/>
              <a:pathLst>
                <a:path extrusionOk="0" h="2371447" w="4291321">
                  <a:moveTo>
                    <a:pt x="24327" y="0"/>
                  </a:moveTo>
                  <a:lnTo>
                    <a:pt x="4266994" y="0"/>
                  </a:lnTo>
                  <a:cubicBezTo>
                    <a:pt x="4280429" y="0"/>
                    <a:pt x="4291321" y="10891"/>
                    <a:pt x="4291321" y="24327"/>
                  </a:cubicBezTo>
                  <a:lnTo>
                    <a:pt x="4291321" y="2347120"/>
                  </a:lnTo>
                  <a:cubicBezTo>
                    <a:pt x="4291321" y="2353572"/>
                    <a:pt x="4288758" y="2359760"/>
                    <a:pt x="4284196" y="2364322"/>
                  </a:cubicBezTo>
                  <a:cubicBezTo>
                    <a:pt x="4279634" y="2368884"/>
                    <a:pt x="4273446" y="2371447"/>
                    <a:pt x="4266994" y="2371447"/>
                  </a:cubicBezTo>
                  <a:lnTo>
                    <a:pt x="24327" y="2371447"/>
                  </a:lnTo>
                  <a:cubicBezTo>
                    <a:pt x="10891" y="2371447"/>
                    <a:pt x="0" y="2360556"/>
                    <a:pt x="0" y="2347120"/>
                  </a:cubicBezTo>
                  <a:lnTo>
                    <a:pt x="0" y="24327"/>
                  </a:lnTo>
                  <a:cubicBezTo>
                    <a:pt x="0" y="10891"/>
                    <a:pt x="10891" y="0"/>
                    <a:pt x="24327" y="0"/>
                  </a:cubicBezTo>
                  <a:close/>
                </a:path>
              </a:pathLst>
            </a:custGeom>
            <a:solidFill>
              <a:srgbClr val="FFFFFF"/>
            </a:solidFill>
            <a:ln cap="rnd" cmpd="sng" w="114300">
              <a:solidFill>
                <a:srgbClr val="31224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8" name="Google Shape;328;p20"/>
            <p:cNvSpPr txBox="1"/>
            <p:nvPr/>
          </p:nvSpPr>
          <p:spPr>
            <a:xfrm>
              <a:off x="0" y="-38100"/>
              <a:ext cx="4291321" cy="240954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29" name="Google Shape;329;p20"/>
          <p:cNvPicPr preferRelativeResize="0"/>
          <p:nvPr/>
        </p:nvPicPr>
        <p:blipFill>
          <a:blip r:embed="rId4">
            <a:alphaModFix/>
          </a:blip>
          <a:stretch>
            <a:fillRect/>
          </a:stretch>
        </p:blipFill>
        <p:spPr>
          <a:xfrm>
            <a:off x="6444950" y="717924"/>
            <a:ext cx="1454030" cy="1238950"/>
          </a:xfrm>
          <a:prstGeom prst="rect">
            <a:avLst/>
          </a:prstGeom>
          <a:noFill/>
          <a:ln>
            <a:noFill/>
          </a:ln>
        </p:spPr>
      </p:pic>
      <p:pic>
        <p:nvPicPr>
          <p:cNvPr id="330" name="Google Shape;330;p20"/>
          <p:cNvPicPr preferRelativeResize="0"/>
          <p:nvPr/>
        </p:nvPicPr>
        <p:blipFill rotWithShape="1">
          <a:blip r:embed="rId5">
            <a:alphaModFix/>
          </a:blip>
          <a:srcRect b="0" l="0" r="0" t="0"/>
          <a:stretch/>
        </p:blipFill>
        <p:spPr>
          <a:xfrm>
            <a:off x="496250" y="337826"/>
            <a:ext cx="4152862" cy="4467849"/>
          </a:xfrm>
          <a:prstGeom prst="rect">
            <a:avLst/>
          </a:prstGeom>
          <a:noFill/>
          <a:ln>
            <a:noFill/>
          </a:ln>
        </p:spPr>
      </p:pic>
      <p:pic>
        <p:nvPicPr>
          <p:cNvPr id="331" name="Google Shape;331;p20"/>
          <p:cNvPicPr preferRelativeResize="0"/>
          <p:nvPr/>
        </p:nvPicPr>
        <p:blipFill>
          <a:blip r:embed="rId4">
            <a:alphaModFix/>
          </a:blip>
          <a:stretch>
            <a:fillRect/>
          </a:stretch>
        </p:blipFill>
        <p:spPr>
          <a:xfrm>
            <a:off x="4733223" y="1183399"/>
            <a:ext cx="1454030" cy="1238950"/>
          </a:xfrm>
          <a:prstGeom prst="rect">
            <a:avLst/>
          </a:prstGeom>
          <a:noFill/>
          <a:ln>
            <a:noFill/>
          </a:ln>
        </p:spPr>
      </p:pic>
      <p:pic>
        <p:nvPicPr>
          <p:cNvPr id="332" name="Google Shape;332;p20"/>
          <p:cNvPicPr preferRelativeResize="0"/>
          <p:nvPr/>
        </p:nvPicPr>
        <p:blipFill rotWithShape="1">
          <a:blip r:embed="rId6">
            <a:alphaModFix/>
          </a:blip>
          <a:srcRect b="0" l="0" r="0" t="0"/>
          <a:stretch/>
        </p:blipFill>
        <p:spPr>
          <a:xfrm>
            <a:off x="5426664" y="714199"/>
            <a:ext cx="1857552" cy="1857552"/>
          </a:xfrm>
          <a:prstGeom prst="rect">
            <a:avLst/>
          </a:prstGeom>
          <a:noFill/>
          <a:ln>
            <a:noFill/>
          </a:ln>
        </p:spPr>
      </p:pic>
      <p:sp>
        <p:nvSpPr>
          <p:cNvPr id="333" name="Google Shape;333;p20"/>
          <p:cNvSpPr txBox="1"/>
          <p:nvPr/>
        </p:nvSpPr>
        <p:spPr>
          <a:xfrm>
            <a:off x="4361390" y="2733797"/>
            <a:ext cx="4127744" cy="1238950"/>
          </a:xfrm>
          <a:prstGeom prst="rect">
            <a:avLst/>
          </a:prstGeom>
          <a:noFill/>
          <a:ln>
            <a:noFill/>
          </a:ln>
        </p:spPr>
        <p:txBody>
          <a:bodyPr anchorCtr="0" anchor="t" bIns="0" lIns="0" spcFirstLastPara="1" rIns="0" wrap="square" tIns="0">
            <a:spAutoFit/>
          </a:bodyPr>
          <a:lstStyle/>
          <a:p>
            <a:pPr indent="0" lvl="0" marL="0" marR="0" rtl="0" algn="ctr">
              <a:lnSpc>
                <a:spcPct val="116003"/>
              </a:lnSpc>
              <a:spcBef>
                <a:spcPts val="0"/>
              </a:spcBef>
              <a:spcAft>
                <a:spcPts val="0"/>
              </a:spcAft>
              <a:buNone/>
            </a:pPr>
            <a:r>
              <a:rPr b="0" i="0" lang="en" sz="4200" u="none" cap="none" strike="noStrike">
                <a:solidFill>
                  <a:srgbClr val="312242"/>
                </a:solidFill>
                <a:latin typeface="Paytone One"/>
                <a:ea typeface="Paytone One"/>
                <a:cs typeface="Paytone One"/>
                <a:sym typeface="Paytone One"/>
              </a:rPr>
              <a:t>Write Your</a:t>
            </a:r>
            <a:endParaRPr sz="700"/>
          </a:p>
          <a:p>
            <a:pPr indent="0" lvl="0" marL="0" marR="0" rtl="0" algn="ctr">
              <a:lnSpc>
                <a:spcPct val="116003"/>
              </a:lnSpc>
              <a:spcBef>
                <a:spcPts val="0"/>
              </a:spcBef>
              <a:spcAft>
                <a:spcPts val="0"/>
              </a:spcAft>
              <a:buNone/>
            </a:pPr>
            <a:r>
              <a:rPr b="0" i="0" lang="en" sz="4200" u="none" cap="none" strike="noStrike">
                <a:solidFill>
                  <a:srgbClr val="312242"/>
                </a:solidFill>
                <a:latin typeface="Paytone One"/>
                <a:ea typeface="Paytone One"/>
                <a:cs typeface="Paytone One"/>
                <a:sym typeface="Paytone One"/>
              </a:rPr>
              <a:t>Topic or Idea</a:t>
            </a:r>
            <a:endParaRPr sz="700"/>
          </a:p>
        </p:txBody>
      </p:sp>
      <p:sp>
        <p:nvSpPr>
          <p:cNvPr id="334" name="Google Shape;334;p20"/>
          <p:cNvSpPr txBox="1"/>
          <p:nvPr/>
        </p:nvSpPr>
        <p:spPr>
          <a:xfrm>
            <a:off x="4636593" y="4096573"/>
            <a:ext cx="3577338" cy="35083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Elaborate on what you</a:t>
            </a:r>
            <a:endParaRPr sz="700"/>
          </a:p>
          <a:p>
            <a:pPr indent="0" lvl="1" marL="0" marR="0" rtl="0" algn="ctr">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want to discuss. </a:t>
            </a:r>
            <a:endParaRPr sz="700"/>
          </a:p>
        </p:txBody>
      </p:sp>
      <p:pic>
        <p:nvPicPr>
          <p:cNvPr id="335" name="Google Shape;335;p20"/>
          <p:cNvPicPr preferRelativeResize="0"/>
          <p:nvPr/>
        </p:nvPicPr>
        <p:blipFill rotWithShape="1">
          <a:blip r:embed="rId4">
            <a:alphaModFix/>
          </a:blip>
          <a:srcRect b="43403" l="0" r="0" t="0"/>
          <a:stretch/>
        </p:blipFill>
        <p:spPr>
          <a:xfrm>
            <a:off x="4733225" y="1183399"/>
            <a:ext cx="1454024" cy="701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3CCFF"/>
        </a:solidFill>
      </p:bgPr>
    </p:bg>
    <p:spTree>
      <p:nvGrpSpPr>
        <p:cNvPr id="339" name="Shape 339"/>
        <p:cNvGrpSpPr/>
        <p:nvPr/>
      </p:nvGrpSpPr>
      <p:grpSpPr>
        <a:xfrm>
          <a:off x="0" y="0"/>
          <a:ext cx="0" cy="0"/>
          <a:chOff x="0" y="0"/>
          <a:chExt cx="0" cy="0"/>
        </a:xfrm>
      </p:grpSpPr>
      <p:grpSp>
        <p:nvGrpSpPr>
          <p:cNvPr id="340" name="Google Shape;340;p21"/>
          <p:cNvGrpSpPr/>
          <p:nvPr/>
        </p:nvGrpSpPr>
        <p:grpSpPr>
          <a:xfrm>
            <a:off x="-1332946" y="-160629"/>
            <a:ext cx="11809892" cy="5464760"/>
            <a:chOff x="0" y="0"/>
            <a:chExt cx="31493046" cy="14572692"/>
          </a:xfrm>
        </p:grpSpPr>
        <p:sp>
          <p:nvSpPr>
            <p:cNvPr id="341" name="Google Shape;341;p21"/>
            <p:cNvSpPr/>
            <p:nvPr/>
          </p:nvSpPr>
          <p:spPr>
            <a:xfrm>
              <a:off x="0"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sp>
          <p:nvSpPr>
            <p:cNvPr id="342" name="Google Shape;342;p21"/>
            <p:cNvSpPr/>
            <p:nvPr/>
          </p:nvSpPr>
          <p:spPr>
            <a:xfrm>
              <a:off x="15746523"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grpSp>
      <p:grpSp>
        <p:nvGrpSpPr>
          <p:cNvPr id="343" name="Google Shape;343;p21"/>
          <p:cNvGrpSpPr/>
          <p:nvPr/>
        </p:nvGrpSpPr>
        <p:grpSpPr>
          <a:xfrm rot="459365">
            <a:off x="262210" y="1532178"/>
            <a:ext cx="3884620" cy="2235886"/>
            <a:chOff x="0" y="-38100"/>
            <a:chExt cx="4345308" cy="2501046"/>
          </a:xfrm>
        </p:grpSpPr>
        <p:sp>
          <p:nvSpPr>
            <p:cNvPr id="344" name="Google Shape;344;p21"/>
            <p:cNvSpPr/>
            <p:nvPr/>
          </p:nvSpPr>
          <p:spPr>
            <a:xfrm>
              <a:off x="0" y="0"/>
              <a:ext cx="4345308" cy="2462946"/>
            </a:xfrm>
            <a:custGeom>
              <a:rect b="b" l="l" r="r" t="t"/>
              <a:pathLst>
                <a:path extrusionOk="0" h="2462946" w="4345308">
                  <a:moveTo>
                    <a:pt x="50821" y="0"/>
                  </a:moveTo>
                  <a:lnTo>
                    <a:pt x="4294487" y="0"/>
                  </a:lnTo>
                  <a:cubicBezTo>
                    <a:pt x="4307966" y="0"/>
                    <a:pt x="4320892" y="5354"/>
                    <a:pt x="4330423" y="14885"/>
                  </a:cubicBezTo>
                  <a:cubicBezTo>
                    <a:pt x="4339954" y="24416"/>
                    <a:pt x="4345308" y="37342"/>
                    <a:pt x="4345308" y="50821"/>
                  </a:cubicBezTo>
                  <a:lnTo>
                    <a:pt x="4345308" y="2412125"/>
                  </a:lnTo>
                  <a:cubicBezTo>
                    <a:pt x="4345308" y="2425604"/>
                    <a:pt x="4339954" y="2438530"/>
                    <a:pt x="4330423" y="2448061"/>
                  </a:cubicBezTo>
                  <a:cubicBezTo>
                    <a:pt x="4320892" y="2457592"/>
                    <a:pt x="4307966" y="2462946"/>
                    <a:pt x="4294487" y="2462946"/>
                  </a:cubicBezTo>
                  <a:lnTo>
                    <a:pt x="50821" y="2462946"/>
                  </a:lnTo>
                  <a:cubicBezTo>
                    <a:pt x="37342" y="2462946"/>
                    <a:pt x="24416" y="2457592"/>
                    <a:pt x="14885" y="2448061"/>
                  </a:cubicBezTo>
                  <a:cubicBezTo>
                    <a:pt x="5354" y="2438530"/>
                    <a:pt x="0" y="2425604"/>
                    <a:pt x="0" y="2412125"/>
                  </a:cubicBezTo>
                  <a:lnTo>
                    <a:pt x="0" y="50821"/>
                  </a:lnTo>
                  <a:cubicBezTo>
                    <a:pt x="0" y="37342"/>
                    <a:pt x="5354" y="24416"/>
                    <a:pt x="14885" y="14885"/>
                  </a:cubicBezTo>
                  <a:cubicBezTo>
                    <a:pt x="24416" y="5354"/>
                    <a:pt x="37342" y="0"/>
                    <a:pt x="50821" y="0"/>
                  </a:cubicBezTo>
                  <a:close/>
                </a:path>
              </a:pathLst>
            </a:custGeom>
            <a:solidFill>
              <a:srgbClr val="FFFFFF"/>
            </a:solidFill>
            <a:ln cap="rnd" cmpd="sng" w="114300">
              <a:solidFill>
                <a:srgbClr val="31224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5" name="Google Shape;345;p21"/>
            <p:cNvSpPr txBox="1"/>
            <p:nvPr/>
          </p:nvSpPr>
          <p:spPr>
            <a:xfrm>
              <a:off x="0" y="-38100"/>
              <a:ext cx="4345308" cy="250104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6" name="Google Shape;346;p21"/>
          <p:cNvGrpSpPr/>
          <p:nvPr/>
        </p:nvGrpSpPr>
        <p:grpSpPr>
          <a:xfrm rot="-295527">
            <a:off x="4289985" y="268476"/>
            <a:ext cx="3884620" cy="2235886"/>
            <a:chOff x="0" y="-38100"/>
            <a:chExt cx="4345308" cy="2501046"/>
          </a:xfrm>
        </p:grpSpPr>
        <p:sp>
          <p:nvSpPr>
            <p:cNvPr id="347" name="Google Shape;347;p21"/>
            <p:cNvSpPr/>
            <p:nvPr/>
          </p:nvSpPr>
          <p:spPr>
            <a:xfrm>
              <a:off x="0" y="0"/>
              <a:ext cx="4345308" cy="2462946"/>
            </a:xfrm>
            <a:custGeom>
              <a:rect b="b" l="l" r="r" t="t"/>
              <a:pathLst>
                <a:path extrusionOk="0" h="2462946" w="4345308">
                  <a:moveTo>
                    <a:pt x="50821" y="0"/>
                  </a:moveTo>
                  <a:lnTo>
                    <a:pt x="4294487" y="0"/>
                  </a:lnTo>
                  <a:cubicBezTo>
                    <a:pt x="4307966" y="0"/>
                    <a:pt x="4320892" y="5354"/>
                    <a:pt x="4330423" y="14885"/>
                  </a:cubicBezTo>
                  <a:cubicBezTo>
                    <a:pt x="4339954" y="24416"/>
                    <a:pt x="4345308" y="37342"/>
                    <a:pt x="4345308" y="50821"/>
                  </a:cubicBezTo>
                  <a:lnTo>
                    <a:pt x="4345308" y="2412125"/>
                  </a:lnTo>
                  <a:cubicBezTo>
                    <a:pt x="4345308" y="2425604"/>
                    <a:pt x="4339954" y="2438530"/>
                    <a:pt x="4330423" y="2448061"/>
                  </a:cubicBezTo>
                  <a:cubicBezTo>
                    <a:pt x="4320892" y="2457592"/>
                    <a:pt x="4307966" y="2462946"/>
                    <a:pt x="4294487" y="2462946"/>
                  </a:cubicBezTo>
                  <a:lnTo>
                    <a:pt x="50821" y="2462946"/>
                  </a:lnTo>
                  <a:cubicBezTo>
                    <a:pt x="37342" y="2462946"/>
                    <a:pt x="24416" y="2457592"/>
                    <a:pt x="14885" y="2448061"/>
                  </a:cubicBezTo>
                  <a:cubicBezTo>
                    <a:pt x="5354" y="2438530"/>
                    <a:pt x="0" y="2425604"/>
                    <a:pt x="0" y="2412125"/>
                  </a:cubicBezTo>
                  <a:lnTo>
                    <a:pt x="0" y="50821"/>
                  </a:lnTo>
                  <a:cubicBezTo>
                    <a:pt x="0" y="37342"/>
                    <a:pt x="5354" y="24416"/>
                    <a:pt x="14885" y="14885"/>
                  </a:cubicBezTo>
                  <a:cubicBezTo>
                    <a:pt x="24416" y="5354"/>
                    <a:pt x="37342" y="0"/>
                    <a:pt x="50821" y="0"/>
                  </a:cubicBezTo>
                  <a:close/>
                </a:path>
              </a:pathLst>
            </a:custGeom>
            <a:solidFill>
              <a:srgbClr val="FFFFFF"/>
            </a:solidFill>
            <a:ln cap="rnd" cmpd="sng" w="114300">
              <a:solidFill>
                <a:srgbClr val="31224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8" name="Google Shape;348;p21"/>
            <p:cNvSpPr txBox="1"/>
            <p:nvPr/>
          </p:nvSpPr>
          <p:spPr>
            <a:xfrm>
              <a:off x="0" y="-38100"/>
              <a:ext cx="4345308" cy="250104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9" name="Google Shape;349;p21"/>
          <p:cNvGrpSpPr/>
          <p:nvPr/>
        </p:nvGrpSpPr>
        <p:grpSpPr>
          <a:xfrm rot="-626604">
            <a:off x="4991391" y="2708855"/>
            <a:ext cx="3884620" cy="2235886"/>
            <a:chOff x="0" y="-38100"/>
            <a:chExt cx="4345308" cy="2501046"/>
          </a:xfrm>
        </p:grpSpPr>
        <p:sp>
          <p:nvSpPr>
            <p:cNvPr id="350" name="Google Shape;350;p21"/>
            <p:cNvSpPr/>
            <p:nvPr/>
          </p:nvSpPr>
          <p:spPr>
            <a:xfrm>
              <a:off x="0" y="0"/>
              <a:ext cx="4345308" cy="2462946"/>
            </a:xfrm>
            <a:custGeom>
              <a:rect b="b" l="l" r="r" t="t"/>
              <a:pathLst>
                <a:path extrusionOk="0" h="2462946" w="4345308">
                  <a:moveTo>
                    <a:pt x="50821" y="0"/>
                  </a:moveTo>
                  <a:lnTo>
                    <a:pt x="4294487" y="0"/>
                  </a:lnTo>
                  <a:cubicBezTo>
                    <a:pt x="4307966" y="0"/>
                    <a:pt x="4320892" y="5354"/>
                    <a:pt x="4330423" y="14885"/>
                  </a:cubicBezTo>
                  <a:cubicBezTo>
                    <a:pt x="4339954" y="24416"/>
                    <a:pt x="4345308" y="37342"/>
                    <a:pt x="4345308" y="50821"/>
                  </a:cubicBezTo>
                  <a:lnTo>
                    <a:pt x="4345308" y="2412125"/>
                  </a:lnTo>
                  <a:cubicBezTo>
                    <a:pt x="4345308" y="2425604"/>
                    <a:pt x="4339954" y="2438530"/>
                    <a:pt x="4330423" y="2448061"/>
                  </a:cubicBezTo>
                  <a:cubicBezTo>
                    <a:pt x="4320892" y="2457592"/>
                    <a:pt x="4307966" y="2462946"/>
                    <a:pt x="4294487" y="2462946"/>
                  </a:cubicBezTo>
                  <a:lnTo>
                    <a:pt x="50821" y="2462946"/>
                  </a:lnTo>
                  <a:cubicBezTo>
                    <a:pt x="37342" y="2462946"/>
                    <a:pt x="24416" y="2457592"/>
                    <a:pt x="14885" y="2448061"/>
                  </a:cubicBezTo>
                  <a:cubicBezTo>
                    <a:pt x="5354" y="2438530"/>
                    <a:pt x="0" y="2425604"/>
                    <a:pt x="0" y="2412125"/>
                  </a:cubicBezTo>
                  <a:lnTo>
                    <a:pt x="0" y="50821"/>
                  </a:lnTo>
                  <a:cubicBezTo>
                    <a:pt x="0" y="37342"/>
                    <a:pt x="5354" y="24416"/>
                    <a:pt x="14885" y="14885"/>
                  </a:cubicBezTo>
                  <a:cubicBezTo>
                    <a:pt x="24416" y="5354"/>
                    <a:pt x="37342" y="0"/>
                    <a:pt x="50821" y="0"/>
                  </a:cubicBezTo>
                  <a:close/>
                </a:path>
              </a:pathLst>
            </a:custGeom>
            <a:solidFill>
              <a:srgbClr val="FFFFFF"/>
            </a:solidFill>
            <a:ln cap="rnd" cmpd="sng" w="114300">
              <a:solidFill>
                <a:srgbClr val="31224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1" name="Google Shape;351;p21"/>
            <p:cNvSpPr txBox="1"/>
            <p:nvPr/>
          </p:nvSpPr>
          <p:spPr>
            <a:xfrm>
              <a:off x="0" y="-38100"/>
              <a:ext cx="4345308" cy="250104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52" name="Google Shape;352;p21"/>
          <p:cNvSpPr/>
          <p:nvPr/>
        </p:nvSpPr>
        <p:spPr>
          <a:xfrm rot="2472967">
            <a:off x="868792" y="164811"/>
            <a:ext cx="1369011" cy="1742954"/>
          </a:xfrm>
          <a:custGeom>
            <a:rect b="b" l="l" r="r" t="t"/>
            <a:pathLst>
              <a:path extrusionOk="0" h="3485907" w="2738021">
                <a:moveTo>
                  <a:pt x="0" y="0"/>
                </a:moveTo>
                <a:lnTo>
                  <a:pt x="2738021" y="0"/>
                </a:lnTo>
                <a:lnTo>
                  <a:pt x="2738021" y="3485907"/>
                </a:lnTo>
                <a:lnTo>
                  <a:pt x="0" y="3485907"/>
                </a:lnTo>
                <a:lnTo>
                  <a:pt x="0" y="0"/>
                </a:lnTo>
                <a:close/>
              </a:path>
            </a:pathLst>
          </a:custGeom>
          <a:blipFill rotWithShape="1">
            <a:blip r:embed="rId4">
              <a:alphaModFix/>
            </a:blip>
            <a:stretch>
              <a:fillRect b="0" l="0" r="0" t="0"/>
            </a:stretch>
          </a:blipFill>
          <a:ln>
            <a:noFill/>
          </a:ln>
        </p:spPr>
      </p:sp>
      <p:sp>
        <p:nvSpPr>
          <p:cNvPr id="353" name="Google Shape;353;p21"/>
          <p:cNvSpPr/>
          <p:nvPr/>
        </p:nvSpPr>
        <p:spPr>
          <a:xfrm rot="1413553">
            <a:off x="8354006" y="1940689"/>
            <a:ext cx="460157" cy="808582"/>
          </a:xfrm>
          <a:custGeom>
            <a:rect b="b" l="l" r="r" t="t"/>
            <a:pathLst>
              <a:path extrusionOk="0" h="1617164" w="920314">
                <a:moveTo>
                  <a:pt x="0" y="0"/>
                </a:moveTo>
                <a:lnTo>
                  <a:pt x="920314" y="0"/>
                </a:lnTo>
                <a:lnTo>
                  <a:pt x="920314" y="1617165"/>
                </a:lnTo>
                <a:lnTo>
                  <a:pt x="0" y="1617165"/>
                </a:lnTo>
                <a:lnTo>
                  <a:pt x="0" y="0"/>
                </a:lnTo>
                <a:close/>
              </a:path>
            </a:pathLst>
          </a:custGeom>
          <a:blipFill rotWithShape="1">
            <a:blip r:embed="rId5">
              <a:alphaModFix/>
            </a:blip>
            <a:stretch>
              <a:fillRect b="0" l="0" r="0" t="0"/>
            </a:stretch>
          </a:blipFill>
          <a:ln>
            <a:noFill/>
          </a:ln>
        </p:spPr>
      </p:sp>
      <p:sp>
        <p:nvSpPr>
          <p:cNvPr id="354" name="Google Shape;354;p21"/>
          <p:cNvSpPr txBox="1"/>
          <p:nvPr/>
        </p:nvSpPr>
        <p:spPr>
          <a:xfrm rot="459365">
            <a:off x="511387" y="3048913"/>
            <a:ext cx="3274482" cy="17462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Elaborate on the featured statistic.</a:t>
            </a:r>
            <a:endParaRPr sz="700"/>
          </a:p>
        </p:txBody>
      </p:sp>
      <p:sp>
        <p:nvSpPr>
          <p:cNvPr id="355" name="Google Shape;355;p21"/>
          <p:cNvSpPr txBox="1"/>
          <p:nvPr/>
        </p:nvSpPr>
        <p:spPr>
          <a:xfrm rot="459365">
            <a:off x="697051" y="2111797"/>
            <a:ext cx="3063211" cy="953494"/>
          </a:xfrm>
          <a:prstGeom prst="rect">
            <a:avLst/>
          </a:prstGeom>
          <a:noFill/>
          <a:ln>
            <a:noFill/>
          </a:ln>
        </p:spPr>
        <p:txBody>
          <a:bodyPr anchorCtr="0" anchor="t" bIns="0" lIns="0" spcFirstLastPara="1" rIns="0" wrap="square" tIns="0">
            <a:spAutoFit/>
          </a:bodyPr>
          <a:lstStyle/>
          <a:p>
            <a:pPr indent="0" lvl="0" marL="0" marR="0" rtl="0" algn="ctr">
              <a:lnSpc>
                <a:spcPct val="115995"/>
              </a:lnSpc>
              <a:spcBef>
                <a:spcPts val="0"/>
              </a:spcBef>
              <a:spcAft>
                <a:spcPts val="0"/>
              </a:spcAft>
              <a:buNone/>
            </a:pPr>
            <a:r>
              <a:rPr b="0" i="0" lang="en" sz="5300" u="none" cap="none" strike="noStrike">
                <a:solidFill>
                  <a:srgbClr val="312242"/>
                </a:solidFill>
                <a:latin typeface="Paytone One"/>
                <a:ea typeface="Paytone One"/>
                <a:cs typeface="Paytone One"/>
                <a:sym typeface="Paytone One"/>
              </a:rPr>
              <a:t>2 out of 5</a:t>
            </a:r>
            <a:endParaRPr sz="700"/>
          </a:p>
        </p:txBody>
      </p:sp>
      <p:sp>
        <p:nvSpPr>
          <p:cNvPr id="356" name="Google Shape;356;p21"/>
          <p:cNvSpPr txBox="1"/>
          <p:nvPr/>
        </p:nvSpPr>
        <p:spPr>
          <a:xfrm rot="-295527">
            <a:off x="4717710" y="1837660"/>
            <a:ext cx="3049101" cy="17462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Elaborate on the featured statistic.</a:t>
            </a:r>
            <a:endParaRPr sz="700"/>
          </a:p>
        </p:txBody>
      </p:sp>
      <p:sp>
        <p:nvSpPr>
          <p:cNvPr id="357" name="Google Shape;357;p21"/>
          <p:cNvSpPr txBox="1"/>
          <p:nvPr/>
        </p:nvSpPr>
        <p:spPr>
          <a:xfrm rot="-295527">
            <a:off x="4974648" y="875247"/>
            <a:ext cx="2518290" cy="900732"/>
          </a:xfrm>
          <a:prstGeom prst="rect">
            <a:avLst/>
          </a:prstGeom>
          <a:noFill/>
          <a:ln>
            <a:noFill/>
          </a:ln>
        </p:spPr>
        <p:txBody>
          <a:bodyPr anchorCtr="0" anchor="t" bIns="0" lIns="0" spcFirstLastPara="1" rIns="0" wrap="square" tIns="0">
            <a:spAutoFit/>
          </a:bodyPr>
          <a:lstStyle/>
          <a:p>
            <a:pPr indent="0" lvl="0" marL="0" marR="0" rtl="0" algn="ctr">
              <a:lnSpc>
                <a:spcPct val="115995"/>
              </a:lnSpc>
              <a:spcBef>
                <a:spcPts val="0"/>
              </a:spcBef>
              <a:spcAft>
                <a:spcPts val="0"/>
              </a:spcAft>
              <a:buNone/>
            </a:pPr>
            <a:r>
              <a:rPr b="0" i="0" lang="en" sz="5300" u="none" cap="none" strike="noStrike">
                <a:solidFill>
                  <a:srgbClr val="312242"/>
                </a:solidFill>
                <a:latin typeface="Paytone One"/>
                <a:ea typeface="Paytone One"/>
                <a:cs typeface="Paytone One"/>
                <a:sym typeface="Paytone One"/>
              </a:rPr>
              <a:t>123,456</a:t>
            </a:r>
            <a:endParaRPr sz="700"/>
          </a:p>
        </p:txBody>
      </p:sp>
      <p:sp>
        <p:nvSpPr>
          <p:cNvPr id="358" name="Google Shape;358;p21"/>
          <p:cNvSpPr txBox="1"/>
          <p:nvPr/>
        </p:nvSpPr>
        <p:spPr>
          <a:xfrm rot="-626604">
            <a:off x="5483262" y="4306614"/>
            <a:ext cx="3049101" cy="17462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Elaborate on the featured statistic.</a:t>
            </a:r>
            <a:endParaRPr sz="700"/>
          </a:p>
        </p:txBody>
      </p:sp>
      <p:sp>
        <p:nvSpPr>
          <p:cNvPr id="359" name="Google Shape;359;p21"/>
          <p:cNvSpPr txBox="1"/>
          <p:nvPr/>
        </p:nvSpPr>
        <p:spPr>
          <a:xfrm rot="-626604">
            <a:off x="5208425" y="3337774"/>
            <a:ext cx="3486798" cy="1008558"/>
          </a:xfrm>
          <a:prstGeom prst="rect">
            <a:avLst/>
          </a:prstGeom>
          <a:noFill/>
          <a:ln>
            <a:noFill/>
          </a:ln>
        </p:spPr>
        <p:txBody>
          <a:bodyPr anchorCtr="0" anchor="t" bIns="0" lIns="0" spcFirstLastPara="1" rIns="0" wrap="square" tIns="0">
            <a:spAutoFit/>
          </a:bodyPr>
          <a:lstStyle/>
          <a:p>
            <a:pPr indent="0" lvl="0" marL="0" marR="0" rtl="0" algn="ctr">
              <a:lnSpc>
                <a:spcPct val="115995"/>
              </a:lnSpc>
              <a:spcBef>
                <a:spcPts val="0"/>
              </a:spcBef>
              <a:spcAft>
                <a:spcPts val="0"/>
              </a:spcAft>
              <a:buNone/>
            </a:pPr>
            <a:r>
              <a:rPr b="0" i="0" lang="en" sz="5300" u="none" cap="none" strike="noStrike">
                <a:solidFill>
                  <a:srgbClr val="312242"/>
                </a:solidFill>
                <a:latin typeface="Paytone One"/>
                <a:ea typeface="Paytone One"/>
                <a:cs typeface="Paytone One"/>
                <a:sym typeface="Paytone One"/>
              </a:rPr>
              <a:t>12 million</a:t>
            </a:r>
            <a:endParaRPr sz="700"/>
          </a:p>
        </p:txBody>
      </p:sp>
      <p:pic>
        <p:nvPicPr>
          <p:cNvPr id="360" name="Google Shape;360;p21"/>
          <p:cNvPicPr preferRelativeResize="0"/>
          <p:nvPr/>
        </p:nvPicPr>
        <p:blipFill>
          <a:blip r:embed="rId6">
            <a:alphaModFix/>
          </a:blip>
          <a:stretch>
            <a:fillRect/>
          </a:stretch>
        </p:blipFill>
        <p:spPr>
          <a:xfrm>
            <a:off x="2756778" y="2885471"/>
            <a:ext cx="2403231" cy="51435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3CCFF"/>
        </a:solidFill>
      </p:bgPr>
    </p:bg>
    <p:spTree>
      <p:nvGrpSpPr>
        <p:cNvPr id="364" name="Shape 364"/>
        <p:cNvGrpSpPr/>
        <p:nvPr/>
      </p:nvGrpSpPr>
      <p:grpSpPr>
        <a:xfrm>
          <a:off x="0" y="0"/>
          <a:ext cx="0" cy="0"/>
          <a:chOff x="0" y="0"/>
          <a:chExt cx="0" cy="0"/>
        </a:xfrm>
      </p:grpSpPr>
      <p:grpSp>
        <p:nvGrpSpPr>
          <p:cNvPr id="365" name="Google Shape;365;p22"/>
          <p:cNvGrpSpPr/>
          <p:nvPr/>
        </p:nvGrpSpPr>
        <p:grpSpPr>
          <a:xfrm>
            <a:off x="-1332946" y="-160629"/>
            <a:ext cx="11809892" cy="5464760"/>
            <a:chOff x="0" y="0"/>
            <a:chExt cx="31493046" cy="14572692"/>
          </a:xfrm>
        </p:grpSpPr>
        <p:sp>
          <p:nvSpPr>
            <p:cNvPr id="366" name="Google Shape;366;p22"/>
            <p:cNvSpPr/>
            <p:nvPr/>
          </p:nvSpPr>
          <p:spPr>
            <a:xfrm>
              <a:off x="0"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sp>
          <p:nvSpPr>
            <p:cNvPr id="367" name="Google Shape;367;p22"/>
            <p:cNvSpPr/>
            <p:nvPr/>
          </p:nvSpPr>
          <p:spPr>
            <a:xfrm>
              <a:off x="15746523"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grpSp>
      <p:pic>
        <p:nvPicPr>
          <p:cNvPr id="368" name="Google Shape;368;p22"/>
          <p:cNvPicPr preferRelativeResize="0"/>
          <p:nvPr/>
        </p:nvPicPr>
        <p:blipFill>
          <a:blip r:embed="rId4">
            <a:alphaModFix/>
          </a:blip>
          <a:stretch>
            <a:fillRect/>
          </a:stretch>
        </p:blipFill>
        <p:spPr>
          <a:xfrm>
            <a:off x="80974" y="91600"/>
            <a:ext cx="8982052" cy="4960300"/>
          </a:xfrm>
          <a:prstGeom prst="rect">
            <a:avLst/>
          </a:prstGeom>
          <a:noFill/>
          <a:ln>
            <a:noFill/>
          </a:ln>
        </p:spPr>
      </p:pic>
      <p:grpSp>
        <p:nvGrpSpPr>
          <p:cNvPr id="369" name="Google Shape;369;p22"/>
          <p:cNvGrpSpPr/>
          <p:nvPr/>
        </p:nvGrpSpPr>
        <p:grpSpPr>
          <a:xfrm rot="-150077">
            <a:off x="443215" y="4025772"/>
            <a:ext cx="2303428" cy="1431082"/>
            <a:chOff x="0" y="-38100"/>
            <a:chExt cx="2728992" cy="1695478"/>
          </a:xfrm>
        </p:grpSpPr>
        <p:sp>
          <p:nvSpPr>
            <p:cNvPr id="370" name="Google Shape;370;p22"/>
            <p:cNvSpPr/>
            <p:nvPr/>
          </p:nvSpPr>
          <p:spPr>
            <a:xfrm>
              <a:off x="0" y="0"/>
              <a:ext cx="2728992" cy="1657378"/>
            </a:xfrm>
            <a:custGeom>
              <a:rect b="b" l="l" r="r" t="t"/>
              <a:pathLst>
                <a:path extrusionOk="0" h="1657378" w="2728992">
                  <a:moveTo>
                    <a:pt x="85707" y="0"/>
                  </a:moveTo>
                  <a:lnTo>
                    <a:pt x="2643286" y="0"/>
                  </a:lnTo>
                  <a:cubicBezTo>
                    <a:pt x="2666017" y="0"/>
                    <a:pt x="2687816" y="9030"/>
                    <a:pt x="2703889" y="25103"/>
                  </a:cubicBezTo>
                  <a:cubicBezTo>
                    <a:pt x="2719963" y="41176"/>
                    <a:pt x="2728992" y="62976"/>
                    <a:pt x="2728992" y="85707"/>
                  </a:cubicBezTo>
                  <a:lnTo>
                    <a:pt x="2728992" y="1571672"/>
                  </a:lnTo>
                  <a:cubicBezTo>
                    <a:pt x="2728992" y="1619006"/>
                    <a:pt x="2690620" y="1657378"/>
                    <a:pt x="2643286" y="1657378"/>
                  </a:cubicBezTo>
                  <a:lnTo>
                    <a:pt x="85707" y="1657378"/>
                  </a:lnTo>
                  <a:cubicBezTo>
                    <a:pt x="62976" y="1657378"/>
                    <a:pt x="41176" y="1648348"/>
                    <a:pt x="25103" y="1632275"/>
                  </a:cubicBezTo>
                  <a:cubicBezTo>
                    <a:pt x="9030" y="1616202"/>
                    <a:pt x="0" y="1594402"/>
                    <a:pt x="0" y="1571672"/>
                  </a:cubicBezTo>
                  <a:lnTo>
                    <a:pt x="0" y="85707"/>
                  </a:lnTo>
                  <a:cubicBezTo>
                    <a:pt x="0" y="62976"/>
                    <a:pt x="9030" y="41176"/>
                    <a:pt x="25103" y="25103"/>
                  </a:cubicBezTo>
                  <a:cubicBezTo>
                    <a:pt x="41176" y="9030"/>
                    <a:pt x="62976" y="0"/>
                    <a:pt x="85707" y="0"/>
                  </a:cubicBezTo>
                  <a:close/>
                </a:path>
              </a:pathLst>
            </a:custGeom>
            <a:solidFill>
              <a:srgbClr val="FFFFFF"/>
            </a:solidFill>
            <a:ln cap="rnd" cmpd="sng" w="114300">
              <a:solidFill>
                <a:srgbClr val="31224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1" name="Google Shape;371;p22"/>
            <p:cNvSpPr txBox="1"/>
            <p:nvPr/>
          </p:nvSpPr>
          <p:spPr>
            <a:xfrm>
              <a:off x="0" y="-38100"/>
              <a:ext cx="2728992" cy="1695478"/>
            </a:xfrm>
            <a:prstGeom prst="rect">
              <a:avLst/>
            </a:prstGeom>
            <a:noFill/>
            <a:ln>
              <a:noFill/>
            </a:ln>
          </p:spPr>
          <p:txBody>
            <a:bodyPr anchorCtr="0" anchor="ctr" bIns="23975" lIns="23975" spcFirstLastPara="1" rIns="23975" wrap="square" tIns="23975">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72" name="Google Shape;372;p22"/>
          <p:cNvSpPr/>
          <p:nvPr/>
        </p:nvSpPr>
        <p:spPr>
          <a:xfrm>
            <a:off x="5339733" y="2445110"/>
            <a:ext cx="3804268" cy="3126416"/>
          </a:xfrm>
          <a:custGeom>
            <a:rect b="b" l="l" r="r" t="t"/>
            <a:pathLst>
              <a:path extrusionOk="0" h="6252832" w="7608535">
                <a:moveTo>
                  <a:pt x="0" y="0"/>
                </a:moveTo>
                <a:lnTo>
                  <a:pt x="7608535" y="0"/>
                </a:lnTo>
                <a:lnTo>
                  <a:pt x="7608535" y="6252833"/>
                </a:lnTo>
                <a:lnTo>
                  <a:pt x="0" y="6252833"/>
                </a:lnTo>
                <a:lnTo>
                  <a:pt x="0" y="0"/>
                </a:lnTo>
                <a:close/>
              </a:path>
            </a:pathLst>
          </a:custGeom>
          <a:blipFill rotWithShape="1">
            <a:blip r:embed="rId5">
              <a:alphaModFix/>
            </a:blip>
            <a:stretch>
              <a:fillRect b="0" l="0" r="0" t="0"/>
            </a:stretch>
          </a:blipFill>
          <a:ln>
            <a:noFill/>
          </a:ln>
        </p:spPr>
      </p:sp>
      <p:sp>
        <p:nvSpPr>
          <p:cNvPr id="373" name="Google Shape;373;p22"/>
          <p:cNvSpPr txBox="1"/>
          <p:nvPr/>
        </p:nvSpPr>
        <p:spPr>
          <a:xfrm rot="-128227">
            <a:off x="661190" y="4279061"/>
            <a:ext cx="1826170" cy="543072"/>
          </a:xfrm>
          <a:prstGeom prst="rect">
            <a:avLst/>
          </a:prstGeom>
          <a:noFill/>
          <a:ln>
            <a:noFill/>
          </a:ln>
        </p:spPr>
        <p:txBody>
          <a:bodyPr anchorCtr="0" anchor="t" bIns="0" lIns="0" spcFirstLastPara="1" rIns="0" wrap="square" tIns="0">
            <a:spAutoFit/>
          </a:bodyPr>
          <a:lstStyle/>
          <a:p>
            <a:pPr indent="0" lvl="0" marL="0" marR="0" rtl="0" algn="ctr">
              <a:lnSpc>
                <a:spcPct val="98016"/>
              </a:lnSpc>
              <a:spcBef>
                <a:spcPts val="0"/>
              </a:spcBef>
              <a:spcAft>
                <a:spcPts val="0"/>
              </a:spcAft>
              <a:buNone/>
            </a:pPr>
            <a:r>
              <a:rPr b="1" i="0" lang="en" sz="1800" u="none" cap="none" strike="noStrike">
                <a:solidFill>
                  <a:srgbClr val="312241"/>
                </a:solidFill>
                <a:latin typeface="Gaegu"/>
                <a:ea typeface="Gaegu"/>
                <a:cs typeface="Gaegu"/>
                <a:sym typeface="Gaegu"/>
              </a:rPr>
              <a:t>A picture is worth a thousand words</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3CCFF"/>
        </a:solidFill>
      </p:bgPr>
    </p:bg>
    <p:spTree>
      <p:nvGrpSpPr>
        <p:cNvPr id="377" name="Shape 377"/>
        <p:cNvGrpSpPr/>
        <p:nvPr/>
      </p:nvGrpSpPr>
      <p:grpSpPr>
        <a:xfrm>
          <a:off x="0" y="0"/>
          <a:ext cx="0" cy="0"/>
          <a:chOff x="0" y="0"/>
          <a:chExt cx="0" cy="0"/>
        </a:xfrm>
      </p:grpSpPr>
      <p:grpSp>
        <p:nvGrpSpPr>
          <p:cNvPr id="378" name="Google Shape;378;p23"/>
          <p:cNvGrpSpPr/>
          <p:nvPr/>
        </p:nvGrpSpPr>
        <p:grpSpPr>
          <a:xfrm>
            <a:off x="-1332946" y="-160629"/>
            <a:ext cx="11809892" cy="5464760"/>
            <a:chOff x="0" y="0"/>
            <a:chExt cx="31493046" cy="14572692"/>
          </a:xfrm>
        </p:grpSpPr>
        <p:sp>
          <p:nvSpPr>
            <p:cNvPr id="379" name="Google Shape;379;p23"/>
            <p:cNvSpPr/>
            <p:nvPr/>
          </p:nvSpPr>
          <p:spPr>
            <a:xfrm>
              <a:off x="0"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sp>
          <p:nvSpPr>
            <p:cNvPr id="380" name="Google Shape;380;p23"/>
            <p:cNvSpPr/>
            <p:nvPr/>
          </p:nvSpPr>
          <p:spPr>
            <a:xfrm>
              <a:off x="15746523"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grpSp>
      <p:grpSp>
        <p:nvGrpSpPr>
          <p:cNvPr id="381" name="Google Shape;381;p23"/>
          <p:cNvGrpSpPr/>
          <p:nvPr/>
        </p:nvGrpSpPr>
        <p:grpSpPr>
          <a:xfrm>
            <a:off x="6401917" y="2291167"/>
            <a:ext cx="1862430" cy="2513869"/>
            <a:chOff x="0" y="-38100"/>
            <a:chExt cx="984842" cy="1329319"/>
          </a:xfrm>
        </p:grpSpPr>
        <p:sp>
          <p:nvSpPr>
            <p:cNvPr id="382" name="Google Shape;382;p23"/>
            <p:cNvSpPr/>
            <p:nvPr/>
          </p:nvSpPr>
          <p:spPr>
            <a:xfrm>
              <a:off x="0" y="0"/>
              <a:ext cx="984842" cy="1291219"/>
            </a:xfrm>
            <a:custGeom>
              <a:rect b="b" l="l" r="r" t="t"/>
              <a:pathLst>
                <a:path extrusionOk="0" h="1291219" w="984842">
                  <a:moveTo>
                    <a:pt x="106001" y="0"/>
                  </a:moveTo>
                  <a:lnTo>
                    <a:pt x="878841" y="0"/>
                  </a:lnTo>
                  <a:cubicBezTo>
                    <a:pt x="937383" y="0"/>
                    <a:pt x="984842" y="47458"/>
                    <a:pt x="984842" y="106001"/>
                  </a:cubicBezTo>
                  <a:lnTo>
                    <a:pt x="984842" y="1185218"/>
                  </a:lnTo>
                  <a:cubicBezTo>
                    <a:pt x="984842" y="1213331"/>
                    <a:pt x="973674" y="1240293"/>
                    <a:pt x="953795" y="1260172"/>
                  </a:cubicBezTo>
                  <a:cubicBezTo>
                    <a:pt x="933916" y="1280051"/>
                    <a:pt x="906954" y="1291219"/>
                    <a:pt x="878841" y="1291219"/>
                  </a:cubicBezTo>
                  <a:lnTo>
                    <a:pt x="106001" y="1291219"/>
                  </a:lnTo>
                  <a:cubicBezTo>
                    <a:pt x="77888" y="1291219"/>
                    <a:pt x="50926" y="1280051"/>
                    <a:pt x="31047" y="1260172"/>
                  </a:cubicBezTo>
                  <a:cubicBezTo>
                    <a:pt x="11168" y="1240293"/>
                    <a:pt x="0" y="1213331"/>
                    <a:pt x="0" y="1185218"/>
                  </a:cubicBezTo>
                  <a:lnTo>
                    <a:pt x="0" y="106001"/>
                  </a:lnTo>
                  <a:cubicBezTo>
                    <a:pt x="0" y="77888"/>
                    <a:pt x="11168" y="50926"/>
                    <a:pt x="31047" y="31047"/>
                  </a:cubicBezTo>
                  <a:cubicBezTo>
                    <a:pt x="50926" y="11168"/>
                    <a:pt x="77888" y="0"/>
                    <a:pt x="106001" y="0"/>
                  </a:cubicBezTo>
                  <a:close/>
                </a:path>
              </a:pathLst>
            </a:custGeom>
            <a:solidFill>
              <a:srgbClr val="FFFFFF"/>
            </a:solidFill>
            <a:ln cap="rnd" cmpd="sng" w="114300">
              <a:solidFill>
                <a:srgbClr val="31224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3" name="Google Shape;383;p23"/>
            <p:cNvSpPr txBox="1"/>
            <p:nvPr/>
          </p:nvSpPr>
          <p:spPr>
            <a:xfrm>
              <a:off x="0" y="-38100"/>
              <a:ext cx="984842" cy="132931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4" name="Google Shape;384;p23"/>
          <p:cNvGrpSpPr/>
          <p:nvPr/>
        </p:nvGrpSpPr>
        <p:grpSpPr>
          <a:xfrm>
            <a:off x="6328954" y="1359039"/>
            <a:ext cx="2008357" cy="2008357"/>
            <a:chOff x="0" y="0"/>
            <a:chExt cx="812800" cy="812800"/>
          </a:xfrm>
        </p:grpSpPr>
        <p:sp>
          <p:nvSpPr>
            <p:cNvPr id="385" name="Google Shape;38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rnd" cmpd="sng" w="114300">
              <a:solidFill>
                <a:srgbClr val="31224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6" name="Google Shape;386;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7" name="Google Shape;387;p23"/>
          <p:cNvGrpSpPr/>
          <p:nvPr/>
        </p:nvGrpSpPr>
        <p:grpSpPr>
          <a:xfrm>
            <a:off x="6561608" y="1590271"/>
            <a:ext cx="1543050" cy="1543050"/>
            <a:chOff x="0" y="0"/>
            <a:chExt cx="812800" cy="812800"/>
          </a:xfrm>
        </p:grpSpPr>
        <p:sp>
          <p:nvSpPr>
            <p:cNvPr id="388" name="Google Shape;38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3CC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9" name="Google Shape;389;p23"/>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90" name="Google Shape;390;p23"/>
          <p:cNvPicPr preferRelativeResize="0"/>
          <p:nvPr/>
        </p:nvPicPr>
        <p:blipFill>
          <a:blip r:embed="rId4">
            <a:alphaModFix/>
          </a:blip>
          <a:stretch>
            <a:fillRect/>
          </a:stretch>
        </p:blipFill>
        <p:spPr>
          <a:xfrm>
            <a:off x="6400968" y="1420550"/>
            <a:ext cx="1852355" cy="1855325"/>
          </a:xfrm>
          <a:prstGeom prst="rect">
            <a:avLst/>
          </a:prstGeom>
          <a:noFill/>
          <a:ln>
            <a:noFill/>
          </a:ln>
        </p:spPr>
      </p:pic>
      <p:grpSp>
        <p:nvGrpSpPr>
          <p:cNvPr id="391" name="Google Shape;391;p23"/>
          <p:cNvGrpSpPr/>
          <p:nvPr/>
        </p:nvGrpSpPr>
        <p:grpSpPr>
          <a:xfrm>
            <a:off x="3638631" y="2291167"/>
            <a:ext cx="1900807" cy="2513869"/>
            <a:chOff x="0" y="-38100"/>
            <a:chExt cx="1005135" cy="1329319"/>
          </a:xfrm>
        </p:grpSpPr>
        <p:sp>
          <p:nvSpPr>
            <p:cNvPr id="392" name="Google Shape;392;p23"/>
            <p:cNvSpPr/>
            <p:nvPr/>
          </p:nvSpPr>
          <p:spPr>
            <a:xfrm>
              <a:off x="0" y="0"/>
              <a:ext cx="1005135" cy="1291219"/>
            </a:xfrm>
            <a:custGeom>
              <a:rect b="b" l="l" r="r" t="t"/>
              <a:pathLst>
                <a:path extrusionOk="0" h="1291219" w="1005135">
                  <a:moveTo>
                    <a:pt x="103861" y="0"/>
                  </a:moveTo>
                  <a:lnTo>
                    <a:pt x="901275" y="0"/>
                  </a:lnTo>
                  <a:cubicBezTo>
                    <a:pt x="958635" y="0"/>
                    <a:pt x="1005135" y="46500"/>
                    <a:pt x="1005135" y="103861"/>
                  </a:cubicBezTo>
                  <a:lnTo>
                    <a:pt x="1005135" y="1187358"/>
                  </a:lnTo>
                  <a:cubicBezTo>
                    <a:pt x="1005135" y="1214904"/>
                    <a:pt x="994193" y="1241321"/>
                    <a:pt x="974715" y="1260799"/>
                  </a:cubicBezTo>
                  <a:cubicBezTo>
                    <a:pt x="955238" y="1280276"/>
                    <a:pt x="928820" y="1291219"/>
                    <a:pt x="901275" y="1291219"/>
                  </a:cubicBezTo>
                  <a:lnTo>
                    <a:pt x="103861" y="1291219"/>
                  </a:lnTo>
                  <a:cubicBezTo>
                    <a:pt x="46500" y="1291219"/>
                    <a:pt x="0" y="1244719"/>
                    <a:pt x="0" y="1187358"/>
                  </a:cubicBezTo>
                  <a:lnTo>
                    <a:pt x="0" y="103861"/>
                  </a:lnTo>
                  <a:cubicBezTo>
                    <a:pt x="0" y="46500"/>
                    <a:pt x="46500" y="0"/>
                    <a:pt x="103861" y="0"/>
                  </a:cubicBezTo>
                  <a:close/>
                </a:path>
              </a:pathLst>
            </a:custGeom>
            <a:solidFill>
              <a:srgbClr val="FFFFFF"/>
            </a:solidFill>
            <a:ln cap="rnd" cmpd="sng" w="114300">
              <a:solidFill>
                <a:srgbClr val="31224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3" name="Google Shape;393;p23"/>
            <p:cNvSpPr txBox="1"/>
            <p:nvPr/>
          </p:nvSpPr>
          <p:spPr>
            <a:xfrm>
              <a:off x="0" y="-38100"/>
              <a:ext cx="1005135" cy="132931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4" name="Google Shape;394;p23"/>
          <p:cNvGrpSpPr/>
          <p:nvPr/>
        </p:nvGrpSpPr>
        <p:grpSpPr>
          <a:xfrm>
            <a:off x="3584856" y="1359039"/>
            <a:ext cx="2008357" cy="2008357"/>
            <a:chOff x="0" y="0"/>
            <a:chExt cx="812800" cy="812800"/>
          </a:xfrm>
        </p:grpSpPr>
        <p:sp>
          <p:nvSpPr>
            <p:cNvPr id="395" name="Google Shape;39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rnd" cmpd="sng" w="114300">
              <a:solidFill>
                <a:srgbClr val="31224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6" name="Google Shape;396;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7" name="Google Shape;397;p23"/>
          <p:cNvGrpSpPr/>
          <p:nvPr/>
        </p:nvGrpSpPr>
        <p:grpSpPr>
          <a:xfrm>
            <a:off x="3817510" y="1590271"/>
            <a:ext cx="1543050" cy="1543050"/>
            <a:chOff x="0" y="0"/>
            <a:chExt cx="812800" cy="812800"/>
          </a:xfrm>
        </p:grpSpPr>
        <p:sp>
          <p:nvSpPr>
            <p:cNvPr id="398" name="Google Shape;39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3CC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9" name="Google Shape;399;p23"/>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400" name="Google Shape;400;p23"/>
          <p:cNvPicPr preferRelativeResize="0"/>
          <p:nvPr/>
        </p:nvPicPr>
        <p:blipFill>
          <a:blip r:embed="rId5">
            <a:alphaModFix/>
          </a:blip>
          <a:stretch>
            <a:fillRect/>
          </a:stretch>
        </p:blipFill>
        <p:spPr>
          <a:xfrm>
            <a:off x="3625150" y="1408025"/>
            <a:ext cx="1900824" cy="1900795"/>
          </a:xfrm>
          <a:prstGeom prst="rect">
            <a:avLst/>
          </a:prstGeom>
          <a:noFill/>
          <a:ln>
            <a:noFill/>
          </a:ln>
        </p:spPr>
      </p:pic>
      <p:grpSp>
        <p:nvGrpSpPr>
          <p:cNvPr id="401" name="Google Shape;401;p23"/>
          <p:cNvGrpSpPr/>
          <p:nvPr/>
        </p:nvGrpSpPr>
        <p:grpSpPr>
          <a:xfrm>
            <a:off x="860464" y="2291167"/>
            <a:ext cx="1900808" cy="2513869"/>
            <a:chOff x="0" y="-38100"/>
            <a:chExt cx="1005135" cy="1329319"/>
          </a:xfrm>
        </p:grpSpPr>
        <p:sp>
          <p:nvSpPr>
            <p:cNvPr id="402" name="Google Shape;402;p23"/>
            <p:cNvSpPr/>
            <p:nvPr/>
          </p:nvSpPr>
          <p:spPr>
            <a:xfrm>
              <a:off x="0" y="0"/>
              <a:ext cx="1005135" cy="1291219"/>
            </a:xfrm>
            <a:custGeom>
              <a:rect b="b" l="l" r="r" t="t"/>
              <a:pathLst>
                <a:path extrusionOk="0" h="1291219" w="1005135">
                  <a:moveTo>
                    <a:pt x="103861" y="0"/>
                  </a:moveTo>
                  <a:lnTo>
                    <a:pt x="901275" y="0"/>
                  </a:lnTo>
                  <a:cubicBezTo>
                    <a:pt x="958635" y="0"/>
                    <a:pt x="1005135" y="46500"/>
                    <a:pt x="1005135" y="103861"/>
                  </a:cubicBezTo>
                  <a:lnTo>
                    <a:pt x="1005135" y="1187358"/>
                  </a:lnTo>
                  <a:cubicBezTo>
                    <a:pt x="1005135" y="1214904"/>
                    <a:pt x="994193" y="1241321"/>
                    <a:pt x="974715" y="1260799"/>
                  </a:cubicBezTo>
                  <a:cubicBezTo>
                    <a:pt x="955238" y="1280276"/>
                    <a:pt x="928820" y="1291219"/>
                    <a:pt x="901275" y="1291219"/>
                  </a:cubicBezTo>
                  <a:lnTo>
                    <a:pt x="103861" y="1291219"/>
                  </a:lnTo>
                  <a:cubicBezTo>
                    <a:pt x="46500" y="1291219"/>
                    <a:pt x="0" y="1244719"/>
                    <a:pt x="0" y="1187358"/>
                  </a:cubicBezTo>
                  <a:lnTo>
                    <a:pt x="0" y="103861"/>
                  </a:lnTo>
                  <a:cubicBezTo>
                    <a:pt x="0" y="46500"/>
                    <a:pt x="46500" y="0"/>
                    <a:pt x="103861" y="0"/>
                  </a:cubicBezTo>
                  <a:close/>
                </a:path>
              </a:pathLst>
            </a:custGeom>
            <a:solidFill>
              <a:srgbClr val="FFFFFF"/>
            </a:solidFill>
            <a:ln cap="rnd" cmpd="sng" w="114300">
              <a:solidFill>
                <a:srgbClr val="31224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3" name="Google Shape;403;p23"/>
            <p:cNvSpPr txBox="1"/>
            <p:nvPr/>
          </p:nvSpPr>
          <p:spPr>
            <a:xfrm>
              <a:off x="0" y="-38100"/>
              <a:ext cx="1005135" cy="132931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4" name="Google Shape;404;p23"/>
          <p:cNvGrpSpPr/>
          <p:nvPr/>
        </p:nvGrpSpPr>
        <p:grpSpPr>
          <a:xfrm>
            <a:off x="847914" y="1414664"/>
            <a:ext cx="2008348" cy="2008348"/>
            <a:chOff x="0" y="0"/>
            <a:chExt cx="812800" cy="812800"/>
          </a:xfrm>
        </p:grpSpPr>
        <p:sp>
          <p:nvSpPr>
            <p:cNvPr id="405" name="Google Shape;40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rnd" cmpd="sng" w="114300">
              <a:solidFill>
                <a:srgbClr val="31224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6" name="Google Shape;406;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7" name="Google Shape;407;p23"/>
          <p:cNvGrpSpPr/>
          <p:nvPr/>
        </p:nvGrpSpPr>
        <p:grpSpPr>
          <a:xfrm>
            <a:off x="1039343" y="1590271"/>
            <a:ext cx="1543050" cy="1543050"/>
            <a:chOff x="0" y="0"/>
            <a:chExt cx="812800" cy="812800"/>
          </a:xfrm>
        </p:grpSpPr>
        <p:sp>
          <p:nvSpPr>
            <p:cNvPr id="408" name="Google Shape;40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3CC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9" name="Google Shape;409;p23"/>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410" name="Google Shape;410;p23"/>
          <p:cNvPicPr preferRelativeResize="0"/>
          <p:nvPr/>
        </p:nvPicPr>
        <p:blipFill>
          <a:blip r:embed="rId6">
            <a:alphaModFix/>
          </a:blip>
          <a:stretch>
            <a:fillRect/>
          </a:stretch>
        </p:blipFill>
        <p:spPr>
          <a:xfrm>
            <a:off x="930824" y="1505848"/>
            <a:ext cx="1858300" cy="1855325"/>
          </a:xfrm>
          <a:prstGeom prst="rect">
            <a:avLst/>
          </a:prstGeom>
          <a:noFill/>
          <a:ln>
            <a:noFill/>
          </a:ln>
        </p:spPr>
      </p:pic>
      <p:grpSp>
        <p:nvGrpSpPr>
          <p:cNvPr id="411" name="Google Shape;411;p23"/>
          <p:cNvGrpSpPr/>
          <p:nvPr/>
        </p:nvGrpSpPr>
        <p:grpSpPr>
          <a:xfrm rot="343937">
            <a:off x="548242" y="3186087"/>
            <a:ext cx="2532447" cy="805441"/>
            <a:chOff x="0" y="-38100"/>
            <a:chExt cx="1339143" cy="425913"/>
          </a:xfrm>
        </p:grpSpPr>
        <p:sp>
          <p:nvSpPr>
            <p:cNvPr id="412" name="Google Shape;412;p23"/>
            <p:cNvSpPr/>
            <p:nvPr/>
          </p:nvSpPr>
          <p:spPr>
            <a:xfrm>
              <a:off x="0" y="0"/>
              <a:ext cx="1339143" cy="387813"/>
            </a:xfrm>
            <a:custGeom>
              <a:rect b="b" l="l" r="r" t="t"/>
              <a:pathLst>
                <a:path extrusionOk="0" h="387813" w="1339143">
                  <a:moveTo>
                    <a:pt x="77956" y="0"/>
                  </a:moveTo>
                  <a:lnTo>
                    <a:pt x="1261187" y="0"/>
                  </a:lnTo>
                  <a:cubicBezTo>
                    <a:pt x="1304241" y="0"/>
                    <a:pt x="1339143" y="34902"/>
                    <a:pt x="1339143" y="77956"/>
                  </a:cubicBezTo>
                  <a:lnTo>
                    <a:pt x="1339143" y="309857"/>
                  </a:lnTo>
                  <a:cubicBezTo>
                    <a:pt x="1339143" y="352911"/>
                    <a:pt x="1304241" y="387813"/>
                    <a:pt x="1261187" y="387813"/>
                  </a:cubicBezTo>
                  <a:lnTo>
                    <a:pt x="77956" y="387813"/>
                  </a:lnTo>
                  <a:cubicBezTo>
                    <a:pt x="34902" y="387813"/>
                    <a:pt x="0" y="352911"/>
                    <a:pt x="0" y="309857"/>
                  </a:cubicBezTo>
                  <a:lnTo>
                    <a:pt x="0" y="77956"/>
                  </a:lnTo>
                  <a:cubicBezTo>
                    <a:pt x="0" y="34902"/>
                    <a:pt x="34902" y="0"/>
                    <a:pt x="77956" y="0"/>
                  </a:cubicBezTo>
                  <a:close/>
                </a:path>
              </a:pathLst>
            </a:custGeom>
            <a:solidFill>
              <a:srgbClr val="312241"/>
            </a:solidFill>
            <a:ln cap="rnd" cmpd="sng" w="76200">
              <a:solidFill>
                <a:srgbClr val="A3CC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3" name="Google Shape;413;p23"/>
            <p:cNvSpPr txBox="1"/>
            <p:nvPr/>
          </p:nvSpPr>
          <p:spPr>
            <a:xfrm>
              <a:off x="0" y="-38100"/>
              <a:ext cx="1339143" cy="42591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4" name="Google Shape;414;p23"/>
          <p:cNvGrpSpPr/>
          <p:nvPr/>
        </p:nvGrpSpPr>
        <p:grpSpPr>
          <a:xfrm rot="343937">
            <a:off x="3326410" y="3186087"/>
            <a:ext cx="2532447" cy="805441"/>
            <a:chOff x="0" y="-38100"/>
            <a:chExt cx="1339143" cy="425913"/>
          </a:xfrm>
        </p:grpSpPr>
        <p:sp>
          <p:nvSpPr>
            <p:cNvPr id="415" name="Google Shape;415;p23"/>
            <p:cNvSpPr/>
            <p:nvPr/>
          </p:nvSpPr>
          <p:spPr>
            <a:xfrm>
              <a:off x="0" y="0"/>
              <a:ext cx="1339143" cy="387813"/>
            </a:xfrm>
            <a:custGeom>
              <a:rect b="b" l="l" r="r" t="t"/>
              <a:pathLst>
                <a:path extrusionOk="0" h="387813" w="1339143">
                  <a:moveTo>
                    <a:pt x="77956" y="0"/>
                  </a:moveTo>
                  <a:lnTo>
                    <a:pt x="1261187" y="0"/>
                  </a:lnTo>
                  <a:cubicBezTo>
                    <a:pt x="1304241" y="0"/>
                    <a:pt x="1339143" y="34902"/>
                    <a:pt x="1339143" y="77956"/>
                  </a:cubicBezTo>
                  <a:lnTo>
                    <a:pt x="1339143" y="309857"/>
                  </a:lnTo>
                  <a:cubicBezTo>
                    <a:pt x="1339143" y="352911"/>
                    <a:pt x="1304241" y="387813"/>
                    <a:pt x="1261187" y="387813"/>
                  </a:cubicBezTo>
                  <a:lnTo>
                    <a:pt x="77956" y="387813"/>
                  </a:lnTo>
                  <a:cubicBezTo>
                    <a:pt x="34902" y="387813"/>
                    <a:pt x="0" y="352911"/>
                    <a:pt x="0" y="309857"/>
                  </a:cubicBezTo>
                  <a:lnTo>
                    <a:pt x="0" y="77956"/>
                  </a:lnTo>
                  <a:cubicBezTo>
                    <a:pt x="0" y="34902"/>
                    <a:pt x="34902" y="0"/>
                    <a:pt x="77956" y="0"/>
                  </a:cubicBezTo>
                  <a:close/>
                </a:path>
              </a:pathLst>
            </a:custGeom>
            <a:solidFill>
              <a:srgbClr val="312241"/>
            </a:solidFill>
            <a:ln cap="rnd" cmpd="sng" w="76200">
              <a:solidFill>
                <a:srgbClr val="A3CC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6" name="Google Shape;416;p23"/>
            <p:cNvSpPr txBox="1"/>
            <p:nvPr/>
          </p:nvSpPr>
          <p:spPr>
            <a:xfrm>
              <a:off x="0" y="-38100"/>
              <a:ext cx="1339143" cy="42591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7" name="Google Shape;417;p23"/>
          <p:cNvGrpSpPr/>
          <p:nvPr/>
        </p:nvGrpSpPr>
        <p:grpSpPr>
          <a:xfrm rot="343937">
            <a:off x="6070507" y="3186087"/>
            <a:ext cx="2532447" cy="805441"/>
            <a:chOff x="0" y="-38100"/>
            <a:chExt cx="1339143" cy="425913"/>
          </a:xfrm>
        </p:grpSpPr>
        <p:sp>
          <p:nvSpPr>
            <p:cNvPr id="418" name="Google Shape;418;p23"/>
            <p:cNvSpPr/>
            <p:nvPr/>
          </p:nvSpPr>
          <p:spPr>
            <a:xfrm>
              <a:off x="0" y="0"/>
              <a:ext cx="1339143" cy="387813"/>
            </a:xfrm>
            <a:custGeom>
              <a:rect b="b" l="l" r="r" t="t"/>
              <a:pathLst>
                <a:path extrusionOk="0" h="387813" w="1339143">
                  <a:moveTo>
                    <a:pt x="77956" y="0"/>
                  </a:moveTo>
                  <a:lnTo>
                    <a:pt x="1261187" y="0"/>
                  </a:lnTo>
                  <a:cubicBezTo>
                    <a:pt x="1304241" y="0"/>
                    <a:pt x="1339143" y="34902"/>
                    <a:pt x="1339143" y="77956"/>
                  </a:cubicBezTo>
                  <a:lnTo>
                    <a:pt x="1339143" y="309857"/>
                  </a:lnTo>
                  <a:cubicBezTo>
                    <a:pt x="1339143" y="352911"/>
                    <a:pt x="1304241" y="387813"/>
                    <a:pt x="1261187" y="387813"/>
                  </a:cubicBezTo>
                  <a:lnTo>
                    <a:pt x="77956" y="387813"/>
                  </a:lnTo>
                  <a:cubicBezTo>
                    <a:pt x="34902" y="387813"/>
                    <a:pt x="0" y="352911"/>
                    <a:pt x="0" y="309857"/>
                  </a:cubicBezTo>
                  <a:lnTo>
                    <a:pt x="0" y="77956"/>
                  </a:lnTo>
                  <a:cubicBezTo>
                    <a:pt x="0" y="34902"/>
                    <a:pt x="34902" y="0"/>
                    <a:pt x="77956" y="0"/>
                  </a:cubicBezTo>
                  <a:close/>
                </a:path>
              </a:pathLst>
            </a:custGeom>
            <a:solidFill>
              <a:srgbClr val="312241"/>
            </a:solidFill>
            <a:ln cap="rnd" cmpd="sng" w="76200">
              <a:solidFill>
                <a:srgbClr val="A3CC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9" name="Google Shape;419;p23"/>
            <p:cNvSpPr txBox="1"/>
            <p:nvPr/>
          </p:nvSpPr>
          <p:spPr>
            <a:xfrm>
              <a:off x="0" y="-38100"/>
              <a:ext cx="1339143" cy="42591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20" name="Google Shape;420;p23"/>
          <p:cNvSpPr txBox="1"/>
          <p:nvPr/>
        </p:nvSpPr>
        <p:spPr>
          <a:xfrm rot="380624">
            <a:off x="977546" y="3362468"/>
            <a:ext cx="1667696" cy="514904"/>
          </a:xfrm>
          <a:prstGeom prst="rect">
            <a:avLst/>
          </a:prstGeom>
          <a:noFill/>
          <a:ln>
            <a:noFill/>
          </a:ln>
        </p:spPr>
        <p:txBody>
          <a:bodyPr anchorCtr="0" anchor="t" bIns="0" lIns="0" spcFirstLastPara="1" rIns="0" wrap="square" tIns="0">
            <a:spAutoFit/>
          </a:bodyPr>
          <a:lstStyle/>
          <a:p>
            <a:pPr indent="0" lvl="0" marL="0" marR="0" rtl="0" algn="ctr">
              <a:lnSpc>
                <a:spcPct val="103016"/>
              </a:lnSpc>
              <a:spcBef>
                <a:spcPts val="0"/>
              </a:spcBef>
              <a:spcAft>
                <a:spcPts val="0"/>
              </a:spcAft>
              <a:buNone/>
            </a:pPr>
            <a:r>
              <a:rPr b="1" i="0" lang="en" sz="1800" u="none" cap="none" strike="noStrike">
                <a:solidFill>
                  <a:srgbClr val="FFFFFF"/>
                </a:solidFill>
                <a:latin typeface="Gaegu"/>
                <a:ea typeface="Gaegu"/>
                <a:cs typeface="Gaegu"/>
                <a:sym typeface="Gaegu"/>
              </a:rPr>
              <a:t>Name</a:t>
            </a:r>
            <a:endParaRPr sz="700"/>
          </a:p>
          <a:p>
            <a:pPr indent="0" lvl="0" marL="0" marR="0" rtl="0" algn="ctr">
              <a:lnSpc>
                <a:spcPct val="103016"/>
              </a:lnSpc>
              <a:spcBef>
                <a:spcPts val="0"/>
              </a:spcBef>
              <a:spcAft>
                <a:spcPts val="0"/>
              </a:spcAft>
              <a:buNone/>
            </a:pPr>
            <a:r>
              <a:rPr b="1" i="0" lang="en" sz="1800" u="none" cap="none" strike="noStrike">
                <a:solidFill>
                  <a:srgbClr val="FFFFFF"/>
                </a:solidFill>
                <a:latin typeface="Gaegu"/>
                <a:ea typeface="Gaegu"/>
                <a:cs typeface="Gaegu"/>
                <a:sym typeface="Gaegu"/>
              </a:rPr>
              <a:t>Surname</a:t>
            </a:r>
            <a:endParaRPr sz="700"/>
          </a:p>
        </p:txBody>
      </p:sp>
      <p:sp>
        <p:nvSpPr>
          <p:cNvPr id="421" name="Google Shape;421;p23"/>
          <p:cNvSpPr txBox="1"/>
          <p:nvPr/>
        </p:nvSpPr>
        <p:spPr>
          <a:xfrm rot="380624">
            <a:off x="3755713" y="3362468"/>
            <a:ext cx="1667696" cy="514904"/>
          </a:xfrm>
          <a:prstGeom prst="rect">
            <a:avLst/>
          </a:prstGeom>
          <a:noFill/>
          <a:ln>
            <a:noFill/>
          </a:ln>
        </p:spPr>
        <p:txBody>
          <a:bodyPr anchorCtr="0" anchor="t" bIns="0" lIns="0" spcFirstLastPara="1" rIns="0" wrap="square" tIns="0">
            <a:spAutoFit/>
          </a:bodyPr>
          <a:lstStyle/>
          <a:p>
            <a:pPr indent="0" lvl="0" marL="0" marR="0" rtl="0" algn="ctr">
              <a:lnSpc>
                <a:spcPct val="103016"/>
              </a:lnSpc>
              <a:spcBef>
                <a:spcPts val="0"/>
              </a:spcBef>
              <a:spcAft>
                <a:spcPts val="0"/>
              </a:spcAft>
              <a:buNone/>
            </a:pPr>
            <a:r>
              <a:rPr b="1" i="0" lang="en" sz="1800" u="none" cap="none" strike="noStrike">
                <a:solidFill>
                  <a:srgbClr val="FFFFFF"/>
                </a:solidFill>
                <a:latin typeface="Gaegu"/>
                <a:ea typeface="Gaegu"/>
                <a:cs typeface="Gaegu"/>
                <a:sym typeface="Gaegu"/>
              </a:rPr>
              <a:t>Name</a:t>
            </a:r>
            <a:endParaRPr sz="700"/>
          </a:p>
          <a:p>
            <a:pPr indent="0" lvl="0" marL="0" marR="0" rtl="0" algn="ctr">
              <a:lnSpc>
                <a:spcPct val="103016"/>
              </a:lnSpc>
              <a:spcBef>
                <a:spcPts val="0"/>
              </a:spcBef>
              <a:spcAft>
                <a:spcPts val="0"/>
              </a:spcAft>
              <a:buNone/>
            </a:pPr>
            <a:r>
              <a:rPr b="1" i="0" lang="en" sz="1800" u="none" cap="none" strike="noStrike">
                <a:solidFill>
                  <a:srgbClr val="FFFFFF"/>
                </a:solidFill>
                <a:latin typeface="Gaegu"/>
                <a:ea typeface="Gaegu"/>
                <a:cs typeface="Gaegu"/>
                <a:sym typeface="Gaegu"/>
              </a:rPr>
              <a:t>Surname</a:t>
            </a:r>
            <a:endParaRPr sz="700"/>
          </a:p>
        </p:txBody>
      </p:sp>
      <p:sp>
        <p:nvSpPr>
          <p:cNvPr id="422" name="Google Shape;422;p23"/>
          <p:cNvSpPr txBox="1"/>
          <p:nvPr/>
        </p:nvSpPr>
        <p:spPr>
          <a:xfrm rot="380624">
            <a:off x="6499811" y="3362468"/>
            <a:ext cx="1667696" cy="514904"/>
          </a:xfrm>
          <a:prstGeom prst="rect">
            <a:avLst/>
          </a:prstGeom>
          <a:noFill/>
          <a:ln>
            <a:noFill/>
          </a:ln>
        </p:spPr>
        <p:txBody>
          <a:bodyPr anchorCtr="0" anchor="t" bIns="0" lIns="0" spcFirstLastPara="1" rIns="0" wrap="square" tIns="0">
            <a:spAutoFit/>
          </a:bodyPr>
          <a:lstStyle/>
          <a:p>
            <a:pPr indent="0" lvl="0" marL="0" marR="0" rtl="0" algn="ctr">
              <a:lnSpc>
                <a:spcPct val="103016"/>
              </a:lnSpc>
              <a:spcBef>
                <a:spcPts val="0"/>
              </a:spcBef>
              <a:spcAft>
                <a:spcPts val="0"/>
              </a:spcAft>
              <a:buNone/>
            </a:pPr>
            <a:r>
              <a:rPr b="1" i="0" lang="en" sz="1800" u="none" cap="none" strike="noStrike">
                <a:solidFill>
                  <a:srgbClr val="FFFFFF"/>
                </a:solidFill>
                <a:latin typeface="Gaegu"/>
                <a:ea typeface="Gaegu"/>
                <a:cs typeface="Gaegu"/>
                <a:sym typeface="Gaegu"/>
              </a:rPr>
              <a:t>Name</a:t>
            </a:r>
            <a:endParaRPr sz="700"/>
          </a:p>
          <a:p>
            <a:pPr indent="0" lvl="0" marL="0" marR="0" rtl="0" algn="ctr">
              <a:lnSpc>
                <a:spcPct val="103016"/>
              </a:lnSpc>
              <a:spcBef>
                <a:spcPts val="0"/>
              </a:spcBef>
              <a:spcAft>
                <a:spcPts val="0"/>
              </a:spcAft>
              <a:buNone/>
            </a:pPr>
            <a:r>
              <a:rPr b="1" i="0" lang="en" sz="1800" u="none" cap="none" strike="noStrike">
                <a:solidFill>
                  <a:srgbClr val="FFFFFF"/>
                </a:solidFill>
                <a:latin typeface="Gaegu"/>
                <a:ea typeface="Gaegu"/>
                <a:cs typeface="Gaegu"/>
                <a:sym typeface="Gaegu"/>
              </a:rPr>
              <a:t>Surname</a:t>
            </a:r>
            <a:endParaRPr sz="700"/>
          </a:p>
        </p:txBody>
      </p:sp>
      <p:sp>
        <p:nvSpPr>
          <p:cNvPr id="423" name="Google Shape;423;p23"/>
          <p:cNvSpPr txBox="1"/>
          <p:nvPr/>
        </p:nvSpPr>
        <p:spPr>
          <a:xfrm>
            <a:off x="779705" y="4169375"/>
            <a:ext cx="2062325" cy="5270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Elaborate on what you</a:t>
            </a:r>
            <a:endParaRPr sz="700"/>
          </a:p>
          <a:p>
            <a:pPr indent="0" lvl="0" marL="0" marR="0" rtl="0" algn="ctr">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want to discuss. </a:t>
            </a:r>
            <a:endParaRPr sz="700"/>
          </a:p>
          <a:p>
            <a:pPr indent="0" lvl="1" marL="0" marR="0" rtl="0" algn="ctr">
              <a:lnSpc>
                <a:spcPct val="140000"/>
              </a:lnSpc>
              <a:spcBef>
                <a:spcPts val="0"/>
              </a:spcBef>
              <a:spcAft>
                <a:spcPts val="0"/>
              </a:spcAft>
              <a:buNone/>
            </a:pPr>
            <a:r>
              <a:t/>
            </a:r>
            <a:endParaRPr b="0" i="0" sz="1000" u="none" cap="none" strike="noStrike">
              <a:solidFill>
                <a:srgbClr val="312241"/>
              </a:solidFill>
              <a:latin typeface="Lato"/>
              <a:ea typeface="Lato"/>
              <a:cs typeface="Lato"/>
              <a:sym typeface="Lato"/>
            </a:endParaRPr>
          </a:p>
        </p:txBody>
      </p:sp>
      <p:sp>
        <p:nvSpPr>
          <p:cNvPr id="424" name="Google Shape;424;p23"/>
          <p:cNvSpPr txBox="1"/>
          <p:nvPr/>
        </p:nvSpPr>
        <p:spPr>
          <a:xfrm>
            <a:off x="3557873" y="4169375"/>
            <a:ext cx="2062325" cy="5270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Elaborate on what you</a:t>
            </a:r>
            <a:endParaRPr sz="700"/>
          </a:p>
          <a:p>
            <a:pPr indent="0" lvl="0" marL="0" marR="0" rtl="0" algn="ctr">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want to discuss. </a:t>
            </a:r>
            <a:endParaRPr sz="700"/>
          </a:p>
          <a:p>
            <a:pPr indent="0" lvl="1" marL="0" marR="0" rtl="0" algn="ctr">
              <a:lnSpc>
                <a:spcPct val="140000"/>
              </a:lnSpc>
              <a:spcBef>
                <a:spcPts val="0"/>
              </a:spcBef>
              <a:spcAft>
                <a:spcPts val="0"/>
              </a:spcAft>
              <a:buNone/>
            </a:pPr>
            <a:r>
              <a:t/>
            </a:r>
            <a:endParaRPr b="0" i="0" sz="1000" u="none" cap="none" strike="noStrike">
              <a:solidFill>
                <a:srgbClr val="312241"/>
              </a:solidFill>
              <a:latin typeface="Lato"/>
              <a:ea typeface="Lato"/>
              <a:cs typeface="Lato"/>
              <a:sym typeface="Lato"/>
            </a:endParaRPr>
          </a:p>
        </p:txBody>
      </p:sp>
      <p:sp>
        <p:nvSpPr>
          <p:cNvPr id="425" name="Google Shape;425;p23"/>
          <p:cNvSpPr txBox="1"/>
          <p:nvPr/>
        </p:nvSpPr>
        <p:spPr>
          <a:xfrm>
            <a:off x="6301971" y="4169375"/>
            <a:ext cx="2062324" cy="5270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Elaborate on what you</a:t>
            </a:r>
            <a:endParaRPr sz="700"/>
          </a:p>
          <a:p>
            <a:pPr indent="0" lvl="0" marL="0" marR="0" rtl="0" algn="ctr">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want to discuss. </a:t>
            </a:r>
            <a:endParaRPr sz="700"/>
          </a:p>
          <a:p>
            <a:pPr indent="0" lvl="1" marL="0" marR="0" rtl="0" algn="ctr">
              <a:lnSpc>
                <a:spcPct val="140000"/>
              </a:lnSpc>
              <a:spcBef>
                <a:spcPts val="0"/>
              </a:spcBef>
              <a:spcAft>
                <a:spcPts val="0"/>
              </a:spcAft>
              <a:buNone/>
            </a:pPr>
            <a:r>
              <a:t/>
            </a:r>
            <a:endParaRPr b="0" i="0" sz="1000" u="none" cap="none" strike="noStrike">
              <a:solidFill>
                <a:srgbClr val="312241"/>
              </a:solidFill>
              <a:latin typeface="Lato"/>
              <a:ea typeface="Lato"/>
              <a:cs typeface="Lato"/>
              <a:sym typeface="Lato"/>
            </a:endParaRPr>
          </a:p>
        </p:txBody>
      </p:sp>
      <p:sp>
        <p:nvSpPr>
          <p:cNvPr id="426" name="Google Shape;426;p23"/>
          <p:cNvSpPr txBox="1"/>
          <p:nvPr/>
        </p:nvSpPr>
        <p:spPr>
          <a:xfrm>
            <a:off x="1661324" y="367594"/>
            <a:ext cx="5821354" cy="779201"/>
          </a:xfrm>
          <a:prstGeom prst="rect">
            <a:avLst/>
          </a:prstGeom>
          <a:noFill/>
          <a:ln>
            <a:noFill/>
          </a:ln>
        </p:spPr>
        <p:txBody>
          <a:bodyPr anchorCtr="0" anchor="t" bIns="0" lIns="0" spcFirstLastPara="1" rIns="0" wrap="square" tIns="0">
            <a:spAutoFit/>
          </a:bodyPr>
          <a:lstStyle/>
          <a:p>
            <a:pPr indent="0" lvl="0" marL="0" marR="0" rtl="0" algn="ctr">
              <a:lnSpc>
                <a:spcPct val="115995"/>
              </a:lnSpc>
              <a:spcBef>
                <a:spcPts val="0"/>
              </a:spcBef>
              <a:spcAft>
                <a:spcPts val="0"/>
              </a:spcAft>
              <a:buNone/>
            </a:pPr>
            <a:r>
              <a:rPr b="0" i="0" lang="en" sz="5300" u="none" cap="none" strike="noStrike">
                <a:solidFill>
                  <a:srgbClr val="312242"/>
                </a:solidFill>
                <a:latin typeface="Paytone One"/>
                <a:ea typeface="Paytone One"/>
                <a:cs typeface="Paytone One"/>
                <a:sym typeface="Paytone One"/>
              </a:rPr>
              <a:t>My Teachers</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3CCFF"/>
        </a:solidFill>
      </p:bgPr>
    </p:bg>
    <p:spTree>
      <p:nvGrpSpPr>
        <p:cNvPr id="430" name="Shape 430"/>
        <p:cNvGrpSpPr/>
        <p:nvPr/>
      </p:nvGrpSpPr>
      <p:grpSpPr>
        <a:xfrm>
          <a:off x="0" y="0"/>
          <a:ext cx="0" cy="0"/>
          <a:chOff x="0" y="0"/>
          <a:chExt cx="0" cy="0"/>
        </a:xfrm>
      </p:grpSpPr>
      <p:grpSp>
        <p:nvGrpSpPr>
          <p:cNvPr id="431" name="Google Shape;431;p24"/>
          <p:cNvGrpSpPr/>
          <p:nvPr/>
        </p:nvGrpSpPr>
        <p:grpSpPr>
          <a:xfrm>
            <a:off x="-1332946" y="-160629"/>
            <a:ext cx="11809892" cy="5464760"/>
            <a:chOff x="0" y="0"/>
            <a:chExt cx="31493046" cy="14572692"/>
          </a:xfrm>
        </p:grpSpPr>
        <p:sp>
          <p:nvSpPr>
            <p:cNvPr id="432" name="Google Shape;432;p24"/>
            <p:cNvSpPr/>
            <p:nvPr/>
          </p:nvSpPr>
          <p:spPr>
            <a:xfrm>
              <a:off x="0"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sp>
          <p:nvSpPr>
            <p:cNvPr id="433" name="Google Shape;433;p24"/>
            <p:cNvSpPr/>
            <p:nvPr/>
          </p:nvSpPr>
          <p:spPr>
            <a:xfrm>
              <a:off x="15746523"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grpSp>
      <p:grpSp>
        <p:nvGrpSpPr>
          <p:cNvPr id="434" name="Google Shape;434;p24"/>
          <p:cNvGrpSpPr/>
          <p:nvPr/>
        </p:nvGrpSpPr>
        <p:grpSpPr>
          <a:xfrm>
            <a:off x="3671830" y="257382"/>
            <a:ext cx="5097463" cy="4556685"/>
            <a:chOff x="0" y="-38100"/>
            <a:chExt cx="2695507" cy="2409547"/>
          </a:xfrm>
        </p:grpSpPr>
        <p:sp>
          <p:nvSpPr>
            <p:cNvPr id="435" name="Google Shape;435;p24"/>
            <p:cNvSpPr/>
            <p:nvPr/>
          </p:nvSpPr>
          <p:spPr>
            <a:xfrm>
              <a:off x="0" y="0"/>
              <a:ext cx="2695507" cy="2371447"/>
            </a:xfrm>
            <a:custGeom>
              <a:rect b="b" l="l" r="r" t="t"/>
              <a:pathLst>
                <a:path extrusionOk="0" h="2371447" w="2695507">
                  <a:moveTo>
                    <a:pt x="38729" y="0"/>
                  </a:moveTo>
                  <a:lnTo>
                    <a:pt x="2656779" y="0"/>
                  </a:lnTo>
                  <a:cubicBezTo>
                    <a:pt x="2678168" y="0"/>
                    <a:pt x="2695507" y="17340"/>
                    <a:pt x="2695507" y="38729"/>
                  </a:cubicBezTo>
                  <a:lnTo>
                    <a:pt x="2695507" y="2332718"/>
                  </a:lnTo>
                  <a:cubicBezTo>
                    <a:pt x="2695507" y="2354108"/>
                    <a:pt x="2678168" y="2371447"/>
                    <a:pt x="2656779" y="2371447"/>
                  </a:cubicBezTo>
                  <a:lnTo>
                    <a:pt x="38729" y="2371447"/>
                  </a:lnTo>
                  <a:cubicBezTo>
                    <a:pt x="17340" y="2371447"/>
                    <a:pt x="0" y="2354108"/>
                    <a:pt x="0" y="2332718"/>
                  </a:cubicBezTo>
                  <a:lnTo>
                    <a:pt x="0" y="38729"/>
                  </a:lnTo>
                  <a:cubicBezTo>
                    <a:pt x="0" y="17340"/>
                    <a:pt x="17340" y="0"/>
                    <a:pt x="38729" y="0"/>
                  </a:cubicBezTo>
                  <a:close/>
                </a:path>
              </a:pathLst>
            </a:custGeom>
            <a:solidFill>
              <a:srgbClr val="FFFFFF"/>
            </a:solidFill>
            <a:ln cap="rnd" cmpd="sng" w="114300">
              <a:solidFill>
                <a:srgbClr val="31224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36" name="Google Shape;436;p24"/>
            <p:cNvSpPr txBox="1"/>
            <p:nvPr/>
          </p:nvSpPr>
          <p:spPr>
            <a:xfrm>
              <a:off x="0" y="-38100"/>
              <a:ext cx="2695507" cy="240954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437" name="Google Shape;437;p24"/>
          <p:cNvPicPr preferRelativeResize="0"/>
          <p:nvPr/>
        </p:nvPicPr>
        <p:blipFill>
          <a:blip r:embed="rId4">
            <a:alphaModFix/>
          </a:blip>
          <a:stretch>
            <a:fillRect/>
          </a:stretch>
        </p:blipFill>
        <p:spPr>
          <a:xfrm>
            <a:off x="307600" y="183294"/>
            <a:ext cx="4264401" cy="4630782"/>
          </a:xfrm>
          <a:prstGeom prst="rect">
            <a:avLst/>
          </a:prstGeom>
          <a:noFill/>
          <a:ln>
            <a:noFill/>
          </a:ln>
        </p:spPr>
      </p:pic>
      <p:sp>
        <p:nvSpPr>
          <p:cNvPr id="438" name="Google Shape;438;p24"/>
          <p:cNvSpPr txBox="1"/>
          <p:nvPr/>
        </p:nvSpPr>
        <p:spPr>
          <a:xfrm>
            <a:off x="4108272" y="596929"/>
            <a:ext cx="4763700" cy="163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5300" u="none" cap="none" strike="noStrike">
                <a:solidFill>
                  <a:srgbClr val="312242"/>
                </a:solidFill>
                <a:latin typeface="Paytone One"/>
                <a:ea typeface="Paytone One"/>
                <a:cs typeface="Paytone One"/>
                <a:sym typeface="Paytone One"/>
              </a:rPr>
              <a:t>Avalanche Dynamics</a:t>
            </a:r>
            <a:endParaRPr sz="700"/>
          </a:p>
        </p:txBody>
      </p:sp>
      <p:grpSp>
        <p:nvGrpSpPr>
          <p:cNvPr id="439" name="Google Shape;439;p24"/>
          <p:cNvGrpSpPr/>
          <p:nvPr/>
        </p:nvGrpSpPr>
        <p:grpSpPr>
          <a:xfrm rot="343937">
            <a:off x="1803618" y="4205028"/>
            <a:ext cx="2532447" cy="547273"/>
            <a:chOff x="0" y="-38100"/>
            <a:chExt cx="1339143" cy="289395"/>
          </a:xfrm>
        </p:grpSpPr>
        <p:sp>
          <p:nvSpPr>
            <p:cNvPr id="440" name="Google Shape;440;p24"/>
            <p:cNvSpPr/>
            <p:nvPr/>
          </p:nvSpPr>
          <p:spPr>
            <a:xfrm>
              <a:off x="0" y="0"/>
              <a:ext cx="1339143" cy="251295"/>
            </a:xfrm>
            <a:custGeom>
              <a:rect b="b" l="l" r="r" t="t"/>
              <a:pathLst>
                <a:path extrusionOk="0" h="251295" w="1339143">
                  <a:moveTo>
                    <a:pt x="77956" y="0"/>
                  </a:moveTo>
                  <a:lnTo>
                    <a:pt x="1261187" y="0"/>
                  </a:lnTo>
                  <a:cubicBezTo>
                    <a:pt x="1304241" y="0"/>
                    <a:pt x="1339143" y="34902"/>
                    <a:pt x="1339143" y="77956"/>
                  </a:cubicBezTo>
                  <a:lnTo>
                    <a:pt x="1339143" y="173339"/>
                  </a:lnTo>
                  <a:cubicBezTo>
                    <a:pt x="1339143" y="194014"/>
                    <a:pt x="1330930" y="213843"/>
                    <a:pt x="1316310" y="228462"/>
                  </a:cubicBezTo>
                  <a:cubicBezTo>
                    <a:pt x="1301690" y="243082"/>
                    <a:pt x="1281862" y="251295"/>
                    <a:pt x="1261187" y="251295"/>
                  </a:cubicBezTo>
                  <a:lnTo>
                    <a:pt x="77956" y="251295"/>
                  </a:lnTo>
                  <a:cubicBezTo>
                    <a:pt x="34902" y="251295"/>
                    <a:pt x="0" y="216393"/>
                    <a:pt x="0" y="173339"/>
                  </a:cubicBezTo>
                  <a:lnTo>
                    <a:pt x="0" y="77956"/>
                  </a:lnTo>
                  <a:cubicBezTo>
                    <a:pt x="0" y="34902"/>
                    <a:pt x="34902" y="0"/>
                    <a:pt x="77956" y="0"/>
                  </a:cubicBezTo>
                  <a:close/>
                </a:path>
              </a:pathLst>
            </a:custGeom>
            <a:solidFill>
              <a:srgbClr val="FFFFFF"/>
            </a:solidFill>
            <a:ln cap="rnd" cmpd="sng" w="76200">
              <a:solidFill>
                <a:srgbClr val="312242"/>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1" name="Google Shape;441;p24"/>
            <p:cNvSpPr txBox="1"/>
            <p:nvPr/>
          </p:nvSpPr>
          <p:spPr>
            <a:xfrm>
              <a:off x="0" y="-38100"/>
              <a:ext cx="1339143" cy="28939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42" name="Google Shape;442;p24"/>
          <p:cNvSpPr txBox="1"/>
          <p:nvPr/>
        </p:nvSpPr>
        <p:spPr>
          <a:xfrm>
            <a:off x="4726577" y="2435580"/>
            <a:ext cx="3527100" cy="19242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312241"/>
                </a:solidFill>
                <a:latin typeface="Lato"/>
                <a:ea typeface="Lato"/>
                <a:cs typeface="Lato"/>
                <a:sym typeface="Lato"/>
              </a:rPr>
              <a:t>Lorem ipsum dolor sit amet, consectetur adipiscing elit. Fusce vitae cursus felis, at ullamcorper diam. Nullam vitae dolor eu mauris congue dictum. Suspendisse non diam dui. Fusce ac augue nec magna placerat imperdiet eget eget lacus. Nam non porta lectus. Donec eget semper odio, ac sollicitudin odio.</a:t>
            </a:r>
            <a:endParaRPr sz="700"/>
          </a:p>
          <a:p>
            <a:pPr indent="0" lvl="1" marL="0" marR="0" rtl="0" algn="ctr">
              <a:lnSpc>
                <a:spcPct val="115000"/>
              </a:lnSpc>
              <a:spcBef>
                <a:spcPts val="0"/>
              </a:spcBef>
              <a:spcAft>
                <a:spcPts val="0"/>
              </a:spcAft>
              <a:buNone/>
            </a:pPr>
            <a:r>
              <a:t/>
            </a:r>
            <a:endParaRPr b="0" i="0" sz="1000" u="none" cap="none" strike="noStrike">
              <a:solidFill>
                <a:srgbClr val="312241"/>
              </a:solidFill>
              <a:latin typeface="Lato"/>
              <a:ea typeface="Lato"/>
              <a:cs typeface="Lato"/>
              <a:sym typeface="Lato"/>
            </a:endParaRPr>
          </a:p>
          <a:p>
            <a:pPr indent="0" lvl="1" marL="0" marR="0" rtl="0" algn="ctr">
              <a:lnSpc>
                <a:spcPct val="115000"/>
              </a:lnSpc>
              <a:spcBef>
                <a:spcPts val="0"/>
              </a:spcBef>
              <a:spcAft>
                <a:spcPts val="0"/>
              </a:spcAft>
              <a:buNone/>
            </a:pPr>
            <a:r>
              <a:rPr b="0" i="0" lang="en" sz="1000" u="none" cap="none" strike="noStrike">
                <a:solidFill>
                  <a:srgbClr val="312241"/>
                </a:solidFill>
                <a:latin typeface="Lato"/>
                <a:ea typeface="Lato"/>
                <a:cs typeface="Lato"/>
                <a:sym typeface="Lato"/>
              </a:rPr>
              <a:t>Pellentesque habitant morbi tristique senectus et netus et malesuada fames ac turpis egestas. Suspendisse commodo, eros eu mattis faucibus, nisl lectus lacinia ante, non bibendum nunc dui sit amet arcu. Integer mi sapien, venenatis sed pretium euismod, molestie in neque. </a:t>
            </a:r>
            <a:endParaRPr sz="700"/>
          </a:p>
        </p:txBody>
      </p:sp>
      <p:sp>
        <p:nvSpPr>
          <p:cNvPr id="443" name="Google Shape;443;p24"/>
          <p:cNvSpPr txBox="1"/>
          <p:nvPr/>
        </p:nvSpPr>
        <p:spPr>
          <a:xfrm rot="343937">
            <a:off x="2103278" y="4369000"/>
            <a:ext cx="1926882" cy="281542"/>
          </a:xfrm>
          <a:prstGeom prst="rect">
            <a:avLst/>
          </a:prstGeom>
          <a:noFill/>
          <a:ln>
            <a:noFill/>
          </a:ln>
        </p:spPr>
        <p:txBody>
          <a:bodyPr anchorCtr="0" anchor="t" bIns="0" lIns="0" spcFirstLastPara="1" rIns="0" wrap="square" tIns="0">
            <a:spAutoFit/>
          </a:bodyPr>
          <a:lstStyle/>
          <a:p>
            <a:pPr indent="0" lvl="0" marL="0" marR="0" rtl="0" algn="ctr">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Image description</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3CCFF"/>
        </a:solidFill>
      </p:bgPr>
    </p:bg>
    <p:spTree>
      <p:nvGrpSpPr>
        <p:cNvPr id="447" name="Shape 447"/>
        <p:cNvGrpSpPr/>
        <p:nvPr/>
      </p:nvGrpSpPr>
      <p:grpSpPr>
        <a:xfrm>
          <a:off x="0" y="0"/>
          <a:ext cx="0" cy="0"/>
          <a:chOff x="0" y="0"/>
          <a:chExt cx="0" cy="0"/>
        </a:xfrm>
      </p:grpSpPr>
      <p:grpSp>
        <p:nvGrpSpPr>
          <p:cNvPr id="448" name="Google Shape;448;p25"/>
          <p:cNvGrpSpPr/>
          <p:nvPr/>
        </p:nvGrpSpPr>
        <p:grpSpPr>
          <a:xfrm>
            <a:off x="-1332946" y="-160629"/>
            <a:ext cx="11809892" cy="5464760"/>
            <a:chOff x="0" y="0"/>
            <a:chExt cx="31493046" cy="14572692"/>
          </a:xfrm>
        </p:grpSpPr>
        <p:sp>
          <p:nvSpPr>
            <p:cNvPr id="449" name="Google Shape;449;p25"/>
            <p:cNvSpPr/>
            <p:nvPr/>
          </p:nvSpPr>
          <p:spPr>
            <a:xfrm>
              <a:off x="0"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sp>
          <p:nvSpPr>
            <p:cNvPr id="450" name="Google Shape;450;p25"/>
            <p:cNvSpPr/>
            <p:nvPr/>
          </p:nvSpPr>
          <p:spPr>
            <a:xfrm>
              <a:off x="15746523"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grpSp>
      <p:grpSp>
        <p:nvGrpSpPr>
          <p:cNvPr id="451" name="Google Shape;451;p25"/>
          <p:cNvGrpSpPr/>
          <p:nvPr/>
        </p:nvGrpSpPr>
        <p:grpSpPr>
          <a:xfrm>
            <a:off x="515038" y="971112"/>
            <a:ext cx="4833695" cy="3237836"/>
            <a:chOff x="0" y="-38100"/>
            <a:chExt cx="2556028" cy="1712148"/>
          </a:xfrm>
        </p:grpSpPr>
        <p:sp>
          <p:nvSpPr>
            <p:cNvPr id="452" name="Google Shape;452;p25"/>
            <p:cNvSpPr/>
            <p:nvPr/>
          </p:nvSpPr>
          <p:spPr>
            <a:xfrm>
              <a:off x="0" y="0"/>
              <a:ext cx="2556028" cy="1674048"/>
            </a:xfrm>
            <a:custGeom>
              <a:rect b="b" l="l" r="r" t="t"/>
              <a:pathLst>
                <a:path extrusionOk="0" h="1674048" w="2556028">
                  <a:moveTo>
                    <a:pt x="40842" y="0"/>
                  </a:moveTo>
                  <a:lnTo>
                    <a:pt x="2515185" y="0"/>
                  </a:lnTo>
                  <a:cubicBezTo>
                    <a:pt x="2526017" y="0"/>
                    <a:pt x="2536406" y="4303"/>
                    <a:pt x="2544065" y="11962"/>
                  </a:cubicBezTo>
                  <a:cubicBezTo>
                    <a:pt x="2551724" y="19622"/>
                    <a:pt x="2556028" y="30010"/>
                    <a:pt x="2556028" y="40842"/>
                  </a:cubicBezTo>
                  <a:lnTo>
                    <a:pt x="2556028" y="1633206"/>
                  </a:lnTo>
                  <a:cubicBezTo>
                    <a:pt x="2556028" y="1644038"/>
                    <a:pt x="2551724" y="1654426"/>
                    <a:pt x="2544065" y="1662086"/>
                  </a:cubicBezTo>
                  <a:cubicBezTo>
                    <a:pt x="2536406" y="1669745"/>
                    <a:pt x="2526017" y="1674048"/>
                    <a:pt x="2515185" y="1674048"/>
                  </a:cubicBezTo>
                  <a:lnTo>
                    <a:pt x="40842" y="1674048"/>
                  </a:lnTo>
                  <a:cubicBezTo>
                    <a:pt x="30010" y="1674048"/>
                    <a:pt x="19622" y="1669745"/>
                    <a:pt x="11962" y="1662086"/>
                  </a:cubicBezTo>
                  <a:cubicBezTo>
                    <a:pt x="4303" y="1654426"/>
                    <a:pt x="0" y="1644038"/>
                    <a:pt x="0" y="1633206"/>
                  </a:cubicBezTo>
                  <a:lnTo>
                    <a:pt x="0" y="40842"/>
                  </a:lnTo>
                  <a:cubicBezTo>
                    <a:pt x="0" y="30010"/>
                    <a:pt x="4303" y="19622"/>
                    <a:pt x="11962" y="11962"/>
                  </a:cubicBezTo>
                  <a:cubicBezTo>
                    <a:pt x="19622" y="4303"/>
                    <a:pt x="30010" y="0"/>
                    <a:pt x="40842" y="0"/>
                  </a:cubicBezTo>
                  <a:close/>
                </a:path>
              </a:pathLst>
            </a:custGeom>
            <a:solidFill>
              <a:srgbClr val="FFFFFF"/>
            </a:solidFill>
            <a:ln cap="rnd" cmpd="sng" w="114300">
              <a:solidFill>
                <a:srgbClr val="31224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3" name="Google Shape;453;p25"/>
            <p:cNvSpPr txBox="1"/>
            <p:nvPr/>
          </p:nvSpPr>
          <p:spPr>
            <a:xfrm>
              <a:off x="0" y="-38100"/>
              <a:ext cx="2556027" cy="171214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54" name="Google Shape;454;p25"/>
          <p:cNvSpPr txBox="1"/>
          <p:nvPr/>
        </p:nvSpPr>
        <p:spPr>
          <a:xfrm>
            <a:off x="941037" y="1620450"/>
            <a:ext cx="4763668" cy="779201"/>
          </a:xfrm>
          <a:prstGeom prst="rect">
            <a:avLst/>
          </a:prstGeom>
          <a:noFill/>
          <a:ln>
            <a:noFill/>
          </a:ln>
        </p:spPr>
        <p:txBody>
          <a:bodyPr anchorCtr="0" anchor="t" bIns="0" lIns="0" spcFirstLastPara="1" rIns="0" wrap="square" tIns="0">
            <a:spAutoFit/>
          </a:bodyPr>
          <a:lstStyle/>
          <a:p>
            <a:pPr indent="0" lvl="0" marL="0" marR="0" rtl="0" algn="l">
              <a:lnSpc>
                <a:spcPct val="115995"/>
              </a:lnSpc>
              <a:spcBef>
                <a:spcPts val="0"/>
              </a:spcBef>
              <a:spcAft>
                <a:spcPts val="0"/>
              </a:spcAft>
              <a:buNone/>
            </a:pPr>
            <a:r>
              <a:rPr b="0" i="0" lang="en" sz="5300" u="none" cap="none" strike="noStrike">
                <a:solidFill>
                  <a:srgbClr val="312242"/>
                </a:solidFill>
                <a:latin typeface="Paytone One"/>
                <a:ea typeface="Paytone One"/>
                <a:cs typeface="Paytone One"/>
                <a:sym typeface="Paytone One"/>
              </a:rPr>
              <a:t>Thank you!</a:t>
            </a:r>
            <a:endParaRPr sz="700"/>
          </a:p>
        </p:txBody>
      </p:sp>
      <p:sp>
        <p:nvSpPr>
          <p:cNvPr id="455" name="Google Shape;455;p25"/>
          <p:cNvSpPr txBox="1"/>
          <p:nvPr/>
        </p:nvSpPr>
        <p:spPr>
          <a:xfrm>
            <a:off x="941037" y="2771236"/>
            <a:ext cx="3798587" cy="87947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Lorem ipsum dolor sit amet, consectetur adipiscing elit. Fusce vitae cursus felis, at ullamcorper diam. Nullam vitae dolor eu mauris congue dictum. Suspendisse non diam dui. Fusce ac augue nec magna placerat imperdiet eget eget lacus. Nam non porta lectus. Donec eget semper odio, ac sollicitudin odio.</a:t>
            </a:r>
            <a:endParaRPr sz="700"/>
          </a:p>
        </p:txBody>
      </p:sp>
      <p:pic>
        <p:nvPicPr>
          <p:cNvPr id="456" name="Google Shape;456;p25"/>
          <p:cNvPicPr preferRelativeResize="0"/>
          <p:nvPr/>
        </p:nvPicPr>
        <p:blipFill>
          <a:blip r:embed="rId4">
            <a:alphaModFix/>
          </a:blip>
          <a:stretch>
            <a:fillRect/>
          </a:stretch>
        </p:blipFill>
        <p:spPr>
          <a:xfrm>
            <a:off x="4904850" y="-155342"/>
            <a:ext cx="4239149" cy="591830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3CCFF"/>
        </a:solidFill>
      </p:bgPr>
    </p:bg>
    <p:spTree>
      <p:nvGrpSpPr>
        <p:cNvPr id="460" name="Shape 460"/>
        <p:cNvGrpSpPr/>
        <p:nvPr/>
      </p:nvGrpSpPr>
      <p:grpSpPr>
        <a:xfrm>
          <a:off x="0" y="0"/>
          <a:ext cx="0" cy="0"/>
          <a:chOff x="0" y="0"/>
          <a:chExt cx="0" cy="0"/>
        </a:xfrm>
      </p:grpSpPr>
      <p:grpSp>
        <p:nvGrpSpPr>
          <p:cNvPr id="461" name="Google Shape;461;p26"/>
          <p:cNvGrpSpPr/>
          <p:nvPr/>
        </p:nvGrpSpPr>
        <p:grpSpPr>
          <a:xfrm>
            <a:off x="-1332946" y="-160629"/>
            <a:ext cx="11809892" cy="5464760"/>
            <a:chOff x="0" y="0"/>
            <a:chExt cx="31493046" cy="14572692"/>
          </a:xfrm>
        </p:grpSpPr>
        <p:sp>
          <p:nvSpPr>
            <p:cNvPr id="462" name="Google Shape;462;p26"/>
            <p:cNvSpPr/>
            <p:nvPr/>
          </p:nvSpPr>
          <p:spPr>
            <a:xfrm>
              <a:off x="0"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sp>
          <p:nvSpPr>
            <p:cNvPr id="463" name="Google Shape;463;p26"/>
            <p:cNvSpPr/>
            <p:nvPr/>
          </p:nvSpPr>
          <p:spPr>
            <a:xfrm>
              <a:off x="15746523"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grpSp>
      <p:grpSp>
        <p:nvGrpSpPr>
          <p:cNvPr id="464" name="Google Shape;464;p26"/>
          <p:cNvGrpSpPr/>
          <p:nvPr/>
        </p:nvGrpSpPr>
        <p:grpSpPr>
          <a:xfrm>
            <a:off x="3054992" y="1151530"/>
            <a:ext cx="5756490" cy="3736326"/>
            <a:chOff x="0" y="-19050"/>
            <a:chExt cx="3032225" cy="1968106"/>
          </a:xfrm>
        </p:grpSpPr>
        <p:sp>
          <p:nvSpPr>
            <p:cNvPr id="465" name="Google Shape;465;p26"/>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6" name="Google Shape;466;p26"/>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467" name="Google Shape;467;p26"/>
          <p:cNvPicPr preferRelativeResize="0"/>
          <p:nvPr/>
        </p:nvPicPr>
        <p:blipFill>
          <a:blip r:embed="rId4">
            <a:alphaModFix/>
          </a:blip>
          <a:stretch>
            <a:fillRect/>
          </a:stretch>
        </p:blipFill>
        <p:spPr>
          <a:xfrm>
            <a:off x="4639275" y="3428500"/>
            <a:ext cx="1262675" cy="1262675"/>
          </a:xfrm>
          <a:prstGeom prst="rect">
            <a:avLst/>
          </a:prstGeom>
          <a:noFill/>
          <a:ln>
            <a:noFill/>
          </a:ln>
        </p:spPr>
      </p:pic>
      <p:grpSp>
        <p:nvGrpSpPr>
          <p:cNvPr id="468" name="Google Shape;468;p26"/>
          <p:cNvGrpSpPr/>
          <p:nvPr/>
        </p:nvGrpSpPr>
        <p:grpSpPr>
          <a:xfrm>
            <a:off x="387109" y="1078208"/>
            <a:ext cx="2548821" cy="3736326"/>
            <a:chOff x="0" y="-19050"/>
            <a:chExt cx="1342589" cy="1968106"/>
          </a:xfrm>
        </p:grpSpPr>
        <p:sp>
          <p:nvSpPr>
            <p:cNvPr id="469" name="Google Shape;469;p26"/>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0" name="Google Shape;470;p26"/>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71" name="Google Shape;471;p26"/>
          <p:cNvGrpSpPr/>
          <p:nvPr/>
        </p:nvGrpSpPr>
        <p:grpSpPr>
          <a:xfrm>
            <a:off x="569502" y="1218567"/>
            <a:ext cx="2184034" cy="359784"/>
            <a:chOff x="0" y="-19050"/>
            <a:chExt cx="1150437" cy="189516"/>
          </a:xfrm>
        </p:grpSpPr>
        <p:sp>
          <p:nvSpPr>
            <p:cNvPr id="472" name="Google Shape;472;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3" name="Google Shape;473;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74" name="Google Shape;474;p26"/>
          <p:cNvGrpSpPr/>
          <p:nvPr/>
        </p:nvGrpSpPr>
        <p:grpSpPr>
          <a:xfrm>
            <a:off x="4841220" y="1218567"/>
            <a:ext cx="2184034" cy="359784"/>
            <a:chOff x="0" y="-19050"/>
            <a:chExt cx="1150437" cy="189516"/>
          </a:xfrm>
        </p:grpSpPr>
        <p:sp>
          <p:nvSpPr>
            <p:cNvPr id="475" name="Google Shape;475;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6" name="Google Shape;476;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77" name="Google Shape;477;p26"/>
          <p:cNvGrpSpPr/>
          <p:nvPr/>
        </p:nvGrpSpPr>
        <p:grpSpPr>
          <a:xfrm>
            <a:off x="569502" y="3535766"/>
            <a:ext cx="2184034" cy="359784"/>
            <a:chOff x="0" y="-19050"/>
            <a:chExt cx="1150437" cy="189516"/>
          </a:xfrm>
        </p:grpSpPr>
        <p:sp>
          <p:nvSpPr>
            <p:cNvPr id="478" name="Google Shape;478;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9" name="Google Shape;479;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80" name="Google Shape;480;p26"/>
          <p:cNvSpPr txBox="1"/>
          <p:nvPr/>
        </p:nvSpPr>
        <p:spPr>
          <a:xfrm>
            <a:off x="616198" y="1702248"/>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481" name="Google Shape;481;p26"/>
          <p:cNvSpPr txBox="1"/>
          <p:nvPr/>
        </p:nvSpPr>
        <p:spPr>
          <a:xfrm>
            <a:off x="587727" y="3247066"/>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482" name="Google Shape;482;p26"/>
          <p:cNvSpPr txBox="1"/>
          <p:nvPr/>
        </p:nvSpPr>
        <p:spPr>
          <a:xfrm>
            <a:off x="466623" y="2036439"/>
            <a:ext cx="2389800" cy="116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700" u="none" cap="none" strike="noStrike">
                <a:solidFill>
                  <a:srgbClr val="000000"/>
                </a:solidFill>
                <a:latin typeface="Arial"/>
                <a:ea typeface="Arial"/>
                <a:cs typeface="Arial"/>
                <a:sym typeface="Arial"/>
              </a:rPr>
              <a:t>TITLES: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ANTON</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 sz="700" u="none" cap="none" strike="noStrike">
                <a:solidFill>
                  <a:srgbClr val="000000"/>
                </a:solidFill>
                <a:latin typeface="Arial"/>
                <a:ea typeface="Arial"/>
                <a:cs typeface="Arial"/>
                <a:sym typeface="Arial"/>
              </a:rPr>
              <a:t>HEADERS: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CRIMSON PRO</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 sz="700" u="none" cap="none" strike="noStrike">
                <a:solidFill>
                  <a:srgbClr val="000000"/>
                </a:solidFill>
                <a:latin typeface="Arial"/>
                <a:ea typeface="Arial"/>
                <a:cs typeface="Arial"/>
                <a:sym typeface="Arial"/>
              </a:rPr>
              <a:t>BODY COPY:</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CRIMSON PRO</a:t>
            </a:r>
            <a:endParaRPr sz="700"/>
          </a:p>
        </p:txBody>
      </p:sp>
      <p:grpSp>
        <p:nvGrpSpPr>
          <p:cNvPr id="483" name="Google Shape;483;p26"/>
          <p:cNvGrpSpPr/>
          <p:nvPr/>
        </p:nvGrpSpPr>
        <p:grpSpPr>
          <a:xfrm>
            <a:off x="1089242" y="4020062"/>
            <a:ext cx="610687" cy="537898"/>
            <a:chOff x="0" y="-23569"/>
            <a:chExt cx="1628498" cy="1434394"/>
          </a:xfrm>
        </p:grpSpPr>
        <p:grpSp>
          <p:nvGrpSpPr>
            <p:cNvPr id="484" name="Google Shape;484;p26"/>
            <p:cNvGrpSpPr/>
            <p:nvPr/>
          </p:nvGrpSpPr>
          <p:grpSpPr>
            <a:xfrm>
              <a:off x="311446" y="-23569"/>
              <a:ext cx="1005606" cy="1029175"/>
              <a:chOff x="0" y="-19050"/>
              <a:chExt cx="812800" cy="831850"/>
            </a:xfrm>
          </p:grpSpPr>
          <p:sp>
            <p:nvSpPr>
              <p:cNvPr id="485" name="Google Shape;485;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A3CC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6" name="Google Shape;486;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87" name="Google Shape;487;p26"/>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#F2CF4E</a:t>
              </a:r>
              <a:endParaRPr sz="700"/>
            </a:p>
          </p:txBody>
        </p:sp>
      </p:grpSp>
      <p:grpSp>
        <p:nvGrpSpPr>
          <p:cNvPr id="488" name="Google Shape;488;p26"/>
          <p:cNvGrpSpPr/>
          <p:nvPr/>
        </p:nvGrpSpPr>
        <p:grpSpPr>
          <a:xfrm>
            <a:off x="569502" y="4020062"/>
            <a:ext cx="610687" cy="537898"/>
            <a:chOff x="0" y="-23569"/>
            <a:chExt cx="1628498" cy="1434394"/>
          </a:xfrm>
        </p:grpSpPr>
        <p:grpSp>
          <p:nvGrpSpPr>
            <p:cNvPr id="489" name="Google Shape;489;p26"/>
            <p:cNvGrpSpPr/>
            <p:nvPr/>
          </p:nvGrpSpPr>
          <p:grpSpPr>
            <a:xfrm>
              <a:off x="311446" y="-23569"/>
              <a:ext cx="1005606" cy="1029175"/>
              <a:chOff x="0" y="-19050"/>
              <a:chExt cx="812800" cy="831850"/>
            </a:xfrm>
          </p:grpSpPr>
          <p:sp>
            <p:nvSpPr>
              <p:cNvPr id="490" name="Google Shape;490;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cap="rnd" cmpd="sng" w="9525">
                <a:solidFill>
                  <a:srgbClr val="0C0855"/>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1" name="Google Shape;491;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92" name="Google Shape;492;p26"/>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#F9F0E9</a:t>
              </a:r>
              <a:endParaRPr sz="700"/>
            </a:p>
          </p:txBody>
        </p:sp>
      </p:grpSp>
      <p:grpSp>
        <p:nvGrpSpPr>
          <p:cNvPr id="493" name="Google Shape;493;p26"/>
          <p:cNvGrpSpPr/>
          <p:nvPr/>
        </p:nvGrpSpPr>
        <p:grpSpPr>
          <a:xfrm>
            <a:off x="1614824" y="4020062"/>
            <a:ext cx="610687" cy="537898"/>
            <a:chOff x="0" y="-23569"/>
            <a:chExt cx="1628498" cy="1434394"/>
          </a:xfrm>
        </p:grpSpPr>
        <p:grpSp>
          <p:nvGrpSpPr>
            <p:cNvPr id="494" name="Google Shape;494;p26"/>
            <p:cNvGrpSpPr/>
            <p:nvPr/>
          </p:nvGrpSpPr>
          <p:grpSpPr>
            <a:xfrm>
              <a:off x="311446" y="-23569"/>
              <a:ext cx="1005606" cy="1029175"/>
              <a:chOff x="0" y="-19050"/>
              <a:chExt cx="812800" cy="831850"/>
            </a:xfrm>
          </p:grpSpPr>
          <p:sp>
            <p:nvSpPr>
              <p:cNvPr id="495" name="Google Shape;495;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31224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6" name="Google Shape;496;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97" name="Google Shape;497;p26"/>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#FA7C3B</a:t>
              </a:r>
              <a:endParaRPr sz="700"/>
            </a:p>
          </p:txBody>
        </p:sp>
      </p:grpSp>
      <p:grpSp>
        <p:nvGrpSpPr>
          <p:cNvPr id="498" name="Google Shape;498;p26"/>
          <p:cNvGrpSpPr/>
          <p:nvPr/>
        </p:nvGrpSpPr>
        <p:grpSpPr>
          <a:xfrm>
            <a:off x="2140406" y="4020062"/>
            <a:ext cx="610687" cy="537898"/>
            <a:chOff x="0" y="-23569"/>
            <a:chExt cx="1628498" cy="1434394"/>
          </a:xfrm>
        </p:grpSpPr>
        <p:grpSp>
          <p:nvGrpSpPr>
            <p:cNvPr id="499" name="Google Shape;499;p26"/>
            <p:cNvGrpSpPr/>
            <p:nvPr/>
          </p:nvGrpSpPr>
          <p:grpSpPr>
            <a:xfrm>
              <a:off x="311446" y="-23569"/>
              <a:ext cx="1005606" cy="1029175"/>
              <a:chOff x="0" y="-19050"/>
              <a:chExt cx="812800" cy="831850"/>
            </a:xfrm>
          </p:grpSpPr>
          <p:sp>
            <p:nvSpPr>
              <p:cNvPr id="500" name="Google Shape;500;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BB0B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1" name="Google Shape;501;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02" name="Google Shape;502;p26"/>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#C5553C</a:t>
              </a:r>
              <a:endParaRPr sz="700"/>
            </a:p>
          </p:txBody>
        </p:sp>
      </p:grpSp>
      <p:sp>
        <p:nvSpPr>
          <p:cNvPr id="503" name="Google Shape;503;p26"/>
          <p:cNvSpPr txBox="1"/>
          <p:nvPr/>
        </p:nvSpPr>
        <p:spPr>
          <a:xfrm>
            <a:off x="2105002" y="815924"/>
            <a:ext cx="4933995" cy="17462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Use these design resources in your Canva Presentation.</a:t>
            </a:r>
            <a:endParaRPr sz="700"/>
          </a:p>
        </p:txBody>
      </p:sp>
      <p:sp>
        <p:nvSpPr>
          <p:cNvPr id="504" name="Google Shape;504;p26"/>
          <p:cNvSpPr txBox="1"/>
          <p:nvPr/>
        </p:nvSpPr>
        <p:spPr>
          <a:xfrm>
            <a:off x="5981351" y="4864044"/>
            <a:ext cx="2830131" cy="174822"/>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Don't forget to delete this page before presenting. </a:t>
            </a:r>
            <a:endParaRPr sz="700"/>
          </a:p>
        </p:txBody>
      </p:sp>
      <p:sp>
        <p:nvSpPr>
          <p:cNvPr id="505" name="Google Shape;505;p26"/>
          <p:cNvSpPr txBox="1"/>
          <p:nvPr/>
        </p:nvSpPr>
        <p:spPr>
          <a:xfrm>
            <a:off x="1829585" y="121471"/>
            <a:ext cx="5484831" cy="651590"/>
          </a:xfrm>
          <a:prstGeom prst="rect">
            <a:avLst/>
          </a:prstGeom>
          <a:noFill/>
          <a:ln>
            <a:noFill/>
          </a:ln>
        </p:spPr>
        <p:txBody>
          <a:bodyPr anchorCtr="0" anchor="t" bIns="0" lIns="0" spcFirstLastPara="1" rIns="0" wrap="square" tIns="0">
            <a:spAutoFit/>
          </a:bodyPr>
          <a:lstStyle/>
          <a:p>
            <a:pPr indent="0" lvl="0" marL="0" marR="0" rtl="0" algn="ctr">
              <a:lnSpc>
                <a:spcPct val="115996"/>
              </a:lnSpc>
              <a:spcBef>
                <a:spcPts val="0"/>
              </a:spcBef>
              <a:spcAft>
                <a:spcPts val="0"/>
              </a:spcAft>
              <a:buNone/>
            </a:pPr>
            <a:r>
              <a:rPr b="0" i="0" lang="en" sz="4400" u="none" cap="none" strike="noStrike">
                <a:solidFill>
                  <a:srgbClr val="312242"/>
                </a:solidFill>
                <a:latin typeface="Paytone One"/>
                <a:ea typeface="Paytone One"/>
                <a:cs typeface="Paytone One"/>
                <a:sym typeface="Paytone One"/>
              </a:rPr>
              <a:t>Resource Page</a:t>
            </a:r>
            <a:endParaRPr sz="700"/>
          </a:p>
        </p:txBody>
      </p:sp>
      <p:sp>
        <p:nvSpPr>
          <p:cNvPr id="506" name="Google Shape;506;p26"/>
          <p:cNvSpPr txBox="1"/>
          <p:nvPr/>
        </p:nvSpPr>
        <p:spPr>
          <a:xfrm>
            <a:off x="873885" y="1318117"/>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Fonts</a:t>
            </a:r>
            <a:endParaRPr sz="700"/>
          </a:p>
        </p:txBody>
      </p:sp>
      <p:sp>
        <p:nvSpPr>
          <p:cNvPr id="507" name="Google Shape;507;p26"/>
          <p:cNvSpPr txBox="1"/>
          <p:nvPr/>
        </p:nvSpPr>
        <p:spPr>
          <a:xfrm>
            <a:off x="5145603" y="1318117"/>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Design Elements</a:t>
            </a:r>
            <a:endParaRPr sz="700"/>
          </a:p>
        </p:txBody>
      </p:sp>
      <p:sp>
        <p:nvSpPr>
          <p:cNvPr id="508" name="Google Shape;508;p26"/>
          <p:cNvSpPr txBox="1"/>
          <p:nvPr/>
        </p:nvSpPr>
        <p:spPr>
          <a:xfrm>
            <a:off x="873885" y="3619686"/>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Colors</a:t>
            </a:r>
            <a:endParaRPr sz="700"/>
          </a:p>
        </p:txBody>
      </p:sp>
      <p:sp>
        <p:nvSpPr>
          <p:cNvPr id="509" name="Google Shape;509;p26"/>
          <p:cNvSpPr/>
          <p:nvPr/>
        </p:nvSpPr>
        <p:spPr>
          <a:xfrm flipH="1">
            <a:off x="3181846" y="1337869"/>
            <a:ext cx="1147482" cy="1626585"/>
          </a:xfrm>
          <a:custGeom>
            <a:rect b="b" l="l" r="r" t="t"/>
            <a:pathLst>
              <a:path extrusionOk="0" h="3253169" w="2294963">
                <a:moveTo>
                  <a:pt x="2294963" y="0"/>
                </a:moveTo>
                <a:lnTo>
                  <a:pt x="0" y="0"/>
                </a:lnTo>
                <a:lnTo>
                  <a:pt x="0" y="3253169"/>
                </a:lnTo>
                <a:lnTo>
                  <a:pt x="2294963" y="3253169"/>
                </a:lnTo>
                <a:lnTo>
                  <a:pt x="2294963" y="0"/>
                </a:lnTo>
                <a:close/>
              </a:path>
            </a:pathLst>
          </a:custGeom>
          <a:blipFill rotWithShape="1">
            <a:blip r:embed="rId5">
              <a:alphaModFix/>
            </a:blip>
            <a:stretch>
              <a:fillRect b="0" l="0" r="0" t="0"/>
            </a:stretch>
          </a:blipFill>
          <a:ln>
            <a:noFill/>
          </a:ln>
        </p:spPr>
      </p:sp>
      <p:sp>
        <p:nvSpPr>
          <p:cNvPr id="510" name="Google Shape;510;p26"/>
          <p:cNvSpPr/>
          <p:nvPr/>
        </p:nvSpPr>
        <p:spPr>
          <a:xfrm>
            <a:off x="4553177" y="1773693"/>
            <a:ext cx="746472" cy="1011231"/>
          </a:xfrm>
          <a:custGeom>
            <a:rect b="b" l="l" r="r" t="t"/>
            <a:pathLst>
              <a:path extrusionOk="0" h="2022462" w="1492944">
                <a:moveTo>
                  <a:pt x="0" y="0"/>
                </a:moveTo>
                <a:lnTo>
                  <a:pt x="1492944" y="0"/>
                </a:lnTo>
                <a:lnTo>
                  <a:pt x="1492944" y="2022462"/>
                </a:lnTo>
                <a:lnTo>
                  <a:pt x="0" y="2022462"/>
                </a:lnTo>
                <a:lnTo>
                  <a:pt x="0" y="0"/>
                </a:lnTo>
                <a:close/>
              </a:path>
            </a:pathLst>
          </a:custGeom>
          <a:blipFill rotWithShape="1">
            <a:blip r:embed="rId6">
              <a:alphaModFix/>
            </a:blip>
            <a:stretch>
              <a:fillRect b="0" l="0" r="0" t="0"/>
            </a:stretch>
          </a:blipFill>
          <a:ln>
            <a:noFill/>
          </a:ln>
        </p:spPr>
      </p:sp>
      <p:sp>
        <p:nvSpPr>
          <p:cNvPr id="511" name="Google Shape;511;p26"/>
          <p:cNvSpPr/>
          <p:nvPr/>
        </p:nvSpPr>
        <p:spPr>
          <a:xfrm rot="916610">
            <a:off x="4331887" y="2975183"/>
            <a:ext cx="384509" cy="675654"/>
          </a:xfrm>
          <a:custGeom>
            <a:rect b="b" l="l" r="r" t="t"/>
            <a:pathLst>
              <a:path extrusionOk="0" h="1351308" w="769017">
                <a:moveTo>
                  <a:pt x="0" y="0"/>
                </a:moveTo>
                <a:lnTo>
                  <a:pt x="769017" y="0"/>
                </a:lnTo>
                <a:lnTo>
                  <a:pt x="769017" y="1351308"/>
                </a:lnTo>
                <a:lnTo>
                  <a:pt x="0" y="1351308"/>
                </a:lnTo>
                <a:lnTo>
                  <a:pt x="0" y="0"/>
                </a:lnTo>
                <a:close/>
              </a:path>
            </a:pathLst>
          </a:custGeom>
          <a:blipFill rotWithShape="1">
            <a:blip r:embed="rId7">
              <a:alphaModFix/>
            </a:blip>
            <a:stretch>
              <a:fillRect b="0" l="0" r="0" t="0"/>
            </a:stretch>
          </a:blipFill>
          <a:ln>
            <a:noFill/>
          </a:ln>
        </p:spPr>
      </p:sp>
      <p:sp>
        <p:nvSpPr>
          <p:cNvPr id="512" name="Google Shape;512;p26"/>
          <p:cNvSpPr/>
          <p:nvPr/>
        </p:nvSpPr>
        <p:spPr>
          <a:xfrm>
            <a:off x="3261468" y="2964454"/>
            <a:ext cx="1262672" cy="1762613"/>
          </a:xfrm>
          <a:custGeom>
            <a:rect b="b" l="l" r="r" t="t"/>
            <a:pathLst>
              <a:path extrusionOk="0" h="3525227" w="2525344">
                <a:moveTo>
                  <a:pt x="0" y="0"/>
                </a:moveTo>
                <a:lnTo>
                  <a:pt x="2525345" y="0"/>
                </a:lnTo>
                <a:lnTo>
                  <a:pt x="2525345" y="3525227"/>
                </a:lnTo>
                <a:lnTo>
                  <a:pt x="0" y="3525227"/>
                </a:lnTo>
                <a:lnTo>
                  <a:pt x="0" y="0"/>
                </a:lnTo>
                <a:close/>
              </a:path>
            </a:pathLst>
          </a:custGeom>
          <a:blipFill rotWithShape="1">
            <a:blip r:embed="rId8">
              <a:alphaModFix/>
            </a:blip>
            <a:stretch>
              <a:fillRect b="0" l="0" r="0" t="0"/>
            </a:stretch>
          </a:blipFill>
          <a:ln>
            <a:noFill/>
          </a:ln>
        </p:spPr>
      </p:sp>
      <p:sp>
        <p:nvSpPr>
          <p:cNvPr id="513" name="Google Shape;513;p26"/>
          <p:cNvSpPr/>
          <p:nvPr/>
        </p:nvSpPr>
        <p:spPr>
          <a:xfrm rot="1473862">
            <a:off x="7145985" y="1363060"/>
            <a:ext cx="1531796" cy="930218"/>
          </a:xfrm>
          <a:custGeom>
            <a:rect b="b" l="l" r="r" t="t"/>
            <a:pathLst>
              <a:path extrusionOk="0" h="1860436" w="3063591">
                <a:moveTo>
                  <a:pt x="0" y="0"/>
                </a:moveTo>
                <a:lnTo>
                  <a:pt x="3063591" y="0"/>
                </a:lnTo>
                <a:lnTo>
                  <a:pt x="3063591" y="1860436"/>
                </a:lnTo>
                <a:lnTo>
                  <a:pt x="0" y="1860436"/>
                </a:lnTo>
                <a:lnTo>
                  <a:pt x="0" y="0"/>
                </a:lnTo>
                <a:close/>
              </a:path>
            </a:pathLst>
          </a:custGeom>
          <a:blipFill rotWithShape="1">
            <a:blip r:embed="rId9">
              <a:alphaModFix/>
            </a:blip>
            <a:stretch>
              <a:fillRect b="0" l="0" r="0" t="0"/>
            </a:stretch>
          </a:blipFill>
          <a:ln>
            <a:noFill/>
          </a:ln>
        </p:spPr>
      </p:sp>
      <p:sp>
        <p:nvSpPr>
          <p:cNvPr id="514" name="Google Shape;514;p26"/>
          <p:cNvSpPr/>
          <p:nvPr/>
        </p:nvSpPr>
        <p:spPr>
          <a:xfrm>
            <a:off x="5125601" y="1773693"/>
            <a:ext cx="1347046" cy="1664888"/>
          </a:xfrm>
          <a:custGeom>
            <a:rect b="b" l="l" r="r" t="t"/>
            <a:pathLst>
              <a:path extrusionOk="0" h="3329776" w="2694092">
                <a:moveTo>
                  <a:pt x="0" y="0"/>
                </a:moveTo>
                <a:lnTo>
                  <a:pt x="2694092" y="0"/>
                </a:lnTo>
                <a:lnTo>
                  <a:pt x="2694092" y="3329776"/>
                </a:lnTo>
                <a:lnTo>
                  <a:pt x="0" y="3329776"/>
                </a:lnTo>
                <a:lnTo>
                  <a:pt x="0" y="0"/>
                </a:lnTo>
                <a:close/>
              </a:path>
            </a:pathLst>
          </a:custGeom>
          <a:blipFill rotWithShape="1">
            <a:blip r:embed="rId10">
              <a:alphaModFix/>
            </a:blip>
            <a:stretch>
              <a:fillRect b="0" l="0" r="0" t="0"/>
            </a:stretch>
          </a:blipFill>
          <a:ln>
            <a:noFill/>
          </a:ln>
        </p:spPr>
      </p:sp>
      <p:sp>
        <p:nvSpPr>
          <p:cNvPr id="515" name="Google Shape;515;p26"/>
          <p:cNvSpPr/>
          <p:nvPr/>
        </p:nvSpPr>
        <p:spPr>
          <a:xfrm>
            <a:off x="6292105" y="1977057"/>
            <a:ext cx="857532" cy="807867"/>
          </a:xfrm>
          <a:custGeom>
            <a:rect b="b" l="l" r="r" t="t"/>
            <a:pathLst>
              <a:path extrusionOk="0" h="1615734" w="1715065">
                <a:moveTo>
                  <a:pt x="0" y="0"/>
                </a:moveTo>
                <a:lnTo>
                  <a:pt x="1715065" y="0"/>
                </a:lnTo>
                <a:lnTo>
                  <a:pt x="1715065" y="1615734"/>
                </a:lnTo>
                <a:lnTo>
                  <a:pt x="0" y="1615734"/>
                </a:lnTo>
                <a:lnTo>
                  <a:pt x="0" y="0"/>
                </a:lnTo>
                <a:close/>
              </a:path>
            </a:pathLst>
          </a:custGeom>
          <a:blipFill rotWithShape="1">
            <a:blip r:embed="rId11">
              <a:alphaModFix/>
            </a:blip>
            <a:stretch>
              <a:fillRect b="0" l="0" r="0" t="0"/>
            </a:stretch>
          </a:blipFill>
          <a:ln>
            <a:noFill/>
          </a:ln>
        </p:spPr>
      </p:sp>
      <p:sp>
        <p:nvSpPr>
          <p:cNvPr id="516" name="Google Shape;516;p26"/>
          <p:cNvSpPr/>
          <p:nvPr/>
        </p:nvSpPr>
        <p:spPr>
          <a:xfrm>
            <a:off x="5891875" y="3371907"/>
            <a:ext cx="1473001" cy="1355160"/>
          </a:xfrm>
          <a:custGeom>
            <a:rect b="b" l="l" r="r" t="t"/>
            <a:pathLst>
              <a:path extrusionOk="0" h="2710321" w="2946001">
                <a:moveTo>
                  <a:pt x="0" y="0"/>
                </a:moveTo>
                <a:lnTo>
                  <a:pt x="2946001" y="0"/>
                </a:lnTo>
                <a:lnTo>
                  <a:pt x="2946001" y="2710321"/>
                </a:lnTo>
                <a:lnTo>
                  <a:pt x="0" y="2710321"/>
                </a:lnTo>
                <a:lnTo>
                  <a:pt x="0" y="0"/>
                </a:lnTo>
                <a:close/>
              </a:path>
            </a:pathLst>
          </a:custGeom>
          <a:blipFill rotWithShape="1">
            <a:blip r:embed="rId12">
              <a:alphaModFix/>
            </a:blip>
            <a:stretch>
              <a:fillRect b="0" l="0" r="0" t="0"/>
            </a:stretch>
          </a:blipFill>
          <a:ln>
            <a:noFill/>
          </a:ln>
        </p:spPr>
      </p:sp>
      <p:pic>
        <p:nvPicPr>
          <p:cNvPr id="517" name="Google Shape;517;p26"/>
          <p:cNvPicPr preferRelativeResize="0"/>
          <p:nvPr/>
        </p:nvPicPr>
        <p:blipFill rotWithShape="1">
          <a:blip r:embed="rId13">
            <a:alphaModFix/>
          </a:blip>
          <a:srcRect b="0" l="0" r="0" t="0"/>
          <a:stretch/>
        </p:blipFill>
        <p:spPr>
          <a:xfrm>
            <a:off x="7407317" y="3438582"/>
            <a:ext cx="1306085" cy="1306086"/>
          </a:xfrm>
          <a:prstGeom prst="rect">
            <a:avLst/>
          </a:prstGeom>
          <a:noFill/>
          <a:ln>
            <a:noFill/>
          </a:ln>
        </p:spPr>
      </p:pic>
      <p:sp>
        <p:nvSpPr>
          <p:cNvPr id="518" name="Google Shape;518;p26"/>
          <p:cNvSpPr/>
          <p:nvPr/>
        </p:nvSpPr>
        <p:spPr>
          <a:xfrm rot="2472967">
            <a:off x="7104185" y="2525141"/>
            <a:ext cx="751008" cy="956144"/>
          </a:xfrm>
          <a:custGeom>
            <a:rect b="b" l="l" r="r" t="t"/>
            <a:pathLst>
              <a:path extrusionOk="0" h="1912287" w="1502015">
                <a:moveTo>
                  <a:pt x="0" y="0"/>
                </a:moveTo>
                <a:lnTo>
                  <a:pt x="1502015" y="0"/>
                </a:lnTo>
                <a:lnTo>
                  <a:pt x="1502015" y="1912287"/>
                </a:lnTo>
                <a:lnTo>
                  <a:pt x="0" y="1912287"/>
                </a:lnTo>
                <a:lnTo>
                  <a:pt x="0" y="0"/>
                </a:lnTo>
                <a:close/>
              </a:path>
            </a:pathLst>
          </a:custGeom>
          <a:blipFill rotWithShape="1">
            <a:blip r:embed="rId14">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3CCFF"/>
        </a:solidFill>
      </p:bgPr>
    </p:bg>
    <p:spTree>
      <p:nvGrpSpPr>
        <p:cNvPr id="522" name="Shape 522"/>
        <p:cNvGrpSpPr/>
        <p:nvPr/>
      </p:nvGrpSpPr>
      <p:grpSpPr>
        <a:xfrm>
          <a:off x="0" y="0"/>
          <a:ext cx="0" cy="0"/>
          <a:chOff x="0" y="0"/>
          <a:chExt cx="0" cy="0"/>
        </a:xfrm>
      </p:grpSpPr>
      <p:grpSp>
        <p:nvGrpSpPr>
          <p:cNvPr id="523" name="Google Shape;523;p27"/>
          <p:cNvGrpSpPr/>
          <p:nvPr/>
        </p:nvGrpSpPr>
        <p:grpSpPr>
          <a:xfrm>
            <a:off x="-1332946" y="-160629"/>
            <a:ext cx="11809892" cy="5464760"/>
            <a:chOff x="0" y="0"/>
            <a:chExt cx="31493046" cy="14572692"/>
          </a:xfrm>
        </p:grpSpPr>
        <p:sp>
          <p:nvSpPr>
            <p:cNvPr id="524" name="Google Shape;524;p27"/>
            <p:cNvSpPr/>
            <p:nvPr/>
          </p:nvSpPr>
          <p:spPr>
            <a:xfrm>
              <a:off x="0"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sp>
          <p:nvSpPr>
            <p:cNvPr id="525" name="Google Shape;525;p27"/>
            <p:cNvSpPr/>
            <p:nvPr/>
          </p:nvSpPr>
          <p:spPr>
            <a:xfrm>
              <a:off x="15746523"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grpSp>
      <p:grpSp>
        <p:nvGrpSpPr>
          <p:cNvPr id="526" name="Google Shape;526;p27"/>
          <p:cNvGrpSpPr/>
          <p:nvPr/>
        </p:nvGrpSpPr>
        <p:grpSpPr>
          <a:xfrm>
            <a:off x="2997636" y="1379147"/>
            <a:ext cx="3148728" cy="1287724"/>
            <a:chOff x="0" y="-19050"/>
            <a:chExt cx="1658589" cy="678307"/>
          </a:xfrm>
        </p:grpSpPr>
        <p:sp>
          <p:nvSpPr>
            <p:cNvPr id="527" name="Google Shape;527;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28" name="Google Shape;528;p27"/>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29" name="Google Shape;529;p27"/>
          <p:cNvSpPr/>
          <p:nvPr/>
        </p:nvSpPr>
        <p:spPr>
          <a:xfrm>
            <a:off x="3389498" y="1637632"/>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4">
              <a:alphaModFix/>
            </a:blip>
            <a:stretch>
              <a:fillRect b="0" l="0" r="0" t="0"/>
            </a:stretch>
          </a:blipFill>
          <a:ln>
            <a:noFill/>
          </a:ln>
        </p:spPr>
      </p:sp>
      <p:grpSp>
        <p:nvGrpSpPr>
          <p:cNvPr id="530" name="Google Shape;530;p27"/>
          <p:cNvGrpSpPr/>
          <p:nvPr/>
        </p:nvGrpSpPr>
        <p:grpSpPr>
          <a:xfrm>
            <a:off x="2997636" y="2916455"/>
            <a:ext cx="3148728" cy="1287724"/>
            <a:chOff x="0" y="-19050"/>
            <a:chExt cx="1658589" cy="678307"/>
          </a:xfrm>
        </p:grpSpPr>
        <p:sp>
          <p:nvSpPr>
            <p:cNvPr id="531" name="Google Shape;531;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2" name="Google Shape;532;p27"/>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33" name="Google Shape;533;p27"/>
          <p:cNvSpPr txBox="1"/>
          <p:nvPr/>
        </p:nvSpPr>
        <p:spPr>
          <a:xfrm>
            <a:off x="1688740" y="1012062"/>
            <a:ext cx="5766520" cy="17462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This presentation template is free for everyone to use thanks to the following:</a:t>
            </a:r>
            <a:endParaRPr sz="700"/>
          </a:p>
        </p:txBody>
      </p:sp>
      <p:sp>
        <p:nvSpPr>
          <p:cNvPr id="534" name="Google Shape;534;p27"/>
          <p:cNvSpPr txBox="1"/>
          <p:nvPr/>
        </p:nvSpPr>
        <p:spPr>
          <a:xfrm>
            <a:off x="2626161" y="4442330"/>
            <a:ext cx="3891678" cy="383165"/>
          </a:xfrm>
          <a:prstGeom prst="rect">
            <a:avLst/>
          </a:prstGeom>
          <a:noFill/>
          <a:ln>
            <a:noFill/>
          </a:ln>
        </p:spPr>
        <p:txBody>
          <a:bodyPr anchorCtr="0" anchor="t" bIns="0" lIns="0" spcFirstLastPara="1" rIns="0" wrap="square" tIns="0">
            <a:spAutoFit/>
          </a:bodyPr>
          <a:lstStyle/>
          <a:p>
            <a:pPr indent="0" lvl="0" marL="0" marR="0" rtl="0" algn="ctr">
              <a:lnSpc>
                <a:spcPct val="116010"/>
              </a:lnSpc>
              <a:spcBef>
                <a:spcPts val="0"/>
              </a:spcBef>
              <a:spcAft>
                <a:spcPts val="0"/>
              </a:spcAft>
              <a:buNone/>
            </a:pPr>
            <a:r>
              <a:rPr b="0" i="0" lang="en" sz="2600" u="none" cap="none" strike="noStrike">
                <a:solidFill>
                  <a:srgbClr val="312242"/>
                </a:solidFill>
                <a:latin typeface="Paytone One"/>
                <a:ea typeface="Paytone One"/>
                <a:cs typeface="Paytone One"/>
                <a:sym typeface="Paytone One"/>
              </a:rPr>
              <a:t>Happy designing!</a:t>
            </a:r>
            <a:endParaRPr sz="700"/>
          </a:p>
        </p:txBody>
      </p:sp>
      <p:sp>
        <p:nvSpPr>
          <p:cNvPr id="535" name="Google Shape;535;p27"/>
          <p:cNvSpPr txBox="1"/>
          <p:nvPr/>
        </p:nvSpPr>
        <p:spPr>
          <a:xfrm>
            <a:off x="2105002" y="2334492"/>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536" name="Google Shape;536;p27"/>
          <p:cNvSpPr txBox="1"/>
          <p:nvPr/>
        </p:nvSpPr>
        <p:spPr>
          <a:xfrm>
            <a:off x="2105002" y="3686746"/>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537" name="Google Shape;537;p27"/>
          <p:cNvSpPr txBox="1"/>
          <p:nvPr/>
        </p:nvSpPr>
        <p:spPr>
          <a:xfrm>
            <a:off x="1595536" y="282618"/>
            <a:ext cx="5952928" cy="648481"/>
          </a:xfrm>
          <a:prstGeom prst="rect">
            <a:avLst/>
          </a:prstGeom>
          <a:noFill/>
          <a:ln>
            <a:noFill/>
          </a:ln>
        </p:spPr>
        <p:txBody>
          <a:bodyPr anchorCtr="0" anchor="t" bIns="0" lIns="0" spcFirstLastPara="1" rIns="0" wrap="square" tIns="0">
            <a:spAutoFit/>
          </a:bodyPr>
          <a:lstStyle/>
          <a:p>
            <a:pPr indent="0" lvl="0" marL="0" marR="0" rtl="0" algn="ctr">
              <a:lnSpc>
                <a:spcPct val="115996"/>
              </a:lnSpc>
              <a:spcBef>
                <a:spcPts val="0"/>
              </a:spcBef>
              <a:spcAft>
                <a:spcPts val="0"/>
              </a:spcAft>
              <a:buNone/>
            </a:pPr>
            <a:r>
              <a:rPr b="0" i="0" lang="en" sz="4400" u="none" cap="none" strike="noStrike">
                <a:solidFill>
                  <a:srgbClr val="312242"/>
                </a:solidFill>
                <a:latin typeface="Paytone One"/>
                <a:ea typeface="Paytone One"/>
                <a:cs typeface="Paytone One"/>
                <a:sym typeface="Paytone One"/>
              </a:rPr>
              <a:t>Credits</a:t>
            </a:r>
            <a:endParaRPr sz="700"/>
          </a:p>
        </p:txBody>
      </p:sp>
      <p:sp>
        <p:nvSpPr>
          <p:cNvPr id="538" name="Google Shape;538;p27"/>
          <p:cNvSpPr txBox="1"/>
          <p:nvPr/>
        </p:nvSpPr>
        <p:spPr>
          <a:xfrm>
            <a:off x="3055013" y="3320513"/>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3CCFF"/>
        </a:solidFill>
      </p:bgPr>
    </p:bg>
    <p:spTree>
      <p:nvGrpSpPr>
        <p:cNvPr id="111" name="Shape 111"/>
        <p:cNvGrpSpPr/>
        <p:nvPr/>
      </p:nvGrpSpPr>
      <p:grpSpPr>
        <a:xfrm>
          <a:off x="0" y="0"/>
          <a:ext cx="0" cy="0"/>
          <a:chOff x="0" y="0"/>
          <a:chExt cx="0" cy="0"/>
        </a:xfrm>
      </p:grpSpPr>
      <p:pic>
        <p:nvPicPr>
          <p:cNvPr id="112" name="Google Shape;112;p12"/>
          <p:cNvPicPr preferRelativeResize="0"/>
          <p:nvPr/>
        </p:nvPicPr>
        <p:blipFill rotWithShape="1">
          <a:blip r:embed="rId3">
            <a:alphaModFix/>
          </a:blip>
          <a:srcRect b="10032" l="0" r="0" t="7797"/>
          <a:stretch/>
        </p:blipFill>
        <p:spPr>
          <a:xfrm>
            <a:off x="0" y="0"/>
            <a:ext cx="9144003" cy="5143500"/>
          </a:xfrm>
          <a:prstGeom prst="rect">
            <a:avLst/>
          </a:prstGeom>
          <a:noFill/>
          <a:ln>
            <a:noFill/>
          </a:ln>
        </p:spPr>
      </p:pic>
      <p:grpSp>
        <p:nvGrpSpPr>
          <p:cNvPr id="113" name="Google Shape;113;p12"/>
          <p:cNvGrpSpPr/>
          <p:nvPr/>
        </p:nvGrpSpPr>
        <p:grpSpPr>
          <a:xfrm>
            <a:off x="1542915" y="-403930"/>
            <a:ext cx="6058169" cy="5843455"/>
            <a:chOff x="0" y="-38100"/>
            <a:chExt cx="3191134" cy="3078034"/>
          </a:xfrm>
        </p:grpSpPr>
        <p:sp>
          <p:nvSpPr>
            <p:cNvPr id="114" name="Google Shape;114;p12"/>
            <p:cNvSpPr/>
            <p:nvPr/>
          </p:nvSpPr>
          <p:spPr>
            <a:xfrm>
              <a:off x="0" y="0"/>
              <a:ext cx="3191134" cy="3039934"/>
            </a:xfrm>
            <a:custGeom>
              <a:rect b="b" l="l" r="r" t="t"/>
              <a:pathLst>
                <a:path extrusionOk="0" h="3039934" w="3191134">
                  <a:moveTo>
                    <a:pt x="32587" y="0"/>
                  </a:moveTo>
                  <a:lnTo>
                    <a:pt x="3158547" y="0"/>
                  </a:lnTo>
                  <a:cubicBezTo>
                    <a:pt x="3176544" y="0"/>
                    <a:pt x="3191134" y="14590"/>
                    <a:pt x="3191134" y="32587"/>
                  </a:cubicBezTo>
                  <a:lnTo>
                    <a:pt x="3191134" y="3007347"/>
                  </a:lnTo>
                  <a:cubicBezTo>
                    <a:pt x="3191134" y="3025344"/>
                    <a:pt x="3176544" y="3039934"/>
                    <a:pt x="3158547" y="3039934"/>
                  </a:cubicBezTo>
                  <a:lnTo>
                    <a:pt x="32587" y="3039934"/>
                  </a:lnTo>
                  <a:cubicBezTo>
                    <a:pt x="14590" y="3039934"/>
                    <a:pt x="0" y="3025344"/>
                    <a:pt x="0" y="3007347"/>
                  </a:cubicBezTo>
                  <a:lnTo>
                    <a:pt x="0" y="32587"/>
                  </a:lnTo>
                  <a:cubicBezTo>
                    <a:pt x="0" y="14590"/>
                    <a:pt x="14590" y="0"/>
                    <a:pt x="32587" y="0"/>
                  </a:cubicBezTo>
                  <a:close/>
                </a:path>
              </a:pathLst>
            </a:custGeom>
            <a:solidFill>
              <a:srgbClr val="FFFFFF"/>
            </a:solidFill>
            <a:ln cap="rnd" cmpd="sng" w="114300">
              <a:solidFill>
                <a:srgbClr val="A3CC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5" name="Google Shape;115;p12"/>
            <p:cNvSpPr txBox="1"/>
            <p:nvPr/>
          </p:nvSpPr>
          <p:spPr>
            <a:xfrm>
              <a:off x="0" y="-38100"/>
              <a:ext cx="3191134" cy="307803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16" name="Google Shape;116;p12"/>
          <p:cNvGrpSpPr/>
          <p:nvPr/>
        </p:nvGrpSpPr>
        <p:grpSpPr>
          <a:xfrm>
            <a:off x="1859866" y="2494826"/>
            <a:ext cx="2532447" cy="547273"/>
            <a:chOff x="0" y="-38100"/>
            <a:chExt cx="1339143" cy="289395"/>
          </a:xfrm>
        </p:grpSpPr>
        <p:sp>
          <p:nvSpPr>
            <p:cNvPr id="117" name="Google Shape;117;p12"/>
            <p:cNvSpPr/>
            <p:nvPr/>
          </p:nvSpPr>
          <p:spPr>
            <a:xfrm>
              <a:off x="0" y="0"/>
              <a:ext cx="1339143" cy="251295"/>
            </a:xfrm>
            <a:custGeom>
              <a:rect b="b" l="l" r="r" t="t"/>
              <a:pathLst>
                <a:path extrusionOk="0" h="251295" w="1339143">
                  <a:moveTo>
                    <a:pt x="77956" y="0"/>
                  </a:moveTo>
                  <a:lnTo>
                    <a:pt x="1261187" y="0"/>
                  </a:lnTo>
                  <a:cubicBezTo>
                    <a:pt x="1304241" y="0"/>
                    <a:pt x="1339143" y="34902"/>
                    <a:pt x="1339143" y="77956"/>
                  </a:cubicBezTo>
                  <a:lnTo>
                    <a:pt x="1339143" y="173339"/>
                  </a:lnTo>
                  <a:cubicBezTo>
                    <a:pt x="1339143" y="194014"/>
                    <a:pt x="1330930" y="213843"/>
                    <a:pt x="1316310" y="228462"/>
                  </a:cubicBezTo>
                  <a:cubicBezTo>
                    <a:pt x="1301690" y="243082"/>
                    <a:pt x="1281862" y="251295"/>
                    <a:pt x="1261187" y="251295"/>
                  </a:cubicBezTo>
                  <a:lnTo>
                    <a:pt x="77956" y="251295"/>
                  </a:lnTo>
                  <a:cubicBezTo>
                    <a:pt x="34902" y="251295"/>
                    <a:pt x="0" y="216393"/>
                    <a:pt x="0" y="173339"/>
                  </a:cubicBezTo>
                  <a:lnTo>
                    <a:pt x="0" y="77956"/>
                  </a:lnTo>
                  <a:cubicBezTo>
                    <a:pt x="0" y="34902"/>
                    <a:pt x="34902" y="0"/>
                    <a:pt x="77956" y="0"/>
                  </a:cubicBezTo>
                  <a:close/>
                </a:path>
              </a:pathLst>
            </a:custGeom>
            <a:solidFill>
              <a:srgbClr val="FFFFFF"/>
            </a:solidFill>
            <a:ln cap="rnd" cmpd="sng" w="76200">
              <a:solidFill>
                <a:srgbClr val="312242"/>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8" name="Google Shape;118;p12"/>
            <p:cNvSpPr txBox="1"/>
            <p:nvPr/>
          </p:nvSpPr>
          <p:spPr>
            <a:xfrm>
              <a:off x="0" y="-38100"/>
              <a:ext cx="1339143" cy="28939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19" name="Google Shape;119;p12"/>
          <p:cNvGrpSpPr/>
          <p:nvPr/>
        </p:nvGrpSpPr>
        <p:grpSpPr>
          <a:xfrm>
            <a:off x="4751687" y="2494826"/>
            <a:ext cx="2532447" cy="547273"/>
            <a:chOff x="0" y="-38100"/>
            <a:chExt cx="1339143" cy="289395"/>
          </a:xfrm>
        </p:grpSpPr>
        <p:sp>
          <p:nvSpPr>
            <p:cNvPr id="120" name="Google Shape;120;p12"/>
            <p:cNvSpPr/>
            <p:nvPr/>
          </p:nvSpPr>
          <p:spPr>
            <a:xfrm>
              <a:off x="0" y="0"/>
              <a:ext cx="1339143" cy="251295"/>
            </a:xfrm>
            <a:custGeom>
              <a:rect b="b" l="l" r="r" t="t"/>
              <a:pathLst>
                <a:path extrusionOk="0" h="251295" w="1339143">
                  <a:moveTo>
                    <a:pt x="77956" y="0"/>
                  </a:moveTo>
                  <a:lnTo>
                    <a:pt x="1261187" y="0"/>
                  </a:lnTo>
                  <a:cubicBezTo>
                    <a:pt x="1304241" y="0"/>
                    <a:pt x="1339143" y="34902"/>
                    <a:pt x="1339143" y="77956"/>
                  </a:cubicBezTo>
                  <a:lnTo>
                    <a:pt x="1339143" y="173339"/>
                  </a:lnTo>
                  <a:cubicBezTo>
                    <a:pt x="1339143" y="194014"/>
                    <a:pt x="1330930" y="213843"/>
                    <a:pt x="1316310" y="228462"/>
                  </a:cubicBezTo>
                  <a:cubicBezTo>
                    <a:pt x="1301690" y="243082"/>
                    <a:pt x="1281862" y="251295"/>
                    <a:pt x="1261187" y="251295"/>
                  </a:cubicBezTo>
                  <a:lnTo>
                    <a:pt x="77956" y="251295"/>
                  </a:lnTo>
                  <a:cubicBezTo>
                    <a:pt x="34902" y="251295"/>
                    <a:pt x="0" y="216393"/>
                    <a:pt x="0" y="173339"/>
                  </a:cubicBezTo>
                  <a:lnTo>
                    <a:pt x="0" y="77956"/>
                  </a:lnTo>
                  <a:cubicBezTo>
                    <a:pt x="0" y="34902"/>
                    <a:pt x="34902" y="0"/>
                    <a:pt x="77956" y="0"/>
                  </a:cubicBezTo>
                  <a:close/>
                </a:path>
              </a:pathLst>
            </a:custGeom>
            <a:solidFill>
              <a:srgbClr val="A3CCFF"/>
            </a:solidFill>
            <a:ln cap="rnd" cmpd="sng" w="76200">
              <a:solidFill>
                <a:srgbClr val="312242"/>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1" name="Google Shape;121;p12"/>
            <p:cNvSpPr txBox="1"/>
            <p:nvPr/>
          </p:nvSpPr>
          <p:spPr>
            <a:xfrm>
              <a:off x="0" y="-38100"/>
              <a:ext cx="1339143" cy="28939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2" name="Google Shape;122;p12"/>
          <p:cNvGrpSpPr/>
          <p:nvPr/>
        </p:nvGrpSpPr>
        <p:grpSpPr>
          <a:xfrm>
            <a:off x="1859866" y="3182904"/>
            <a:ext cx="2532447" cy="547273"/>
            <a:chOff x="0" y="-38100"/>
            <a:chExt cx="1339143" cy="289395"/>
          </a:xfrm>
        </p:grpSpPr>
        <p:sp>
          <p:nvSpPr>
            <p:cNvPr id="123" name="Google Shape;123;p12"/>
            <p:cNvSpPr/>
            <p:nvPr/>
          </p:nvSpPr>
          <p:spPr>
            <a:xfrm>
              <a:off x="0" y="0"/>
              <a:ext cx="1339143" cy="251295"/>
            </a:xfrm>
            <a:custGeom>
              <a:rect b="b" l="l" r="r" t="t"/>
              <a:pathLst>
                <a:path extrusionOk="0" h="251295" w="1339143">
                  <a:moveTo>
                    <a:pt x="77956" y="0"/>
                  </a:moveTo>
                  <a:lnTo>
                    <a:pt x="1261187" y="0"/>
                  </a:lnTo>
                  <a:cubicBezTo>
                    <a:pt x="1304241" y="0"/>
                    <a:pt x="1339143" y="34902"/>
                    <a:pt x="1339143" y="77956"/>
                  </a:cubicBezTo>
                  <a:lnTo>
                    <a:pt x="1339143" y="173339"/>
                  </a:lnTo>
                  <a:cubicBezTo>
                    <a:pt x="1339143" y="194014"/>
                    <a:pt x="1330930" y="213843"/>
                    <a:pt x="1316310" y="228462"/>
                  </a:cubicBezTo>
                  <a:cubicBezTo>
                    <a:pt x="1301690" y="243082"/>
                    <a:pt x="1281862" y="251295"/>
                    <a:pt x="1261187" y="251295"/>
                  </a:cubicBezTo>
                  <a:lnTo>
                    <a:pt x="77956" y="251295"/>
                  </a:lnTo>
                  <a:cubicBezTo>
                    <a:pt x="34902" y="251295"/>
                    <a:pt x="0" y="216393"/>
                    <a:pt x="0" y="173339"/>
                  </a:cubicBezTo>
                  <a:lnTo>
                    <a:pt x="0" y="77956"/>
                  </a:lnTo>
                  <a:cubicBezTo>
                    <a:pt x="0" y="34902"/>
                    <a:pt x="34902" y="0"/>
                    <a:pt x="77956" y="0"/>
                  </a:cubicBezTo>
                  <a:close/>
                </a:path>
              </a:pathLst>
            </a:custGeom>
            <a:solidFill>
              <a:srgbClr val="A3CCFF"/>
            </a:solidFill>
            <a:ln cap="rnd" cmpd="sng" w="76200">
              <a:solidFill>
                <a:srgbClr val="312242"/>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4" name="Google Shape;124;p12"/>
            <p:cNvSpPr txBox="1"/>
            <p:nvPr/>
          </p:nvSpPr>
          <p:spPr>
            <a:xfrm>
              <a:off x="0" y="-38100"/>
              <a:ext cx="1339143" cy="28939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5" name="Google Shape;125;p12"/>
          <p:cNvGrpSpPr/>
          <p:nvPr/>
        </p:nvGrpSpPr>
        <p:grpSpPr>
          <a:xfrm>
            <a:off x="4751687" y="3182904"/>
            <a:ext cx="2532447" cy="547273"/>
            <a:chOff x="0" y="-38100"/>
            <a:chExt cx="1339143" cy="289395"/>
          </a:xfrm>
        </p:grpSpPr>
        <p:sp>
          <p:nvSpPr>
            <p:cNvPr id="126" name="Google Shape;126;p12"/>
            <p:cNvSpPr/>
            <p:nvPr/>
          </p:nvSpPr>
          <p:spPr>
            <a:xfrm>
              <a:off x="0" y="0"/>
              <a:ext cx="1339143" cy="251295"/>
            </a:xfrm>
            <a:custGeom>
              <a:rect b="b" l="l" r="r" t="t"/>
              <a:pathLst>
                <a:path extrusionOk="0" h="251295" w="1339143">
                  <a:moveTo>
                    <a:pt x="77956" y="0"/>
                  </a:moveTo>
                  <a:lnTo>
                    <a:pt x="1261187" y="0"/>
                  </a:lnTo>
                  <a:cubicBezTo>
                    <a:pt x="1304241" y="0"/>
                    <a:pt x="1339143" y="34902"/>
                    <a:pt x="1339143" y="77956"/>
                  </a:cubicBezTo>
                  <a:lnTo>
                    <a:pt x="1339143" y="173339"/>
                  </a:lnTo>
                  <a:cubicBezTo>
                    <a:pt x="1339143" y="194014"/>
                    <a:pt x="1330930" y="213843"/>
                    <a:pt x="1316310" y="228462"/>
                  </a:cubicBezTo>
                  <a:cubicBezTo>
                    <a:pt x="1301690" y="243082"/>
                    <a:pt x="1281862" y="251295"/>
                    <a:pt x="1261187" y="251295"/>
                  </a:cubicBezTo>
                  <a:lnTo>
                    <a:pt x="77956" y="251295"/>
                  </a:lnTo>
                  <a:cubicBezTo>
                    <a:pt x="34902" y="251295"/>
                    <a:pt x="0" y="216393"/>
                    <a:pt x="0" y="173339"/>
                  </a:cubicBezTo>
                  <a:lnTo>
                    <a:pt x="0" y="77956"/>
                  </a:lnTo>
                  <a:cubicBezTo>
                    <a:pt x="0" y="34902"/>
                    <a:pt x="34902" y="0"/>
                    <a:pt x="77956" y="0"/>
                  </a:cubicBezTo>
                  <a:close/>
                </a:path>
              </a:pathLst>
            </a:custGeom>
            <a:solidFill>
              <a:srgbClr val="FFFFFF"/>
            </a:solidFill>
            <a:ln cap="rnd" cmpd="sng" w="76200">
              <a:solidFill>
                <a:srgbClr val="312242"/>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7" name="Google Shape;127;p12"/>
            <p:cNvSpPr txBox="1"/>
            <p:nvPr/>
          </p:nvSpPr>
          <p:spPr>
            <a:xfrm>
              <a:off x="0" y="-38100"/>
              <a:ext cx="1339143" cy="28939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8" name="Google Shape;128;p12"/>
          <p:cNvGrpSpPr/>
          <p:nvPr/>
        </p:nvGrpSpPr>
        <p:grpSpPr>
          <a:xfrm>
            <a:off x="1859866" y="3870981"/>
            <a:ext cx="2532447" cy="547273"/>
            <a:chOff x="0" y="-38100"/>
            <a:chExt cx="1339143" cy="289395"/>
          </a:xfrm>
        </p:grpSpPr>
        <p:sp>
          <p:nvSpPr>
            <p:cNvPr id="129" name="Google Shape;129;p12"/>
            <p:cNvSpPr/>
            <p:nvPr/>
          </p:nvSpPr>
          <p:spPr>
            <a:xfrm>
              <a:off x="0" y="0"/>
              <a:ext cx="1339143" cy="251295"/>
            </a:xfrm>
            <a:custGeom>
              <a:rect b="b" l="l" r="r" t="t"/>
              <a:pathLst>
                <a:path extrusionOk="0" h="251295" w="1339143">
                  <a:moveTo>
                    <a:pt x="77956" y="0"/>
                  </a:moveTo>
                  <a:lnTo>
                    <a:pt x="1261187" y="0"/>
                  </a:lnTo>
                  <a:cubicBezTo>
                    <a:pt x="1304241" y="0"/>
                    <a:pt x="1339143" y="34902"/>
                    <a:pt x="1339143" y="77956"/>
                  </a:cubicBezTo>
                  <a:lnTo>
                    <a:pt x="1339143" y="173339"/>
                  </a:lnTo>
                  <a:cubicBezTo>
                    <a:pt x="1339143" y="194014"/>
                    <a:pt x="1330930" y="213843"/>
                    <a:pt x="1316310" y="228462"/>
                  </a:cubicBezTo>
                  <a:cubicBezTo>
                    <a:pt x="1301690" y="243082"/>
                    <a:pt x="1281862" y="251295"/>
                    <a:pt x="1261187" y="251295"/>
                  </a:cubicBezTo>
                  <a:lnTo>
                    <a:pt x="77956" y="251295"/>
                  </a:lnTo>
                  <a:cubicBezTo>
                    <a:pt x="34902" y="251295"/>
                    <a:pt x="0" y="216393"/>
                    <a:pt x="0" y="173339"/>
                  </a:cubicBezTo>
                  <a:lnTo>
                    <a:pt x="0" y="77956"/>
                  </a:lnTo>
                  <a:cubicBezTo>
                    <a:pt x="0" y="34902"/>
                    <a:pt x="34902" y="0"/>
                    <a:pt x="77956" y="0"/>
                  </a:cubicBezTo>
                  <a:close/>
                </a:path>
              </a:pathLst>
            </a:custGeom>
            <a:solidFill>
              <a:srgbClr val="FFFFFF"/>
            </a:solidFill>
            <a:ln cap="rnd" cmpd="sng" w="76200">
              <a:solidFill>
                <a:srgbClr val="312242"/>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0" name="Google Shape;130;p12"/>
            <p:cNvSpPr txBox="1"/>
            <p:nvPr/>
          </p:nvSpPr>
          <p:spPr>
            <a:xfrm>
              <a:off x="0" y="-38100"/>
              <a:ext cx="1339143" cy="28939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31" name="Google Shape;131;p12"/>
          <p:cNvGrpSpPr/>
          <p:nvPr/>
        </p:nvGrpSpPr>
        <p:grpSpPr>
          <a:xfrm>
            <a:off x="4751687" y="3870981"/>
            <a:ext cx="2532447" cy="547273"/>
            <a:chOff x="0" y="-38100"/>
            <a:chExt cx="1339143" cy="289395"/>
          </a:xfrm>
        </p:grpSpPr>
        <p:sp>
          <p:nvSpPr>
            <p:cNvPr id="132" name="Google Shape;132;p12"/>
            <p:cNvSpPr/>
            <p:nvPr/>
          </p:nvSpPr>
          <p:spPr>
            <a:xfrm>
              <a:off x="0" y="0"/>
              <a:ext cx="1339143" cy="251295"/>
            </a:xfrm>
            <a:custGeom>
              <a:rect b="b" l="l" r="r" t="t"/>
              <a:pathLst>
                <a:path extrusionOk="0" h="251295" w="1339143">
                  <a:moveTo>
                    <a:pt x="77956" y="0"/>
                  </a:moveTo>
                  <a:lnTo>
                    <a:pt x="1261187" y="0"/>
                  </a:lnTo>
                  <a:cubicBezTo>
                    <a:pt x="1304241" y="0"/>
                    <a:pt x="1339143" y="34902"/>
                    <a:pt x="1339143" y="77956"/>
                  </a:cubicBezTo>
                  <a:lnTo>
                    <a:pt x="1339143" y="173339"/>
                  </a:lnTo>
                  <a:cubicBezTo>
                    <a:pt x="1339143" y="194014"/>
                    <a:pt x="1330930" y="213843"/>
                    <a:pt x="1316310" y="228462"/>
                  </a:cubicBezTo>
                  <a:cubicBezTo>
                    <a:pt x="1301690" y="243082"/>
                    <a:pt x="1281862" y="251295"/>
                    <a:pt x="1261187" y="251295"/>
                  </a:cubicBezTo>
                  <a:lnTo>
                    <a:pt x="77956" y="251295"/>
                  </a:lnTo>
                  <a:cubicBezTo>
                    <a:pt x="34902" y="251295"/>
                    <a:pt x="0" y="216393"/>
                    <a:pt x="0" y="173339"/>
                  </a:cubicBezTo>
                  <a:lnTo>
                    <a:pt x="0" y="77956"/>
                  </a:lnTo>
                  <a:cubicBezTo>
                    <a:pt x="0" y="34902"/>
                    <a:pt x="34902" y="0"/>
                    <a:pt x="77956" y="0"/>
                  </a:cubicBezTo>
                  <a:close/>
                </a:path>
              </a:pathLst>
            </a:custGeom>
            <a:solidFill>
              <a:srgbClr val="A3CCFF"/>
            </a:solidFill>
            <a:ln cap="rnd" cmpd="sng" w="76200">
              <a:solidFill>
                <a:srgbClr val="312242"/>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3" name="Google Shape;133;p12"/>
            <p:cNvSpPr txBox="1"/>
            <p:nvPr/>
          </p:nvSpPr>
          <p:spPr>
            <a:xfrm>
              <a:off x="0" y="-38100"/>
              <a:ext cx="1339143" cy="28939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34" name="Google Shape;134;p12"/>
          <p:cNvSpPr/>
          <p:nvPr/>
        </p:nvSpPr>
        <p:spPr>
          <a:xfrm rot="-1576406">
            <a:off x="1274079" y="320348"/>
            <a:ext cx="812201" cy="1427191"/>
          </a:xfrm>
          <a:custGeom>
            <a:rect b="b" l="l" r="r" t="t"/>
            <a:pathLst>
              <a:path extrusionOk="0" h="2854382" w="1624403">
                <a:moveTo>
                  <a:pt x="0" y="0"/>
                </a:moveTo>
                <a:lnTo>
                  <a:pt x="1624403" y="0"/>
                </a:lnTo>
                <a:lnTo>
                  <a:pt x="1624403" y="2854382"/>
                </a:lnTo>
                <a:lnTo>
                  <a:pt x="0" y="2854382"/>
                </a:lnTo>
                <a:lnTo>
                  <a:pt x="0" y="0"/>
                </a:lnTo>
                <a:close/>
              </a:path>
            </a:pathLst>
          </a:custGeom>
          <a:blipFill rotWithShape="1">
            <a:blip r:embed="rId4">
              <a:alphaModFix/>
            </a:blip>
            <a:stretch>
              <a:fillRect b="0" l="0" r="0" t="0"/>
            </a:stretch>
          </a:blipFill>
          <a:ln>
            <a:noFill/>
          </a:ln>
        </p:spPr>
      </p:sp>
      <p:sp>
        <p:nvSpPr>
          <p:cNvPr id="135" name="Google Shape;135;p12"/>
          <p:cNvSpPr txBox="1"/>
          <p:nvPr/>
        </p:nvSpPr>
        <p:spPr>
          <a:xfrm>
            <a:off x="1680179" y="595313"/>
            <a:ext cx="5783642" cy="1407069"/>
          </a:xfrm>
          <a:prstGeom prst="rect">
            <a:avLst/>
          </a:prstGeom>
          <a:noFill/>
          <a:ln>
            <a:noFill/>
          </a:ln>
        </p:spPr>
        <p:txBody>
          <a:bodyPr anchorCtr="0" anchor="t" bIns="0" lIns="0" spcFirstLastPara="1" rIns="0" wrap="square" tIns="0">
            <a:spAutoFit/>
          </a:bodyPr>
          <a:lstStyle/>
          <a:p>
            <a:pPr indent="0" lvl="0" marL="0" marR="0" rtl="0" algn="ctr">
              <a:lnSpc>
                <a:spcPct val="104001"/>
              </a:lnSpc>
              <a:spcBef>
                <a:spcPts val="0"/>
              </a:spcBef>
              <a:spcAft>
                <a:spcPts val="0"/>
              </a:spcAft>
              <a:buNone/>
            </a:pPr>
            <a:r>
              <a:rPr b="0" i="0" lang="en" sz="5300" u="none" cap="none" strike="noStrike">
                <a:solidFill>
                  <a:srgbClr val="312242"/>
                </a:solidFill>
                <a:latin typeface="Paytone One"/>
                <a:ea typeface="Paytone One"/>
                <a:cs typeface="Paytone One"/>
                <a:sym typeface="Paytone One"/>
              </a:rPr>
              <a:t>Add an</a:t>
            </a:r>
            <a:endParaRPr sz="700"/>
          </a:p>
          <a:p>
            <a:pPr indent="0" lvl="0" marL="0" marR="0" rtl="0" algn="ctr">
              <a:lnSpc>
                <a:spcPct val="104001"/>
              </a:lnSpc>
              <a:spcBef>
                <a:spcPts val="0"/>
              </a:spcBef>
              <a:spcAft>
                <a:spcPts val="0"/>
              </a:spcAft>
              <a:buNone/>
            </a:pPr>
            <a:r>
              <a:rPr b="0" i="0" lang="en" sz="5300" u="none" cap="none" strike="noStrike">
                <a:solidFill>
                  <a:srgbClr val="312242"/>
                </a:solidFill>
                <a:latin typeface="Paytone One"/>
                <a:ea typeface="Paytone One"/>
                <a:cs typeface="Paytone One"/>
                <a:sym typeface="Paytone One"/>
              </a:rPr>
              <a:t>Agenda Page</a:t>
            </a:r>
            <a:endParaRPr sz="700"/>
          </a:p>
        </p:txBody>
      </p:sp>
      <p:sp>
        <p:nvSpPr>
          <p:cNvPr id="136" name="Google Shape;136;p12"/>
          <p:cNvSpPr txBox="1"/>
          <p:nvPr/>
        </p:nvSpPr>
        <p:spPr>
          <a:xfrm>
            <a:off x="1982838" y="2659106"/>
            <a:ext cx="2286505" cy="281240"/>
          </a:xfrm>
          <a:prstGeom prst="rect">
            <a:avLst/>
          </a:prstGeom>
          <a:noFill/>
          <a:ln>
            <a:noFill/>
          </a:ln>
        </p:spPr>
        <p:txBody>
          <a:bodyPr anchorCtr="0" anchor="t" bIns="0" lIns="0" spcFirstLastPara="1" rIns="0" wrap="square" tIns="0">
            <a:spAutoFit/>
          </a:bodyPr>
          <a:lstStyle/>
          <a:p>
            <a:pPr indent="0" lvl="0" marL="0" marR="0" rtl="0" algn="ctr">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Write an agenda here.</a:t>
            </a:r>
            <a:endParaRPr sz="700"/>
          </a:p>
        </p:txBody>
      </p:sp>
      <p:sp>
        <p:nvSpPr>
          <p:cNvPr id="137" name="Google Shape;137;p12"/>
          <p:cNvSpPr txBox="1"/>
          <p:nvPr/>
        </p:nvSpPr>
        <p:spPr>
          <a:xfrm>
            <a:off x="4874658" y="2659106"/>
            <a:ext cx="2286505" cy="281240"/>
          </a:xfrm>
          <a:prstGeom prst="rect">
            <a:avLst/>
          </a:prstGeom>
          <a:noFill/>
          <a:ln>
            <a:noFill/>
          </a:ln>
        </p:spPr>
        <p:txBody>
          <a:bodyPr anchorCtr="0" anchor="t" bIns="0" lIns="0" spcFirstLastPara="1" rIns="0" wrap="square" tIns="0">
            <a:spAutoFit/>
          </a:bodyPr>
          <a:lstStyle/>
          <a:p>
            <a:pPr indent="0" lvl="0" marL="0" marR="0" rtl="0" algn="ctr">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Write an agenda here.</a:t>
            </a:r>
            <a:endParaRPr sz="700"/>
          </a:p>
        </p:txBody>
      </p:sp>
      <p:sp>
        <p:nvSpPr>
          <p:cNvPr id="138" name="Google Shape;138;p12"/>
          <p:cNvSpPr txBox="1"/>
          <p:nvPr/>
        </p:nvSpPr>
        <p:spPr>
          <a:xfrm>
            <a:off x="1982838" y="3347183"/>
            <a:ext cx="2286505" cy="281240"/>
          </a:xfrm>
          <a:prstGeom prst="rect">
            <a:avLst/>
          </a:prstGeom>
          <a:noFill/>
          <a:ln>
            <a:noFill/>
          </a:ln>
        </p:spPr>
        <p:txBody>
          <a:bodyPr anchorCtr="0" anchor="t" bIns="0" lIns="0" spcFirstLastPara="1" rIns="0" wrap="square" tIns="0">
            <a:spAutoFit/>
          </a:bodyPr>
          <a:lstStyle/>
          <a:p>
            <a:pPr indent="0" lvl="0" marL="0" marR="0" rtl="0" algn="ctr">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Write an agenda here.</a:t>
            </a:r>
            <a:endParaRPr sz="700"/>
          </a:p>
        </p:txBody>
      </p:sp>
      <p:sp>
        <p:nvSpPr>
          <p:cNvPr id="139" name="Google Shape;139;p12"/>
          <p:cNvSpPr txBox="1"/>
          <p:nvPr/>
        </p:nvSpPr>
        <p:spPr>
          <a:xfrm>
            <a:off x="4874658" y="3347183"/>
            <a:ext cx="2286505" cy="281240"/>
          </a:xfrm>
          <a:prstGeom prst="rect">
            <a:avLst/>
          </a:prstGeom>
          <a:noFill/>
          <a:ln>
            <a:noFill/>
          </a:ln>
        </p:spPr>
        <p:txBody>
          <a:bodyPr anchorCtr="0" anchor="t" bIns="0" lIns="0" spcFirstLastPara="1" rIns="0" wrap="square" tIns="0">
            <a:spAutoFit/>
          </a:bodyPr>
          <a:lstStyle/>
          <a:p>
            <a:pPr indent="0" lvl="0" marL="0" marR="0" rtl="0" algn="ctr">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Write an agenda here.</a:t>
            </a:r>
            <a:endParaRPr sz="700"/>
          </a:p>
        </p:txBody>
      </p:sp>
      <p:sp>
        <p:nvSpPr>
          <p:cNvPr id="140" name="Google Shape;140;p12"/>
          <p:cNvSpPr txBox="1"/>
          <p:nvPr/>
        </p:nvSpPr>
        <p:spPr>
          <a:xfrm>
            <a:off x="1982838" y="4035261"/>
            <a:ext cx="2286505" cy="281240"/>
          </a:xfrm>
          <a:prstGeom prst="rect">
            <a:avLst/>
          </a:prstGeom>
          <a:noFill/>
          <a:ln>
            <a:noFill/>
          </a:ln>
        </p:spPr>
        <p:txBody>
          <a:bodyPr anchorCtr="0" anchor="t" bIns="0" lIns="0" spcFirstLastPara="1" rIns="0" wrap="square" tIns="0">
            <a:spAutoFit/>
          </a:bodyPr>
          <a:lstStyle/>
          <a:p>
            <a:pPr indent="0" lvl="0" marL="0" marR="0" rtl="0" algn="ctr">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Write an agenda here.</a:t>
            </a:r>
            <a:endParaRPr sz="700"/>
          </a:p>
        </p:txBody>
      </p:sp>
      <p:sp>
        <p:nvSpPr>
          <p:cNvPr id="141" name="Google Shape;141;p12"/>
          <p:cNvSpPr txBox="1"/>
          <p:nvPr/>
        </p:nvSpPr>
        <p:spPr>
          <a:xfrm>
            <a:off x="4874658" y="4035261"/>
            <a:ext cx="2286505" cy="281240"/>
          </a:xfrm>
          <a:prstGeom prst="rect">
            <a:avLst/>
          </a:prstGeom>
          <a:noFill/>
          <a:ln>
            <a:noFill/>
          </a:ln>
        </p:spPr>
        <p:txBody>
          <a:bodyPr anchorCtr="0" anchor="t" bIns="0" lIns="0" spcFirstLastPara="1" rIns="0" wrap="square" tIns="0">
            <a:spAutoFit/>
          </a:bodyPr>
          <a:lstStyle/>
          <a:p>
            <a:pPr indent="0" lvl="0" marL="0" marR="0" rtl="0" algn="ctr">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Write an agenda here.</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3CCFF"/>
        </a:solidFill>
      </p:bgPr>
    </p:bg>
    <p:spTree>
      <p:nvGrpSpPr>
        <p:cNvPr id="145" name="Shape 145"/>
        <p:cNvGrpSpPr/>
        <p:nvPr/>
      </p:nvGrpSpPr>
      <p:grpSpPr>
        <a:xfrm>
          <a:off x="0" y="0"/>
          <a:ext cx="0" cy="0"/>
          <a:chOff x="0" y="0"/>
          <a:chExt cx="0" cy="0"/>
        </a:xfrm>
      </p:grpSpPr>
      <p:grpSp>
        <p:nvGrpSpPr>
          <p:cNvPr id="146" name="Google Shape;146;p13"/>
          <p:cNvGrpSpPr/>
          <p:nvPr/>
        </p:nvGrpSpPr>
        <p:grpSpPr>
          <a:xfrm>
            <a:off x="-1332946" y="-160629"/>
            <a:ext cx="11809892" cy="5464760"/>
            <a:chOff x="0" y="0"/>
            <a:chExt cx="31493046" cy="14572692"/>
          </a:xfrm>
        </p:grpSpPr>
        <p:sp>
          <p:nvSpPr>
            <p:cNvPr id="147" name="Google Shape;147;p13"/>
            <p:cNvSpPr/>
            <p:nvPr/>
          </p:nvSpPr>
          <p:spPr>
            <a:xfrm>
              <a:off x="0"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sp>
          <p:nvSpPr>
            <p:cNvPr id="148" name="Google Shape;148;p13"/>
            <p:cNvSpPr/>
            <p:nvPr/>
          </p:nvSpPr>
          <p:spPr>
            <a:xfrm>
              <a:off x="15746523"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grpSp>
      <p:sp>
        <p:nvSpPr>
          <p:cNvPr id="149" name="Google Shape;149;p13"/>
          <p:cNvSpPr/>
          <p:nvPr/>
        </p:nvSpPr>
        <p:spPr>
          <a:xfrm>
            <a:off x="4828663" y="717839"/>
            <a:ext cx="3683918" cy="3683902"/>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312241"/>
          </a:soli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150" name="Google Shape;150;p13"/>
          <p:cNvPicPr preferRelativeResize="0"/>
          <p:nvPr/>
        </p:nvPicPr>
        <p:blipFill>
          <a:blip r:embed="rId4">
            <a:alphaModFix/>
          </a:blip>
          <a:stretch>
            <a:fillRect/>
          </a:stretch>
        </p:blipFill>
        <p:spPr>
          <a:xfrm>
            <a:off x="4923448" y="815696"/>
            <a:ext cx="3494350" cy="3491306"/>
          </a:xfrm>
          <a:prstGeom prst="rect">
            <a:avLst/>
          </a:prstGeom>
          <a:noFill/>
          <a:ln>
            <a:noFill/>
          </a:ln>
        </p:spPr>
      </p:pic>
      <p:grpSp>
        <p:nvGrpSpPr>
          <p:cNvPr id="151" name="Google Shape;151;p13"/>
          <p:cNvGrpSpPr/>
          <p:nvPr/>
        </p:nvGrpSpPr>
        <p:grpSpPr>
          <a:xfrm rot="-434808">
            <a:off x="784877" y="2242435"/>
            <a:ext cx="3521982" cy="1849781"/>
            <a:chOff x="0" y="-38100"/>
            <a:chExt cx="1855201" cy="974370"/>
          </a:xfrm>
        </p:grpSpPr>
        <p:sp>
          <p:nvSpPr>
            <p:cNvPr id="152" name="Google Shape;152;p13"/>
            <p:cNvSpPr/>
            <p:nvPr/>
          </p:nvSpPr>
          <p:spPr>
            <a:xfrm>
              <a:off x="0" y="0"/>
              <a:ext cx="1855201" cy="936270"/>
            </a:xfrm>
            <a:custGeom>
              <a:rect b="b" l="l" r="r" t="t"/>
              <a:pathLst>
                <a:path extrusionOk="0" h="936270" w="1855201">
                  <a:moveTo>
                    <a:pt x="56053" y="0"/>
                  </a:moveTo>
                  <a:lnTo>
                    <a:pt x="1799147" y="0"/>
                  </a:lnTo>
                  <a:cubicBezTo>
                    <a:pt x="1814014" y="0"/>
                    <a:pt x="1828271" y="5906"/>
                    <a:pt x="1838783" y="16418"/>
                  </a:cubicBezTo>
                  <a:cubicBezTo>
                    <a:pt x="1849295" y="26930"/>
                    <a:pt x="1855201" y="41187"/>
                    <a:pt x="1855201" y="56053"/>
                  </a:cubicBezTo>
                  <a:lnTo>
                    <a:pt x="1855201" y="880217"/>
                  </a:lnTo>
                  <a:cubicBezTo>
                    <a:pt x="1855201" y="911174"/>
                    <a:pt x="1830105" y="936270"/>
                    <a:pt x="1799147" y="936270"/>
                  </a:cubicBezTo>
                  <a:lnTo>
                    <a:pt x="56053" y="936270"/>
                  </a:lnTo>
                  <a:cubicBezTo>
                    <a:pt x="25096" y="936270"/>
                    <a:pt x="0" y="911174"/>
                    <a:pt x="0" y="880217"/>
                  </a:cubicBezTo>
                  <a:lnTo>
                    <a:pt x="0" y="56053"/>
                  </a:lnTo>
                  <a:cubicBezTo>
                    <a:pt x="0" y="25096"/>
                    <a:pt x="25096" y="0"/>
                    <a:pt x="56053" y="0"/>
                  </a:cubicBezTo>
                  <a:close/>
                </a:path>
              </a:pathLst>
            </a:custGeom>
            <a:solidFill>
              <a:srgbClr val="312241"/>
            </a:solidFill>
            <a:ln cap="rnd" cmpd="sng" w="76200">
              <a:solidFill>
                <a:srgbClr val="FFFF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3" name="Google Shape;153;p13"/>
            <p:cNvSpPr txBox="1"/>
            <p:nvPr/>
          </p:nvSpPr>
          <p:spPr>
            <a:xfrm>
              <a:off x="0" y="-38100"/>
              <a:ext cx="1855201" cy="97437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54" name="Google Shape;154;p13"/>
          <p:cNvSpPr/>
          <p:nvPr/>
        </p:nvSpPr>
        <p:spPr>
          <a:xfrm>
            <a:off x="3482658" y="2298471"/>
            <a:ext cx="2504517" cy="3496154"/>
          </a:xfrm>
          <a:custGeom>
            <a:rect b="b" l="l" r="r" t="t"/>
            <a:pathLst>
              <a:path extrusionOk="0" h="6992307" w="5009034">
                <a:moveTo>
                  <a:pt x="0" y="0"/>
                </a:moveTo>
                <a:lnTo>
                  <a:pt x="5009034" y="0"/>
                </a:lnTo>
                <a:lnTo>
                  <a:pt x="5009034" y="6992306"/>
                </a:lnTo>
                <a:lnTo>
                  <a:pt x="0" y="6992306"/>
                </a:lnTo>
                <a:lnTo>
                  <a:pt x="0" y="0"/>
                </a:lnTo>
                <a:close/>
              </a:path>
            </a:pathLst>
          </a:custGeom>
          <a:blipFill rotWithShape="1">
            <a:blip r:embed="rId5">
              <a:alphaModFix/>
            </a:blip>
            <a:stretch>
              <a:fillRect b="0" l="0" r="0" t="0"/>
            </a:stretch>
          </a:blipFill>
          <a:ln>
            <a:noFill/>
          </a:ln>
        </p:spPr>
      </p:sp>
      <p:sp>
        <p:nvSpPr>
          <p:cNvPr id="155" name="Google Shape;155;p13"/>
          <p:cNvSpPr txBox="1"/>
          <p:nvPr/>
        </p:nvSpPr>
        <p:spPr>
          <a:xfrm rot="-434753">
            <a:off x="1055452" y="2517588"/>
            <a:ext cx="2628289" cy="138534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1800" u="none" cap="none" strike="noStrike">
                <a:solidFill>
                  <a:srgbClr val="A3CCFF"/>
                </a:solidFill>
                <a:latin typeface="Gaegu"/>
                <a:ea typeface="Gaegu"/>
                <a:cs typeface="Gaegu"/>
                <a:sym typeface="Gaegu"/>
              </a:rPr>
              <a:t>I'm Rain. Welcome to my</a:t>
            </a:r>
            <a:endParaRPr sz="700"/>
          </a:p>
          <a:p>
            <a:pPr indent="0" lvl="0" marL="0" marR="0" rtl="0" algn="l">
              <a:lnSpc>
                <a:spcPct val="100000"/>
              </a:lnSpc>
              <a:spcBef>
                <a:spcPts val="0"/>
              </a:spcBef>
              <a:spcAft>
                <a:spcPts val="0"/>
              </a:spcAft>
              <a:buNone/>
            </a:pPr>
            <a:r>
              <a:rPr b="1" i="0" lang="en" sz="1800" u="none" cap="none" strike="noStrike">
                <a:solidFill>
                  <a:srgbClr val="A3CCFF"/>
                </a:solidFill>
                <a:latin typeface="Gaegu"/>
                <a:ea typeface="Gaegu"/>
                <a:cs typeface="Gaegu"/>
                <a:sym typeface="Gaegu"/>
              </a:rPr>
              <a:t>education presentation.</a:t>
            </a:r>
            <a:endParaRPr sz="700"/>
          </a:p>
          <a:p>
            <a:pPr indent="0" lvl="0" marL="0" marR="0" rtl="0" algn="l">
              <a:lnSpc>
                <a:spcPct val="100000"/>
              </a:lnSpc>
              <a:spcBef>
                <a:spcPts val="0"/>
              </a:spcBef>
              <a:spcAft>
                <a:spcPts val="0"/>
              </a:spcAft>
              <a:buNone/>
            </a:pPr>
            <a:r>
              <a:rPr b="1" i="0" lang="en" sz="1800" u="none" cap="none" strike="noStrike">
                <a:solidFill>
                  <a:srgbClr val="A3CCFF"/>
                </a:solidFill>
                <a:latin typeface="Gaegu"/>
                <a:ea typeface="Gaegu"/>
                <a:cs typeface="Gaegu"/>
                <a:sym typeface="Gaegu"/>
              </a:rPr>
              <a:t>Follow me at @reallygreatsite to</a:t>
            </a:r>
            <a:endParaRPr sz="700"/>
          </a:p>
          <a:p>
            <a:pPr indent="0" lvl="0" marL="0" marR="0" rtl="0" algn="l">
              <a:lnSpc>
                <a:spcPct val="100000"/>
              </a:lnSpc>
              <a:spcBef>
                <a:spcPts val="0"/>
              </a:spcBef>
              <a:spcAft>
                <a:spcPts val="0"/>
              </a:spcAft>
              <a:buNone/>
            </a:pPr>
            <a:r>
              <a:rPr b="1" i="0" lang="en" sz="1800" u="none" cap="none" strike="noStrike">
                <a:solidFill>
                  <a:srgbClr val="A3CCFF"/>
                </a:solidFill>
                <a:latin typeface="Gaegu"/>
                <a:ea typeface="Gaegu"/>
                <a:cs typeface="Gaegu"/>
                <a:sym typeface="Gaegu"/>
              </a:rPr>
              <a:t>learn more. </a:t>
            </a:r>
            <a:endParaRPr sz="700"/>
          </a:p>
        </p:txBody>
      </p:sp>
      <p:sp>
        <p:nvSpPr>
          <p:cNvPr id="156" name="Google Shape;156;p13"/>
          <p:cNvSpPr txBox="1"/>
          <p:nvPr/>
        </p:nvSpPr>
        <p:spPr>
          <a:xfrm rot="-457345">
            <a:off x="841698" y="667246"/>
            <a:ext cx="2576063" cy="163174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5300" u="none" cap="none" strike="noStrike">
                <a:solidFill>
                  <a:srgbClr val="312242"/>
                </a:solidFill>
                <a:latin typeface="Paytone One"/>
                <a:ea typeface="Paytone One"/>
                <a:cs typeface="Paytone One"/>
                <a:sym typeface="Paytone One"/>
              </a:rPr>
              <a:t>Hello there!</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3CCFF"/>
        </a:solidFill>
      </p:bgPr>
    </p:bg>
    <p:spTree>
      <p:nvGrpSpPr>
        <p:cNvPr id="160" name="Shape 160"/>
        <p:cNvGrpSpPr/>
        <p:nvPr/>
      </p:nvGrpSpPr>
      <p:grpSpPr>
        <a:xfrm>
          <a:off x="0" y="0"/>
          <a:ext cx="0" cy="0"/>
          <a:chOff x="0" y="0"/>
          <a:chExt cx="0" cy="0"/>
        </a:xfrm>
      </p:grpSpPr>
      <p:grpSp>
        <p:nvGrpSpPr>
          <p:cNvPr id="161" name="Google Shape;161;p14"/>
          <p:cNvGrpSpPr/>
          <p:nvPr/>
        </p:nvGrpSpPr>
        <p:grpSpPr>
          <a:xfrm>
            <a:off x="-1332946" y="-160629"/>
            <a:ext cx="11809892" cy="5464760"/>
            <a:chOff x="0" y="0"/>
            <a:chExt cx="31493046" cy="14572692"/>
          </a:xfrm>
        </p:grpSpPr>
        <p:sp>
          <p:nvSpPr>
            <p:cNvPr id="162" name="Google Shape;162;p14"/>
            <p:cNvSpPr/>
            <p:nvPr/>
          </p:nvSpPr>
          <p:spPr>
            <a:xfrm>
              <a:off x="0"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sp>
          <p:nvSpPr>
            <p:cNvPr id="163" name="Google Shape;163;p14"/>
            <p:cNvSpPr/>
            <p:nvPr/>
          </p:nvSpPr>
          <p:spPr>
            <a:xfrm>
              <a:off x="15746523"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grpSp>
      <p:grpSp>
        <p:nvGrpSpPr>
          <p:cNvPr id="164" name="Google Shape;164;p14"/>
          <p:cNvGrpSpPr/>
          <p:nvPr/>
        </p:nvGrpSpPr>
        <p:grpSpPr>
          <a:xfrm>
            <a:off x="1999005" y="442299"/>
            <a:ext cx="6883466" cy="4199280"/>
            <a:chOff x="0" y="-38100"/>
            <a:chExt cx="3639935" cy="2220554"/>
          </a:xfrm>
        </p:grpSpPr>
        <p:sp>
          <p:nvSpPr>
            <p:cNvPr id="165" name="Google Shape;165;p14"/>
            <p:cNvSpPr/>
            <p:nvPr/>
          </p:nvSpPr>
          <p:spPr>
            <a:xfrm>
              <a:off x="0" y="0"/>
              <a:ext cx="3639935" cy="2182454"/>
            </a:xfrm>
            <a:custGeom>
              <a:rect b="b" l="l" r="r" t="t"/>
              <a:pathLst>
                <a:path extrusionOk="0" h="2182454" w="3639935">
                  <a:moveTo>
                    <a:pt x="28680" y="0"/>
                  </a:moveTo>
                  <a:lnTo>
                    <a:pt x="3611255" y="0"/>
                  </a:lnTo>
                  <a:cubicBezTo>
                    <a:pt x="3618862" y="0"/>
                    <a:pt x="3626157" y="3022"/>
                    <a:pt x="3631535" y="8400"/>
                  </a:cubicBezTo>
                  <a:cubicBezTo>
                    <a:pt x="3636914" y="13779"/>
                    <a:pt x="3639935" y="21074"/>
                    <a:pt x="3639935" y="28680"/>
                  </a:cubicBezTo>
                  <a:lnTo>
                    <a:pt x="3639935" y="2153774"/>
                  </a:lnTo>
                  <a:cubicBezTo>
                    <a:pt x="3639935" y="2161380"/>
                    <a:pt x="3636914" y="2168675"/>
                    <a:pt x="3631535" y="2174054"/>
                  </a:cubicBezTo>
                  <a:cubicBezTo>
                    <a:pt x="3626157" y="2179432"/>
                    <a:pt x="3618862" y="2182454"/>
                    <a:pt x="3611255" y="2182454"/>
                  </a:cubicBezTo>
                  <a:lnTo>
                    <a:pt x="28680" y="2182454"/>
                  </a:lnTo>
                  <a:cubicBezTo>
                    <a:pt x="21074" y="2182454"/>
                    <a:pt x="13779" y="2179432"/>
                    <a:pt x="8400" y="2174054"/>
                  </a:cubicBezTo>
                  <a:cubicBezTo>
                    <a:pt x="3022" y="2168675"/>
                    <a:pt x="0" y="2161380"/>
                    <a:pt x="0" y="2153774"/>
                  </a:cubicBezTo>
                  <a:lnTo>
                    <a:pt x="0" y="28680"/>
                  </a:lnTo>
                  <a:cubicBezTo>
                    <a:pt x="0" y="21074"/>
                    <a:pt x="3022" y="13779"/>
                    <a:pt x="8400" y="8400"/>
                  </a:cubicBezTo>
                  <a:cubicBezTo>
                    <a:pt x="13779" y="3022"/>
                    <a:pt x="21074" y="0"/>
                    <a:pt x="28680" y="0"/>
                  </a:cubicBezTo>
                  <a:close/>
                </a:path>
              </a:pathLst>
            </a:custGeom>
            <a:solidFill>
              <a:srgbClr val="FFFFFF"/>
            </a:solidFill>
            <a:ln cap="rnd" cmpd="sng" w="114300">
              <a:solidFill>
                <a:srgbClr val="31224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6" name="Google Shape;166;p14"/>
            <p:cNvSpPr txBox="1"/>
            <p:nvPr/>
          </p:nvSpPr>
          <p:spPr>
            <a:xfrm>
              <a:off x="0" y="-38100"/>
              <a:ext cx="3639935" cy="222055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67" name="Google Shape;167;p14"/>
          <p:cNvSpPr/>
          <p:nvPr/>
        </p:nvSpPr>
        <p:spPr>
          <a:xfrm>
            <a:off x="391106" y="439875"/>
            <a:ext cx="3215797" cy="3215784"/>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312241"/>
          </a:soli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168" name="Google Shape;168;p14"/>
          <p:cNvPicPr preferRelativeResize="0"/>
          <p:nvPr/>
        </p:nvPicPr>
        <p:blipFill>
          <a:blip r:embed="rId4">
            <a:alphaModFix/>
          </a:blip>
          <a:stretch>
            <a:fillRect/>
          </a:stretch>
        </p:blipFill>
        <p:spPr>
          <a:xfrm>
            <a:off x="473850" y="522600"/>
            <a:ext cx="3050325" cy="3050325"/>
          </a:xfrm>
          <a:prstGeom prst="rect">
            <a:avLst/>
          </a:prstGeom>
          <a:noFill/>
          <a:ln>
            <a:noFill/>
          </a:ln>
        </p:spPr>
      </p:pic>
      <p:sp>
        <p:nvSpPr>
          <p:cNvPr id="169" name="Google Shape;169;p14"/>
          <p:cNvSpPr txBox="1"/>
          <p:nvPr/>
        </p:nvSpPr>
        <p:spPr>
          <a:xfrm>
            <a:off x="3922715" y="797689"/>
            <a:ext cx="4865700" cy="163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5300" u="none" cap="none" strike="noStrike">
                <a:solidFill>
                  <a:srgbClr val="312242"/>
                </a:solidFill>
                <a:latin typeface="Paytone One"/>
                <a:ea typeface="Paytone One"/>
                <a:cs typeface="Paytone One"/>
                <a:sym typeface="Paytone One"/>
              </a:rPr>
              <a:t>What is an Avalanche?</a:t>
            </a:r>
            <a:endParaRPr sz="700"/>
          </a:p>
        </p:txBody>
      </p:sp>
      <p:sp>
        <p:nvSpPr>
          <p:cNvPr id="170" name="Google Shape;170;p14"/>
          <p:cNvSpPr txBox="1"/>
          <p:nvPr/>
        </p:nvSpPr>
        <p:spPr>
          <a:xfrm>
            <a:off x="5883610" y="2656052"/>
            <a:ext cx="3370200" cy="1539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Briefly elaborate on what you want to discuss. </a:t>
            </a:r>
            <a:endParaRPr sz="700"/>
          </a:p>
        </p:txBody>
      </p:sp>
      <p:sp>
        <p:nvSpPr>
          <p:cNvPr id="171" name="Google Shape;171;p14"/>
          <p:cNvSpPr txBox="1"/>
          <p:nvPr/>
        </p:nvSpPr>
        <p:spPr>
          <a:xfrm>
            <a:off x="4051863" y="2562225"/>
            <a:ext cx="1831747" cy="281542"/>
          </a:xfrm>
          <a:prstGeom prst="rect">
            <a:avLst/>
          </a:prstGeom>
          <a:noFill/>
          <a:ln>
            <a:noFill/>
          </a:ln>
        </p:spPr>
        <p:txBody>
          <a:bodyPr anchorCtr="0" anchor="t" bIns="0" lIns="0" spcFirstLastPara="1" rIns="0" wrap="square" tIns="0">
            <a:spAutoFit/>
          </a:bodyPr>
          <a:lstStyle/>
          <a:p>
            <a:pPr indent="0" lvl="0" marL="0" marR="0" rtl="0" algn="l">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Add a main point</a:t>
            </a:r>
            <a:endParaRPr sz="700"/>
          </a:p>
        </p:txBody>
      </p:sp>
      <p:sp>
        <p:nvSpPr>
          <p:cNvPr id="172" name="Google Shape;172;p14"/>
          <p:cNvSpPr txBox="1"/>
          <p:nvPr/>
        </p:nvSpPr>
        <p:spPr>
          <a:xfrm>
            <a:off x="5883610" y="3130002"/>
            <a:ext cx="3370200" cy="1539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Briefly elaborate on what you want to discuss. </a:t>
            </a:r>
            <a:endParaRPr sz="700"/>
          </a:p>
        </p:txBody>
      </p:sp>
      <p:sp>
        <p:nvSpPr>
          <p:cNvPr id="173" name="Google Shape;173;p14"/>
          <p:cNvSpPr txBox="1"/>
          <p:nvPr/>
        </p:nvSpPr>
        <p:spPr>
          <a:xfrm>
            <a:off x="4051863" y="3036176"/>
            <a:ext cx="1831747" cy="281541"/>
          </a:xfrm>
          <a:prstGeom prst="rect">
            <a:avLst/>
          </a:prstGeom>
          <a:noFill/>
          <a:ln>
            <a:noFill/>
          </a:ln>
        </p:spPr>
        <p:txBody>
          <a:bodyPr anchorCtr="0" anchor="t" bIns="0" lIns="0" spcFirstLastPara="1" rIns="0" wrap="square" tIns="0">
            <a:spAutoFit/>
          </a:bodyPr>
          <a:lstStyle/>
          <a:p>
            <a:pPr indent="0" lvl="0" marL="0" marR="0" rtl="0" algn="l">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Add a main point</a:t>
            </a:r>
            <a:endParaRPr sz="700"/>
          </a:p>
        </p:txBody>
      </p:sp>
      <p:sp>
        <p:nvSpPr>
          <p:cNvPr id="174" name="Google Shape;174;p14"/>
          <p:cNvSpPr txBox="1"/>
          <p:nvPr/>
        </p:nvSpPr>
        <p:spPr>
          <a:xfrm>
            <a:off x="5883610" y="3603953"/>
            <a:ext cx="3370200" cy="1539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Briefly elaborate on what you want to discuss. </a:t>
            </a:r>
            <a:endParaRPr sz="700"/>
          </a:p>
        </p:txBody>
      </p:sp>
      <p:sp>
        <p:nvSpPr>
          <p:cNvPr id="175" name="Google Shape;175;p14"/>
          <p:cNvSpPr txBox="1"/>
          <p:nvPr/>
        </p:nvSpPr>
        <p:spPr>
          <a:xfrm>
            <a:off x="4051863" y="3510125"/>
            <a:ext cx="1831747" cy="281542"/>
          </a:xfrm>
          <a:prstGeom prst="rect">
            <a:avLst/>
          </a:prstGeom>
          <a:noFill/>
          <a:ln>
            <a:noFill/>
          </a:ln>
        </p:spPr>
        <p:txBody>
          <a:bodyPr anchorCtr="0" anchor="t" bIns="0" lIns="0" spcFirstLastPara="1" rIns="0" wrap="square" tIns="0">
            <a:spAutoFit/>
          </a:bodyPr>
          <a:lstStyle/>
          <a:p>
            <a:pPr indent="0" lvl="0" marL="0" marR="0" rtl="0" algn="l">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Add a main point</a:t>
            </a:r>
            <a:endParaRPr sz="700"/>
          </a:p>
        </p:txBody>
      </p:sp>
      <p:sp>
        <p:nvSpPr>
          <p:cNvPr id="176" name="Google Shape;176;p14"/>
          <p:cNvSpPr txBox="1"/>
          <p:nvPr/>
        </p:nvSpPr>
        <p:spPr>
          <a:xfrm>
            <a:off x="5883610" y="4077903"/>
            <a:ext cx="3370200" cy="1539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Briefly elaborate on what you want to discuss. </a:t>
            </a:r>
            <a:endParaRPr sz="700"/>
          </a:p>
        </p:txBody>
      </p:sp>
      <p:sp>
        <p:nvSpPr>
          <p:cNvPr id="177" name="Google Shape;177;p14"/>
          <p:cNvSpPr txBox="1"/>
          <p:nvPr/>
        </p:nvSpPr>
        <p:spPr>
          <a:xfrm>
            <a:off x="4051863" y="3984076"/>
            <a:ext cx="1831747" cy="281542"/>
          </a:xfrm>
          <a:prstGeom prst="rect">
            <a:avLst/>
          </a:prstGeom>
          <a:noFill/>
          <a:ln>
            <a:noFill/>
          </a:ln>
        </p:spPr>
        <p:txBody>
          <a:bodyPr anchorCtr="0" anchor="t" bIns="0" lIns="0" spcFirstLastPara="1" rIns="0" wrap="square" tIns="0">
            <a:spAutoFit/>
          </a:bodyPr>
          <a:lstStyle/>
          <a:p>
            <a:pPr indent="0" lvl="0" marL="0" marR="0" rtl="0" algn="l">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Add a main point</a:t>
            </a:r>
            <a:endParaRPr sz="700"/>
          </a:p>
        </p:txBody>
      </p:sp>
      <p:sp>
        <p:nvSpPr>
          <p:cNvPr id="178" name="Google Shape;178;p14"/>
          <p:cNvSpPr/>
          <p:nvPr/>
        </p:nvSpPr>
        <p:spPr>
          <a:xfrm rot="1131446">
            <a:off x="305038" y="3189400"/>
            <a:ext cx="3387934" cy="2057400"/>
          </a:xfrm>
          <a:custGeom>
            <a:rect b="b" l="l" r="r" t="t"/>
            <a:pathLst>
              <a:path extrusionOk="0" h="4114800" w="6775868">
                <a:moveTo>
                  <a:pt x="0" y="0"/>
                </a:moveTo>
                <a:lnTo>
                  <a:pt x="6775868" y="0"/>
                </a:lnTo>
                <a:lnTo>
                  <a:pt x="6775868" y="4114800"/>
                </a:lnTo>
                <a:lnTo>
                  <a:pt x="0" y="4114800"/>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3CCFF"/>
        </a:solidFill>
      </p:bgPr>
    </p:bg>
    <p:spTree>
      <p:nvGrpSpPr>
        <p:cNvPr id="182" name="Shape 182"/>
        <p:cNvGrpSpPr/>
        <p:nvPr/>
      </p:nvGrpSpPr>
      <p:grpSpPr>
        <a:xfrm>
          <a:off x="0" y="0"/>
          <a:ext cx="0" cy="0"/>
          <a:chOff x="0" y="0"/>
          <a:chExt cx="0" cy="0"/>
        </a:xfrm>
      </p:grpSpPr>
      <p:pic>
        <p:nvPicPr>
          <p:cNvPr id="183" name="Google Shape;183;p15"/>
          <p:cNvPicPr preferRelativeResize="0"/>
          <p:nvPr/>
        </p:nvPicPr>
        <p:blipFill>
          <a:blip r:embed="rId3">
            <a:alphaModFix/>
          </a:blip>
          <a:stretch>
            <a:fillRect/>
          </a:stretch>
        </p:blipFill>
        <p:spPr>
          <a:xfrm>
            <a:off x="13" y="0"/>
            <a:ext cx="9144003" cy="5143501"/>
          </a:xfrm>
          <a:prstGeom prst="rect">
            <a:avLst/>
          </a:prstGeom>
          <a:noFill/>
          <a:ln>
            <a:noFill/>
          </a:ln>
        </p:spPr>
      </p:pic>
      <p:grpSp>
        <p:nvGrpSpPr>
          <p:cNvPr id="184" name="Google Shape;184;p15"/>
          <p:cNvGrpSpPr/>
          <p:nvPr/>
        </p:nvGrpSpPr>
        <p:grpSpPr>
          <a:xfrm>
            <a:off x="514350" y="257382"/>
            <a:ext cx="8115300" cy="4556685"/>
            <a:chOff x="0" y="-38100"/>
            <a:chExt cx="4291321" cy="2409547"/>
          </a:xfrm>
        </p:grpSpPr>
        <p:sp>
          <p:nvSpPr>
            <p:cNvPr id="185" name="Google Shape;185;p15"/>
            <p:cNvSpPr/>
            <p:nvPr/>
          </p:nvSpPr>
          <p:spPr>
            <a:xfrm>
              <a:off x="0" y="0"/>
              <a:ext cx="4291321" cy="2371447"/>
            </a:xfrm>
            <a:custGeom>
              <a:rect b="b" l="l" r="r" t="t"/>
              <a:pathLst>
                <a:path extrusionOk="0" h="2371447" w="4291321">
                  <a:moveTo>
                    <a:pt x="24327" y="0"/>
                  </a:moveTo>
                  <a:lnTo>
                    <a:pt x="4266994" y="0"/>
                  </a:lnTo>
                  <a:cubicBezTo>
                    <a:pt x="4280429" y="0"/>
                    <a:pt x="4291321" y="10891"/>
                    <a:pt x="4291321" y="24327"/>
                  </a:cubicBezTo>
                  <a:lnTo>
                    <a:pt x="4291321" y="2347120"/>
                  </a:lnTo>
                  <a:cubicBezTo>
                    <a:pt x="4291321" y="2353572"/>
                    <a:pt x="4288758" y="2359760"/>
                    <a:pt x="4284196" y="2364322"/>
                  </a:cubicBezTo>
                  <a:cubicBezTo>
                    <a:pt x="4279634" y="2368884"/>
                    <a:pt x="4273446" y="2371447"/>
                    <a:pt x="4266994" y="2371447"/>
                  </a:cubicBezTo>
                  <a:lnTo>
                    <a:pt x="24327" y="2371447"/>
                  </a:lnTo>
                  <a:cubicBezTo>
                    <a:pt x="10891" y="2371447"/>
                    <a:pt x="0" y="2360556"/>
                    <a:pt x="0" y="2347120"/>
                  </a:cubicBezTo>
                  <a:lnTo>
                    <a:pt x="0" y="24327"/>
                  </a:lnTo>
                  <a:cubicBezTo>
                    <a:pt x="0" y="10891"/>
                    <a:pt x="10891" y="0"/>
                    <a:pt x="24327" y="0"/>
                  </a:cubicBezTo>
                  <a:close/>
                </a:path>
              </a:pathLst>
            </a:custGeom>
            <a:solidFill>
              <a:srgbClr val="FFFFFF"/>
            </a:solidFill>
            <a:ln cap="rnd" cmpd="sng" w="114300">
              <a:solidFill>
                <a:srgbClr val="31224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6" name="Google Shape;186;p15"/>
            <p:cNvSpPr txBox="1"/>
            <p:nvPr/>
          </p:nvSpPr>
          <p:spPr>
            <a:xfrm>
              <a:off x="0" y="-38100"/>
              <a:ext cx="4291321" cy="240954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87" name="Google Shape;187;p15"/>
          <p:cNvPicPr preferRelativeResize="0"/>
          <p:nvPr/>
        </p:nvPicPr>
        <p:blipFill>
          <a:blip r:embed="rId4">
            <a:alphaModFix/>
          </a:blip>
          <a:stretch>
            <a:fillRect/>
          </a:stretch>
        </p:blipFill>
        <p:spPr>
          <a:xfrm>
            <a:off x="2730275" y="85325"/>
            <a:ext cx="2993581" cy="3711950"/>
          </a:xfrm>
          <a:prstGeom prst="rect">
            <a:avLst/>
          </a:prstGeom>
          <a:noFill/>
          <a:ln>
            <a:noFill/>
          </a:ln>
        </p:spPr>
      </p:pic>
      <p:sp>
        <p:nvSpPr>
          <p:cNvPr id="188" name="Google Shape;188;p15"/>
          <p:cNvSpPr txBox="1"/>
          <p:nvPr/>
        </p:nvSpPr>
        <p:spPr>
          <a:xfrm>
            <a:off x="6338521" y="859339"/>
            <a:ext cx="1926882" cy="281541"/>
          </a:xfrm>
          <a:prstGeom prst="rect">
            <a:avLst/>
          </a:prstGeom>
          <a:noFill/>
          <a:ln>
            <a:noFill/>
          </a:ln>
        </p:spPr>
        <p:txBody>
          <a:bodyPr anchorCtr="0" anchor="t" bIns="0" lIns="0" spcFirstLastPara="1" rIns="0" wrap="square" tIns="0">
            <a:spAutoFit/>
          </a:bodyPr>
          <a:lstStyle/>
          <a:p>
            <a:pPr indent="0" lvl="0" marL="0" marR="0" rtl="0" algn="r">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Add a main point</a:t>
            </a:r>
            <a:endParaRPr sz="700"/>
          </a:p>
        </p:txBody>
      </p:sp>
      <p:sp>
        <p:nvSpPr>
          <p:cNvPr id="189" name="Google Shape;189;p15"/>
          <p:cNvSpPr txBox="1"/>
          <p:nvPr/>
        </p:nvSpPr>
        <p:spPr>
          <a:xfrm>
            <a:off x="880340" y="859339"/>
            <a:ext cx="1926881" cy="281541"/>
          </a:xfrm>
          <a:prstGeom prst="rect">
            <a:avLst/>
          </a:prstGeom>
          <a:noFill/>
          <a:ln>
            <a:noFill/>
          </a:ln>
        </p:spPr>
        <p:txBody>
          <a:bodyPr anchorCtr="0" anchor="t" bIns="0" lIns="0" spcFirstLastPara="1" rIns="0" wrap="square" tIns="0">
            <a:spAutoFit/>
          </a:bodyPr>
          <a:lstStyle/>
          <a:p>
            <a:pPr indent="0" lvl="0" marL="0" marR="0" rtl="0" algn="l">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Add a main point</a:t>
            </a:r>
            <a:endParaRPr sz="700"/>
          </a:p>
        </p:txBody>
      </p:sp>
      <p:sp>
        <p:nvSpPr>
          <p:cNvPr id="190" name="Google Shape;190;p15"/>
          <p:cNvSpPr txBox="1"/>
          <p:nvPr/>
        </p:nvSpPr>
        <p:spPr>
          <a:xfrm>
            <a:off x="6524084" y="1267398"/>
            <a:ext cx="1741318" cy="350838"/>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Briefly elaborate on</a:t>
            </a:r>
            <a:endParaRPr sz="700"/>
          </a:p>
          <a:p>
            <a:pPr indent="0" lvl="1" marL="0" marR="0" rtl="0" algn="r">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what you want to discuss.</a:t>
            </a:r>
            <a:endParaRPr sz="700"/>
          </a:p>
        </p:txBody>
      </p:sp>
      <p:sp>
        <p:nvSpPr>
          <p:cNvPr id="191" name="Google Shape;191;p15"/>
          <p:cNvSpPr txBox="1"/>
          <p:nvPr/>
        </p:nvSpPr>
        <p:spPr>
          <a:xfrm>
            <a:off x="880340" y="1267398"/>
            <a:ext cx="1741318" cy="350838"/>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Briefly elaborate on</a:t>
            </a:r>
            <a:endParaRPr sz="700"/>
          </a:p>
          <a:p>
            <a:pPr indent="0" lvl="1" marL="0" marR="0" rtl="0" algn="l">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what you want to discuss.</a:t>
            </a:r>
            <a:endParaRPr sz="700"/>
          </a:p>
        </p:txBody>
      </p:sp>
      <p:sp>
        <p:nvSpPr>
          <p:cNvPr id="192" name="Google Shape;192;p15"/>
          <p:cNvSpPr txBox="1"/>
          <p:nvPr/>
        </p:nvSpPr>
        <p:spPr>
          <a:xfrm>
            <a:off x="6338521" y="2187540"/>
            <a:ext cx="1926882" cy="281542"/>
          </a:xfrm>
          <a:prstGeom prst="rect">
            <a:avLst/>
          </a:prstGeom>
          <a:noFill/>
          <a:ln>
            <a:noFill/>
          </a:ln>
        </p:spPr>
        <p:txBody>
          <a:bodyPr anchorCtr="0" anchor="t" bIns="0" lIns="0" spcFirstLastPara="1" rIns="0" wrap="square" tIns="0">
            <a:spAutoFit/>
          </a:bodyPr>
          <a:lstStyle/>
          <a:p>
            <a:pPr indent="0" lvl="0" marL="0" marR="0" rtl="0" algn="r">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Add a main point</a:t>
            </a:r>
            <a:endParaRPr sz="700"/>
          </a:p>
        </p:txBody>
      </p:sp>
      <p:sp>
        <p:nvSpPr>
          <p:cNvPr id="193" name="Google Shape;193;p15"/>
          <p:cNvSpPr txBox="1"/>
          <p:nvPr/>
        </p:nvSpPr>
        <p:spPr>
          <a:xfrm>
            <a:off x="880340" y="2187540"/>
            <a:ext cx="1926881" cy="281542"/>
          </a:xfrm>
          <a:prstGeom prst="rect">
            <a:avLst/>
          </a:prstGeom>
          <a:noFill/>
          <a:ln>
            <a:noFill/>
          </a:ln>
        </p:spPr>
        <p:txBody>
          <a:bodyPr anchorCtr="0" anchor="t" bIns="0" lIns="0" spcFirstLastPara="1" rIns="0" wrap="square" tIns="0">
            <a:spAutoFit/>
          </a:bodyPr>
          <a:lstStyle/>
          <a:p>
            <a:pPr indent="0" lvl="0" marL="0" marR="0" rtl="0" algn="l">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Add a main point</a:t>
            </a:r>
            <a:endParaRPr sz="700"/>
          </a:p>
        </p:txBody>
      </p:sp>
      <p:sp>
        <p:nvSpPr>
          <p:cNvPr id="194" name="Google Shape;194;p15"/>
          <p:cNvSpPr txBox="1"/>
          <p:nvPr/>
        </p:nvSpPr>
        <p:spPr>
          <a:xfrm>
            <a:off x="6524084" y="2595598"/>
            <a:ext cx="1741318" cy="350838"/>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Briefly elaborate on</a:t>
            </a:r>
            <a:endParaRPr sz="700"/>
          </a:p>
          <a:p>
            <a:pPr indent="0" lvl="1" marL="0" marR="0" rtl="0" algn="r">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what you want to discuss.</a:t>
            </a:r>
            <a:endParaRPr sz="700"/>
          </a:p>
        </p:txBody>
      </p:sp>
      <p:sp>
        <p:nvSpPr>
          <p:cNvPr id="195" name="Google Shape;195;p15"/>
          <p:cNvSpPr txBox="1"/>
          <p:nvPr/>
        </p:nvSpPr>
        <p:spPr>
          <a:xfrm>
            <a:off x="880340" y="2595598"/>
            <a:ext cx="1741318" cy="350838"/>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Briefly elaborate on</a:t>
            </a:r>
            <a:endParaRPr sz="700"/>
          </a:p>
          <a:p>
            <a:pPr indent="0" lvl="1" marL="0" marR="0" rtl="0" algn="l">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what you want to discuss.</a:t>
            </a:r>
            <a:endParaRPr sz="700"/>
          </a:p>
        </p:txBody>
      </p:sp>
      <p:sp>
        <p:nvSpPr>
          <p:cNvPr id="196" name="Google Shape;196;p15"/>
          <p:cNvSpPr txBox="1"/>
          <p:nvPr/>
        </p:nvSpPr>
        <p:spPr>
          <a:xfrm>
            <a:off x="6338521" y="3515741"/>
            <a:ext cx="1926882" cy="281542"/>
          </a:xfrm>
          <a:prstGeom prst="rect">
            <a:avLst/>
          </a:prstGeom>
          <a:noFill/>
          <a:ln>
            <a:noFill/>
          </a:ln>
        </p:spPr>
        <p:txBody>
          <a:bodyPr anchorCtr="0" anchor="t" bIns="0" lIns="0" spcFirstLastPara="1" rIns="0" wrap="square" tIns="0">
            <a:spAutoFit/>
          </a:bodyPr>
          <a:lstStyle/>
          <a:p>
            <a:pPr indent="0" lvl="0" marL="0" marR="0" rtl="0" algn="r">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Add a main point</a:t>
            </a:r>
            <a:endParaRPr sz="700"/>
          </a:p>
        </p:txBody>
      </p:sp>
      <p:sp>
        <p:nvSpPr>
          <p:cNvPr id="197" name="Google Shape;197;p15"/>
          <p:cNvSpPr txBox="1"/>
          <p:nvPr/>
        </p:nvSpPr>
        <p:spPr>
          <a:xfrm>
            <a:off x="880340" y="3515741"/>
            <a:ext cx="1926881" cy="281542"/>
          </a:xfrm>
          <a:prstGeom prst="rect">
            <a:avLst/>
          </a:prstGeom>
          <a:noFill/>
          <a:ln>
            <a:noFill/>
          </a:ln>
        </p:spPr>
        <p:txBody>
          <a:bodyPr anchorCtr="0" anchor="t" bIns="0" lIns="0" spcFirstLastPara="1" rIns="0" wrap="square" tIns="0">
            <a:spAutoFit/>
          </a:bodyPr>
          <a:lstStyle/>
          <a:p>
            <a:pPr indent="0" lvl="0" marL="0" marR="0" rtl="0" algn="l">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Add a main point</a:t>
            </a:r>
            <a:endParaRPr sz="700"/>
          </a:p>
        </p:txBody>
      </p:sp>
      <p:sp>
        <p:nvSpPr>
          <p:cNvPr id="198" name="Google Shape;198;p15"/>
          <p:cNvSpPr txBox="1"/>
          <p:nvPr/>
        </p:nvSpPr>
        <p:spPr>
          <a:xfrm>
            <a:off x="6524084" y="3923799"/>
            <a:ext cx="1741318" cy="350838"/>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Briefly elaborate on</a:t>
            </a:r>
            <a:endParaRPr sz="700"/>
          </a:p>
          <a:p>
            <a:pPr indent="0" lvl="1" marL="0" marR="0" rtl="0" algn="r">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what you want to discuss.</a:t>
            </a:r>
            <a:endParaRPr sz="700"/>
          </a:p>
        </p:txBody>
      </p:sp>
      <p:sp>
        <p:nvSpPr>
          <p:cNvPr id="199" name="Google Shape;199;p15"/>
          <p:cNvSpPr txBox="1"/>
          <p:nvPr/>
        </p:nvSpPr>
        <p:spPr>
          <a:xfrm>
            <a:off x="880340" y="3923799"/>
            <a:ext cx="1741318" cy="350838"/>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Briefly elaborate on</a:t>
            </a:r>
            <a:endParaRPr sz="700"/>
          </a:p>
          <a:p>
            <a:pPr indent="0" lvl="1" marL="0" marR="0" rtl="0" algn="l">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what you want to discuss.</a:t>
            </a:r>
            <a:endParaRPr sz="700"/>
          </a:p>
        </p:txBody>
      </p:sp>
      <p:pic>
        <p:nvPicPr>
          <p:cNvPr id="200" name="Google Shape;200;p15"/>
          <p:cNvPicPr preferRelativeResize="0"/>
          <p:nvPr/>
        </p:nvPicPr>
        <p:blipFill>
          <a:blip r:embed="rId5">
            <a:alphaModFix/>
          </a:blip>
          <a:stretch>
            <a:fillRect/>
          </a:stretch>
        </p:blipFill>
        <p:spPr>
          <a:xfrm>
            <a:off x="3592774" y="1965401"/>
            <a:ext cx="2931300" cy="341987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3CCFF"/>
        </a:solidFill>
      </p:bgPr>
    </p:bg>
    <p:spTree>
      <p:nvGrpSpPr>
        <p:cNvPr id="204" name="Shape 204"/>
        <p:cNvGrpSpPr/>
        <p:nvPr/>
      </p:nvGrpSpPr>
      <p:grpSpPr>
        <a:xfrm>
          <a:off x="0" y="0"/>
          <a:ext cx="0" cy="0"/>
          <a:chOff x="0" y="0"/>
          <a:chExt cx="0" cy="0"/>
        </a:xfrm>
      </p:grpSpPr>
      <p:grpSp>
        <p:nvGrpSpPr>
          <p:cNvPr id="205" name="Google Shape;205;p16"/>
          <p:cNvGrpSpPr/>
          <p:nvPr/>
        </p:nvGrpSpPr>
        <p:grpSpPr>
          <a:xfrm>
            <a:off x="-1332946" y="-160629"/>
            <a:ext cx="11809892" cy="5464760"/>
            <a:chOff x="0" y="0"/>
            <a:chExt cx="31493046" cy="14572692"/>
          </a:xfrm>
        </p:grpSpPr>
        <p:sp>
          <p:nvSpPr>
            <p:cNvPr id="206" name="Google Shape;206;p16"/>
            <p:cNvSpPr/>
            <p:nvPr/>
          </p:nvSpPr>
          <p:spPr>
            <a:xfrm>
              <a:off x="0"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sp>
          <p:nvSpPr>
            <p:cNvPr id="207" name="Google Shape;207;p16"/>
            <p:cNvSpPr/>
            <p:nvPr/>
          </p:nvSpPr>
          <p:spPr>
            <a:xfrm>
              <a:off x="15746523"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grpSp>
      <p:grpSp>
        <p:nvGrpSpPr>
          <p:cNvPr id="208" name="Google Shape;208;p16"/>
          <p:cNvGrpSpPr/>
          <p:nvPr/>
        </p:nvGrpSpPr>
        <p:grpSpPr>
          <a:xfrm>
            <a:off x="331510" y="1840659"/>
            <a:ext cx="2629820" cy="2788491"/>
            <a:chOff x="0" y="-38100"/>
            <a:chExt cx="1385255" cy="1468835"/>
          </a:xfrm>
        </p:grpSpPr>
        <p:sp>
          <p:nvSpPr>
            <p:cNvPr id="209" name="Google Shape;209;p16"/>
            <p:cNvSpPr/>
            <p:nvPr/>
          </p:nvSpPr>
          <p:spPr>
            <a:xfrm>
              <a:off x="0" y="0"/>
              <a:ext cx="1385255" cy="1430735"/>
            </a:xfrm>
            <a:custGeom>
              <a:rect b="b" l="l" r="r" t="t"/>
              <a:pathLst>
                <a:path extrusionOk="0" h="1430735" w="1385255">
                  <a:moveTo>
                    <a:pt x="75069" y="0"/>
                  </a:moveTo>
                  <a:lnTo>
                    <a:pt x="1310186" y="0"/>
                  </a:lnTo>
                  <a:cubicBezTo>
                    <a:pt x="1330095" y="0"/>
                    <a:pt x="1349189" y="7909"/>
                    <a:pt x="1363268" y="21987"/>
                  </a:cubicBezTo>
                  <a:cubicBezTo>
                    <a:pt x="1377346" y="36066"/>
                    <a:pt x="1385255" y="55160"/>
                    <a:pt x="1385255" y="75069"/>
                  </a:cubicBezTo>
                  <a:lnTo>
                    <a:pt x="1385255" y="1355666"/>
                  </a:lnTo>
                  <a:cubicBezTo>
                    <a:pt x="1385255" y="1375575"/>
                    <a:pt x="1377346" y="1394669"/>
                    <a:pt x="1363268" y="1408748"/>
                  </a:cubicBezTo>
                  <a:cubicBezTo>
                    <a:pt x="1349189" y="1422826"/>
                    <a:pt x="1330095" y="1430735"/>
                    <a:pt x="1310186" y="1430735"/>
                  </a:cubicBezTo>
                  <a:lnTo>
                    <a:pt x="75069" y="1430735"/>
                  </a:lnTo>
                  <a:cubicBezTo>
                    <a:pt x="55160" y="1430735"/>
                    <a:pt x="36066" y="1422826"/>
                    <a:pt x="21987" y="1408748"/>
                  </a:cubicBezTo>
                  <a:cubicBezTo>
                    <a:pt x="7909" y="1394669"/>
                    <a:pt x="0" y="1375575"/>
                    <a:pt x="0" y="1355666"/>
                  </a:cubicBezTo>
                  <a:lnTo>
                    <a:pt x="0" y="75069"/>
                  </a:lnTo>
                  <a:cubicBezTo>
                    <a:pt x="0" y="55160"/>
                    <a:pt x="7909" y="36066"/>
                    <a:pt x="21987" y="21987"/>
                  </a:cubicBezTo>
                  <a:cubicBezTo>
                    <a:pt x="36066" y="7909"/>
                    <a:pt x="55160" y="0"/>
                    <a:pt x="75069" y="0"/>
                  </a:cubicBezTo>
                  <a:close/>
                </a:path>
              </a:pathLst>
            </a:custGeom>
            <a:solidFill>
              <a:srgbClr val="312241"/>
            </a:solidFill>
            <a:ln cap="rnd" cmpd="sng" w="76200">
              <a:solidFill>
                <a:srgbClr val="FFFF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0" name="Google Shape;210;p16"/>
            <p:cNvSpPr txBox="1"/>
            <p:nvPr/>
          </p:nvSpPr>
          <p:spPr>
            <a:xfrm>
              <a:off x="0" y="-38100"/>
              <a:ext cx="1385255" cy="146883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11" name="Google Shape;211;p16"/>
          <p:cNvPicPr preferRelativeResize="0"/>
          <p:nvPr/>
        </p:nvPicPr>
        <p:blipFill>
          <a:blip r:embed="rId4">
            <a:alphaModFix/>
          </a:blip>
          <a:stretch>
            <a:fillRect/>
          </a:stretch>
        </p:blipFill>
        <p:spPr>
          <a:xfrm>
            <a:off x="884850" y="2334825"/>
            <a:ext cx="1523075" cy="1523075"/>
          </a:xfrm>
          <a:prstGeom prst="rect">
            <a:avLst/>
          </a:prstGeom>
          <a:noFill/>
          <a:ln>
            <a:noFill/>
          </a:ln>
        </p:spPr>
      </p:pic>
      <p:grpSp>
        <p:nvGrpSpPr>
          <p:cNvPr id="212" name="Google Shape;212;p16"/>
          <p:cNvGrpSpPr/>
          <p:nvPr/>
        </p:nvGrpSpPr>
        <p:grpSpPr>
          <a:xfrm>
            <a:off x="3257090" y="1840659"/>
            <a:ext cx="2629820" cy="2788491"/>
            <a:chOff x="0" y="-38100"/>
            <a:chExt cx="1385255" cy="1468835"/>
          </a:xfrm>
        </p:grpSpPr>
        <p:sp>
          <p:nvSpPr>
            <p:cNvPr id="213" name="Google Shape;213;p16"/>
            <p:cNvSpPr/>
            <p:nvPr/>
          </p:nvSpPr>
          <p:spPr>
            <a:xfrm>
              <a:off x="0" y="0"/>
              <a:ext cx="1385255" cy="1430735"/>
            </a:xfrm>
            <a:custGeom>
              <a:rect b="b" l="l" r="r" t="t"/>
              <a:pathLst>
                <a:path extrusionOk="0" h="1430735" w="1385255">
                  <a:moveTo>
                    <a:pt x="75069" y="0"/>
                  </a:moveTo>
                  <a:lnTo>
                    <a:pt x="1310186" y="0"/>
                  </a:lnTo>
                  <a:cubicBezTo>
                    <a:pt x="1330095" y="0"/>
                    <a:pt x="1349189" y="7909"/>
                    <a:pt x="1363268" y="21987"/>
                  </a:cubicBezTo>
                  <a:cubicBezTo>
                    <a:pt x="1377346" y="36066"/>
                    <a:pt x="1385255" y="55160"/>
                    <a:pt x="1385255" y="75069"/>
                  </a:cubicBezTo>
                  <a:lnTo>
                    <a:pt x="1385255" y="1355666"/>
                  </a:lnTo>
                  <a:cubicBezTo>
                    <a:pt x="1385255" y="1375575"/>
                    <a:pt x="1377346" y="1394669"/>
                    <a:pt x="1363268" y="1408748"/>
                  </a:cubicBezTo>
                  <a:cubicBezTo>
                    <a:pt x="1349189" y="1422826"/>
                    <a:pt x="1330095" y="1430735"/>
                    <a:pt x="1310186" y="1430735"/>
                  </a:cubicBezTo>
                  <a:lnTo>
                    <a:pt x="75069" y="1430735"/>
                  </a:lnTo>
                  <a:cubicBezTo>
                    <a:pt x="55160" y="1430735"/>
                    <a:pt x="36066" y="1422826"/>
                    <a:pt x="21987" y="1408748"/>
                  </a:cubicBezTo>
                  <a:cubicBezTo>
                    <a:pt x="7909" y="1394669"/>
                    <a:pt x="0" y="1375575"/>
                    <a:pt x="0" y="1355666"/>
                  </a:cubicBezTo>
                  <a:lnTo>
                    <a:pt x="0" y="75069"/>
                  </a:lnTo>
                  <a:cubicBezTo>
                    <a:pt x="0" y="55160"/>
                    <a:pt x="7909" y="36066"/>
                    <a:pt x="21987" y="21987"/>
                  </a:cubicBezTo>
                  <a:cubicBezTo>
                    <a:pt x="36066" y="7909"/>
                    <a:pt x="55160" y="0"/>
                    <a:pt x="75069" y="0"/>
                  </a:cubicBezTo>
                  <a:close/>
                </a:path>
              </a:pathLst>
            </a:custGeom>
            <a:solidFill>
              <a:srgbClr val="312241"/>
            </a:solidFill>
            <a:ln cap="rnd" cmpd="sng" w="76200">
              <a:solidFill>
                <a:srgbClr val="FFFF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4" name="Google Shape;214;p16"/>
            <p:cNvSpPr txBox="1"/>
            <p:nvPr/>
          </p:nvSpPr>
          <p:spPr>
            <a:xfrm>
              <a:off x="0" y="-38100"/>
              <a:ext cx="1385255" cy="146883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5" name="Google Shape;215;p16"/>
          <p:cNvGrpSpPr/>
          <p:nvPr/>
        </p:nvGrpSpPr>
        <p:grpSpPr>
          <a:xfrm>
            <a:off x="6136138" y="1840659"/>
            <a:ext cx="2629820" cy="2788491"/>
            <a:chOff x="0" y="-38100"/>
            <a:chExt cx="1385255" cy="1468835"/>
          </a:xfrm>
        </p:grpSpPr>
        <p:sp>
          <p:nvSpPr>
            <p:cNvPr id="216" name="Google Shape;216;p16"/>
            <p:cNvSpPr/>
            <p:nvPr/>
          </p:nvSpPr>
          <p:spPr>
            <a:xfrm>
              <a:off x="0" y="0"/>
              <a:ext cx="1385255" cy="1430735"/>
            </a:xfrm>
            <a:custGeom>
              <a:rect b="b" l="l" r="r" t="t"/>
              <a:pathLst>
                <a:path extrusionOk="0" h="1430735" w="1385255">
                  <a:moveTo>
                    <a:pt x="75069" y="0"/>
                  </a:moveTo>
                  <a:lnTo>
                    <a:pt x="1310186" y="0"/>
                  </a:lnTo>
                  <a:cubicBezTo>
                    <a:pt x="1330095" y="0"/>
                    <a:pt x="1349189" y="7909"/>
                    <a:pt x="1363268" y="21987"/>
                  </a:cubicBezTo>
                  <a:cubicBezTo>
                    <a:pt x="1377346" y="36066"/>
                    <a:pt x="1385255" y="55160"/>
                    <a:pt x="1385255" y="75069"/>
                  </a:cubicBezTo>
                  <a:lnTo>
                    <a:pt x="1385255" y="1355666"/>
                  </a:lnTo>
                  <a:cubicBezTo>
                    <a:pt x="1385255" y="1375575"/>
                    <a:pt x="1377346" y="1394669"/>
                    <a:pt x="1363268" y="1408748"/>
                  </a:cubicBezTo>
                  <a:cubicBezTo>
                    <a:pt x="1349189" y="1422826"/>
                    <a:pt x="1330095" y="1430735"/>
                    <a:pt x="1310186" y="1430735"/>
                  </a:cubicBezTo>
                  <a:lnTo>
                    <a:pt x="75069" y="1430735"/>
                  </a:lnTo>
                  <a:cubicBezTo>
                    <a:pt x="55160" y="1430735"/>
                    <a:pt x="36066" y="1422826"/>
                    <a:pt x="21987" y="1408748"/>
                  </a:cubicBezTo>
                  <a:cubicBezTo>
                    <a:pt x="7909" y="1394669"/>
                    <a:pt x="0" y="1375575"/>
                    <a:pt x="0" y="1355666"/>
                  </a:cubicBezTo>
                  <a:lnTo>
                    <a:pt x="0" y="75069"/>
                  </a:lnTo>
                  <a:cubicBezTo>
                    <a:pt x="0" y="55160"/>
                    <a:pt x="7909" y="36066"/>
                    <a:pt x="21987" y="21987"/>
                  </a:cubicBezTo>
                  <a:cubicBezTo>
                    <a:pt x="36066" y="7909"/>
                    <a:pt x="55160" y="0"/>
                    <a:pt x="75069" y="0"/>
                  </a:cubicBezTo>
                  <a:close/>
                </a:path>
              </a:pathLst>
            </a:custGeom>
            <a:solidFill>
              <a:srgbClr val="312241"/>
            </a:solidFill>
            <a:ln cap="rnd" cmpd="sng" w="76200">
              <a:solidFill>
                <a:srgbClr val="FFFF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7" name="Google Shape;217;p16"/>
            <p:cNvSpPr txBox="1"/>
            <p:nvPr/>
          </p:nvSpPr>
          <p:spPr>
            <a:xfrm>
              <a:off x="0" y="-38100"/>
              <a:ext cx="1385255" cy="146883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8" name="Google Shape;218;p16"/>
          <p:cNvGrpSpPr/>
          <p:nvPr/>
        </p:nvGrpSpPr>
        <p:grpSpPr>
          <a:xfrm>
            <a:off x="380196" y="1625900"/>
            <a:ext cx="2532447" cy="547273"/>
            <a:chOff x="0" y="-38100"/>
            <a:chExt cx="1339143" cy="289395"/>
          </a:xfrm>
        </p:grpSpPr>
        <p:sp>
          <p:nvSpPr>
            <p:cNvPr id="219" name="Google Shape;219;p16"/>
            <p:cNvSpPr/>
            <p:nvPr/>
          </p:nvSpPr>
          <p:spPr>
            <a:xfrm>
              <a:off x="0" y="0"/>
              <a:ext cx="1339143" cy="251295"/>
            </a:xfrm>
            <a:custGeom>
              <a:rect b="b" l="l" r="r" t="t"/>
              <a:pathLst>
                <a:path extrusionOk="0" h="251295" w="1339143">
                  <a:moveTo>
                    <a:pt x="77956" y="0"/>
                  </a:moveTo>
                  <a:lnTo>
                    <a:pt x="1261187" y="0"/>
                  </a:lnTo>
                  <a:cubicBezTo>
                    <a:pt x="1304241" y="0"/>
                    <a:pt x="1339143" y="34902"/>
                    <a:pt x="1339143" y="77956"/>
                  </a:cubicBezTo>
                  <a:lnTo>
                    <a:pt x="1339143" y="173339"/>
                  </a:lnTo>
                  <a:cubicBezTo>
                    <a:pt x="1339143" y="194014"/>
                    <a:pt x="1330930" y="213843"/>
                    <a:pt x="1316310" y="228462"/>
                  </a:cubicBezTo>
                  <a:cubicBezTo>
                    <a:pt x="1301690" y="243082"/>
                    <a:pt x="1281862" y="251295"/>
                    <a:pt x="1261187" y="251295"/>
                  </a:cubicBezTo>
                  <a:lnTo>
                    <a:pt x="77956" y="251295"/>
                  </a:lnTo>
                  <a:cubicBezTo>
                    <a:pt x="34902" y="251295"/>
                    <a:pt x="0" y="216393"/>
                    <a:pt x="0" y="173339"/>
                  </a:cubicBezTo>
                  <a:lnTo>
                    <a:pt x="0" y="77956"/>
                  </a:lnTo>
                  <a:cubicBezTo>
                    <a:pt x="0" y="34902"/>
                    <a:pt x="34902" y="0"/>
                    <a:pt x="77956" y="0"/>
                  </a:cubicBezTo>
                  <a:close/>
                </a:path>
              </a:pathLst>
            </a:custGeom>
            <a:solidFill>
              <a:srgbClr val="FFFFFF"/>
            </a:solidFill>
            <a:ln cap="rnd" cmpd="sng" w="76200">
              <a:solidFill>
                <a:srgbClr val="312242"/>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0" name="Google Shape;220;p16"/>
            <p:cNvSpPr txBox="1"/>
            <p:nvPr/>
          </p:nvSpPr>
          <p:spPr>
            <a:xfrm>
              <a:off x="0" y="-38100"/>
              <a:ext cx="1339143" cy="28939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1" name="Google Shape;221;p16"/>
          <p:cNvGrpSpPr/>
          <p:nvPr/>
        </p:nvGrpSpPr>
        <p:grpSpPr>
          <a:xfrm>
            <a:off x="3305777" y="1625900"/>
            <a:ext cx="2532447" cy="547273"/>
            <a:chOff x="0" y="-38100"/>
            <a:chExt cx="1339143" cy="289395"/>
          </a:xfrm>
        </p:grpSpPr>
        <p:sp>
          <p:nvSpPr>
            <p:cNvPr id="222" name="Google Shape;222;p16"/>
            <p:cNvSpPr/>
            <p:nvPr/>
          </p:nvSpPr>
          <p:spPr>
            <a:xfrm>
              <a:off x="0" y="0"/>
              <a:ext cx="1339143" cy="251295"/>
            </a:xfrm>
            <a:custGeom>
              <a:rect b="b" l="l" r="r" t="t"/>
              <a:pathLst>
                <a:path extrusionOk="0" h="251295" w="1339143">
                  <a:moveTo>
                    <a:pt x="77956" y="0"/>
                  </a:moveTo>
                  <a:lnTo>
                    <a:pt x="1261187" y="0"/>
                  </a:lnTo>
                  <a:cubicBezTo>
                    <a:pt x="1304241" y="0"/>
                    <a:pt x="1339143" y="34902"/>
                    <a:pt x="1339143" y="77956"/>
                  </a:cubicBezTo>
                  <a:lnTo>
                    <a:pt x="1339143" y="173339"/>
                  </a:lnTo>
                  <a:cubicBezTo>
                    <a:pt x="1339143" y="194014"/>
                    <a:pt x="1330930" y="213843"/>
                    <a:pt x="1316310" y="228462"/>
                  </a:cubicBezTo>
                  <a:cubicBezTo>
                    <a:pt x="1301690" y="243082"/>
                    <a:pt x="1281862" y="251295"/>
                    <a:pt x="1261187" y="251295"/>
                  </a:cubicBezTo>
                  <a:lnTo>
                    <a:pt x="77956" y="251295"/>
                  </a:lnTo>
                  <a:cubicBezTo>
                    <a:pt x="34902" y="251295"/>
                    <a:pt x="0" y="216393"/>
                    <a:pt x="0" y="173339"/>
                  </a:cubicBezTo>
                  <a:lnTo>
                    <a:pt x="0" y="77956"/>
                  </a:lnTo>
                  <a:cubicBezTo>
                    <a:pt x="0" y="34902"/>
                    <a:pt x="34902" y="0"/>
                    <a:pt x="77956" y="0"/>
                  </a:cubicBezTo>
                  <a:close/>
                </a:path>
              </a:pathLst>
            </a:custGeom>
            <a:solidFill>
              <a:srgbClr val="FFFFFF"/>
            </a:solidFill>
            <a:ln cap="rnd" cmpd="sng" w="76200">
              <a:solidFill>
                <a:srgbClr val="312242"/>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3" name="Google Shape;223;p16"/>
            <p:cNvSpPr txBox="1"/>
            <p:nvPr/>
          </p:nvSpPr>
          <p:spPr>
            <a:xfrm>
              <a:off x="0" y="-38100"/>
              <a:ext cx="1339143" cy="28939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4" name="Google Shape;224;p16"/>
          <p:cNvGrpSpPr/>
          <p:nvPr/>
        </p:nvGrpSpPr>
        <p:grpSpPr>
          <a:xfrm>
            <a:off x="6233511" y="1625900"/>
            <a:ext cx="2532447" cy="547273"/>
            <a:chOff x="0" y="-38100"/>
            <a:chExt cx="1339143" cy="289395"/>
          </a:xfrm>
        </p:grpSpPr>
        <p:sp>
          <p:nvSpPr>
            <p:cNvPr id="225" name="Google Shape;225;p16"/>
            <p:cNvSpPr/>
            <p:nvPr/>
          </p:nvSpPr>
          <p:spPr>
            <a:xfrm>
              <a:off x="0" y="0"/>
              <a:ext cx="1339143" cy="251295"/>
            </a:xfrm>
            <a:custGeom>
              <a:rect b="b" l="l" r="r" t="t"/>
              <a:pathLst>
                <a:path extrusionOk="0" h="251295" w="1339143">
                  <a:moveTo>
                    <a:pt x="77956" y="0"/>
                  </a:moveTo>
                  <a:lnTo>
                    <a:pt x="1261187" y="0"/>
                  </a:lnTo>
                  <a:cubicBezTo>
                    <a:pt x="1304241" y="0"/>
                    <a:pt x="1339143" y="34902"/>
                    <a:pt x="1339143" y="77956"/>
                  </a:cubicBezTo>
                  <a:lnTo>
                    <a:pt x="1339143" y="173339"/>
                  </a:lnTo>
                  <a:cubicBezTo>
                    <a:pt x="1339143" y="194014"/>
                    <a:pt x="1330930" y="213843"/>
                    <a:pt x="1316310" y="228462"/>
                  </a:cubicBezTo>
                  <a:cubicBezTo>
                    <a:pt x="1301690" y="243082"/>
                    <a:pt x="1281862" y="251295"/>
                    <a:pt x="1261187" y="251295"/>
                  </a:cubicBezTo>
                  <a:lnTo>
                    <a:pt x="77956" y="251295"/>
                  </a:lnTo>
                  <a:cubicBezTo>
                    <a:pt x="34902" y="251295"/>
                    <a:pt x="0" y="216393"/>
                    <a:pt x="0" y="173339"/>
                  </a:cubicBezTo>
                  <a:lnTo>
                    <a:pt x="0" y="77956"/>
                  </a:lnTo>
                  <a:cubicBezTo>
                    <a:pt x="0" y="34902"/>
                    <a:pt x="34902" y="0"/>
                    <a:pt x="77956" y="0"/>
                  </a:cubicBezTo>
                  <a:close/>
                </a:path>
              </a:pathLst>
            </a:custGeom>
            <a:solidFill>
              <a:srgbClr val="FFFFFF"/>
            </a:solidFill>
            <a:ln cap="rnd" cmpd="sng" w="76200">
              <a:solidFill>
                <a:srgbClr val="312242"/>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6" name="Google Shape;226;p16"/>
            <p:cNvSpPr txBox="1"/>
            <p:nvPr/>
          </p:nvSpPr>
          <p:spPr>
            <a:xfrm>
              <a:off x="0" y="-38100"/>
              <a:ext cx="1339143" cy="28939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27" name="Google Shape;227;p16"/>
          <p:cNvSpPr/>
          <p:nvPr/>
        </p:nvSpPr>
        <p:spPr>
          <a:xfrm>
            <a:off x="3995700" y="2318400"/>
            <a:ext cx="1347046" cy="1664888"/>
          </a:xfrm>
          <a:custGeom>
            <a:rect b="b" l="l" r="r" t="t"/>
            <a:pathLst>
              <a:path extrusionOk="0" h="3329776" w="2694092">
                <a:moveTo>
                  <a:pt x="0" y="0"/>
                </a:moveTo>
                <a:lnTo>
                  <a:pt x="2694092" y="0"/>
                </a:lnTo>
                <a:lnTo>
                  <a:pt x="2694092" y="3329777"/>
                </a:lnTo>
                <a:lnTo>
                  <a:pt x="0" y="3329777"/>
                </a:lnTo>
                <a:lnTo>
                  <a:pt x="0" y="0"/>
                </a:lnTo>
                <a:close/>
              </a:path>
            </a:pathLst>
          </a:custGeom>
          <a:blipFill rotWithShape="1">
            <a:blip r:embed="rId5">
              <a:alphaModFix/>
            </a:blip>
            <a:stretch>
              <a:fillRect b="0" l="0" r="0" t="0"/>
            </a:stretch>
          </a:blipFill>
          <a:ln>
            <a:noFill/>
          </a:ln>
        </p:spPr>
      </p:sp>
      <p:sp>
        <p:nvSpPr>
          <p:cNvPr id="228" name="Google Shape;228;p16"/>
          <p:cNvSpPr/>
          <p:nvPr/>
        </p:nvSpPr>
        <p:spPr>
          <a:xfrm>
            <a:off x="6631755" y="2347870"/>
            <a:ext cx="1735960" cy="1635419"/>
          </a:xfrm>
          <a:custGeom>
            <a:rect b="b" l="l" r="r" t="t"/>
            <a:pathLst>
              <a:path extrusionOk="0" h="3270838" w="3471920">
                <a:moveTo>
                  <a:pt x="0" y="0"/>
                </a:moveTo>
                <a:lnTo>
                  <a:pt x="3471919" y="0"/>
                </a:lnTo>
                <a:lnTo>
                  <a:pt x="3471919" y="3270838"/>
                </a:lnTo>
                <a:lnTo>
                  <a:pt x="0" y="3270838"/>
                </a:lnTo>
                <a:lnTo>
                  <a:pt x="0" y="0"/>
                </a:lnTo>
                <a:close/>
              </a:path>
            </a:pathLst>
          </a:custGeom>
          <a:blipFill rotWithShape="1">
            <a:blip r:embed="rId6">
              <a:alphaModFix/>
            </a:blip>
            <a:stretch>
              <a:fillRect b="0" l="0" r="0" t="0"/>
            </a:stretch>
          </a:blipFill>
          <a:ln>
            <a:noFill/>
          </a:ln>
        </p:spPr>
      </p:sp>
      <p:sp>
        <p:nvSpPr>
          <p:cNvPr id="229" name="Google Shape;229;p16"/>
          <p:cNvSpPr txBox="1"/>
          <p:nvPr/>
        </p:nvSpPr>
        <p:spPr>
          <a:xfrm>
            <a:off x="682979" y="1790029"/>
            <a:ext cx="1926882" cy="281542"/>
          </a:xfrm>
          <a:prstGeom prst="rect">
            <a:avLst/>
          </a:prstGeom>
          <a:noFill/>
          <a:ln>
            <a:noFill/>
          </a:ln>
        </p:spPr>
        <p:txBody>
          <a:bodyPr anchorCtr="0" anchor="t" bIns="0" lIns="0" spcFirstLastPara="1" rIns="0" wrap="square" tIns="0">
            <a:spAutoFit/>
          </a:bodyPr>
          <a:lstStyle/>
          <a:p>
            <a:pPr indent="0" lvl="0" marL="0" marR="0" rtl="0" algn="ctr">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Natural Triggers</a:t>
            </a:r>
            <a:endParaRPr sz="700"/>
          </a:p>
        </p:txBody>
      </p:sp>
      <p:sp>
        <p:nvSpPr>
          <p:cNvPr id="230" name="Google Shape;230;p16"/>
          <p:cNvSpPr txBox="1"/>
          <p:nvPr/>
        </p:nvSpPr>
        <p:spPr>
          <a:xfrm>
            <a:off x="766236" y="4104703"/>
            <a:ext cx="1760368" cy="35083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FFFFFF"/>
                </a:solidFill>
                <a:latin typeface="Lato"/>
                <a:ea typeface="Lato"/>
                <a:cs typeface="Lato"/>
                <a:sym typeface="Lato"/>
              </a:rPr>
              <a:t>Briefly elaborate on</a:t>
            </a:r>
            <a:endParaRPr sz="700"/>
          </a:p>
          <a:p>
            <a:pPr indent="0" lvl="1" marL="0" marR="0" rtl="0" algn="ctr">
              <a:lnSpc>
                <a:spcPct val="140000"/>
              </a:lnSpc>
              <a:spcBef>
                <a:spcPts val="0"/>
              </a:spcBef>
              <a:spcAft>
                <a:spcPts val="0"/>
              </a:spcAft>
              <a:buNone/>
            </a:pPr>
            <a:r>
              <a:rPr b="0" i="0" lang="en" sz="1000" u="none" cap="none" strike="noStrike">
                <a:solidFill>
                  <a:srgbClr val="FFFFFF"/>
                </a:solidFill>
                <a:latin typeface="Lato"/>
                <a:ea typeface="Lato"/>
                <a:cs typeface="Lato"/>
                <a:sym typeface="Lato"/>
              </a:rPr>
              <a:t>what you want to discuss.</a:t>
            </a:r>
            <a:endParaRPr sz="700"/>
          </a:p>
        </p:txBody>
      </p:sp>
      <p:sp>
        <p:nvSpPr>
          <p:cNvPr id="231" name="Google Shape;231;p16"/>
          <p:cNvSpPr txBox="1"/>
          <p:nvPr/>
        </p:nvSpPr>
        <p:spPr>
          <a:xfrm>
            <a:off x="3608560" y="1790029"/>
            <a:ext cx="1926882" cy="281542"/>
          </a:xfrm>
          <a:prstGeom prst="rect">
            <a:avLst/>
          </a:prstGeom>
          <a:noFill/>
          <a:ln>
            <a:noFill/>
          </a:ln>
        </p:spPr>
        <p:txBody>
          <a:bodyPr anchorCtr="0" anchor="t" bIns="0" lIns="0" spcFirstLastPara="1" rIns="0" wrap="square" tIns="0">
            <a:spAutoFit/>
          </a:bodyPr>
          <a:lstStyle/>
          <a:p>
            <a:pPr indent="0" lvl="0" marL="0" marR="0" rtl="0" algn="ctr">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Human Triggers</a:t>
            </a:r>
            <a:endParaRPr sz="700"/>
          </a:p>
        </p:txBody>
      </p:sp>
      <p:sp>
        <p:nvSpPr>
          <p:cNvPr id="232" name="Google Shape;232;p16"/>
          <p:cNvSpPr txBox="1"/>
          <p:nvPr/>
        </p:nvSpPr>
        <p:spPr>
          <a:xfrm>
            <a:off x="3701341" y="4104703"/>
            <a:ext cx="1741318" cy="35083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FFFFFF"/>
                </a:solidFill>
                <a:latin typeface="Lato"/>
                <a:ea typeface="Lato"/>
                <a:cs typeface="Lato"/>
                <a:sym typeface="Lato"/>
              </a:rPr>
              <a:t>Briefly elaborate on</a:t>
            </a:r>
            <a:endParaRPr sz="700"/>
          </a:p>
          <a:p>
            <a:pPr indent="0" lvl="1" marL="0" marR="0" rtl="0" algn="ctr">
              <a:lnSpc>
                <a:spcPct val="140000"/>
              </a:lnSpc>
              <a:spcBef>
                <a:spcPts val="0"/>
              </a:spcBef>
              <a:spcAft>
                <a:spcPts val="0"/>
              </a:spcAft>
              <a:buNone/>
            </a:pPr>
            <a:r>
              <a:rPr b="0" i="0" lang="en" sz="1000" u="none" cap="none" strike="noStrike">
                <a:solidFill>
                  <a:srgbClr val="FFFFFF"/>
                </a:solidFill>
                <a:latin typeface="Lato"/>
                <a:ea typeface="Lato"/>
                <a:cs typeface="Lato"/>
                <a:sym typeface="Lato"/>
              </a:rPr>
              <a:t>what you want to discuss.</a:t>
            </a:r>
            <a:endParaRPr sz="700"/>
          </a:p>
        </p:txBody>
      </p:sp>
      <p:sp>
        <p:nvSpPr>
          <p:cNvPr id="233" name="Google Shape;233;p16"/>
          <p:cNvSpPr txBox="1"/>
          <p:nvPr/>
        </p:nvSpPr>
        <p:spPr>
          <a:xfrm>
            <a:off x="6536294" y="1790029"/>
            <a:ext cx="1926882" cy="281542"/>
          </a:xfrm>
          <a:prstGeom prst="rect">
            <a:avLst/>
          </a:prstGeom>
          <a:noFill/>
          <a:ln>
            <a:noFill/>
          </a:ln>
        </p:spPr>
        <p:txBody>
          <a:bodyPr anchorCtr="0" anchor="t" bIns="0" lIns="0" spcFirstLastPara="1" rIns="0" wrap="square" tIns="0">
            <a:spAutoFit/>
          </a:bodyPr>
          <a:lstStyle/>
          <a:p>
            <a:pPr indent="0" lvl="0" marL="0" marR="0" rtl="0" algn="ctr">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Other Factors</a:t>
            </a:r>
            <a:endParaRPr sz="700"/>
          </a:p>
        </p:txBody>
      </p:sp>
      <p:sp>
        <p:nvSpPr>
          <p:cNvPr id="234" name="Google Shape;234;p16"/>
          <p:cNvSpPr txBox="1"/>
          <p:nvPr/>
        </p:nvSpPr>
        <p:spPr>
          <a:xfrm>
            <a:off x="6536294" y="4104703"/>
            <a:ext cx="1926882" cy="35083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FFFFFF"/>
                </a:solidFill>
                <a:latin typeface="Lato"/>
                <a:ea typeface="Lato"/>
                <a:cs typeface="Lato"/>
                <a:sym typeface="Lato"/>
              </a:rPr>
              <a:t>Briefly elaborate on</a:t>
            </a:r>
            <a:endParaRPr sz="700"/>
          </a:p>
          <a:p>
            <a:pPr indent="0" lvl="1" marL="0" marR="0" rtl="0" algn="ctr">
              <a:lnSpc>
                <a:spcPct val="140000"/>
              </a:lnSpc>
              <a:spcBef>
                <a:spcPts val="0"/>
              </a:spcBef>
              <a:spcAft>
                <a:spcPts val="0"/>
              </a:spcAft>
              <a:buNone/>
            </a:pPr>
            <a:r>
              <a:rPr b="0" i="0" lang="en" sz="1000" u="none" cap="none" strike="noStrike">
                <a:solidFill>
                  <a:srgbClr val="FFFFFF"/>
                </a:solidFill>
                <a:latin typeface="Lato"/>
                <a:ea typeface="Lato"/>
                <a:cs typeface="Lato"/>
                <a:sym typeface="Lato"/>
              </a:rPr>
              <a:t>what you want to discuss.</a:t>
            </a:r>
            <a:endParaRPr sz="700"/>
          </a:p>
        </p:txBody>
      </p:sp>
      <p:sp>
        <p:nvSpPr>
          <p:cNvPr id="235" name="Google Shape;235;p16"/>
          <p:cNvSpPr txBox="1"/>
          <p:nvPr/>
        </p:nvSpPr>
        <p:spPr>
          <a:xfrm>
            <a:off x="118128" y="532944"/>
            <a:ext cx="8907745" cy="716507"/>
          </a:xfrm>
          <a:prstGeom prst="rect">
            <a:avLst/>
          </a:prstGeom>
          <a:noFill/>
          <a:ln>
            <a:noFill/>
          </a:ln>
        </p:spPr>
        <p:txBody>
          <a:bodyPr anchorCtr="0" anchor="t" bIns="0" lIns="0" spcFirstLastPara="1" rIns="0" wrap="square" tIns="0">
            <a:spAutoFit/>
          </a:bodyPr>
          <a:lstStyle/>
          <a:p>
            <a:pPr indent="0" lvl="0" marL="0" marR="0" rtl="0" algn="ctr">
              <a:lnSpc>
                <a:spcPct val="104001"/>
              </a:lnSpc>
              <a:spcBef>
                <a:spcPts val="0"/>
              </a:spcBef>
              <a:spcAft>
                <a:spcPts val="0"/>
              </a:spcAft>
              <a:buNone/>
            </a:pPr>
            <a:r>
              <a:rPr b="0" i="0" lang="en" sz="5300" u="none" cap="none" strike="noStrike">
                <a:solidFill>
                  <a:srgbClr val="312242"/>
                </a:solidFill>
                <a:latin typeface="Paytone One"/>
                <a:ea typeface="Paytone One"/>
                <a:cs typeface="Paytone One"/>
                <a:sym typeface="Paytone One"/>
              </a:rPr>
              <a:t>Causes of Avalanches</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3CCFF"/>
        </a:solidFill>
      </p:bgPr>
    </p:bg>
    <p:spTree>
      <p:nvGrpSpPr>
        <p:cNvPr id="239" name="Shape 239"/>
        <p:cNvGrpSpPr/>
        <p:nvPr/>
      </p:nvGrpSpPr>
      <p:grpSpPr>
        <a:xfrm>
          <a:off x="0" y="0"/>
          <a:ext cx="0" cy="0"/>
          <a:chOff x="0" y="0"/>
          <a:chExt cx="0" cy="0"/>
        </a:xfrm>
      </p:grpSpPr>
      <p:grpSp>
        <p:nvGrpSpPr>
          <p:cNvPr id="240" name="Google Shape;240;p17"/>
          <p:cNvGrpSpPr/>
          <p:nvPr/>
        </p:nvGrpSpPr>
        <p:grpSpPr>
          <a:xfrm>
            <a:off x="-1332946" y="-160629"/>
            <a:ext cx="11809892" cy="5464760"/>
            <a:chOff x="0" y="0"/>
            <a:chExt cx="31493046" cy="14572692"/>
          </a:xfrm>
        </p:grpSpPr>
        <p:sp>
          <p:nvSpPr>
            <p:cNvPr id="241" name="Google Shape;241;p17"/>
            <p:cNvSpPr/>
            <p:nvPr/>
          </p:nvSpPr>
          <p:spPr>
            <a:xfrm>
              <a:off x="0"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sp>
          <p:nvSpPr>
            <p:cNvPr id="242" name="Google Shape;242;p17"/>
            <p:cNvSpPr/>
            <p:nvPr/>
          </p:nvSpPr>
          <p:spPr>
            <a:xfrm>
              <a:off x="15746523"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grpSp>
      <p:grpSp>
        <p:nvGrpSpPr>
          <p:cNvPr id="243" name="Google Shape;243;p17"/>
          <p:cNvGrpSpPr/>
          <p:nvPr/>
        </p:nvGrpSpPr>
        <p:grpSpPr>
          <a:xfrm>
            <a:off x="514350" y="436085"/>
            <a:ext cx="6883466" cy="4199280"/>
            <a:chOff x="0" y="-38100"/>
            <a:chExt cx="3639935" cy="2220554"/>
          </a:xfrm>
        </p:grpSpPr>
        <p:sp>
          <p:nvSpPr>
            <p:cNvPr id="244" name="Google Shape;244;p17"/>
            <p:cNvSpPr/>
            <p:nvPr/>
          </p:nvSpPr>
          <p:spPr>
            <a:xfrm>
              <a:off x="0" y="0"/>
              <a:ext cx="3639935" cy="2182454"/>
            </a:xfrm>
            <a:custGeom>
              <a:rect b="b" l="l" r="r" t="t"/>
              <a:pathLst>
                <a:path extrusionOk="0" h="2182454" w="3639935">
                  <a:moveTo>
                    <a:pt x="28680" y="0"/>
                  </a:moveTo>
                  <a:lnTo>
                    <a:pt x="3611255" y="0"/>
                  </a:lnTo>
                  <a:cubicBezTo>
                    <a:pt x="3618862" y="0"/>
                    <a:pt x="3626157" y="3022"/>
                    <a:pt x="3631535" y="8400"/>
                  </a:cubicBezTo>
                  <a:cubicBezTo>
                    <a:pt x="3636914" y="13779"/>
                    <a:pt x="3639935" y="21074"/>
                    <a:pt x="3639935" y="28680"/>
                  </a:cubicBezTo>
                  <a:lnTo>
                    <a:pt x="3639935" y="2153774"/>
                  </a:lnTo>
                  <a:cubicBezTo>
                    <a:pt x="3639935" y="2161380"/>
                    <a:pt x="3636914" y="2168675"/>
                    <a:pt x="3631535" y="2174054"/>
                  </a:cubicBezTo>
                  <a:cubicBezTo>
                    <a:pt x="3626157" y="2179432"/>
                    <a:pt x="3618862" y="2182454"/>
                    <a:pt x="3611255" y="2182454"/>
                  </a:cubicBezTo>
                  <a:lnTo>
                    <a:pt x="28680" y="2182454"/>
                  </a:lnTo>
                  <a:cubicBezTo>
                    <a:pt x="21074" y="2182454"/>
                    <a:pt x="13779" y="2179432"/>
                    <a:pt x="8400" y="2174054"/>
                  </a:cubicBezTo>
                  <a:cubicBezTo>
                    <a:pt x="3022" y="2168675"/>
                    <a:pt x="0" y="2161380"/>
                    <a:pt x="0" y="2153774"/>
                  </a:cubicBezTo>
                  <a:lnTo>
                    <a:pt x="0" y="28680"/>
                  </a:lnTo>
                  <a:cubicBezTo>
                    <a:pt x="0" y="21074"/>
                    <a:pt x="3022" y="13779"/>
                    <a:pt x="8400" y="8400"/>
                  </a:cubicBezTo>
                  <a:cubicBezTo>
                    <a:pt x="13779" y="3022"/>
                    <a:pt x="21074" y="0"/>
                    <a:pt x="28680" y="0"/>
                  </a:cubicBezTo>
                  <a:close/>
                </a:path>
              </a:pathLst>
            </a:custGeom>
            <a:solidFill>
              <a:srgbClr val="FFFFFF"/>
            </a:solidFill>
            <a:ln cap="rnd" cmpd="sng" w="114300">
              <a:solidFill>
                <a:srgbClr val="31224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5" name="Google Shape;245;p17"/>
            <p:cNvSpPr txBox="1"/>
            <p:nvPr/>
          </p:nvSpPr>
          <p:spPr>
            <a:xfrm>
              <a:off x="0" y="-38100"/>
              <a:ext cx="3639935" cy="222055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46" name="Google Shape;246;p17"/>
          <p:cNvSpPr/>
          <p:nvPr/>
        </p:nvSpPr>
        <p:spPr>
          <a:xfrm>
            <a:off x="4824766" y="159326"/>
            <a:ext cx="3642485" cy="3642470"/>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312241"/>
          </a:soli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247" name="Google Shape;247;p17"/>
          <p:cNvPicPr preferRelativeResize="0"/>
          <p:nvPr/>
        </p:nvPicPr>
        <p:blipFill>
          <a:blip r:embed="rId4">
            <a:alphaModFix/>
          </a:blip>
          <a:stretch>
            <a:fillRect/>
          </a:stretch>
        </p:blipFill>
        <p:spPr>
          <a:xfrm>
            <a:off x="4918475" y="254405"/>
            <a:ext cx="3455075" cy="3458144"/>
          </a:xfrm>
          <a:prstGeom prst="rect">
            <a:avLst/>
          </a:prstGeom>
          <a:noFill/>
          <a:ln>
            <a:noFill/>
          </a:ln>
        </p:spPr>
      </p:pic>
      <p:sp>
        <p:nvSpPr>
          <p:cNvPr id="248" name="Google Shape;248;p17"/>
          <p:cNvSpPr txBox="1"/>
          <p:nvPr/>
        </p:nvSpPr>
        <p:spPr>
          <a:xfrm>
            <a:off x="848474" y="2752794"/>
            <a:ext cx="4865700" cy="163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5300" u="none" cap="none" strike="noStrike">
                <a:solidFill>
                  <a:srgbClr val="312242"/>
                </a:solidFill>
                <a:latin typeface="Paytone One"/>
                <a:ea typeface="Paytone One"/>
                <a:cs typeface="Paytone One"/>
                <a:sym typeface="Paytone One"/>
              </a:rPr>
              <a:t>Write Your</a:t>
            </a:r>
            <a:endParaRPr sz="700"/>
          </a:p>
          <a:p>
            <a:pPr indent="0" lvl="0" marL="0" marR="0" rtl="0" algn="l">
              <a:lnSpc>
                <a:spcPct val="100000"/>
              </a:lnSpc>
              <a:spcBef>
                <a:spcPts val="0"/>
              </a:spcBef>
              <a:spcAft>
                <a:spcPts val="0"/>
              </a:spcAft>
              <a:buNone/>
            </a:pPr>
            <a:r>
              <a:rPr b="0" i="0" lang="en" sz="5300" u="none" cap="none" strike="noStrike">
                <a:solidFill>
                  <a:srgbClr val="312242"/>
                </a:solidFill>
                <a:latin typeface="Paytone One"/>
                <a:ea typeface="Paytone One"/>
                <a:cs typeface="Paytone One"/>
                <a:sym typeface="Paytone One"/>
              </a:rPr>
              <a:t>Topic or Idea</a:t>
            </a:r>
            <a:endParaRPr sz="700"/>
          </a:p>
        </p:txBody>
      </p:sp>
      <p:sp>
        <p:nvSpPr>
          <p:cNvPr id="249" name="Google Shape;249;p17"/>
          <p:cNvSpPr/>
          <p:nvPr/>
        </p:nvSpPr>
        <p:spPr>
          <a:xfrm>
            <a:off x="6202380" y="2571750"/>
            <a:ext cx="2658119" cy="2637698"/>
          </a:xfrm>
          <a:custGeom>
            <a:rect b="b" l="l" r="r" t="t"/>
            <a:pathLst>
              <a:path extrusionOk="0" h="5275396" w="5316238">
                <a:moveTo>
                  <a:pt x="0" y="0"/>
                </a:moveTo>
                <a:lnTo>
                  <a:pt x="5316238" y="0"/>
                </a:lnTo>
                <a:lnTo>
                  <a:pt x="5316238" y="5275396"/>
                </a:lnTo>
                <a:lnTo>
                  <a:pt x="0" y="5275396"/>
                </a:lnTo>
                <a:lnTo>
                  <a:pt x="0" y="0"/>
                </a:lnTo>
                <a:close/>
              </a:path>
            </a:pathLst>
          </a:custGeom>
          <a:blipFill rotWithShape="1">
            <a:blip r:embed="rId5">
              <a:alphaModFix/>
            </a:blip>
            <a:stretch>
              <a:fillRect b="0" l="0" r="0" t="0"/>
            </a:stretch>
          </a:blipFill>
          <a:ln>
            <a:noFill/>
          </a:ln>
        </p:spPr>
      </p:sp>
      <p:sp>
        <p:nvSpPr>
          <p:cNvPr id="250" name="Google Shape;250;p17"/>
          <p:cNvSpPr txBox="1"/>
          <p:nvPr/>
        </p:nvSpPr>
        <p:spPr>
          <a:xfrm>
            <a:off x="848474" y="2168594"/>
            <a:ext cx="1458802" cy="350838"/>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Briefly elaborate on what you want to discuss. </a:t>
            </a:r>
            <a:endParaRPr sz="700"/>
          </a:p>
        </p:txBody>
      </p:sp>
      <p:sp>
        <p:nvSpPr>
          <p:cNvPr id="251" name="Google Shape;251;p17"/>
          <p:cNvSpPr txBox="1"/>
          <p:nvPr/>
        </p:nvSpPr>
        <p:spPr>
          <a:xfrm>
            <a:off x="2652675" y="2168594"/>
            <a:ext cx="1458802" cy="350838"/>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312241"/>
                </a:solidFill>
                <a:latin typeface="Lato"/>
                <a:ea typeface="Lato"/>
                <a:cs typeface="Lato"/>
                <a:sym typeface="Lato"/>
              </a:rPr>
              <a:t>Briefly elaborate on what you want to discuss. </a:t>
            </a:r>
            <a:endParaRPr sz="700"/>
          </a:p>
        </p:txBody>
      </p:sp>
      <p:sp>
        <p:nvSpPr>
          <p:cNvPr id="252" name="Google Shape;252;p17"/>
          <p:cNvSpPr txBox="1"/>
          <p:nvPr/>
        </p:nvSpPr>
        <p:spPr>
          <a:xfrm>
            <a:off x="848474" y="1385384"/>
            <a:ext cx="1388875" cy="514904"/>
          </a:xfrm>
          <a:prstGeom prst="rect">
            <a:avLst/>
          </a:prstGeom>
          <a:noFill/>
          <a:ln>
            <a:noFill/>
          </a:ln>
        </p:spPr>
        <p:txBody>
          <a:bodyPr anchorCtr="0" anchor="t" bIns="0" lIns="0" spcFirstLastPara="1" rIns="0" wrap="square" tIns="0">
            <a:spAutoFit/>
          </a:bodyPr>
          <a:lstStyle/>
          <a:p>
            <a:pPr indent="0" lvl="0" marL="0" marR="0" rtl="0" algn="l">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Add a</a:t>
            </a:r>
            <a:endParaRPr sz="700"/>
          </a:p>
          <a:p>
            <a:pPr indent="0" lvl="0" marL="0" marR="0" rtl="0" algn="l">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main point</a:t>
            </a:r>
            <a:endParaRPr sz="700"/>
          </a:p>
        </p:txBody>
      </p:sp>
      <p:sp>
        <p:nvSpPr>
          <p:cNvPr id="253" name="Google Shape;253;p17"/>
          <p:cNvSpPr txBox="1"/>
          <p:nvPr/>
        </p:nvSpPr>
        <p:spPr>
          <a:xfrm>
            <a:off x="848474" y="872886"/>
            <a:ext cx="596368" cy="281542"/>
          </a:xfrm>
          <a:prstGeom prst="rect">
            <a:avLst/>
          </a:prstGeom>
          <a:noFill/>
          <a:ln>
            <a:noFill/>
          </a:ln>
        </p:spPr>
        <p:txBody>
          <a:bodyPr anchorCtr="0" anchor="t" bIns="0" lIns="0" spcFirstLastPara="1" rIns="0" wrap="square" tIns="0">
            <a:spAutoFit/>
          </a:bodyPr>
          <a:lstStyle/>
          <a:p>
            <a:pPr indent="0" lvl="0" marL="0" marR="0" rtl="0" algn="l">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01.</a:t>
            </a:r>
            <a:endParaRPr sz="700"/>
          </a:p>
        </p:txBody>
      </p:sp>
      <p:sp>
        <p:nvSpPr>
          <p:cNvPr id="254" name="Google Shape;254;p17"/>
          <p:cNvSpPr txBox="1"/>
          <p:nvPr/>
        </p:nvSpPr>
        <p:spPr>
          <a:xfrm>
            <a:off x="2652675" y="872886"/>
            <a:ext cx="596368" cy="281542"/>
          </a:xfrm>
          <a:prstGeom prst="rect">
            <a:avLst/>
          </a:prstGeom>
          <a:noFill/>
          <a:ln>
            <a:noFill/>
          </a:ln>
        </p:spPr>
        <p:txBody>
          <a:bodyPr anchorCtr="0" anchor="t" bIns="0" lIns="0" spcFirstLastPara="1" rIns="0" wrap="square" tIns="0">
            <a:spAutoFit/>
          </a:bodyPr>
          <a:lstStyle/>
          <a:p>
            <a:pPr indent="0" lvl="0" marL="0" marR="0" rtl="0" algn="l">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01.</a:t>
            </a:r>
            <a:endParaRPr sz="700"/>
          </a:p>
        </p:txBody>
      </p:sp>
      <p:sp>
        <p:nvSpPr>
          <p:cNvPr id="255" name="Google Shape;255;p17"/>
          <p:cNvSpPr txBox="1"/>
          <p:nvPr/>
        </p:nvSpPr>
        <p:spPr>
          <a:xfrm>
            <a:off x="2652675" y="1385384"/>
            <a:ext cx="1388875" cy="514904"/>
          </a:xfrm>
          <a:prstGeom prst="rect">
            <a:avLst/>
          </a:prstGeom>
          <a:noFill/>
          <a:ln>
            <a:noFill/>
          </a:ln>
        </p:spPr>
        <p:txBody>
          <a:bodyPr anchorCtr="0" anchor="t" bIns="0" lIns="0" spcFirstLastPara="1" rIns="0" wrap="square" tIns="0">
            <a:spAutoFit/>
          </a:bodyPr>
          <a:lstStyle/>
          <a:p>
            <a:pPr indent="0" lvl="0" marL="0" marR="0" rtl="0" algn="l">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Add a</a:t>
            </a:r>
            <a:endParaRPr sz="700"/>
          </a:p>
          <a:p>
            <a:pPr indent="0" lvl="0" marL="0" marR="0" rtl="0" algn="l">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main point</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3CCFF"/>
        </a:solidFill>
      </p:bgPr>
    </p:bg>
    <p:spTree>
      <p:nvGrpSpPr>
        <p:cNvPr id="259" name="Shape 259"/>
        <p:cNvGrpSpPr/>
        <p:nvPr/>
      </p:nvGrpSpPr>
      <p:grpSpPr>
        <a:xfrm>
          <a:off x="0" y="0"/>
          <a:ext cx="0" cy="0"/>
          <a:chOff x="0" y="0"/>
          <a:chExt cx="0" cy="0"/>
        </a:xfrm>
      </p:grpSpPr>
      <p:grpSp>
        <p:nvGrpSpPr>
          <p:cNvPr id="260" name="Google Shape;260;p18"/>
          <p:cNvGrpSpPr/>
          <p:nvPr/>
        </p:nvGrpSpPr>
        <p:grpSpPr>
          <a:xfrm>
            <a:off x="-1332946" y="-160629"/>
            <a:ext cx="11809892" cy="5464760"/>
            <a:chOff x="0" y="0"/>
            <a:chExt cx="31493046" cy="14572692"/>
          </a:xfrm>
        </p:grpSpPr>
        <p:sp>
          <p:nvSpPr>
            <p:cNvPr id="261" name="Google Shape;261;p18"/>
            <p:cNvSpPr/>
            <p:nvPr/>
          </p:nvSpPr>
          <p:spPr>
            <a:xfrm>
              <a:off x="0"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sp>
          <p:nvSpPr>
            <p:cNvPr id="262" name="Google Shape;262;p18"/>
            <p:cNvSpPr/>
            <p:nvPr/>
          </p:nvSpPr>
          <p:spPr>
            <a:xfrm>
              <a:off x="15746523"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grpSp>
      <p:grpSp>
        <p:nvGrpSpPr>
          <p:cNvPr id="263" name="Google Shape;263;p18"/>
          <p:cNvGrpSpPr/>
          <p:nvPr/>
        </p:nvGrpSpPr>
        <p:grpSpPr>
          <a:xfrm rot="97312">
            <a:off x="202237" y="2061644"/>
            <a:ext cx="3250455" cy="2788491"/>
            <a:chOff x="0" y="-38100"/>
            <a:chExt cx="1712174" cy="1468835"/>
          </a:xfrm>
        </p:grpSpPr>
        <p:sp>
          <p:nvSpPr>
            <p:cNvPr id="264" name="Google Shape;264;p18"/>
            <p:cNvSpPr/>
            <p:nvPr/>
          </p:nvSpPr>
          <p:spPr>
            <a:xfrm>
              <a:off x="0" y="0"/>
              <a:ext cx="1712174" cy="1430735"/>
            </a:xfrm>
            <a:custGeom>
              <a:rect b="b" l="l" r="r" t="t"/>
              <a:pathLst>
                <a:path extrusionOk="0" h="1430735" w="1712174">
                  <a:moveTo>
                    <a:pt x="60736" y="0"/>
                  </a:moveTo>
                  <a:lnTo>
                    <a:pt x="1651438" y="0"/>
                  </a:lnTo>
                  <a:cubicBezTo>
                    <a:pt x="1667546" y="0"/>
                    <a:pt x="1682995" y="6399"/>
                    <a:pt x="1694385" y="17789"/>
                  </a:cubicBezTo>
                  <a:cubicBezTo>
                    <a:pt x="1705775" y="29179"/>
                    <a:pt x="1712174" y="44628"/>
                    <a:pt x="1712174" y="60736"/>
                  </a:cubicBezTo>
                  <a:lnTo>
                    <a:pt x="1712174" y="1369999"/>
                  </a:lnTo>
                  <a:cubicBezTo>
                    <a:pt x="1712174" y="1386107"/>
                    <a:pt x="1705775" y="1401556"/>
                    <a:pt x="1694385" y="1412946"/>
                  </a:cubicBezTo>
                  <a:cubicBezTo>
                    <a:pt x="1682995" y="1424336"/>
                    <a:pt x="1667546" y="1430735"/>
                    <a:pt x="1651438" y="1430735"/>
                  </a:cubicBezTo>
                  <a:lnTo>
                    <a:pt x="60736" y="1430735"/>
                  </a:lnTo>
                  <a:cubicBezTo>
                    <a:pt x="44628" y="1430735"/>
                    <a:pt x="29179" y="1424336"/>
                    <a:pt x="17789" y="1412946"/>
                  </a:cubicBezTo>
                  <a:cubicBezTo>
                    <a:pt x="6399" y="1401556"/>
                    <a:pt x="0" y="1386107"/>
                    <a:pt x="0" y="1369999"/>
                  </a:cubicBezTo>
                  <a:lnTo>
                    <a:pt x="0" y="60736"/>
                  </a:lnTo>
                  <a:cubicBezTo>
                    <a:pt x="0" y="44628"/>
                    <a:pt x="6399" y="29179"/>
                    <a:pt x="17789" y="17789"/>
                  </a:cubicBezTo>
                  <a:cubicBezTo>
                    <a:pt x="29179" y="6399"/>
                    <a:pt x="44628" y="0"/>
                    <a:pt x="60736" y="0"/>
                  </a:cubicBezTo>
                  <a:close/>
                </a:path>
              </a:pathLst>
            </a:custGeom>
            <a:solidFill>
              <a:srgbClr val="312241"/>
            </a:solidFill>
            <a:ln cap="rnd" cmpd="sng" w="76200">
              <a:solidFill>
                <a:srgbClr val="FFFF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5" name="Google Shape;265;p18"/>
            <p:cNvSpPr txBox="1"/>
            <p:nvPr/>
          </p:nvSpPr>
          <p:spPr>
            <a:xfrm>
              <a:off x="0" y="-38100"/>
              <a:ext cx="1712174" cy="146883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6" name="Google Shape;266;p18"/>
          <p:cNvGrpSpPr/>
          <p:nvPr/>
        </p:nvGrpSpPr>
        <p:grpSpPr>
          <a:xfrm rot="232125">
            <a:off x="5711788" y="2061711"/>
            <a:ext cx="3250455" cy="2788491"/>
            <a:chOff x="0" y="-38100"/>
            <a:chExt cx="1712174" cy="1468835"/>
          </a:xfrm>
        </p:grpSpPr>
        <p:sp>
          <p:nvSpPr>
            <p:cNvPr id="267" name="Google Shape;267;p18"/>
            <p:cNvSpPr/>
            <p:nvPr/>
          </p:nvSpPr>
          <p:spPr>
            <a:xfrm>
              <a:off x="0" y="0"/>
              <a:ext cx="1712174" cy="1430735"/>
            </a:xfrm>
            <a:custGeom>
              <a:rect b="b" l="l" r="r" t="t"/>
              <a:pathLst>
                <a:path extrusionOk="0" h="1430735" w="1712174">
                  <a:moveTo>
                    <a:pt x="60736" y="0"/>
                  </a:moveTo>
                  <a:lnTo>
                    <a:pt x="1651438" y="0"/>
                  </a:lnTo>
                  <a:cubicBezTo>
                    <a:pt x="1667546" y="0"/>
                    <a:pt x="1682995" y="6399"/>
                    <a:pt x="1694385" y="17789"/>
                  </a:cubicBezTo>
                  <a:cubicBezTo>
                    <a:pt x="1705775" y="29179"/>
                    <a:pt x="1712174" y="44628"/>
                    <a:pt x="1712174" y="60736"/>
                  </a:cubicBezTo>
                  <a:lnTo>
                    <a:pt x="1712174" y="1369999"/>
                  </a:lnTo>
                  <a:cubicBezTo>
                    <a:pt x="1712174" y="1386107"/>
                    <a:pt x="1705775" y="1401556"/>
                    <a:pt x="1694385" y="1412946"/>
                  </a:cubicBezTo>
                  <a:cubicBezTo>
                    <a:pt x="1682995" y="1424336"/>
                    <a:pt x="1667546" y="1430735"/>
                    <a:pt x="1651438" y="1430735"/>
                  </a:cubicBezTo>
                  <a:lnTo>
                    <a:pt x="60736" y="1430735"/>
                  </a:lnTo>
                  <a:cubicBezTo>
                    <a:pt x="44628" y="1430735"/>
                    <a:pt x="29179" y="1424336"/>
                    <a:pt x="17789" y="1412946"/>
                  </a:cubicBezTo>
                  <a:cubicBezTo>
                    <a:pt x="6399" y="1401556"/>
                    <a:pt x="0" y="1386107"/>
                    <a:pt x="0" y="1369999"/>
                  </a:cubicBezTo>
                  <a:lnTo>
                    <a:pt x="0" y="60736"/>
                  </a:lnTo>
                  <a:cubicBezTo>
                    <a:pt x="0" y="44628"/>
                    <a:pt x="6399" y="29179"/>
                    <a:pt x="17789" y="17789"/>
                  </a:cubicBezTo>
                  <a:cubicBezTo>
                    <a:pt x="29179" y="6399"/>
                    <a:pt x="44628" y="0"/>
                    <a:pt x="60736" y="0"/>
                  </a:cubicBezTo>
                  <a:close/>
                </a:path>
              </a:pathLst>
            </a:custGeom>
            <a:solidFill>
              <a:srgbClr val="312241"/>
            </a:solidFill>
            <a:ln cap="rnd" cmpd="sng" w="76200">
              <a:solidFill>
                <a:srgbClr val="FFFF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8" name="Google Shape;268;p18"/>
            <p:cNvSpPr txBox="1"/>
            <p:nvPr/>
          </p:nvSpPr>
          <p:spPr>
            <a:xfrm>
              <a:off x="0" y="-38100"/>
              <a:ext cx="1712174" cy="146883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69" name="Google Shape;269;p18"/>
          <p:cNvPicPr preferRelativeResize="0"/>
          <p:nvPr/>
        </p:nvPicPr>
        <p:blipFill>
          <a:blip r:embed="rId4">
            <a:alphaModFix/>
          </a:blip>
          <a:stretch>
            <a:fillRect/>
          </a:stretch>
        </p:blipFill>
        <p:spPr>
          <a:xfrm>
            <a:off x="2510698" y="1889388"/>
            <a:ext cx="4223424" cy="3166787"/>
          </a:xfrm>
          <a:prstGeom prst="rect">
            <a:avLst/>
          </a:prstGeom>
          <a:noFill/>
          <a:ln>
            <a:noFill/>
          </a:ln>
        </p:spPr>
      </p:pic>
      <p:sp>
        <p:nvSpPr>
          <p:cNvPr id="270" name="Google Shape;270;p18"/>
          <p:cNvSpPr txBox="1"/>
          <p:nvPr/>
        </p:nvSpPr>
        <p:spPr>
          <a:xfrm>
            <a:off x="634112" y="309551"/>
            <a:ext cx="7875776" cy="1550726"/>
          </a:xfrm>
          <a:prstGeom prst="rect">
            <a:avLst/>
          </a:prstGeom>
          <a:noFill/>
          <a:ln>
            <a:noFill/>
          </a:ln>
        </p:spPr>
        <p:txBody>
          <a:bodyPr anchorCtr="0" anchor="t" bIns="0" lIns="0" spcFirstLastPara="1" rIns="0" wrap="square" tIns="0">
            <a:spAutoFit/>
          </a:bodyPr>
          <a:lstStyle/>
          <a:p>
            <a:pPr indent="0" lvl="0" marL="0" marR="0" rtl="0" algn="ctr">
              <a:lnSpc>
                <a:spcPct val="115995"/>
              </a:lnSpc>
              <a:spcBef>
                <a:spcPts val="0"/>
              </a:spcBef>
              <a:spcAft>
                <a:spcPts val="0"/>
              </a:spcAft>
              <a:buNone/>
            </a:pPr>
            <a:r>
              <a:rPr b="0" i="0" lang="en" sz="5300" u="none" cap="none" strike="noStrike">
                <a:solidFill>
                  <a:srgbClr val="312242"/>
                </a:solidFill>
                <a:latin typeface="Paytone One"/>
                <a:ea typeface="Paytone One"/>
                <a:cs typeface="Paytone One"/>
                <a:sym typeface="Paytone One"/>
              </a:rPr>
              <a:t>Snowpack Formation and Stability</a:t>
            </a:r>
            <a:endParaRPr sz="700"/>
          </a:p>
        </p:txBody>
      </p:sp>
      <p:grpSp>
        <p:nvGrpSpPr>
          <p:cNvPr id="271" name="Google Shape;271;p18"/>
          <p:cNvGrpSpPr/>
          <p:nvPr/>
        </p:nvGrpSpPr>
        <p:grpSpPr>
          <a:xfrm>
            <a:off x="6312967" y="2478761"/>
            <a:ext cx="455580" cy="455580"/>
            <a:chOff x="0" y="0"/>
            <a:chExt cx="812800" cy="812800"/>
          </a:xfrm>
        </p:grpSpPr>
        <p:sp>
          <p:nvSpPr>
            <p:cNvPr id="272" name="Google Shape;27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3CC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3" name="Google Shape;273;p18"/>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4" name="Google Shape;274;p18"/>
          <p:cNvGrpSpPr/>
          <p:nvPr/>
        </p:nvGrpSpPr>
        <p:grpSpPr>
          <a:xfrm>
            <a:off x="2375454" y="2478761"/>
            <a:ext cx="455580" cy="455580"/>
            <a:chOff x="0" y="0"/>
            <a:chExt cx="812800" cy="812800"/>
          </a:xfrm>
        </p:grpSpPr>
        <p:sp>
          <p:nvSpPr>
            <p:cNvPr id="275" name="Google Shape;27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3CC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6" name="Google Shape;276;p18"/>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7" name="Google Shape;277;p18"/>
          <p:cNvGrpSpPr/>
          <p:nvPr/>
        </p:nvGrpSpPr>
        <p:grpSpPr>
          <a:xfrm>
            <a:off x="6312967" y="3654957"/>
            <a:ext cx="455580" cy="455580"/>
            <a:chOff x="0" y="0"/>
            <a:chExt cx="812800" cy="812800"/>
          </a:xfrm>
        </p:grpSpPr>
        <p:sp>
          <p:nvSpPr>
            <p:cNvPr id="278" name="Google Shape;27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3CC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9" name="Google Shape;279;p18"/>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0" name="Google Shape;280;p18"/>
          <p:cNvGrpSpPr/>
          <p:nvPr/>
        </p:nvGrpSpPr>
        <p:grpSpPr>
          <a:xfrm>
            <a:off x="2375454" y="3654957"/>
            <a:ext cx="455580" cy="455580"/>
            <a:chOff x="0" y="0"/>
            <a:chExt cx="812800" cy="812800"/>
          </a:xfrm>
        </p:grpSpPr>
        <p:sp>
          <p:nvSpPr>
            <p:cNvPr id="281" name="Google Shape;28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3CC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2" name="Google Shape;282;p18"/>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83" name="Google Shape;283;p18"/>
          <p:cNvSpPr txBox="1"/>
          <p:nvPr/>
        </p:nvSpPr>
        <p:spPr>
          <a:xfrm>
            <a:off x="6902425" y="2551338"/>
            <a:ext cx="2655718" cy="281542"/>
          </a:xfrm>
          <a:prstGeom prst="rect">
            <a:avLst/>
          </a:prstGeom>
          <a:noFill/>
          <a:ln>
            <a:noFill/>
          </a:ln>
        </p:spPr>
        <p:txBody>
          <a:bodyPr anchorCtr="0" anchor="t" bIns="0" lIns="0" spcFirstLastPara="1" rIns="0" wrap="square" tIns="0">
            <a:spAutoFit/>
          </a:bodyPr>
          <a:lstStyle/>
          <a:p>
            <a:pPr indent="0" lvl="0" marL="0" marR="0" rtl="0" algn="l">
              <a:lnSpc>
                <a:spcPct val="103016"/>
              </a:lnSpc>
              <a:spcBef>
                <a:spcPts val="0"/>
              </a:spcBef>
              <a:spcAft>
                <a:spcPts val="0"/>
              </a:spcAft>
              <a:buNone/>
            </a:pPr>
            <a:r>
              <a:rPr b="1" i="0" lang="en" sz="1800" u="none" cap="none" strike="noStrike">
                <a:solidFill>
                  <a:srgbClr val="FFFFFF"/>
                </a:solidFill>
                <a:latin typeface="Gaegu"/>
                <a:ea typeface="Gaegu"/>
                <a:cs typeface="Gaegu"/>
                <a:sym typeface="Gaegu"/>
              </a:rPr>
              <a:t>Add a main point</a:t>
            </a:r>
            <a:endParaRPr sz="700"/>
          </a:p>
        </p:txBody>
      </p:sp>
      <p:sp>
        <p:nvSpPr>
          <p:cNvPr id="284" name="Google Shape;284;p18"/>
          <p:cNvSpPr txBox="1"/>
          <p:nvPr/>
        </p:nvSpPr>
        <p:spPr>
          <a:xfrm>
            <a:off x="-413615" y="2551338"/>
            <a:ext cx="2655718" cy="281542"/>
          </a:xfrm>
          <a:prstGeom prst="rect">
            <a:avLst/>
          </a:prstGeom>
          <a:noFill/>
          <a:ln>
            <a:noFill/>
          </a:ln>
        </p:spPr>
        <p:txBody>
          <a:bodyPr anchorCtr="0" anchor="t" bIns="0" lIns="0" spcFirstLastPara="1" rIns="0" wrap="square" tIns="0">
            <a:spAutoFit/>
          </a:bodyPr>
          <a:lstStyle/>
          <a:p>
            <a:pPr indent="0" lvl="0" marL="0" marR="0" rtl="0" algn="r">
              <a:lnSpc>
                <a:spcPct val="103016"/>
              </a:lnSpc>
              <a:spcBef>
                <a:spcPts val="0"/>
              </a:spcBef>
              <a:spcAft>
                <a:spcPts val="0"/>
              </a:spcAft>
              <a:buNone/>
            </a:pPr>
            <a:r>
              <a:rPr b="1" i="0" lang="en" sz="1800" u="none" cap="none" strike="noStrike">
                <a:solidFill>
                  <a:srgbClr val="FFFFFF"/>
                </a:solidFill>
                <a:latin typeface="Gaegu"/>
                <a:ea typeface="Gaegu"/>
                <a:cs typeface="Gaegu"/>
                <a:sym typeface="Gaegu"/>
              </a:rPr>
              <a:t>Add a main point</a:t>
            </a:r>
            <a:endParaRPr sz="700"/>
          </a:p>
        </p:txBody>
      </p:sp>
      <p:sp>
        <p:nvSpPr>
          <p:cNvPr id="285" name="Google Shape;285;p18"/>
          <p:cNvSpPr txBox="1"/>
          <p:nvPr/>
        </p:nvSpPr>
        <p:spPr>
          <a:xfrm>
            <a:off x="6902425" y="3727534"/>
            <a:ext cx="2655718" cy="281542"/>
          </a:xfrm>
          <a:prstGeom prst="rect">
            <a:avLst/>
          </a:prstGeom>
          <a:noFill/>
          <a:ln>
            <a:noFill/>
          </a:ln>
        </p:spPr>
        <p:txBody>
          <a:bodyPr anchorCtr="0" anchor="t" bIns="0" lIns="0" spcFirstLastPara="1" rIns="0" wrap="square" tIns="0">
            <a:spAutoFit/>
          </a:bodyPr>
          <a:lstStyle/>
          <a:p>
            <a:pPr indent="0" lvl="0" marL="0" marR="0" rtl="0" algn="l">
              <a:lnSpc>
                <a:spcPct val="103016"/>
              </a:lnSpc>
              <a:spcBef>
                <a:spcPts val="0"/>
              </a:spcBef>
              <a:spcAft>
                <a:spcPts val="0"/>
              </a:spcAft>
              <a:buNone/>
            </a:pPr>
            <a:r>
              <a:rPr b="1" i="0" lang="en" sz="1800" u="none" cap="none" strike="noStrike">
                <a:solidFill>
                  <a:srgbClr val="FFFFFF"/>
                </a:solidFill>
                <a:latin typeface="Gaegu"/>
                <a:ea typeface="Gaegu"/>
                <a:cs typeface="Gaegu"/>
                <a:sym typeface="Gaegu"/>
              </a:rPr>
              <a:t>Add a main point</a:t>
            </a:r>
            <a:endParaRPr sz="700"/>
          </a:p>
        </p:txBody>
      </p:sp>
      <p:sp>
        <p:nvSpPr>
          <p:cNvPr id="286" name="Google Shape;286;p18"/>
          <p:cNvSpPr txBox="1"/>
          <p:nvPr/>
        </p:nvSpPr>
        <p:spPr>
          <a:xfrm>
            <a:off x="-413615" y="3727534"/>
            <a:ext cx="2655718" cy="281542"/>
          </a:xfrm>
          <a:prstGeom prst="rect">
            <a:avLst/>
          </a:prstGeom>
          <a:noFill/>
          <a:ln>
            <a:noFill/>
          </a:ln>
        </p:spPr>
        <p:txBody>
          <a:bodyPr anchorCtr="0" anchor="t" bIns="0" lIns="0" spcFirstLastPara="1" rIns="0" wrap="square" tIns="0">
            <a:spAutoFit/>
          </a:bodyPr>
          <a:lstStyle/>
          <a:p>
            <a:pPr indent="0" lvl="0" marL="0" marR="0" rtl="0" algn="r">
              <a:lnSpc>
                <a:spcPct val="103016"/>
              </a:lnSpc>
              <a:spcBef>
                <a:spcPts val="0"/>
              </a:spcBef>
              <a:spcAft>
                <a:spcPts val="0"/>
              </a:spcAft>
              <a:buNone/>
            </a:pPr>
            <a:r>
              <a:rPr b="1" i="0" lang="en" sz="1800" u="none" cap="none" strike="noStrike">
                <a:solidFill>
                  <a:srgbClr val="FFFFFF"/>
                </a:solidFill>
                <a:latin typeface="Gaegu"/>
                <a:ea typeface="Gaegu"/>
                <a:cs typeface="Gaegu"/>
                <a:sym typeface="Gaegu"/>
              </a:rPr>
              <a:t>Add a main point</a:t>
            </a:r>
            <a:endParaRPr sz="700"/>
          </a:p>
        </p:txBody>
      </p:sp>
      <p:sp>
        <p:nvSpPr>
          <p:cNvPr id="287" name="Google Shape;287;p18"/>
          <p:cNvSpPr txBox="1"/>
          <p:nvPr/>
        </p:nvSpPr>
        <p:spPr>
          <a:xfrm>
            <a:off x="6432853" y="2524120"/>
            <a:ext cx="215807" cy="331524"/>
          </a:xfrm>
          <a:prstGeom prst="rect">
            <a:avLst/>
          </a:prstGeom>
          <a:noFill/>
          <a:ln>
            <a:noFill/>
          </a:ln>
        </p:spPr>
        <p:txBody>
          <a:bodyPr anchorCtr="0" anchor="t" bIns="0" lIns="0" spcFirstLastPara="1" rIns="0" wrap="square" tIns="0">
            <a:spAutoFit/>
          </a:bodyPr>
          <a:lstStyle/>
          <a:p>
            <a:pPr indent="0" lvl="0" marL="0" marR="0" rtl="0" algn="ctr">
              <a:lnSpc>
                <a:spcPct val="115015"/>
              </a:lnSpc>
              <a:spcBef>
                <a:spcPts val="0"/>
              </a:spcBef>
              <a:spcAft>
                <a:spcPts val="0"/>
              </a:spcAft>
              <a:buNone/>
            </a:pPr>
            <a:r>
              <a:rPr b="0" i="0" lang="en" sz="2000" u="none" cap="none" strike="noStrike">
                <a:solidFill>
                  <a:srgbClr val="312242"/>
                </a:solidFill>
                <a:latin typeface="Arial"/>
                <a:ea typeface="Arial"/>
                <a:cs typeface="Arial"/>
                <a:sym typeface="Arial"/>
              </a:rPr>
              <a:t>2</a:t>
            </a:r>
            <a:endParaRPr sz="700"/>
          </a:p>
        </p:txBody>
      </p:sp>
      <p:sp>
        <p:nvSpPr>
          <p:cNvPr id="288" name="Google Shape;288;p18"/>
          <p:cNvSpPr txBox="1"/>
          <p:nvPr/>
        </p:nvSpPr>
        <p:spPr>
          <a:xfrm>
            <a:off x="2495339" y="2524120"/>
            <a:ext cx="215808" cy="331524"/>
          </a:xfrm>
          <a:prstGeom prst="rect">
            <a:avLst/>
          </a:prstGeom>
          <a:noFill/>
          <a:ln>
            <a:noFill/>
          </a:ln>
        </p:spPr>
        <p:txBody>
          <a:bodyPr anchorCtr="0" anchor="t" bIns="0" lIns="0" spcFirstLastPara="1" rIns="0" wrap="square" tIns="0">
            <a:spAutoFit/>
          </a:bodyPr>
          <a:lstStyle/>
          <a:p>
            <a:pPr indent="0" lvl="0" marL="0" marR="0" rtl="0" algn="ctr">
              <a:lnSpc>
                <a:spcPct val="115015"/>
              </a:lnSpc>
              <a:spcBef>
                <a:spcPts val="0"/>
              </a:spcBef>
              <a:spcAft>
                <a:spcPts val="0"/>
              </a:spcAft>
              <a:buNone/>
            </a:pPr>
            <a:r>
              <a:rPr b="0" i="0" lang="en" sz="2000" u="none" cap="none" strike="noStrike">
                <a:solidFill>
                  <a:srgbClr val="312242"/>
                </a:solidFill>
                <a:latin typeface="Arial"/>
                <a:ea typeface="Arial"/>
                <a:cs typeface="Arial"/>
                <a:sym typeface="Arial"/>
              </a:rPr>
              <a:t>1</a:t>
            </a:r>
            <a:endParaRPr sz="700"/>
          </a:p>
        </p:txBody>
      </p:sp>
      <p:sp>
        <p:nvSpPr>
          <p:cNvPr id="289" name="Google Shape;289;p18"/>
          <p:cNvSpPr txBox="1"/>
          <p:nvPr/>
        </p:nvSpPr>
        <p:spPr>
          <a:xfrm>
            <a:off x="6432853" y="3700316"/>
            <a:ext cx="215807" cy="331524"/>
          </a:xfrm>
          <a:prstGeom prst="rect">
            <a:avLst/>
          </a:prstGeom>
          <a:noFill/>
          <a:ln>
            <a:noFill/>
          </a:ln>
        </p:spPr>
        <p:txBody>
          <a:bodyPr anchorCtr="0" anchor="t" bIns="0" lIns="0" spcFirstLastPara="1" rIns="0" wrap="square" tIns="0">
            <a:spAutoFit/>
          </a:bodyPr>
          <a:lstStyle/>
          <a:p>
            <a:pPr indent="0" lvl="0" marL="0" marR="0" rtl="0" algn="ctr">
              <a:lnSpc>
                <a:spcPct val="115015"/>
              </a:lnSpc>
              <a:spcBef>
                <a:spcPts val="0"/>
              </a:spcBef>
              <a:spcAft>
                <a:spcPts val="0"/>
              </a:spcAft>
              <a:buNone/>
            </a:pPr>
            <a:r>
              <a:rPr b="0" i="0" lang="en" sz="2000" u="none" cap="none" strike="noStrike">
                <a:solidFill>
                  <a:srgbClr val="312242"/>
                </a:solidFill>
                <a:latin typeface="Arial"/>
                <a:ea typeface="Arial"/>
                <a:cs typeface="Arial"/>
                <a:sym typeface="Arial"/>
              </a:rPr>
              <a:t>4</a:t>
            </a:r>
            <a:endParaRPr sz="700"/>
          </a:p>
        </p:txBody>
      </p:sp>
      <p:sp>
        <p:nvSpPr>
          <p:cNvPr id="290" name="Google Shape;290;p18"/>
          <p:cNvSpPr txBox="1"/>
          <p:nvPr/>
        </p:nvSpPr>
        <p:spPr>
          <a:xfrm>
            <a:off x="2495339" y="3700316"/>
            <a:ext cx="215808" cy="331524"/>
          </a:xfrm>
          <a:prstGeom prst="rect">
            <a:avLst/>
          </a:prstGeom>
          <a:noFill/>
          <a:ln>
            <a:noFill/>
          </a:ln>
        </p:spPr>
        <p:txBody>
          <a:bodyPr anchorCtr="0" anchor="t" bIns="0" lIns="0" spcFirstLastPara="1" rIns="0" wrap="square" tIns="0">
            <a:spAutoFit/>
          </a:bodyPr>
          <a:lstStyle/>
          <a:p>
            <a:pPr indent="0" lvl="0" marL="0" marR="0" rtl="0" algn="ctr">
              <a:lnSpc>
                <a:spcPct val="115015"/>
              </a:lnSpc>
              <a:spcBef>
                <a:spcPts val="0"/>
              </a:spcBef>
              <a:spcAft>
                <a:spcPts val="0"/>
              </a:spcAft>
              <a:buNone/>
            </a:pPr>
            <a:r>
              <a:rPr b="0" i="0" lang="en" sz="2000" u="none" cap="none" strike="noStrike">
                <a:solidFill>
                  <a:srgbClr val="312242"/>
                </a:solidFill>
                <a:latin typeface="Arial"/>
                <a:ea typeface="Arial"/>
                <a:cs typeface="Arial"/>
                <a:sym typeface="Arial"/>
              </a:rPr>
              <a:t>3</a:t>
            </a:r>
            <a:endParaRPr sz="700"/>
          </a:p>
        </p:txBody>
      </p:sp>
      <p:sp>
        <p:nvSpPr>
          <p:cNvPr id="291" name="Google Shape;291;p18"/>
          <p:cNvSpPr txBox="1"/>
          <p:nvPr/>
        </p:nvSpPr>
        <p:spPr>
          <a:xfrm>
            <a:off x="6902425" y="2939200"/>
            <a:ext cx="2655718" cy="350838"/>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FFF"/>
                </a:solidFill>
                <a:latin typeface="Lato"/>
                <a:ea typeface="Lato"/>
                <a:cs typeface="Lato"/>
                <a:sym typeface="Lato"/>
              </a:rPr>
              <a:t>Briefly elaborate on</a:t>
            </a:r>
            <a:endParaRPr sz="700"/>
          </a:p>
          <a:p>
            <a:pPr indent="0" lvl="1" marL="0" marR="0" rtl="0" algn="l">
              <a:lnSpc>
                <a:spcPct val="140000"/>
              </a:lnSpc>
              <a:spcBef>
                <a:spcPts val="0"/>
              </a:spcBef>
              <a:spcAft>
                <a:spcPts val="0"/>
              </a:spcAft>
              <a:buNone/>
            </a:pPr>
            <a:r>
              <a:rPr b="0" i="0" lang="en" sz="1000" u="none" cap="none" strike="noStrike">
                <a:solidFill>
                  <a:srgbClr val="FFFFFF"/>
                </a:solidFill>
                <a:latin typeface="Lato"/>
                <a:ea typeface="Lato"/>
                <a:cs typeface="Lato"/>
                <a:sym typeface="Lato"/>
              </a:rPr>
              <a:t>what you want to discuss.</a:t>
            </a:r>
            <a:endParaRPr sz="700"/>
          </a:p>
        </p:txBody>
      </p:sp>
      <p:sp>
        <p:nvSpPr>
          <p:cNvPr id="292" name="Google Shape;292;p18"/>
          <p:cNvSpPr txBox="1"/>
          <p:nvPr/>
        </p:nvSpPr>
        <p:spPr>
          <a:xfrm>
            <a:off x="-413615" y="2939200"/>
            <a:ext cx="2655718" cy="350838"/>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 sz="1000" u="none" cap="none" strike="noStrike">
                <a:solidFill>
                  <a:srgbClr val="FFFFFF"/>
                </a:solidFill>
                <a:latin typeface="Lato"/>
                <a:ea typeface="Lato"/>
                <a:cs typeface="Lato"/>
                <a:sym typeface="Lato"/>
              </a:rPr>
              <a:t>Briefly elaborate on</a:t>
            </a:r>
            <a:endParaRPr sz="700"/>
          </a:p>
          <a:p>
            <a:pPr indent="0" lvl="1" marL="0" marR="0" rtl="0" algn="r">
              <a:lnSpc>
                <a:spcPct val="140000"/>
              </a:lnSpc>
              <a:spcBef>
                <a:spcPts val="0"/>
              </a:spcBef>
              <a:spcAft>
                <a:spcPts val="0"/>
              </a:spcAft>
              <a:buNone/>
            </a:pPr>
            <a:r>
              <a:rPr b="0" i="0" lang="en" sz="1000" u="none" cap="none" strike="noStrike">
                <a:solidFill>
                  <a:srgbClr val="FFFFFF"/>
                </a:solidFill>
                <a:latin typeface="Lato"/>
                <a:ea typeface="Lato"/>
                <a:cs typeface="Lato"/>
                <a:sym typeface="Lato"/>
              </a:rPr>
              <a:t>what you want to discuss.</a:t>
            </a:r>
            <a:endParaRPr sz="700"/>
          </a:p>
        </p:txBody>
      </p:sp>
      <p:sp>
        <p:nvSpPr>
          <p:cNvPr id="293" name="Google Shape;293;p18"/>
          <p:cNvSpPr txBox="1"/>
          <p:nvPr/>
        </p:nvSpPr>
        <p:spPr>
          <a:xfrm>
            <a:off x="6902425" y="4115396"/>
            <a:ext cx="2655718" cy="350838"/>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FFF"/>
                </a:solidFill>
                <a:latin typeface="Lato"/>
                <a:ea typeface="Lato"/>
                <a:cs typeface="Lato"/>
                <a:sym typeface="Lato"/>
              </a:rPr>
              <a:t>Briefly elaborate on</a:t>
            </a:r>
            <a:endParaRPr sz="700"/>
          </a:p>
          <a:p>
            <a:pPr indent="0" lvl="1" marL="0" marR="0" rtl="0" algn="l">
              <a:lnSpc>
                <a:spcPct val="140000"/>
              </a:lnSpc>
              <a:spcBef>
                <a:spcPts val="0"/>
              </a:spcBef>
              <a:spcAft>
                <a:spcPts val="0"/>
              </a:spcAft>
              <a:buNone/>
            </a:pPr>
            <a:r>
              <a:rPr b="0" i="0" lang="en" sz="1000" u="none" cap="none" strike="noStrike">
                <a:solidFill>
                  <a:srgbClr val="FFFFFF"/>
                </a:solidFill>
                <a:latin typeface="Lato"/>
                <a:ea typeface="Lato"/>
                <a:cs typeface="Lato"/>
                <a:sym typeface="Lato"/>
              </a:rPr>
              <a:t>what you want to discuss.</a:t>
            </a:r>
            <a:endParaRPr sz="700"/>
          </a:p>
        </p:txBody>
      </p:sp>
      <p:sp>
        <p:nvSpPr>
          <p:cNvPr id="294" name="Google Shape;294;p18"/>
          <p:cNvSpPr txBox="1"/>
          <p:nvPr/>
        </p:nvSpPr>
        <p:spPr>
          <a:xfrm>
            <a:off x="-413615" y="4115396"/>
            <a:ext cx="2655718" cy="350838"/>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 sz="1000" u="none" cap="none" strike="noStrike">
                <a:solidFill>
                  <a:srgbClr val="FFFFFF"/>
                </a:solidFill>
                <a:latin typeface="Lato"/>
                <a:ea typeface="Lato"/>
                <a:cs typeface="Lato"/>
                <a:sym typeface="Lato"/>
              </a:rPr>
              <a:t>Briefly elaborate on</a:t>
            </a:r>
            <a:endParaRPr sz="700"/>
          </a:p>
          <a:p>
            <a:pPr indent="0" lvl="1" marL="0" marR="0" rtl="0" algn="r">
              <a:lnSpc>
                <a:spcPct val="140000"/>
              </a:lnSpc>
              <a:spcBef>
                <a:spcPts val="0"/>
              </a:spcBef>
              <a:spcAft>
                <a:spcPts val="0"/>
              </a:spcAft>
              <a:buNone/>
            </a:pPr>
            <a:r>
              <a:rPr b="0" i="0" lang="en" sz="1000" u="none" cap="none" strike="noStrike">
                <a:solidFill>
                  <a:srgbClr val="FFFFFF"/>
                </a:solidFill>
                <a:latin typeface="Lato"/>
                <a:ea typeface="Lato"/>
                <a:cs typeface="Lato"/>
                <a:sym typeface="Lato"/>
              </a:rPr>
              <a:t>what you want to discuss.</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3CCFF"/>
        </a:solidFill>
      </p:bgPr>
    </p:bg>
    <p:spTree>
      <p:nvGrpSpPr>
        <p:cNvPr id="298" name="Shape 298"/>
        <p:cNvGrpSpPr/>
        <p:nvPr/>
      </p:nvGrpSpPr>
      <p:grpSpPr>
        <a:xfrm>
          <a:off x="0" y="0"/>
          <a:ext cx="0" cy="0"/>
          <a:chOff x="0" y="0"/>
          <a:chExt cx="0" cy="0"/>
        </a:xfrm>
      </p:grpSpPr>
      <p:grpSp>
        <p:nvGrpSpPr>
          <p:cNvPr id="299" name="Google Shape;299;p19"/>
          <p:cNvGrpSpPr/>
          <p:nvPr/>
        </p:nvGrpSpPr>
        <p:grpSpPr>
          <a:xfrm>
            <a:off x="-1327397" y="-160629"/>
            <a:ext cx="11809893" cy="5464760"/>
            <a:chOff x="0" y="0"/>
            <a:chExt cx="31493046" cy="14572692"/>
          </a:xfrm>
        </p:grpSpPr>
        <p:sp>
          <p:nvSpPr>
            <p:cNvPr id="300" name="Google Shape;300;p19"/>
            <p:cNvSpPr/>
            <p:nvPr/>
          </p:nvSpPr>
          <p:spPr>
            <a:xfrm>
              <a:off x="0"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sp>
          <p:nvSpPr>
            <p:cNvPr id="301" name="Google Shape;301;p19"/>
            <p:cNvSpPr/>
            <p:nvPr/>
          </p:nvSpPr>
          <p:spPr>
            <a:xfrm>
              <a:off x="15746523" y="0"/>
              <a:ext cx="15746523" cy="14572692"/>
            </a:xfrm>
            <a:custGeom>
              <a:rect b="b" l="l" r="r" t="t"/>
              <a:pathLst>
                <a:path extrusionOk="0" h="14572692" w="15746523">
                  <a:moveTo>
                    <a:pt x="0" y="0"/>
                  </a:moveTo>
                  <a:lnTo>
                    <a:pt x="15746523" y="0"/>
                  </a:lnTo>
                  <a:lnTo>
                    <a:pt x="15746523" y="14572692"/>
                  </a:lnTo>
                  <a:lnTo>
                    <a:pt x="0" y="14572692"/>
                  </a:lnTo>
                  <a:lnTo>
                    <a:pt x="0" y="0"/>
                  </a:lnTo>
                  <a:close/>
                </a:path>
              </a:pathLst>
            </a:custGeom>
            <a:blipFill rotWithShape="1">
              <a:blip r:embed="rId3">
                <a:alphaModFix/>
              </a:blip>
              <a:stretch>
                <a:fillRect b="0" l="0" r="0" t="0"/>
              </a:stretch>
            </a:blipFill>
            <a:ln>
              <a:noFill/>
            </a:ln>
          </p:spPr>
        </p:sp>
      </p:grpSp>
      <p:pic>
        <p:nvPicPr>
          <p:cNvPr id="302" name="Google Shape;302;p19"/>
          <p:cNvPicPr preferRelativeResize="0"/>
          <p:nvPr/>
        </p:nvPicPr>
        <p:blipFill>
          <a:blip r:embed="rId4">
            <a:alphaModFix/>
          </a:blip>
          <a:stretch>
            <a:fillRect/>
          </a:stretch>
        </p:blipFill>
        <p:spPr>
          <a:xfrm>
            <a:off x="346450" y="1781250"/>
            <a:ext cx="2634950" cy="2766852"/>
          </a:xfrm>
          <a:prstGeom prst="rect">
            <a:avLst/>
          </a:prstGeom>
          <a:noFill/>
          <a:ln>
            <a:noFill/>
          </a:ln>
        </p:spPr>
      </p:pic>
      <p:pic>
        <p:nvPicPr>
          <p:cNvPr id="303" name="Google Shape;303;p19"/>
          <p:cNvPicPr preferRelativeResize="0"/>
          <p:nvPr/>
        </p:nvPicPr>
        <p:blipFill>
          <a:blip r:embed="rId5">
            <a:alphaModFix/>
          </a:blip>
          <a:stretch>
            <a:fillRect/>
          </a:stretch>
        </p:blipFill>
        <p:spPr>
          <a:xfrm>
            <a:off x="3176600" y="1625450"/>
            <a:ext cx="2822700" cy="2954850"/>
          </a:xfrm>
          <a:prstGeom prst="rect">
            <a:avLst/>
          </a:prstGeom>
          <a:noFill/>
          <a:ln>
            <a:noFill/>
          </a:ln>
        </p:spPr>
      </p:pic>
      <p:pic>
        <p:nvPicPr>
          <p:cNvPr id="304" name="Google Shape;304;p19"/>
          <p:cNvPicPr preferRelativeResize="0"/>
          <p:nvPr/>
        </p:nvPicPr>
        <p:blipFill>
          <a:blip r:embed="rId6">
            <a:alphaModFix/>
          </a:blip>
          <a:stretch>
            <a:fillRect/>
          </a:stretch>
        </p:blipFill>
        <p:spPr>
          <a:xfrm>
            <a:off x="6194500" y="1603756"/>
            <a:ext cx="2769725" cy="2909445"/>
          </a:xfrm>
          <a:prstGeom prst="rect">
            <a:avLst/>
          </a:prstGeom>
          <a:noFill/>
          <a:ln>
            <a:noFill/>
          </a:ln>
        </p:spPr>
      </p:pic>
      <p:sp>
        <p:nvSpPr>
          <p:cNvPr id="305" name="Google Shape;305;p19"/>
          <p:cNvSpPr txBox="1"/>
          <p:nvPr/>
        </p:nvSpPr>
        <p:spPr>
          <a:xfrm>
            <a:off x="1148393" y="376670"/>
            <a:ext cx="6858311" cy="779202"/>
          </a:xfrm>
          <a:prstGeom prst="rect">
            <a:avLst/>
          </a:prstGeom>
          <a:noFill/>
          <a:ln>
            <a:noFill/>
          </a:ln>
        </p:spPr>
        <p:txBody>
          <a:bodyPr anchorCtr="0" anchor="t" bIns="0" lIns="0" spcFirstLastPara="1" rIns="0" wrap="square" tIns="0">
            <a:spAutoFit/>
          </a:bodyPr>
          <a:lstStyle/>
          <a:p>
            <a:pPr indent="0" lvl="0" marL="0" marR="0" rtl="0" algn="ctr">
              <a:lnSpc>
                <a:spcPct val="115995"/>
              </a:lnSpc>
              <a:spcBef>
                <a:spcPts val="0"/>
              </a:spcBef>
              <a:spcAft>
                <a:spcPts val="0"/>
              </a:spcAft>
              <a:buNone/>
            </a:pPr>
            <a:r>
              <a:rPr b="0" i="0" lang="en" sz="5300" u="none" cap="none" strike="noStrike">
                <a:solidFill>
                  <a:srgbClr val="312242"/>
                </a:solidFill>
                <a:latin typeface="Paytone One"/>
                <a:ea typeface="Paytone One"/>
                <a:cs typeface="Paytone One"/>
                <a:sym typeface="Paytone One"/>
              </a:rPr>
              <a:t>Image Gallery</a:t>
            </a:r>
            <a:endParaRPr sz="700"/>
          </a:p>
        </p:txBody>
      </p:sp>
      <p:grpSp>
        <p:nvGrpSpPr>
          <p:cNvPr id="306" name="Google Shape;306;p19"/>
          <p:cNvGrpSpPr/>
          <p:nvPr/>
        </p:nvGrpSpPr>
        <p:grpSpPr>
          <a:xfrm rot="343937">
            <a:off x="151177" y="1678870"/>
            <a:ext cx="2532447" cy="547273"/>
            <a:chOff x="0" y="-38100"/>
            <a:chExt cx="1339143" cy="289395"/>
          </a:xfrm>
        </p:grpSpPr>
        <p:sp>
          <p:nvSpPr>
            <p:cNvPr id="307" name="Google Shape;307;p19"/>
            <p:cNvSpPr/>
            <p:nvPr/>
          </p:nvSpPr>
          <p:spPr>
            <a:xfrm>
              <a:off x="0" y="0"/>
              <a:ext cx="1339143" cy="251295"/>
            </a:xfrm>
            <a:custGeom>
              <a:rect b="b" l="l" r="r" t="t"/>
              <a:pathLst>
                <a:path extrusionOk="0" h="251295" w="1339143">
                  <a:moveTo>
                    <a:pt x="77956" y="0"/>
                  </a:moveTo>
                  <a:lnTo>
                    <a:pt x="1261187" y="0"/>
                  </a:lnTo>
                  <a:cubicBezTo>
                    <a:pt x="1304241" y="0"/>
                    <a:pt x="1339143" y="34902"/>
                    <a:pt x="1339143" y="77956"/>
                  </a:cubicBezTo>
                  <a:lnTo>
                    <a:pt x="1339143" y="173339"/>
                  </a:lnTo>
                  <a:cubicBezTo>
                    <a:pt x="1339143" y="194014"/>
                    <a:pt x="1330930" y="213843"/>
                    <a:pt x="1316310" y="228462"/>
                  </a:cubicBezTo>
                  <a:cubicBezTo>
                    <a:pt x="1301690" y="243082"/>
                    <a:pt x="1281862" y="251295"/>
                    <a:pt x="1261187" y="251295"/>
                  </a:cubicBezTo>
                  <a:lnTo>
                    <a:pt x="77956" y="251295"/>
                  </a:lnTo>
                  <a:cubicBezTo>
                    <a:pt x="34902" y="251295"/>
                    <a:pt x="0" y="216393"/>
                    <a:pt x="0" y="173339"/>
                  </a:cubicBezTo>
                  <a:lnTo>
                    <a:pt x="0" y="77956"/>
                  </a:lnTo>
                  <a:cubicBezTo>
                    <a:pt x="0" y="34902"/>
                    <a:pt x="34902" y="0"/>
                    <a:pt x="77956" y="0"/>
                  </a:cubicBezTo>
                  <a:close/>
                </a:path>
              </a:pathLst>
            </a:custGeom>
            <a:solidFill>
              <a:srgbClr val="FFFFFF"/>
            </a:solidFill>
            <a:ln cap="rnd" cmpd="sng" w="76200">
              <a:solidFill>
                <a:srgbClr val="312242"/>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8" name="Google Shape;308;p19"/>
            <p:cNvSpPr txBox="1"/>
            <p:nvPr/>
          </p:nvSpPr>
          <p:spPr>
            <a:xfrm>
              <a:off x="0" y="-38100"/>
              <a:ext cx="1339143" cy="28939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9" name="Google Shape;309;p19"/>
          <p:cNvGrpSpPr/>
          <p:nvPr/>
        </p:nvGrpSpPr>
        <p:grpSpPr>
          <a:xfrm>
            <a:off x="3285823" y="4155718"/>
            <a:ext cx="2532447" cy="547273"/>
            <a:chOff x="0" y="-38100"/>
            <a:chExt cx="1339143" cy="289395"/>
          </a:xfrm>
        </p:grpSpPr>
        <p:sp>
          <p:nvSpPr>
            <p:cNvPr id="310" name="Google Shape;310;p19"/>
            <p:cNvSpPr/>
            <p:nvPr/>
          </p:nvSpPr>
          <p:spPr>
            <a:xfrm>
              <a:off x="0" y="0"/>
              <a:ext cx="1339143" cy="251295"/>
            </a:xfrm>
            <a:custGeom>
              <a:rect b="b" l="l" r="r" t="t"/>
              <a:pathLst>
                <a:path extrusionOk="0" h="251295" w="1339143">
                  <a:moveTo>
                    <a:pt x="77956" y="0"/>
                  </a:moveTo>
                  <a:lnTo>
                    <a:pt x="1261187" y="0"/>
                  </a:lnTo>
                  <a:cubicBezTo>
                    <a:pt x="1304241" y="0"/>
                    <a:pt x="1339143" y="34902"/>
                    <a:pt x="1339143" y="77956"/>
                  </a:cubicBezTo>
                  <a:lnTo>
                    <a:pt x="1339143" y="173339"/>
                  </a:lnTo>
                  <a:cubicBezTo>
                    <a:pt x="1339143" y="194014"/>
                    <a:pt x="1330930" y="213843"/>
                    <a:pt x="1316310" y="228462"/>
                  </a:cubicBezTo>
                  <a:cubicBezTo>
                    <a:pt x="1301690" y="243082"/>
                    <a:pt x="1281862" y="251295"/>
                    <a:pt x="1261187" y="251295"/>
                  </a:cubicBezTo>
                  <a:lnTo>
                    <a:pt x="77956" y="251295"/>
                  </a:lnTo>
                  <a:cubicBezTo>
                    <a:pt x="34902" y="251295"/>
                    <a:pt x="0" y="216393"/>
                    <a:pt x="0" y="173339"/>
                  </a:cubicBezTo>
                  <a:lnTo>
                    <a:pt x="0" y="77956"/>
                  </a:lnTo>
                  <a:cubicBezTo>
                    <a:pt x="0" y="34902"/>
                    <a:pt x="34902" y="0"/>
                    <a:pt x="77956" y="0"/>
                  </a:cubicBezTo>
                  <a:close/>
                </a:path>
              </a:pathLst>
            </a:custGeom>
            <a:solidFill>
              <a:srgbClr val="FFFFFF"/>
            </a:solidFill>
            <a:ln cap="rnd" cmpd="sng" w="76200">
              <a:solidFill>
                <a:srgbClr val="312242"/>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1" name="Google Shape;311;p19"/>
            <p:cNvSpPr txBox="1"/>
            <p:nvPr/>
          </p:nvSpPr>
          <p:spPr>
            <a:xfrm>
              <a:off x="0" y="-38100"/>
              <a:ext cx="1339143" cy="28939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2" name="Google Shape;312;p19"/>
          <p:cNvGrpSpPr/>
          <p:nvPr/>
        </p:nvGrpSpPr>
        <p:grpSpPr>
          <a:xfrm rot="513734">
            <a:off x="6502557" y="1553808"/>
            <a:ext cx="2532447" cy="547273"/>
            <a:chOff x="0" y="-38100"/>
            <a:chExt cx="1339143" cy="289395"/>
          </a:xfrm>
        </p:grpSpPr>
        <p:sp>
          <p:nvSpPr>
            <p:cNvPr id="313" name="Google Shape;313;p19"/>
            <p:cNvSpPr/>
            <p:nvPr/>
          </p:nvSpPr>
          <p:spPr>
            <a:xfrm>
              <a:off x="0" y="0"/>
              <a:ext cx="1339143" cy="251295"/>
            </a:xfrm>
            <a:custGeom>
              <a:rect b="b" l="l" r="r" t="t"/>
              <a:pathLst>
                <a:path extrusionOk="0" h="251295" w="1339143">
                  <a:moveTo>
                    <a:pt x="77956" y="0"/>
                  </a:moveTo>
                  <a:lnTo>
                    <a:pt x="1261187" y="0"/>
                  </a:lnTo>
                  <a:cubicBezTo>
                    <a:pt x="1304241" y="0"/>
                    <a:pt x="1339143" y="34902"/>
                    <a:pt x="1339143" y="77956"/>
                  </a:cubicBezTo>
                  <a:lnTo>
                    <a:pt x="1339143" y="173339"/>
                  </a:lnTo>
                  <a:cubicBezTo>
                    <a:pt x="1339143" y="194014"/>
                    <a:pt x="1330930" y="213843"/>
                    <a:pt x="1316310" y="228462"/>
                  </a:cubicBezTo>
                  <a:cubicBezTo>
                    <a:pt x="1301690" y="243082"/>
                    <a:pt x="1281862" y="251295"/>
                    <a:pt x="1261187" y="251295"/>
                  </a:cubicBezTo>
                  <a:lnTo>
                    <a:pt x="77956" y="251295"/>
                  </a:lnTo>
                  <a:cubicBezTo>
                    <a:pt x="34902" y="251295"/>
                    <a:pt x="0" y="216393"/>
                    <a:pt x="0" y="173339"/>
                  </a:cubicBezTo>
                  <a:lnTo>
                    <a:pt x="0" y="77956"/>
                  </a:lnTo>
                  <a:cubicBezTo>
                    <a:pt x="0" y="34902"/>
                    <a:pt x="34902" y="0"/>
                    <a:pt x="77956" y="0"/>
                  </a:cubicBezTo>
                  <a:close/>
                </a:path>
              </a:pathLst>
            </a:custGeom>
            <a:solidFill>
              <a:srgbClr val="FFFFFF"/>
            </a:solidFill>
            <a:ln cap="rnd" cmpd="sng" w="76200">
              <a:solidFill>
                <a:srgbClr val="312242"/>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4" name="Google Shape;314;p19"/>
            <p:cNvSpPr txBox="1"/>
            <p:nvPr/>
          </p:nvSpPr>
          <p:spPr>
            <a:xfrm>
              <a:off x="0" y="-38100"/>
              <a:ext cx="1339143" cy="28939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15" name="Google Shape;315;p19"/>
          <p:cNvSpPr txBox="1"/>
          <p:nvPr/>
        </p:nvSpPr>
        <p:spPr>
          <a:xfrm rot="343937">
            <a:off x="450838" y="1842843"/>
            <a:ext cx="1926881" cy="281541"/>
          </a:xfrm>
          <a:prstGeom prst="rect">
            <a:avLst/>
          </a:prstGeom>
          <a:noFill/>
          <a:ln>
            <a:noFill/>
          </a:ln>
        </p:spPr>
        <p:txBody>
          <a:bodyPr anchorCtr="0" anchor="t" bIns="0" lIns="0" spcFirstLastPara="1" rIns="0" wrap="square" tIns="0">
            <a:spAutoFit/>
          </a:bodyPr>
          <a:lstStyle/>
          <a:p>
            <a:pPr indent="0" lvl="0" marL="0" marR="0" rtl="0" algn="ctr">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Image description</a:t>
            </a:r>
            <a:endParaRPr sz="700"/>
          </a:p>
        </p:txBody>
      </p:sp>
      <p:sp>
        <p:nvSpPr>
          <p:cNvPr id="316" name="Google Shape;316;p19"/>
          <p:cNvSpPr txBox="1"/>
          <p:nvPr/>
        </p:nvSpPr>
        <p:spPr>
          <a:xfrm>
            <a:off x="3588606" y="4319847"/>
            <a:ext cx="1926881" cy="281542"/>
          </a:xfrm>
          <a:prstGeom prst="rect">
            <a:avLst/>
          </a:prstGeom>
          <a:noFill/>
          <a:ln>
            <a:noFill/>
          </a:ln>
        </p:spPr>
        <p:txBody>
          <a:bodyPr anchorCtr="0" anchor="t" bIns="0" lIns="0" spcFirstLastPara="1" rIns="0" wrap="square" tIns="0">
            <a:spAutoFit/>
          </a:bodyPr>
          <a:lstStyle/>
          <a:p>
            <a:pPr indent="0" lvl="0" marL="0" marR="0" rtl="0" algn="ctr">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Image description</a:t>
            </a:r>
            <a:endParaRPr sz="700"/>
          </a:p>
        </p:txBody>
      </p:sp>
      <p:sp>
        <p:nvSpPr>
          <p:cNvPr id="317" name="Google Shape;317;p19"/>
          <p:cNvSpPr txBox="1"/>
          <p:nvPr/>
        </p:nvSpPr>
        <p:spPr>
          <a:xfrm rot="513734">
            <a:off x="6800685" y="1717588"/>
            <a:ext cx="1926881" cy="281541"/>
          </a:xfrm>
          <a:prstGeom prst="rect">
            <a:avLst/>
          </a:prstGeom>
          <a:noFill/>
          <a:ln>
            <a:noFill/>
          </a:ln>
        </p:spPr>
        <p:txBody>
          <a:bodyPr anchorCtr="0" anchor="t" bIns="0" lIns="0" spcFirstLastPara="1" rIns="0" wrap="square" tIns="0">
            <a:spAutoFit/>
          </a:bodyPr>
          <a:lstStyle/>
          <a:p>
            <a:pPr indent="0" lvl="0" marL="0" marR="0" rtl="0" algn="ctr">
              <a:lnSpc>
                <a:spcPct val="103016"/>
              </a:lnSpc>
              <a:spcBef>
                <a:spcPts val="0"/>
              </a:spcBef>
              <a:spcAft>
                <a:spcPts val="0"/>
              </a:spcAft>
              <a:buNone/>
            </a:pPr>
            <a:r>
              <a:rPr b="1" i="0" lang="en" sz="1800" u="none" cap="none" strike="noStrike">
                <a:solidFill>
                  <a:srgbClr val="312241"/>
                </a:solidFill>
                <a:latin typeface="Gaegu"/>
                <a:ea typeface="Gaegu"/>
                <a:cs typeface="Gaegu"/>
                <a:sym typeface="Gaegu"/>
              </a:rPr>
              <a:t>Image description</a:t>
            </a:r>
            <a:endParaRPr sz="700"/>
          </a:p>
        </p:txBody>
      </p:sp>
      <p:sp>
        <p:nvSpPr>
          <p:cNvPr id="318" name="Google Shape;318;p19"/>
          <p:cNvSpPr/>
          <p:nvPr/>
        </p:nvSpPr>
        <p:spPr>
          <a:xfrm>
            <a:off x="6475930" y="3063896"/>
            <a:ext cx="2822688" cy="2596873"/>
          </a:xfrm>
          <a:custGeom>
            <a:rect b="b" l="l" r="r" t="t"/>
            <a:pathLst>
              <a:path extrusionOk="0" h="5193745" w="5645375">
                <a:moveTo>
                  <a:pt x="0" y="0"/>
                </a:moveTo>
                <a:lnTo>
                  <a:pt x="5645375" y="0"/>
                </a:lnTo>
                <a:lnTo>
                  <a:pt x="5645375" y="5193745"/>
                </a:lnTo>
                <a:lnTo>
                  <a:pt x="0" y="5193745"/>
                </a:lnTo>
                <a:lnTo>
                  <a:pt x="0" y="0"/>
                </a:lnTo>
                <a:close/>
              </a:path>
            </a:pathLst>
          </a:custGeom>
          <a:blipFill rotWithShape="1">
            <a:blip r:embed="rId7">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312242"/>
      </a:dk1>
      <a:lt1>
        <a:srgbClr val="A3CCFF"/>
      </a:lt1>
      <a:dk2>
        <a:srgbClr val="312242"/>
      </a:dk2>
      <a:lt2>
        <a:srgbClr val="A3CCFF"/>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