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League Spartan ExtraBold"/>
      <p:bold r:id="rId24"/>
    </p:embeddedFont>
    <p:embeddedFont>
      <p:font typeface="League Spartan"/>
      <p:regular r:id="rId25"/>
      <p:bold r:id="rId26"/>
    </p:embeddedFont>
    <p:embeddedFont>
      <p:font typeface="Alegreya Sans"/>
      <p:regular r:id="rId27"/>
      <p:bold r:id="rId28"/>
      <p:italic r:id="rId29"/>
      <p:boldItalic r:id="rId30"/>
    </p:embeddedFont>
    <p:embeddedFont>
      <p:font typeface="Alegreya Sans Medium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eagueSpartanExtraBold-bold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eagueSpartan-bold.fntdata"/><Relationship Id="rId25" Type="http://schemas.openxmlformats.org/officeDocument/2006/relationships/font" Target="fonts/LeagueSpartan-regular.fntdata"/><Relationship Id="rId28" Type="http://schemas.openxmlformats.org/officeDocument/2006/relationships/font" Target="fonts/AlegreyaSans-bold.fntdata"/><Relationship Id="rId27" Type="http://schemas.openxmlformats.org/officeDocument/2006/relationships/font" Target="fonts/Alegreya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egreya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legreyaSansMedium-regular.fntdata"/><Relationship Id="rId30" Type="http://schemas.openxmlformats.org/officeDocument/2006/relationships/font" Target="fonts/AlegreyaSans-boldItalic.fntdata"/><Relationship Id="rId11" Type="http://schemas.openxmlformats.org/officeDocument/2006/relationships/slide" Target="slides/slide6.xml"/><Relationship Id="rId33" Type="http://schemas.openxmlformats.org/officeDocument/2006/relationships/font" Target="fonts/AlegreyaSansMedium-italic.fntdata"/><Relationship Id="rId10" Type="http://schemas.openxmlformats.org/officeDocument/2006/relationships/slide" Target="slides/slide5.xml"/><Relationship Id="rId32" Type="http://schemas.openxmlformats.org/officeDocument/2006/relationships/font" Target="fonts/AlegreyaSansMedium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AlegreyaSansMedium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b6e8f9498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2fb6e8f9498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b6e8f9498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2fb6e8f9498_1_1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fb6e8f9498_1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fb6e8f9498_1_2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fb6e8f9498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fb6e8f9498_1_2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fb6e8f9498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fb6e8f9498_1_2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fb6e8f9498_1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fb6e8f9498_1_2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fb6e8f9498_1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fb6e8f9498_1_2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b6e8f9498_1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2fb6e8f9498_1_2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fb6e8f9498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2fb6e8f9498_1_3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fb6e8f9498_1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fb6e8f9498_1_3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b6e8f9498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2fb6e8f9498_1_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b6e8f9498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fb6e8f9498_1_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b6e8f9498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2fb6e8f9498_1_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b6e8f9498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2fb6e8f9498_1_1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b6e8f9498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fb6e8f9498_1_1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b6e8f9498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fb6e8f9498_1_1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b6e8f9498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fb6e8f9498_1_1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b6e8f9498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fb6e8f9498_1_1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Relationship Id="rId3" Type="http://schemas.openxmlformats.org/officeDocument/2006/relationships/image" Target="../media/image13.gif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514350" y="423939"/>
            <a:ext cx="8115140" cy="4205336"/>
            <a:chOff x="0" y="-47625"/>
            <a:chExt cx="4274726" cy="2215200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 txBox="1"/>
            <p:nvPr/>
          </p:nvSpPr>
          <p:spPr>
            <a:xfrm>
              <a:off x="0" y="-47625"/>
              <a:ext cx="4274700" cy="22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5746878" y="116369"/>
            <a:ext cx="5810231" cy="4701005"/>
          </a:xfrm>
          <a:custGeom>
            <a:rect b="b" l="l" r="r" t="t"/>
            <a:pathLst>
              <a:path extrusionOk="0" h="9402010" w="11620462">
                <a:moveTo>
                  <a:pt x="0" y="0"/>
                </a:moveTo>
                <a:lnTo>
                  <a:pt x="11620462" y="0"/>
                </a:lnTo>
                <a:lnTo>
                  <a:pt x="11620462" y="9402010"/>
                </a:lnTo>
                <a:lnTo>
                  <a:pt x="0" y="9402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771075" y="744575"/>
            <a:ext cx="4975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940"/>
              </a:buClr>
              <a:buSzPts val="5200"/>
              <a:buNone/>
              <a:defRPr sz="5200">
                <a:solidFill>
                  <a:srgbClr val="FDD94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71075" y="2834125"/>
            <a:ext cx="3284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3"/>
          <p:cNvGrpSpPr/>
          <p:nvPr/>
        </p:nvGrpSpPr>
        <p:grpSpPr>
          <a:xfrm>
            <a:off x="514350" y="423939"/>
            <a:ext cx="8115140" cy="4205336"/>
            <a:chOff x="0" y="-47625"/>
            <a:chExt cx="4274726" cy="2215200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 txBox="1"/>
            <p:nvPr/>
          </p:nvSpPr>
          <p:spPr>
            <a:xfrm>
              <a:off x="0" y="-47625"/>
              <a:ext cx="4274700" cy="22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1069625" y="2150850"/>
            <a:ext cx="4037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3"/>
          <p:cNvSpPr/>
          <p:nvPr/>
        </p:nvSpPr>
        <p:spPr>
          <a:xfrm rot="1524850">
            <a:off x="4169728" y="-979735"/>
            <a:ext cx="4542576" cy="6559676"/>
          </a:xfrm>
          <a:custGeom>
            <a:rect b="b" l="l" r="r" t="t"/>
            <a:pathLst>
              <a:path extrusionOk="0" h="13093681" w="9067374">
                <a:moveTo>
                  <a:pt x="0" y="0"/>
                </a:moveTo>
                <a:lnTo>
                  <a:pt x="9067374" y="0"/>
                </a:lnTo>
                <a:lnTo>
                  <a:pt x="9067374" y="13093681"/>
                </a:lnTo>
                <a:lnTo>
                  <a:pt x="0" y="13093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8;p4"/>
          <p:cNvGrpSpPr/>
          <p:nvPr/>
        </p:nvGrpSpPr>
        <p:grpSpPr>
          <a:xfrm>
            <a:off x="514350" y="423939"/>
            <a:ext cx="8115140" cy="4205336"/>
            <a:chOff x="0" y="-47625"/>
            <a:chExt cx="4274726" cy="2215200"/>
          </a:xfrm>
        </p:grpSpPr>
        <p:sp>
          <p:nvSpPr>
            <p:cNvPr id="29" name="Google Shape;29;p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4"/>
            <p:cNvSpPr txBox="1"/>
            <p:nvPr/>
          </p:nvSpPr>
          <p:spPr>
            <a:xfrm>
              <a:off x="0" y="-47625"/>
              <a:ext cx="4274700" cy="22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4"/>
          <p:cNvSpPr/>
          <p:nvPr/>
        </p:nvSpPr>
        <p:spPr>
          <a:xfrm>
            <a:off x="4797727" y="-336078"/>
            <a:ext cx="5608097" cy="5479578"/>
          </a:xfrm>
          <a:custGeom>
            <a:rect b="b" l="l" r="r" t="t"/>
            <a:pathLst>
              <a:path extrusionOk="0" h="10959156" w="11216193">
                <a:moveTo>
                  <a:pt x="0" y="0"/>
                </a:moveTo>
                <a:lnTo>
                  <a:pt x="11216193" y="0"/>
                </a:lnTo>
                <a:lnTo>
                  <a:pt x="11216193" y="10959156"/>
                </a:lnTo>
                <a:lnTo>
                  <a:pt x="0" y="10959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717000" y="826025"/>
            <a:ext cx="282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717200" y="1716125"/>
            <a:ext cx="8115300" cy="28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5"/>
          <p:cNvGrpSpPr/>
          <p:nvPr/>
        </p:nvGrpSpPr>
        <p:grpSpPr>
          <a:xfrm>
            <a:off x="357300" y="218277"/>
            <a:ext cx="8115140" cy="3161152"/>
            <a:chOff x="0" y="-47625"/>
            <a:chExt cx="4274726" cy="629536"/>
          </a:xfrm>
        </p:grpSpPr>
        <p:sp>
          <p:nvSpPr>
            <p:cNvPr id="38" name="Google Shape;38;p5"/>
            <p:cNvSpPr/>
            <p:nvPr/>
          </p:nvSpPr>
          <p:spPr>
            <a:xfrm>
              <a:off x="0" y="0"/>
              <a:ext cx="4274726" cy="581911"/>
            </a:xfrm>
            <a:custGeom>
              <a:rect b="b" l="l" r="r" t="t"/>
              <a:pathLst>
                <a:path extrusionOk="0" h="581911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571894"/>
                  </a:lnTo>
                  <a:cubicBezTo>
                    <a:pt x="4274726" y="574550"/>
                    <a:pt x="4273671" y="577098"/>
                    <a:pt x="4271792" y="578977"/>
                  </a:cubicBezTo>
                  <a:cubicBezTo>
                    <a:pt x="4269913" y="580855"/>
                    <a:pt x="4267365" y="581911"/>
                    <a:pt x="4264709" y="581911"/>
                  </a:cubicBezTo>
                  <a:lnTo>
                    <a:pt x="10017" y="581911"/>
                  </a:lnTo>
                  <a:cubicBezTo>
                    <a:pt x="7360" y="581911"/>
                    <a:pt x="4812" y="580855"/>
                    <a:pt x="2934" y="578977"/>
                  </a:cubicBezTo>
                  <a:cubicBezTo>
                    <a:pt x="1055" y="577098"/>
                    <a:pt x="0" y="574550"/>
                    <a:pt x="0" y="571894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5"/>
            <p:cNvSpPr txBox="1"/>
            <p:nvPr/>
          </p:nvSpPr>
          <p:spPr>
            <a:xfrm>
              <a:off x="0" y="-47625"/>
              <a:ext cx="4274700" cy="6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4832400" y="1152475"/>
            <a:ext cx="3999900" cy="22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/>
          <p:nvPr>
            <p:ph idx="2" type="pic"/>
          </p:nvPr>
        </p:nvSpPr>
        <p:spPr>
          <a:xfrm>
            <a:off x="357175" y="3592700"/>
            <a:ext cx="8115300" cy="1320000"/>
          </a:xfrm>
          <a:prstGeom prst="roundRect">
            <a:avLst>
              <a:gd fmla="val 8458" name="adj"/>
            </a:avLst>
          </a:prstGeom>
          <a:noFill/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" name="Google Shape;42;p5"/>
          <p:cNvSpPr txBox="1"/>
          <p:nvPr>
            <p:ph type="title"/>
          </p:nvPr>
        </p:nvSpPr>
        <p:spPr>
          <a:xfrm>
            <a:off x="1181100" y="487674"/>
            <a:ext cx="678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3" type="body"/>
          </p:nvPr>
        </p:nvSpPr>
        <p:spPr>
          <a:xfrm>
            <a:off x="311700" y="1152475"/>
            <a:ext cx="3999900" cy="22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oogle Shape;47;p6"/>
          <p:cNvGrpSpPr/>
          <p:nvPr/>
        </p:nvGrpSpPr>
        <p:grpSpPr>
          <a:xfrm>
            <a:off x="311700" y="218275"/>
            <a:ext cx="8520811" cy="934231"/>
            <a:chOff x="0" y="-47625"/>
            <a:chExt cx="4274726" cy="629536"/>
          </a:xfrm>
        </p:grpSpPr>
        <p:sp>
          <p:nvSpPr>
            <p:cNvPr id="48" name="Google Shape;48;p6"/>
            <p:cNvSpPr/>
            <p:nvPr/>
          </p:nvSpPr>
          <p:spPr>
            <a:xfrm>
              <a:off x="0" y="0"/>
              <a:ext cx="4274726" cy="581911"/>
            </a:xfrm>
            <a:custGeom>
              <a:rect b="b" l="l" r="r" t="t"/>
              <a:pathLst>
                <a:path extrusionOk="0" h="581911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571894"/>
                  </a:lnTo>
                  <a:cubicBezTo>
                    <a:pt x="4274726" y="574550"/>
                    <a:pt x="4273671" y="577098"/>
                    <a:pt x="4271792" y="578977"/>
                  </a:cubicBezTo>
                  <a:cubicBezTo>
                    <a:pt x="4269913" y="580855"/>
                    <a:pt x="4267365" y="581911"/>
                    <a:pt x="4264709" y="581911"/>
                  </a:cubicBezTo>
                  <a:lnTo>
                    <a:pt x="10017" y="581911"/>
                  </a:lnTo>
                  <a:cubicBezTo>
                    <a:pt x="7360" y="581911"/>
                    <a:pt x="4812" y="580855"/>
                    <a:pt x="2934" y="578977"/>
                  </a:cubicBezTo>
                  <a:cubicBezTo>
                    <a:pt x="1055" y="577098"/>
                    <a:pt x="0" y="574550"/>
                    <a:pt x="0" y="571894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6"/>
            <p:cNvSpPr txBox="1"/>
            <p:nvPr/>
          </p:nvSpPr>
          <p:spPr>
            <a:xfrm>
              <a:off x="0" y="-47625"/>
              <a:ext cx="4274700" cy="6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50;p6"/>
          <p:cNvSpPr txBox="1"/>
          <p:nvPr>
            <p:ph type="title"/>
          </p:nvPr>
        </p:nvSpPr>
        <p:spPr>
          <a:xfrm>
            <a:off x="311700" y="408225"/>
            <a:ext cx="85206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8472451" y="4688517"/>
            <a:ext cx="5487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6"/>
          <p:cNvSpPr/>
          <p:nvPr>
            <p:ph idx="2" type="pic"/>
          </p:nvPr>
        </p:nvSpPr>
        <p:spPr>
          <a:xfrm>
            <a:off x="311700" y="1403374"/>
            <a:ext cx="2704800" cy="3518700"/>
          </a:xfrm>
          <a:prstGeom prst="roundRect">
            <a:avLst>
              <a:gd fmla="val 8458" name="adj"/>
            </a:avLst>
          </a:prstGeom>
          <a:noFill/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6"/>
          <p:cNvSpPr/>
          <p:nvPr>
            <p:ph idx="3" type="pic"/>
          </p:nvPr>
        </p:nvSpPr>
        <p:spPr>
          <a:xfrm>
            <a:off x="3219602" y="1403374"/>
            <a:ext cx="2704800" cy="3518700"/>
          </a:xfrm>
          <a:prstGeom prst="roundRect">
            <a:avLst>
              <a:gd fmla="val 8458" name="adj"/>
            </a:avLst>
          </a:prstGeom>
          <a:noFill/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6"/>
          <p:cNvSpPr/>
          <p:nvPr>
            <p:ph idx="4" type="pic"/>
          </p:nvPr>
        </p:nvSpPr>
        <p:spPr>
          <a:xfrm>
            <a:off x="6127505" y="1403374"/>
            <a:ext cx="2704800" cy="3518700"/>
          </a:xfrm>
          <a:prstGeom prst="roundRect">
            <a:avLst>
              <a:gd fmla="val 8458" name="adj"/>
            </a:avLst>
          </a:prstGeom>
          <a:noFill/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7"/>
          <p:cNvGrpSpPr/>
          <p:nvPr/>
        </p:nvGrpSpPr>
        <p:grpSpPr>
          <a:xfrm>
            <a:off x="514350" y="423939"/>
            <a:ext cx="8115140" cy="4205336"/>
            <a:chOff x="0" y="-47625"/>
            <a:chExt cx="4274726" cy="2215200"/>
          </a:xfrm>
        </p:grpSpPr>
        <p:sp>
          <p:nvSpPr>
            <p:cNvPr id="58" name="Google Shape;58;p7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7"/>
            <p:cNvSpPr txBox="1"/>
            <p:nvPr/>
          </p:nvSpPr>
          <p:spPr>
            <a:xfrm>
              <a:off x="0" y="-47625"/>
              <a:ext cx="4274700" cy="22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0" name="Google Shape;60;p7"/>
          <p:cNvPicPr preferRelativeResize="0"/>
          <p:nvPr/>
        </p:nvPicPr>
        <p:blipFill rotWithShape="1">
          <a:blip r:embed="rId3">
            <a:alphaModFix/>
          </a:blip>
          <a:srcRect b="0" l="52038" r="0" t="0"/>
          <a:stretch/>
        </p:blipFill>
        <p:spPr>
          <a:xfrm>
            <a:off x="5103675" y="334150"/>
            <a:ext cx="43855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>
            <p:ph type="title"/>
          </p:nvPr>
        </p:nvSpPr>
        <p:spPr>
          <a:xfrm>
            <a:off x="742650" y="450150"/>
            <a:ext cx="4705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8"/>
          <p:cNvGrpSpPr/>
          <p:nvPr/>
        </p:nvGrpSpPr>
        <p:grpSpPr>
          <a:xfrm>
            <a:off x="666750" y="576339"/>
            <a:ext cx="8115140" cy="4205336"/>
            <a:chOff x="0" y="-47625"/>
            <a:chExt cx="4274726" cy="2215200"/>
          </a:xfrm>
        </p:grpSpPr>
        <p:sp>
          <p:nvSpPr>
            <p:cNvPr id="66" name="Google Shape;66;p8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8"/>
            <p:cNvSpPr txBox="1"/>
            <p:nvPr/>
          </p:nvSpPr>
          <p:spPr>
            <a:xfrm>
              <a:off x="0" y="-47625"/>
              <a:ext cx="4274700" cy="22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8"/>
          <p:cNvSpPr txBox="1"/>
          <p:nvPr>
            <p:ph type="title"/>
          </p:nvPr>
        </p:nvSpPr>
        <p:spPr>
          <a:xfrm>
            <a:off x="8751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9" name="Google Shape;69;p8"/>
          <p:cNvSpPr txBox="1"/>
          <p:nvPr>
            <p:ph idx="1" type="subTitle"/>
          </p:nvPr>
        </p:nvSpPr>
        <p:spPr>
          <a:xfrm>
            <a:off x="8751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0" name="Google Shape;70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9"/>
          <p:cNvGrpSpPr/>
          <p:nvPr/>
        </p:nvGrpSpPr>
        <p:grpSpPr>
          <a:xfrm>
            <a:off x="514350" y="423939"/>
            <a:ext cx="8115140" cy="4205336"/>
            <a:chOff x="0" y="-47625"/>
            <a:chExt cx="4274726" cy="2215200"/>
          </a:xfrm>
        </p:grpSpPr>
        <p:sp>
          <p:nvSpPr>
            <p:cNvPr id="75" name="Google Shape;75;p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9"/>
            <p:cNvSpPr txBox="1"/>
            <p:nvPr/>
          </p:nvSpPr>
          <p:spPr>
            <a:xfrm>
              <a:off x="0" y="-47625"/>
              <a:ext cx="4274700" cy="22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p9"/>
          <p:cNvSpPr/>
          <p:nvPr>
            <p:ph idx="2" type="pic"/>
          </p:nvPr>
        </p:nvSpPr>
        <p:spPr>
          <a:xfrm>
            <a:off x="4887700" y="228100"/>
            <a:ext cx="3798600" cy="4687200"/>
          </a:xfrm>
          <a:prstGeom prst="roundRect">
            <a:avLst>
              <a:gd fmla="val 4279" name="adj"/>
            </a:avLst>
          </a:prstGeom>
          <a:noFill/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9"/>
          <p:cNvSpPr txBox="1"/>
          <p:nvPr>
            <p:ph idx="1" type="body"/>
          </p:nvPr>
        </p:nvSpPr>
        <p:spPr>
          <a:xfrm>
            <a:off x="685775" y="4033400"/>
            <a:ext cx="3682200" cy="46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88888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ague Spartan ExtraBold"/>
              <a:buNone/>
              <a:defRPr sz="2800">
                <a:solidFill>
                  <a:schemeClr val="dk1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ague Spartan ExtraBold"/>
              <a:buChar char="●"/>
              <a:defRPr sz="1800">
                <a:solidFill>
                  <a:schemeClr val="dk2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 Medium"/>
              <a:buChar char="○"/>
              <a:defRPr>
                <a:solidFill>
                  <a:schemeClr val="dk2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Char char="■"/>
              <a:defRPr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Char char="●"/>
              <a:defRPr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Char char="○"/>
              <a:defRPr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Char char="■"/>
              <a:defRPr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Char char="●"/>
              <a:defRPr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Char char="○"/>
              <a:defRPr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Char char="■"/>
              <a:defRPr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2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1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88" name="Google Shape;88;p1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1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1"/>
          <p:cNvSpPr/>
          <p:nvPr/>
        </p:nvSpPr>
        <p:spPr>
          <a:xfrm>
            <a:off x="204033" y="262056"/>
            <a:ext cx="2081931" cy="1087809"/>
          </a:xfrm>
          <a:custGeom>
            <a:rect b="b" l="l" r="r" t="t"/>
            <a:pathLst>
              <a:path extrusionOk="0" h="2175617" w="4163861">
                <a:moveTo>
                  <a:pt x="0" y="0"/>
                </a:moveTo>
                <a:lnTo>
                  <a:pt x="4163861" y="0"/>
                </a:lnTo>
                <a:lnTo>
                  <a:pt x="4163861" y="2175618"/>
                </a:lnTo>
                <a:lnTo>
                  <a:pt x="0" y="21756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1"/>
          <p:cNvSpPr/>
          <p:nvPr/>
        </p:nvSpPr>
        <p:spPr>
          <a:xfrm>
            <a:off x="5204503" y="116369"/>
            <a:ext cx="5810231" cy="4701005"/>
          </a:xfrm>
          <a:custGeom>
            <a:rect b="b" l="l" r="r" t="t"/>
            <a:pathLst>
              <a:path extrusionOk="0" h="9402010" w="11620462">
                <a:moveTo>
                  <a:pt x="0" y="0"/>
                </a:moveTo>
                <a:lnTo>
                  <a:pt x="11620462" y="0"/>
                </a:lnTo>
                <a:lnTo>
                  <a:pt x="11620462" y="9402010"/>
                </a:lnTo>
                <a:lnTo>
                  <a:pt x="0" y="9402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1"/>
          <p:cNvSpPr txBox="1"/>
          <p:nvPr/>
        </p:nvSpPr>
        <p:spPr>
          <a:xfrm>
            <a:off x="904526" y="1859908"/>
            <a:ext cx="45414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4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Cyclone</a:t>
            </a:r>
            <a:r>
              <a:rPr i="0" lang="en" sz="74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93" name="Google Shape;93;p11"/>
          <p:cNvSpPr txBox="1"/>
          <p:nvPr/>
        </p:nvSpPr>
        <p:spPr>
          <a:xfrm>
            <a:off x="904526" y="3038960"/>
            <a:ext cx="3456189" cy="887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400" u="none" cap="none" strike="noStrik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Formation and Dynamics</a:t>
            </a:r>
            <a:endParaRPr sz="700"/>
          </a:p>
        </p:txBody>
      </p:sp>
      <p:sp>
        <p:nvSpPr>
          <p:cNvPr id="94" name="Google Shape;94;p11"/>
          <p:cNvSpPr txBox="1"/>
          <p:nvPr/>
        </p:nvSpPr>
        <p:spPr>
          <a:xfrm>
            <a:off x="597675" y="682937"/>
            <a:ext cx="1294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300" u="none" cap="none" strike="noStrike">
                <a:solidFill>
                  <a:srgbClr val="3A4763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Natural Disasters Lesson: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0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221" name="Google Shape;221;p2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0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20"/>
          <p:cNvGrpSpPr/>
          <p:nvPr/>
        </p:nvGrpSpPr>
        <p:grpSpPr>
          <a:xfrm>
            <a:off x="3578735" y="2301078"/>
            <a:ext cx="1986531" cy="2576047"/>
            <a:chOff x="0" y="-47625"/>
            <a:chExt cx="1046403" cy="1356930"/>
          </a:xfrm>
        </p:grpSpPr>
        <p:sp>
          <p:nvSpPr>
            <p:cNvPr id="224" name="Google Shape;224;p20"/>
            <p:cNvSpPr/>
            <p:nvPr/>
          </p:nvSpPr>
          <p:spPr>
            <a:xfrm>
              <a:off x="0" y="0"/>
              <a:ext cx="1046403" cy="1309305"/>
            </a:xfrm>
            <a:custGeom>
              <a:rect b="b" l="l" r="r" t="t"/>
              <a:pathLst>
                <a:path extrusionOk="0" h="1309305" w="1046403">
                  <a:moveTo>
                    <a:pt x="40921" y="0"/>
                  </a:moveTo>
                  <a:lnTo>
                    <a:pt x="1005482" y="0"/>
                  </a:lnTo>
                  <a:cubicBezTo>
                    <a:pt x="1016335" y="0"/>
                    <a:pt x="1026744" y="4311"/>
                    <a:pt x="1034418" y="11985"/>
                  </a:cubicBezTo>
                  <a:cubicBezTo>
                    <a:pt x="1042092" y="19659"/>
                    <a:pt x="1046403" y="30068"/>
                    <a:pt x="1046403" y="40921"/>
                  </a:cubicBezTo>
                  <a:lnTo>
                    <a:pt x="1046403" y="1268384"/>
                  </a:lnTo>
                  <a:cubicBezTo>
                    <a:pt x="1046403" y="1290984"/>
                    <a:pt x="1028082" y="1309305"/>
                    <a:pt x="1005482" y="1309305"/>
                  </a:cubicBezTo>
                  <a:lnTo>
                    <a:pt x="40921" y="1309305"/>
                  </a:lnTo>
                  <a:cubicBezTo>
                    <a:pt x="18321" y="1309305"/>
                    <a:pt x="0" y="1290984"/>
                    <a:pt x="0" y="1268384"/>
                  </a:cubicBezTo>
                  <a:lnTo>
                    <a:pt x="0" y="40921"/>
                  </a:lnTo>
                  <a:cubicBezTo>
                    <a:pt x="0" y="18321"/>
                    <a:pt x="18321" y="0"/>
                    <a:pt x="40921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0"/>
            <p:cNvSpPr txBox="1"/>
            <p:nvPr/>
          </p:nvSpPr>
          <p:spPr>
            <a:xfrm>
              <a:off x="0" y="-47625"/>
              <a:ext cx="1046403" cy="13569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20"/>
          <p:cNvGrpSpPr/>
          <p:nvPr/>
        </p:nvGrpSpPr>
        <p:grpSpPr>
          <a:xfrm>
            <a:off x="931776" y="2301078"/>
            <a:ext cx="1986531" cy="2576047"/>
            <a:chOff x="0" y="-47625"/>
            <a:chExt cx="1046403" cy="1356930"/>
          </a:xfrm>
        </p:grpSpPr>
        <p:sp>
          <p:nvSpPr>
            <p:cNvPr id="227" name="Google Shape;227;p20"/>
            <p:cNvSpPr/>
            <p:nvPr/>
          </p:nvSpPr>
          <p:spPr>
            <a:xfrm>
              <a:off x="0" y="0"/>
              <a:ext cx="1046403" cy="1309305"/>
            </a:xfrm>
            <a:custGeom>
              <a:rect b="b" l="l" r="r" t="t"/>
              <a:pathLst>
                <a:path extrusionOk="0" h="1309305" w="1046403">
                  <a:moveTo>
                    <a:pt x="40921" y="0"/>
                  </a:moveTo>
                  <a:lnTo>
                    <a:pt x="1005482" y="0"/>
                  </a:lnTo>
                  <a:cubicBezTo>
                    <a:pt x="1016335" y="0"/>
                    <a:pt x="1026744" y="4311"/>
                    <a:pt x="1034418" y="11985"/>
                  </a:cubicBezTo>
                  <a:cubicBezTo>
                    <a:pt x="1042092" y="19659"/>
                    <a:pt x="1046403" y="30068"/>
                    <a:pt x="1046403" y="40921"/>
                  </a:cubicBezTo>
                  <a:lnTo>
                    <a:pt x="1046403" y="1268384"/>
                  </a:lnTo>
                  <a:cubicBezTo>
                    <a:pt x="1046403" y="1290984"/>
                    <a:pt x="1028082" y="1309305"/>
                    <a:pt x="1005482" y="1309305"/>
                  </a:cubicBezTo>
                  <a:lnTo>
                    <a:pt x="40921" y="1309305"/>
                  </a:lnTo>
                  <a:cubicBezTo>
                    <a:pt x="18321" y="1309305"/>
                    <a:pt x="0" y="1290984"/>
                    <a:pt x="0" y="1268384"/>
                  </a:cubicBezTo>
                  <a:lnTo>
                    <a:pt x="0" y="40921"/>
                  </a:lnTo>
                  <a:cubicBezTo>
                    <a:pt x="0" y="18321"/>
                    <a:pt x="18321" y="0"/>
                    <a:pt x="40921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0"/>
            <p:cNvSpPr txBox="1"/>
            <p:nvPr/>
          </p:nvSpPr>
          <p:spPr>
            <a:xfrm>
              <a:off x="0" y="-47625"/>
              <a:ext cx="1046403" cy="13569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20"/>
          <p:cNvGrpSpPr/>
          <p:nvPr/>
        </p:nvGrpSpPr>
        <p:grpSpPr>
          <a:xfrm>
            <a:off x="6223686" y="2301078"/>
            <a:ext cx="1986531" cy="2576047"/>
            <a:chOff x="0" y="-47625"/>
            <a:chExt cx="1046403" cy="1356930"/>
          </a:xfrm>
        </p:grpSpPr>
        <p:sp>
          <p:nvSpPr>
            <p:cNvPr id="230" name="Google Shape;230;p20"/>
            <p:cNvSpPr/>
            <p:nvPr/>
          </p:nvSpPr>
          <p:spPr>
            <a:xfrm>
              <a:off x="0" y="0"/>
              <a:ext cx="1046403" cy="1309305"/>
            </a:xfrm>
            <a:custGeom>
              <a:rect b="b" l="l" r="r" t="t"/>
              <a:pathLst>
                <a:path extrusionOk="0" h="1309305" w="1046403">
                  <a:moveTo>
                    <a:pt x="40921" y="0"/>
                  </a:moveTo>
                  <a:lnTo>
                    <a:pt x="1005482" y="0"/>
                  </a:lnTo>
                  <a:cubicBezTo>
                    <a:pt x="1016335" y="0"/>
                    <a:pt x="1026744" y="4311"/>
                    <a:pt x="1034418" y="11985"/>
                  </a:cubicBezTo>
                  <a:cubicBezTo>
                    <a:pt x="1042092" y="19659"/>
                    <a:pt x="1046403" y="30068"/>
                    <a:pt x="1046403" y="40921"/>
                  </a:cubicBezTo>
                  <a:lnTo>
                    <a:pt x="1046403" y="1268384"/>
                  </a:lnTo>
                  <a:cubicBezTo>
                    <a:pt x="1046403" y="1290984"/>
                    <a:pt x="1028082" y="1309305"/>
                    <a:pt x="1005482" y="1309305"/>
                  </a:cubicBezTo>
                  <a:lnTo>
                    <a:pt x="40921" y="1309305"/>
                  </a:lnTo>
                  <a:cubicBezTo>
                    <a:pt x="18321" y="1309305"/>
                    <a:pt x="0" y="1290984"/>
                    <a:pt x="0" y="1268384"/>
                  </a:cubicBezTo>
                  <a:lnTo>
                    <a:pt x="0" y="40921"/>
                  </a:lnTo>
                  <a:cubicBezTo>
                    <a:pt x="0" y="18321"/>
                    <a:pt x="18321" y="0"/>
                    <a:pt x="40921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0"/>
            <p:cNvSpPr txBox="1"/>
            <p:nvPr/>
          </p:nvSpPr>
          <p:spPr>
            <a:xfrm>
              <a:off x="0" y="-47625"/>
              <a:ext cx="1046403" cy="13569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20"/>
          <p:cNvSpPr/>
          <p:nvPr/>
        </p:nvSpPr>
        <p:spPr>
          <a:xfrm>
            <a:off x="1129670" y="1650243"/>
            <a:ext cx="1594759" cy="159475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DD940"/>
          </a:solidFill>
          <a:ln cap="sq" cmpd="sng" w="76200">
            <a:solidFill>
              <a:srgbClr val="FFF2B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0"/>
          <p:cNvSpPr/>
          <p:nvPr/>
        </p:nvSpPr>
        <p:spPr>
          <a:xfrm>
            <a:off x="3774621" y="1650243"/>
            <a:ext cx="1594759" cy="159475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DD940"/>
          </a:solidFill>
          <a:ln cap="sq" cmpd="sng" w="76200">
            <a:solidFill>
              <a:srgbClr val="FFF2B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0"/>
          <p:cNvSpPr/>
          <p:nvPr/>
        </p:nvSpPr>
        <p:spPr>
          <a:xfrm>
            <a:off x="6419571" y="1650243"/>
            <a:ext cx="1594759" cy="1594759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DD940"/>
          </a:solidFill>
          <a:ln cap="sq" cmpd="sng" w="76200">
            <a:solidFill>
              <a:srgbClr val="FFF2B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850" y="1772975"/>
            <a:ext cx="1339500" cy="13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225" y="1779475"/>
            <a:ext cx="1339500" cy="13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5550" y="1769775"/>
            <a:ext cx="1342700" cy="13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 txBox="1"/>
          <p:nvPr/>
        </p:nvSpPr>
        <p:spPr>
          <a:xfrm>
            <a:off x="1257310" y="3853722"/>
            <a:ext cx="13395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Lorem ipsum dolor sit amet, consectetur adipiscing elit.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39" name="Google Shape;239;p20"/>
          <p:cNvSpPr txBox="1"/>
          <p:nvPr/>
        </p:nvSpPr>
        <p:spPr>
          <a:xfrm>
            <a:off x="859143" y="3367608"/>
            <a:ext cx="2135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FFFF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Name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240" name="Google Shape;240;p20"/>
          <p:cNvSpPr txBox="1"/>
          <p:nvPr/>
        </p:nvSpPr>
        <p:spPr>
          <a:xfrm>
            <a:off x="3902261" y="3853722"/>
            <a:ext cx="13395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Lorem ipsum dolor sit amet, consectetur adipiscing elit.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41" name="Google Shape;241;p20"/>
          <p:cNvSpPr txBox="1"/>
          <p:nvPr/>
        </p:nvSpPr>
        <p:spPr>
          <a:xfrm>
            <a:off x="3504095" y="3367608"/>
            <a:ext cx="2135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FFFF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Name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242" name="Google Shape;242;p20"/>
          <p:cNvSpPr txBox="1"/>
          <p:nvPr/>
        </p:nvSpPr>
        <p:spPr>
          <a:xfrm>
            <a:off x="6547211" y="3853722"/>
            <a:ext cx="13395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Lorem ipsum dolor sit amet, consectetur adipiscing elit.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43" name="Google Shape;243;p20"/>
          <p:cNvSpPr txBox="1"/>
          <p:nvPr/>
        </p:nvSpPr>
        <p:spPr>
          <a:xfrm>
            <a:off x="6149045" y="3367608"/>
            <a:ext cx="2135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FFFF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Name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244" name="Google Shape;244;p20"/>
          <p:cNvSpPr txBox="1"/>
          <p:nvPr/>
        </p:nvSpPr>
        <p:spPr>
          <a:xfrm>
            <a:off x="2766636" y="959656"/>
            <a:ext cx="3610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The 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Team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1"/>
          <p:cNvGrpSpPr/>
          <p:nvPr/>
        </p:nvGrpSpPr>
        <p:grpSpPr>
          <a:xfrm>
            <a:off x="514350" y="423937"/>
            <a:ext cx="8115300" cy="1195134"/>
            <a:chOff x="0" y="-47625"/>
            <a:chExt cx="4274726" cy="629536"/>
          </a:xfrm>
        </p:grpSpPr>
        <p:sp>
          <p:nvSpPr>
            <p:cNvPr id="250" name="Google Shape;250;p21"/>
            <p:cNvSpPr/>
            <p:nvPr/>
          </p:nvSpPr>
          <p:spPr>
            <a:xfrm>
              <a:off x="0" y="0"/>
              <a:ext cx="4274726" cy="581911"/>
            </a:xfrm>
            <a:custGeom>
              <a:rect b="b" l="l" r="r" t="t"/>
              <a:pathLst>
                <a:path extrusionOk="0" h="581911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571894"/>
                  </a:lnTo>
                  <a:cubicBezTo>
                    <a:pt x="4274726" y="574550"/>
                    <a:pt x="4273671" y="577098"/>
                    <a:pt x="4271792" y="578977"/>
                  </a:cubicBezTo>
                  <a:cubicBezTo>
                    <a:pt x="4269913" y="580855"/>
                    <a:pt x="4267365" y="581911"/>
                    <a:pt x="4264709" y="581911"/>
                  </a:cubicBezTo>
                  <a:lnTo>
                    <a:pt x="10017" y="581911"/>
                  </a:lnTo>
                  <a:cubicBezTo>
                    <a:pt x="7360" y="581911"/>
                    <a:pt x="4812" y="580855"/>
                    <a:pt x="2934" y="578977"/>
                  </a:cubicBezTo>
                  <a:cubicBezTo>
                    <a:pt x="1055" y="577098"/>
                    <a:pt x="0" y="574550"/>
                    <a:pt x="0" y="571894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1"/>
            <p:cNvSpPr txBox="1"/>
            <p:nvPr/>
          </p:nvSpPr>
          <p:spPr>
            <a:xfrm>
              <a:off x="0" y="-47625"/>
              <a:ext cx="4274726" cy="6295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21"/>
          <p:cNvSpPr txBox="1"/>
          <p:nvPr/>
        </p:nvSpPr>
        <p:spPr>
          <a:xfrm>
            <a:off x="445112" y="804773"/>
            <a:ext cx="8253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Image</a:t>
            </a: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Gallery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pic>
        <p:nvPicPr>
          <p:cNvPr id="253" name="Google Shape;2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00" y="1809417"/>
            <a:ext cx="2100326" cy="2862413"/>
          </a:xfrm>
          <a:prstGeom prst="rect">
            <a:avLst/>
          </a:prstGeom>
          <a:solidFill>
            <a:srgbClr val="708BC4"/>
          </a:solidFill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4" name="Google Shape;25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8871" y="1808500"/>
            <a:ext cx="3527591" cy="2864250"/>
          </a:xfrm>
          <a:prstGeom prst="rect">
            <a:avLst/>
          </a:prstGeom>
          <a:noFill/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8904" y="1809050"/>
            <a:ext cx="2100596" cy="2862781"/>
          </a:xfrm>
          <a:prstGeom prst="rect">
            <a:avLst/>
          </a:prstGeom>
          <a:solidFill>
            <a:srgbClr val="708BC4"/>
          </a:solidFill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2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261" name="Google Shape;261;p2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2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685" y="496853"/>
            <a:ext cx="4887240" cy="416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22"/>
          <p:cNvGrpSpPr/>
          <p:nvPr/>
        </p:nvGrpSpPr>
        <p:grpSpPr>
          <a:xfrm>
            <a:off x="5598175" y="840625"/>
            <a:ext cx="2573775" cy="3216329"/>
            <a:chOff x="4" y="-767015"/>
            <a:chExt cx="6863400" cy="8576877"/>
          </a:xfrm>
        </p:grpSpPr>
        <p:sp>
          <p:nvSpPr>
            <p:cNvPr id="265" name="Google Shape;265;p22"/>
            <p:cNvSpPr txBox="1"/>
            <p:nvPr/>
          </p:nvSpPr>
          <p:spPr>
            <a:xfrm>
              <a:off x="4" y="-767015"/>
              <a:ext cx="6863400" cy="73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Write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Your </a:t>
              </a:r>
              <a:r>
                <a:rPr i="0" lang="en" sz="4500" u="none" cap="none" strike="noStrike">
                  <a:solidFill>
                    <a:srgbClr val="FDD940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Topic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or </a:t>
              </a:r>
              <a:r>
                <a:rPr i="0" lang="en" sz="4500" u="none" cap="none" strike="noStrike">
                  <a:solidFill>
                    <a:srgbClr val="FDD940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Idea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</p:txBody>
        </p:sp>
        <p:sp>
          <p:nvSpPr>
            <p:cNvPr id="266" name="Google Shape;266;p22"/>
            <p:cNvSpPr txBox="1"/>
            <p:nvPr/>
          </p:nvSpPr>
          <p:spPr>
            <a:xfrm>
              <a:off x="826322" y="6807562"/>
              <a:ext cx="5210700" cy="100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Elaborate on what you want to discuss. 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3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272" name="Google Shape;272;p2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3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4" name="Google Shape;27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7690" y="228100"/>
            <a:ext cx="3798685" cy="4687299"/>
          </a:xfrm>
          <a:prstGeom prst="rect">
            <a:avLst/>
          </a:prstGeom>
          <a:noFill/>
          <a:ln cap="flat" cmpd="sng" w="381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5" name="Google Shape;275;p23"/>
          <p:cNvSpPr txBox="1"/>
          <p:nvPr/>
        </p:nvSpPr>
        <p:spPr>
          <a:xfrm>
            <a:off x="954764" y="883540"/>
            <a:ext cx="35163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Write Your Big 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Topic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or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</a:t>
            </a: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Idea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954764" y="2985121"/>
            <a:ext cx="36702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Lorem ipsum dolor sit amet, consectetur adipiscing elit. Duis sit amet enim quis massa vehicula luctus. Mauris fermentum vel dolor et dapibus.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100" u="none" cap="none" strike="noStrike">
              <a:solidFill>
                <a:srgbClr val="FFFFFF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Proin mattis tortor sed nisl mattis rhoncus. Nullam eget nisi eu leo malesuada fermentum et sed erat. Fusce tempor arcu dui, eget congue augue semper non.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4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282" name="Google Shape;282;p2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p24"/>
          <p:cNvSpPr txBox="1"/>
          <p:nvPr/>
        </p:nvSpPr>
        <p:spPr>
          <a:xfrm>
            <a:off x="693542" y="1122362"/>
            <a:ext cx="7756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Add a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Timeline</a:t>
            </a: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Page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grpSp>
        <p:nvGrpSpPr>
          <p:cNvPr id="285" name="Google Shape;285;p24"/>
          <p:cNvGrpSpPr/>
          <p:nvPr/>
        </p:nvGrpSpPr>
        <p:grpSpPr>
          <a:xfrm>
            <a:off x="833733" y="2054303"/>
            <a:ext cx="1632150" cy="1999439"/>
            <a:chOff x="0" y="0"/>
            <a:chExt cx="4352400" cy="5331838"/>
          </a:xfrm>
        </p:grpSpPr>
        <p:sp>
          <p:nvSpPr>
            <p:cNvPr id="286" name="Google Shape;286;p24"/>
            <p:cNvSpPr/>
            <p:nvPr/>
          </p:nvSpPr>
          <p:spPr>
            <a:xfrm>
              <a:off x="608731" y="0"/>
              <a:ext cx="3134942" cy="1638007"/>
            </a:xfrm>
            <a:custGeom>
              <a:rect b="b" l="l" r="r" t="t"/>
              <a:pathLst>
                <a:path extrusionOk="0" h="1638007" w="3134942">
                  <a:moveTo>
                    <a:pt x="0" y="0"/>
                  </a:moveTo>
                  <a:lnTo>
                    <a:pt x="3134942" y="0"/>
                  </a:lnTo>
                  <a:lnTo>
                    <a:pt x="3134942" y="1638007"/>
                  </a:lnTo>
                  <a:lnTo>
                    <a:pt x="0" y="16380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" name="Google Shape;287;p24"/>
            <p:cNvSpPr txBox="1"/>
            <p:nvPr/>
          </p:nvSpPr>
          <p:spPr>
            <a:xfrm>
              <a:off x="1272499" y="436163"/>
              <a:ext cx="1807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3A4763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01.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288" name="Google Shape;288;p24"/>
            <p:cNvSpPr txBox="1"/>
            <p:nvPr/>
          </p:nvSpPr>
          <p:spPr>
            <a:xfrm>
              <a:off x="0" y="2334223"/>
              <a:ext cx="4352400" cy="134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Add a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18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main point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289" name="Google Shape;289;p24"/>
            <p:cNvSpPr txBox="1"/>
            <p:nvPr/>
          </p:nvSpPr>
          <p:spPr>
            <a:xfrm>
              <a:off x="0" y="4248238"/>
              <a:ext cx="43524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Elaborate on what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you want to discuss.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grpSp>
        <p:nvGrpSpPr>
          <p:cNvPr id="290" name="Google Shape;290;p24"/>
          <p:cNvGrpSpPr/>
          <p:nvPr/>
        </p:nvGrpSpPr>
        <p:grpSpPr>
          <a:xfrm>
            <a:off x="2793686" y="2054303"/>
            <a:ext cx="1632150" cy="1999439"/>
            <a:chOff x="0" y="0"/>
            <a:chExt cx="4352400" cy="5331838"/>
          </a:xfrm>
        </p:grpSpPr>
        <p:sp>
          <p:nvSpPr>
            <p:cNvPr id="291" name="Google Shape;291;p24"/>
            <p:cNvSpPr/>
            <p:nvPr/>
          </p:nvSpPr>
          <p:spPr>
            <a:xfrm>
              <a:off x="608731" y="0"/>
              <a:ext cx="3134942" cy="1638007"/>
            </a:xfrm>
            <a:custGeom>
              <a:rect b="b" l="l" r="r" t="t"/>
              <a:pathLst>
                <a:path extrusionOk="0" h="1638007" w="3134942">
                  <a:moveTo>
                    <a:pt x="0" y="0"/>
                  </a:moveTo>
                  <a:lnTo>
                    <a:pt x="3134942" y="0"/>
                  </a:lnTo>
                  <a:lnTo>
                    <a:pt x="3134942" y="1638007"/>
                  </a:lnTo>
                  <a:lnTo>
                    <a:pt x="0" y="16380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24"/>
            <p:cNvSpPr txBox="1"/>
            <p:nvPr/>
          </p:nvSpPr>
          <p:spPr>
            <a:xfrm>
              <a:off x="1272499" y="436163"/>
              <a:ext cx="1807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3A4763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02. 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293" name="Google Shape;293;p24"/>
            <p:cNvSpPr txBox="1"/>
            <p:nvPr/>
          </p:nvSpPr>
          <p:spPr>
            <a:xfrm>
              <a:off x="0" y="2334223"/>
              <a:ext cx="4352400" cy="134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Add a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18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main point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294" name="Google Shape;294;p24"/>
            <p:cNvSpPr txBox="1"/>
            <p:nvPr/>
          </p:nvSpPr>
          <p:spPr>
            <a:xfrm>
              <a:off x="0" y="4248238"/>
              <a:ext cx="43524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Elaborate on what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you want to discuss.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grpSp>
        <p:nvGrpSpPr>
          <p:cNvPr id="295" name="Google Shape;295;p24"/>
          <p:cNvGrpSpPr/>
          <p:nvPr/>
        </p:nvGrpSpPr>
        <p:grpSpPr>
          <a:xfrm>
            <a:off x="4753639" y="2054303"/>
            <a:ext cx="1632150" cy="1999439"/>
            <a:chOff x="0" y="0"/>
            <a:chExt cx="4352400" cy="5331838"/>
          </a:xfrm>
        </p:grpSpPr>
        <p:sp>
          <p:nvSpPr>
            <p:cNvPr id="296" name="Google Shape;296;p24"/>
            <p:cNvSpPr/>
            <p:nvPr/>
          </p:nvSpPr>
          <p:spPr>
            <a:xfrm>
              <a:off x="608731" y="0"/>
              <a:ext cx="3134942" cy="1638007"/>
            </a:xfrm>
            <a:custGeom>
              <a:rect b="b" l="l" r="r" t="t"/>
              <a:pathLst>
                <a:path extrusionOk="0" h="1638007" w="3134942">
                  <a:moveTo>
                    <a:pt x="0" y="0"/>
                  </a:moveTo>
                  <a:lnTo>
                    <a:pt x="3134942" y="0"/>
                  </a:lnTo>
                  <a:lnTo>
                    <a:pt x="3134942" y="1638007"/>
                  </a:lnTo>
                  <a:lnTo>
                    <a:pt x="0" y="16380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24"/>
            <p:cNvSpPr txBox="1"/>
            <p:nvPr/>
          </p:nvSpPr>
          <p:spPr>
            <a:xfrm>
              <a:off x="1272499" y="436163"/>
              <a:ext cx="1807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3A4763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03.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298" name="Google Shape;298;p24"/>
            <p:cNvSpPr txBox="1"/>
            <p:nvPr/>
          </p:nvSpPr>
          <p:spPr>
            <a:xfrm>
              <a:off x="0" y="2334223"/>
              <a:ext cx="4352400" cy="134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Add a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18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main point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299" name="Google Shape;299;p24"/>
            <p:cNvSpPr txBox="1"/>
            <p:nvPr/>
          </p:nvSpPr>
          <p:spPr>
            <a:xfrm>
              <a:off x="0" y="4248238"/>
              <a:ext cx="43524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Elaborate on what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you want to discuss.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grpSp>
        <p:nvGrpSpPr>
          <p:cNvPr id="300" name="Google Shape;300;p24"/>
          <p:cNvGrpSpPr/>
          <p:nvPr/>
        </p:nvGrpSpPr>
        <p:grpSpPr>
          <a:xfrm>
            <a:off x="6713593" y="2054303"/>
            <a:ext cx="1632150" cy="1999439"/>
            <a:chOff x="0" y="0"/>
            <a:chExt cx="4352400" cy="5331838"/>
          </a:xfrm>
        </p:grpSpPr>
        <p:sp>
          <p:nvSpPr>
            <p:cNvPr id="301" name="Google Shape;301;p24"/>
            <p:cNvSpPr/>
            <p:nvPr/>
          </p:nvSpPr>
          <p:spPr>
            <a:xfrm>
              <a:off x="608731" y="0"/>
              <a:ext cx="3134942" cy="1638007"/>
            </a:xfrm>
            <a:custGeom>
              <a:rect b="b" l="l" r="r" t="t"/>
              <a:pathLst>
                <a:path extrusionOk="0" h="1638007" w="3134942">
                  <a:moveTo>
                    <a:pt x="0" y="0"/>
                  </a:moveTo>
                  <a:lnTo>
                    <a:pt x="3134942" y="0"/>
                  </a:lnTo>
                  <a:lnTo>
                    <a:pt x="3134942" y="1638007"/>
                  </a:lnTo>
                  <a:lnTo>
                    <a:pt x="0" y="163800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24"/>
            <p:cNvSpPr txBox="1"/>
            <p:nvPr/>
          </p:nvSpPr>
          <p:spPr>
            <a:xfrm>
              <a:off x="1272499" y="436163"/>
              <a:ext cx="18075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3A4763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04.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303" name="Google Shape;303;p24"/>
            <p:cNvSpPr txBox="1"/>
            <p:nvPr/>
          </p:nvSpPr>
          <p:spPr>
            <a:xfrm>
              <a:off x="0" y="2334223"/>
              <a:ext cx="4352400" cy="134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8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Add a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18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main point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  <p:sp>
          <p:nvSpPr>
            <p:cNvPr id="304" name="Google Shape;304;p24"/>
            <p:cNvSpPr txBox="1"/>
            <p:nvPr/>
          </p:nvSpPr>
          <p:spPr>
            <a:xfrm>
              <a:off x="0" y="4248238"/>
              <a:ext cx="43524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Elaborate on what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you want to discuss.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5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310" name="Google Shape;310;p25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2" name="Google Shape;3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146" y="280988"/>
            <a:ext cx="3554769" cy="4581526"/>
          </a:xfrm>
          <a:prstGeom prst="rect">
            <a:avLst/>
          </a:prstGeom>
          <a:noFill/>
          <a:ln cap="flat" cmpd="sng" w="381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13" name="Google Shape;313;p25"/>
          <p:cNvGrpSpPr/>
          <p:nvPr/>
        </p:nvGrpSpPr>
        <p:grpSpPr>
          <a:xfrm>
            <a:off x="453857" y="1863882"/>
            <a:ext cx="4808022" cy="1430663"/>
            <a:chOff x="0" y="0"/>
            <a:chExt cx="12821391" cy="3815101"/>
          </a:xfrm>
        </p:grpSpPr>
        <p:sp>
          <p:nvSpPr>
            <p:cNvPr id="314" name="Google Shape;314;p25"/>
            <p:cNvSpPr txBox="1"/>
            <p:nvPr/>
          </p:nvSpPr>
          <p:spPr>
            <a:xfrm>
              <a:off x="1224901" y="3363601"/>
              <a:ext cx="103716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Elaborate on the featured statistic.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grpSp>
          <p:nvGrpSpPr>
            <p:cNvPr id="315" name="Google Shape;315;p25"/>
            <p:cNvGrpSpPr/>
            <p:nvPr/>
          </p:nvGrpSpPr>
          <p:grpSpPr>
            <a:xfrm>
              <a:off x="0" y="0"/>
              <a:ext cx="12821391" cy="3198286"/>
              <a:chOff x="0" y="0"/>
              <a:chExt cx="2532620" cy="631760"/>
            </a:xfrm>
          </p:grpSpPr>
          <p:sp>
            <p:nvSpPr>
              <p:cNvPr id="316" name="Google Shape;316;p25"/>
              <p:cNvSpPr/>
              <p:nvPr/>
            </p:nvSpPr>
            <p:spPr>
              <a:xfrm>
                <a:off x="0" y="0"/>
                <a:ext cx="2532620" cy="631760"/>
              </a:xfrm>
              <a:custGeom>
                <a:rect b="b" l="l" r="r" t="t"/>
                <a:pathLst>
                  <a:path extrusionOk="0" h="631760" w="2532620">
                    <a:moveTo>
                      <a:pt x="0" y="0"/>
                    </a:moveTo>
                    <a:lnTo>
                      <a:pt x="2532620" y="0"/>
                    </a:lnTo>
                    <a:lnTo>
                      <a:pt x="2532620" y="631760"/>
                    </a:lnTo>
                    <a:lnTo>
                      <a:pt x="0" y="63176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317" name="Google Shape;317;p25"/>
              <p:cNvSpPr txBox="1"/>
              <p:nvPr/>
            </p:nvSpPr>
            <p:spPr>
              <a:xfrm>
                <a:off x="0" y="161925"/>
                <a:ext cx="2532620" cy="4698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0" lang="en" sz="4500" u="none" cap="none" strike="noStrike">
                    <a:solidFill>
                      <a:srgbClr val="FDD940"/>
                    </a:solidFill>
                    <a:latin typeface="League Spartan ExtraBold"/>
                    <a:ea typeface="League Spartan ExtraBold"/>
                    <a:cs typeface="League Spartan ExtraBold"/>
                    <a:sym typeface="League Spartan ExtraBold"/>
                  </a:rPr>
                  <a:t>123,456,789</a:t>
                </a:r>
                <a:endParaRPr sz="700">
                  <a:latin typeface="League Spartan ExtraBold"/>
                  <a:ea typeface="League Spartan ExtraBold"/>
                  <a:cs typeface="League Spartan ExtraBold"/>
                  <a:sym typeface="League Spartan ExtraBold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6"/>
          <p:cNvGrpSpPr/>
          <p:nvPr/>
        </p:nvGrpSpPr>
        <p:grpSpPr>
          <a:xfrm>
            <a:off x="1717136" y="943718"/>
            <a:ext cx="5709729" cy="3165650"/>
            <a:chOff x="0" y="-47625"/>
            <a:chExt cx="3007594" cy="1667503"/>
          </a:xfrm>
        </p:grpSpPr>
        <p:sp>
          <p:nvSpPr>
            <p:cNvPr id="323" name="Google Shape;323;p26"/>
            <p:cNvSpPr/>
            <p:nvPr/>
          </p:nvSpPr>
          <p:spPr>
            <a:xfrm>
              <a:off x="0" y="0"/>
              <a:ext cx="3007594" cy="1619878"/>
            </a:xfrm>
            <a:custGeom>
              <a:rect b="b" l="l" r="r" t="t"/>
              <a:pathLst>
                <a:path extrusionOk="0" h="1619878" w="3007594">
                  <a:moveTo>
                    <a:pt x="14237" y="0"/>
                  </a:moveTo>
                  <a:lnTo>
                    <a:pt x="2993356" y="0"/>
                  </a:lnTo>
                  <a:cubicBezTo>
                    <a:pt x="3001219" y="0"/>
                    <a:pt x="3007594" y="6374"/>
                    <a:pt x="3007594" y="14237"/>
                  </a:cubicBezTo>
                  <a:lnTo>
                    <a:pt x="3007594" y="1605641"/>
                  </a:lnTo>
                  <a:cubicBezTo>
                    <a:pt x="3007594" y="1609417"/>
                    <a:pt x="3006094" y="1613038"/>
                    <a:pt x="3003424" y="1615708"/>
                  </a:cubicBezTo>
                  <a:cubicBezTo>
                    <a:pt x="3000754" y="1618378"/>
                    <a:pt x="2997132" y="1619878"/>
                    <a:pt x="2993356" y="1619878"/>
                  </a:cubicBezTo>
                  <a:lnTo>
                    <a:pt x="14237" y="1619878"/>
                  </a:lnTo>
                  <a:cubicBezTo>
                    <a:pt x="6374" y="1619878"/>
                    <a:pt x="0" y="1613504"/>
                    <a:pt x="0" y="1605641"/>
                  </a:cubicBezTo>
                  <a:lnTo>
                    <a:pt x="0" y="14237"/>
                  </a:lnTo>
                  <a:cubicBezTo>
                    <a:pt x="0" y="10461"/>
                    <a:pt x="1500" y="6840"/>
                    <a:pt x="4170" y="4170"/>
                  </a:cubicBezTo>
                  <a:cubicBezTo>
                    <a:pt x="6840" y="1500"/>
                    <a:pt x="10461" y="0"/>
                    <a:pt x="1423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6"/>
            <p:cNvSpPr txBox="1"/>
            <p:nvPr/>
          </p:nvSpPr>
          <p:spPr>
            <a:xfrm>
              <a:off x="0" y="-47625"/>
              <a:ext cx="3007594" cy="1667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26"/>
          <p:cNvGrpSpPr/>
          <p:nvPr/>
        </p:nvGrpSpPr>
        <p:grpSpPr>
          <a:xfrm>
            <a:off x="1864536" y="1987667"/>
            <a:ext cx="5414963" cy="1325862"/>
            <a:chOff x="0" y="161925"/>
            <a:chExt cx="14439900" cy="3535632"/>
          </a:xfrm>
        </p:grpSpPr>
        <p:sp>
          <p:nvSpPr>
            <p:cNvPr id="326" name="Google Shape;326;p26"/>
            <p:cNvSpPr txBox="1"/>
            <p:nvPr/>
          </p:nvSpPr>
          <p:spPr>
            <a:xfrm>
              <a:off x="0" y="161925"/>
              <a:ext cx="144399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rgbClr val="FDD940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Thank</a:t>
              </a: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 you!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</p:txBody>
        </p:sp>
        <p:sp>
          <p:nvSpPr>
            <p:cNvPr id="327" name="Google Shape;327;p26"/>
            <p:cNvSpPr txBox="1"/>
            <p:nvPr/>
          </p:nvSpPr>
          <p:spPr>
            <a:xfrm>
              <a:off x="2632993" y="2219757"/>
              <a:ext cx="91737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Write a closing statement or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 Medium"/>
                  <a:ea typeface="Alegreya Sans Medium"/>
                  <a:cs typeface="Alegreya Sans Medium"/>
                  <a:sym typeface="Alegreya Sans Medium"/>
                </a:rPr>
                <a:t>call-to-action here.</a:t>
              </a:r>
              <a:endParaRPr sz="700">
                <a:latin typeface="Alegreya Sans Medium"/>
                <a:ea typeface="Alegreya Sans Medium"/>
                <a:cs typeface="Alegreya Sans Medium"/>
                <a:sym typeface="Alegreya Sans Medium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27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333" name="Google Shape;333;p2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7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27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336" name="Google Shape;336;p2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7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7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339" name="Google Shape;339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7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342" name="Google Shape;342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7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345" name="Google Shape;345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27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348" name="Google Shape;348;p27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349" name="Google Shape;349;p27"/>
          <p:cNvSpPr txBox="1"/>
          <p:nvPr/>
        </p:nvSpPr>
        <p:spPr>
          <a:xfrm>
            <a:off x="873885" y="2105017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LEAGUE SPARTAN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ALEGREYA SANS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ALEGREYA SANS</a:t>
            </a:r>
            <a:endParaRPr sz="700"/>
          </a:p>
        </p:txBody>
      </p:sp>
      <p:grpSp>
        <p:nvGrpSpPr>
          <p:cNvPr id="350" name="Google Shape;350;p27"/>
          <p:cNvGrpSpPr/>
          <p:nvPr/>
        </p:nvGrpSpPr>
        <p:grpSpPr>
          <a:xfrm>
            <a:off x="523875" y="4048637"/>
            <a:ext cx="610687" cy="537898"/>
            <a:chOff x="0" y="-23569"/>
            <a:chExt cx="1628498" cy="1434394"/>
          </a:xfrm>
        </p:grpSpPr>
        <p:grpSp>
          <p:nvGrpSpPr>
            <p:cNvPr id="351" name="Google Shape;351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52" name="Google Shape;35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C5DCE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#C5DCEF</a:t>
              </a:r>
              <a:endParaRPr sz="700"/>
            </a:p>
          </p:txBody>
        </p:sp>
      </p:grpSp>
      <p:grpSp>
        <p:nvGrpSpPr>
          <p:cNvPr id="355" name="Google Shape;355;p27"/>
          <p:cNvGrpSpPr/>
          <p:nvPr/>
        </p:nvGrpSpPr>
        <p:grpSpPr>
          <a:xfrm>
            <a:off x="1063853" y="4048637"/>
            <a:ext cx="610687" cy="537898"/>
            <a:chOff x="0" y="-23569"/>
            <a:chExt cx="1628498" cy="1434394"/>
          </a:xfrm>
        </p:grpSpPr>
        <p:grpSp>
          <p:nvGrpSpPr>
            <p:cNvPr id="356" name="Google Shape;356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57" name="Google Shape;35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DD94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9" name="Google Shape;359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#FDD940</a:t>
              </a:r>
              <a:endParaRPr sz="700"/>
            </a:p>
          </p:txBody>
        </p:sp>
      </p:grpSp>
      <p:grpSp>
        <p:nvGrpSpPr>
          <p:cNvPr id="360" name="Google Shape;360;p27"/>
          <p:cNvGrpSpPr/>
          <p:nvPr/>
        </p:nvGrpSpPr>
        <p:grpSpPr>
          <a:xfrm>
            <a:off x="2143810" y="4048637"/>
            <a:ext cx="610687" cy="537898"/>
            <a:chOff x="0" y="-23569"/>
            <a:chExt cx="1628498" cy="1434394"/>
          </a:xfrm>
        </p:grpSpPr>
        <p:grpSp>
          <p:nvGrpSpPr>
            <p:cNvPr id="361" name="Google Shape;361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62" name="Google Shape;36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364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#FFFFFF</a:t>
              </a:r>
              <a:endParaRPr sz="700"/>
            </a:p>
          </p:txBody>
        </p:sp>
      </p:grpSp>
      <p:sp>
        <p:nvSpPr>
          <p:cNvPr id="365" name="Google Shape;365;p27"/>
          <p:cNvSpPr txBox="1"/>
          <p:nvPr/>
        </p:nvSpPr>
        <p:spPr>
          <a:xfrm>
            <a:off x="2105002" y="814321"/>
            <a:ext cx="4933995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 these design resources in your Canva Presentation.</a:t>
            </a:r>
            <a:endParaRPr sz="700"/>
          </a:p>
        </p:txBody>
      </p:sp>
      <p:sp>
        <p:nvSpPr>
          <p:cNvPr id="366" name="Google Shape;366;p27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367" name="Google Shape;367;p27"/>
          <p:cNvSpPr txBox="1"/>
          <p:nvPr/>
        </p:nvSpPr>
        <p:spPr>
          <a:xfrm>
            <a:off x="2571227" y="188608"/>
            <a:ext cx="400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400" u="none" cap="none" strike="noStrike">
                <a:solidFill>
                  <a:srgbClr val="708BC4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RESOURCE PAGE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368" name="Google Shape;368;p27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369" name="Google Shape;369;p27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370" name="Google Shape;370;p27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371" name="Google Shape;371;p27"/>
          <p:cNvGrpSpPr/>
          <p:nvPr/>
        </p:nvGrpSpPr>
        <p:grpSpPr>
          <a:xfrm>
            <a:off x="1603831" y="4048637"/>
            <a:ext cx="610687" cy="537898"/>
            <a:chOff x="0" y="-23569"/>
            <a:chExt cx="1628498" cy="1434394"/>
          </a:xfrm>
        </p:grpSpPr>
        <p:grpSp>
          <p:nvGrpSpPr>
            <p:cNvPr id="372" name="Google Shape;372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73" name="Google Shape;37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708BC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5" name="Google Shape;375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#708BC4</a:t>
              </a:r>
              <a:endParaRPr sz="700"/>
            </a:p>
          </p:txBody>
        </p:sp>
      </p:grpSp>
      <p:sp>
        <p:nvSpPr>
          <p:cNvPr id="376" name="Google Shape;376;p27"/>
          <p:cNvSpPr/>
          <p:nvPr/>
        </p:nvSpPr>
        <p:spPr>
          <a:xfrm>
            <a:off x="4393044" y="1786917"/>
            <a:ext cx="1216468" cy="1188592"/>
          </a:xfrm>
          <a:custGeom>
            <a:rect b="b" l="l" r="r" t="t"/>
            <a:pathLst>
              <a:path extrusionOk="0" h="2377183" w="2432937">
                <a:moveTo>
                  <a:pt x="0" y="0"/>
                </a:moveTo>
                <a:lnTo>
                  <a:pt x="2432938" y="0"/>
                </a:lnTo>
                <a:lnTo>
                  <a:pt x="2432938" y="2377182"/>
                </a:lnTo>
                <a:lnTo>
                  <a:pt x="0" y="2377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27"/>
          <p:cNvSpPr/>
          <p:nvPr/>
        </p:nvSpPr>
        <p:spPr>
          <a:xfrm>
            <a:off x="3383530" y="1834592"/>
            <a:ext cx="757070" cy="1093241"/>
          </a:xfrm>
          <a:custGeom>
            <a:rect b="b" l="l" r="r" t="t"/>
            <a:pathLst>
              <a:path extrusionOk="0" h="2186482" w="1514139">
                <a:moveTo>
                  <a:pt x="0" y="0"/>
                </a:moveTo>
                <a:lnTo>
                  <a:pt x="1514139" y="0"/>
                </a:lnTo>
                <a:lnTo>
                  <a:pt x="1514139" y="2186482"/>
                </a:lnTo>
                <a:lnTo>
                  <a:pt x="0" y="2186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27"/>
          <p:cNvSpPr/>
          <p:nvPr/>
        </p:nvSpPr>
        <p:spPr>
          <a:xfrm>
            <a:off x="7559713" y="1825640"/>
            <a:ext cx="923231" cy="1111145"/>
          </a:xfrm>
          <a:custGeom>
            <a:rect b="b" l="l" r="r" t="t"/>
            <a:pathLst>
              <a:path extrusionOk="0" h="2222290" w="1846462">
                <a:moveTo>
                  <a:pt x="0" y="0"/>
                </a:moveTo>
                <a:lnTo>
                  <a:pt x="1846461" y="0"/>
                </a:lnTo>
                <a:lnTo>
                  <a:pt x="1846461" y="2222290"/>
                </a:lnTo>
                <a:lnTo>
                  <a:pt x="0" y="22222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7056" l="-76988" r="0" t="0"/>
            </a:stretch>
          </a:blipFill>
          <a:ln>
            <a:noFill/>
          </a:ln>
        </p:spPr>
      </p:sp>
      <p:sp>
        <p:nvSpPr>
          <p:cNvPr id="379" name="Google Shape;379;p27"/>
          <p:cNvSpPr/>
          <p:nvPr/>
        </p:nvSpPr>
        <p:spPr>
          <a:xfrm flipH="1">
            <a:off x="4709006" y="3315026"/>
            <a:ext cx="746081" cy="843927"/>
          </a:xfrm>
          <a:custGeom>
            <a:rect b="b" l="l" r="r" t="t"/>
            <a:pathLst>
              <a:path extrusionOk="0" h="1687854" w="1492161">
                <a:moveTo>
                  <a:pt x="1492161" y="0"/>
                </a:moveTo>
                <a:lnTo>
                  <a:pt x="0" y="0"/>
                </a:lnTo>
                <a:lnTo>
                  <a:pt x="0" y="1687855"/>
                </a:lnTo>
                <a:lnTo>
                  <a:pt x="1492161" y="1687855"/>
                </a:lnTo>
                <a:lnTo>
                  <a:pt x="149216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6401" l="-17548" r="-36738" t="0"/>
            </a:stretch>
          </a:blipFill>
          <a:ln>
            <a:noFill/>
          </a:ln>
        </p:spPr>
      </p:sp>
      <p:pic>
        <p:nvPicPr>
          <p:cNvPr id="380" name="Google Shape;380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51829" y="3291074"/>
            <a:ext cx="953829" cy="891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28"/>
          <p:cNvGrpSpPr/>
          <p:nvPr/>
        </p:nvGrpSpPr>
        <p:grpSpPr>
          <a:xfrm>
            <a:off x="2997636" y="1349414"/>
            <a:ext cx="3148728" cy="1287724"/>
            <a:chOff x="0" y="-19050"/>
            <a:chExt cx="1658589" cy="678307"/>
          </a:xfrm>
        </p:grpSpPr>
        <p:sp>
          <p:nvSpPr>
            <p:cNvPr id="386" name="Google Shape;386;p28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8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28"/>
          <p:cNvSpPr/>
          <p:nvPr/>
        </p:nvSpPr>
        <p:spPr>
          <a:xfrm>
            <a:off x="3389498" y="1637632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9" name="Google Shape;389;p28"/>
          <p:cNvGrpSpPr/>
          <p:nvPr/>
        </p:nvGrpSpPr>
        <p:grpSpPr>
          <a:xfrm>
            <a:off x="2997636" y="2886723"/>
            <a:ext cx="3148728" cy="1287724"/>
            <a:chOff x="0" y="-19050"/>
            <a:chExt cx="1658589" cy="678307"/>
          </a:xfrm>
        </p:grpSpPr>
        <p:sp>
          <p:nvSpPr>
            <p:cNvPr id="390" name="Google Shape;390;p28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8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p28"/>
          <p:cNvSpPr txBox="1"/>
          <p:nvPr/>
        </p:nvSpPr>
        <p:spPr>
          <a:xfrm>
            <a:off x="1688740" y="882979"/>
            <a:ext cx="5766520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708BC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393" name="Google Shape;393;p28"/>
          <p:cNvSpPr txBox="1"/>
          <p:nvPr/>
        </p:nvSpPr>
        <p:spPr>
          <a:xfrm>
            <a:off x="2907762" y="4449802"/>
            <a:ext cx="3328477" cy="408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708BC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HAPPY DESIGNING!</a:t>
            </a:r>
            <a:endParaRPr sz="700"/>
          </a:p>
        </p:txBody>
      </p:sp>
      <p:sp>
        <p:nvSpPr>
          <p:cNvPr id="394" name="Google Shape;394;p28"/>
          <p:cNvSpPr txBox="1"/>
          <p:nvPr/>
        </p:nvSpPr>
        <p:spPr>
          <a:xfrm>
            <a:off x="2105002" y="2304760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395" name="Google Shape;395;p28"/>
          <p:cNvSpPr txBox="1"/>
          <p:nvPr/>
        </p:nvSpPr>
        <p:spPr>
          <a:xfrm>
            <a:off x="2105002" y="3657014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396" name="Google Shape;396;p28"/>
          <p:cNvSpPr txBox="1"/>
          <p:nvPr/>
        </p:nvSpPr>
        <p:spPr>
          <a:xfrm>
            <a:off x="2175245" y="206089"/>
            <a:ext cx="4793511" cy="582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400" u="none" cap="none" strike="noStrike">
                <a:solidFill>
                  <a:srgbClr val="708BC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CREDITS</a:t>
            </a:r>
            <a:endParaRPr sz="700"/>
          </a:p>
        </p:txBody>
      </p:sp>
      <p:sp>
        <p:nvSpPr>
          <p:cNvPr id="397" name="Google Shape;397;p28"/>
          <p:cNvSpPr txBox="1"/>
          <p:nvPr/>
        </p:nvSpPr>
        <p:spPr>
          <a:xfrm>
            <a:off x="3055013" y="3290780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2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100" name="Google Shape;100;p1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2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12"/>
          <p:cNvSpPr/>
          <p:nvPr/>
        </p:nvSpPr>
        <p:spPr>
          <a:xfrm>
            <a:off x="4797727" y="-336078"/>
            <a:ext cx="5608097" cy="5479578"/>
          </a:xfrm>
          <a:custGeom>
            <a:rect b="b" l="l" r="r" t="t"/>
            <a:pathLst>
              <a:path extrusionOk="0" h="10959156" w="11216193">
                <a:moveTo>
                  <a:pt x="0" y="0"/>
                </a:moveTo>
                <a:lnTo>
                  <a:pt x="11216193" y="0"/>
                </a:lnTo>
                <a:lnTo>
                  <a:pt x="11216193" y="10959156"/>
                </a:lnTo>
                <a:lnTo>
                  <a:pt x="0" y="10959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2"/>
          <p:cNvSpPr txBox="1"/>
          <p:nvPr/>
        </p:nvSpPr>
        <p:spPr>
          <a:xfrm>
            <a:off x="971274" y="1046150"/>
            <a:ext cx="3698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Add an 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Agenda</a:t>
            </a: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Page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104" name="Google Shape;104;p12"/>
          <p:cNvSpPr txBox="1"/>
          <p:nvPr/>
        </p:nvSpPr>
        <p:spPr>
          <a:xfrm>
            <a:off x="971267" y="3374041"/>
            <a:ext cx="3204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05" name="Google Shape;105;p12"/>
          <p:cNvSpPr txBox="1"/>
          <p:nvPr/>
        </p:nvSpPr>
        <p:spPr>
          <a:xfrm>
            <a:off x="971267" y="2548541"/>
            <a:ext cx="3204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06" name="Google Shape;106;p12"/>
          <p:cNvSpPr txBox="1"/>
          <p:nvPr/>
        </p:nvSpPr>
        <p:spPr>
          <a:xfrm>
            <a:off x="971267" y="2961291"/>
            <a:ext cx="3204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07" name="Google Shape;107;p12"/>
          <p:cNvSpPr txBox="1"/>
          <p:nvPr/>
        </p:nvSpPr>
        <p:spPr>
          <a:xfrm>
            <a:off x="971267" y="3786791"/>
            <a:ext cx="3204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Write an agenda here.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3"/>
          <p:cNvGrpSpPr/>
          <p:nvPr/>
        </p:nvGrpSpPr>
        <p:grpSpPr>
          <a:xfrm>
            <a:off x="514350" y="928203"/>
            <a:ext cx="8115300" cy="3196682"/>
            <a:chOff x="0" y="-47625"/>
            <a:chExt cx="4274726" cy="1683849"/>
          </a:xfrm>
        </p:grpSpPr>
        <p:sp>
          <p:nvSpPr>
            <p:cNvPr id="113" name="Google Shape;113;p13"/>
            <p:cNvSpPr/>
            <p:nvPr/>
          </p:nvSpPr>
          <p:spPr>
            <a:xfrm>
              <a:off x="0" y="0"/>
              <a:ext cx="4274726" cy="1636224"/>
            </a:xfrm>
            <a:custGeom>
              <a:rect b="b" l="l" r="r" t="t"/>
              <a:pathLst>
                <a:path extrusionOk="0" h="1636224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1626207"/>
                  </a:lnTo>
                  <a:cubicBezTo>
                    <a:pt x="4274726" y="1628863"/>
                    <a:pt x="4273671" y="1631411"/>
                    <a:pt x="4271792" y="1633290"/>
                  </a:cubicBezTo>
                  <a:cubicBezTo>
                    <a:pt x="4269913" y="1635168"/>
                    <a:pt x="4267365" y="1636224"/>
                    <a:pt x="4264709" y="1636224"/>
                  </a:cubicBezTo>
                  <a:lnTo>
                    <a:pt x="10017" y="1636224"/>
                  </a:lnTo>
                  <a:cubicBezTo>
                    <a:pt x="7360" y="1636224"/>
                    <a:pt x="4812" y="1635168"/>
                    <a:pt x="2934" y="1633290"/>
                  </a:cubicBezTo>
                  <a:cubicBezTo>
                    <a:pt x="1055" y="1631411"/>
                    <a:pt x="0" y="1628863"/>
                    <a:pt x="0" y="1626207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 txBox="1"/>
            <p:nvPr/>
          </p:nvSpPr>
          <p:spPr>
            <a:xfrm>
              <a:off x="0" y="-47625"/>
              <a:ext cx="4274726" cy="1683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5" name="Google Shape;11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625" y="382875"/>
            <a:ext cx="3387024" cy="4363743"/>
          </a:xfrm>
          <a:prstGeom prst="rect">
            <a:avLst/>
          </a:prstGeom>
          <a:noFill/>
          <a:ln cap="flat" cmpd="sng" w="1905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16" name="Google Shape;116;p13"/>
          <p:cNvGrpSpPr/>
          <p:nvPr/>
        </p:nvGrpSpPr>
        <p:grpSpPr>
          <a:xfrm>
            <a:off x="895454" y="1774670"/>
            <a:ext cx="4572112" cy="1332757"/>
            <a:chOff x="0" y="161925"/>
            <a:chExt cx="12192300" cy="3554018"/>
          </a:xfrm>
        </p:grpSpPr>
        <p:sp>
          <p:nvSpPr>
            <p:cNvPr id="117" name="Google Shape;117;p13"/>
            <p:cNvSpPr txBox="1"/>
            <p:nvPr/>
          </p:nvSpPr>
          <p:spPr>
            <a:xfrm>
              <a:off x="0" y="161925"/>
              <a:ext cx="121923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Hello </a:t>
              </a:r>
              <a:r>
                <a:rPr i="0" lang="en" sz="4500" u="none" cap="none" strike="noStrike">
                  <a:solidFill>
                    <a:srgbClr val="FDD940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there</a:t>
              </a: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!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</p:txBody>
        </p:sp>
        <p:sp>
          <p:nvSpPr>
            <p:cNvPr id="118" name="Google Shape;118;p13"/>
            <p:cNvSpPr txBox="1"/>
            <p:nvPr/>
          </p:nvSpPr>
          <p:spPr>
            <a:xfrm>
              <a:off x="0" y="2238143"/>
              <a:ext cx="10183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I'm Rain, and I'll be sharing with you my beautiful ideas. Follow me at @reallygreatsite to learn more. 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4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124" name="Google Shape;124;p1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4"/>
          <p:cNvGrpSpPr/>
          <p:nvPr/>
        </p:nvGrpSpPr>
        <p:grpSpPr>
          <a:xfrm>
            <a:off x="866879" y="1646048"/>
            <a:ext cx="4572112" cy="1646513"/>
            <a:chOff x="0" y="161925"/>
            <a:chExt cx="12192300" cy="4390700"/>
          </a:xfrm>
        </p:grpSpPr>
        <p:sp>
          <p:nvSpPr>
            <p:cNvPr id="127" name="Google Shape;127;p14"/>
            <p:cNvSpPr txBox="1"/>
            <p:nvPr/>
          </p:nvSpPr>
          <p:spPr>
            <a:xfrm>
              <a:off x="0" y="161925"/>
              <a:ext cx="121923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rgbClr val="FDD940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Definition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0" y="2212925"/>
              <a:ext cx="10183500" cy="23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5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Cyclones are large-scale air mass systems characterized by low atmospheric pressure, rotating winds, and are typically associated with storms.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129" name="Google Shape;129;p14"/>
          <p:cNvSpPr/>
          <p:nvPr/>
        </p:nvSpPr>
        <p:spPr>
          <a:xfrm rot="1522785">
            <a:off x="4175273" y="-981408"/>
            <a:ext cx="4533687" cy="6546841"/>
          </a:xfrm>
          <a:custGeom>
            <a:rect b="b" l="l" r="r" t="t"/>
            <a:pathLst>
              <a:path extrusionOk="0" h="13093681" w="9067374">
                <a:moveTo>
                  <a:pt x="0" y="0"/>
                </a:moveTo>
                <a:lnTo>
                  <a:pt x="9067374" y="0"/>
                </a:lnTo>
                <a:lnTo>
                  <a:pt x="9067374" y="13093681"/>
                </a:lnTo>
                <a:lnTo>
                  <a:pt x="0" y="13093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5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135" name="Google Shape;135;p15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3875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5"/>
          <p:cNvGrpSpPr/>
          <p:nvPr/>
        </p:nvGrpSpPr>
        <p:grpSpPr>
          <a:xfrm>
            <a:off x="948599" y="1415336"/>
            <a:ext cx="3249675" cy="2357681"/>
            <a:chOff x="0" y="161925"/>
            <a:chExt cx="8665800" cy="6287150"/>
          </a:xfrm>
        </p:grpSpPr>
        <p:sp>
          <p:nvSpPr>
            <p:cNvPr id="139" name="Google Shape;139;p15"/>
            <p:cNvSpPr txBox="1"/>
            <p:nvPr/>
          </p:nvSpPr>
          <p:spPr>
            <a:xfrm>
              <a:off x="0" y="161925"/>
              <a:ext cx="8665800" cy="554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Write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Your </a:t>
              </a:r>
              <a:r>
                <a:rPr i="0" lang="en" sz="4500" u="none" cap="none" strike="noStrike">
                  <a:solidFill>
                    <a:srgbClr val="FDD940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Topic</a:t>
              </a:r>
              <a:r>
                <a:rPr i="0" lang="en" sz="4500" u="none" cap="none" strike="noStrike">
                  <a:solidFill>
                    <a:srgbClr val="FFFFFF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 or </a:t>
              </a:r>
              <a:r>
                <a:rPr i="0" lang="en" sz="4500" u="none" cap="none" strike="noStrike">
                  <a:solidFill>
                    <a:srgbClr val="FDD940"/>
                  </a:solidFill>
                  <a:latin typeface="League Spartan ExtraBold"/>
                  <a:ea typeface="League Spartan ExtraBold"/>
                  <a:cs typeface="League Spartan ExtraBold"/>
                  <a:sym typeface="League Spartan ExtraBold"/>
                </a:rPr>
                <a:t>Idea</a:t>
              </a:r>
              <a:endParaRPr sz="700">
                <a:latin typeface="League Spartan ExtraBold"/>
                <a:ea typeface="League Spartan ExtraBold"/>
                <a:cs typeface="League Spartan ExtraBold"/>
                <a:sym typeface="League Spartan ExtraBold"/>
              </a:endParaRPr>
            </a:p>
          </p:txBody>
        </p:sp>
        <p:sp>
          <p:nvSpPr>
            <p:cNvPr id="140" name="Google Shape;140;p15"/>
            <p:cNvSpPr txBox="1"/>
            <p:nvPr/>
          </p:nvSpPr>
          <p:spPr>
            <a:xfrm>
              <a:off x="0" y="5997575"/>
              <a:ext cx="75600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FFFFFF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Elaborate on what you want to discuss. </a:t>
              </a:r>
              <a:endParaRPr sz="7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6"/>
          <p:cNvGrpSpPr/>
          <p:nvPr/>
        </p:nvGrpSpPr>
        <p:grpSpPr>
          <a:xfrm>
            <a:off x="514350" y="423937"/>
            <a:ext cx="8115300" cy="4205213"/>
            <a:chOff x="0" y="-47625"/>
            <a:chExt cx="4274726" cy="2215092"/>
          </a:xfrm>
        </p:grpSpPr>
        <p:sp>
          <p:nvSpPr>
            <p:cNvPr id="146" name="Google Shape;146;p16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6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16"/>
          <p:cNvSpPr txBox="1"/>
          <p:nvPr/>
        </p:nvSpPr>
        <p:spPr>
          <a:xfrm>
            <a:off x="5358308" y="3874816"/>
            <a:ext cx="18510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Briefly elaborate on what you want to discuss.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49" name="Google Shape;149;p16"/>
          <p:cNvSpPr txBox="1"/>
          <p:nvPr/>
        </p:nvSpPr>
        <p:spPr>
          <a:xfrm>
            <a:off x="5358308" y="3308891"/>
            <a:ext cx="1151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Polar Cyclones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50" name="Google Shape;150;p16"/>
          <p:cNvSpPr txBox="1"/>
          <p:nvPr/>
        </p:nvSpPr>
        <p:spPr>
          <a:xfrm>
            <a:off x="5358308" y="2896729"/>
            <a:ext cx="1151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03.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3175242" y="3874816"/>
            <a:ext cx="1706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Briefly elaborate on what you want to discuss.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3175242" y="3308891"/>
            <a:ext cx="15939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Extratropical Cyclones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3175242" y="2896729"/>
            <a:ext cx="159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02. 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990704" y="3874816"/>
            <a:ext cx="17064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Briefly elaborate on what you want to discuss.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990704" y="3270791"/>
            <a:ext cx="159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Tropical Cyclones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990704" y="2858629"/>
            <a:ext cx="159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01. 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57" name="Google Shape;157;p16"/>
          <p:cNvSpPr/>
          <p:nvPr/>
        </p:nvSpPr>
        <p:spPr>
          <a:xfrm rot="-1013502">
            <a:off x="5659798" y="-683614"/>
            <a:ext cx="5076167" cy="6109369"/>
          </a:xfrm>
          <a:custGeom>
            <a:rect b="b" l="l" r="r" t="t"/>
            <a:pathLst>
              <a:path extrusionOk="0" h="12242481" w="10172061">
                <a:moveTo>
                  <a:pt x="0" y="0"/>
                </a:moveTo>
                <a:lnTo>
                  <a:pt x="10172061" y="0"/>
                </a:lnTo>
                <a:lnTo>
                  <a:pt x="10172061" y="12242481"/>
                </a:lnTo>
                <a:lnTo>
                  <a:pt x="0" y="12242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7056" l="-76988" r="0" t="0"/>
            </a:stretch>
          </a:blipFill>
          <a:ln>
            <a:noFill/>
          </a:ln>
        </p:spPr>
      </p:sp>
      <p:sp>
        <p:nvSpPr>
          <p:cNvPr id="158" name="Google Shape;158;p16"/>
          <p:cNvSpPr txBox="1"/>
          <p:nvPr/>
        </p:nvSpPr>
        <p:spPr>
          <a:xfrm>
            <a:off x="990702" y="1122350"/>
            <a:ext cx="2472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Types of 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Cyclones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514350" y="323084"/>
            <a:ext cx="8115300" cy="4205213"/>
            <a:chOff x="0" y="-47625"/>
            <a:chExt cx="4274726" cy="2215092"/>
          </a:xfrm>
        </p:grpSpPr>
        <p:sp>
          <p:nvSpPr>
            <p:cNvPr id="164" name="Google Shape;164;p17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17"/>
          <p:cNvSpPr/>
          <p:nvPr/>
        </p:nvSpPr>
        <p:spPr>
          <a:xfrm>
            <a:off x="3187859" y="1793258"/>
            <a:ext cx="853240" cy="927434"/>
          </a:xfrm>
          <a:custGeom>
            <a:rect b="b" l="l" r="r" t="t"/>
            <a:pathLst>
              <a:path extrusionOk="0" h="1854869" w="1706480">
                <a:moveTo>
                  <a:pt x="0" y="0"/>
                </a:moveTo>
                <a:lnTo>
                  <a:pt x="1706480" y="0"/>
                </a:lnTo>
                <a:lnTo>
                  <a:pt x="1706480" y="1854869"/>
                </a:lnTo>
                <a:lnTo>
                  <a:pt x="0" y="1854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7"/>
          <p:cNvSpPr/>
          <p:nvPr/>
        </p:nvSpPr>
        <p:spPr>
          <a:xfrm>
            <a:off x="1108315" y="1859310"/>
            <a:ext cx="1182245" cy="795329"/>
          </a:xfrm>
          <a:custGeom>
            <a:rect b="b" l="l" r="r" t="t"/>
            <a:pathLst>
              <a:path extrusionOk="0" h="1590657" w="2364490">
                <a:moveTo>
                  <a:pt x="0" y="0"/>
                </a:moveTo>
                <a:lnTo>
                  <a:pt x="2364490" y="0"/>
                </a:lnTo>
                <a:lnTo>
                  <a:pt x="2364490" y="1590657"/>
                </a:lnTo>
                <a:lnTo>
                  <a:pt x="0" y="159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7"/>
          <p:cNvSpPr/>
          <p:nvPr/>
        </p:nvSpPr>
        <p:spPr>
          <a:xfrm>
            <a:off x="5021464" y="1793258"/>
            <a:ext cx="1016114" cy="927434"/>
          </a:xfrm>
          <a:custGeom>
            <a:rect b="b" l="l" r="r" t="t"/>
            <a:pathLst>
              <a:path extrusionOk="0" h="1854869" w="2032227">
                <a:moveTo>
                  <a:pt x="0" y="0"/>
                </a:moveTo>
                <a:lnTo>
                  <a:pt x="2032228" y="0"/>
                </a:lnTo>
                <a:lnTo>
                  <a:pt x="2032228" y="1854869"/>
                </a:lnTo>
                <a:lnTo>
                  <a:pt x="0" y="1854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7"/>
          <p:cNvSpPr/>
          <p:nvPr/>
        </p:nvSpPr>
        <p:spPr>
          <a:xfrm>
            <a:off x="6924820" y="1800546"/>
            <a:ext cx="1039486" cy="912858"/>
          </a:xfrm>
          <a:custGeom>
            <a:rect b="b" l="l" r="r" t="t"/>
            <a:pathLst>
              <a:path extrusionOk="0" h="1825715" w="2078972">
                <a:moveTo>
                  <a:pt x="0" y="0"/>
                </a:moveTo>
                <a:lnTo>
                  <a:pt x="2078972" y="0"/>
                </a:lnTo>
                <a:lnTo>
                  <a:pt x="2078972" y="1825716"/>
                </a:lnTo>
                <a:lnTo>
                  <a:pt x="0" y="1825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0" name="Google Shape;170;p17"/>
          <p:cNvGrpSpPr/>
          <p:nvPr/>
        </p:nvGrpSpPr>
        <p:grpSpPr>
          <a:xfrm>
            <a:off x="1389875" y="4219785"/>
            <a:ext cx="619125" cy="619125"/>
            <a:chOff x="0" y="0"/>
            <a:chExt cx="812800" cy="812800"/>
          </a:xfrm>
        </p:grpSpPr>
        <p:sp>
          <p:nvSpPr>
            <p:cNvPr id="171" name="Google Shape;17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3304917" y="4219785"/>
            <a:ext cx="619125" cy="619125"/>
            <a:chOff x="0" y="0"/>
            <a:chExt cx="812800" cy="812800"/>
          </a:xfrm>
        </p:grpSpPr>
        <p:sp>
          <p:nvSpPr>
            <p:cNvPr id="174" name="Google Shape;17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7"/>
          <p:cNvGrpSpPr/>
          <p:nvPr/>
        </p:nvGrpSpPr>
        <p:grpSpPr>
          <a:xfrm>
            <a:off x="5219959" y="4219785"/>
            <a:ext cx="619125" cy="619125"/>
            <a:chOff x="0" y="0"/>
            <a:chExt cx="812800" cy="812800"/>
          </a:xfrm>
        </p:grpSpPr>
        <p:sp>
          <p:nvSpPr>
            <p:cNvPr id="177" name="Google Shape;17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7"/>
          <p:cNvGrpSpPr/>
          <p:nvPr/>
        </p:nvGrpSpPr>
        <p:grpSpPr>
          <a:xfrm>
            <a:off x="7135001" y="4219785"/>
            <a:ext cx="619125" cy="619125"/>
            <a:chOff x="0" y="0"/>
            <a:chExt cx="812800" cy="812800"/>
          </a:xfrm>
        </p:grpSpPr>
        <p:sp>
          <p:nvSpPr>
            <p:cNvPr id="180" name="Google Shape;180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17"/>
          <p:cNvSpPr txBox="1"/>
          <p:nvPr/>
        </p:nvSpPr>
        <p:spPr>
          <a:xfrm>
            <a:off x="462281" y="932109"/>
            <a:ext cx="8219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Add Your 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Title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183" name="Google Shape;183;p17"/>
          <p:cNvSpPr txBox="1"/>
          <p:nvPr/>
        </p:nvSpPr>
        <p:spPr>
          <a:xfrm>
            <a:off x="2817485" y="2914895"/>
            <a:ext cx="159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FFFF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Step Two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84" name="Google Shape;184;p17"/>
          <p:cNvSpPr txBox="1"/>
          <p:nvPr/>
        </p:nvSpPr>
        <p:spPr>
          <a:xfrm>
            <a:off x="3023357" y="3381815"/>
            <a:ext cx="11823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Briefly elaborate on what you want to discuss.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85" name="Google Shape;185;p17"/>
          <p:cNvSpPr txBox="1"/>
          <p:nvPr/>
        </p:nvSpPr>
        <p:spPr>
          <a:xfrm>
            <a:off x="1108315" y="3381815"/>
            <a:ext cx="11823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Briefly elaborate on what you want to discuss.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86" name="Google Shape;186;p17"/>
          <p:cNvSpPr txBox="1"/>
          <p:nvPr/>
        </p:nvSpPr>
        <p:spPr>
          <a:xfrm>
            <a:off x="902443" y="2914895"/>
            <a:ext cx="159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FFFF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Step One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87" name="Google Shape;187;p17"/>
          <p:cNvSpPr txBox="1"/>
          <p:nvPr/>
        </p:nvSpPr>
        <p:spPr>
          <a:xfrm>
            <a:off x="1403066" y="4386473"/>
            <a:ext cx="619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01. 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3315468" y="4386473"/>
            <a:ext cx="619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02. 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89" name="Google Shape;189;p17"/>
          <p:cNvSpPr txBox="1"/>
          <p:nvPr/>
        </p:nvSpPr>
        <p:spPr>
          <a:xfrm>
            <a:off x="5253806" y="4386473"/>
            <a:ext cx="619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03. 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90" name="Google Shape;190;p17"/>
          <p:cNvSpPr txBox="1"/>
          <p:nvPr/>
        </p:nvSpPr>
        <p:spPr>
          <a:xfrm>
            <a:off x="7144518" y="4386473"/>
            <a:ext cx="619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DD940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04. 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4938399" y="3381815"/>
            <a:ext cx="11823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Briefly elaborate on what you want to discuss.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4732528" y="2914895"/>
            <a:ext cx="159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FFFF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Step Tree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193" name="Google Shape;193;p17"/>
          <p:cNvSpPr txBox="1"/>
          <p:nvPr/>
        </p:nvSpPr>
        <p:spPr>
          <a:xfrm>
            <a:off x="6853441" y="3381815"/>
            <a:ext cx="11823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FFFFFF"/>
                </a:solidFill>
                <a:latin typeface="Alegreya Sans"/>
                <a:ea typeface="Alegreya Sans"/>
                <a:cs typeface="Alegreya Sans"/>
                <a:sym typeface="Alegreya Sans"/>
              </a:rPr>
              <a:t>Briefly elaborate on what you want to discuss. </a:t>
            </a:r>
            <a:endParaRPr sz="7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94" name="Google Shape;194;p17"/>
          <p:cNvSpPr txBox="1"/>
          <p:nvPr/>
        </p:nvSpPr>
        <p:spPr>
          <a:xfrm>
            <a:off x="6647570" y="2914895"/>
            <a:ext cx="159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FFFF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Step Four</a:t>
            </a:r>
            <a:endParaRPr sz="700"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3075" y="486525"/>
            <a:ext cx="2747271" cy="4205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18"/>
          <p:cNvGrpSpPr/>
          <p:nvPr/>
        </p:nvGrpSpPr>
        <p:grpSpPr>
          <a:xfrm>
            <a:off x="514350" y="423937"/>
            <a:ext cx="2626384" cy="4205213"/>
            <a:chOff x="0" y="-47625"/>
            <a:chExt cx="1383445" cy="2215092"/>
          </a:xfrm>
        </p:grpSpPr>
        <p:sp>
          <p:nvSpPr>
            <p:cNvPr id="201" name="Google Shape;201;p18"/>
            <p:cNvSpPr/>
            <p:nvPr/>
          </p:nvSpPr>
          <p:spPr>
            <a:xfrm>
              <a:off x="0" y="0"/>
              <a:ext cx="1383445" cy="2167467"/>
            </a:xfrm>
            <a:custGeom>
              <a:rect b="b" l="l" r="r" t="t"/>
              <a:pathLst>
                <a:path extrusionOk="0" h="2167467" w="1383445">
                  <a:moveTo>
                    <a:pt x="30951" y="0"/>
                  </a:moveTo>
                  <a:lnTo>
                    <a:pt x="1352494" y="0"/>
                  </a:lnTo>
                  <a:cubicBezTo>
                    <a:pt x="1369588" y="0"/>
                    <a:pt x="1383445" y="13857"/>
                    <a:pt x="1383445" y="30951"/>
                  </a:cubicBezTo>
                  <a:lnTo>
                    <a:pt x="1383445" y="2136515"/>
                  </a:lnTo>
                  <a:cubicBezTo>
                    <a:pt x="1383445" y="2153609"/>
                    <a:pt x="1369588" y="2167467"/>
                    <a:pt x="1352494" y="2167467"/>
                  </a:cubicBezTo>
                  <a:lnTo>
                    <a:pt x="30951" y="2167467"/>
                  </a:lnTo>
                  <a:cubicBezTo>
                    <a:pt x="22743" y="2167467"/>
                    <a:pt x="14870" y="2164206"/>
                    <a:pt x="9065" y="2158401"/>
                  </a:cubicBezTo>
                  <a:cubicBezTo>
                    <a:pt x="3261" y="2152597"/>
                    <a:pt x="0" y="2144724"/>
                    <a:pt x="0" y="2136515"/>
                  </a:cubicBezTo>
                  <a:lnTo>
                    <a:pt x="0" y="30951"/>
                  </a:lnTo>
                  <a:cubicBezTo>
                    <a:pt x="0" y="13857"/>
                    <a:pt x="13857" y="0"/>
                    <a:pt x="30951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8"/>
            <p:cNvSpPr txBox="1"/>
            <p:nvPr/>
          </p:nvSpPr>
          <p:spPr>
            <a:xfrm>
              <a:off x="0" y="-47625"/>
              <a:ext cx="1383445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18"/>
          <p:cNvSpPr txBox="1"/>
          <p:nvPr/>
        </p:nvSpPr>
        <p:spPr>
          <a:xfrm>
            <a:off x="609652" y="1392555"/>
            <a:ext cx="24357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0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Write a </a:t>
            </a:r>
            <a:r>
              <a:rPr i="0" lang="en" sz="40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caption</a:t>
            </a:r>
            <a:r>
              <a:rPr i="0" lang="en" sz="40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for the </a:t>
            </a:r>
            <a:r>
              <a:rPr i="0" lang="en" sz="40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photos</a:t>
            </a:r>
            <a:r>
              <a:rPr i="0" lang="en" sz="40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.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pic>
        <p:nvPicPr>
          <p:cNvPr id="204" name="Google Shape;2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2750" y="581116"/>
            <a:ext cx="2626325" cy="1881925"/>
          </a:xfrm>
          <a:prstGeom prst="rect">
            <a:avLst/>
          </a:prstGeom>
          <a:noFill/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" name="Google Shape;2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4950" y="2704501"/>
            <a:ext cx="2621925" cy="1881925"/>
          </a:xfrm>
          <a:prstGeom prst="rect">
            <a:avLst/>
          </a:prstGeom>
          <a:noFill/>
          <a:ln cap="flat" cmpd="sng" w="76200">
            <a:solidFill>
              <a:srgbClr val="FFF2B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DCEF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9"/>
          <p:cNvGrpSpPr/>
          <p:nvPr/>
        </p:nvGrpSpPr>
        <p:grpSpPr>
          <a:xfrm>
            <a:off x="514350" y="423939"/>
            <a:ext cx="8115140" cy="4205131"/>
            <a:chOff x="0" y="-47625"/>
            <a:chExt cx="4274726" cy="2215092"/>
          </a:xfrm>
        </p:grpSpPr>
        <p:sp>
          <p:nvSpPr>
            <p:cNvPr id="211" name="Google Shape;211;p1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10017" y="0"/>
                  </a:moveTo>
                  <a:lnTo>
                    <a:pt x="4264709" y="0"/>
                  </a:lnTo>
                  <a:cubicBezTo>
                    <a:pt x="4267365" y="0"/>
                    <a:pt x="4269913" y="1055"/>
                    <a:pt x="4271792" y="2934"/>
                  </a:cubicBezTo>
                  <a:cubicBezTo>
                    <a:pt x="4273671" y="4812"/>
                    <a:pt x="4274726" y="7360"/>
                    <a:pt x="4274726" y="10017"/>
                  </a:cubicBezTo>
                  <a:lnTo>
                    <a:pt x="4274726" y="2157450"/>
                  </a:lnTo>
                  <a:cubicBezTo>
                    <a:pt x="4274726" y="2160107"/>
                    <a:pt x="4273671" y="2162654"/>
                    <a:pt x="4271792" y="2164533"/>
                  </a:cubicBezTo>
                  <a:cubicBezTo>
                    <a:pt x="4269913" y="2166411"/>
                    <a:pt x="4267365" y="2167467"/>
                    <a:pt x="4264709" y="2167467"/>
                  </a:cubicBezTo>
                  <a:lnTo>
                    <a:pt x="10017" y="2167467"/>
                  </a:lnTo>
                  <a:cubicBezTo>
                    <a:pt x="7360" y="2167467"/>
                    <a:pt x="4812" y="2166411"/>
                    <a:pt x="2934" y="2164533"/>
                  </a:cubicBezTo>
                  <a:cubicBezTo>
                    <a:pt x="1055" y="2162654"/>
                    <a:pt x="0" y="2160107"/>
                    <a:pt x="0" y="2157450"/>
                  </a:cubicBezTo>
                  <a:lnTo>
                    <a:pt x="0" y="10017"/>
                  </a:lnTo>
                  <a:cubicBezTo>
                    <a:pt x="0" y="7360"/>
                    <a:pt x="1055" y="4812"/>
                    <a:pt x="2934" y="2934"/>
                  </a:cubicBezTo>
                  <a:cubicBezTo>
                    <a:pt x="4812" y="1055"/>
                    <a:pt x="7360" y="0"/>
                    <a:pt x="10017" y="0"/>
                  </a:cubicBezTo>
                  <a:close/>
                </a:path>
              </a:pathLst>
            </a:custGeom>
            <a:solidFill>
              <a:srgbClr val="3A4763"/>
            </a:solidFill>
            <a:ln cap="rnd" cmpd="sng" w="95250">
              <a:solidFill>
                <a:srgbClr val="FFF2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9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9"/>
          <p:cNvPicPr preferRelativeResize="0"/>
          <p:nvPr/>
        </p:nvPicPr>
        <p:blipFill rotWithShape="1">
          <a:blip r:embed="rId3">
            <a:alphaModFix/>
          </a:blip>
          <a:srcRect b="0" l="52038" r="0" t="0"/>
          <a:stretch/>
        </p:blipFill>
        <p:spPr>
          <a:xfrm>
            <a:off x="5103675" y="334150"/>
            <a:ext cx="43855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9"/>
          <p:cNvSpPr txBox="1"/>
          <p:nvPr/>
        </p:nvSpPr>
        <p:spPr>
          <a:xfrm>
            <a:off x="1138804" y="1145559"/>
            <a:ext cx="49467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Write an 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original</a:t>
            </a: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statement or </a:t>
            </a:r>
            <a:r>
              <a:rPr i="0" lang="en" sz="4500" u="none" cap="none" strike="noStrike">
                <a:solidFill>
                  <a:srgbClr val="FDD940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inspiring</a:t>
            </a:r>
            <a:r>
              <a:rPr i="0" lang="en" sz="4500" u="none" cap="none" strike="noStrike">
                <a:solidFill>
                  <a:srgbClr val="FFFFFF"/>
                </a:solidFill>
                <a:latin typeface="League Spartan ExtraBold"/>
                <a:ea typeface="League Spartan ExtraBold"/>
                <a:cs typeface="League Spartan ExtraBold"/>
                <a:sym typeface="League Spartan ExtraBold"/>
              </a:rPr>
              <a:t> quote</a:t>
            </a:r>
            <a:endParaRPr sz="700">
              <a:latin typeface="League Spartan ExtraBold"/>
              <a:ea typeface="League Spartan ExtraBold"/>
              <a:cs typeface="League Spartan ExtraBold"/>
              <a:sym typeface="League Spartan ExtraBold"/>
            </a:endParaRPr>
          </a:p>
        </p:txBody>
      </p:sp>
      <p:sp>
        <p:nvSpPr>
          <p:cNvPr id="215" name="Google Shape;215;p19"/>
          <p:cNvSpPr txBox="1"/>
          <p:nvPr/>
        </p:nvSpPr>
        <p:spPr>
          <a:xfrm>
            <a:off x="1138804" y="3887769"/>
            <a:ext cx="6402382" cy="191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 Include a credit, citation, or supporting message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DD940"/>
      </a:dk1>
      <a:lt1>
        <a:srgbClr val="FFFFFF"/>
      </a:lt1>
      <a:dk2>
        <a:srgbClr val="FFFFFF"/>
      </a:dk2>
      <a:lt2>
        <a:srgbClr val="FFFF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