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  <p:sldMasterId id="2147483668" r:id="rId2"/>
  </p:sldMasterIdLst>
  <p:notesMasterIdLst>
    <p:notesMasterId r:id="rId11"/>
  </p:notesMasterIdLst>
  <p:sldIdLst>
    <p:sldId id="342" r:id="rId3"/>
    <p:sldId id="345" r:id="rId4"/>
    <p:sldId id="346" r:id="rId5"/>
    <p:sldId id="343" r:id="rId6"/>
    <p:sldId id="344" r:id="rId7"/>
    <p:sldId id="347" r:id="rId8"/>
    <p:sldId id="348" r:id="rId9"/>
    <p:sldId id="30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D7B7"/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4" autoAdjust="0"/>
    <p:restoredTop sz="94708" autoAdjust="0"/>
  </p:normalViewPr>
  <p:slideViewPr>
    <p:cSldViewPr snapToGrid="0">
      <p:cViewPr>
        <p:scale>
          <a:sx n="50" d="100"/>
          <a:sy n="50" d="100"/>
        </p:scale>
        <p:origin x="381" y="75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42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444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8D2766-C49B-4C1A-9FEE-6F146754B0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639511"/>
            <a:ext cx="5072406" cy="227592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007506"/>
            <a:ext cx="3522043" cy="1905784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0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0697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4"/>
            <a:ext cx="5257800" cy="43677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8888851-8419-4D40-B1E3-9D279F24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345025" cy="12795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CCD0F33-6122-4DA2-AA9D-CA48CEFB9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736726"/>
            <a:ext cx="5374064" cy="4461943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2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470" y="1087654"/>
            <a:ext cx="4717330" cy="2714325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6470" y="3962512"/>
            <a:ext cx="4717330" cy="1167753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9A012E-A623-92D4-74FF-BA71D3A007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04FCCB-CF04-4778-98BA-9E1395E5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72D0E8-A181-9BEA-D6C8-B609D19CB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2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9814"/>
            <a:ext cx="5257800" cy="2724228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06117"/>
            <a:ext cx="4114800" cy="92207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99CF62-68D5-A340-CA79-0616DF27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9B0C4A6-93B9-3EC5-B265-64AEBC9B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C679A0-3D7C-EC10-272E-2BCB2A79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4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6069"/>
            <a:ext cx="4704761" cy="337257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520718"/>
            <a:ext cx="4704761" cy="96519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33CC49E4-6647-47F5-895A-9CFC416CE1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83502" y="369687"/>
            <a:ext cx="1333500" cy="1333500"/>
          </a:xfrm>
          <a:prstGeom prst="ellipse">
            <a:avLst/>
          </a:prstGeo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199352" y="1931146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199352" y="2158479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99352" y="2385812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A7842C6-C8AD-F184-59D8-29CAB45460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3B9DFF-C939-3B97-0985-B6917F37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A2CE16-91F1-2550-98D8-8AD7EE4F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74">
            <a:extLst>
              <a:ext uri="{FF2B5EF4-FFF2-40B4-BE49-F238E27FC236}">
                <a16:creationId xmlns:a16="http://schemas.microsoft.com/office/drawing/2014/main" id="{4460574F-0FFA-4AF4-9268-D077C9C57D58}"/>
              </a:ext>
            </a:extLst>
          </p:cNvPr>
          <p:cNvSpPr/>
          <p:nvPr userDrawn="1"/>
        </p:nvSpPr>
        <p:spPr>
          <a:xfrm>
            <a:off x="838199" y="1830763"/>
            <a:ext cx="894312" cy="17411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9AEC03B-EFBC-451C-9889-555B420B787B}"/>
              </a:ext>
            </a:extLst>
          </p:cNvPr>
          <p:cNvSpPr/>
          <p:nvPr userDrawn="1"/>
        </p:nvSpPr>
        <p:spPr>
          <a:xfrm>
            <a:off x="838199" y="1830763"/>
            <a:ext cx="894312" cy="15513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2504A8F-A26B-43AF-BF89-2621FF0CE3CD}"/>
              </a:ext>
            </a:extLst>
          </p:cNvPr>
          <p:cNvSpPr/>
          <p:nvPr userDrawn="1"/>
        </p:nvSpPr>
        <p:spPr>
          <a:xfrm>
            <a:off x="838199" y="1830763"/>
            <a:ext cx="894312" cy="13614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F7726C56-B942-4400-8CE0-069969802448}"/>
              </a:ext>
            </a:extLst>
          </p:cNvPr>
          <p:cNvSpPr/>
          <p:nvPr userDrawn="1"/>
        </p:nvSpPr>
        <p:spPr>
          <a:xfrm>
            <a:off x="838199" y="1830763"/>
            <a:ext cx="894312" cy="11716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DAE760DB-698E-4688-BBAF-49FD684C7AFD}"/>
              </a:ext>
            </a:extLst>
          </p:cNvPr>
          <p:cNvSpPr/>
          <p:nvPr userDrawn="1"/>
        </p:nvSpPr>
        <p:spPr>
          <a:xfrm>
            <a:off x="838199" y="1830763"/>
            <a:ext cx="894312" cy="9818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2A9A194-717A-430D-B418-44C0B8F1A4C3}"/>
              </a:ext>
            </a:extLst>
          </p:cNvPr>
          <p:cNvSpPr/>
          <p:nvPr userDrawn="1"/>
        </p:nvSpPr>
        <p:spPr>
          <a:xfrm>
            <a:off x="838200" y="1830763"/>
            <a:ext cx="894312" cy="7882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15F52A-A44F-4FB1-A1A1-1A513475EFE8}"/>
              </a:ext>
            </a:extLst>
          </p:cNvPr>
          <p:cNvSpPr/>
          <p:nvPr userDrawn="1"/>
        </p:nvSpPr>
        <p:spPr>
          <a:xfrm>
            <a:off x="1907231" y="1830763"/>
            <a:ext cx="894312" cy="174112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6034C492-58E9-4550-B83D-E33D2B2217E6}"/>
              </a:ext>
            </a:extLst>
          </p:cNvPr>
          <p:cNvSpPr/>
          <p:nvPr userDrawn="1"/>
        </p:nvSpPr>
        <p:spPr>
          <a:xfrm>
            <a:off x="1907231" y="1830763"/>
            <a:ext cx="894312" cy="155130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F92FB454-2844-432A-897E-609CA7D5AB13}"/>
              </a:ext>
            </a:extLst>
          </p:cNvPr>
          <p:cNvSpPr/>
          <p:nvPr userDrawn="1"/>
        </p:nvSpPr>
        <p:spPr>
          <a:xfrm>
            <a:off x="1907231" y="1830763"/>
            <a:ext cx="894312" cy="136148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DFE585D9-1B79-4D2C-BE24-8DD53BF2D43D}"/>
              </a:ext>
            </a:extLst>
          </p:cNvPr>
          <p:cNvSpPr/>
          <p:nvPr userDrawn="1"/>
        </p:nvSpPr>
        <p:spPr>
          <a:xfrm>
            <a:off x="1907231" y="1830763"/>
            <a:ext cx="894312" cy="11716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7CA650B9-D80A-4F55-849B-9B9229BAB7AB}"/>
              </a:ext>
            </a:extLst>
          </p:cNvPr>
          <p:cNvSpPr/>
          <p:nvPr userDrawn="1"/>
        </p:nvSpPr>
        <p:spPr>
          <a:xfrm>
            <a:off x="1907231" y="1830763"/>
            <a:ext cx="894312" cy="98184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212A3E8F-2036-4425-950A-9DDCE99E48E2}"/>
              </a:ext>
            </a:extLst>
          </p:cNvPr>
          <p:cNvSpPr/>
          <p:nvPr userDrawn="1"/>
        </p:nvSpPr>
        <p:spPr>
          <a:xfrm>
            <a:off x="1907232" y="1830763"/>
            <a:ext cx="894312" cy="7882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F8D77422-E1EF-442A-B883-288DFB42AC7A}"/>
              </a:ext>
            </a:extLst>
          </p:cNvPr>
          <p:cNvSpPr/>
          <p:nvPr userDrawn="1"/>
        </p:nvSpPr>
        <p:spPr>
          <a:xfrm>
            <a:off x="2976263" y="1830763"/>
            <a:ext cx="894312" cy="1741127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F5A5458A-8CAB-46ED-A597-7A9BC874E064}"/>
              </a:ext>
            </a:extLst>
          </p:cNvPr>
          <p:cNvSpPr/>
          <p:nvPr userDrawn="1"/>
        </p:nvSpPr>
        <p:spPr>
          <a:xfrm>
            <a:off x="2976263" y="1830763"/>
            <a:ext cx="894312" cy="1551307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29FB0AE-0FE9-4E47-89E1-28A56DFEFD44}"/>
              </a:ext>
            </a:extLst>
          </p:cNvPr>
          <p:cNvSpPr/>
          <p:nvPr userDrawn="1"/>
        </p:nvSpPr>
        <p:spPr>
          <a:xfrm>
            <a:off x="2976263" y="1830763"/>
            <a:ext cx="894312" cy="136148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DCBA888-FF6F-4E0D-AD60-DA0D78CD05D1}"/>
              </a:ext>
            </a:extLst>
          </p:cNvPr>
          <p:cNvSpPr/>
          <p:nvPr userDrawn="1"/>
        </p:nvSpPr>
        <p:spPr>
          <a:xfrm>
            <a:off x="2976263" y="1830763"/>
            <a:ext cx="894312" cy="117166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F9271256-F951-4086-8A3B-C91C2291A176}"/>
              </a:ext>
            </a:extLst>
          </p:cNvPr>
          <p:cNvSpPr/>
          <p:nvPr userDrawn="1"/>
        </p:nvSpPr>
        <p:spPr>
          <a:xfrm>
            <a:off x="2976263" y="1830763"/>
            <a:ext cx="894312" cy="9818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27D18AA1-C449-4778-A01C-5FEFF6D4B6F0}"/>
              </a:ext>
            </a:extLst>
          </p:cNvPr>
          <p:cNvSpPr/>
          <p:nvPr userDrawn="1"/>
        </p:nvSpPr>
        <p:spPr>
          <a:xfrm>
            <a:off x="2976264" y="1830763"/>
            <a:ext cx="894312" cy="7882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507DEC82-2EA5-41B4-BBE2-03D513A6990F}"/>
              </a:ext>
            </a:extLst>
          </p:cNvPr>
          <p:cNvSpPr/>
          <p:nvPr userDrawn="1"/>
        </p:nvSpPr>
        <p:spPr>
          <a:xfrm>
            <a:off x="4045295" y="1830763"/>
            <a:ext cx="894312" cy="174112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CC3C8386-1A37-4F90-9D5F-F552F6BD3D6B}"/>
              </a:ext>
            </a:extLst>
          </p:cNvPr>
          <p:cNvSpPr/>
          <p:nvPr userDrawn="1"/>
        </p:nvSpPr>
        <p:spPr>
          <a:xfrm>
            <a:off x="4045295" y="1830763"/>
            <a:ext cx="894312" cy="155130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0C96B97-602D-4FB6-83FA-5F537C10D957}"/>
              </a:ext>
            </a:extLst>
          </p:cNvPr>
          <p:cNvSpPr/>
          <p:nvPr userDrawn="1"/>
        </p:nvSpPr>
        <p:spPr>
          <a:xfrm>
            <a:off x="4045295" y="1830763"/>
            <a:ext cx="894312" cy="13614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C78EB1C9-B967-4BCF-BA1F-F62AD5830A83}"/>
              </a:ext>
            </a:extLst>
          </p:cNvPr>
          <p:cNvSpPr/>
          <p:nvPr userDrawn="1"/>
        </p:nvSpPr>
        <p:spPr>
          <a:xfrm>
            <a:off x="4045295" y="1830763"/>
            <a:ext cx="894312" cy="11716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530AF99D-4A64-462C-8DC1-2AFD50700E78}"/>
              </a:ext>
            </a:extLst>
          </p:cNvPr>
          <p:cNvSpPr/>
          <p:nvPr userDrawn="1"/>
        </p:nvSpPr>
        <p:spPr>
          <a:xfrm>
            <a:off x="4045295" y="1830763"/>
            <a:ext cx="894312" cy="9818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51EE8AC-B14F-4016-B318-3215BFA74576}"/>
              </a:ext>
            </a:extLst>
          </p:cNvPr>
          <p:cNvSpPr/>
          <p:nvPr userDrawn="1"/>
        </p:nvSpPr>
        <p:spPr>
          <a:xfrm>
            <a:off x="4045296" y="1830763"/>
            <a:ext cx="894312" cy="7882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DB3EFE93-C789-4C06-AE63-48F21F3F0562}"/>
              </a:ext>
            </a:extLst>
          </p:cNvPr>
          <p:cNvSpPr/>
          <p:nvPr userDrawn="1"/>
        </p:nvSpPr>
        <p:spPr>
          <a:xfrm>
            <a:off x="5114327" y="1830763"/>
            <a:ext cx="894312" cy="17411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159A26F-3E35-43ED-9527-94575D015CF9}"/>
              </a:ext>
            </a:extLst>
          </p:cNvPr>
          <p:cNvSpPr/>
          <p:nvPr userDrawn="1"/>
        </p:nvSpPr>
        <p:spPr>
          <a:xfrm>
            <a:off x="5114327" y="1830763"/>
            <a:ext cx="894312" cy="15513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197FEBE6-4234-4233-9AAC-C966B38A457C}"/>
              </a:ext>
            </a:extLst>
          </p:cNvPr>
          <p:cNvSpPr/>
          <p:nvPr userDrawn="1"/>
        </p:nvSpPr>
        <p:spPr>
          <a:xfrm>
            <a:off x="5114327" y="1830763"/>
            <a:ext cx="894312" cy="13614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4A6CCAEB-B0B2-4918-BF93-14B428F71030}"/>
              </a:ext>
            </a:extLst>
          </p:cNvPr>
          <p:cNvSpPr/>
          <p:nvPr userDrawn="1"/>
        </p:nvSpPr>
        <p:spPr>
          <a:xfrm>
            <a:off x="5114327" y="1830763"/>
            <a:ext cx="894312" cy="11716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6BAB2D9-48E2-4FD7-8266-8DA7249A311F}"/>
              </a:ext>
            </a:extLst>
          </p:cNvPr>
          <p:cNvSpPr/>
          <p:nvPr userDrawn="1"/>
        </p:nvSpPr>
        <p:spPr>
          <a:xfrm>
            <a:off x="5114327" y="1830763"/>
            <a:ext cx="894312" cy="9818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373E1AE-97F0-411F-ADE1-F7FA57FDB549}"/>
              </a:ext>
            </a:extLst>
          </p:cNvPr>
          <p:cNvSpPr/>
          <p:nvPr userDrawn="1"/>
        </p:nvSpPr>
        <p:spPr>
          <a:xfrm>
            <a:off x="5114328" y="1830763"/>
            <a:ext cx="894312" cy="7882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7980EC62-1AA7-49B9-A98C-B1AE41A8BAF7}"/>
              </a:ext>
            </a:extLst>
          </p:cNvPr>
          <p:cNvSpPr/>
          <p:nvPr userDrawn="1"/>
        </p:nvSpPr>
        <p:spPr>
          <a:xfrm>
            <a:off x="6183359" y="1830763"/>
            <a:ext cx="894312" cy="1741127"/>
          </a:xfrm>
          <a:prstGeom prst="rect">
            <a:avLst/>
          </a:prstGeom>
          <a:solidFill>
            <a:schemeClr val="accent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B940435-8801-4AE0-AF82-51785C14109F}"/>
              </a:ext>
            </a:extLst>
          </p:cNvPr>
          <p:cNvSpPr/>
          <p:nvPr userDrawn="1"/>
        </p:nvSpPr>
        <p:spPr>
          <a:xfrm>
            <a:off x="6183359" y="1830763"/>
            <a:ext cx="894312" cy="1551307"/>
          </a:xfrm>
          <a:prstGeom prst="rect">
            <a:avLst/>
          </a:prstGeom>
          <a:solidFill>
            <a:schemeClr val="accent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09FEA5B-55A5-4A85-90AE-A3E8181AD6B1}"/>
              </a:ext>
            </a:extLst>
          </p:cNvPr>
          <p:cNvSpPr/>
          <p:nvPr userDrawn="1"/>
        </p:nvSpPr>
        <p:spPr>
          <a:xfrm>
            <a:off x="6183359" y="1830763"/>
            <a:ext cx="894312" cy="136148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AC24C165-A09C-48A0-8D30-43D9272501D0}"/>
              </a:ext>
            </a:extLst>
          </p:cNvPr>
          <p:cNvSpPr/>
          <p:nvPr userDrawn="1"/>
        </p:nvSpPr>
        <p:spPr>
          <a:xfrm>
            <a:off x="6183359" y="1830763"/>
            <a:ext cx="894312" cy="11716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AF779B59-BF2E-434C-A692-81F3395A2DDC}"/>
              </a:ext>
            </a:extLst>
          </p:cNvPr>
          <p:cNvSpPr/>
          <p:nvPr userDrawn="1"/>
        </p:nvSpPr>
        <p:spPr>
          <a:xfrm>
            <a:off x="6183359" y="1830763"/>
            <a:ext cx="894312" cy="981846"/>
          </a:xfrm>
          <a:prstGeom prst="rect">
            <a:avLst/>
          </a:prstGeom>
          <a:solidFill>
            <a:schemeClr val="accent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72D25286-DFE7-4DB6-BC2A-849B72A1D58F}"/>
              </a:ext>
            </a:extLst>
          </p:cNvPr>
          <p:cNvSpPr/>
          <p:nvPr userDrawn="1"/>
        </p:nvSpPr>
        <p:spPr>
          <a:xfrm>
            <a:off x="6183360" y="1830763"/>
            <a:ext cx="894312" cy="7882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FFFC619-3DCF-484B-936D-D1C6706967D7}"/>
              </a:ext>
            </a:extLst>
          </p:cNvPr>
          <p:cNvSpPr/>
          <p:nvPr userDrawn="1"/>
        </p:nvSpPr>
        <p:spPr>
          <a:xfrm>
            <a:off x="7252391" y="1830763"/>
            <a:ext cx="894312" cy="1741127"/>
          </a:xfrm>
          <a:prstGeom prst="rect">
            <a:avLst/>
          </a:prstGeom>
          <a:solidFill>
            <a:schemeClr val="accent3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36F1647-E3A7-42C7-94DB-E22470CD7962}"/>
              </a:ext>
            </a:extLst>
          </p:cNvPr>
          <p:cNvSpPr/>
          <p:nvPr userDrawn="1"/>
        </p:nvSpPr>
        <p:spPr>
          <a:xfrm>
            <a:off x="7252391" y="1830763"/>
            <a:ext cx="894312" cy="1551307"/>
          </a:xfrm>
          <a:prstGeom prst="rect">
            <a:avLst/>
          </a:prstGeom>
          <a:solidFill>
            <a:schemeClr val="accent3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0812BACF-D77F-4A42-A212-538847FF9776}"/>
              </a:ext>
            </a:extLst>
          </p:cNvPr>
          <p:cNvSpPr/>
          <p:nvPr userDrawn="1"/>
        </p:nvSpPr>
        <p:spPr>
          <a:xfrm>
            <a:off x="7252391" y="1830763"/>
            <a:ext cx="894312" cy="136148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3855A19-9DBA-4293-A411-6842A7DAA995}"/>
              </a:ext>
            </a:extLst>
          </p:cNvPr>
          <p:cNvSpPr/>
          <p:nvPr userDrawn="1"/>
        </p:nvSpPr>
        <p:spPr>
          <a:xfrm>
            <a:off x="7252391" y="1830763"/>
            <a:ext cx="894312" cy="117166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E705E91E-E65F-4094-8904-D56C56FC5F44}"/>
              </a:ext>
            </a:extLst>
          </p:cNvPr>
          <p:cNvSpPr/>
          <p:nvPr userDrawn="1"/>
        </p:nvSpPr>
        <p:spPr>
          <a:xfrm>
            <a:off x="7252391" y="1830763"/>
            <a:ext cx="894312" cy="981846"/>
          </a:xfrm>
          <a:prstGeom prst="rect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B6DEB2ED-B6FD-4B88-90DA-9530DA2E64C9}"/>
              </a:ext>
            </a:extLst>
          </p:cNvPr>
          <p:cNvSpPr/>
          <p:nvPr userDrawn="1"/>
        </p:nvSpPr>
        <p:spPr>
          <a:xfrm>
            <a:off x="7252392" y="1830763"/>
            <a:ext cx="894312" cy="788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62E667E1-7F5F-4E4F-AF63-4AB31D847AE0}"/>
              </a:ext>
            </a:extLst>
          </p:cNvPr>
          <p:cNvSpPr/>
          <p:nvPr userDrawn="1"/>
        </p:nvSpPr>
        <p:spPr>
          <a:xfrm>
            <a:off x="8321423" y="1830763"/>
            <a:ext cx="894312" cy="174112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9D94CA5-400D-47AE-9512-4557FBE20192}"/>
              </a:ext>
            </a:extLst>
          </p:cNvPr>
          <p:cNvSpPr/>
          <p:nvPr userDrawn="1"/>
        </p:nvSpPr>
        <p:spPr>
          <a:xfrm>
            <a:off x="8321423" y="1830763"/>
            <a:ext cx="894312" cy="15513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1E60784B-8569-41D5-BB14-8F5DAFDCE67A}"/>
              </a:ext>
            </a:extLst>
          </p:cNvPr>
          <p:cNvSpPr/>
          <p:nvPr userDrawn="1"/>
        </p:nvSpPr>
        <p:spPr>
          <a:xfrm>
            <a:off x="8321423" y="1830763"/>
            <a:ext cx="894312" cy="13614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043B0E-D351-4B21-BB22-FF8713E0E199}"/>
              </a:ext>
            </a:extLst>
          </p:cNvPr>
          <p:cNvSpPr/>
          <p:nvPr userDrawn="1"/>
        </p:nvSpPr>
        <p:spPr>
          <a:xfrm>
            <a:off x="8321423" y="1830763"/>
            <a:ext cx="894312" cy="11716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D57AC92D-3891-4CC7-9301-A742653C394B}"/>
              </a:ext>
            </a:extLst>
          </p:cNvPr>
          <p:cNvSpPr/>
          <p:nvPr userDrawn="1"/>
        </p:nvSpPr>
        <p:spPr>
          <a:xfrm>
            <a:off x="8321423" y="1830763"/>
            <a:ext cx="894312" cy="9818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870D976A-0EA2-4422-A1FB-EE1A159B65DC}"/>
              </a:ext>
            </a:extLst>
          </p:cNvPr>
          <p:cNvSpPr/>
          <p:nvPr userDrawn="1"/>
        </p:nvSpPr>
        <p:spPr>
          <a:xfrm>
            <a:off x="8321424" y="1830763"/>
            <a:ext cx="894312" cy="7882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074CEC48-74FA-45A9-9E16-525EB9E974F9}"/>
              </a:ext>
            </a:extLst>
          </p:cNvPr>
          <p:cNvSpPr/>
          <p:nvPr userDrawn="1"/>
        </p:nvSpPr>
        <p:spPr>
          <a:xfrm>
            <a:off x="9390455" y="1830763"/>
            <a:ext cx="894312" cy="17411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8CA8D9C7-FFCE-4895-B720-C9F65C686B93}"/>
              </a:ext>
            </a:extLst>
          </p:cNvPr>
          <p:cNvSpPr/>
          <p:nvPr userDrawn="1"/>
        </p:nvSpPr>
        <p:spPr>
          <a:xfrm>
            <a:off x="9390455" y="1830763"/>
            <a:ext cx="894312" cy="15513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DF8FDE11-2636-4F16-BC4C-C0DBD965F47E}"/>
              </a:ext>
            </a:extLst>
          </p:cNvPr>
          <p:cNvSpPr/>
          <p:nvPr userDrawn="1"/>
        </p:nvSpPr>
        <p:spPr>
          <a:xfrm>
            <a:off x="9390455" y="1830763"/>
            <a:ext cx="894312" cy="13614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EAE2FCEB-5A44-4458-99EB-B2522F731513}"/>
              </a:ext>
            </a:extLst>
          </p:cNvPr>
          <p:cNvSpPr/>
          <p:nvPr userDrawn="1"/>
        </p:nvSpPr>
        <p:spPr>
          <a:xfrm>
            <a:off x="9390455" y="1830763"/>
            <a:ext cx="894312" cy="11716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A982CEB-3569-4AB2-A279-56909D8DBA2B}"/>
              </a:ext>
            </a:extLst>
          </p:cNvPr>
          <p:cNvSpPr/>
          <p:nvPr userDrawn="1"/>
        </p:nvSpPr>
        <p:spPr>
          <a:xfrm>
            <a:off x="9390455" y="1830763"/>
            <a:ext cx="894312" cy="9818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B85FDECF-7983-4160-8B97-DA92A01F2A38}"/>
              </a:ext>
            </a:extLst>
          </p:cNvPr>
          <p:cNvSpPr/>
          <p:nvPr userDrawn="1"/>
        </p:nvSpPr>
        <p:spPr>
          <a:xfrm>
            <a:off x="9390456" y="1830763"/>
            <a:ext cx="894312" cy="7882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80F0CF47-25FB-4AB4-837F-33B5D368A8C0}"/>
              </a:ext>
            </a:extLst>
          </p:cNvPr>
          <p:cNvSpPr/>
          <p:nvPr userDrawn="1"/>
        </p:nvSpPr>
        <p:spPr>
          <a:xfrm>
            <a:off x="10459488" y="1830763"/>
            <a:ext cx="894312" cy="1741127"/>
          </a:xfrm>
          <a:prstGeom prst="rect">
            <a:avLst/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12C0DD63-4FB0-4217-BC06-7CEB655B79B6}"/>
              </a:ext>
            </a:extLst>
          </p:cNvPr>
          <p:cNvSpPr/>
          <p:nvPr userDrawn="1"/>
        </p:nvSpPr>
        <p:spPr>
          <a:xfrm>
            <a:off x="10459488" y="1830763"/>
            <a:ext cx="894312" cy="1551307"/>
          </a:xfrm>
          <a:prstGeom prst="rect">
            <a:avLst/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5841390F-E0B0-48E2-8756-2C0A532BC037}"/>
              </a:ext>
            </a:extLst>
          </p:cNvPr>
          <p:cNvSpPr/>
          <p:nvPr userDrawn="1"/>
        </p:nvSpPr>
        <p:spPr>
          <a:xfrm>
            <a:off x="10459488" y="1830763"/>
            <a:ext cx="894312" cy="136148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E49982BC-FA05-4F1B-A8BD-AE3793F3BD02}"/>
              </a:ext>
            </a:extLst>
          </p:cNvPr>
          <p:cNvSpPr/>
          <p:nvPr userDrawn="1"/>
        </p:nvSpPr>
        <p:spPr>
          <a:xfrm>
            <a:off x="10459488" y="1830763"/>
            <a:ext cx="894312" cy="117166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84445015-4210-46FE-958B-F3271E10284B}"/>
              </a:ext>
            </a:extLst>
          </p:cNvPr>
          <p:cNvSpPr/>
          <p:nvPr userDrawn="1"/>
        </p:nvSpPr>
        <p:spPr>
          <a:xfrm>
            <a:off x="10459488" y="1830763"/>
            <a:ext cx="894312" cy="981846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06FD93CB-F173-4C32-9E54-DE5EDB0F83D8}"/>
              </a:ext>
            </a:extLst>
          </p:cNvPr>
          <p:cNvSpPr/>
          <p:nvPr userDrawn="1"/>
        </p:nvSpPr>
        <p:spPr>
          <a:xfrm>
            <a:off x="10459489" y="1830763"/>
            <a:ext cx="894312" cy="78825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b="1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2"/>
                </a:solidFill>
              </a:rPr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val="131787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12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F0C052-A5D5-A3A7-5015-B8AD6BFA38B5}"/>
              </a:ext>
            </a:extLst>
          </p:cNvPr>
          <p:cNvSpPr txBox="1"/>
          <p:nvPr userDrawn="1"/>
        </p:nvSpPr>
        <p:spPr>
          <a:xfrm>
            <a:off x="667330" y="550033"/>
            <a:ext cx="2065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alpha val="40157"/>
                  </a:schemeClr>
                </a:solidFill>
                <a:latin typeface="+mj-lt"/>
              </a:rPr>
              <a:t>Designed</a:t>
            </a:r>
            <a:r>
              <a:rPr lang="en-US" dirty="0">
                <a:solidFill>
                  <a:schemeClr val="bg1">
                    <a:alpha val="40157"/>
                  </a:schemeClr>
                </a:solidFill>
              </a:rPr>
              <a:t> with      by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BDC3D9-4956-070F-F72D-978CD8717498}"/>
              </a:ext>
            </a:extLst>
          </p:cNvPr>
          <p:cNvGrpSpPr/>
          <p:nvPr userDrawn="1"/>
        </p:nvGrpSpPr>
        <p:grpSpPr>
          <a:xfrm>
            <a:off x="757647" y="1021854"/>
            <a:ext cx="5325710" cy="549583"/>
            <a:chOff x="757647" y="1021854"/>
            <a:chExt cx="5325710" cy="549583"/>
          </a:xfrm>
        </p:grpSpPr>
        <p:sp>
          <p:nvSpPr>
            <p:cNvPr id="7" name="Shape">
              <a:extLst>
                <a:ext uri="{FF2B5EF4-FFF2-40B4-BE49-F238E27FC236}">
                  <a16:creationId xmlns:a16="http://schemas.microsoft.com/office/drawing/2014/main" id="{F1B15682-086B-6549-3383-789D334FDAC4}"/>
                </a:ext>
              </a:extLst>
            </p:cNvPr>
            <p:cNvSpPr/>
            <p:nvPr userDrawn="1"/>
          </p:nvSpPr>
          <p:spPr>
            <a:xfrm>
              <a:off x="757647" y="1022945"/>
              <a:ext cx="4193833" cy="548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662"/>
                  </a:moveTo>
                  <a:lnTo>
                    <a:pt x="882" y="2662"/>
                  </a:lnTo>
                  <a:cubicBezTo>
                    <a:pt x="1028" y="2662"/>
                    <a:pt x="1163" y="2791"/>
                    <a:pt x="1280" y="3049"/>
                  </a:cubicBezTo>
                  <a:cubicBezTo>
                    <a:pt x="1398" y="3307"/>
                    <a:pt x="1500" y="3693"/>
                    <a:pt x="1584" y="4165"/>
                  </a:cubicBezTo>
                  <a:cubicBezTo>
                    <a:pt x="1668" y="4638"/>
                    <a:pt x="1730" y="5239"/>
                    <a:pt x="1775" y="5969"/>
                  </a:cubicBezTo>
                  <a:cubicBezTo>
                    <a:pt x="1820" y="6656"/>
                    <a:pt x="1842" y="7472"/>
                    <a:pt x="1842" y="8374"/>
                  </a:cubicBezTo>
                  <a:cubicBezTo>
                    <a:pt x="1842" y="9447"/>
                    <a:pt x="1814" y="10392"/>
                    <a:pt x="1763" y="11165"/>
                  </a:cubicBezTo>
                  <a:cubicBezTo>
                    <a:pt x="1707" y="11938"/>
                    <a:pt x="1634" y="12625"/>
                    <a:pt x="1544" y="13140"/>
                  </a:cubicBezTo>
                  <a:cubicBezTo>
                    <a:pt x="1455" y="13656"/>
                    <a:pt x="1348" y="14042"/>
                    <a:pt x="1224" y="14300"/>
                  </a:cubicBezTo>
                  <a:cubicBezTo>
                    <a:pt x="1101" y="14557"/>
                    <a:pt x="972" y="14686"/>
                    <a:pt x="837" y="14686"/>
                  </a:cubicBezTo>
                  <a:lnTo>
                    <a:pt x="590" y="14686"/>
                  </a:lnTo>
                  <a:lnTo>
                    <a:pt x="590" y="21299"/>
                  </a:lnTo>
                  <a:lnTo>
                    <a:pt x="0" y="21299"/>
                  </a:lnTo>
                  <a:lnTo>
                    <a:pt x="0" y="2662"/>
                  </a:lnTo>
                  <a:close/>
                  <a:moveTo>
                    <a:pt x="584" y="11251"/>
                  </a:moveTo>
                  <a:lnTo>
                    <a:pt x="798" y="11251"/>
                  </a:lnTo>
                  <a:cubicBezTo>
                    <a:pt x="854" y="11251"/>
                    <a:pt x="910" y="11208"/>
                    <a:pt x="966" y="11122"/>
                  </a:cubicBezTo>
                  <a:cubicBezTo>
                    <a:pt x="1022" y="11036"/>
                    <a:pt x="1067" y="10864"/>
                    <a:pt x="1106" y="10650"/>
                  </a:cubicBezTo>
                  <a:cubicBezTo>
                    <a:pt x="1146" y="10435"/>
                    <a:pt x="1179" y="10177"/>
                    <a:pt x="1202" y="9834"/>
                  </a:cubicBezTo>
                  <a:cubicBezTo>
                    <a:pt x="1224" y="9490"/>
                    <a:pt x="1241" y="9104"/>
                    <a:pt x="1241" y="8588"/>
                  </a:cubicBezTo>
                  <a:cubicBezTo>
                    <a:pt x="1241" y="7730"/>
                    <a:pt x="1202" y="7085"/>
                    <a:pt x="1129" y="6656"/>
                  </a:cubicBezTo>
                  <a:cubicBezTo>
                    <a:pt x="1050" y="6227"/>
                    <a:pt x="955" y="6012"/>
                    <a:pt x="826" y="6012"/>
                  </a:cubicBezTo>
                  <a:lnTo>
                    <a:pt x="590" y="6012"/>
                  </a:lnTo>
                  <a:lnTo>
                    <a:pt x="590" y="11251"/>
                  </a:lnTo>
                  <a:close/>
                  <a:moveTo>
                    <a:pt x="2179" y="21256"/>
                  </a:moveTo>
                  <a:lnTo>
                    <a:pt x="2179" y="7085"/>
                  </a:lnTo>
                  <a:lnTo>
                    <a:pt x="2628" y="7085"/>
                  </a:lnTo>
                  <a:lnTo>
                    <a:pt x="2685" y="9576"/>
                  </a:lnTo>
                  <a:cubicBezTo>
                    <a:pt x="2707" y="9233"/>
                    <a:pt x="2735" y="8889"/>
                    <a:pt x="2769" y="8546"/>
                  </a:cubicBezTo>
                  <a:cubicBezTo>
                    <a:pt x="2802" y="8202"/>
                    <a:pt x="2842" y="7901"/>
                    <a:pt x="2887" y="7644"/>
                  </a:cubicBezTo>
                  <a:cubicBezTo>
                    <a:pt x="2932" y="7386"/>
                    <a:pt x="2988" y="7171"/>
                    <a:pt x="3044" y="7043"/>
                  </a:cubicBezTo>
                  <a:cubicBezTo>
                    <a:pt x="3106" y="6871"/>
                    <a:pt x="3173" y="6828"/>
                    <a:pt x="3246" y="6828"/>
                  </a:cubicBezTo>
                  <a:cubicBezTo>
                    <a:pt x="3302" y="6828"/>
                    <a:pt x="3353" y="6871"/>
                    <a:pt x="3403" y="7000"/>
                  </a:cubicBezTo>
                  <a:cubicBezTo>
                    <a:pt x="3448" y="7128"/>
                    <a:pt x="3488" y="7214"/>
                    <a:pt x="3516" y="7386"/>
                  </a:cubicBezTo>
                  <a:lnTo>
                    <a:pt x="3426" y="10779"/>
                  </a:lnTo>
                  <a:cubicBezTo>
                    <a:pt x="3398" y="10650"/>
                    <a:pt x="3364" y="10564"/>
                    <a:pt x="3319" y="10435"/>
                  </a:cubicBezTo>
                  <a:cubicBezTo>
                    <a:pt x="3274" y="10349"/>
                    <a:pt x="3224" y="10306"/>
                    <a:pt x="3156" y="10306"/>
                  </a:cubicBezTo>
                  <a:cubicBezTo>
                    <a:pt x="3038" y="10306"/>
                    <a:pt x="2937" y="10607"/>
                    <a:pt x="2859" y="11208"/>
                  </a:cubicBezTo>
                  <a:cubicBezTo>
                    <a:pt x="2780" y="11809"/>
                    <a:pt x="2741" y="12840"/>
                    <a:pt x="2741" y="14257"/>
                  </a:cubicBezTo>
                  <a:lnTo>
                    <a:pt x="2741" y="21342"/>
                  </a:lnTo>
                  <a:lnTo>
                    <a:pt x="2179" y="21342"/>
                  </a:lnTo>
                  <a:close/>
                  <a:moveTo>
                    <a:pt x="5279" y="15416"/>
                  </a:moveTo>
                  <a:lnTo>
                    <a:pt x="4083" y="15416"/>
                  </a:lnTo>
                  <a:lnTo>
                    <a:pt x="4083" y="15545"/>
                  </a:lnTo>
                  <a:cubicBezTo>
                    <a:pt x="4083" y="16533"/>
                    <a:pt x="4134" y="17263"/>
                    <a:pt x="4235" y="17692"/>
                  </a:cubicBezTo>
                  <a:cubicBezTo>
                    <a:pt x="4336" y="18165"/>
                    <a:pt x="4459" y="18379"/>
                    <a:pt x="4611" y="18379"/>
                  </a:cubicBezTo>
                  <a:cubicBezTo>
                    <a:pt x="4718" y="18379"/>
                    <a:pt x="4807" y="18293"/>
                    <a:pt x="4886" y="18165"/>
                  </a:cubicBezTo>
                  <a:cubicBezTo>
                    <a:pt x="4965" y="17993"/>
                    <a:pt x="5032" y="17821"/>
                    <a:pt x="5088" y="17606"/>
                  </a:cubicBezTo>
                  <a:lnTo>
                    <a:pt x="5195" y="20612"/>
                  </a:lnTo>
                  <a:cubicBezTo>
                    <a:pt x="5128" y="20870"/>
                    <a:pt x="5038" y="21085"/>
                    <a:pt x="4931" y="21299"/>
                  </a:cubicBezTo>
                  <a:cubicBezTo>
                    <a:pt x="4824" y="21514"/>
                    <a:pt x="4695" y="21600"/>
                    <a:pt x="4538" y="21600"/>
                  </a:cubicBezTo>
                  <a:cubicBezTo>
                    <a:pt x="4398" y="21600"/>
                    <a:pt x="4268" y="21471"/>
                    <a:pt x="4145" y="21171"/>
                  </a:cubicBezTo>
                  <a:cubicBezTo>
                    <a:pt x="4021" y="20870"/>
                    <a:pt x="3909" y="20441"/>
                    <a:pt x="3819" y="19839"/>
                  </a:cubicBezTo>
                  <a:cubicBezTo>
                    <a:pt x="3724" y="19238"/>
                    <a:pt x="3651" y="18508"/>
                    <a:pt x="3594" y="17606"/>
                  </a:cubicBezTo>
                  <a:cubicBezTo>
                    <a:pt x="3538" y="16705"/>
                    <a:pt x="3510" y="15631"/>
                    <a:pt x="3510" y="14343"/>
                  </a:cubicBezTo>
                  <a:cubicBezTo>
                    <a:pt x="3510" y="13226"/>
                    <a:pt x="3533" y="12196"/>
                    <a:pt x="3578" y="11251"/>
                  </a:cubicBezTo>
                  <a:cubicBezTo>
                    <a:pt x="3622" y="10306"/>
                    <a:pt x="3684" y="9533"/>
                    <a:pt x="3768" y="8846"/>
                  </a:cubicBezTo>
                  <a:cubicBezTo>
                    <a:pt x="3853" y="8159"/>
                    <a:pt x="3948" y="7644"/>
                    <a:pt x="4066" y="7300"/>
                  </a:cubicBezTo>
                  <a:cubicBezTo>
                    <a:pt x="4178" y="6957"/>
                    <a:pt x="4308" y="6742"/>
                    <a:pt x="4448" y="6742"/>
                  </a:cubicBezTo>
                  <a:cubicBezTo>
                    <a:pt x="4701" y="6742"/>
                    <a:pt x="4903" y="7343"/>
                    <a:pt x="5060" y="8503"/>
                  </a:cubicBezTo>
                  <a:cubicBezTo>
                    <a:pt x="5212" y="9662"/>
                    <a:pt x="5290" y="11380"/>
                    <a:pt x="5290" y="13527"/>
                  </a:cubicBezTo>
                  <a:lnTo>
                    <a:pt x="5290" y="15416"/>
                  </a:lnTo>
                  <a:close/>
                  <a:moveTo>
                    <a:pt x="4695" y="12453"/>
                  </a:moveTo>
                  <a:cubicBezTo>
                    <a:pt x="4695" y="12110"/>
                    <a:pt x="4690" y="11809"/>
                    <a:pt x="4678" y="11466"/>
                  </a:cubicBezTo>
                  <a:cubicBezTo>
                    <a:pt x="4667" y="11165"/>
                    <a:pt x="4650" y="10864"/>
                    <a:pt x="4628" y="10607"/>
                  </a:cubicBezTo>
                  <a:cubicBezTo>
                    <a:pt x="4605" y="10349"/>
                    <a:pt x="4577" y="10177"/>
                    <a:pt x="4544" y="10006"/>
                  </a:cubicBezTo>
                  <a:cubicBezTo>
                    <a:pt x="4510" y="9877"/>
                    <a:pt x="4465" y="9791"/>
                    <a:pt x="4420" y="9791"/>
                  </a:cubicBezTo>
                  <a:cubicBezTo>
                    <a:pt x="4330" y="9791"/>
                    <a:pt x="4257" y="10049"/>
                    <a:pt x="4195" y="10521"/>
                  </a:cubicBezTo>
                  <a:cubicBezTo>
                    <a:pt x="4134" y="10993"/>
                    <a:pt x="4100" y="11637"/>
                    <a:pt x="4089" y="12496"/>
                  </a:cubicBezTo>
                  <a:lnTo>
                    <a:pt x="4695" y="12453"/>
                  </a:lnTo>
                  <a:close/>
                  <a:moveTo>
                    <a:pt x="6773" y="10693"/>
                  </a:moveTo>
                  <a:cubicBezTo>
                    <a:pt x="6706" y="10435"/>
                    <a:pt x="6633" y="10220"/>
                    <a:pt x="6554" y="10091"/>
                  </a:cubicBezTo>
                  <a:cubicBezTo>
                    <a:pt x="6476" y="9963"/>
                    <a:pt x="6402" y="9877"/>
                    <a:pt x="6329" y="9877"/>
                  </a:cubicBezTo>
                  <a:cubicBezTo>
                    <a:pt x="6262" y="9877"/>
                    <a:pt x="6206" y="9963"/>
                    <a:pt x="6167" y="10134"/>
                  </a:cubicBezTo>
                  <a:cubicBezTo>
                    <a:pt x="6127" y="10306"/>
                    <a:pt x="6105" y="10564"/>
                    <a:pt x="6105" y="10864"/>
                  </a:cubicBezTo>
                  <a:cubicBezTo>
                    <a:pt x="6105" y="11208"/>
                    <a:pt x="6127" y="11466"/>
                    <a:pt x="6167" y="11723"/>
                  </a:cubicBezTo>
                  <a:cubicBezTo>
                    <a:pt x="6206" y="11938"/>
                    <a:pt x="6285" y="12196"/>
                    <a:pt x="6402" y="12453"/>
                  </a:cubicBezTo>
                  <a:lnTo>
                    <a:pt x="6520" y="12711"/>
                  </a:lnTo>
                  <a:cubicBezTo>
                    <a:pt x="6672" y="13054"/>
                    <a:pt x="6790" y="13570"/>
                    <a:pt x="6869" y="14257"/>
                  </a:cubicBezTo>
                  <a:cubicBezTo>
                    <a:pt x="6947" y="14944"/>
                    <a:pt x="6987" y="15803"/>
                    <a:pt x="6987" y="16876"/>
                  </a:cubicBezTo>
                  <a:cubicBezTo>
                    <a:pt x="6987" y="17563"/>
                    <a:pt x="6970" y="18208"/>
                    <a:pt x="6930" y="18809"/>
                  </a:cubicBezTo>
                  <a:cubicBezTo>
                    <a:pt x="6891" y="19410"/>
                    <a:pt x="6835" y="19882"/>
                    <a:pt x="6768" y="20312"/>
                  </a:cubicBezTo>
                  <a:cubicBezTo>
                    <a:pt x="6695" y="20741"/>
                    <a:pt x="6610" y="21042"/>
                    <a:pt x="6515" y="21256"/>
                  </a:cubicBezTo>
                  <a:cubicBezTo>
                    <a:pt x="6414" y="21471"/>
                    <a:pt x="6307" y="21600"/>
                    <a:pt x="6183" y="21600"/>
                  </a:cubicBezTo>
                  <a:cubicBezTo>
                    <a:pt x="6054" y="21600"/>
                    <a:pt x="5936" y="21514"/>
                    <a:pt x="5835" y="21342"/>
                  </a:cubicBezTo>
                  <a:cubicBezTo>
                    <a:pt x="5734" y="21171"/>
                    <a:pt x="5639" y="20913"/>
                    <a:pt x="5554" y="20569"/>
                  </a:cubicBezTo>
                  <a:lnTo>
                    <a:pt x="5678" y="17435"/>
                  </a:lnTo>
                  <a:cubicBezTo>
                    <a:pt x="5751" y="17735"/>
                    <a:pt x="5830" y="17950"/>
                    <a:pt x="5914" y="18165"/>
                  </a:cubicBezTo>
                  <a:cubicBezTo>
                    <a:pt x="5993" y="18336"/>
                    <a:pt x="6077" y="18465"/>
                    <a:pt x="6161" y="18465"/>
                  </a:cubicBezTo>
                  <a:cubicBezTo>
                    <a:pt x="6256" y="18465"/>
                    <a:pt x="6329" y="18336"/>
                    <a:pt x="6369" y="18122"/>
                  </a:cubicBezTo>
                  <a:cubicBezTo>
                    <a:pt x="6408" y="17907"/>
                    <a:pt x="6431" y="17649"/>
                    <a:pt x="6431" y="17349"/>
                  </a:cubicBezTo>
                  <a:cubicBezTo>
                    <a:pt x="6431" y="17177"/>
                    <a:pt x="6425" y="17005"/>
                    <a:pt x="6419" y="16876"/>
                  </a:cubicBezTo>
                  <a:cubicBezTo>
                    <a:pt x="6408" y="16748"/>
                    <a:pt x="6397" y="16619"/>
                    <a:pt x="6369" y="16490"/>
                  </a:cubicBezTo>
                  <a:cubicBezTo>
                    <a:pt x="6346" y="16361"/>
                    <a:pt x="6313" y="16275"/>
                    <a:pt x="6268" y="16146"/>
                  </a:cubicBezTo>
                  <a:cubicBezTo>
                    <a:pt x="6223" y="16017"/>
                    <a:pt x="6172" y="15889"/>
                    <a:pt x="6105" y="15760"/>
                  </a:cubicBezTo>
                  <a:lnTo>
                    <a:pt x="5987" y="15502"/>
                  </a:lnTo>
                  <a:cubicBezTo>
                    <a:pt x="5835" y="15116"/>
                    <a:pt x="5723" y="14600"/>
                    <a:pt x="5656" y="13956"/>
                  </a:cubicBezTo>
                  <a:cubicBezTo>
                    <a:pt x="5588" y="13312"/>
                    <a:pt x="5549" y="12410"/>
                    <a:pt x="5549" y="11294"/>
                  </a:cubicBezTo>
                  <a:cubicBezTo>
                    <a:pt x="5549" y="10650"/>
                    <a:pt x="5566" y="10049"/>
                    <a:pt x="5599" y="9490"/>
                  </a:cubicBezTo>
                  <a:cubicBezTo>
                    <a:pt x="5633" y="8932"/>
                    <a:pt x="5684" y="8460"/>
                    <a:pt x="5745" y="8073"/>
                  </a:cubicBezTo>
                  <a:cubicBezTo>
                    <a:pt x="5807" y="7687"/>
                    <a:pt x="5886" y="7343"/>
                    <a:pt x="5976" y="7128"/>
                  </a:cubicBezTo>
                  <a:cubicBezTo>
                    <a:pt x="6066" y="6914"/>
                    <a:pt x="6172" y="6785"/>
                    <a:pt x="6290" y="6785"/>
                  </a:cubicBezTo>
                  <a:cubicBezTo>
                    <a:pt x="6408" y="6785"/>
                    <a:pt x="6520" y="6871"/>
                    <a:pt x="6622" y="7043"/>
                  </a:cubicBezTo>
                  <a:cubicBezTo>
                    <a:pt x="6723" y="7214"/>
                    <a:pt x="6812" y="7429"/>
                    <a:pt x="6897" y="7730"/>
                  </a:cubicBezTo>
                  <a:lnTo>
                    <a:pt x="6773" y="10693"/>
                  </a:lnTo>
                  <a:close/>
                  <a:moveTo>
                    <a:pt x="8992" y="15416"/>
                  </a:moveTo>
                  <a:lnTo>
                    <a:pt x="7795" y="15416"/>
                  </a:lnTo>
                  <a:lnTo>
                    <a:pt x="7795" y="15545"/>
                  </a:lnTo>
                  <a:cubicBezTo>
                    <a:pt x="7795" y="16533"/>
                    <a:pt x="7846" y="17263"/>
                    <a:pt x="7947" y="17692"/>
                  </a:cubicBezTo>
                  <a:cubicBezTo>
                    <a:pt x="8048" y="18165"/>
                    <a:pt x="8172" y="18379"/>
                    <a:pt x="8323" y="18379"/>
                  </a:cubicBezTo>
                  <a:cubicBezTo>
                    <a:pt x="8430" y="18379"/>
                    <a:pt x="8520" y="18293"/>
                    <a:pt x="8598" y="18165"/>
                  </a:cubicBezTo>
                  <a:cubicBezTo>
                    <a:pt x="8677" y="17993"/>
                    <a:pt x="8744" y="17821"/>
                    <a:pt x="8801" y="17606"/>
                  </a:cubicBezTo>
                  <a:lnTo>
                    <a:pt x="8907" y="20612"/>
                  </a:lnTo>
                  <a:cubicBezTo>
                    <a:pt x="8840" y="20870"/>
                    <a:pt x="8750" y="21085"/>
                    <a:pt x="8643" y="21299"/>
                  </a:cubicBezTo>
                  <a:cubicBezTo>
                    <a:pt x="8537" y="21514"/>
                    <a:pt x="8407" y="21600"/>
                    <a:pt x="8250" y="21600"/>
                  </a:cubicBezTo>
                  <a:cubicBezTo>
                    <a:pt x="8110" y="21600"/>
                    <a:pt x="7981" y="21471"/>
                    <a:pt x="7857" y="21171"/>
                  </a:cubicBezTo>
                  <a:cubicBezTo>
                    <a:pt x="7734" y="20870"/>
                    <a:pt x="7621" y="20441"/>
                    <a:pt x="7531" y="19839"/>
                  </a:cubicBezTo>
                  <a:cubicBezTo>
                    <a:pt x="7436" y="19238"/>
                    <a:pt x="7363" y="18508"/>
                    <a:pt x="7307" y="17606"/>
                  </a:cubicBezTo>
                  <a:cubicBezTo>
                    <a:pt x="7251" y="16705"/>
                    <a:pt x="7222" y="15631"/>
                    <a:pt x="7222" y="14343"/>
                  </a:cubicBezTo>
                  <a:cubicBezTo>
                    <a:pt x="7222" y="13226"/>
                    <a:pt x="7245" y="12196"/>
                    <a:pt x="7290" y="11251"/>
                  </a:cubicBezTo>
                  <a:cubicBezTo>
                    <a:pt x="7335" y="10306"/>
                    <a:pt x="7397" y="9533"/>
                    <a:pt x="7481" y="8846"/>
                  </a:cubicBezTo>
                  <a:cubicBezTo>
                    <a:pt x="7565" y="8159"/>
                    <a:pt x="7661" y="7644"/>
                    <a:pt x="7778" y="7300"/>
                  </a:cubicBezTo>
                  <a:cubicBezTo>
                    <a:pt x="7891" y="6957"/>
                    <a:pt x="8020" y="6742"/>
                    <a:pt x="8160" y="6742"/>
                  </a:cubicBezTo>
                  <a:cubicBezTo>
                    <a:pt x="8413" y="6742"/>
                    <a:pt x="8615" y="7343"/>
                    <a:pt x="8773" y="8503"/>
                  </a:cubicBezTo>
                  <a:cubicBezTo>
                    <a:pt x="8924" y="9662"/>
                    <a:pt x="9003" y="11380"/>
                    <a:pt x="9003" y="13527"/>
                  </a:cubicBezTo>
                  <a:lnTo>
                    <a:pt x="9003" y="15416"/>
                  </a:lnTo>
                  <a:close/>
                  <a:moveTo>
                    <a:pt x="8413" y="12453"/>
                  </a:moveTo>
                  <a:cubicBezTo>
                    <a:pt x="8413" y="12110"/>
                    <a:pt x="8407" y="11809"/>
                    <a:pt x="8396" y="11466"/>
                  </a:cubicBezTo>
                  <a:cubicBezTo>
                    <a:pt x="8385" y="11165"/>
                    <a:pt x="8368" y="10864"/>
                    <a:pt x="8346" y="10607"/>
                  </a:cubicBezTo>
                  <a:cubicBezTo>
                    <a:pt x="8323" y="10349"/>
                    <a:pt x="8295" y="10177"/>
                    <a:pt x="8261" y="10006"/>
                  </a:cubicBezTo>
                  <a:cubicBezTo>
                    <a:pt x="8228" y="9834"/>
                    <a:pt x="8183" y="9791"/>
                    <a:pt x="8138" y="9791"/>
                  </a:cubicBezTo>
                  <a:cubicBezTo>
                    <a:pt x="8048" y="9791"/>
                    <a:pt x="7975" y="10049"/>
                    <a:pt x="7913" y="10521"/>
                  </a:cubicBezTo>
                  <a:cubicBezTo>
                    <a:pt x="7851" y="10993"/>
                    <a:pt x="7818" y="11637"/>
                    <a:pt x="7807" y="12496"/>
                  </a:cubicBezTo>
                  <a:lnTo>
                    <a:pt x="8413" y="12453"/>
                  </a:lnTo>
                  <a:close/>
                  <a:moveTo>
                    <a:pt x="9913" y="21256"/>
                  </a:moveTo>
                  <a:lnTo>
                    <a:pt x="9340" y="21256"/>
                  </a:lnTo>
                  <a:lnTo>
                    <a:pt x="9340" y="7085"/>
                  </a:lnTo>
                  <a:lnTo>
                    <a:pt x="9783" y="7085"/>
                  </a:lnTo>
                  <a:lnTo>
                    <a:pt x="9851" y="8846"/>
                  </a:lnTo>
                  <a:cubicBezTo>
                    <a:pt x="9935" y="8202"/>
                    <a:pt x="10025" y="7687"/>
                    <a:pt x="10126" y="7300"/>
                  </a:cubicBezTo>
                  <a:cubicBezTo>
                    <a:pt x="10227" y="6914"/>
                    <a:pt x="10339" y="6742"/>
                    <a:pt x="10463" y="6742"/>
                  </a:cubicBezTo>
                  <a:cubicBezTo>
                    <a:pt x="10671" y="6742"/>
                    <a:pt x="10828" y="7171"/>
                    <a:pt x="10940" y="8030"/>
                  </a:cubicBezTo>
                  <a:cubicBezTo>
                    <a:pt x="11053" y="8889"/>
                    <a:pt x="11109" y="10177"/>
                    <a:pt x="11109" y="11852"/>
                  </a:cubicBezTo>
                  <a:lnTo>
                    <a:pt x="11109" y="21214"/>
                  </a:lnTo>
                  <a:lnTo>
                    <a:pt x="10536" y="21214"/>
                  </a:lnTo>
                  <a:lnTo>
                    <a:pt x="10536" y="12281"/>
                  </a:lnTo>
                  <a:cubicBezTo>
                    <a:pt x="10536" y="11594"/>
                    <a:pt x="10514" y="11036"/>
                    <a:pt x="10474" y="10650"/>
                  </a:cubicBezTo>
                  <a:cubicBezTo>
                    <a:pt x="10429" y="10263"/>
                    <a:pt x="10368" y="10048"/>
                    <a:pt x="10289" y="10048"/>
                  </a:cubicBezTo>
                  <a:cubicBezTo>
                    <a:pt x="10227" y="10048"/>
                    <a:pt x="10160" y="10177"/>
                    <a:pt x="10092" y="10478"/>
                  </a:cubicBezTo>
                  <a:cubicBezTo>
                    <a:pt x="10025" y="10736"/>
                    <a:pt x="9963" y="11122"/>
                    <a:pt x="9913" y="11551"/>
                  </a:cubicBezTo>
                  <a:lnTo>
                    <a:pt x="9913" y="21256"/>
                  </a:lnTo>
                  <a:close/>
                  <a:moveTo>
                    <a:pt x="12687" y="10220"/>
                  </a:moveTo>
                  <a:lnTo>
                    <a:pt x="12215" y="10220"/>
                  </a:lnTo>
                  <a:lnTo>
                    <a:pt x="12215" y="16189"/>
                  </a:lnTo>
                  <a:cubicBezTo>
                    <a:pt x="12215" y="16833"/>
                    <a:pt x="12232" y="17306"/>
                    <a:pt x="12271" y="17563"/>
                  </a:cubicBezTo>
                  <a:cubicBezTo>
                    <a:pt x="12311" y="17821"/>
                    <a:pt x="12361" y="17950"/>
                    <a:pt x="12429" y="17950"/>
                  </a:cubicBezTo>
                  <a:cubicBezTo>
                    <a:pt x="12479" y="17950"/>
                    <a:pt x="12530" y="17907"/>
                    <a:pt x="12580" y="17821"/>
                  </a:cubicBezTo>
                  <a:cubicBezTo>
                    <a:pt x="12631" y="17735"/>
                    <a:pt x="12670" y="17649"/>
                    <a:pt x="12698" y="17478"/>
                  </a:cubicBezTo>
                  <a:lnTo>
                    <a:pt x="12783" y="20441"/>
                  </a:lnTo>
                  <a:cubicBezTo>
                    <a:pt x="12738" y="20612"/>
                    <a:pt x="12670" y="20784"/>
                    <a:pt x="12586" y="20956"/>
                  </a:cubicBezTo>
                  <a:cubicBezTo>
                    <a:pt x="12496" y="21128"/>
                    <a:pt x="12401" y="21213"/>
                    <a:pt x="12305" y="21213"/>
                  </a:cubicBezTo>
                  <a:cubicBezTo>
                    <a:pt x="12064" y="21213"/>
                    <a:pt x="11895" y="20870"/>
                    <a:pt x="11800" y="20140"/>
                  </a:cubicBezTo>
                  <a:cubicBezTo>
                    <a:pt x="11699" y="19453"/>
                    <a:pt x="11654" y="18379"/>
                    <a:pt x="11654" y="16919"/>
                  </a:cubicBezTo>
                  <a:lnTo>
                    <a:pt x="11654" y="10220"/>
                  </a:lnTo>
                  <a:lnTo>
                    <a:pt x="11362" y="10220"/>
                  </a:lnTo>
                  <a:lnTo>
                    <a:pt x="11362" y="7085"/>
                  </a:lnTo>
                  <a:lnTo>
                    <a:pt x="11654" y="7085"/>
                  </a:lnTo>
                  <a:lnTo>
                    <a:pt x="11654" y="2791"/>
                  </a:lnTo>
                  <a:lnTo>
                    <a:pt x="12221" y="2791"/>
                  </a:lnTo>
                  <a:lnTo>
                    <a:pt x="12221" y="7085"/>
                  </a:lnTo>
                  <a:lnTo>
                    <a:pt x="12693" y="7085"/>
                  </a:lnTo>
                  <a:lnTo>
                    <a:pt x="12693" y="10220"/>
                  </a:lnTo>
                  <a:close/>
                  <a:moveTo>
                    <a:pt x="13069" y="8331"/>
                  </a:moveTo>
                  <a:cubicBezTo>
                    <a:pt x="13176" y="7858"/>
                    <a:pt x="13294" y="7472"/>
                    <a:pt x="13428" y="7214"/>
                  </a:cubicBezTo>
                  <a:cubicBezTo>
                    <a:pt x="13563" y="6914"/>
                    <a:pt x="13698" y="6785"/>
                    <a:pt x="13833" y="6785"/>
                  </a:cubicBezTo>
                  <a:cubicBezTo>
                    <a:pt x="14063" y="6785"/>
                    <a:pt x="14243" y="7214"/>
                    <a:pt x="14383" y="8073"/>
                  </a:cubicBezTo>
                  <a:cubicBezTo>
                    <a:pt x="14524" y="8932"/>
                    <a:pt x="14591" y="10263"/>
                    <a:pt x="14591" y="12110"/>
                  </a:cubicBezTo>
                  <a:lnTo>
                    <a:pt x="14591" y="21299"/>
                  </a:lnTo>
                  <a:lnTo>
                    <a:pt x="14153" y="21299"/>
                  </a:lnTo>
                  <a:lnTo>
                    <a:pt x="14102" y="19882"/>
                  </a:lnTo>
                  <a:lnTo>
                    <a:pt x="14085" y="19882"/>
                  </a:lnTo>
                  <a:cubicBezTo>
                    <a:pt x="14035" y="20398"/>
                    <a:pt x="13962" y="20827"/>
                    <a:pt x="13872" y="21128"/>
                  </a:cubicBezTo>
                  <a:cubicBezTo>
                    <a:pt x="13782" y="21471"/>
                    <a:pt x="13676" y="21600"/>
                    <a:pt x="13552" y="21600"/>
                  </a:cubicBezTo>
                  <a:cubicBezTo>
                    <a:pt x="13445" y="21600"/>
                    <a:pt x="13355" y="21471"/>
                    <a:pt x="13277" y="21256"/>
                  </a:cubicBezTo>
                  <a:cubicBezTo>
                    <a:pt x="13198" y="21042"/>
                    <a:pt x="13131" y="20698"/>
                    <a:pt x="13080" y="20312"/>
                  </a:cubicBezTo>
                  <a:cubicBezTo>
                    <a:pt x="13030" y="19925"/>
                    <a:pt x="12990" y="19453"/>
                    <a:pt x="12962" y="18895"/>
                  </a:cubicBezTo>
                  <a:cubicBezTo>
                    <a:pt x="12934" y="18336"/>
                    <a:pt x="12923" y="17778"/>
                    <a:pt x="12923" y="17177"/>
                  </a:cubicBezTo>
                  <a:cubicBezTo>
                    <a:pt x="12923" y="16361"/>
                    <a:pt x="12945" y="15631"/>
                    <a:pt x="12996" y="15073"/>
                  </a:cubicBezTo>
                  <a:cubicBezTo>
                    <a:pt x="13041" y="14472"/>
                    <a:pt x="13108" y="13999"/>
                    <a:pt x="13187" y="13613"/>
                  </a:cubicBezTo>
                  <a:cubicBezTo>
                    <a:pt x="13266" y="13226"/>
                    <a:pt x="13361" y="12969"/>
                    <a:pt x="13473" y="12797"/>
                  </a:cubicBezTo>
                  <a:cubicBezTo>
                    <a:pt x="13580" y="12625"/>
                    <a:pt x="13698" y="12539"/>
                    <a:pt x="13822" y="12539"/>
                  </a:cubicBezTo>
                  <a:lnTo>
                    <a:pt x="14012" y="12539"/>
                  </a:lnTo>
                  <a:lnTo>
                    <a:pt x="14012" y="11766"/>
                  </a:lnTo>
                  <a:cubicBezTo>
                    <a:pt x="14012" y="11251"/>
                    <a:pt x="13990" y="10821"/>
                    <a:pt x="13939" y="10564"/>
                  </a:cubicBezTo>
                  <a:cubicBezTo>
                    <a:pt x="13889" y="10263"/>
                    <a:pt x="13822" y="10134"/>
                    <a:pt x="13732" y="10134"/>
                  </a:cubicBezTo>
                  <a:cubicBezTo>
                    <a:pt x="13653" y="10134"/>
                    <a:pt x="13580" y="10220"/>
                    <a:pt x="13501" y="10392"/>
                  </a:cubicBezTo>
                  <a:cubicBezTo>
                    <a:pt x="13428" y="10564"/>
                    <a:pt x="13344" y="10864"/>
                    <a:pt x="13254" y="11251"/>
                  </a:cubicBezTo>
                  <a:lnTo>
                    <a:pt x="13069" y="8331"/>
                  </a:lnTo>
                  <a:close/>
                  <a:moveTo>
                    <a:pt x="14024" y="15116"/>
                  </a:moveTo>
                  <a:lnTo>
                    <a:pt x="13895" y="15159"/>
                  </a:lnTo>
                  <a:cubicBezTo>
                    <a:pt x="13822" y="15159"/>
                    <a:pt x="13760" y="15245"/>
                    <a:pt x="13715" y="15330"/>
                  </a:cubicBezTo>
                  <a:cubicBezTo>
                    <a:pt x="13664" y="15416"/>
                    <a:pt x="13625" y="15545"/>
                    <a:pt x="13597" y="15717"/>
                  </a:cubicBezTo>
                  <a:cubicBezTo>
                    <a:pt x="13569" y="15846"/>
                    <a:pt x="13546" y="16060"/>
                    <a:pt x="13535" y="16232"/>
                  </a:cubicBezTo>
                  <a:cubicBezTo>
                    <a:pt x="13524" y="16447"/>
                    <a:pt x="13518" y="16662"/>
                    <a:pt x="13518" y="16876"/>
                  </a:cubicBezTo>
                  <a:cubicBezTo>
                    <a:pt x="13518" y="17478"/>
                    <a:pt x="13541" y="17907"/>
                    <a:pt x="13591" y="18122"/>
                  </a:cubicBezTo>
                  <a:cubicBezTo>
                    <a:pt x="13636" y="18336"/>
                    <a:pt x="13692" y="18465"/>
                    <a:pt x="13754" y="18465"/>
                  </a:cubicBezTo>
                  <a:cubicBezTo>
                    <a:pt x="13816" y="18465"/>
                    <a:pt x="13872" y="18336"/>
                    <a:pt x="13923" y="18036"/>
                  </a:cubicBezTo>
                  <a:cubicBezTo>
                    <a:pt x="13973" y="17778"/>
                    <a:pt x="14007" y="17478"/>
                    <a:pt x="14029" y="17134"/>
                  </a:cubicBezTo>
                  <a:lnTo>
                    <a:pt x="14029" y="15116"/>
                  </a:lnTo>
                  <a:close/>
                  <a:moveTo>
                    <a:pt x="16192" y="10220"/>
                  </a:moveTo>
                  <a:lnTo>
                    <a:pt x="15720" y="10220"/>
                  </a:lnTo>
                  <a:lnTo>
                    <a:pt x="15720" y="16189"/>
                  </a:lnTo>
                  <a:cubicBezTo>
                    <a:pt x="15720" y="16833"/>
                    <a:pt x="15737" y="17306"/>
                    <a:pt x="15776" y="17563"/>
                  </a:cubicBezTo>
                  <a:cubicBezTo>
                    <a:pt x="15815" y="17821"/>
                    <a:pt x="15866" y="17950"/>
                    <a:pt x="15933" y="17950"/>
                  </a:cubicBezTo>
                  <a:cubicBezTo>
                    <a:pt x="15984" y="17950"/>
                    <a:pt x="16034" y="17907"/>
                    <a:pt x="16085" y="17821"/>
                  </a:cubicBezTo>
                  <a:cubicBezTo>
                    <a:pt x="16135" y="17735"/>
                    <a:pt x="16175" y="17649"/>
                    <a:pt x="16203" y="17478"/>
                  </a:cubicBezTo>
                  <a:lnTo>
                    <a:pt x="16287" y="20441"/>
                  </a:lnTo>
                  <a:cubicBezTo>
                    <a:pt x="16242" y="20612"/>
                    <a:pt x="16175" y="20784"/>
                    <a:pt x="16090" y="20956"/>
                  </a:cubicBezTo>
                  <a:cubicBezTo>
                    <a:pt x="16001" y="21128"/>
                    <a:pt x="15905" y="21213"/>
                    <a:pt x="15810" y="21213"/>
                  </a:cubicBezTo>
                  <a:cubicBezTo>
                    <a:pt x="15568" y="21213"/>
                    <a:pt x="15400" y="20870"/>
                    <a:pt x="15304" y="20140"/>
                  </a:cubicBezTo>
                  <a:cubicBezTo>
                    <a:pt x="15203" y="19453"/>
                    <a:pt x="15158" y="18379"/>
                    <a:pt x="15158" y="16919"/>
                  </a:cubicBezTo>
                  <a:lnTo>
                    <a:pt x="15158" y="10220"/>
                  </a:lnTo>
                  <a:lnTo>
                    <a:pt x="14866" y="10220"/>
                  </a:lnTo>
                  <a:lnTo>
                    <a:pt x="14866" y="7085"/>
                  </a:lnTo>
                  <a:lnTo>
                    <a:pt x="15158" y="7085"/>
                  </a:lnTo>
                  <a:lnTo>
                    <a:pt x="15158" y="2791"/>
                  </a:lnTo>
                  <a:lnTo>
                    <a:pt x="15725" y="2791"/>
                  </a:lnTo>
                  <a:lnTo>
                    <a:pt x="15725" y="7085"/>
                  </a:lnTo>
                  <a:lnTo>
                    <a:pt x="16197" y="7085"/>
                  </a:lnTo>
                  <a:lnTo>
                    <a:pt x="16197" y="10220"/>
                  </a:lnTo>
                  <a:close/>
                  <a:moveTo>
                    <a:pt x="16871" y="4294"/>
                  </a:moveTo>
                  <a:cubicBezTo>
                    <a:pt x="16776" y="4294"/>
                    <a:pt x="16697" y="4080"/>
                    <a:pt x="16646" y="3650"/>
                  </a:cubicBezTo>
                  <a:cubicBezTo>
                    <a:pt x="16596" y="3221"/>
                    <a:pt x="16568" y="2705"/>
                    <a:pt x="16568" y="2147"/>
                  </a:cubicBezTo>
                  <a:cubicBezTo>
                    <a:pt x="16568" y="1546"/>
                    <a:pt x="16596" y="1031"/>
                    <a:pt x="16646" y="644"/>
                  </a:cubicBezTo>
                  <a:cubicBezTo>
                    <a:pt x="16697" y="215"/>
                    <a:pt x="16776" y="0"/>
                    <a:pt x="16866" y="0"/>
                  </a:cubicBezTo>
                  <a:cubicBezTo>
                    <a:pt x="16961" y="0"/>
                    <a:pt x="17034" y="215"/>
                    <a:pt x="17085" y="601"/>
                  </a:cubicBezTo>
                  <a:cubicBezTo>
                    <a:pt x="17135" y="1031"/>
                    <a:pt x="17163" y="1546"/>
                    <a:pt x="17163" y="2147"/>
                  </a:cubicBezTo>
                  <a:cubicBezTo>
                    <a:pt x="17163" y="2748"/>
                    <a:pt x="17135" y="3264"/>
                    <a:pt x="17085" y="3693"/>
                  </a:cubicBezTo>
                  <a:cubicBezTo>
                    <a:pt x="17045" y="4122"/>
                    <a:pt x="16972" y="4294"/>
                    <a:pt x="16871" y="4294"/>
                  </a:cubicBezTo>
                  <a:close/>
                  <a:moveTo>
                    <a:pt x="16585" y="21256"/>
                  </a:moveTo>
                  <a:lnTo>
                    <a:pt x="16585" y="7085"/>
                  </a:lnTo>
                  <a:lnTo>
                    <a:pt x="17158" y="7085"/>
                  </a:lnTo>
                  <a:lnTo>
                    <a:pt x="17158" y="21256"/>
                  </a:lnTo>
                  <a:lnTo>
                    <a:pt x="16585" y="21256"/>
                  </a:lnTo>
                  <a:close/>
                  <a:moveTo>
                    <a:pt x="19477" y="14085"/>
                  </a:moveTo>
                  <a:cubicBezTo>
                    <a:pt x="19477" y="15245"/>
                    <a:pt x="19455" y="16275"/>
                    <a:pt x="19404" y="17220"/>
                  </a:cubicBezTo>
                  <a:cubicBezTo>
                    <a:pt x="19354" y="18165"/>
                    <a:pt x="19286" y="18938"/>
                    <a:pt x="19196" y="19582"/>
                  </a:cubicBezTo>
                  <a:cubicBezTo>
                    <a:pt x="19106" y="20226"/>
                    <a:pt x="19005" y="20741"/>
                    <a:pt x="18887" y="21085"/>
                  </a:cubicBezTo>
                  <a:cubicBezTo>
                    <a:pt x="18769" y="21428"/>
                    <a:pt x="18640" y="21600"/>
                    <a:pt x="18505" y="21600"/>
                  </a:cubicBezTo>
                  <a:cubicBezTo>
                    <a:pt x="18371" y="21600"/>
                    <a:pt x="18241" y="21428"/>
                    <a:pt x="18124" y="21128"/>
                  </a:cubicBezTo>
                  <a:cubicBezTo>
                    <a:pt x="18006" y="20784"/>
                    <a:pt x="17905" y="20355"/>
                    <a:pt x="17820" y="19711"/>
                  </a:cubicBezTo>
                  <a:cubicBezTo>
                    <a:pt x="17736" y="19109"/>
                    <a:pt x="17669" y="18336"/>
                    <a:pt x="17618" y="17435"/>
                  </a:cubicBezTo>
                  <a:cubicBezTo>
                    <a:pt x="17568" y="16533"/>
                    <a:pt x="17545" y="15502"/>
                    <a:pt x="17545" y="14386"/>
                  </a:cubicBezTo>
                  <a:cubicBezTo>
                    <a:pt x="17545" y="13183"/>
                    <a:pt x="17568" y="12110"/>
                    <a:pt x="17618" y="11165"/>
                  </a:cubicBezTo>
                  <a:cubicBezTo>
                    <a:pt x="17669" y="10220"/>
                    <a:pt x="17736" y="9404"/>
                    <a:pt x="17826" y="8760"/>
                  </a:cubicBezTo>
                  <a:cubicBezTo>
                    <a:pt x="17916" y="8116"/>
                    <a:pt x="18017" y="7601"/>
                    <a:pt x="18135" y="7257"/>
                  </a:cubicBezTo>
                  <a:cubicBezTo>
                    <a:pt x="18253" y="6914"/>
                    <a:pt x="18382" y="6742"/>
                    <a:pt x="18517" y="6742"/>
                  </a:cubicBezTo>
                  <a:cubicBezTo>
                    <a:pt x="18651" y="6742"/>
                    <a:pt x="18781" y="6914"/>
                    <a:pt x="18899" y="7214"/>
                  </a:cubicBezTo>
                  <a:cubicBezTo>
                    <a:pt x="19017" y="7515"/>
                    <a:pt x="19118" y="7987"/>
                    <a:pt x="19202" y="8631"/>
                  </a:cubicBezTo>
                  <a:cubicBezTo>
                    <a:pt x="19286" y="9233"/>
                    <a:pt x="19354" y="10006"/>
                    <a:pt x="19404" y="10907"/>
                  </a:cubicBezTo>
                  <a:cubicBezTo>
                    <a:pt x="19455" y="11809"/>
                    <a:pt x="19477" y="12883"/>
                    <a:pt x="19477" y="14085"/>
                  </a:cubicBezTo>
                  <a:close/>
                  <a:moveTo>
                    <a:pt x="18893" y="14214"/>
                  </a:moveTo>
                  <a:cubicBezTo>
                    <a:pt x="18893" y="13441"/>
                    <a:pt x="18882" y="12797"/>
                    <a:pt x="18865" y="12239"/>
                  </a:cubicBezTo>
                  <a:cubicBezTo>
                    <a:pt x="18842" y="11680"/>
                    <a:pt x="18814" y="11251"/>
                    <a:pt x="18781" y="10907"/>
                  </a:cubicBezTo>
                  <a:cubicBezTo>
                    <a:pt x="18747" y="10564"/>
                    <a:pt x="18702" y="10306"/>
                    <a:pt x="18657" y="10134"/>
                  </a:cubicBezTo>
                  <a:cubicBezTo>
                    <a:pt x="18612" y="9963"/>
                    <a:pt x="18562" y="9920"/>
                    <a:pt x="18517" y="9920"/>
                  </a:cubicBezTo>
                  <a:cubicBezTo>
                    <a:pt x="18466" y="9920"/>
                    <a:pt x="18421" y="10006"/>
                    <a:pt x="18376" y="10134"/>
                  </a:cubicBezTo>
                  <a:cubicBezTo>
                    <a:pt x="18331" y="10263"/>
                    <a:pt x="18292" y="10521"/>
                    <a:pt x="18258" y="10821"/>
                  </a:cubicBezTo>
                  <a:cubicBezTo>
                    <a:pt x="18225" y="11165"/>
                    <a:pt x="18197" y="11594"/>
                    <a:pt x="18174" y="12153"/>
                  </a:cubicBezTo>
                  <a:cubicBezTo>
                    <a:pt x="18152" y="12711"/>
                    <a:pt x="18146" y="13355"/>
                    <a:pt x="18146" y="14214"/>
                  </a:cubicBezTo>
                  <a:cubicBezTo>
                    <a:pt x="18146" y="15631"/>
                    <a:pt x="18185" y="16705"/>
                    <a:pt x="18264" y="17349"/>
                  </a:cubicBezTo>
                  <a:cubicBezTo>
                    <a:pt x="18343" y="18036"/>
                    <a:pt x="18432" y="18336"/>
                    <a:pt x="18528" y="18336"/>
                  </a:cubicBezTo>
                  <a:cubicBezTo>
                    <a:pt x="18578" y="18336"/>
                    <a:pt x="18623" y="18250"/>
                    <a:pt x="18668" y="18122"/>
                  </a:cubicBezTo>
                  <a:cubicBezTo>
                    <a:pt x="18713" y="17993"/>
                    <a:pt x="18753" y="17735"/>
                    <a:pt x="18786" y="17435"/>
                  </a:cubicBezTo>
                  <a:cubicBezTo>
                    <a:pt x="18820" y="17091"/>
                    <a:pt x="18848" y="16662"/>
                    <a:pt x="18871" y="16146"/>
                  </a:cubicBezTo>
                  <a:cubicBezTo>
                    <a:pt x="18882" y="15631"/>
                    <a:pt x="18893" y="14987"/>
                    <a:pt x="18893" y="14214"/>
                  </a:cubicBezTo>
                  <a:close/>
                  <a:moveTo>
                    <a:pt x="20404" y="21256"/>
                  </a:moveTo>
                  <a:lnTo>
                    <a:pt x="19831" y="21256"/>
                  </a:lnTo>
                  <a:lnTo>
                    <a:pt x="19831" y="7085"/>
                  </a:lnTo>
                  <a:lnTo>
                    <a:pt x="20275" y="7085"/>
                  </a:lnTo>
                  <a:lnTo>
                    <a:pt x="20342" y="8846"/>
                  </a:lnTo>
                  <a:cubicBezTo>
                    <a:pt x="20426" y="8202"/>
                    <a:pt x="20516" y="7687"/>
                    <a:pt x="20617" y="7300"/>
                  </a:cubicBezTo>
                  <a:cubicBezTo>
                    <a:pt x="20718" y="6914"/>
                    <a:pt x="20831" y="6742"/>
                    <a:pt x="20954" y="6742"/>
                  </a:cubicBezTo>
                  <a:cubicBezTo>
                    <a:pt x="21162" y="6742"/>
                    <a:pt x="21319" y="7171"/>
                    <a:pt x="21432" y="8030"/>
                  </a:cubicBezTo>
                  <a:cubicBezTo>
                    <a:pt x="21544" y="8889"/>
                    <a:pt x="21600" y="10177"/>
                    <a:pt x="21600" y="11852"/>
                  </a:cubicBezTo>
                  <a:lnTo>
                    <a:pt x="21600" y="21214"/>
                  </a:lnTo>
                  <a:lnTo>
                    <a:pt x="21027" y="21214"/>
                  </a:lnTo>
                  <a:lnTo>
                    <a:pt x="21027" y="12281"/>
                  </a:lnTo>
                  <a:cubicBezTo>
                    <a:pt x="21027" y="11594"/>
                    <a:pt x="21005" y="11036"/>
                    <a:pt x="20965" y="10650"/>
                  </a:cubicBezTo>
                  <a:cubicBezTo>
                    <a:pt x="20920" y="10263"/>
                    <a:pt x="20859" y="10048"/>
                    <a:pt x="20780" y="10048"/>
                  </a:cubicBezTo>
                  <a:cubicBezTo>
                    <a:pt x="20718" y="10048"/>
                    <a:pt x="20651" y="10177"/>
                    <a:pt x="20583" y="10478"/>
                  </a:cubicBezTo>
                  <a:cubicBezTo>
                    <a:pt x="20516" y="10736"/>
                    <a:pt x="20454" y="11122"/>
                    <a:pt x="20404" y="11551"/>
                  </a:cubicBezTo>
                  <a:lnTo>
                    <a:pt x="20404" y="21256"/>
                  </a:ln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349345AB-AD63-E181-3B5F-534FD2A982FA}"/>
                </a:ext>
              </a:extLst>
            </p:cNvPr>
            <p:cNvSpPr/>
            <p:nvPr userDrawn="1"/>
          </p:nvSpPr>
          <p:spPr>
            <a:xfrm>
              <a:off x="5032172" y="1021854"/>
              <a:ext cx="1051185" cy="549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54" y="0"/>
                  </a:moveTo>
                  <a:cubicBezTo>
                    <a:pt x="13287" y="0"/>
                    <a:pt x="11002" y="3514"/>
                    <a:pt x="10441" y="8443"/>
                  </a:cubicBezTo>
                  <a:cubicBezTo>
                    <a:pt x="9052" y="8229"/>
                    <a:pt x="6050" y="7757"/>
                    <a:pt x="5198" y="7671"/>
                  </a:cubicBezTo>
                  <a:cubicBezTo>
                    <a:pt x="5154" y="7671"/>
                    <a:pt x="5109" y="7671"/>
                    <a:pt x="5041" y="7671"/>
                  </a:cubicBezTo>
                  <a:cubicBezTo>
                    <a:pt x="4638" y="7671"/>
                    <a:pt x="4280" y="7886"/>
                    <a:pt x="4033" y="8357"/>
                  </a:cubicBezTo>
                  <a:cubicBezTo>
                    <a:pt x="3563" y="9214"/>
                    <a:pt x="3563" y="10457"/>
                    <a:pt x="3563" y="10843"/>
                  </a:cubicBezTo>
                  <a:cubicBezTo>
                    <a:pt x="3563" y="11271"/>
                    <a:pt x="3563" y="12514"/>
                    <a:pt x="4033" y="13329"/>
                  </a:cubicBezTo>
                  <a:cubicBezTo>
                    <a:pt x="4280" y="13800"/>
                    <a:pt x="4638" y="14014"/>
                    <a:pt x="5041" y="14014"/>
                  </a:cubicBezTo>
                  <a:cubicBezTo>
                    <a:pt x="5086" y="14014"/>
                    <a:pt x="5131" y="14014"/>
                    <a:pt x="5198" y="14014"/>
                  </a:cubicBezTo>
                  <a:cubicBezTo>
                    <a:pt x="5803" y="13929"/>
                    <a:pt x="7417" y="13714"/>
                    <a:pt x="8313" y="13543"/>
                  </a:cubicBezTo>
                  <a:lnTo>
                    <a:pt x="9657" y="13329"/>
                  </a:lnTo>
                  <a:cubicBezTo>
                    <a:pt x="9971" y="13286"/>
                    <a:pt x="10262" y="13243"/>
                    <a:pt x="10464" y="13200"/>
                  </a:cubicBezTo>
                  <a:cubicBezTo>
                    <a:pt x="11046" y="18043"/>
                    <a:pt x="13332" y="21557"/>
                    <a:pt x="15954" y="21557"/>
                  </a:cubicBezTo>
                  <a:cubicBezTo>
                    <a:pt x="19068" y="21557"/>
                    <a:pt x="21600" y="16714"/>
                    <a:pt x="21600" y="10757"/>
                  </a:cubicBezTo>
                  <a:cubicBezTo>
                    <a:pt x="21600" y="4843"/>
                    <a:pt x="19068" y="0"/>
                    <a:pt x="15954" y="0"/>
                  </a:cubicBezTo>
                  <a:close/>
                  <a:moveTo>
                    <a:pt x="15954" y="17229"/>
                  </a:moveTo>
                  <a:cubicBezTo>
                    <a:pt x="14094" y="17229"/>
                    <a:pt x="12593" y="14357"/>
                    <a:pt x="12593" y="10800"/>
                  </a:cubicBezTo>
                  <a:cubicBezTo>
                    <a:pt x="12593" y="7243"/>
                    <a:pt x="14094" y="4371"/>
                    <a:pt x="15954" y="4371"/>
                  </a:cubicBezTo>
                  <a:cubicBezTo>
                    <a:pt x="17813" y="4371"/>
                    <a:pt x="19315" y="7243"/>
                    <a:pt x="19315" y="10800"/>
                  </a:cubicBezTo>
                  <a:cubicBezTo>
                    <a:pt x="19315" y="14357"/>
                    <a:pt x="17813" y="17229"/>
                    <a:pt x="15954" y="17229"/>
                  </a:cubicBezTo>
                  <a:close/>
                  <a:moveTo>
                    <a:pt x="9007" y="15514"/>
                  </a:moveTo>
                  <a:lnTo>
                    <a:pt x="9007" y="20014"/>
                  </a:lnTo>
                  <a:cubicBezTo>
                    <a:pt x="8627" y="20443"/>
                    <a:pt x="8134" y="20786"/>
                    <a:pt x="7506" y="21129"/>
                  </a:cubicBezTo>
                  <a:cubicBezTo>
                    <a:pt x="6879" y="21429"/>
                    <a:pt x="6207" y="21600"/>
                    <a:pt x="5467" y="21600"/>
                  </a:cubicBezTo>
                  <a:cubicBezTo>
                    <a:pt x="4324" y="21600"/>
                    <a:pt x="3339" y="21171"/>
                    <a:pt x="2532" y="20271"/>
                  </a:cubicBezTo>
                  <a:cubicBezTo>
                    <a:pt x="1725" y="19371"/>
                    <a:pt x="1098" y="18129"/>
                    <a:pt x="650" y="16500"/>
                  </a:cubicBezTo>
                  <a:cubicBezTo>
                    <a:pt x="224" y="14871"/>
                    <a:pt x="0" y="12986"/>
                    <a:pt x="0" y="10800"/>
                  </a:cubicBezTo>
                  <a:cubicBezTo>
                    <a:pt x="0" y="8657"/>
                    <a:pt x="246" y="6729"/>
                    <a:pt x="717" y="5143"/>
                  </a:cubicBezTo>
                  <a:cubicBezTo>
                    <a:pt x="1210" y="3514"/>
                    <a:pt x="1860" y="2271"/>
                    <a:pt x="2711" y="1371"/>
                  </a:cubicBezTo>
                  <a:cubicBezTo>
                    <a:pt x="3563" y="471"/>
                    <a:pt x="4549" y="43"/>
                    <a:pt x="5646" y="43"/>
                  </a:cubicBezTo>
                  <a:cubicBezTo>
                    <a:pt x="6229" y="43"/>
                    <a:pt x="6767" y="171"/>
                    <a:pt x="7282" y="386"/>
                  </a:cubicBezTo>
                  <a:cubicBezTo>
                    <a:pt x="7798" y="600"/>
                    <a:pt x="8246" y="900"/>
                    <a:pt x="8627" y="1243"/>
                  </a:cubicBezTo>
                  <a:lnTo>
                    <a:pt x="8402" y="4843"/>
                  </a:lnTo>
                  <a:cubicBezTo>
                    <a:pt x="8022" y="4500"/>
                    <a:pt x="7596" y="4200"/>
                    <a:pt x="7125" y="3986"/>
                  </a:cubicBezTo>
                  <a:cubicBezTo>
                    <a:pt x="6655" y="3771"/>
                    <a:pt x="6162" y="3643"/>
                    <a:pt x="5624" y="3643"/>
                  </a:cubicBezTo>
                  <a:cubicBezTo>
                    <a:pt x="4817" y="3643"/>
                    <a:pt x="4168" y="3943"/>
                    <a:pt x="3630" y="4586"/>
                  </a:cubicBezTo>
                  <a:cubicBezTo>
                    <a:pt x="3115" y="5186"/>
                    <a:pt x="2734" y="6043"/>
                    <a:pt x="2487" y="7114"/>
                  </a:cubicBezTo>
                  <a:cubicBezTo>
                    <a:pt x="2241" y="8186"/>
                    <a:pt x="2106" y="9386"/>
                    <a:pt x="2106" y="10714"/>
                  </a:cubicBezTo>
                  <a:cubicBezTo>
                    <a:pt x="2106" y="12129"/>
                    <a:pt x="2241" y="13371"/>
                    <a:pt x="2487" y="14443"/>
                  </a:cubicBezTo>
                  <a:cubicBezTo>
                    <a:pt x="2734" y="15514"/>
                    <a:pt x="3115" y="16371"/>
                    <a:pt x="3607" y="17014"/>
                  </a:cubicBezTo>
                  <a:cubicBezTo>
                    <a:pt x="4100" y="17614"/>
                    <a:pt x="4728" y="17957"/>
                    <a:pt x="5490" y="17957"/>
                  </a:cubicBezTo>
                  <a:cubicBezTo>
                    <a:pt x="5714" y="17957"/>
                    <a:pt x="5960" y="17914"/>
                    <a:pt x="6207" y="17871"/>
                  </a:cubicBezTo>
                  <a:cubicBezTo>
                    <a:pt x="6453" y="17829"/>
                    <a:pt x="6722" y="17743"/>
                    <a:pt x="6968" y="17614"/>
                  </a:cubicBezTo>
                  <a:lnTo>
                    <a:pt x="6968" y="15814"/>
                  </a:lnTo>
                  <a:cubicBezTo>
                    <a:pt x="7439" y="15729"/>
                    <a:pt x="7887" y="15686"/>
                    <a:pt x="8246" y="15643"/>
                  </a:cubicBezTo>
                  <a:lnTo>
                    <a:pt x="9007" y="15514"/>
                  </a:lnTo>
                  <a:close/>
                </a:path>
              </a:pathLst>
            </a:custGeom>
            <a:solidFill>
              <a:srgbClr val="008C5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2" name="Shape">
            <a:extLst>
              <a:ext uri="{FF2B5EF4-FFF2-40B4-BE49-F238E27FC236}">
                <a16:creationId xmlns:a16="http://schemas.microsoft.com/office/drawing/2014/main" id="{FD9E41AE-A002-9005-E6E5-3580179613F9}"/>
              </a:ext>
            </a:extLst>
          </p:cNvPr>
          <p:cNvSpPr/>
          <p:nvPr userDrawn="1"/>
        </p:nvSpPr>
        <p:spPr>
          <a:xfrm>
            <a:off x="2105953" y="640199"/>
            <a:ext cx="226449" cy="195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67" h="20569" extrusionOk="0">
                <a:moveTo>
                  <a:pt x="1276" y="2502"/>
                </a:moveTo>
                <a:cubicBezTo>
                  <a:pt x="3176" y="-371"/>
                  <a:pt x="6676" y="-945"/>
                  <a:pt x="8976" y="1698"/>
                </a:cubicBezTo>
                <a:cubicBezTo>
                  <a:pt x="9476" y="2272"/>
                  <a:pt x="9876" y="2961"/>
                  <a:pt x="10376" y="3651"/>
                </a:cubicBezTo>
                <a:cubicBezTo>
                  <a:pt x="10876" y="2961"/>
                  <a:pt x="11276" y="2272"/>
                  <a:pt x="11776" y="1698"/>
                </a:cubicBezTo>
                <a:cubicBezTo>
                  <a:pt x="14076" y="-945"/>
                  <a:pt x="17676" y="-371"/>
                  <a:pt x="19476" y="2502"/>
                </a:cubicBezTo>
                <a:cubicBezTo>
                  <a:pt x="21176" y="5144"/>
                  <a:pt x="21076" y="7902"/>
                  <a:pt x="19876" y="10659"/>
                </a:cubicBezTo>
                <a:cubicBezTo>
                  <a:pt x="18676" y="13302"/>
                  <a:pt x="16976" y="15485"/>
                  <a:pt x="14976" y="17323"/>
                </a:cubicBezTo>
                <a:cubicBezTo>
                  <a:pt x="13876" y="18357"/>
                  <a:pt x="12376" y="19391"/>
                  <a:pt x="11076" y="20310"/>
                </a:cubicBezTo>
                <a:cubicBezTo>
                  <a:pt x="10676" y="20655"/>
                  <a:pt x="10176" y="20655"/>
                  <a:pt x="9776" y="20310"/>
                </a:cubicBezTo>
                <a:cubicBezTo>
                  <a:pt x="8476" y="19391"/>
                  <a:pt x="6976" y="18357"/>
                  <a:pt x="5876" y="17323"/>
                </a:cubicBezTo>
                <a:cubicBezTo>
                  <a:pt x="3876" y="15485"/>
                  <a:pt x="2176" y="13417"/>
                  <a:pt x="976" y="10659"/>
                </a:cubicBezTo>
                <a:cubicBezTo>
                  <a:pt x="-324" y="7902"/>
                  <a:pt x="-424" y="5144"/>
                  <a:pt x="1276" y="2502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F46B88B0-8416-31F6-5282-9C6E196C9A56}"/>
              </a:ext>
            </a:extLst>
          </p:cNvPr>
          <p:cNvSpPr/>
          <p:nvPr userDrawn="1"/>
        </p:nvSpPr>
        <p:spPr>
          <a:xfrm>
            <a:off x="7387520" y="3289969"/>
            <a:ext cx="4804480" cy="2927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85" y="0"/>
                </a:moveTo>
                <a:cubicBezTo>
                  <a:pt x="19673" y="0"/>
                  <a:pt x="20698" y="434"/>
                  <a:pt x="21600" y="1199"/>
                </a:cubicBezTo>
                <a:lnTo>
                  <a:pt x="21600" y="6677"/>
                </a:lnTo>
                <a:cubicBezTo>
                  <a:pt x="20879" y="5261"/>
                  <a:pt x="19796" y="4352"/>
                  <a:pt x="18585" y="4352"/>
                </a:cubicBezTo>
                <a:cubicBezTo>
                  <a:pt x="16418" y="4352"/>
                  <a:pt x="14658" y="7240"/>
                  <a:pt x="14658" y="10796"/>
                </a:cubicBezTo>
                <a:cubicBezTo>
                  <a:pt x="14658" y="14344"/>
                  <a:pt x="16418" y="17240"/>
                  <a:pt x="18585" y="17240"/>
                </a:cubicBezTo>
                <a:cubicBezTo>
                  <a:pt x="19796" y="17240"/>
                  <a:pt x="20879" y="16339"/>
                  <a:pt x="21600" y="14915"/>
                </a:cubicBezTo>
                <a:lnTo>
                  <a:pt x="21600" y="20393"/>
                </a:lnTo>
                <a:cubicBezTo>
                  <a:pt x="20698" y="21158"/>
                  <a:pt x="19668" y="21592"/>
                  <a:pt x="18585" y="21592"/>
                </a:cubicBezTo>
                <a:cubicBezTo>
                  <a:pt x="15511" y="21592"/>
                  <a:pt x="12864" y="18109"/>
                  <a:pt x="12178" y="13250"/>
                </a:cubicBezTo>
                <a:cubicBezTo>
                  <a:pt x="11932" y="13282"/>
                  <a:pt x="11609" y="13322"/>
                  <a:pt x="11236" y="13370"/>
                </a:cubicBezTo>
                <a:lnTo>
                  <a:pt x="9677" y="13571"/>
                </a:lnTo>
                <a:cubicBezTo>
                  <a:pt x="8628" y="13708"/>
                  <a:pt x="6760" y="13949"/>
                  <a:pt x="6050" y="14030"/>
                </a:cubicBezTo>
                <a:cubicBezTo>
                  <a:pt x="5991" y="14038"/>
                  <a:pt x="5932" y="14038"/>
                  <a:pt x="5873" y="14038"/>
                </a:cubicBezTo>
                <a:cubicBezTo>
                  <a:pt x="5393" y="14038"/>
                  <a:pt x="4996" y="13805"/>
                  <a:pt x="4697" y="13346"/>
                </a:cubicBezTo>
                <a:cubicBezTo>
                  <a:pt x="4152" y="12509"/>
                  <a:pt x="4152" y="11263"/>
                  <a:pt x="4152" y="10852"/>
                </a:cubicBezTo>
                <a:cubicBezTo>
                  <a:pt x="4152" y="10442"/>
                  <a:pt x="4152" y="9195"/>
                  <a:pt x="4697" y="8350"/>
                </a:cubicBezTo>
                <a:cubicBezTo>
                  <a:pt x="4996" y="7892"/>
                  <a:pt x="5393" y="7659"/>
                  <a:pt x="5873" y="7659"/>
                </a:cubicBezTo>
                <a:cubicBezTo>
                  <a:pt x="5927" y="7659"/>
                  <a:pt x="5986" y="7659"/>
                  <a:pt x="6045" y="7667"/>
                </a:cubicBezTo>
                <a:cubicBezTo>
                  <a:pt x="7045" y="7779"/>
                  <a:pt x="10550" y="8238"/>
                  <a:pt x="12158" y="8447"/>
                </a:cubicBezTo>
                <a:cubicBezTo>
                  <a:pt x="12825" y="3532"/>
                  <a:pt x="15477" y="0"/>
                  <a:pt x="18585" y="0"/>
                </a:cubicBezTo>
                <a:close/>
                <a:moveTo>
                  <a:pt x="2937" y="20257"/>
                </a:moveTo>
                <a:cubicBezTo>
                  <a:pt x="3888" y="21149"/>
                  <a:pt x="5030" y="21600"/>
                  <a:pt x="6368" y="21600"/>
                </a:cubicBezTo>
                <a:cubicBezTo>
                  <a:pt x="7236" y="21600"/>
                  <a:pt x="8030" y="21447"/>
                  <a:pt x="8756" y="21133"/>
                </a:cubicBezTo>
                <a:cubicBezTo>
                  <a:pt x="9481" y="20820"/>
                  <a:pt x="10065" y="20458"/>
                  <a:pt x="10501" y="20031"/>
                </a:cubicBezTo>
                <a:lnTo>
                  <a:pt x="10501" y="15542"/>
                </a:lnTo>
                <a:lnTo>
                  <a:pt x="9672" y="15647"/>
                </a:lnTo>
                <a:cubicBezTo>
                  <a:pt x="9266" y="15703"/>
                  <a:pt x="8731" y="15768"/>
                  <a:pt x="8187" y="15840"/>
                </a:cubicBezTo>
                <a:lnTo>
                  <a:pt x="8187" y="17634"/>
                </a:lnTo>
                <a:cubicBezTo>
                  <a:pt x="7878" y="17731"/>
                  <a:pt x="7579" y="17811"/>
                  <a:pt x="7290" y="17867"/>
                </a:cubicBezTo>
                <a:cubicBezTo>
                  <a:pt x="6996" y="17924"/>
                  <a:pt x="6721" y="17956"/>
                  <a:pt x="6456" y="17956"/>
                </a:cubicBezTo>
                <a:cubicBezTo>
                  <a:pt x="5584" y="17956"/>
                  <a:pt x="4853" y="17650"/>
                  <a:pt x="4270" y="17031"/>
                </a:cubicBezTo>
                <a:cubicBezTo>
                  <a:pt x="3687" y="16411"/>
                  <a:pt x="3250" y="15558"/>
                  <a:pt x="2956" y="14472"/>
                </a:cubicBezTo>
                <a:cubicBezTo>
                  <a:pt x="2662" y="13386"/>
                  <a:pt x="2520" y="12139"/>
                  <a:pt x="2520" y="10724"/>
                </a:cubicBezTo>
                <a:cubicBezTo>
                  <a:pt x="2520" y="9380"/>
                  <a:pt x="2667" y="8173"/>
                  <a:pt x="2951" y="7112"/>
                </a:cubicBezTo>
                <a:cubicBezTo>
                  <a:pt x="3240" y="6050"/>
                  <a:pt x="3687" y="5213"/>
                  <a:pt x="4290" y="4594"/>
                </a:cubicBezTo>
                <a:cubicBezTo>
                  <a:pt x="4893" y="3974"/>
                  <a:pt x="5662" y="3668"/>
                  <a:pt x="6604" y="3668"/>
                </a:cubicBezTo>
                <a:cubicBezTo>
                  <a:pt x="7216" y="3668"/>
                  <a:pt x="7795" y="3781"/>
                  <a:pt x="8344" y="3998"/>
                </a:cubicBezTo>
                <a:cubicBezTo>
                  <a:pt x="8888" y="4223"/>
                  <a:pt x="9388" y="4505"/>
                  <a:pt x="9839" y="4851"/>
                </a:cubicBezTo>
                <a:lnTo>
                  <a:pt x="10094" y="1239"/>
                </a:lnTo>
                <a:cubicBezTo>
                  <a:pt x="9663" y="885"/>
                  <a:pt x="9138" y="595"/>
                  <a:pt x="8525" y="362"/>
                </a:cubicBezTo>
                <a:cubicBezTo>
                  <a:pt x="7912" y="137"/>
                  <a:pt x="7275" y="24"/>
                  <a:pt x="6608" y="24"/>
                </a:cubicBezTo>
                <a:cubicBezTo>
                  <a:pt x="5314" y="24"/>
                  <a:pt x="4172" y="467"/>
                  <a:pt x="3177" y="1360"/>
                </a:cubicBezTo>
                <a:cubicBezTo>
                  <a:pt x="2182" y="2253"/>
                  <a:pt x="1407" y="3499"/>
                  <a:pt x="843" y="5116"/>
                </a:cubicBezTo>
                <a:cubicBezTo>
                  <a:pt x="279" y="6733"/>
                  <a:pt x="0" y="8624"/>
                  <a:pt x="0" y="10788"/>
                </a:cubicBezTo>
                <a:cubicBezTo>
                  <a:pt x="0" y="12968"/>
                  <a:pt x="255" y="14875"/>
                  <a:pt x="760" y="16492"/>
                </a:cubicBezTo>
                <a:cubicBezTo>
                  <a:pt x="1260" y="18109"/>
                  <a:pt x="1985" y="19364"/>
                  <a:pt x="2937" y="20257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B9E8C2-CD1B-F803-4119-F7DE75A32CC8}"/>
              </a:ext>
            </a:extLst>
          </p:cNvPr>
          <p:cNvSpPr txBox="1"/>
          <p:nvPr userDrawn="1"/>
        </p:nvSpPr>
        <p:spPr>
          <a:xfrm>
            <a:off x="667330" y="1772442"/>
            <a:ext cx="7419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b="0" i="0" dirty="0">
                <a:solidFill>
                  <a:srgbClr val="FFFFFF">
                    <a:alpha val="40000"/>
                  </a:srgbClr>
                </a:solidFill>
                <a:effectLst/>
                <a:latin typeface="+mj-lt"/>
              </a:rPr>
              <a:t>Free Templates &amp; Infographics for PowerPoint and Google Slides</a:t>
            </a:r>
            <a:endParaRPr lang="en-US" sz="2200" dirty="0">
              <a:solidFill>
                <a:schemeClr val="bg1">
                  <a:alpha val="40000"/>
                </a:schemeClr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46F724-D3C0-8C2C-8F9E-DABDEC9945EC}"/>
              </a:ext>
            </a:extLst>
          </p:cNvPr>
          <p:cNvSpPr txBox="1"/>
          <p:nvPr userDrawn="1"/>
        </p:nvSpPr>
        <p:spPr>
          <a:xfrm>
            <a:off x="667330" y="5930556"/>
            <a:ext cx="3987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Visit our </a:t>
            </a:r>
            <a:r>
              <a:rPr lang="en-CA" sz="1600" b="1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FAQ</a:t>
            </a:r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 : www.presentationgo.com/faq/</a:t>
            </a:r>
            <a:endParaRPr lang="en-US" sz="1600" dirty="0">
              <a:solidFill>
                <a:schemeClr val="bg1">
                  <a:alpha val="41000"/>
                </a:schemeClr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4583D-5F52-5CCA-15D5-7930FA3C51C6}"/>
              </a:ext>
            </a:extLst>
          </p:cNvPr>
          <p:cNvSpPr txBox="1"/>
          <p:nvPr userDrawn="1"/>
        </p:nvSpPr>
        <p:spPr>
          <a:xfrm>
            <a:off x="667329" y="5444784"/>
            <a:ext cx="4722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i="0" dirty="0">
                <a:solidFill>
                  <a:srgbClr val="FFFFF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Questions or Need Help ?</a:t>
            </a:r>
            <a:endParaRPr lang="en-US" sz="28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D8B69F-8B28-B3CE-9A02-F10F35E92CA5}"/>
              </a:ext>
            </a:extLst>
          </p:cNvPr>
          <p:cNvSpPr txBox="1"/>
          <p:nvPr userDrawn="1"/>
        </p:nvSpPr>
        <p:spPr>
          <a:xfrm>
            <a:off x="5976600" y="1307664"/>
            <a:ext cx="64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0" i="0" dirty="0">
                <a:solidFill>
                  <a:srgbClr val="FFFFFF">
                    <a:alpha val="40157"/>
                  </a:srgbClr>
                </a:solidFill>
                <a:effectLst/>
                <a:latin typeface="+mj-lt"/>
              </a:rPr>
              <a:t>.com</a:t>
            </a:r>
            <a:endParaRPr lang="en-US" dirty="0">
              <a:solidFill>
                <a:schemeClr val="bg1">
                  <a:alpha val="40157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410614-AD67-A1B8-2188-18AA53B12859}"/>
              </a:ext>
            </a:extLst>
          </p:cNvPr>
          <p:cNvGrpSpPr/>
          <p:nvPr userDrawn="1"/>
        </p:nvGrpSpPr>
        <p:grpSpPr>
          <a:xfrm>
            <a:off x="12313760" y="-58780"/>
            <a:ext cx="1738741" cy="604829"/>
            <a:chOff x="-1808527" y="-16654"/>
            <a:chExt cx="1738741" cy="60482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748174B-C7A3-7CB0-60BE-F217DB306B75}"/>
                </a:ext>
              </a:extLst>
            </p:cNvPr>
            <p:cNvGrpSpPr/>
            <p:nvPr userDrawn="1"/>
          </p:nvGrpSpPr>
          <p:grpSpPr>
            <a:xfrm>
              <a:off x="-1808527" y="-16654"/>
              <a:ext cx="1738741" cy="604829"/>
              <a:chOff x="-2250002" y="21447"/>
              <a:chExt cx="1738741" cy="604829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D689C4C-F2D8-275E-34C5-D53400CB0FEB}"/>
                  </a:ext>
                </a:extLst>
              </p:cNvPr>
              <p:cNvSpPr txBox="1"/>
              <p:nvPr userDrawn="1"/>
            </p:nvSpPr>
            <p:spPr>
              <a:xfrm>
                <a:off x="-2250002" y="21447"/>
                <a:ext cx="34336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By: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1CE954A-C5CF-833F-B550-534A538735A4}"/>
                  </a:ext>
                </a:extLst>
              </p:cNvPr>
              <p:cNvSpPr txBox="1"/>
              <p:nvPr userDrawn="1"/>
            </p:nvSpPr>
            <p:spPr>
              <a:xfrm>
                <a:off x="-950805" y="380055"/>
                <a:ext cx="43954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.com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7836CFB-B425-F952-7EC0-F257F88D0409}"/>
                </a:ext>
              </a:extLst>
            </p:cNvPr>
            <p:cNvGrpSpPr/>
            <p:nvPr userDrawn="1"/>
          </p:nvGrpSpPr>
          <p:grpSpPr>
            <a:xfrm>
              <a:off x="-1719071" y="218885"/>
              <a:ext cx="1547194" cy="159662"/>
              <a:chOff x="757647" y="1021854"/>
              <a:chExt cx="5325710" cy="54958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2DC34CA-2B11-D3D8-1C3E-5C962AD37979}"/>
                  </a:ext>
                </a:extLst>
              </p:cNvPr>
              <p:cNvSpPr/>
              <p:nvPr userDrawn="1"/>
            </p:nvSpPr>
            <p:spPr>
              <a:xfrm>
                <a:off x="757647" y="1022945"/>
                <a:ext cx="4193833" cy="5484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662"/>
                    </a:moveTo>
                    <a:lnTo>
                      <a:pt x="882" y="2662"/>
                    </a:lnTo>
                    <a:cubicBezTo>
                      <a:pt x="1028" y="2662"/>
                      <a:pt x="1163" y="2791"/>
                      <a:pt x="1280" y="3049"/>
                    </a:cubicBezTo>
                    <a:cubicBezTo>
                      <a:pt x="1398" y="3307"/>
                      <a:pt x="1500" y="3693"/>
                      <a:pt x="1584" y="4165"/>
                    </a:cubicBezTo>
                    <a:cubicBezTo>
                      <a:pt x="1668" y="4638"/>
                      <a:pt x="1730" y="5239"/>
                      <a:pt x="1775" y="5969"/>
                    </a:cubicBezTo>
                    <a:cubicBezTo>
                      <a:pt x="1820" y="6656"/>
                      <a:pt x="1842" y="7472"/>
                      <a:pt x="1842" y="8374"/>
                    </a:cubicBezTo>
                    <a:cubicBezTo>
                      <a:pt x="1842" y="9447"/>
                      <a:pt x="1814" y="10392"/>
                      <a:pt x="1763" y="11165"/>
                    </a:cubicBezTo>
                    <a:cubicBezTo>
                      <a:pt x="1707" y="11938"/>
                      <a:pt x="1634" y="12625"/>
                      <a:pt x="1544" y="13140"/>
                    </a:cubicBezTo>
                    <a:cubicBezTo>
                      <a:pt x="1455" y="13656"/>
                      <a:pt x="1348" y="14042"/>
                      <a:pt x="1224" y="14300"/>
                    </a:cubicBezTo>
                    <a:cubicBezTo>
                      <a:pt x="1101" y="14557"/>
                      <a:pt x="972" y="14686"/>
                      <a:pt x="837" y="14686"/>
                    </a:cubicBezTo>
                    <a:lnTo>
                      <a:pt x="590" y="14686"/>
                    </a:lnTo>
                    <a:lnTo>
                      <a:pt x="590" y="21299"/>
                    </a:lnTo>
                    <a:lnTo>
                      <a:pt x="0" y="21299"/>
                    </a:lnTo>
                    <a:lnTo>
                      <a:pt x="0" y="2662"/>
                    </a:lnTo>
                    <a:close/>
                    <a:moveTo>
                      <a:pt x="584" y="11251"/>
                    </a:moveTo>
                    <a:lnTo>
                      <a:pt x="798" y="11251"/>
                    </a:lnTo>
                    <a:cubicBezTo>
                      <a:pt x="854" y="11251"/>
                      <a:pt x="910" y="11208"/>
                      <a:pt x="966" y="11122"/>
                    </a:cubicBezTo>
                    <a:cubicBezTo>
                      <a:pt x="1022" y="11036"/>
                      <a:pt x="1067" y="10864"/>
                      <a:pt x="1106" y="10650"/>
                    </a:cubicBezTo>
                    <a:cubicBezTo>
                      <a:pt x="1146" y="10435"/>
                      <a:pt x="1179" y="10177"/>
                      <a:pt x="1202" y="9834"/>
                    </a:cubicBezTo>
                    <a:cubicBezTo>
                      <a:pt x="1224" y="9490"/>
                      <a:pt x="1241" y="9104"/>
                      <a:pt x="1241" y="8588"/>
                    </a:cubicBezTo>
                    <a:cubicBezTo>
                      <a:pt x="1241" y="7730"/>
                      <a:pt x="1202" y="7085"/>
                      <a:pt x="1129" y="6656"/>
                    </a:cubicBezTo>
                    <a:cubicBezTo>
                      <a:pt x="1050" y="6227"/>
                      <a:pt x="955" y="6012"/>
                      <a:pt x="826" y="6012"/>
                    </a:cubicBezTo>
                    <a:lnTo>
                      <a:pt x="590" y="6012"/>
                    </a:lnTo>
                    <a:lnTo>
                      <a:pt x="590" y="11251"/>
                    </a:lnTo>
                    <a:close/>
                    <a:moveTo>
                      <a:pt x="2179" y="21256"/>
                    </a:moveTo>
                    <a:lnTo>
                      <a:pt x="2179" y="7085"/>
                    </a:lnTo>
                    <a:lnTo>
                      <a:pt x="2628" y="7085"/>
                    </a:lnTo>
                    <a:lnTo>
                      <a:pt x="2685" y="9576"/>
                    </a:lnTo>
                    <a:cubicBezTo>
                      <a:pt x="2707" y="9233"/>
                      <a:pt x="2735" y="8889"/>
                      <a:pt x="2769" y="8546"/>
                    </a:cubicBezTo>
                    <a:cubicBezTo>
                      <a:pt x="2802" y="8202"/>
                      <a:pt x="2842" y="7901"/>
                      <a:pt x="2887" y="7644"/>
                    </a:cubicBezTo>
                    <a:cubicBezTo>
                      <a:pt x="2932" y="7386"/>
                      <a:pt x="2988" y="7171"/>
                      <a:pt x="3044" y="7043"/>
                    </a:cubicBezTo>
                    <a:cubicBezTo>
                      <a:pt x="3106" y="6871"/>
                      <a:pt x="3173" y="6828"/>
                      <a:pt x="3246" y="6828"/>
                    </a:cubicBezTo>
                    <a:cubicBezTo>
                      <a:pt x="3302" y="6828"/>
                      <a:pt x="3353" y="6871"/>
                      <a:pt x="3403" y="7000"/>
                    </a:cubicBezTo>
                    <a:cubicBezTo>
                      <a:pt x="3448" y="7128"/>
                      <a:pt x="3488" y="7214"/>
                      <a:pt x="3516" y="7386"/>
                    </a:cubicBezTo>
                    <a:lnTo>
                      <a:pt x="3426" y="10779"/>
                    </a:lnTo>
                    <a:cubicBezTo>
                      <a:pt x="3398" y="10650"/>
                      <a:pt x="3364" y="10564"/>
                      <a:pt x="3319" y="10435"/>
                    </a:cubicBezTo>
                    <a:cubicBezTo>
                      <a:pt x="3274" y="10349"/>
                      <a:pt x="3224" y="10306"/>
                      <a:pt x="3156" y="10306"/>
                    </a:cubicBezTo>
                    <a:cubicBezTo>
                      <a:pt x="3038" y="10306"/>
                      <a:pt x="2937" y="10607"/>
                      <a:pt x="2859" y="11208"/>
                    </a:cubicBezTo>
                    <a:cubicBezTo>
                      <a:pt x="2780" y="11809"/>
                      <a:pt x="2741" y="12840"/>
                      <a:pt x="2741" y="14257"/>
                    </a:cubicBezTo>
                    <a:lnTo>
                      <a:pt x="2741" y="21342"/>
                    </a:lnTo>
                    <a:lnTo>
                      <a:pt x="2179" y="21342"/>
                    </a:lnTo>
                    <a:close/>
                    <a:moveTo>
                      <a:pt x="5279" y="15416"/>
                    </a:moveTo>
                    <a:lnTo>
                      <a:pt x="4083" y="15416"/>
                    </a:lnTo>
                    <a:lnTo>
                      <a:pt x="4083" y="15545"/>
                    </a:lnTo>
                    <a:cubicBezTo>
                      <a:pt x="4083" y="16533"/>
                      <a:pt x="4134" y="17263"/>
                      <a:pt x="4235" y="17692"/>
                    </a:cubicBezTo>
                    <a:cubicBezTo>
                      <a:pt x="4336" y="18165"/>
                      <a:pt x="4459" y="18379"/>
                      <a:pt x="4611" y="18379"/>
                    </a:cubicBezTo>
                    <a:cubicBezTo>
                      <a:pt x="4718" y="18379"/>
                      <a:pt x="4807" y="18293"/>
                      <a:pt x="4886" y="18165"/>
                    </a:cubicBezTo>
                    <a:cubicBezTo>
                      <a:pt x="4965" y="17993"/>
                      <a:pt x="5032" y="17821"/>
                      <a:pt x="5088" y="17606"/>
                    </a:cubicBezTo>
                    <a:lnTo>
                      <a:pt x="5195" y="20612"/>
                    </a:lnTo>
                    <a:cubicBezTo>
                      <a:pt x="5128" y="20870"/>
                      <a:pt x="5038" y="21085"/>
                      <a:pt x="4931" y="21299"/>
                    </a:cubicBezTo>
                    <a:cubicBezTo>
                      <a:pt x="4824" y="21514"/>
                      <a:pt x="4695" y="21600"/>
                      <a:pt x="4538" y="21600"/>
                    </a:cubicBezTo>
                    <a:cubicBezTo>
                      <a:pt x="4398" y="21600"/>
                      <a:pt x="4268" y="21471"/>
                      <a:pt x="4145" y="21171"/>
                    </a:cubicBezTo>
                    <a:cubicBezTo>
                      <a:pt x="4021" y="20870"/>
                      <a:pt x="3909" y="20441"/>
                      <a:pt x="3819" y="19839"/>
                    </a:cubicBezTo>
                    <a:cubicBezTo>
                      <a:pt x="3724" y="19238"/>
                      <a:pt x="3651" y="18508"/>
                      <a:pt x="3594" y="17606"/>
                    </a:cubicBezTo>
                    <a:cubicBezTo>
                      <a:pt x="3538" y="16705"/>
                      <a:pt x="3510" y="15631"/>
                      <a:pt x="3510" y="14343"/>
                    </a:cubicBezTo>
                    <a:cubicBezTo>
                      <a:pt x="3510" y="13226"/>
                      <a:pt x="3533" y="12196"/>
                      <a:pt x="3578" y="11251"/>
                    </a:cubicBezTo>
                    <a:cubicBezTo>
                      <a:pt x="3622" y="10306"/>
                      <a:pt x="3684" y="9533"/>
                      <a:pt x="3768" y="8846"/>
                    </a:cubicBezTo>
                    <a:cubicBezTo>
                      <a:pt x="3853" y="8159"/>
                      <a:pt x="3948" y="7644"/>
                      <a:pt x="4066" y="7300"/>
                    </a:cubicBezTo>
                    <a:cubicBezTo>
                      <a:pt x="4178" y="6957"/>
                      <a:pt x="4308" y="6742"/>
                      <a:pt x="4448" y="6742"/>
                    </a:cubicBezTo>
                    <a:cubicBezTo>
                      <a:pt x="4701" y="6742"/>
                      <a:pt x="4903" y="7343"/>
                      <a:pt x="5060" y="8503"/>
                    </a:cubicBezTo>
                    <a:cubicBezTo>
                      <a:pt x="5212" y="9662"/>
                      <a:pt x="5290" y="11380"/>
                      <a:pt x="5290" y="13527"/>
                    </a:cubicBezTo>
                    <a:lnTo>
                      <a:pt x="5290" y="15416"/>
                    </a:lnTo>
                    <a:close/>
                    <a:moveTo>
                      <a:pt x="4695" y="12453"/>
                    </a:moveTo>
                    <a:cubicBezTo>
                      <a:pt x="4695" y="12110"/>
                      <a:pt x="4690" y="11809"/>
                      <a:pt x="4678" y="11466"/>
                    </a:cubicBezTo>
                    <a:cubicBezTo>
                      <a:pt x="4667" y="11165"/>
                      <a:pt x="4650" y="10864"/>
                      <a:pt x="4628" y="10607"/>
                    </a:cubicBezTo>
                    <a:cubicBezTo>
                      <a:pt x="4605" y="10349"/>
                      <a:pt x="4577" y="10177"/>
                      <a:pt x="4544" y="10006"/>
                    </a:cubicBezTo>
                    <a:cubicBezTo>
                      <a:pt x="4510" y="9877"/>
                      <a:pt x="4465" y="9791"/>
                      <a:pt x="4420" y="9791"/>
                    </a:cubicBezTo>
                    <a:cubicBezTo>
                      <a:pt x="4330" y="9791"/>
                      <a:pt x="4257" y="10049"/>
                      <a:pt x="4195" y="10521"/>
                    </a:cubicBezTo>
                    <a:cubicBezTo>
                      <a:pt x="4134" y="10993"/>
                      <a:pt x="4100" y="11637"/>
                      <a:pt x="4089" y="12496"/>
                    </a:cubicBezTo>
                    <a:lnTo>
                      <a:pt x="4695" y="12453"/>
                    </a:lnTo>
                    <a:close/>
                    <a:moveTo>
                      <a:pt x="6773" y="10693"/>
                    </a:moveTo>
                    <a:cubicBezTo>
                      <a:pt x="6706" y="10435"/>
                      <a:pt x="6633" y="10220"/>
                      <a:pt x="6554" y="10091"/>
                    </a:cubicBezTo>
                    <a:cubicBezTo>
                      <a:pt x="6476" y="9963"/>
                      <a:pt x="6402" y="9877"/>
                      <a:pt x="6329" y="9877"/>
                    </a:cubicBezTo>
                    <a:cubicBezTo>
                      <a:pt x="6262" y="9877"/>
                      <a:pt x="6206" y="9963"/>
                      <a:pt x="6167" y="10134"/>
                    </a:cubicBezTo>
                    <a:cubicBezTo>
                      <a:pt x="6127" y="10306"/>
                      <a:pt x="6105" y="10564"/>
                      <a:pt x="6105" y="10864"/>
                    </a:cubicBezTo>
                    <a:cubicBezTo>
                      <a:pt x="6105" y="11208"/>
                      <a:pt x="6127" y="11466"/>
                      <a:pt x="6167" y="11723"/>
                    </a:cubicBezTo>
                    <a:cubicBezTo>
                      <a:pt x="6206" y="11938"/>
                      <a:pt x="6285" y="12196"/>
                      <a:pt x="6402" y="12453"/>
                    </a:cubicBezTo>
                    <a:lnTo>
                      <a:pt x="6520" y="12711"/>
                    </a:lnTo>
                    <a:cubicBezTo>
                      <a:pt x="6672" y="13054"/>
                      <a:pt x="6790" y="13570"/>
                      <a:pt x="6869" y="14257"/>
                    </a:cubicBezTo>
                    <a:cubicBezTo>
                      <a:pt x="6947" y="14944"/>
                      <a:pt x="6987" y="15803"/>
                      <a:pt x="6987" y="16876"/>
                    </a:cubicBezTo>
                    <a:cubicBezTo>
                      <a:pt x="6987" y="17563"/>
                      <a:pt x="6970" y="18208"/>
                      <a:pt x="6930" y="18809"/>
                    </a:cubicBezTo>
                    <a:cubicBezTo>
                      <a:pt x="6891" y="19410"/>
                      <a:pt x="6835" y="19882"/>
                      <a:pt x="6768" y="20312"/>
                    </a:cubicBezTo>
                    <a:cubicBezTo>
                      <a:pt x="6695" y="20741"/>
                      <a:pt x="6610" y="21042"/>
                      <a:pt x="6515" y="21256"/>
                    </a:cubicBezTo>
                    <a:cubicBezTo>
                      <a:pt x="6414" y="21471"/>
                      <a:pt x="6307" y="21600"/>
                      <a:pt x="6183" y="21600"/>
                    </a:cubicBezTo>
                    <a:cubicBezTo>
                      <a:pt x="6054" y="21600"/>
                      <a:pt x="5936" y="21514"/>
                      <a:pt x="5835" y="21342"/>
                    </a:cubicBezTo>
                    <a:cubicBezTo>
                      <a:pt x="5734" y="21171"/>
                      <a:pt x="5639" y="20913"/>
                      <a:pt x="5554" y="20569"/>
                    </a:cubicBezTo>
                    <a:lnTo>
                      <a:pt x="5678" y="17435"/>
                    </a:lnTo>
                    <a:cubicBezTo>
                      <a:pt x="5751" y="17735"/>
                      <a:pt x="5830" y="17950"/>
                      <a:pt x="5914" y="18165"/>
                    </a:cubicBezTo>
                    <a:cubicBezTo>
                      <a:pt x="5993" y="18336"/>
                      <a:pt x="6077" y="18465"/>
                      <a:pt x="6161" y="18465"/>
                    </a:cubicBezTo>
                    <a:cubicBezTo>
                      <a:pt x="6256" y="18465"/>
                      <a:pt x="6329" y="18336"/>
                      <a:pt x="6369" y="18122"/>
                    </a:cubicBezTo>
                    <a:cubicBezTo>
                      <a:pt x="6408" y="17907"/>
                      <a:pt x="6431" y="17649"/>
                      <a:pt x="6431" y="17349"/>
                    </a:cubicBezTo>
                    <a:cubicBezTo>
                      <a:pt x="6431" y="17177"/>
                      <a:pt x="6425" y="17005"/>
                      <a:pt x="6419" y="16876"/>
                    </a:cubicBezTo>
                    <a:cubicBezTo>
                      <a:pt x="6408" y="16748"/>
                      <a:pt x="6397" y="16619"/>
                      <a:pt x="6369" y="16490"/>
                    </a:cubicBezTo>
                    <a:cubicBezTo>
                      <a:pt x="6346" y="16361"/>
                      <a:pt x="6313" y="16275"/>
                      <a:pt x="6268" y="16146"/>
                    </a:cubicBezTo>
                    <a:cubicBezTo>
                      <a:pt x="6223" y="16017"/>
                      <a:pt x="6172" y="15889"/>
                      <a:pt x="6105" y="15760"/>
                    </a:cubicBezTo>
                    <a:lnTo>
                      <a:pt x="5987" y="15502"/>
                    </a:lnTo>
                    <a:cubicBezTo>
                      <a:pt x="5835" y="15116"/>
                      <a:pt x="5723" y="14600"/>
                      <a:pt x="5656" y="13956"/>
                    </a:cubicBezTo>
                    <a:cubicBezTo>
                      <a:pt x="5588" y="13312"/>
                      <a:pt x="5549" y="12410"/>
                      <a:pt x="5549" y="11294"/>
                    </a:cubicBezTo>
                    <a:cubicBezTo>
                      <a:pt x="5549" y="10650"/>
                      <a:pt x="5566" y="10049"/>
                      <a:pt x="5599" y="9490"/>
                    </a:cubicBezTo>
                    <a:cubicBezTo>
                      <a:pt x="5633" y="8932"/>
                      <a:pt x="5684" y="8460"/>
                      <a:pt x="5745" y="8073"/>
                    </a:cubicBezTo>
                    <a:cubicBezTo>
                      <a:pt x="5807" y="7687"/>
                      <a:pt x="5886" y="7343"/>
                      <a:pt x="5976" y="7128"/>
                    </a:cubicBezTo>
                    <a:cubicBezTo>
                      <a:pt x="6066" y="6914"/>
                      <a:pt x="6172" y="6785"/>
                      <a:pt x="6290" y="6785"/>
                    </a:cubicBezTo>
                    <a:cubicBezTo>
                      <a:pt x="6408" y="6785"/>
                      <a:pt x="6520" y="6871"/>
                      <a:pt x="6622" y="7043"/>
                    </a:cubicBezTo>
                    <a:cubicBezTo>
                      <a:pt x="6723" y="7214"/>
                      <a:pt x="6812" y="7429"/>
                      <a:pt x="6897" y="7730"/>
                    </a:cubicBezTo>
                    <a:lnTo>
                      <a:pt x="6773" y="10693"/>
                    </a:lnTo>
                    <a:close/>
                    <a:moveTo>
                      <a:pt x="8992" y="15416"/>
                    </a:moveTo>
                    <a:lnTo>
                      <a:pt x="7795" y="15416"/>
                    </a:lnTo>
                    <a:lnTo>
                      <a:pt x="7795" y="15545"/>
                    </a:lnTo>
                    <a:cubicBezTo>
                      <a:pt x="7795" y="16533"/>
                      <a:pt x="7846" y="17263"/>
                      <a:pt x="7947" y="17692"/>
                    </a:cubicBezTo>
                    <a:cubicBezTo>
                      <a:pt x="8048" y="18165"/>
                      <a:pt x="8172" y="18379"/>
                      <a:pt x="8323" y="18379"/>
                    </a:cubicBezTo>
                    <a:cubicBezTo>
                      <a:pt x="8430" y="18379"/>
                      <a:pt x="8520" y="18293"/>
                      <a:pt x="8598" y="18165"/>
                    </a:cubicBezTo>
                    <a:cubicBezTo>
                      <a:pt x="8677" y="17993"/>
                      <a:pt x="8744" y="17821"/>
                      <a:pt x="8801" y="17606"/>
                    </a:cubicBezTo>
                    <a:lnTo>
                      <a:pt x="8907" y="20612"/>
                    </a:lnTo>
                    <a:cubicBezTo>
                      <a:pt x="8840" y="20870"/>
                      <a:pt x="8750" y="21085"/>
                      <a:pt x="8643" y="21299"/>
                    </a:cubicBezTo>
                    <a:cubicBezTo>
                      <a:pt x="8537" y="21514"/>
                      <a:pt x="8407" y="21600"/>
                      <a:pt x="8250" y="21600"/>
                    </a:cubicBezTo>
                    <a:cubicBezTo>
                      <a:pt x="8110" y="21600"/>
                      <a:pt x="7981" y="21471"/>
                      <a:pt x="7857" y="21171"/>
                    </a:cubicBezTo>
                    <a:cubicBezTo>
                      <a:pt x="7734" y="20870"/>
                      <a:pt x="7621" y="20441"/>
                      <a:pt x="7531" y="19839"/>
                    </a:cubicBezTo>
                    <a:cubicBezTo>
                      <a:pt x="7436" y="19238"/>
                      <a:pt x="7363" y="18508"/>
                      <a:pt x="7307" y="17606"/>
                    </a:cubicBezTo>
                    <a:cubicBezTo>
                      <a:pt x="7251" y="16705"/>
                      <a:pt x="7222" y="15631"/>
                      <a:pt x="7222" y="14343"/>
                    </a:cubicBezTo>
                    <a:cubicBezTo>
                      <a:pt x="7222" y="13226"/>
                      <a:pt x="7245" y="12196"/>
                      <a:pt x="7290" y="11251"/>
                    </a:cubicBezTo>
                    <a:cubicBezTo>
                      <a:pt x="7335" y="10306"/>
                      <a:pt x="7397" y="9533"/>
                      <a:pt x="7481" y="8846"/>
                    </a:cubicBezTo>
                    <a:cubicBezTo>
                      <a:pt x="7565" y="8159"/>
                      <a:pt x="7661" y="7644"/>
                      <a:pt x="7778" y="7300"/>
                    </a:cubicBezTo>
                    <a:cubicBezTo>
                      <a:pt x="7891" y="6957"/>
                      <a:pt x="8020" y="6742"/>
                      <a:pt x="8160" y="6742"/>
                    </a:cubicBezTo>
                    <a:cubicBezTo>
                      <a:pt x="8413" y="6742"/>
                      <a:pt x="8615" y="7343"/>
                      <a:pt x="8773" y="8503"/>
                    </a:cubicBezTo>
                    <a:cubicBezTo>
                      <a:pt x="8924" y="9662"/>
                      <a:pt x="9003" y="11380"/>
                      <a:pt x="9003" y="13527"/>
                    </a:cubicBezTo>
                    <a:lnTo>
                      <a:pt x="9003" y="15416"/>
                    </a:lnTo>
                    <a:close/>
                    <a:moveTo>
                      <a:pt x="8413" y="12453"/>
                    </a:moveTo>
                    <a:cubicBezTo>
                      <a:pt x="8413" y="12110"/>
                      <a:pt x="8407" y="11809"/>
                      <a:pt x="8396" y="11466"/>
                    </a:cubicBezTo>
                    <a:cubicBezTo>
                      <a:pt x="8385" y="11165"/>
                      <a:pt x="8368" y="10864"/>
                      <a:pt x="8346" y="10607"/>
                    </a:cubicBezTo>
                    <a:cubicBezTo>
                      <a:pt x="8323" y="10349"/>
                      <a:pt x="8295" y="10177"/>
                      <a:pt x="8261" y="10006"/>
                    </a:cubicBezTo>
                    <a:cubicBezTo>
                      <a:pt x="8228" y="9834"/>
                      <a:pt x="8183" y="9791"/>
                      <a:pt x="8138" y="9791"/>
                    </a:cubicBezTo>
                    <a:cubicBezTo>
                      <a:pt x="8048" y="9791"/>
                      <a:pt x="7975" y="10049"/>
                      <a:pt x="7913" y="10521"/>
                    </a:cubicBezTo>
                    <a:cubicBezTo>
                      <a:pt x="7851" y="10993"/>
                      <a:pt x="7818" y="11637"/>
                      <a:pt x="7807" y="12496"/>
                    </a:cubicBezTo>
                    <a:lnTo>
                      <a:pt x="8413" y="12453"/>
                    </a:lnTo>
                    <a:close/>
                    <a:moveTo>
                      <a:pt x="9913" y="21256"/>
                    </a:moveTo>
                    <a:lnTo>
                      <a:pt x="9340" y="21256"/>
                    </a:lnTo>
                    <a:lnTo>
                      <a:pt x="9340" y="7085"/>
                    </a:lnTo>
                    <a:lnTo>
                      <a:pt x="9783" y="7085"/>
                    </a:lnTo>
                    <a:lnTo>
                      <a:pt x="9851" y="8846"/>
                    </a:lnTo>
                    <a:cubicBezTo>
                      <a:pt x="9935" y="8202"/>
                      <a:pt x="10025" y="7687"/>
                      <a:pt x="10126" y="7300"/>
                    </a:cubicBezTo>
                    <a:cubicBezTo>
                      <a:pt x="10227" y="6914"/>
                      <a:pt x="10339" y="6742"/>
                      <a:pt x="10463" y="6742"/>
                    </a:cubicBezTo>
                    <a:cubicBezTo>
                      <a:pt x="10671" y="6742"/>
                      <a:pt x="10828" y="7171"/>
                      <a:pt x="10940" y="8030"/>
                    </a:cubicBezTo>
                    <a:cubicBezTo>
                      <a:pt x="11053" y="8889"/>
                      <a:pt x="11109" y="10177"/>
                      <a:pt x="11109" y="11852"/>
                    </a:cubicBezTo>
                    <a:lnTo>
                      <a:pt x="11109" y="21214"/>
                    </a:lnTo>
                    <a:lnTo>
                      <a:pt x="10536" y="21214"/>
                    </a:lnTo>
                    <a:lnTo>
                      <a:pt x="10536" y="12281"/>
                    </a:lnTo>
                    <a:cubicBezTo>
                      <a:pt x="10536" y="11594"/>
                      <a:pt x="10514" y="11036"/>
                      <a:pt x="10474" y="10650"/>
                    </a:cubicBezTo>
                    <a:cubicBezTo>
                      <a:pt x="10429" y="10263"/>
                      <a:pt x="10368" y="10048"/>
                      <a:pt x="10289" y="10048"/>
                    </a:cubicBezTo>
                    <a:cubicBezTo>
                      <a:pt x="10227" y="10048"/>
                      <a:pt x="10160" y="10177"/>
                      <a:pt x="10092" y="10478"/>
                    </a:cubicBezTo>
                    <a:cubicBezTo>
                      <a:pt x="10025" y="10736"/>
                      <a:pt x="9963" y="11122"/>
                      <a:pt x="9913" y="11551"/>
                    </a:cubicBezTo>
                    <a:lnTo>
                      <a:pt x="9913" y="21256"/>
                    </a:lnTo>
                    <a:close/>
                    <a:moveTo>
                      <a:pt x="12687" y="10220"/>
                    </a:moveTo>
                    <a:lnTo>
                      <a:pt x="12215" y="10220"/>
                    </a:lnTo>
                    <a:lnTo>
                      <a:pt x="12215" y="16189"/>
                    </a:lnTo>
                    <a:cubicBezTo>
                      <a:pt x="12215" y="16833"/>
                      <a:pt x="12232" y="17306"/>
                      <a:pt x="12271" y="17563"/>
                    </a:cubicBezTo>
                    <a:cubicBezTo>
                      <a:pt x="12311" y="17821"/>
                      <a:pt x="12361" y="17950"/>
                      <a:pt x="12429" y="17950"/>
                    </a:cubicBezTo>
                    <a:cubicBezTo>
                      <a:pt x="12479" y="17950"/>
                      <a:pt x="12530" y="17907"/>
                      <a:pt x="12580" y="17821"/>
                    </a:cubicBezTo>
                    <a:cubicBezTo>
                      <a:pt x="12631" y="17735"/>
                      <a:pt x="12670" y="17649"/>
                      <a:pt x="12698" y="17478"/>
                    </a:cubicBezTo>
                    <a:lnTo>
                      <a:pt x="12783" y="20441"/>
                    </a:lnTo>
                    <a:cubicBezTo>
                      <a:pt x="12738" y="20612"/>
                      <a:pt x="12670" y="20784"/>
                      <a:pt x="12586" y="20956"/>
                    </a:cubicBezTo>
                    <a:cubicBezTo>
                      <a:pt x="12496" y="21128"/>
                      <a:pt x="12401" y="21213"/>
                      <a:pt x="12305" y="21213"/>
                    </a:cubicBezTo>
                    <a:cubicBezTo>
                      <a:pt x="12064" y="21213"/>
                      <a:pt x="11895" y="20870"/>
                      <a:pt x="11800" y="20140"/>
                    </a:cubicBezTo>
                    <a:cubicBezTo>
                      <a:pt x="11699" y="19453"/>
                      <a:pt x="11654" y="18379"/>
                      <a:pt x="11654" y="16919"/>
                    </a:cubicBezTo>
                    <a:lnTo>
                      <a:pt x="11654" y="10220"/>
                    </a:lnTo>
                    <a:lnTo>
                      <a:pt x="11362" y="10220"/>
                    </a:lnTo>
                    <a:lnTo>
                      <a:pt x="11362" y="7085"/>
                    </a:lnTo>
                    <a:lnTo>
                      <a:pt x="11654" y="7085"/>
                    </a:lnTo>
                    <a:lnTo>
                      <a:pt x="11654" y="2791"/>
                    </a:lnTo>
                    <a:lnTo>
                      <a:pt x="12221" y="2791"/>
                    </a:lnTo>
                    <a:lnTo>
                      <a:pt x="12221" y="7085"/>
                    </a:lnTo>
                    <a:lnTo>
                      <a:pt x="12693" y="7085"/>
                    </a:lnTo>
                    <a:lnTo>
                      <a:pt x="12693" y="10220"/>
                    </a:lnTo>
                    <a:close/>
                    <a:moveTo>
                      <a:pt x="13069" y="8331"/>
                    </a:moveTo>
                    <a:cubicBezTo>
                      <a:pt x="13176" y="7858"/>
                      <a:pt x="13294" y="7472"/>
                      <a:pt x="13428" y="7214"/>
                    </a:cubicBezTo>
                    <a:cubicBezTo>
                      <a:pt x="13563" y="6914"/>
                      <a:pt x="13698" y="6785"/>
                      <a:pt x="13833" y="6785"/>
                    </a:cubicBezTo>
                    <a:cubicBezTo>
                      <a:pt x="14063" y="6785"/>
                      <a:pt x="14243" y="7214"/>
                      <a:pt x="14383" y="8073"/>
                    </a:cubicBezTo>
                    <a:cubicBezTo>
                      <a:pt x="14524" y="8932"/>
                      <a:pt x="14591" y="10263"/>
                      <a:pt x="14591" y="12110"/>
                    </a:cubicBezTo>
                    <a:lnTo>
                      <a:pt x="14591" y="21299"/>
                    </a:lnTo>
                    <a:lnTo>
                      <a:pt x="14153" y="21299"/>
                    </a:lnTo>
                    <a:lnTo>
                      <a:pt x="14102" y="19882"/>
                    </a:lnTo>
                    <a:lnTo>
                      <a:pt x="14085" y="19882"/>
                    </a:lnTo>
                    <a:cubicBezTo>
                      <a:pt x="14035" y="20398"/>
                      <a:pt x="13962" y="20827"/>
                      <a:pt x="13872" y="21128"/>
                    </a:cubicBezTo>
                    <a:cubicBezTo>
                      <a:pt x="13782" y="21471"/>
                      <a:pt x="13676" y="21600"/>
                      <a:pt x="13552" y="21600"/>
                    </a:cubicBezTo>
                    <a:cubicBezTo>
                      <a:pt x="13445" y="21600"/>
                      <a:pt x="13355" y="21471"/>
                      <a:pt x="13277" y="21256"/>
                    </a:cubicBezTo>
                    <a:cubicBezTo>
                      <a:pt x="13198" y="21042"/>
                      <a:pt x="13131" y="20698"/>
                      <a:pt x="13080" y="20312"/>
                    </a:cubicBezTo>
                    <a:cubicBezTo>
                      <a:pt x="13030" y="19925"/>
                      <a:pt x="12990" y="19453"/>
                      <a:pt x="12962" y="18895"/>
                    </a:cubicBezTo>
                    <a:cubicBezTo>
                      <a:pt x="12934" y="18336"/>
                      <a:pt x="12923" y="17778"/>
                      <a:pt x="12923" y="17177"/>
                    </a:cubicBezTo>
                    <a:cubicBezTo>
                      <a:pt x="12923" y="16361"/>
                      <a:pt x="12945" y="15631"/>
                      <a:pt x="12996" y="15073"/>
                    </a:cubicBezTo>
                    <a:cubicBezTo>
                      <a:pt x="13041" y="14472"/>
                      <a:pt x="13108" y="13999"/>
                      <a:pt x="13187" y="13613"/>
                    </a:cubicBezTo>
                    <a:cubicBezTo>
                      <a:pt x="13266" y="13226"/>
                      <a:pt x="13361" y="12969"/>
                      <a:pt x="13473" y="12797"/>
                    </a:cubicBezTo>
                    <a:cubicBezTo>
                      <a:pt x="13580" y="12625"/>
                      <a:pt x="13698" y="12539"/>
                      <a:pt x="13822" y="12539"/>
                    </a:cubicBezTo>
                    <a:lnTo>
                      <a:pt x="14012" y="12539"/>
                    </a:lnTo>
                    <a:lnTo>
                      <a:pt x="14012" y="11766"/>
                    </a:lnTo>
                    <a:cubicBezTo>
                      <a:pt x="14012" y="11251"/>
                      <a:pt x="13990" y="10821"/>
                      <a:pt x="13939" y="10564"/>
                    </a:cubicBezTo>
                    <a:cubicBezTo>
                      <a:pt x="13889" y="10263"/>
                      <a:pt x="13822" y="10134"/>
                      <a:pt x="13732" y="10134"/>
                    </a:cubicBezTo>
                    <a:cubicBezTo>
                      <a:pt x="13653" y="10134"/>
                      <a:pt x="13580" y="10220"/>
                      <a:pt x="13501" y="10392"/>
                    </a:cubicBezTo>
                    <a:cubicBezTo>
                      <a:pt x="13428" y="10564"/>
                      <a:pt x="13344" y="10864"/>
                      <a:pt x="13254" y="11251"/>
                    </a:cubicBezTo>
                    <a:lnTo>
                      <a:pt x="13069" y="8331"/>
                    </a:lnTo>
                    <a:close/>
                    <a:moveTo>
                      <a:pt x="14024" y="15116"/>
                    </a:moveTo>
                    <a:lnTo>
                      <a:pt x="13895" y="15159"/>
                    </a:lnTo>
                    <a:cubicBezTo>
                      <a:pt x="13822" y="15159"/>
                      <a:pt x="13760" y="15245"/>
                      <a:pt x="13715" y="15330"/>
                    </a:cubicBezTo>
                    <a:cubicBezTo>
                      <a:pt x="13664" y="15416"/>
                      <a:pt x="13625" y="15545"/>
                      <a:pt x="13597" y="15717"/>
                    </a:cubicBezTo>
                    <a:cubicBezTo>
                      <a:pt x="13569" y="15846"/>
                      <a:pt x="13546" y="16060"/>
                      <a:pt x="13535" y="16232"/>
                    </a:cubicBezTo>
                    <a:cubicBezTo>
                      <a:pt x="13524" y="16447"/>
                      <a:pt x="13518" y="16662"/>
                      <a:pt x="13518" y="16876"/>
                    </a:cubicBezTo>
                    <a:cubicBezTo>
                      <a:pt x="13518" y="17478"/>
                      <a:pt x="13541" y="17907"/>
                      <a:pt x="13591" y="18122"/>
                    </a:cubicBezTo>
                    <a:cubicBezTo>
                      <a:pt x="13636" y="18336"/>
                      <a:pt x="13692" y="18465"/>
                      <a:pt x="13754" y="18465"/>
                    </a:cubicBezTo>
                    <a:cubicBezTo>
                      <a:pt x="13816" y="18465"/>
                      <a:pt x="13872" y="18336"/>
                      <a:pt x="13923" y="18036"/>
                    </a:cubicBezTo>
                    <a:cubicBezTo>
                      <a:pt x="13973" y="17778"/>
                      <a:pt x="14007" y="17478"/>
                      <a:pt x="14029" y="17134"/>
                    </a:cubicBezTo>
                    <a:lnTo>
                      <a:pt x="14029" y="15116"/>
                    </a:lnTo>
                    <a:close/>
                    <a:moveTo>
                      <a:pt x="16192" y="10220"/>
                    </a:moveTo>
                    <a:lnTo>
                      <a:pt x="15720" y="10220"/>
                    </a:lnTo>
                    <a:lnTo>
                      <a:pt x="15720" y="16189"/>
                    </a:lnTo>
                    <a:cubicBezTo>
                      <a:pt x="15720" y="16833"/>
                      <a:pt x="15737" y="17306"/>
                      <a:pt x="15776" y="17563"/>
                    </a:cubicBezTo>
                    <a:cubicBezTo>
                      <a:pt x="15815" y="17821"/>
                      <a:pt x="15866" y="17950"/>
                      <a:pt x="15933" y="17950"/>
                    </a:cubicBezTo>
                    <a:cubicBezTo>
                      <a:pt x="15984" y="17950"/>
                      <a:pt x="16034" y="17907"/>
                      <a:pt x="16085" y="17821"/>
                    </a:cubicBezTo>
                    <a:cubicBezTo>
                      <a:pt x="16135" y="17735"/>
                      <a:pt x="16175" y="17649"/>
                      <a:pt x="16203" y="17478"/>
                    </a:cubicBezTo>
                    <a:lnTo>
                      <a:pt x="16287" y="20441"/>
                    </a:lnTo>
                    <a:cubicBezTo>
                      <a:pt x="16242" y="20612"/>
                      <a:pt x="16175" y="20784"/>
                      <a:pt x="16090" y="20956"/>
                    </a:cubicBezTo>
                    <a:cubicBezTo>
                      <a:pt x="16001" y="21128"/>
                      <a:pt x="15905" y="21213"/>
                      <a:pt x="15810" y="21213"/>
                    </a:cubicBezTo>
                    <a:cubicBezTo>
                      <a:pt x="15568" y="21213"/>
                      <a:pt x="15400" y="20870"/>
                      <a:pt x="15304" y="20140"/>
                    </a:cubicBezTo>
                    <a:cubicBezTo>
                      <a:pt x="15203" y="19453"/>
                      <a:pt x="15158" y="18379"/>
                      <a:pt x="15158" y="16919"/>
                    </a:cubicBezTo>
                    <a:lnTo>
                      <a:pt x="15158" y="10220"/>
                    </a:lnTo>
                    <a:lnTo>
                      <a:pt x="14866" y="10220"/>
                    </a:lnTo>
                    <a:lnTo>
                      <a:pt x="14866" y="7085"/>
                    </a:lnTo>
                    <a:lnTo>
                      <a:pt x="15158" y="7085"/>
                    </a:lnTo>
                    <a:lnTo>
                      <a:pt x="15158" y="2791"/>
                    </a:lnTo>
                    <a:lnTo>
                      <a:pt x="15725" y="2791"/>
                    </a:lnTo>
                    <a:lnTo>
                      <a:pt x="15725" y="7085"/>
                    </a:lnTo>
                    <a:lnTo>
                      <a:pt x="16197" y="7085"/>
                    </a:lnTo>
                    <a:lnTo>
                      <a:pt x="16197" y="10220"/>
                    </a:lnTo>
                    <a:close/>
                    <a:moveTo>
                      <a:pt x="16871" y="4294"/>
                    </a:moveTo>
                    <a:cubicBezTo>
                      <a:pt x="16776" y="4294"/>
                      <a:pt x="16697" y="4080"/>
                      <a:pt x="16646" y="3650"/>
                    </a:cubicBezTo>
                    <a:cubicBezTo>
                      <a:pt x="16596" y="3221"/>
                      <a:pt x="16568" y="2705"/>
                      <a:pt x="16568" y="2147"/>
                    </a:cubicBezTo>
                    <a:cubicBezTo>
                      <a:pt x="16568" y="1546"/>
                      <a:pt x="16596" y="1031"/>
                      <a:pt x="16646" y="644"/>
                    </a:cubicBezTo>
                    <a:cubicBezTo>
                      <a:pt x="16697" y="215"/>
                      <a:pt x="16776" y="0"/>
                      <a:pt x="16866" y="0"/>
                    </a:cubicBezTo>
                    <a:cubicBezTo>
                      <a:pt x="16961" y="0"/>
                      <a:pt x="17034" y="215"/>
                      <a:pt x="17085" y="601"/>
                    </a:cubicBezTo>
                    <a:cubicBezTo>
                      <a:pt x="17135" y="1031"/>
                      <a:pt x="17163" y="1546"/>
                      <a:pt x="17163" y="2147"/>
                    </a:cubicBezTo>
                    <a:cubicBezTo>
                      <a:pt x="17163" y="2748"/>
                      <a:pt x="17135" y="3264"/>
                      <a:pt x="17085" y="3693"/>
                    </a:cubicBezTo>
                    <a:cubicBezTo>
                      <a:pt x="17045" y="4122"/>
                      <a:pt x="16972" y="4294"/>
                      <a:pt x="16871" y="4294"/>
                    </a:cubicBezTo>
                    <a:close/>
                    <a:moveTo>
                      <a:pt x="16585" y="21256"/>
                    </a:moveTo>
                    <a:lnTo>
                      <a:pt x="16585" y="7085"/>
                    </a:lnTo>
                    <a:lnTo>
                      <a:pt x="17158" y="7085"/>
                    </a:lnTo>
                    <a:lnTo>
                      <a:pt x="17158" y="21256"/>
                    </a:lnTo>
                    <a:lnTo>
                      <a:pt x="16585" y="21256"/>
                    </a:lnTo>
                    <a:close/>
                    <a:moveTo>
                      <a:pt x="19477" y="14085"/>
                    </a:moveTo>
                    <a:cubicBezTo>
                      <a:pt x="19477" y="15245"/>
                      <a:pt x="19455" y="16275"/>
                      <a:pt x="19404" y="17220"/>
                    </a:cubicBezTo>
                    <a:cubicBezTo>
                      <a:pt x="19354" y="18165"/>
                      <a:pt x="19286" y="18938"/>
                      <a:pt x="19196" y="19582"/>
                    </a:cubicBezTo>
                    <a:cubicBezTo>
                      <a:pt x="19106" y="20226"/>
                      <a:pt x="19005" y="20741"/>
                      <a:pt x="18887" y="21085"/>
                    </a:cubicBezTo>
                    <a:cubicBezTo>
                      <a:pt x="18769" y="21428"/>
                      <a:pt x="18640" y="21600"/>
                      <a:pt x="18505" y="21600"/>
                    </a:cubicBezTo>
                    <a:cubicBezTo>
                      <a:pt x="18371" y="21600"/>
                      <a:pt x="18241" y="21428"/>
                      <a:pt x="18124" y="21128"/>
                    </a:cubicBezTo>
                    <a:cubicBezTo>
                      <a:pt x="18006" y="20784"/>
                      <a:pt x="17905" y="20355"/>
                      <a:pt x="17820" y="19711"/>
                    </a:cubicBezTo>
                    <a:cubicBezTo>
                      <a:pt x="17736" y="19109"/>
                      <a:pt x="17669" y="18336"/>
                      <a:pt x="17618" y="17435"/>
                    </a:cubicBezTo>
                    <a:cubicBezTo>
                      <a:pt x="17568" y="16533"/>
                      <a:pt x="17545" y="15502"/>
                      <a:pt x="17545" y="14386"/>
                    </a:cubicBezTo>
                    <a:cubicBezTo>
                      <a:pt x="17545" y="13183"/>
                      <a:pt x="17568" y="12110"/>
                      <a:pt x="17618" y="11165"/>
                    </a:cubicBezTo>
                    <a:cubicBezTo>
                      <a:pt x="17669" y="10220"/>
                      <a:pt x="17736" y="9404"/>
                      <a:pt x="17826" y="8760"/>
                    </a:cubicBezTo>
                    <a:cubicBezTo>
                      <a:pt x="17916" y="8116"/>
                      <a:pt x="18017" y="7601"/>
                      <a:pt x="18135" y="7257"/>
                    </a:cubicBezTo>
                    <a:cubicBezTo>
                      <a:pt x="18253" y="6914"/>
                      <a:pt x="18382" y="6742"/>
                      <a:pt x="18517" y="6742"/>
                    </a:cubicBezTo>
                    <a:cubicBezTo>
                      <a:pt x="18651" y="6742"/>
                      <a:pt x="18781" y="6914"/>
                      <a:pt x="18899" y="7214"/>
                    </a:cubicBezTo>
                    <a:cubicBezTo>
                      <a:pt x="19017" y="7515"/>
                      <a:pt x="19118" y="7987"/>
                      <a:pt x="19202" y="8631"/>
                    </a:cubicBezTo>
                    <a:cubicBezTo>
                      <a:pt x="19286" y="9233"/>
                      <a:pt x="19354" y="10006"/>
                      <a:pt x="19404" y="10907"/>
                    </a:cubicBezTo>
                    <a:cubicBezTo>
                      <a:pt x="19455" y="11809"/>
                      <a:pt x="19477" y="12883"/>
                      <a:pt x="19477" y="14085"/>
                    </a:cubicBezTo>
                    <a:close/>
                    <a:moveTo>
                      <a:pt x="18893" y="14214"/>
                    </a:moveTo>
                    <a:cubicBezTo>
                      <a:pt x="18893" y="13441"/>
                      <a:pt x="18882" y="12797"/>
                      <a:pt x="18865" y="12239"/>
                    </a:cubicBezTo>
                    <a:cubicBezTo>
                      <a:pt x="18842" y="11680"/>
                      <a:pt x="18814" y="11251"/>
                      <a:pt x="18781" y="10907"/>
                    </a:cubicBezTo>
                    <a:cubicBezTo>
                      <a:pt x="18747" y="10564"/>
                      <a:pt x="18702" y="10306"/>
                      <a:pt x="18657" y="10134"/>
                    </a:cubicBezTo>
                    <a:cubicBezTo>
                      <a:pt x="18612" y="9963"/>
                      <a:pt x="18562" y="9920"/>
                      <a:pt x="18517" y="9920"/>
                    </a:cubicBezTo>
                    <a:cubicBezTo>
                      <a:pt x="18466" y="9920"/>
                      <a:pt x="18421" y="10006"/>
                      <a:pt x="18376" y="10134"/>
                    </a:cubicBezTo>
                    <a:cubicBezTo>
                      <a:pt x="18331" y="10263"/>
                      <a:pt x="18292" y="10521"/>
                      <a:pt x="18258" y="10821"/>
                    </a:cubicBezTo>
                    <a:cubicBezTo>
                      <a:pt x="18225" y="11165"/>
                      <a:pt x="18197" y="11594"/>
                      <a:pt x="18174" y="12153"/>
                    </a:cubicBezTo>
                    <a:cubicBezTo>
                      <a:pt x="18152" y="12711"/>
                      <a:pt x="18146" y="13355"/>
                      <a:pt x="18146" y="14214"/>
                    </a:cubicBezTo>
                    <a:cubicBezTo>
                      <a:pt x="18146" y="15631"/>
                      <a:pt x="18185" y="16705"/>
                      <a:pt x="18264" y="17349"/>
                    </a:cubicBezTo>
                    <a:cubicBezTo>
                      <a:pt x="18343" y="18036"/>
                      <a:pt x="18432" y="18336"/>
                      <a:pt x="18528" y="18336"/>
                    </a:cubicBezTo>
                    <a:cubicBezTo>
                      <a:pt x="18578" y="18336"/>
                      <a:pt x="18623" y="18250"/>
                      <a:pt x="18668" y="18122"/>
                    </a:cubicBezTo>
                    <a:cubicBezTo>
                      <a:pt x="18713" y="17993"/>
                      <a:pt x="18753" y="17735"/>
                      <a:pt x="18786" y="17435"/>
                    </a:cubicBezTo>
                    <a:cubicBezTo>
                      <a:pt x="18820" y="17091"/>
                      <a:pt x="18848" y="16662"/>
                      <a:pt x="18871" y="16146"/>
                    </a:cubicBezTo>
                    <a:cubicBezTo>
                      <a:pt x="18882" y="15631"/>
                      <a:pt x="18893" y="14987"/>
                      <a:pt x="18893" y="14214"/>
                    </a:cubicBezTo>
                    <a:close/>
                    <a:moveTo>
                      <a:pt x="20404" y="21256"/>
                    </a:moveTo>
                    <a:lnTo>
                      <a:pt x="19831" y="21256"/>
                    </a:lnTo>
                    <a:lnTo>
                      <a:pt x="19831" y="7085"/>
                    </a:lnTo>
                    <a:lnTo>
                      <a:pt x="20275" y="7085"/>
                    </a:lnTo>
                    <a:lnTo>
                      <a:pt x="20342" y="8846"/>
                    </a:lnTo>
                    <a:cubicBezTo>
                      <a:pt x="20426" y="8202"/>
                      <a:pt x="20516" y="7687"/>
                      <a:pt x="20617" y="7300"/>
                    </a:cubicBezTo>
                    <a:cubicBezTo>
                      <a:pt x="20718" y="6914"/>
                      <a:pt x="20831" y="6742"/>
                      <a:pt x="20954" y="6742"/>
                    </a:cubicBezTo>
                    <a:cubicBezTo>
                      <a:pt x="21162" y="6742"/>
                      <a:pt x="21319" y="7171"/>
                      <a:pt x="21432" y="8030"/>
                    </a:cubicBezTo>
                    <a:cubicBezTo>
                      <a:pt x="21544" y="8889"/>
                      <a:pt x="21600" y="10177"/>
                      <a:pt x="21600" y="11852"/>
                    </a:cubicBezTo>
                    <a:lnTo>
                      <a:pt x="21600" y="21214"/>
                    </a:lnTo>
                    <a:lnTo>
                      <a:pt x="21027" y="21214"/>
                    </a:lnTo>
                    <a:lnTo>
                      <a:pt x="21027" y="12281"/>
                    </a:lnTo>
                    <a:cubicBezTo>
                      <a:pt x="21027" y="11594"/>
                      <a:pt x="21005" y="11036"/>
                      <a:pt x="20965" y="10650"/>
                    </a:cubicBezTo>
                    <a:cubicBezTo>
                      <a:pt x="20920" y="10263"/>
                      <a:pt x="20859" y="10048"/>
                      <a:pt x="20780" y="10048"/>
                    </a:cubicBezTo>
                    <a:cubicBezTo>
                      <a:pt x="20718" y="10048"/>
                      <a:pt x="20651" y="10177"/>
                      <a:pt x="20583" y="10478"/>
                    </a:cubicBezTo>
                    <a:cubicBezTo>
                      <a:pt x="20516" y="10736"/>
                      <a:pt x="20454" y="11122"/>
                      <a:pt x="20404" y="11551"/>
                    </a:cubicBezTo>
                    <a:lnTo>
                      <a:pt x="20404" y="21256"/>
                    </a:lnTo>
                    <a:close/>
                  </a:path>
                </a:pathLst>
              </a:custGeom>
              <a:solidFill>
                <a:srgbClr val="002033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5AAA279-AE2A-8A5A-9892-A14475DA3DCC}"/>
                  </a:ext>
                </a:extLst>
              </p:cNvPr>
              <p:cNvSpPr/>
              <p:nvPr userDrawn="1"/>
            </p:nvSpPr>
            <p:spPr>
              <a:xfrm>
                <a:off x="5032172" y="1021854"/>
                <a:ext cx="1051185" cy="5495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54" y="0"/>
                    </a:moveTo>
                    <a:cubicBezTo>
                      <a:pt x="13287" y="0"/>
                      <a:pt x="11002" y="3514"/>
                      <a:pt x="10441" y="8443"/>
                    </a:cubicBezTo>
                    <a:cubicBezTo>
                      <a:pt x="9052" y="8229"/>
                      <a:pt x="6050" y="7757"/>
                      <a:pt x="5198" y="7671"/>
                    </a:cubicBezTo>
                    <a:cubicBezTo>
                      <a:pt x="5154" y="7671"/>
                      <a:pt x="5109" y="7671"/>
                      <a:pt x="5041" y="7671"/>
                    </a:cubicBezTo>
                    <a:cubicBezTo>
                      <a:pt x="4638" y="7671"/>
                      <a:pt x="4280" y="7886"/>
                      <a:pt x="4033" y="8357"/>
                    </a:cubicBezTo>
                    <a:cubicBezTo>
                      <a:pt x="3563" y="9214"/>
                      <a:pt x="3563" y="10457"/>
                      <a:pt x="3563" y="10843"/>
                    </a:cubicBezTo>
                    <a:cubicBezTo>
                      <a:pt x="3563" y="11271"/>
                      <a:pt x="3563" y="12514"/>
                      <a:pt x="4033" y="13329"/>
                    </a:cubicBezTo>
                    <a:cubicBezTo>
                      <a:pt x="4280" y="13800"/>
                      <a:pt x="4638" y="14014"/>
                      <a:pt x="5041" y="14014"/>
                    </a:cubicBezTo>
                    <a:cubicBezTo>
                      <a:pt x="5086" y="14014"/>
                      <a:pt x="5131" y="14014"/>
                      <a:pt x="5198" y="14014"/>
                    </a:cubicBezTo>
                    <a:cubicBezTo>
                      <a:pt x="5803" y="13929"/>
                      <a:pt x="7417" y="13714"/>
                      <a:pt x="8313" y="13543"/>
                    </a:cubicBezTo>
                    <a:lnTo>
                      <a:pt x="9657" y="13329"/>
                    </a:lnTo>
                    <a:cubicBezTo>
                      <a:pt x="9971" y="13286"/>
                      <a:pt x="10262" y="13243"/>
                      <a:pt x="10464" y="13200"/>
                    </a:cubicBezTo>
                    <a:cubicBezTo>
                      <a:pt x="11046" y="18043"/>
                      <a:pt x="13332" y="21557"/>
                      <a:pt x="15954" y="21557"/>
                    </a:cubicBezTo>
                    <a:cubicBezTo>
                      <a:pt x="19068" y="21557"/>
                      <a:pt x="21600" y="16714"/>
                      <a:pt x="21600" y="10757"/>
                    </a:cubicBezTo>
                    <a:cubicBezTo>
                      <a:pt x="21600" y="4843"/>
                      <a:pt x="19068" y="0"/>
                      <a:pt x="15954" y="0"/>
                    </a:cubicBezTo>
                    <a:close/>
                    <a:moveTo>
                      <a:pt x="15954" y="17229"/>
                    </a:moveTo>
                    <a:cubicBezTo>
                      <a:pt x="14094" y="17229"/>
                      <a:pt x="12593" y="14357"/>
                      <a:pt x="12593" y="10800"/>
                    </a:cubicBezTo>
                    <a:cubicBezTo>
                      <a:pt x="12593" y="7243"/>
                      <a:pt x="14094" y="4371"/>
                      <a:pt x="15954" y="4371"/>
                    </a:cubicBezTo>
                    <a:cubicBezTo>
                      <a:pt x="17813" y="4371"/>
                      <a:pt x="19315" y="7243"/>
                      <a:pt x="19315" y="10800"/>
                    </a:cubicBezTo>
                    <a:cubicBezTo>
                      <a:pt x="19315" y="14357"/>
                      <a:pt x="17813" y="17229"/>
                      <a:pt x="15954" y="17229"/>
                    </a:cubicBezTo>
                    <a:close/>
                    <a:moveTo>
                      <a:pt x="9007" y="15514"/>
                    </a:moveTo>
                    <a:lnTo>
                      <a:pt x="9007" y="20014"/>
                    </a:lnTo>
                    <a:cubicBezTo>
                      <a:pt x="8627" y="20443"/>
                      <a:pt x="8134" y="20786"/>
                      <a:pt x="7506" y="21129"/>
                    </a:cubicBezTo>
                    <a:cubicBezTo>
                      <a:pt x="6879" y="21429"/>
                      <a:pt x="6207" y="21600"/>
                      <a:pt x="5467" y="21600"/>
                    </a:cubicBezTo>
                    <a:cubicBezTo>
                      <a:pt x="4324" y="21600"/>
                      <a:pt x="3339" y="21171"/>
                      <a:pt x="2532" y="20271"/>
                    </a:cubicBezTo>
                    <a:cubicBezTo>
                      <a:pt x="1725" y="19371"/>
                      <a:pt x="1098" y="18129"/>
                      <a:pt x="650" y="16500"/>
                    </a:cubicBezTo>
                    <a:cubicBezTo>
                      <a:pt x="224" y="14871"/>
                      <a:pt x="0" y="12986"/>
                      <a:pt x="0" y="10800"/>
                    </a:cubicBezTo>
                    <a:cubicBezTo>
                      <a:pt x="0" y="8657"/>
                      <a:pt x="246" y="6729"/>
                      <a:pt x="717" y="5143"/>
                    </a:cubicBezTo>
                    <a:cubicBezTo>
                      <a:pt x="1210" y="3514"/>
                      <a:pt x="1860" y="2271"/>
                      <a:pt x="2711" y="1371"/>
                    </a:cubicBezTo>
                    <a:cubicBezTo>
                      <a:pt x="3563" y="471"/>
                      <a:pt x="4549" y="43"/>
                      <a:pt x="5646" y="43"/>
                    </a:cubicBezTo>
                    <a:cubicBezTo>
                      <a:pt x="6229" y="43"/>
                      <a:pt x="6767" y="171"/>
                      <a:pt x="7282" y="386"/>
                    </a:cubicBezTo>
                    <a:cubicBezTo>
                      <a:pt x="7798" y="600"/>
                      <a:pt x="8246" y="900"/>
                      <a:pt x="8627" y="1243"/>
                    </a:cubicBezTo>
                    <a:lnTo>
                      <a:pt x="8402" y="4843"/>
                    </a:lnTo>
                    <a:cubicBezTo>
                      <a:pt x="8022" y="4500"/>
                      <a:pt x="7596" y="4200"/>
                      <a:pt x="7125" y="3986"/>
                    </a:cubicBezTo>
                    <a:cubicBezTo>
                      <a:pt x="6655" y="3771"/>
                      <a:pt x="6162" y="3643"/>
                      <a:pt x="5624" y="3643"/>
                    </a:cubicBezTo>
                    <a:cubicBezTo>
                      <a:pt x="4817" y="3643"/>
                      <a:pt x="4168" y="3943"/>
                      <a:pt x="3630" y="4586"/>
                    </a:cubicBezTo>
                    <a:cubicBezTo>
                      <a:pt x="3115" y="5186"/>
                      <a:pt x="2734" y="6043"/>
                      <a:pt x="2487" y="7114"/>
                    </a:cubicBezTo>
                    <a:cubicBezTo>
                      <a:pt x="2241" y="8186"/>
                      <a:pt x="2106" y="9386"/>
                      <a:pt x="2106" y="10714"/>
                    </a:cubicBezTo>
                    <a:cubicBezTo>
                      <a:pt x="2106" y="12129"/>
                      <a:pt x="2241" y="13371"/>
                      <a:pt x="2487" y="14443"/>
                    </a:cubicBezTo>
                    <a:cubicBezTo>
                      <a:pt x="2734" y="15514"/>
                      <a:pt x="3115" y="16371"/>
                      <a:pt x="3607" y="17014"/>
                    </a:cubicBezTo>
                    <a:cubicBezTo>
                      <a:pt x="4100" y="17614"/>
                      <a:pt x="4728" y="17957"/>
                      <a:pt x="5490" y="17957"/>
                    </a:cubicBezTo>
                    <a:cubicBezTo>
                      <a:pt x="5714" y="17957"/>
                      <a:pt x="5960" y="17914"/>
                      <a:pt x="6207" y="17871"/>
                    </a:cubicBezTo>
                    <a:cubicBezTo>
                      <a:pt x="6453" y="17829"/>
                      <a:pt x="6722" y="17743"/>
                      <a:pt x="6968" y="17614"/>
                    </a:cubicBezTo>
                    <a:lnTo>
                      <a:pt x="6968" y="15814"/>
                    </a:lnTo>
                    <a:cubicBezTo>
                      <a:pt x="7439" y="15729"/>
                      <a:pt x="7887" y="15686"/>
                      <a:pt x="8246" y="15643"/>
                    </a:cubicBezTo>
                    <a:lnTo>
                      <a:pt x="9007" y="15514"/>
                    </a:lnTo>
                    <a:close/>
                  </a:path>
                </a:pathLst>
              </a:custGeom>
              <a:solidFill>
                <a:srgbClr val="008C58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 dirty="0"/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36847CB-A8E6-F01E-04F6-121152D346B3}"/>
              </a:ext>
            </a:extLst>
          </p:cNvPr>
          <p:cNvSpPr/>
          <p:nvPr userDrawn="1"/>
        </p:nvSpPr>
        <p:spPr>
          <a:xfrm>
            <a:off x="-12701" y="6959601"/>
            <a:ext cx="16039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>
                <a:solidFill>
                  <a:srgbClr val="008C58"/>
                </a:solidFill>
                <a:effectLst/>
                <a:latin typeface="+mn-lt"/>
              </a:rPr>
              <a:t>© </a:t>
            </a:r>
            <a:r>
              <a:rPr lang="en-US" sz="1200" b="0" i="0" u="none" strike="noStrike" dirty="0">
                <a:solidFill>
                  <a:srgbClr val="008C58"/>
                </a:solidFill>
                <a:effectLst/>
                <a:latin typeface="+mn-lt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presentationgo.com</a:t>
            </a:r>
            <a:endParaRPr lang="en-US" sz="1200" dirty="0">
              <a:solidFill>
                <a:srgbClr val="008C5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790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639511"/>
            <a:ext cx="5072406" cy="2275920"/>
          </a:xfrm>
        </p:spPr>
        <p:txBody>
          <a:bodyPr>
            <a:normAutofit/>
          </a:bodyPr>
          <a:lstStyle/>
          <a:p>
            <a:r>
              <a:rPr lang="en-US" dirty="0"/>
              <a:t>Title of Your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007506"/>
            <a:ext cx="3522043" cy="980848"/>
          </a:xfrm>
        </p:spPr>
        <p:txBody>
          <a:bodyPr/>
          <a:lstStyle/>
          <a:p>
            <a:r>
              <a:rPr lang="en-US" dirty="0"/>
              <a:t>A Free Presentation Template</a:t>
            </a:r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06979" cy="1325563"/>
          </a:xfrm>
        </p:spPr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4"/>
            <a:ext cx="5257800" cy="4367779"/>
          </a:xfrm>
        </p:spPr>
        <p:txBody>
          <a:bodyPr>
            <a:no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 enim. Fermentum et sollicitudin.</a:t>
            </a:r>
          </a:p>
          <a:p>
            <a:r>
              <a:rPr lang="en-US" noProof="1"/>
              <a:t>Duis aute irure dolor in reprehenderit in voluptate velit esse cillum dolore eu fugiat nulla pariatur. Excepteur sint occaecat cupidatat non proident, sunt in.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CD26F59-6975-4286-98FB-2D4E004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1337D04-F29E-4894-AA2C-9C669787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345025" cy="1279525"/>
          </a:xfrm>
        </p:spPr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736726"/>
            <a:ext cx="5374064" cy="4461943"/>
          </a:xfrm>
        </p:spPr>
        <p:txBody>
          <a:bodyPr>
            <a:norm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 enim. Fermentum et sollicitudin ac orci.</a:t>
            </a:r>
          </a:p>
          <a:p>
            <a:r>
              <a:rPr lang="en-US" noProof="1"/>
              <a:t>Duis aute irure dolor in reprehenderit in voluptate velit esse cillum dolore eu fugiat nulla pariatur. Excepteur sint occaecat cupidatat non proident, sunt in.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2E0B8-7E8C-4D5B-8720-7D6DF574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8D2D0-7ED2-46AF-8889-FC318862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470" y="1087654"/>
            <a:ext cx="4717330" cy="2714325"/>
          </a:xfrm>
        </p:spPr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6470" y="3962512"/>
            <a:ext cx="4717330" cy="1167753"/>
          </a:xfrm>
        </p:spPr>
        <p:txBody>
          <a:bodyPr>
            <a:normAutofit/>
          </a:bodyPr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DC3FBB-70C8-4B6F-AF79-5136DB1FBA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23E8A3A-6FB3-4A01-980B-E2DB2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BB03D-568D-4321-8FC9-B6B10C3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9814"/>
            <a:ext cx="5257800" cy="2724228"/>
          </a:xfrm>
        </p:spPr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06117"/>
            <a:ext cx="4114800" cy="922073"/>
          </a:xfrm>
        </p:spPr>
        <p:txBody>
          <a:bodyPr/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90AD6-CF4F-40D6-93FA-5F998F8E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D6725-98B3-4236-A20D-B359CC0D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07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CB89D-0D9C-4549-AD4E-9811C01F93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58DEC3-56CB-8490-DC34-D49ED379C0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06E319-CFF6-47B5-A20A-6B1263E9CF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8D2B60-6EBF-438D-ACDF-B187F77591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AF7DC0-4335-4DB8-9A10-5BE769E707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E543D-C5A6-4D43-B39E-5403AE63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CD98-5237-4EFB-ACE2-3AF54D2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78E58-1DFD-4153-BE18-AC20F7B4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30BCEAC-9D2A-4F2E-911E-7147EC86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Color Theme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C6566-81E8-42BE-A88A-2D036A429A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/>
          <a:lstStyle/>
          <a:p>
            <a:r>
              <a:rPr lang="en-US" dirty="0"/>
              <a:t>Typography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38A80D6-0B80-42D9-A22D-0E8D2FA473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97757" y="6124726"/>
            <a:ext cx="2394180" cy="564999"/>
          </a:xfrm>
        </p:spPr>
        <p:txBody>
          <a:bodyPr>
            <a:noAutofit/>
          </a:bodyPr>
          <a:lstStyle/>
          <a:p>
            <a:r>
              <a:rPr lang="en-US" dirty="0"/>
              <a:t>Calibri</a:t>
            </a:r>
          </a:p>
        </p:txBody>
      </p:sp>
    </p:spTree>
    <p:extLst>
      <p:ext uri="{BB962C8B-B14F-4D97-AF65-F5344CB8AC3E}">
        <p14:creationId xmlns:p14="http://schemas.microsoft.com/office/powerpoint/2010/main" val="332821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PGO - Young Learne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34A61"/>
      </a:accent1>
      <a:accent2>
        <a:srgbClr val="DFDDC4"/>
      </a:accent2>
      <a:accent3>
        <a:srgbClr val="EDE6D5"/>
      </a:accent3>
      <a:accent4>
        <a:srgbClr val="144159"/>
      </a:accent4>
      <a:accent5>
        <a:srgbClr val="6E8387"/>
      </a:accent5>
      <a:accent6>
        <a:srgbClr val="F5F3ED"/>
      </a:accent6>
      <a:hlink>
        <a:srgbClr val="C4B897"/>
      </a:hlink>
      <a:folHlink>
        <a:srgbClr val="002E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86_T_PGO_Young-Learners.pptx" id="{135B8C14-F2E8-4455-9EE0-B6A3E22BC53E}" vid="{3C6A221F-E96C-4394-86B2-53F8FF2AA993}"/>
    </a:ext>
  </a:extLst>
</a:theme>
</file>

<file path=ppt/theme/theme2.xml><?xml version="1.0" encoding="utf-8"?>
<a:theme xmlns:a="http://schemas.openxmlformats.org/drawingml/2006/main" name="Designed by PresentationGO">
  <a:themeElements>
    <a:clrScheme name="PresentationGo">
      <a:dk1>
        <a:srgbClr val="000000"/>
      </a:dk1>
      <a:lt1>
        <a:srgbClr val="FFFFFF"/>
      </a:lt1>
      <a:dk2>
        <a:srgbClr val="001F33"/>
      </a:dk2>
      <a:lt2>
        <a:srgbClr val="F2F2F2"/>
      </a:lt2>
      <a:accent1>
        <a:srgbClr val="F15F47"/>
      </a:accent1>
      <a:accent2>
        <a:srgbClr val="FBA91E"/>
      </a:accent2>
      <a:accent3>
        <a:srgbClr val="FEDA2F"/>
      </a:accent3>
      <a:accent4>
        <a:srgbClr val="6EA56C"/>
      </a:accent4>
      <a:accent5>
        <a:srgbClr val="3AC6E1"/>
      </a:accent5>
      <a:accent6>
        <a:srgbClr val="244470"/>
      </a:accent6>
      <a:hlink>
        <a:srgbClr val="008B58"/>
      </a:hlink>
      <a:folHlink>
        <a:srgbClr val="008B5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86_T_PGO_Young-Learners.pptx" id="{135B8C14-F2E8-4455-9EE0-B6A3E22BC53E}" vid="{E9CBD147-8D88-4D2E-83AC-59DDB6A8F36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327</Words>
  <Application>Microsoft Office PowerPoint</Application>
  <PresentationFormat>Widescreen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PresentationGO</vt:lpstr>
      <vt:lpstr>Designed by PresentationGO</vt:lpstr>
      <vt:lpstr>Title of Your Presentation</vt:lpstr>
      <vt:lpstr>Title of Your Slide</vt:lpstr>
      <vt:lpstr>Title of Your Slide</vt:lpstr>
      <vt:lpstr>Title of Your Section</vt:lpstr>
      <vt:lpstr>Title of Your Section</vt:lpstr>
      <vt:lpstr>Thank You!</vt:lpstr>
      <vt:lpstr>Color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Learners</dc:title>
  <dc:creator>PresentationGO.com</dc:creator>
  <dc:description>© Copyright PresentationGO.com</dc:description>
  <cp:lastModifiedBy>word</cp:lastModifiedBy>
  <cp:revision>7</cp:revision>
  <dcterms:created xsi:type="dcterms:W3CDTF">2024-06-22T15:22:26Z</dcterms:created>
  <dcterms:modified xsi:type="dcterms:W3CDTF">2025-11-21T16:07:48Z</dcterms:modified>
  <cp:category>Templates</cp:category>
</cp:coreProperties>
</file>