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3" r:id="rId1"/>
    <p:sldMasterId id="2147483668" r:id="rId2"/>
  </p:sldMasterIdLst>
  <p:notesMasterIdLst>
    <p:notesMasterId r:id="rId11"/>
  </p:notesMasterIdLst>
  <p:sldIdLst>
    <p:sldId id="349" r:id="rId3"/>
    <p:sldId id="350" r:id="rId4"/>
    <p:sldId id="351" r:id="rId5"/>
    <p:sldId id="352" r:id="rId6"/>
    <p:sldId id="353" r:id="rId7"/>
    <p:sldId id="354" r:id="rId8"/>
    <p:sldId id="355"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59" autoAdjust="0"/>
    <p:restoredTop sz="94665" autoAdjust="0"/>
  </p:normalViewPr>
  <p:slideViewPr>
    <p:cSldViewPr snapToGrid="0">
      <p:cViewPr>
        <p:scale>
          <a:sx n="125" d="100"/>
          <a:sy n="125" d="100"/>
        </p:scale>
        <p:origin x="108" y="540"/>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2A6FDFB-46FD-4D32-A054-BC9C55F6A02B}"/>
              </a:ext>
            </a:extLst>
          </p:cNvPr>
          <p:cNvSpPr>
            <a:spLocks noGrp="1"/>
          </p:cNvSpPr>
          <p:nvPr>
            <p:ph type="ctrTitle"/>
          </p:nvPr>
        </p:nvSpPr>
        <p:spPr>
          <a:xfrm>
            <a:off x="5904093" y="477371"/>
            <a:ext cx="4200769" cy="3484021"/>
          </a:xfrm>
        </p:spPr>
        <p:txBody>
          <a:bodyPr anchor="b"/>
          <a:lstStyle>
            <a:lvl1pPr algn="ctr">
              <a:defRPr sz="6000"/>
            </a:lvl1pPr>
          </a:lstStyle>
          <a:p>
            <a:r>
              <a:rPr lang="en-US" dirty="0"/>
              <a:t>Click to edit Master title style</a:t>
            </a:r>
          </a:p>
        </p:txBody>
      </p:sp>
      <p:sp>
        <p:nvSpPr>
          <p:cNvPr id="20" name="Subtitle 2">
            <a:extLst>
              <a:ext uri="{FF2B5EF4-FFF2-40B4-BE49-F238E27FC236}">
                <a16:creationId xmlns:a16="http://schemas.microsoft.com/office/drawing/2014/main" id="{C1F0D0AA-12EA-49AC-BF55-4B2556467E4C}"/>
              </a:ext>
            </a:extLst>
          </p:cNvPr>
          <p:cNvSpPr>
            <a:spLocks noGrp="1"/>
          </p:cNvSpPr>
          <p:nvPr>
            <p:ph type="subTitle" idx="1"/>
          </p:nvPr>
        </p:nvSpPr>
        <p:spPr>
          <a:xfrm>
            <a:off x="6177473" y="4053468"/>
            <a:ext cx="3682314" cy="1714872"/>
          </a:xfrm>
        </p:spPr>
        <p:txBody>
          <a:bodyPr>
            <a:normAutofit/>
          </a:bodyPr>
          <a:lstStyle>
            <a:lvl1pPr marL="0" indent="0" algn="ctr">
              <a:buNone/>
              <a:defRPr sz="32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1" name="Date Placeholder 3">
            <a:extLst>
              <a:ext uri="{FF2B5EF4-FFF2-40B4-BE49-F238E27FC236}">
                <a16:creationId xmlns:a16="http://schemas.microsoft.com/office/drawing/2014/main" id="{D611355A-2485-4AA5-91FA-EA5F3157B7B3}"/>
              </a:ext>
            </a:extLst>
          </p:cNvPr>
          <p:cNvSpPr>
            <a:spLocks noGrp="1"/>
          </p:cNvSpPr>
          <p:nvPr>
            <p:ph type="dt" sz="half" idx="10"/>
          </p:nvPr>
        </p:nvSpPr>
        <p:spPr>
          <a:xfrm>
            <a:off x="838200" y="6356350"/>
            <a:ext cx="2743200" cy="365125"/>
          </a:xfrm>
        </p:spPr>
        <p:txBody>
          <a:bodyPr/>
          <a:lstStyle/>
          <a:p>
            <a:r>
              <a:rPr lang="en-US"/>
              <a:t>Date</a:t>
            </a:r>
          </a:p>
        </p:txBody>
      </p:sp>
      <p:sp>
        <p:nvSpPr>
          <p:cNvPr id="23" name="Footer Placeholder 4">
            <a:extLst>
              <a:ext uri="{FF2B5EF4-FFF2-40B4-BE49-F238E27FC236}">
                <a16:creationId xmlns:a16="http://schemas.microsoft.com/office/drawing/2014/main" id="{64A10338-DE30-4CA9-A21B-D50D6579B160}"/>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4" name="Slide Number Placeholder 5">
            <a:extLst>
              <a:ext uri="{FF2B5EF4-FFF2-40B4-BE49-F238E27FC236}">
                <a16:creationId xmlns:a16="http://schemas.microsoft.com/office/drawing/2014/main" id="{49D5EB62-2B81-475B-92EC-DEB93DC3B249}"/>
              </a:ext>
            </a:extLst>
          </p:cNvPr>
          <p:cNvSpPr>
            <a:spLocks noGrp="1"/>
          </p:cNvSpPr>
          <p:nvPr>
            <p:ph type="sldNum" sz="quarter" idx="12"/>
          </p:nvPr>
        </p:nvSpPr>
        <p:spPr>
          <a:xfrm>
            <a:off x="8610600" y="6356350"/>
            <a:ext cx="2743200"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3435923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D08B00A-9A13-4AB1-A72D-2F499BA2EBAB}"/>
              </a:ext>
            </a:extLst>
          </p:cNvPr>
          <p:cNvSpPr>
            <a:spLocks noGrp="1"/>
          </p:cNvSpPr>
          <p:nvPr>
            <p:ph type="title"/>
          </p:nvPr>
        </p:nvSpPr>
        <p:spPr>
          <a:xfrm>
            <a:off x="2207941" y="365125"/>
            <a:ext cx="9145859" cy="1325563"/>
          </a:xfrm>
        </p:spPr>
        <p:txBody>
          <a:bodyPr/>
          <a:lstStyle>
            <a:lvl1pPr>
              <a:defRPr>
                <a:solidFill>
                  <a:schemeClr val="tx1"/>
                </a:solidFill>
              </a:defRPr>
            </a:lvl1pPr>
          </a:lstStyle>
          <a:p>
            <a:r>
              <a:rPr lang="en-US"/>
              <a:t>Click to edit Master title style</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p:ph idx="1"/>
          </p:nvPr>
        </p:nvSpPr>
        <p:spPr>
          <a:xfrm>
            <a:off x="838201" y="1782764"/>
            <a:ext cx="7101468" cy="409391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Date Placeholder 3">
            <a:extLst>
              <a:ext uri="{FF2B5EF4-FFF2-40B4-BE49-F238E27FC236}">
                <a16:creationId xmlns:a16="http://schemas.microsoft.com/office/drawing/2014/main" id="{768C53B7-7FCD-400A-9752-7BFFD8BB3D75}"/>
              </a:ext>
            </a:extLst>
          </p:cNvPr>
          <p:cNvSpPr>
            <a:spLocks noGrp="1"/>
          </p:cNvSpPr>
          <p:nvPr>
            <p:ph type="dt" sz="half" idx="10"/>
          </p:nvPr>
        </p:nvSpPr>
        <p:spPr>
          <a:xfrm>
            <a:off x="838200" y="6356350"/>
            <a:ext cx="1302834" cy="365125"/>
          </a:xfrm>
        </p:spPr>
        <p:txBody>
          <a:bodyPr/>
          <a:lstStyle>
            <a:lvl1pPr>
              <a:defRPr>
                <a:solidFill>
                  <a:schemeClr val="tx1"/>
                </a:solidFill>
              </a:defRPr>
            </a:lvl1p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p:ph type="ftr" sz="quarter" idx="11"/>
          </p:nvPr>
        </p:nvSpPr>
        <p:spPr>
          <a:xfrm>
            <a:off x="2297151" y="6356350"/>
            <a:ext cx="3904786" cy="365125"/>
          </a:xfrm>
        </p:spPr>
        <p:txBody>
          <a:bodyPr/>
          <a:lstStyle>
            <a:lvl1pPr>
              <a:defRPr>
                <a:solidFill>
                  <a:schemeClr val="tx1"/>
                </a:solidFill>
              </a:defRPr>
            </a:lvl1p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p:ph type="sldNum" sz="quarter" idx="12"/>
          </p:nvPr>
        </p:nvSpPr>
        <p:spPr>
          <a:xfrm>
            <a:off x="6358054" y="6356350"/>
            <a:ext cx="589156"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2237850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1773044" y="365125"/>
            <a:ext cx="8742556" cy="1325563"/>
          </a:xfrm>
        </p:spPr>
        <p:txBody>
          <a:bodyPr/>
          <a:lstStyle/>
          <a:p>
            <a:r>
              <a:rPr lang="en-US"/>
              <a:t>Click to edit Master title style</a:t>
            </a:r>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838200" y="1782764"/>
            <a:ext cx="7315200" cy="415602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CA36B147-C053-AB26-700D-D48D946223F5}"/>
              </a:ext>
            </a:extLst>
          </p:cNvPr>
          <p:cNvSpPr>
            <a:spLocks noGrp="1"/>
          </p:cNvSpPr>
          <p:nvPr>
            <p:ph type="dt" sz="half" idx="10"/>
          </p:nvPr>
        </p:nvSpPr>
        <p:spPr>
          <a:xfrm>
            <a:off x="838200" y="6356350"/>
            <a:ext cx="1302834" cy="365125"/>
          </a:xfrm>
        </p:spPr>
        <p:txBody>
          <a:bodyPr/>
          <a:lstStyle/>
          <a:p>
            <a:r>
              <a:rPr lang="en-US"/>
              <a:t>Date</a:t>
            </a:r>
          </a:p>
        </p:txBody>
      </p:sp>
      <p:sp>
        <p:nvSpPr>
          <p:cNvPr id="3" name="Footer Placeholder 4">
            <a:extLst>
              <a:ext uri="{FF2B5EF4-FFF2-40B4-BE49-F238E27FC236}">
                <a16:creationId xmlns:a16="http://schemas.microsoft.com/office/drawing/2014/main" id="{3ED3B378-3069-4A77-85DD-08846453FD66}"/>
              </a:ext>
            </a:extLst>
          </p:cNvPr>
          <p:cNvSpPr>
            <a:spLocks noGrp="1"/>
          </p:cNvSpPr>
          <p:nvPr>
            <p:ph type="ftr" sz="quarter" idx="11"/>
          </p:nvPr>
        </p:nvSpPr>
        <p:spPr>
          <a:xfrm>
            <a:off x="2297151" y="6356350"/>
            <a:ext cx="5096108" cy="365125"/>
          </a:xfrm>
        </p:spPr>
        <p:txBody>
          <a:bodyPr/>
          <a:lstStyle/>
          <a:p>
            <a:r>
              <a:rPr lang="en-US"/>
              <a:t>Your Footer Here</a:t>
            </a:r>
          </a:p>
        </p:txBody>
      </p:sp>
      <p:sp>
        <p:nvSpPr>
          <p:cNvPr id="4" name="Slide Number Placeholder 5">
            <a:extLst>
              <a:ext uri="{FF2B5EF4-FFF2-40B4-BE49-F238E27FC236}">
                <a16:creationId xmlns:a16="http://schemas.microsoft.com/office/drawing/2014/main" id="{7ACC44EE-B36F-D350-F35E-CB167D4E3A0D}"/>
              </a:ext>
            </a:extLst>
          </p:cNvPr>
          <p:cNvSpPr>
            <a:spLocks noGrp="1"/>
          </p:cNvSpPr>
          <p:nvPr>
            <p:ph type="sldNum" sz="quarter" idx="12"/>
          </p:nvPr>
        </p:nvSpPr>
        <p:spPr>
          <a:xfrm>
            <a:off x="7553093" y="6356350"/>
            <a:ext cx="589156"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95187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7326351" y="807582"/>
            <a:ext cx="4027448" cy="2891749"/>
          </a:xfrm>
        </p:spPr>
        <p:txBody>
          <a:bodyPr anchor="b"/>
          <a:lstStyle>
            <a:lvl1pPr algn="ctr">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7326352" y="3791407"/>
            <a:ext cx="4027448" cy="1300771"/>
          </a:xfrm>
        </p:spPr>
        <p:txBody>
          <a:bodyPr/>
          <a:lstStyle>
            <a:lvl1pPr marL="0" indent="0" algn="ctr">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1170878" y="6356350"/>
            <a:ext cx="1427356"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3512634" y="6356350"/>
            <a:ext cx="4640766"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8296507" y="6356350"/>
            <a:ext cx="880947"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358710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838200" y="981609"/>
            <a:ext cx="4891216" cy="2717722"/>
          </a:xfrm>
        </p:spPr>
        <p:txBody>
          <a:bodyPr anchor="b"/>
          <a:lstStyle>
            <a:lvl1pPr algn="l">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838200" y="3791407"/>
            <a:ext cx="4891216" cy="1683842"/>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356350"/>
            <a:ext cx="2743200"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583667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07DC5D-4F3E-4A99-A621-6F93F32265C8}"/>
              </a:ext>
            </a:extLst>
          </p:cNvPr>
          <p:cNvSpPr>
            <a:spLocks noGrp="1"/>
          </p:cNvSpPr>
          <p:nvPr>
            <p:ph type="title"/>
          </p:nvPr>
        </p:nvSpPr>
        <p:spPr>
          <a:xfrm>
            <a:off x="917595" y="1668780"/>
            <a:ext cx="6644790" cy="2727549"/>
          </a:xfrm>
        </p:spPr>
        <p:txBody>
          <a:bodyPr anchor="b"/>
          <a:lstStyle>
            <a:lvl1pPr algn="l">
              <a:defRPr sz="6000"/>
            </a:lvl1pPr>
          </a:lstStyle>
          <a:p>
            <a:r>
              <a:rPr lang="en-US" dirty="0"/>
              <a:t>Click to edit Master title style</a:t>
            </a:r>
          </a:p>
        </p:txBody>
      </p:sp>
      <p:sp>
        <p:nvSpPr>
          <p:cNvPr id="9" name="Text Placeholder 2">
            <a:extLst>
              <a:ext uri="{FF2B5EF4-FFF2-40B4-BE49-F238E27FC236}">
                <a16:creationId xmlns:a16="http://schemas.microsoft.com/office/drawing/2014/main" id="{9DA8F992-7750-4566-AB4F-B2E8F3794CA3}"/>
              </a:ext>
            </a:extLst>
          </p:cNvPr>
          <p:cNvSpPr>
            <a:spLocks noGrp="1"/>
          </p:cNvSpPr>
          <p:nvPr>
            <p:ph type="body" idx="1"/>
          </p:nvPr>
        </p:nvSpPr>
        <p:spPr>
          <a:xfrm>
            <a:off x="917594" y="4488405"/>
            <a:ext cx="6644791" cy="1158015"/>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0FEC4993-EF72-4ADC-8D11-1EB7C9409528}"/>
              </a:ext>
            </a:extLst>
          </p:cNvPr>
          <p:cNvSpPr>
            <a:spLocks noGrp="1"/>
          </p:cNvSpPr>
          <p:nvPr>
            <p:ph type="dt" sz="half" idx="10"/>
          </p:nvPr>
        </p:nvSpPr>
        <p:spPr>
          <a:xfrm>
            <a:off x="838200" y="6356350"/>
            <a:ext cx="2743200" cy="365125"/>
          </a:xfrm>
        </p:spPr>
        <p:txBody>
          <a:bodyPr/>
          <a:lstStyle>
            <a:lvl1pPr>
              <a:defRPr>
                <a:solidFill>
                  <a:schemeClr val="tx1"/>
                </a:solidFill>
              </a:defRPr>
            </a:lvl1p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
        <p:nvSpPr>
          <p:cNvPr id="15" name="Picture Placeholder 15">
            <a:extLst>
              <a:ext uri="{FF2B5EF4-FFF2-40B4-BE49-F238E27FC236}">
                <a16:creationId xmlns:a16="http://schemas.microsoft.com/office/drawing/2014/main" id="{33CC49E4-6647-47F5-895A-9CFC416CE1C4}"/>
              </a:ext>
            </a:extLst>
          </p:cNvPr>
          <p:cNvSpPr>
            <a:spLocks noGrp="1"/>
          </p:cNvSpPr>
          <p:nvPr>
            <p:ph type="pic" sz="quarter" idx="13"/>
          </p:nvPr>
        </p:nvSpPr>
        <p:spPr>
          <a:xfrm>
            <a:off x="4413040" y="691626"/>
            <a:ext cx="1333500" cy="1333500"/>
          </a:xfrm>
          <a:prstGeom prst="ellipse">
            <a:avLst/>
          </a:prstGeom>
          <a:solidFill>
            <a:schemeClr val="accent6">
              <a:lumMod val="25000"/>
              <a:lumOff val="75000"/>
            </a:schemeClr>
          </a:solidFill>
        </p:spPr>
        <p:txBody>
          <a:bodyPr anchor="ctr">
            <a:normAutofit/>
          </a:bodyPr>
          <a:lstStyle>
            <a:lvl1pPr marL="0" indent="0" algn="ctr">
              <a:buNone/>
              <a:defRPr sz="1400">
                <a:solidFill>
                  <a:schemeClr val="tx1">
                    <a:lumMod val="50000"/>
                  </a:schemeClr>
                </a:solidFill>
              </a:defRPr>
            </a:lvl1pPr>
          </a:lstStyle>
          <a:p>
            <a:r>
              <a:rPr lang="en-US" dirty="0"/>
              <a:t>Click icon to add picture</a:t>
            </a:r>
          </a:p>
        </p:txBody>
      </p:sp>
      <p:sp>
        <p:nvSpPr>
          <p:cNvPr id="16" name="Text Placeholder 17">
            <a:extLst>
              <a:ext uri="{FF2B5EF4-FFF2-40B4-BE49-F238E27FC236}">
                <a16:creationId xmlns:a16="http://schemas.microsoft.com/office/drawing/2014/main" id="{A537F86F-E8D6-44FF-939F-7EB5A46935EE}"/>
              </a:ext>
            </a:extLst>
          </p:cNvPr>
          <p:cNvSpPr>
            <a:spLocks noGrp="1"/>
          </p:cNvSpPr>
          <p:nvPr>
            <p:ph type="body" sz="quarter" idx="14" hasCustomPrompt="1"/>
          </p:nvPr>
        </p:nvSpPr>
        <p:spPr>
          <a:xfrm>
            <a:off x="5913925" y="1007738"/>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p:ph type="body" sz="quarter" idx="15" hasCustomPrompt="1"/>
          </p:nvPr>
        </p:nvSpPr>
        <p:spPr>
          <a:xfrm>
            <a:off x="5913925" y="1235071"/>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p:ph type="body" sz="quarter" idx="16" hasCustomPrompt="1"/>
          </p:nvPr>
        </p:nvSpPr>
        <p:spPr>
          <a:xfrm>
            <a:off x="5913925" y="1462404"/>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p14="http://schemas.microsoft.com/office/powerpoint/2010/main" val="1187163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2074126" y="365125"/>
            <a:ext cx="8597591" cy="1325563"/>
          </a:xfrm>
        </p:spPr>
        <p:txBody>
          <a:bodyPr/>
          <a:lstStyle/>
          <a:p>
            <a:r>
              <a:rPr lang="en-US" dirty="0"/>
              <a:t>Click to edit Master title style</a:t>
            </a:r>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b="1" dirty="0">
                <a:solidFill>
                  <a:schemeClr val="bg1"/>
                </a:solidFill>
                <a:latin typeface="+mn-lt"/>
                <a:ea typeface="+mj-ea"/>
                <a:cs typeface="+mj-cs"/>
              </a:defRPr>
            </a:lvl1pPr>
          </a:lstStyle>
          <a:p>
            <a:pPr marL="228600" lvl="0" indent="-228600">
              <a:spcBef>
                <a:spcPct val="0"/>
              </a:spcBef>
            </a:pPr>
            <a:r>
              <a:rPr lang="en-US"/>
              <a:t>Click to edit Master text styles</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790998" y="4033186"/>
            <a:ext cx="2435282" cy="2646878"/>
          </a:xfrm>
          <a:prstGeom prst="rect">
            <a:avLst/>
          </a:prstGeom>
          <a:noFill/>
        </p:spPr>
        <p:txBody>
          <a:bodyPr wrap="none" rtlCol="0">
            <a:spAutoFit/>
          </a:bodyPr>
          <a:lstStyle/>
          <a:p>
            <a:pPr algn="ctr"/>
            <a:r>
              <a:rPr lang="en-US" sz="16600" dirty="0">
                <a:solidFill>
                  <a:schemeClr val="bg2"/>
                </a:solidFill>
              </a:rPr>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811549" y="6124726"/>
            <a:ext cx="2394180" cy="564999"/>
          </a:xfrm>
        </p:spPr>
        <p:txBody>
          <a:bodyPr anchor="ctr"/>
          <a:lstStyle>
            <a:lvl1pPr marL="0" indent="0" algn="ctr">
              <a:buNone/>
              <a:defRPr/>
            </a:lvl1pPr>
          </a:lstStyle>
          <a:p>
            <a:pPr lvl="0"/>
            <a:r>
              <a:rPr lang="en-US" dirty="0"/>
              <a:t>Font name</a:t>
            </a:r>
          </a:p>
        </p:txBody>
      </p:sp>
    </p:spTree>
    <p:extLst>
      <p:ext uri="{BB962C8B-B14F-4D97-AF65-F5344CB8AC3E}">
        <p14:creationId xmlns:p14="http://schemas.microsoft.com/office/powerpoint/2010/main" val="247537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335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F0C052-A5D5-A3A7-5015-B8AD6BFA38B5}"/>
              </a:ext>
            </a:extLst>
          </p:cNvPr>
          <p:cNvSpPr txBox="1"/>
          <p:nvPr userDrawn="1"/>
        </p:nvSpPr>
        <p:spPr>
          <a:xfrm>
            <a:off x="667330" y="550033"/>
            <a:ext cx="2065437" cy="369332"/>
          </a:xfrm>
          <a:prstGeom prst="rect">
            <a:avLst/>
          </a:prstGeom>
          <a:noFill/>
        </p:spPr>
        <p:txBody>
          <a:bodyPr wrap="none" rtlCol="0">
            <a:spAutoFit/>
          </a:bodyPr>
          <a:lstStyle/>
          <a:p>
            <a:r>
              <a:rPr lang="en-US" dirty="0">
                <a:solidFill>
                  <a:schemeClr val="bg1">
                    <a:alpha val="40157"/>
                  </a:schemeClr>
                </a:solidFill>
                <a:latin typeface="+mj-lt"/>
              </a:rPr>
              <a:t>Designed</a:t>
            </a:r>
            <a:r>
              <a:rPr lang="en-US" dirty="0">
                <a:solidFill>
                  <a:schemeClr val="bg1">
                    <a:alpha val="40157"/>
                  </a:schemeClr>
                </a:solidFill>
              </a:rPr>
              <a:t> with      by</a:t>
            </a:r>
          </a:p>
        </p:txBody>
      </p:sp>
      <p:grpSp>
        <p:nvGrpSpPr>
          <p:cNvPr id="4" name="Group 3">
            <a:extLst>
              <a:ext uri="{FF2B5EF4-FFF2-40B4-BE49-F238E27FC236}">
                <a16:creationId xmlns:a16="http://schemas.microsoft.com/office/drawing/2014/main" id="{E3BDC3D9-4956-070F-F72D-978CD8717498}"/>
              </a:ext>
            </a:extLst>
          </p:cNvPr>
          <p:cNvGrpSpPr/>
          <p:nvPr userDrawn="1"/>
        </p:nvGrpSpPr>
        <p:grpSpPr>
          <a:xfrm>
            <a:off x="757647" y="1021854"/>
            <a:ext cx="5325710" cy="549583"/>
            <a:chOff x="757647" y="1021854"/>
            <a:chExt cx="5325710" cy="549583"/>
          </a:xfrm>
        </p:grpSpPr>
        <p:sp>
          <p:nvSpPr>
            <p:cNvPr id="7" name="Shape">
              <a:extLst>
                <a:ext uri="{FF2B5EF4-FFF2-40B4-BE49-F238E27FC236}">
                  <a16:creationId xmlns:a16="http://schemas.microsoft.com/office/drawing/2014/main" id="{F1B15682-086B-6549-3383-789D334FDAC4}"/>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FFFFFF"/>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349345AB-AD63-E181-3B5F-534FD2A982FA}"/>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sp>
        <p:nvSpPr>
          <p:cNvPr id="12" name="Shape">
            <a:extLst>
              <a:ext uri="{FF2B5EF4-FFF2-40B4-BE49-F238E27FC236}">
                <a16:creationId xmlns:a16="http://schemas.microsoft.com/office/drawing/2014/main" id="{FD9E41AE-A002-9005-E6E5-3580179613F9}"/>
              </a:ext>
            </a:extLst>
          </p:cNvPr>
          <p:cNvSpPr/>
          <p:nvPr userDrawn="1"/>
        </p:nvSpPr>
        <p:spPr>
          <a:xfrm>
            <a:off x="2105953" y="640199"/>
            <a:ext cx="226449" cy="195222"/>
          </a:xfrm>
          <a:custGeom>
            <a:avLst/>
            <a:gdLst/>
            <a:ahLst/>
            <a:cxnLst>
              <a:cxn ang="0">
                <a:pos x="wd2" y="hd2"/>
              </a:cxn>
              <a:cxn ang="5400000">
                <a:pos x="wd2" y="hd2"/>
              </a:cxn>
              <a:cxn ang="10800000">
                <a:pos x="wd2" y="hd2"/>
              </a:cxn>
              <a:cxn ang="16200000">
                <a:pos x="wd2" y="hd2"/>
              </a:cxn>
            </a:cxnLst>
            <a:rect l="0" t="0" r="r" b="b"/>
            <a:pathLst>
              <a:path w="20767" h="20569" extrusionOk="0">
                <a:moveTo>
                  <a:pt x="1276" y="2502"/>
                </a:moveTo>
                <a:cubicBezTo>
                  <a:pt x="3176" y="-371"/>
                  <a:pt x="6676" y="-945"/>
                  <a:pt x="8976" y="1698"/>
                </a:cubicBezTo>
                <a:cubicBezTo>
                  <a:pt x="9476" y="2272"/>
                  <a:pt x="9876" y="2961"/>
                  <a:pt x="10376" y="3651"/>
                </a:cubicBezTo>
                <a:cubicBezTo>
                  <a:pt x="10876" y="2961"/>
                  <a:pt x="11276" y="2272"/>
                  <a:pt x="11776" y="1698"/>
                </a:cubicBezTo>
                <a:cubicBezTo>
                  <a:pt x="14076" y="-945"/>
                  <a:pt x="17676" y="-371"/>
                  <a:pt x="19476" y="2502"/>
                </a:cubicBezTo>
                <a:cubicBezTo>
                  <a:pt x="21176" y="5144"/>
                  <a:pt x="21076" y="7902"/>
                  <a:pt x="19876" y="10659"/>
                </a:cubicBezTo>
                <a:cubicBezTo>
                  <a:pt x="18676" y="13302"/>
                  <a:pt x="16976" y="15485"/>
                  <a:pt x="14976" y="17323"/>
                </a:cubicBezTo>
                <a:cubicBezTo>
                  <a:pt x="13876" y="18357"/>
                  <a:pt x="12376" y="19391"/>
                  <a:pt x="11076" y="20310"/>
                </a:cubicBezTo>
                <a:cubicBezTo>
                  <a:pt x="10676" y="20655"/>
                  <a:pt x="10176" y="20655"/>
                  <a:pt x="9776" y="20310"/>
                </a:cubicBezTo>
                <a:cubicBezTo>
                  <a:pt x="8476" y="19391"/>
                  <a:pt x="6976" y="18357"/>
                  <a:pt x="5876" y="17323"/>
                </a:cubicBezTo>
                <a:cubicBezTo>
                  <a:pt x="3876" y="15485"/>
                  <a:pt x="2176" y="13417"/>
                  <a:pt x="976" y="10659"/>
                </a:cubicBezTo>
                <a:cubicBezTo>
                  <a:pt x="-324" y="7902"/>
                  <a:pt x="-424" y="5144"/>
                  <a:pt x="1276" y="2502"/>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F46B88B0-8416-31F6-5282-9C6E196C9A56}"/>
              </a:ext>
            </a:extLst>
          </p:cNvPr>
          <p:cNvSpPr/>
          <p:nvPr userDrawn="1"/>
        </p:nvSpPr>
        <p:spPr>
          <a:xfrm>
            <a:off x="7387520" y="3289969"/>
            <a:ext cx="4804480" cy="2927831"/>
          </a:xfrm>
          <a:custGeom>
            <a:avLst/>
            <a:gdLst/>
            <a:ahLst/>
            <a:cxnLst>
              <a:cxn ang="0">
                <a:pos x="wd2" y="hd2"/>
              </a:cxn>
              <a:cxn ang="5400000">
                <a:pos x="wd2" y="hd2"/>
              </a:cxn>
              <a:cxn ang="10800000">
                <a:pos x="wd2" y="hd2"/>
              </a:cxn>
              <a:cxn ang="16200000">
                <a:pos x="wd2" y="hd2"/>
              </a:cxn>
            </a:cxnLst>
            <a:rect l="0" t="0" r="r" b="b"/>
            <a:pathLst>
              <a:path w="21600" h="21600" extrusionOk="0">
                <a:moveTo>
                  <a:pt x="18585" y="0"/>
                </a:moveTo>
                <a:cubicBezTo>
                  <a:pt x="19673" y="0"/>
                  <a:pt x="20698" y="434"/>
                  <a:pt x="21600" y="1199"/>
                </a:cubicBezTo>
                <a:lnTo>
                  <a:pt x="21600" y="6677"/>
                </a:lnTo>
                <a:cubicBezTo>
                  <a:pt x="20879" y="5261"/>
                  <a:pt x="19796" y="4352"/>
                  <a:pt x="18585" y="4352"/>
                </a:cubicBezTo>
                <a:cubicBezTo>
                  <a:pt x="16418" y="4352"/>
                  <a:pt x="14658" y="7240"/>
                  <a:pt x="14658" y="10796"/>
                </a:cubicBezTo>
                <a:cubicBezTo>
                  <a:pt x="14658" y="14344"/>
                  <a:pt x="16418" y="17240"/>
                  <a:pt x="18585" y="17240"/>
                </a:cubicBezTo>
                <a:cubicBezTo>
                  <a:pt x="19796" y="17240"/>
                  <a:pt x="20879" y="16339"/>
                  <a:pt x="21600" y="14915"/>
                </a:cubicBezTo>
                <a:lnTo>
                  <a:pt x="21600" y="20393"/>
                </a:lnTo>
                <a:cubicBezTo>
                  <a:pt x="20698" y="21158"/>
                  <a:pt x="19668" y="21592"/>
                  <a:pt x="18585" y="21592"/>
                </a:cubicBezTo>
                <a:cubicBezTo>
                  <a:pt x="15511" y="21592"/>
                  <a:pt x="12864" y="18109"/>
                  <a:pt x="12178" y="13250"/>
                </a:cubicBezTo>
                <a:cubicBezTo>
                  <a:pt x="11932" y="13282"/>
                  <a:pt x="11609" y="13322"/>
                  <a:pt x="11236" y="13370"/>
                </a:cubicBezTo>
                <a:lnTo>
                  <a:pt x="9677" y="13571"/>
                </a:lnTo>
                <a:cubicBezTo>
                  <a:pt x="8628" y="13708"/>
                  <a:pt x="6760" y="13949"/>
                  <a:pt x="6050" y="14030"/>
                </a:cubicBezTo>
                <a:cubicBezTo>
                  <a:pt x="5991" y="14038"/>
                  <a:pt x="5932" y="14038"/>
                  <a:pt x="5873" y="14038"/>
                </a:cubicBezTo>
                <a:cubicBezTo>
                  <a:pt x="5393" y="14038"/>
                  <a:pt x="4996" y="13805"/>
                  <a:pt x="4697" y="13346"/>
                </a:cubicBezTo>
                <a:cubicBezTo>
                  <a:pt x="4152" y="12509"/>
                  <a:pt x="4152" y="11263"/>
                  <a:pt x="4152" y="10852"/>
                </a:cubicBezTo>
                <a:cubicBezTo>
                  <a:pt x="4152" y="10442"/>
                  <a:pt x="4152" y="9195"/>
                  <a:pt x="4697" y="8350"/>
                </a:cubicBezTo>
                <a:cubicBezTo>
                  <a:pt x="4996" y="7892"/>
                  <a:pt x="5393" y="7659"/>
                  <a:pt x="5873" y="7659"/>
                </a:cubicBezTo>
                <a:cubicBezTo>
                  <a:pt x="5927" y="7659"/>
                  <a:pt x="5986" y="7659"/>
                  <a:pt x="6045" y="7667"/>
                </a:cubicBezTo>
                <a:cubicBezTo>
                  <a:pt x="7045" y="7779"/>
                  <a:pt x="10550" y="8238"/>
                  <a:pt x="12158" y="8447"/>
                </a:cubicBezTo>
                <a:cubicBezTo>
                  <a:pt x="12825" y="3532"/>
                  <a:pt x="15477" y="0"/>
                  <a:pt x="18585" y="0"/>
                </a:cubicBezTo>
                <a:close/>
                <a:moveTo>
                  <a:pt x="2937" y="20257"/>
                </a:moveTo>
                <a:cubicBezTo>
                  <a:pt x="3888" y="21149"/>
                  <a:pt x="5030" y="21600"/>
                  <a:pt x="6368" y="21600"/>
                </a:cubicBezTo>
                <a:cubicBezTo>
                  <a:pt x="7236" y="21600"/>
                  <a:pt x="8030" y="21447"/>
                  <a:pt x="8756" y="21133"/>
                </a:cubicBezTo>
                <a:cubicBezTo>
                  <a:pt x="9481" y="20820"/>
                  <a:pt x="10065" y="20458"/>
                  <a:pt x="10501" y="20031"/>
                </a:cubicBezTo>
                <a:lnTo>
                  <a:pt x="10501" y="15542"/>
                </a:lnTo>
                <a:lnTo>
                  <a:pt x="9672" y="15647"/>
                </a:lnTo>
                <a:cubicBezTo>
                  <a:pt x="9266" y="15703"/>
                  <a:pt x="8731" y="15768"/>
                  <a:pt x="8187" y="15840"/>
                </a:cubicBezTo>
                <a:lnTo>
                  <a:pt x="8187" y="17634"/>
                </a:lnTo>
                <a:cubicBezTo>
                  <a:pt x="7878" y="17731"/>
                  <a:pt x="7579" y="17811"/>
                  <a:pt x="7290" y="17867"/>
                </a:cubicBezTo>
                <a:cubicBezTo>
                  <a:pt x="6996" y="17924"/>
                  <a:pt x="6721" y="17956"/>
                  <a:pt x="6456" y="17956"/>
                </a:cubicBezTo>
                <a:cubicBezTo>
                  <a:pt x="5584" y="17956"/>
                  <a:pt x="4853" y="17650"/>
                  <a:pt x="4270" y="17031"/>
                </a:cubicBezTo>
                <a:cubicBezTo>
                  <a:pt x="3687" y="16411"/>
                  <a:pt x="3250" y="15558"/>
                  <a:pt x="2956" y="14472"/>
                </a:cubicBezTo>
                <a:cubicBezTo>
                  <a:pt x="2662" y="13386"/>
                  <a:pt x="2520" y="12139"/>
                  <a:pt x="2520" y="10724"/>
                </a:cubicBezTo>
                <a:cubicBezTo>
                  <a:pt x="2520" y="9380"/>
                  <a:pt x="2667" y="8173"/>
                  <a:pt x="2951" y="7112"/>
                </a:cubicBezTo>
                <a:cubicBezTo>
                  <a:pt x="3240" y="6050"/>
                  <a:pt x="3687" y="5213"/>
                  <a:pt x="4290" y="4594"/>
                </a:cubicBezTo>
                <a:cubicBezTo>
                  <a:pt x="4893" y="3974"/>
                  <a:pt x="5662" y="3668"/>
                  <a:pt x="6604" y="3668"/>
                </a:cubicBezTo>
                <a:cubicBezTo>
                  <a:pt x="7216" y="3668"/>
                  <a:pt x="7795" y="3781"/>
                  <a:pt x="8344" y="3998"/>
                </a:cubicBezTo>
                <a:cubicBezTo>
                  <a:pt x="8888" y="4223"/>
                  <a:pt x="9388" y="4505"/>
                  <a:pt x="9839" y="4851"/>
                </a:cubicBezTo>
                <a:lnTo>
                  <a:pt x="10094" y="1239"/>
                </a:lnTo>
                <a:cubicBezTo>
                  <a:pt x="9663" y="885"/>
                  <a:pt x="9138" y="595"/>
                  <a:pt x="8525" y="362"/>
                </a:cubicBezTo>
                <a:cubicBezTo>
                  <a:pt x="7912" y="137"/>
                  <a:pt x="7275" y="24"/>
                  <a:pt x="6608" y="24"/>
                </a:cubicBezTo>
                <a:cubicBezTo>
                  <a:pt x="5314" y="24"/>
                  <a:pt x="4172" y="467"/>
                  <a:pt x="3177" y="1360"/>
                </a:cubicBezTo>
                <a:cubicBezTo>
                  <a:pt x="2182" y="2253"/>
                  <a:pt x="1407" y="3499"/>
                  <a:pt x="843" y="5116"/>
                </a:cubicBezTo>
                <a:cubicBezTo>
                  <a:pt x="279" y="6733"/>
                  <a:pt x="0" y="8624"/>
                  <a:pt x="0" y="10788"/>
                </a:cubicBezTo>
                <a:cubicBezTo>
                  <a:pt x="0" y="12968"/>
                  <a:pt x="255" y="14875"/>
                  <a:pt x="760" y="16492"/>
                </a:cubicBezTo>
                <a:cubicBezTo>
                  <a:pt x="1260" y="18109"/>
                  <a:pt x="1985" y="19364"/>
                  <a:pt x="2937" y="20257"/>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4" name="TextBox 13">
            <a:extLst>
              <a:ext uri="{FF2B5EF4-FFF2-40B4-BE49-F238E27FC236}">
                <a16:creationId xmlns:a16="http://schemas.microsoft.com/office/drawing/2014/main" id="{99B9E8C2-CD1B-F803-4119-F7DE75A32CC8}"/>
              </a:ext>
            </a:extLst>
          </p:cNvPr>
          <p:cNvSpPr txBox="1"/>
          <p:nvPr userDrawn="1"/>
        </p:nvSpPr>
        <p:spPr>
          <a:xfrm>
            <a:off x="667330" y="1772442"/>
            <a:ext cx="7419403" cy="430887"/>
          </a:xfrm>
          <a:prstGeom prst="rect">
            <a:avLst/>
          </a:prstGeom>
          <a:noFill/>
        </p:spPr>
        <p:txBody>
          <a:bodyPr wrap="none" rtlCol="0">
            <a:spAutoFit/>
          </a:bodyPr>
          <a:lstStyle/>
          <a:p>
            <a:r>
              <a:rPr lang="en-CA" sz="2200" b="0" i="0" dirty="0">
                <a:solidFill>
                  <a:srgbClr val="FFFFFF">
                    <a:alpha val="40000"/>
                  </a:srgbClr>
                </a:solidFill>
                <a:effectLst/>
                <a:latin typeface="+mj-lt"/>
              </a:rPr>
              <a:t>Free Templates &amp; Infographics for PowerPoint and Google Slides</a:t>
            </a:r>
            <a:endParaRPr lang="en-US" sz="2200" dirty="0">
              <a:solidFill>
                <a:schemeClr val="bg1">
                  <a:alpha val="40000"/>
                </a:schemeClr>
              </a:solidFill>
              <a:latin typeface="+mj-lt"/>
            </a:endParaRPr>
          </a:p>
        </p:txBody>
      </p:sp>
      <p:sp>
        <p:nvSpPr>
          <p:cNvPr id="15" name="TextBox 14">
            <a:extLst>
              <a:ext uri="{FF2B5EF4-FFF2-40B4-BE49-F238E27FC236}">
                <a16:creationId xmlns:a16="http://schemas.microsoft.com/office/drawing/2014/main" id="{BA46F724-D3C0-8C2C-8F9E-DABDEC9945EC}"/>
              </a:ext>
            </a:extLst>
          </p:cNvPr>
          <p:cNvSpPr txBox="1"/>
          <p:nvPr userDrawn="1"/>
        </p:nvSpPr>
        <p:spPr>
          <a:xfrm>
            <a:off x="667330" y="5930556"/>
            <a:ext cx="3987117" cy="338554"/>
          </a:xfrm>
          <a:prstGeom prst="rect">
            <a:avLst/>
          </a:prstGeom>
          <a:noFill/>
        </p:spPr>
        <p:txBody>
          <a:bodyPr wrap="none" rtlCol="0">
            <a:spAutoFit/>
          </a:bodyPr>
          <a:lstStyle/>
          <a:p>
            <a:r>
              <a:rPr lang="en-CA" sz="1600" b="0" i="0" dirty="0">
                <a:solidFill>
                  <a:srgbClr val="FFFFFF">
                    <a:alpha val="41000"/>
                  </a:srgbClr>
                </a:solidFill>
                <a:effectLst/>
                <a:latin typeface="+mj-lt"/>
              </a:rPr>
              <a:t>Visit our </a:t>
            </a:r>
            <a:r>
              <a:rPr lang="en-CA" sz="1600" b="1" i="0" dirty="0">
                <a:solidFill>
                  <a:srgbClr val="FFFFFF">
                    <a:alpha val="41000"/>
                  </a:srgbClr>
                </a:solidFill>
                <a:effectLst/>
                <a:latin typeface="+mj-lt"/>
              </a:rPr>
              <a:t>FAQ</a:t>
            </a:r>
            <a:r>
              <a:rPr lang="en-CA" sz="1600" b="0" i="0" dirty="0">
                <a:solidFill>
                  <a:srgbClr val="FFFFFF">
                    <a:alpha val="41000"/>
                  </a:srgbClr>
                </a:solidFill>
                <a:effectLst/>
                <a:latin typeface="+mj-lt"/>
              </a:rPr>
              <a:t> : www.presentationgo.com/faq/</a:t>
            </a:r>
            <a:endParaRPr lang="en-US" sz="1600" dirty="0">
              <a:solidFill>
                <a:schemeClr val="bg1">
                  <a:alpha val="41000"/>
                </a:schemeClr>
              </a:solidFill>
              <a:latin typeface="+mj-lt"/>
            </a:endParaRPr>
          </a:p>
        </p:txBody>
      </p:sp>
      <p:sp>
        <p:nvSpPr>
          <p:cNvPr id="16" name="TextBox 15">
            <a:extLst>
              <a:ext uri="{FF2B5EF4-FFF2-40B4-BE49-F238E27FC236}">
                <a16:creationId xmlns:a16="http://schemas.microsoft.com/office/drawing/2014/main" id="{98E4583D-5F52-5CCA-15D5-7930FA3C51C6}"/>
              </a:ext>
            </a:extLst>
          </p:cNvPr>
          <p:cNvSpPr txBox="1"/>
          <p:nvPr userDrawn="1"/>
        </p:nvSpPr>
        <p:spPr>
          <a:xfrm>
            <a:off x="667329" y="5444784"/>
            <a:ext cx="4722817" cy="523220"/>
          </a:xfrm>
          <a:prstGeom prst="rect">
            <a:avLst/>
          </a:prstGeom>
          <a:noFill/>
        </p:spPr>
        <p:txBody>
          <a:bodyPr wrap="square" rtlCol="0">
            <a:spAutoFit/>
          </a:bodyPr>
          <a:lstStyle/>
          <a:p>
            <a:r>
              <a:rPr lang="en-CA" sz="2800" b="1" i="0" dirty="0">
                <a:solidFill>
                  <a:srgbClr val="FFFFFF"/>
                </a:solidFill>
                <a:effectLst/>
                <a:latin typeface="Calibri" panose="020F0502020204030204" pitchFamily="34" charset="0"/>
                <a:cs typeface="Calibri" panose="020F0502020204030204" pitchFamily="34" charset="0"/>
              </a:rPr>
              <a:t>Questions or Need Help ?</a:t>
            </a:r>
            <a:endParaRPr lang="en-US" sz="2800" b="1" i="0" dirty="0">
              <a:solidFill>
                <a:schemeClr val="bg1"/>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C8D8B69F-8B28-B3CE-9A02-F10F35E92CA5}"/>
              </a:ext>
            </a:extLst>
          </p:cNvPr>
          <p:cNvSpPr txBox="1"/>
          <p:nvPr userDrawn="1"/>
        </p:nvSpPr>
        <p:spPr>
          <a:xfrm>
            <a:off x="5976600" y="1307664"/>
            <a:ext cx="644407" cy="369332"/>
          </a:xfrm>
          <a:prstGeom prst="rect">
            <a:avLst/>
          </a:prstGeom>
          <a:noFill/>
        </p:spPr>
        <p:txBody>
          <a:bodyPr wrap="none" rtlCol="0">
            <a:spAutoFit/>
          </a:bodyPr>
          <a:lstStyle/>
          <a:p>
            <a:r>
              <a:rPr lang="en-CA" b="0" i="0" dirty="0">
                <a:solidFill>
                  <a:srgbClr val="FFFFFF">
                    <a:alpha val="40157"/>
                  </a:srgbClr>
                </a:solidFill>
                <a:effectLst/>
                <a:latin typeface="+mj-lt"/>
              </a:rPr>
              <a:t>.com</a:t>
            </a:r>
            <a:endParaRPr lang="en-US" dirty="0">
              <a:solidFill>
                <a:schemeClr val="bg1">
                  <a:alpha val="40157"/>
                </a:schemeClr>
              </a:solidFill>
              <a:latin typeface="+mj-lt"/>
            </a:endParaRPr>
          </a:p>
        </p:txBody>
      </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672B7600-67E3-4D97-B453-880E2742B982}" type="slidenum">
              <a:rPr lang="en-US" smtClean="0"/>
              <a:pPr/>
              <a:t>‹#›</a:t>
            </a:fld>
            <a:endParaRPr lang="en-US"/>
          </a:p>
        </p:txBody>
      </p:sp>
      <p:grpSp>
        <p:nvGrpSpPr>
          <p:cNvPr id="20" name="Group 19">
            <a:extLst>
              <a:ext uri="{FF2B5EF4-FFF2-40B4-BE49-F238E27FC236}">
                <a16:creationId xmlns:a16="http://schemas.microsoft.com/office/drawing/2014/main" id="{B035FA8F-FDA9-BD5E-073F-DCAB28C7A61E}"/>
              </a:ext>
            </a:extLst>
          </p:cNvPr>
          <p:cNvGrpSpPr/>
          <p:nvPr userDrawn="1"/>
        </p:nvGrpSpPr>
        <p:grpSpPr>
          <a:xfrm>
            <a:off x="12313760" y="-58780"/>
            <a:ext cx="1738741" cy="604829"/>
            <a:chOff x="-1808527" y="-16654"/>
            <a:chExt cx="1738741" cy="604829"/>
          </a:xfrm>
        </p:grpSpPr>
        <p:grpSp>
          <p:nvGrpSpPr>
            <p:cNvPr id="21" name="Group 20">
              <a:extLst>
                <a:ext uri="{FF2B5EF4-FFF2-40B4-BE49-F238E27FC236}">
                  <a16:creationId xmlns:a16="http://schemas.microsoft.com/office/drawing/2014/main" id="{D3FC266E-A536-AE42-2964-69967B568181}"/>
                </a:ext>
              </a:extLst>
            </p:cNvPr>
            <p:cNvGrpSpPr/>
            <p:nvPr userDrawn="1"/>
          </p:nvGrpSpPr>
          <p:grpSpPr>
            <a:xfrm>
              <a:off x="-1808527" y="-16654"/>
              <a:ext cx="1738741" cy="604829"/>
              <a:chOff x="-2250002" y="21447"/>
              <a:chExt cx="1738741" cy="604829"/>
            </a:xfrm>
          </p:grpSpPr>
          <p:sp>
            <p:nvSpPr>
              <p:cNvPr id="25" name="TextBox 24">
                <a:extLst>
                  <a:ext uri="{FF2B5EF4-FFF2-40B4-BE49-F238E27FC236}">
                    <a16:creationId xmlns:a16="http://schemas.microsoft.com/office/drawing/2014/main" id="{8505E7DF-9C79-1F38-2A3A-BD2C8A1271F7}"/>
                  </a:ext>
                </a:extLst>
              </p:cNvPr>
              <p:cNvSpPr txBox="1"/>
              <p:nvPr userDrawn="1"/>
            </p:nvSpPr>
            <p:spPr>
              <a:xfrm>
                <a:off x="-2250002" y="21447"/>
                <a:ext cx="34336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By:</a:t>
                </a:r>
              </a:p>
            </p:txBody>
          </p:sp>
          <p:sp>
            <p:nvSpPr>
              <p:cNvPr id="26" name="TextBox 25">
                <a:extLst>
                  <a:ext uri="{FF2B5EF4-FFF2-40B4-BE49-F238E27FC236}">
                    <a16:creationId xmlns:a16="http://schemas.microsoft.com/office/drawing/2014/main" id="{603739F2-DCC7-FA01-3D1B-234ADA5CC7CA}"/>
                  </a:ext>
                </a:extLst>
              </p:cNvPr>
              <p:cNvSpPr txBox="1"/>
              <p:nvPr userDrawn="1"/>
            </p:nvSpPr>
            <p:spPr>
              <a:xfrm>
                <a:off x="-950805" y="380055"/>
                <a:ext cx="43954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.com</a:t>
                </a:r>
              </a:p>
            </p:txBody>
          </p:sp>
        </p:grpSp>
        <p:grpSp>
          <p:nvGrpSpPr>
            <p:cNvPr id="22" name="Group 21">
              <a:extLst>
                <a:ext uri="{FF2B5EF4-FFF2-40B4-BE49-F238E27FC236}">
                  <a16:creationId xmlns:a16="http://schemas.microsoft.com/office/drawing/2014/main" id="{8CE2217C-CBD8-383F-E1AA-EA62C3D1973D}"/>
                </a:ext>
              </a:extLst>
            </p:cNvPr>
            <p:cNvGrpSpPr/>
            <p:nvPr userDrawn="1"/>
          </p:nvGrpSpPr>
          <p:grpSpPr>
            <a:xfrm>
              <a:off x="-1719071" y="218885"/>
              <a:ext cx="1547194" cy="159662"/>
              <a:chOff x="757647" y="1021854"/>
              <a:chExt cx="5325710" cy="549583"/>
            </a:xfrm>
          </p:grpSpPr>
          <p:sp>
            <p:nvSpPr>
              <p:cNvPr id="23" name="Shape">
                <a:extLst>
                  <a:ext uri="{FF2B5EF4-FFF2-40B4-BE49-F238E27FC236}">
                    <a16:creationId xmlns:a16="http://schemas.microsoft.com/office/drawing/2014/main" id="{5C2B390B-D2EF-1ED1-DE50-F92B15112CD5}"/>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002033"/>
              </a:solid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3538BF44-DB83-F9ED-BB55-6F7F332DF026}"/>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grpSp>
      <p:sp>
        <p:nvSpPr>
          <p:cNvPr id="27" name="Rectangle 26">
            <a:extLst>
              <a:ext uri="{FF2B5EF4-FFF2-40B4-BE49-F238E27FC236}">
                <a16:creationId xmlns:a16="http://schemas.microsoft.com/office/drawing/2014/main" id="{39DFF0F2-57BF-9F54-3506-4DEC2638C427}"/>
              </a:ext>
            </a:extLst>
          </p:cNvPr>
          <p:cNvSpPr/>
          <p:nvPr userDrawn="1"/>
        </p:nvSpPr>
        <p:spPr>
          <a:xfrm>
            <a:off x="-12701" y="6959601"/>
            <a:ext cx="1603901" cy="276999"/>
          </a:xfrm>
          <a:prstGeom prst="rect">
            <a:avLst/>
          </a:prstGeom>
        </p:spPr>
        <p:txBody>
          <a:bodyPr wrap="none">
            <a:spAutoFit/>
          </a:bodyPr>
          <a:lstStyle/>
          <a:p>
            <a:r>
              <a:rPr lang="en-US" sz="1200" b="0" i="0" dirty="0">
                <a:solidFill>
                  <a:srgbClr val="008C58"/>
                </a:solidFill>
                <a:effectLst/>
                <a:latin typeface="+mn-lt"/>
              </a:rPr>
              <a:t>© </a:t>
            </a:r>
            <a:r>
              <a:rPr lang="en-US" sz="1200" b="0" i="0" u="none" strike="noStrike" dirty="0">
                <a:solidFill>
                  <a:srgbClr val="008C58"/>
                </a:solidFill>
                <a:effectLst/>
                <a:latin typeface="+mn-lt"/>
                <a:hlinkClick r:id="rId10" tooltip="PresentationGo!">
                  <a:extLst>
                    <a:ext uri="{A12FA001-AC4F-418D-AE19-62706E023703}">
                      <ahyp:hlinkClr xmlns:ahyp="http://schemas.microsoft.com/office/drawing/2018/hyperlinkcolor" xmlns="" val="tx"/>
                    </a:ext>
                  </a:extLst>
                </a:hlinkClick>
              </a:rPr>
              <a:t>presentationgo.com</a:t>
            </a:r>
            <a:endParaRPr lang="en-US" sz="1200" dirty="0">
              <a:solidFill>
                <a:srgbClr val="008C58"/>
              </a:solidFill>
              <a:latin typeface="+mn-lt"/>
            </a:endParaRPr>
          </a:p>
        </p:txBody>
      </p:sp>
    </p:spTree>
    <p:extLst>
      <p:ext uri="{BB962C8B-B14F-4D97-AF65-F5344CB8AC3E}">
        <p14:creationId xmlns:p14="http://schemas.microsoft.com/office/powerpoint/2010/main" val="158256730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Lst>
  <p:hf hdr="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bg2"/>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bg2"/>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bg2"/>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2"/>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a:xfrm>
            <a:off x="5904093" y="1471961"/>
            <a:ext cx="4200769" cy="2489431"/>
          </a:xfrm>
        </p:spPr>
        <p:txBody>
          <a:bodyPr>
            <a:normAutofit fontScale="90000"/>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a:xfrm>
            <a:off x="6177473" y="4053468"/>
            <a:ext cx="3682314" cy="1009185"/>
          </a:xfrm>
        </p:spPr>
        <p:txBody>
          <a:bodyPr/>
          <a:lstStyle/>
          <a:p>
            <a:r>
              <a:rPr lang="en-US" dirty="0"/>
              <a:t>A Free Presentation Template</a:t>
            </a:r>
          </a:p>
        </p:txBody>
      </p:sp>
    </p:spTree>
    <p:extLst>
      <p:ext uri="{BB962C8B-B14F-4D97-AF65-F5344CB8AC3E}">
        <p14:creationId xmlns:p14="http://schemas.microsoft.com/office/powerpoint/2010/main" val="412328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2207941" y="365125"/>
            <a:ext cx="9145859"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1" y="1825625"/>
            <a:ext cx="7101468" cy="4093912"/>
          </a:xfrm>
        </p:spPr>
        <p:txBody>
          <a:bodyPr>
            <a:noAutofit/>
          </a:bodyPr>
          <a:lstStyle/>
          <a:p>
            <a:r>
              <a:rPr lang="en-US" noProof="1"/>
              <a:t>Lorem ipsum dolor sit amet, tollit epicuri est ex, exerci accumsan singulis ei mel. Non blandit massa enim nec dui nunc mattis enim. Fermentum et.</a:t>
            </a:r>
          </a:p>
          <a:p>
            <a:r>
              <a:rPr lang="en-US" noProof="1"/>
              <a:t>Duis aute irure dolor in reprehenderit in voluptate velit esse cillum dolore eu fugiat nulla pariatur. Excepteur sint occaecat cupidatat non proident, sunt in culpa qui officia deserunt mollit anim id.</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a:xfrm>
            <a:off x="838200" y="6356350"/>
            <a:ext cx="1302834" cy="365125"/>
          </a:xfrm>
        </p:spPr>
        <p:txBody>
          <a:bodyPr/>
          <a:lstStyle/>
          <a:p>
            <a:pPr lvl="0"/>
            <a:r>
              <a:rPr lang="en-US" noProof="0"/>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a:xfrm>
            <a:off x="2297151" y="6356350"/>
            <a:ext cx="3904786" cy="365125"/>
          </a:xfrm>
        </p:spPr>
        <p:txBody>
          <a:bodyPr/>
          <a:lstStyle/>
          <a:p>
            <a:pPr lvl="0"/>
            <a:r>
              <a:rPr lang="en-US" noProof="0"/>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a:xfrm>
            <a:off x="6358054" y="6356350"/>
            <a:ext cx="589156" cy="365125"/>
          </a:xfrm>
        </p:spPr>
        <p:txBody>
          <a:bodyPr/>
          <a:lstStyle/>
          <a:p>
            <a:pPr lvl="0"/>
            <a:fld id="{672B7600-67E3-4D97-B453-880E2742B982}" type="slidenum">
              <a:rPr lang="en-US" noProof="0" smtClean="0"/>
              <a:pPr lvl="0"/>
              <a:t>2</a:t>
            </a:fld>
            <a:endParaRPr lang="en-US" noProof="0"/>
          </a:p>
        </p:txBody>
      </p:sp>
    </p:spTree>
    <p:extLst>
      <p:ext uri="{BB962C8B-B14F-4D97-AF65-F5344CB8AC3E}">
        <p14:creationId xmlns:p14="http://schemas.microsoft.com/office/powerpoint/2010/main" val="2437694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1773044" y="365125"/>
            <a:ext cx="8742556"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0" y="1825625"/>
            <a:ext cx="7315200" cy="4113162"/>
          </a:xfrm>
        </p:spPr>
        <p:txBody>
          <a:bodyPr>
            <a:noAutofit/>
          </a:bodyPr>
          <a:lstStyle/>
          <a:p>
            <a:r>
              <a:rPr lang="en-US" noProof="1"/>
              <a:t>Lorem ipsum dolor sit amet, tollit epicuri est ex, exerci accumsan singulis ei mel. Non blandit massa enim nec dui nunc mattis enim. Fermentum et.</a:t>
            </a:r>
          </a:p>
          <a:p>
            <a:r>
              <a:rPr lang="en-US" noProof="1"/>
              <a:t>Duis aute irure dolor in reprehenderit in voluptate velit esse cillum dolore eu fugiat nulla pariatur. Excepteur sint occaecat cupidatat non proident, sunt in culpa qui officia deserunt mollit anim id.</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a:xfrm>
            <a:off x="838200" y="6356350"/>
            <a:ext cx="1302834" cy="365125"/>
          </a:xfrm>
        </p:spPr>
        <p:txBody>
          <a:bodyPr/>
          <a:lstStyle/>
          <a:p>
            <a:pPr lvl="0"/>
            <a:r>
              <a:rPr lang="en-US" noProof="0"/>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a:xfrm>
            <a:off x="2297151" y="6356350"/>
            <a:ext cx="5096108" cy="365125"/>
          </a:xfrm>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a:xfrm>
            <a:off x="7553093" y="6356350"/>
            <a:ext cx="589156" cy="365125"/>
          </a:xfrm>
        </p:spPr>
        <p:txBody>
          <a:bodyPr/>
          <a:lstStyle/>
          <a:p>
            <a:pPr lvl="0"/>
            <a:fld id="{672B7600-67E3-4D97-B453-880E2742B982}" type="slidenum">
              <a:rPr lang="en-US" noProof="0" smtClean="0"/>
              <a:pPr lvl="0"/>
              <a:t>3</a:t>
            </a:fld>
            <a:endParaRPr lang="en-US" noProof="0"/>
          </a:p>
        </p:txBody>
      </p:sp>
    </p:spTree>
    <p:extLst>
      <p:ext uri="{BB962C8B-B14F-4D97-AF65-F5344CB8AC3E}">
        <p14:creationId xmlns:p14="http://schemas.microsoft.com/office/powerpoint/2010/main" val="155536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7326351" y="807582"/>
            <a:ext cx="4027448" cy="2891749"/>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7326352" y="3726319"/>
            <a:ext cx="4027448" cy="1300771"/>
          </a:xfrm>
        </p:spPr>
        <p:txBody>
          <a:bodyPr>
            <a:normAutofit/>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a:xfrm>
            <a:off x="1170878" y="6356350"/>
            <a:ext cx="1427356" cy="365125"/>
          </a:xfrm>
        </p:spPr>
        <p:txBody>
          <a:bodyPr/>
          <a:lstStyle/>
          <a:p>
            <a:pPr lvl="0"/>
            <a:r>
              <a:rPr lang="en-US" noProof="0"/>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a:xfrm>
            <a:off x="3512634" y="6356350"/>
            <a:ext cx="4640766" cy="365125"/>
          </a:xfrm>
        </p:spPr>
        <p:txBody>
          <a:bodyPr/>
          <a:lstStyle/>
          <a:p>
            <a:pPr lvl="0"/>
            <a:r>
              <a:rPr lang="en-US" noProof="0"/>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a:xfrm>
            <a:off x="8296507" y="6356350"/>
            <a:ext cx="880947" cy="365125"/>
          </a:xfrm>
        </p:spPr>
        <p:txBody>
          <a:bodyPr/>
          <a:lstStyle/>
          <a:p>
            <a:pPr lvl="0"/>
            <a:fld id="{672B7600-67E3-4D97-B453-880E2742B982}" type="slidenum">
              <a:rPr lang="en-US" noProof="0" smtClean="0"/>
              <a:pPr lvl="0"/>
              <a:t>4</a:t>
            </a:fld>
            <a:endParaRPr lang="en-US" noProof="0"/>
          </a:p>
        </p:txBody>
      </p:sp>
    </p:spTree>
    <p:extLst>
      <p:ext uri="{BB962C8B-B14F-4D97-AF65-F5344CB8AC3E}">
        <p14:creationId xmlns:p14="http://schemas.microsoft.com/office/powerpoint/2010/main" val="160882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838200" y="981609"/>
            <a:ext cx="4891216" cy="2625811"/>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838200" y="3768353"/>
            <a:ext cx="4891216" cy="1706896"/>
          </a:xfrm>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a:xfrm>
            <a:off x="838200" y="6356350"/>
            <a:ext cx="2743200" cy="365125"/>
          </a:xfrm>
        </p:spPr>
        <p:txBody>
          <a:bodyPr/>
          <a:lstStyle/>
          <a:p>
            <a:pPr lvl="0"/>
            <a:r>
              <a:rPr lang="en-US" noProof="0"/>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a:xfrm>
            <a:off x="4038600" y="6356350"/>
            <a:ext cx="4114800" cy="365125"/>
          </a:xfrm>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a:xfrm>
            <a:off x="8610600" y="6356350"/>
            <a:ext cx="2743200" cy="365125"/>
          </a:xfrm>
        </p:spPr>
        <p:txBody>
          <a:bodyPr/>
          <a:lstStyle/>
          <a:p>
            <a:pPr lvl="0"/>
            <a:fld id="{672B7600-67E3-4D97-B453-880E2742B982}" type="slidenum">
              <a:rPr lang="en-US" noProof="0" smtClean="0"/>
              <a:pPr lvl="0"/>
              <a:t>5</a:t>
            </a:fld>
            <a:endParaRPr lang="en-US" noProof="0"/>
          </a:p>
        </p:txBody>
      </p:sp>
    </p:spTree>
    <p:extLst>
      <p:ext uri="{BB962C8B-B14F-4D97-AF65-F5344CB8AC3E}">
        <p14:creationId xmlns:p14="http://schemas.microsoft.com/office/powerpoint/2010/main" val="40715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p:txBody>
          <a:bodyPr>
            <a:normAutofit/>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p:txBody>
          <a:bodyPr/>
          <a:lstStyle/>
          <a:p>
            <a:pPr lvl="0"/>
            <a:r>
              <a:rPr lang="en-US" noProof="0"/>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p:txBody>
          <a:bodyPr/>
          <a:lstStyle/>
          <a:p>
            <a:pPr lvl="0"/>
            <a:fld id="{672B7600-67E3-4D97-B453-880E2742B982}" type="slidenum">
              <a:rPr lang="en-US" noProof="0" smtClean="0"/>
              <a:pPr lvl="0"/>
              <a:t>6</a:t>
            </a:fld>
            <a:endParaRPr lang="en-US" noProof="0"/>
          </a:p>
        </p:txBody>
      </p:sp>
      <p:sp>
        <p:nvSpPr>
          <p:cNvPr id="10" name="Picture Placeholder 9">
            <a:extLst>
              <a:ext uri="{FF2B5EF4-FFF2-40B4-BE49-F238E27FC236}">
                <a16:creationId xmlns:a16="http://schemas.microsoft.com/office/drawing/2014/main" id="{270C4409-9E54-69E6-4A93-DCF1879B43E7}"/>
              </a:ext>
            </a:extLst>
          </p:cNvPr>
          <p:cNvSpPr>
            <a:spLocks noGrp="1"/>
          </p:cNvSpPr>
          <p:nvPr>
            <p:ph type="pic" sz="quarter" idx="13"/>
          </p:nvPr>
        </p:nvSpPr>
        <p:spPr/>
        <p:txBody>
          <a:bodyPr/>
          <a:lstStyle/>
          <a:p>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p:txBody>
          <a:bodyPr/>
          <a:lstStyle/>
          <a:p>
            <a:r>
              <a:rPr lang="en-US" dirty="0"/>
              <a:t>Your Company</a:t>
            </a:r>
          </a:p>
        </p:txBody>
      </p:sp>
    </p:spTree>
    <p:extLst>
      <p:ext uri="{BB962C8B-B14F-4D97-AF65-F5344CB8AC3E}">
        <p14:creationId xmlns:p14="http://schemas.microsoft.com/office/powerpoint/2010/main" val="3966379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Tree>
    <p:extLst>
      <p:ext uri="{BB962C8B-B14F-4D97-AF65-F5344CB8AC3E}">
        <p14:creationId xmlns:p14="http://schemas.microsoft.com/office/powerpoint/2010/main" val="2170423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Olympic">
      <a:dk1>
        <a:srgbClr val="000000"/>
      </a:dk1>
      <a:lt1>
        <a:srgbClr val="FFFFFF"/>
      </a:lt1>
      <a:dk2>
        <a:srgbClr val="2D2928"/>
      </a:dk2>
      <a:lt2>
        <a:srgbClr val="FEFEFF"/>
      </a:lt2>
      <a:accent1>
        <a:srgbClr val="1D8DD1"/>
      </a:accent1>
      <a:accent2>
        <a:srgbClr val="F9B822"/>
      </a:accent2>
      <a:accent3>
        <a:srgbClr val="28AE56"/>
      </a:accent3>
      <a:accent4>
        <a:srgbClr val="EB3856"/>
      </a:accent4>
      <a:accent5>
        <a:srgbClr val="000000"/>
      </a:accent5>
      <a:accent6>
        <a:srgbClr val="2D2928"/>
      </a:accent6>
      <a:hlink>
        <a:srgbClr val="FAB822"/>
      </a:hlink>
      <a:folHlink>
        <a:srgbClr val="FAB82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83_T_PGO_Olympic-Athletics-Track-Field.pptx" id="{C8819C03-0912-4B99-A2A9-DE9CFC8ABCD4}" vid="{81334B0D-E05A-4A39-B9D9-6E6F51326C88}"/>
    </a:ext>
  </a:extLst>
</a:theme>
</file>

<file path=ppt/theme/theme2.xml><?xml version="1.0" encoding="utf-8"?>
<a:theme xmlns:a="http://schemas.openxmlformats.org/drawingml/2006/main" name="Designed by PresentationGO">
  <a:themeElements>
    <a:clrScheme name="PresentationGo">
      <a:dk1>
        <a:srgbClr val="000000"/>
      </a:dk1>
      <a:lt1>
        <a:srgbClr val="FFFFFF"/>
      </a:lt1>
      <a:dk2>
        <a:srgbClr val="001F33"/>
      </a:dk2>
      <a:lt2>
        <a:srgbClr val="F2F2F2"/>
      </a:lt2>
      <a:accent1>
        <a:srgbClr val="F15F47"/>
      </a:accent1>
      <a:accent2>
        <a:srgbClr val="FBA91E"/>
      </a:accent2>
      <a:accent3>
        <a:srgbClr val="FEDA2F"/>
      </a:accent3>
      <a:accent4>
        <a:srgbClr val="6EA56C"/>
      </a:accent4>
      <a:accent5>
        <a:srgbClr val="3AC6E1"/>
      </a:accent5>
      <a:accent6>
        <a:srgbClr val="244470"/>
      </a:accent6>
      <a:hlink>
        <a:srgbClr val="008B58"/>
      </a:hlink>
      <a:folHlink>
        <a:srgbClr val="008B5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83_T_PGO_Olympic-Athletics-Track-Field.pptx" id="{C8819C03-0912-4B99-A2A9-DE9CFC8ABCD4}" vid="{6AA490AF-2EDC-480A-BECD-4982A588CD5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TotalTime>
  <Words>337</Words>
  <Application>Microsoft Office PowerPoint</Application>
  <PresentationFormat>Widescreen</PresentationFormat>
  <Paragraphs>51</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Olympic Athletics Track &amp; Field</dc:title>
  <dc:creator>PresentationGO.com</dc:creator>
  <dc:description>© Copyright PresentationGO.com</dc:description>
  <cp:lastModifiedBy>Convertio</cp:lastModifiedBy>
  <cp:revision>8</cp:revision>
  <dcterms:created xsi:type="dcterms:W3CDTF">2024-05-27T19:55:10Z</dcterms:created>
  <dcterms:modified xsi:type="dcterms:W3CDTF">2025-11-07T08:05:28Z</dcterms:modified>
  <cp:category>Templates</cp:category>
</cp:coreProperties>
</file>