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55" autoAdjust="0"/>
    <p:restoredTop sz="94694" autoAdjust="0"/>
  </p:normalViewPr>
  <p:slideViewPr>
    <p:cSldViewPr snapToGrid="0">
      <p:cViewPr>
        <p:scale>
          <a:sx n="125" d="100"/>
          <a:sy n="125" d="100"/>
        </p:scale>
        <p:origin x="528" y="588"/>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10/18/2025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2A6FDFB-46FD-4D32-A054-BC9C55F6A02B}"/>
              </a:ext>
            </a:extLst>
          </p:cNvPr>
          <p:cNvSpPr>
            <a:spLocks noGrp="1"/>
          </p:cNvSpPr>
          <p:nvPr>
            <p:ph type="ctrTitle"/>
          </p:nvPr>
        </p:nvSpPr>
        <p:spPr>
          <a:xfrm>
            <a:off x="838200" y="4430333"/>
            <a:ext cx="10515600" cy="1101614"/>
          </a:xfrm>
        </p:spPr>
        <p:txBody>
          <a:bodyPr anchor="b"/>
          <a:lstStyle>
            <a:lvl1pPr algn="ctr">
              <a:defRPr sz="6000"/>
            </a:lvl1pPr>
          </a:lstStyle>
          <a:p>
            <a:r>
              <a:rPr lang="en-US"/>
              <a:t>Click to edit Master title style</a:t>
            </a:r>
            <a:endParaRPr lang="en-US" dirty="0"/>
          </a:p>
        </p:txBody>
      </p:sp>
      <p:sp>
        <p:nvSpPr>
          <p:cNvPr id="20" name="Subtitle 2">
            <a:extLst>
              <a:ext uri="{FF2B5EF4-FFF2-40B4-BE49-F238E27FC236}">
                <a16:creationId xmlns:a16="http://schemas.microsoft.com/office/drawing/2014/main" id="{C1F0D0AA-12EA-49AC-BF55-4B2556467E4C}"/>
              </a:ext>
            </a:extLst>
          </p:cNvPr>
          <p:cNvSpPr>
            <a:spLocks noGrp="1"/>
          </p:cNvSpPr>
          <p:nvPr>
            <p:ph type="subTitle" idx="1"/>
          </p:nvPr>
        </p:nvSpPr>
        <p:spPr>
          <a:xfrm>
            <a:off x="838198" y="5624023"/>
            <a:ext cx="10515602" cy="596474"/>
          </a:xfrm>
        </p:spPr>
        <p:txBody>
          <a:bodyPr>
            <a:norm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Date Placeholder 3">
            <a:extLst>
              <a:ext uri="{FF2B5EF4-FFF2-40B4-BE49-F238E27FC236}">
                <a16:creationId xmlns:a16="http://schemas.microsoft.com/office/drawing/2014/main" id="{D611355A-2485-4AA5-91FA-EA5F3157B7B3}"/>
              </a:ext>
            </a:extLst>
          </p:cNvPr>
          <p:cNvSpPr>
            <a:spLocks noGrp="1"/>
          </p:cNvSpPr>
          <p:nvPr>
            <p:ph type="dt" sz="half" idx="10"/>
          </p:nvPr>
        </p:nvSpPr>
        <p:spPr>
          <a:xfrm>
            <a:off x="838200" y="6356350"/>
            <a:ext cx="2743200" cy="365125"/>
          </a:xfrm>
        </p:spPr>
        <p:txBody>
          <a:bodyPr/>
          <a:lstStyle/>
          <a:p>
            <a:r>
              <a:rPr lang="en-US"/>
              <a:t>Date</a:t>
            </a:r>
          </a:p>
        </p:txBody>
      </p:sp>
      <p:sp>
        <p:nvSpPr>
          <p:cNvPr id="23" name="Footer Placeholder 4">
            <a:extLst>
              <a:ext uri="{FF2B5EF4-FFF2-40B4-BE49-F238E27FC236}">
                <a16:creationId xmlns:a16="http://schemas.microsoft.com/office/drawing/2014/main" id="{64A10338-DE30-4CA9-A21B-D50D6579B160}"/>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4" name="Slide Number Placeholder 5">
            <a:extLst>
              <a:ext uri="{FF2B5EF4-FFF2-40B4-BE49-F238E27FC236}">
                <a16:creationId xmlns:a16="http://schemas.microsoft.com/office/drawing/2014/main" id="{49D5EB62-2B81-475B-92EC-DEB93DC3B249}"/>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1993162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D08B00A-9A13-4AB1-A72D-2F499BA2EBAB}"/>
              </a:ext>
            </a:extLst>
          </p:cNvPr>
          <p:cNvSpPr>
            <a:spLocks noGrp="1"/>
          </p:cNvSpPr>
          <p:nvPr>
            <p:ph type="title"/>
          </p:nvPr>
        </p:nvSpPr>
        <p:spPr>
          <a:xfrm>
            <a:off x="4038600" y="1918952"/>
            <a:ext cx="7315200" cy="905994"/>
          </a:xfrm>
        </p:spPr>
        <p:txBody>
          <a:bodyPr/>
          <a:lstStyle/>
          <a:p>
            <a:r>
              <a:rPr lang="en-US"/>
              <a:t>Click to edit Master title style</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p:ph idx="1"/>
          </p:nvPr>
        </p:nvSpPr>
        <p:spPr>
          <a:xfrm>
            <a:off x="2794715" y="3026535"/>
            <a:ext cx="8559085" cy="31504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Date Placeholder 3">
            <a:extLst>
              <a:ext uri="{FF2B5EF4-FFF2-40B4-BE49-F238E27FC236}">
                <a16:creationId xmlns:a16="http://schemas.microsoft.com/office/drawing/2014/main" id="{768C53B7-7FCD-400A-9752-7BFFD8BB3D75}"/>
              </a:ext>
            </a:extLst>
          </p:cNvPr>
          <p:cNvSpPr>
            <a:spLocks noGrp="1"/>
          </p:cNvSpPr>
          <p:nvPr>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304204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1133342" y="2642184"/>
            <a:ext cx="10220458" cy="850921"/>
          </a:xfrm>
        </p:spPr>
        <p:txBody>
          <a:bodyPr/>
          <a:lstStyle/>
          <a:p>
            <a:r>
              <a:rPr lang="en-US"/>
              <a:t>Click to edit Master title style</a:t>
            </a:r>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1133341" y="3694694"/>
            <a:ext cx="10220458" cy="251292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Date Placeholder 3">
            <a:extLst>
              <a:ext uri="{FF2B5EF4-FFF2-40B4-BE49-F238E27FC236}">
                <a16:creationId xmlns:a16="http://schemas.microsoft.com/office/drawing/2014/main" id="{7A8A3FA1-377F-4383-B7E8-14D9409AF64B}"/>
              </a:ext>
            </a:extLst>
          </p:cNvPr>
          <p:cNvSpPr>
            <a:spLocks noGrp="1"/>
          </p:cNvSpPr>
          <p:nvPr>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566F5CF8-699B-4A09-9AD0-718B0175E486}"/>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3798375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838200" y="3029207"/>
            <a:ext cx="10515600" cy="1901614"/>
          </a:xfrm>
        </p:spPr>
        <p:txBody>
          <a:bodyPr anchor="b"/>
          <a:lstStyle>
            <a:lvl1pPr algn="l">
              <a:defRPr sz="6000"/>
            </a:lvl1pPr>
          </a:lstStyle>
          <a:p>
            <a:r>
              <a:rPr lang="en-US" dirty="0"/>
              <a:t>Click to edit Master title style</a:t>
            </a:r>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838200" y="5132410"/>
            <a:ext cx="10515600" cy="925490"/>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317774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2267755" y="3667125"/>
            <a:ext cx="5885645" cy="1476645"/>
          </a:xfrm>
        </p:spPr>
        <p:txBody>
          <a:bodyPr anchor="b"/>
          <a:lstStyle>
            <a:lvl1pPr algn="ctr">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2267755" y="5346471"/>
            <a:ext cx="5885645" cy="807178"/>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222966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07DC5D-4F3E-4A99-A621-6F93F32265C8}"/>
              </a:ext>
            </a:extLst>
          </p:cNvPr>
          <p:cNvSpPr>
            <a:spLocks noGrp="1"/>
          </p:cNvSpPr>
          <p:nvPr>
            <p:ph type="title"/>
          </p:nvPr>
        </p:nvSpPr>
        <p:spPr>
          <a:xfrm>
            <a:off x="838201" y="3129579"/>
            <a:ext cx="7315200" cy="1917246"/>
          </a:xfrm>
        </p:spPr>
        <p:txBody>
          <a:bodyPr anchor="b"/>
          <a:lstStyle>
            <a:lvl1pPr algn="l">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9DA8F992-7750-4566-AB4F-B2E8F3794CA3}"/>
              </a:ext>
            </a:extLst>
          </p:cNvPr>
          <p:cNvSpPr>
            <a:spLocks noGrp="1"/>
          </p:cNvSpPr>
          <p:nvPr>
            <p:ph type="body" idx="1"/>
          </p:nvPr>
        </p:nvSpPr>
        <p:spPr>
          <a:xfrm>
            <a:off x="838201" y="5248414"/>
            <a:ext cx="7315200" cy="883823"/>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0FEC4993-EF72-4ADC-8D11-1EB7C9409528}"/>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
        <p:nvSpPr>
          <p:cNvPr id="15" name="Picture Placeholder 15">
            <a:extLst>
              <a:ext uri="{FF2B5EF4-FFF2-40B4-BE49-F238E27FC236}">
                <a16:creationId xmlns:a16="http://schemas.microsoft.com/office/drawing/2014/main" id="{33CC49E4-6647-47F5-895A-9CFC416CE1C4}"/>
              </a:ext>
            </a:extLst>
          </p:cNvPr>
          <p:cNvSpPr>
            <a:spLocks noGrp="1"/>
          </p:cNvSpPr>
          <p:nvPr>
            <p:ph type="pic" sz="quarter" idx="13"/>
          </p:nvPr>
        </p:nvSpPr>
        <p:spPr>
          <a:xfrm>
            <a:off x="10020300" y="3806184"/>
            <a:ext cx="1333500" cy="1333500"/>
          </a:xfrm>
          <a:prstGeom prst="ellipse">
            <a:avLst/>
          </a:prstGeom>
          <a:solidFill>
            <a:schemeClr val="tx2">
              <a:lumMod val="40000"/>
              <a:lumOff val="60000"/>
            </a:schemeClr>
          </a:solidFill>
        </p:spPr>
        <p:txBody>
          <a:bodyPr anchor="ctr">
            <a:normAutofit/>
          </a:bodyPr>
          <a:lstStyle>
            <a:lvl1pPr marL="0" indent="0" algn="ctr">
              <a:buNone/>
              <a:defRPr sz="1400">
                <a:solidFill>
                  <a:schemeClr val="tx1">
                    <a:lumMod val="50000"/>
                  </a:schemeClr>
                </a:solidFill>
              </a:defRPr>
            </a:lvl1pPr>
          </a:lstStyle>
          <a:p>
            <a:r>
              <a:rPr lang="en-US"/>
              <a:t>Click icon to add picture</a:t>
            </a:r>
          </a:p>
        </p:txBody>
      </p:sp>
      <p:sp>
        <p:nvSpPr>
          <p:cNvPr id="16" name="Text Placeholder 17">
            <a:extLst>
              <a:ext uri="{FF2B5EF4-FFF2-40B4-BE49-F238E27FC236}">
                <a16:creationId xmlns:a16="http://schemas.microsoft.com/office/drawing/2014/main" id="{A537F86F-E8D6-44FF-939F-7EB5A46935EE}"/>
              </a:ext>
            </a:extLst>
          </p:cNvPr>
          <p:cNvSpPr>
            <a:spLocks noGrp="1"/>
          </p:cNvSpPr>
          <p:nvPr>
            <p:ph type="body" sz="quarter" idx="14" hasCustomPrompt="1"/>
          </p:nvPr>
        </p:nvSpPr>
        <p:spPr>
          <a:xfrm>
            <a:off x="9651999" y="5406384"/>
            <a:ext cx="1701800" cy="228600"/>
          </a:xfrm>
          <a:noFill/>
        </p:spPr>
        <p:txBody>
          <a:bodyPr anchor="ctr">
            <a:noAutofit/>
          </a:bodyPr>
          <a:lstStyle>
            <a:lvl1pPr marL="0" indent="0" algn="r">
              <a:buNone/>
              <a:defRPr sz="12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p:ph type="body" sz="quarter" idx="15" hasCustomPrompt="1"/>
          </p:nvPr>
        </p:nvSpPr>
        <p:spPr>
          <a:xfrm>
            <a:off x="9651999" y="5633717"/>
            <a:ext cx="1701800" cy="228600"/>
          </a:xfrm>
          <a:noFill/>
        </p:spPr>
        <p:txBody>
          <a:bodyPr anchor="ctr">
            <a:noAutofit/>
          </a:bodyPr>
          <a:lstStyle>
            <a:lvl1pPr marL="0" indent="0" algn="r">
              <a:buNone/>
              <a:defRPr sz="12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p:ph type="body" sz="quarter" idx="16" hasCustomPrompt="1"/>
          </p:nvPr>
        </p:nvSpPr>
        <p:spPr>
          <a:xfrm>
            <a:off x="9651999" y="5861050"/>
            <a:ext cx="1701800" cy="228600"/>
          </a:xfrm>
          <a:noFill/>
        </p:spPr>
        <p:txBody>
          <a:bodyPr anchor="ctr">
            <a:noAutofit/>
          </a:bodyPr>
          <a:lstStyle>
            <a:lvl1pPr marL="0" indent="0" algn="r">
              <a:buNone/>
              <a:defRPr sz="12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p14="http://schemas.microsoft.com/office/powerpoint/2010/main" val="194177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spTree>
      <p:nvGrpSpPr>
        <p:cNvPr id="1" name=""/>
        <p:cNvGrpSpPr/>
        <p:nvPr/>
      </p:nvGrpSpPr>
      <p:grpSpPr>
        <a:xfrm>
          <a:off x="0" y="0"/>
          <a:ext cx="0" cy="0"/>
          <a:chOff x="0" y="0"/>
          <a:chExt cx="0" cy="0"/>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p>
            <a:r>
              <a:rPr lang="en-US"/>
              <a:t>Click to edit Master title style</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b="1" dirty="0">
                <a:solidFill>
                  <a:schemeClr val="accent2"/>
                </a:solidFill>
                <a:latin typeface="+mn-lt"/>
                <a:ea typeface="+mj-ea"/>
                <a:cs typeface="+mj-cs"/>
              </a:defRPr>
            </a:lvl1pPr>
          </a:lstStyle>
          <a:p>
            <a:pPr marL="228600" lvl="0" indent="-228600">
              <a:spcBef>
                <a:spcPct val="0"/>
              </a:spcBef>
            </a:pPr>
            <a:r>
              <a:rPr lang="en-US"/>
              <a:t>Click to edit Master text styles</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solidFill>
                  <a:schemeClr val="bg1"/>
                </a:solidFill>
              </a:rPr>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lvl1pPr>
          </a:lstStyle>
          <a:p>
            <a:pPr lvl="0"/>
            <a:r>
              <a:rPr lang="en-US" dirty="0"/>
              <a:t>Font name</a:t>
            </a:r>
          </a:p>
        </p:txBody>
      </p:sp>
    </p:spTree>
    <p:extLst>
      <p:ext uri="{BB962C8B-B14F-4D97-AF65-F5344CB8AC3E}">
        <p14:creationId xmlns:p14="http://schemas.microsoft.com/office/powerpoint/2010/main" val="4087726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89224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F0C052-A5D5-A3A7-5015-B8AD6BFA38B5}"/>
              </a:ext>
            </a:extLst>
          </p:cNvPr>
          <p:cNvSpPr txBox="1"/>
          <p:nvPr userDrawn="1"/>
        </p:nvSpPr>
        <p:spPr>
          <a:xfrm>
            <a:off x="667330" y="550033"/>
            <a:ext cx="2065437" cy="369332"/>
          </a:xfrm>
          <a:prstGeom prst="rect">
            <a:avLst/>
          </a:prstGeom>
          <a:noFill/>
        </p:spPr>
        <p:txBody>
          <a:bodyPr wrap="none" rtlCol="0">
            <a:spAutoFit/>
          </a:bodyPr>
          <a:lstStyle/>
          <a:p>
            <a:r>
              <a:rPr lang="en-US" dirty="0">
                <a:solidFill>
                  <a:schemeClr val="bg1">
                    <a:alpha val="40157"/>
                  </a:schemeClr>
                </a:solidFill>
                <a:latin typeface="+mj-lt"/>
              </a:rPr>
              <a:t>Designed</a:t>
            </a:r>
            <a:r>
              <a:rPr lang="en-US" dirty="0">
                <a:solidFill>
                  <a:schemeClr val="bg1">
                    <a:alpha val="40157"/>
                  </a:schemeClr>
                </a:solidFill>
              </a:rPr>
              <a:t> with      by</a:t>
            </a:r>
          </a:p>
        </p:txBody>
      </p:sp>
      <p:grpSp>
        <p:nvGrpSpPr>
          <p:cNvPr id="4" name="Group 3">
            <a:extLst>
              <a:ext uri="{FF2B5EF4-FFF2-40B4-BE49-F238E27FC236}">
                <a16:creationId xmlns:a16="http://schemas.microsoft.com/office/drawing/2014/main" id="{E3BDC3D9-4956-070F-F72D-978CD8717498}"/>
              </a:ext>
            </a:extLst>
          </p:cNvPr>
          <p:cNvGrpSpPr/>
          <p:nvPr userDrawn="1"/>
        </p:nvGrpSpPr>
        <p:grpSpPr>
          <a:xfrm>
            <a:off x="757647" y="1021854"/>
            <a:ext cx="5325710" cy="549583"/>
            <a:chOff x="757647" y="1021854"/>
            <a:chExt cx="5325710" cy="549583"/>
          </a:xfrm>
        </p:grpSpPr>
        <p:sp>
          <p:nvSpPr>
            <p:cNvPr id="7" name="Shape">
              <a:extLst>
                <a:ext uri="{FF2B5EF4-FFF2-40B4-BE49-F238E27FC236}">
                  <a16:creationId xmlns:a16="http://schemas.microsoft.com/office/drawing/2014/main" id="{F1B15682-086B-6549-3383-789D334FDAC4}"/>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FFFFFF"/>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349345AB-AD63-E181-3B5F-534FD2A982FA}"/>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sp>
        <p:nvSpPr>
          <p:cNvPr id="12" name="Shape">
            <a:extLst>
              <a:ext uri="{FF2B5EF4-FFF2-40B4-BE49-F238E27FC236}">
                <a16:creationId xmlns:a16="http://schemas.microsoft.com/office/drawing/2014/main" id="{FD9E41AE-A002-9005-E6E5-3580179613F9}"/>
              </a:ext>
            </a:extLst>
          </p:cNvPr>
          <p:cNvSpPr/>
          <p:nvPr userDrawn="1"/>
        </p:nvSpPr>
        <p:spPr>
          <a:xfrm>
            <a:off x="2105953" y="640199"/>
            <a:ext cx="226449" cy="195222"/>
          </a:xfrm>
          <a:custGeom>
            <a:avLst/>
            <a:gdLst/>
            <a:ahLst/>
            <a:cxnLst>
              <a:cxn ang="0">
                <a:pos x="wd2" y="hd2"/>
              </a:cxn>
              <a:cxn ang="5400000">
                <a:pos x="wd2" y="hd2"/>
              </a:cxn>
              <a:cxn ang="10800000">
                <a:pos x="wd2" y="hd2"/>
              </a:cxn>
              <a:cxn ang="16200000">
                <a:pos x="wd2" y="hd2"/>
              </a:cxn>
            </a:cxnLst>
            <a:rect l="0" t="0" r="r" b="b"/>
            <a:pathLst>
              <a:path w="20767" h="20569" extrusionOk="0">
                <a:moveTo>
                  <a:pt x="1276" y="2502"/>
                </a:moveTo>
                <a:cubicBezTo>
                  <a:pt x="3176" y="-371"/>
                  <a:pt x="6676" y="-945"/>
                  <a:pt x="8976" y="1698"/>
                </a:cubicBezTo>
                <a:cubicBezTo>
                  <a:pt x="9476" y="2272"/>
                  <a:pt x="9876" y="2961"/>
                  <a:pt x="10376" y="3651"/>
                </a:cubicBezTo>
                <a:cubicBezTo>
                  <a:pt x="10876" y="2961"/>
                  <a:pt x="11276" y="2272"/>
                  <a:pt x="11776" y="1698"/>
                </a:cubicBezTo>
                <a:cubicBezTo>
                  <a:pt x="14076" y="-945"/>
                  <a:pt x="17676" y="-371"/>
                  <a:pt x="19476" y="2502"/>
                </a:cubicBezTo>
                <a:cubicBezTo>
                  <a:pt x="21176" y="5144"/>
                  <a:pt x="21076" y="7902"/>
                  <a:pt x="19876" y="10659"/>
                </a:cubicBezTo>
                <a:cubicBezTo>
                  <a:pt x="18676" y="13302"/>
                  <a:pt x="16976" y="15485"/>
                  <a:pt x="14976" y="17323"/>
                </a:cubicBezTo>
                <a:cubicBezTo>
                  <a:pt x="13876" y="18357"/>
                  <a:pt x="12376" y="19391"/>
                  <a:pt x="11076" y="20310"/>
                </a:cubicBezTo>
                <a:cubicBezTo>
                  <a:pt x="10676" y="20655"/>
                  <a:pt x="10176" y="20655"/>
                  <a:pt x="9776" y="20310"/>
                </a:cubicBezTo>
                <a:cubicBezTo>
                  <a:pt x="8476" y="19391"/>
                  <a:pt x="6976" y="18357"/>
                  <a:pt x="5876" y="17323"/>
                </a:cubicBezTo>
                <a:cubicBezTo>
                  <a:pt x="3876" y="15485"/>
                  <a:pt x="2176" y="13417"/>
                  <a:pt x="976" y="10659"/>
                </a:cubicBezTo>
                <a:cubicBezTo>
                  <a:pt x="-324" y="7902"/>
                  <a:pt x="-424" y="5144"/>
                  <a:pt x="1276" y="2502"/>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F46B88B0-8416-31F6-5282-9C6E196C9A56}"/>
              </a:ext>
            </a:extLst>
          </p:cNvPr>
          <p:cNvSpPr/>
          <p:nvPr userDrawn="1"/>
        </p:nvSpPr>
        <p:spPr>
          <a:xfrm>
            <a:off x="7387520" y="3289969"/>
            <a:ext cx="4804480" cy="2927831"/>
          </a:xfrm>
          <a:custGeom>
            <a:avLst/>
            <a:gdLst/>
            <a:ahLst/>
            <a:cxnLst>
              <a:cxn ang="0">
                <a:pos x="wd2" y="hd2"/>
              </a:cxn>
              <a:cxn ang="5400000">
                <a:pos x="wd2" y="hd2"/>
              </a:cxn>
              <a:cxn ang="10800000">
                <a:pos x="wd2" y="hd2"/>
              </a:cxn>
              <a:cxn ang="16200000">
                <a:pos x="wd2" y="hd2"/>
              </a:cxn>
            </a:cxnLst>
            <a:rect l="0" t="0" r="r" b="b"/>
            <a:pathLst>
              <a:path w="21600" h="21600" extrusionOk="0">
                <a:moveTo>
                  <a:pt x="18585" y="0"/>
                </a:moveTo>
                <a:cubicBezTo>
                  <a:pt x="19673" y="0"/>
                  <a:pt x="20698" y="434"/>
                  <a:pt x="21600" y="1199"/>
                </a:cubicBezTo>
                <a:lnTo>
                  <a:pt x="21600" y="6677"/>
                </a:lnTo>
                <a:cubicBezTo>
                  <a:pt x="20879" y="5261"/>
                  <a:pt x="19796" y="4352"/>
                  <a:pt x="18585" y="4352"/>
                </a:cubicBezTo>
                <a:cubicBezTo>
                  <a:pt x="16418" y="4352"/>
                  <a:pt x="14658" y="7240"/>
                  <a:pt x="14658" y="10796"/>
                </a:cubicBezTo>
                <a:cubicBezTo>
                  <a:pt x="14658" y="14344"/>
                  <a:pt x="16418" y="17240"/>
                  <a:pt x="18585" y="17240"/>
                </a:cubicBezTo>
                <a:cubicBezTo>
                  <a:pt x="19796" y="17240"/>
                  <a:pt x="20879" y="16339"/>
                  <a:pt x="21600" y="14915"/>
                </a:cubicBezTo>
                <a:lnTo>
                  <a:pt x="21600" y="20393"/>
                </a:lnTo>
                <a:cubicBezTo>
                  <a:pt x="20698" y="21158"/>
                  <a:pt x="19668" y="21592"/>
                  <a:pt x="18585" y="21592"/>
                </a:cubicBezTo>
                <a:cubicBezTo>
                  <a:pt x="15511" y="21592"/>
                  <a:pt x="12864" y="18109"/>
                  <a:pt x="12178" y="13250"/>
                </a:cubicBezTo>
                <a:cubicBezTo>
                  <a:pt x="11932" y="13282"/>
                  <a:pt x="11609" y="13322"/>
                  <a:pt x="11236" y="13370"/>
                </a:cubicBezTo>
                <a:lnTo>
                  <a:pt x="9677" y="13571"/>
                </a:lnTo>
                <a:cubicBezTo>
                  <a:pt x="8628" y="13708"/>
                  <a:pt x="6760" y="13949"/>
                  <a:pt x="6050" y="14030"/>
                </a:cubicBezTo>
                <a:cubicBezTo>
                  <a:pt x="5991" y="14038"/>
                  <a:pt x="5932" y="14038"/>
                  <a:pt x="5873" y="14038"/>
                </a:cubicBezTo>
                <a:cubicBezTo>
                  <a:pt x="5393" y="14038"/>
                  <a:pt x="4996" y="13805"/>
                  <a:pt x="4697" y="13346"/>
                </a:cubicBezTo>
                <a:cubicBezTo>
                  <a:pt x="4152" y="12509"/>
                  <a:pt x="4152" y="11263"/>
                  <a:pt x="4152" y="10852"/>
                </a:cubicBezTo>
                <a:cubicBezTo>
                  <a:pt x="4152" y="10442"/>
                  <a:pt x="4152" y="9195"/>
                  <a:pt x="4697" y="8350"/>
                </a:cubicBezTo>
                <a:cubicBezTo>
                  <a:pt x="4996" y="7892"/>
                  <a:pt x="5393" y="7659"/>
                  <a:pt x="5873" y="7659"/>
                </a:cubicBezTo>
                <a:cubicBezTo>
                  <a:pt x="5927" y="7659"/>
                  <a:pt x="5986" y="7659"/>
                  <a:pt x="6045" y="7667"/>
                </a:cubicBezTo>
                <a:cubicBezTo>
                  <a:pt x="7045" y="7779"/>
                  <a:pt x="10550" y="8238"/>
                  <a:pt x="12158" y="8447"/>
                </a:cubicBezTo>
                <a:cubicBezTo>
                  <a:pt x="12825" y="3532"/>
                  <a:pt x="15477" y="0"/>
                  <a:pt x="18585" y="0"/>
                </a:cubicBezTo>
                <a:close/>
                <a:moveTo>
                  <a:pt x="2937" y="20257"/>
                </a:moveTo>
                <a:cubicBezTo>
                  <a:pt x="3888" y="21149"/>
                  <a:pt x="5030" y="21600"/>
                  <a:pt x="6368" y="21600"/>
                </a:cubicBezTo>
                <a:cubicBezTo>
                  <a:pt x="7236" y="21600"/>
                  <a:pt x="8030" y="21447"/>
                  <a:pt x="8756" y="21133"/>
                </a:cubicBezTo>
                <a:cubicBezTo>
                  <a:pt x="9481" y="20820"/>
                  <a:pt x="10065" y="20458"/>
                  <a:pt x="10501" y="20031"/>
                </a:cubicBezTo>
                <a:lnTo>
                  <a:pt x="10501" y="15542"/>
                </a:lnTo>
                <a:lnTo>
                  <a:pt x="9672" y="15647"/>
                </a:lnTo>
                <a:cubicBezTo>
                  <a:pt x="9266" y="15703"/>
                  <a:pt x="8731" y="15768"/>
                  <a:pt x="8187" y="15840"/>
                </a:cubicBezTo>
                <a:lnTo>
                  <a:pt x="8187" y="17634"/>
                </a:lnTo>
                <a:cubicBezTo>
                  <a:pt x="7878" y="17731"/>
                  <a:pt x="7579" y="17811"/>
                  <a:pt x="7290" y="17867"/>
                </a:cubicBezTo>
                <a:cubicBezTo>
                  <a:pt x="6996" y="17924"/>
                  <a:pt x="6721" y="17956"/>
                  <a:pt x="6456" y="17956"/>
                </a:cubicBezTo>
                <a:cubicBezTo>
                  <a:pt x="5584" y="17956"/>
                  <a:pt x="4853" y="17650"/>
                  <a:pt x="4270" y="17031"/>
                </a:cubicBezTo>
                <a:cubicBezTo>
                  <a:pt x="3687" y="16411"/>
                  <a:pt x="3250" y="15558"/>
                  <a:pt x="2956" y="14472"/>
                </a:cubicBezTo>
                <a:cubicBezTo>
                  <a:pt x="2662" y="13386"/>
                  <a:pt x="2520" y="12139"/>
                  <a:pt x="2520" y="10724"/>
                </a:cubicBezTo>
                <a:cubicBezTo>
                  <a:pt x="2520" y="9380"/>
                  <a:pt x="2667" y="8173"/>
                  <a:pt x="2951" y="7112"/>
                </a:cubicBezTo>
                <a:cubicBezTo>
                  <a:pt x="3240" y="6050"/>
                  <a:pt x="3687" y="5213"/>
                  <a:pt x="4290" y="4594"/>
                </a:cubicBezTo>
                <a:cubicBezTo>
                  <a:pt x="4893" y="3974"/>
                  <a:pt x="5662" y="3668"/>
                  <a:pt x="6604" y="3668"/>
                </a:cubicBezTo>
                <a:cubicBezTo>
                  <a:pt x="7216" y="3668"/>
                  <a:pt x="7795" y="3781"/>
                  <a:pt x="8344" y="3998"/>
                </a:cubicBezTo>
                <a:cubicBezTo>
                  <a:pt x="8888" y="4223"/>
                  <a:pt x="9388" y="4505"/>
                  <a:pt x="9839" y="4851"/>
                </a:cubicBezTo>
                <a:lnTo>
                  <a:pt x="10094" y="1239"/>
                </a:lnTo>
                <a:cubicBezTo>
                  <a:pt x="9663" y="885"/>
                  <a:pt x="9138" y="595"/>
                  <a:pt x="8525" y="362"/>
                </a:cubicBezTo>
                <a:cubicBezTo>
                  <a:pt x="7912" y="137"/>
                  <a:pt x="7275" y="24"/>
                  <a:pt x="6608" y="24"/>
                </a:cubicBezTo>
                <a:cubicBezTo>
                  <a:pt x="5314" y="24"/>
                  <a:pt x="4172" y="467"/>
                  <a:pt x="3177" y="1360"/>
                </a:cubicBezTo>
                <a:cubicBezTo>
                  <a:pt x="2182" y="2253"/>
                  <a:pt x="1407" y="3499"/>
                  <a:pt x="843" y="5116"/>
                </a:cubicBezTo>
                <a:cubicBezTo>
                  <a:pt x="279" y="6733"/>
                  <a:pt x="0" y="8624"/>
                  <a:pt x="0" y="10788"/>
                </a:cubicBezTo>
                <a:cubicBezTo>
                  <a:pt x="0" y="12968"/>
                  <a:pt x="255" y="14875"/>
                  <a:pt x="760" y="16492"/>
                </a:cubicBezTo>
                <a:cubicBezTo>
                  <a:pt x="1260" y="18109"/>
                  <a:pt x="1985" y="19364"/>
                  <a:pt x="2937" y="20257"/>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4" name="TextBox 13">
            <a:extLst>
              <a:ext uri="{FF2B5EF4-FFF2-40B4-BE49-F238E27FC236}">
                <a16:creationId xmlns:a16="http://schemas.microsoft.com/office/drawing/2014/main" id="{99B9E8C2-CD1B-F803-4119-F7DE75A32CC8}"/>
              </a:ext>
            </a:extLst>
          </p:cNvPr>
          <p:cNvSpPr txBox="1"/>
          <p:nvPr userDrawn="1"/>
        </p:nvSpPr>
        <p:spPr>
          <a:xfrm>
            <a:off x="667330" y="1772442"/>
            <a:ext cx="7419403" cy="430887"/>
          </a:xfrm>
          <a:prstGeom prst="rect">
            <a:avLst/>
          </a:prstGeom>
          <a:noFill/>
        </p:spPr>
        <p:txBody>
          <a:bodyPr wrap="none" rtlCol="0">
            <a:spAutoFit/>
          </a:bodyPr>
          <a:lstStyle/>
          <a:p>
            <a:r>
              <a:rPr lang="en-CA" sz="2200" b="0" i="0" dirty="0">
                <a:solidFill>
                  <a:srgbClr val="FFFFFF">
                    <a:alpha val="40000"/>
                  </a:srgbClr>
                </a:solidFill>
                <a:effectLst/>
                <a:latin typeface="+mj-lt"/>
              </a:rPr>
              <a:t>Free Templates &amp; Infographics for PowerPoint and Google Slides</a:t>
            </a:r>
            <a:endParaRPr lang="en-US" sz="2200" dirty="0">
              <a:solidFill>
                <a:schemeClr val="bg1">
                  <a:alpha val="40000"/>
                </a:schemeClr>
              </a:solidFill>
              <a:latin typeface="+mj-lt"/>
            </a:endParaRPr>
          </a:p>
        </p:txBody>
      </p:sp>
      <p:sp>
        <p:nvSpPr>
          <p:cNvPr id="15" name="TextBox 14">
            <a:extLst>
              <a:ext uri="{FF2B5EF4-FFF2-40B4-BE49-F238E27FC236}">
                <a16:creationId xmlns:a16="http://schemas.microsoft.com/office/drawing/2014/main" id="{BA46F724-D3C0-8C2C-8F9E-DABDEC9945EC}"/>
              </a:ext>
            </a:extLst>
          </p:cNvPr>
          <p:cNvSpPr txBox="1"/>
          <p:nvPr userDrawn="1"/>
        </p:nvSpPr>
        <p:spPr>
          <a:xfrm>
            <a:off x="667330" y="5930556"/>
            <a:ext cx="3987117" cy="338554"/>
          </a:xfrm>
          <a:prstGeom prst="rect">
            <a:avLst/>
          </a:prstGeom>
          <a:noFill/>
        </p:spPr>
        <p:txBody>
          <a:bodyPr wrap="none" rtlCol="0">
            <a:spAutoFit/>
          </a:bodyPr>
          <a:lstStyle/>
          <a:p>
            <a:r>
              <a:rPr lang="en-CA" sz="1600" b="0" i="0" dirty="0">
                <a:solidFill>
                  <a:srgbClr val="FFFFFF">
                    <a:alpha val="41000"/>
                  </a:srgbClr>
                </a:solidFill>
                <a:effectLst/>
                <a:latin typeface="+mj-lt"/>
              </a:rPr>
              <a:t>Visit our </a:t>
            </a:r>
            <a:r>
              <a:rPr lang="en-CA" sz="1600" b="1" i="0" dirty="0">
                <a:solidFill>
                  <a:srgbClr val="FFFFFF">
                    <a:alpha val="41000"/>
                  </a:srgbClr>
                </a:solidFill>
                <a:effectLst/>
                <a:latin typeface="+mj-lt"/>
              </a:rPr>
              <a:t>FAQ</a:t>
            </a:r>
            <a:r>
              <a:rPr lang="en-CA" sz="1600" b="0" i="0" dirty="0">
                <a:solidFill>
                  <a:srgbClr val="FFFFFF">
                    <a:alpha val="41000"/>
                  </a:srgbClr>
                </a:solidFill>
                <a:effectLst/>
                <a:latin typeface="+mj-lt"/>
              </a:rPr>
              <a:t> : www.presentationgo.com/faq/</a:t>
            </a:r>
            <a:endParaRPr lang="en-US" sz="1600" dirty="0">
              <a:solidFill>
                <a:schemeClr val="bg1">
                  <a:alpha val="41000"/>
                </a:schemeClr>
              </a:solidFill>
              <a:latin typeface="+mj-lt"/>
            </a:endParaRPr>
          </a:p>
        </p:txBody>
      </p:sp>
      <p:sp>
        <p:nvSpPr>
          <p:cNvPr id="16" name="TextBox 15">
            <a:extLst>
              <a:ext uri="{FF2B5EF4-FFF2-40B4-BE49-F238E27FC236}">
                <a16:creationId xmlns:a16="http://schemas.microsoft.com/office/drawing/2014/main" id="{98E4583D-5F52-5CCA-15D5-7930FA3C51C6}"/>
              </a:ext>
            </a:extLst>
          </p:cNvPr>
          <p:cNvSpPr txBox="1"/>
          <p:nvPr userDrawn="1"/>
        </p:nvSpPr>
        <p:spPr>
          <a:xfrm>
            <a:off x="667329" y="5444784"/>
            <a:ext cx="4722817" cy="523220"/>
          </a:xfrm>
          <a:prstGeom prst="rect">
            <a:avLst/>
          </a:prstGeom>
          <a:noFill/>
        </p:spPr>
        <p:txBody>
          <a:bodyPr wrap="square" rtlCol="0">
            <a:spAutoFit/>
          </a:bodyPr>
          <a:lstStyle/>
          <a:p>
            <a:r>
              <a:rPr lang="en-CA" sz="2800" b="1" i="0" dirty="0">
                <a:solidFill>
                  <a:srgbClr val="FFFFFF"/>
                </a:solidFill>
                <a:effectLst/>
                <a:latin typeface="Calibri" panose="020F0502020204030204" pitchFamily="34" charset="0"/>
                <a:cs typeface="Calibri" panose="020F0502020204030204" pitchFamily="34" charset="0"/>
              </a:rPr>
              <a:t>Questions or Need Help ?</a:t>
            </a:r>
            <a:endParaRPr lang="en-US" sz="2800" b="1" i="0" dirty="0">
              <a:solidFill>
                <a:schemeClr val="bg1"/>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C8D8B69F-8B28-B3CE-9A02-F10F35E92CA5}"/>
              </a:ext>
            </a:extLst>
          </p:cNvPr>
          <p:cNvSpPr txBox="1"/>
          <p:nvPr userDrawn="1"/>
        </p:nvSpPr>
        <p:spPr>
          <a:xfrm>
            <a:off x="5976600" y="1307664"/>
            <a:ext cx="644407" cy="369332"/>
          </a:xfrm>
          <a:prstGeom prst="rect">
            <a:avLst/>
          </a:prstGeom>
          <a:noFill/>
        </p:spPr>
        <p:txBody>
          <a:bodyPr wrap="none" rtlCol="0">
            <a:spAutoFit/>
          </a:bodyPr>
          <a:lstStyle/>
          <a:p>
            <a:r>
              <a:rPr lang="en-CA" b="0" i="0" dirty="0">
                <a:solidFill>
                  <a:srgbClr val="FFFFFF">
                    <a:alpha val="40157"/>
                  </a:srgbClr>
                </a:solidFill>
                <a:effectLst/>
                <a:latin typeface="+mj-lt"/>
              </a:rPr>
              <a:t>.com</a:t>
            </a:r>
            <a:endParaRPr lang="en-US" dirty="0">
              <a:solidFill>
                <a:schemeClr val="bg1">
                  <a:alpha val="40157"/>
                </a:schemeClr>
              </a:solidFill>
              <a:latin typeface="+mj-lt"/>
            </a:endParaRPr>
          </a:p>
        </p:txBody>
      </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2">
                    <a:lumMod val="90000"/>
                  </a:schemeClr>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2">
                    <a:lumMod val="90000"/>
                  </a:schemeClr>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2">
                    <a:lumMod val="90000"/>
                  </a:schemeClr>
                </a:solidFill>
              </a:defRPr>
            </a:lvl1pPr>
          </a:lstStyle>
          <a:p>
            <a:fld id="{672B7600-67E3-4D97-B453-880E2742B982}" type="slidenum">
              <a:rPr lang="en-US" smtClean="0"/>
              <a:pPr/>
              <a:t>‹#›</a:t>
            </a:fld>
            <a:endParaRPr lang="en-US"/>
          </a:p>
        </p:txBody>
      </p:sp>
      <p:grpSp>
        <p:nvGrpSpPr>
          <p:cNvPr id="12" name="Group 11">
            <a:extLst>
              <a:ext uri="{FF2B5EF4-FFF2-40B4-BE49-F238E27FC236}">
                <a16:creationId xmlns:a16="http://schemas.microsoft.com/office/drawing/2014/main" id="{8C35D026-8E7C-8AD3-3848-A0DF3E149038}"/>
              </a:ext>
            </a:extLst>
          </p:cNvPr>
          <p:cNvGrpSpPr/>
          <p:nvPr userDrawn="1"/>
        </p:nvGrpSpPr>
        <p:grpSpPr>
          <a:xfrm>
            <a:off x="12313760" y="-58780"/>
            <a:ext cx="1738741" cy="604829"/>
            <a:chOff x="-1808527" y="-16654"/>
            <a:chExt cx="1738741" cy="604829"/>
          </a:xfrm>
        </p:grpSpPr>
        <p:grpSp>
          <p:nvGrpSpPr>
            <p:cNvPr id="13" name="Group 12">
              <a:extLst>
                <a:ext uri="{FF2B5EF4-FFF2-40B4-BE49-F238E27FC236}">
                  <a16:creationId xmlns:a16="http://schemas.microsoft.com/office/drawing/2014/main" id="{C9CC98DF-955F-1BD6-FB52-DBF2C01F7927}"/>
                </a:ext>
              </a:extLst>
            </p:cNvPr>
            <p:cNvGrpSpPr/>
            <p:nvPr userDrawn="1"/>
          </p:nvGrpSpPr>
          <p:grpSpPr>
            <a:xfrm>
              <a:off x="-1808527" y="-16654"/>
              <a:ext cx="1738741" cy="604829"/>
              <a:chOff x="-2250002" y="21447"/>
              <a:chExt cx="1738741" cy="604829"/>
            </a:xfrm>
          </p:grpSpPr>
          <p:sp>
            <p:nvSpPr>
              <p:cNvPr id="17" name="TextBox 16">
                <a:extLst>
                  <a:ext uri="{FF2B5EF4-FFF2-40B4-BE49-F238E27FC236}">
                    <a16:creationId xmlns:a16="http://schemas.microsoft.com/office/drawing/2014/main" id="{BCC91CE6-C5D3-6DCE-2D54-31D1F053562E}"/>
                  </a:ext>
                </a:extLst>
              </p:cNvPr>
              <p:cNvSpPr txBox="1"/>
              <p:nvPr userDrawn="1"/>
            </p:nvSpPr>
            <p:spPr>
              <a:xfrm>
                <a:off x="-2250002" y="21447"/>
                <a:ext cx="34336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By:</a:t>
                </a:r>
              </a:p>
            </p:txBody>
          </p:sp>
          <p:sp>
            <p:nvSpPr>
              <p:cNvPr id="18" name="TextBox 17">
                <a:extLst>
                  <a:ext uri="{FF2B5EF4-FFF2-40B4-BE49-F238E27FC236}">
                    <a16:creationId xmlns:a16="http://schemas.microsoft.com/office/drawing/2014/main" id="{0D18AF94-79E4-6079-B7B5-7C362E7FB3AA}"/>
                  </a:ext>
                </a:extLst>
              </p:cNvPr>
              <p:cNvSpPr txBox="1"/>
              <p:nvPr userDrawn="1"/>
            </p:nvSpPr>
            <p:spPr>
              <a:xfrm>
                <a:off x="-950805" y="380055"/>
                <a:ext cx="43954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.com</a:t>
                </a:r>
              </a:p>
            </p:txBody>
          </p:sp>
        </p:grpSp>
        <p:grpSp>
          <p:nvGrpSpPr>
            <p:cNvPr id="14" name="Group 13">
              <a:extLst>
                <a:ext uri="{FF2B5EF4-FFF2-40B4-BE49-F238E27FC236}">
                  <a16:creationId xmlns:a16="http://schemas.microsoft.com/office/drawing/2014/main" id="{76E20051-B1F9-7FA6-A60A-3A492B266C18}"/>
                </a:ext>
              </a:extLst>
            </p:cNvPr>
            <p:cNvGrpSpPr/>
            <p:nvPr userDrawn="1"/>
          </p:nvGrpSpPr>
          <p:grpSpPr>
            <a:xfrm>
              <a:off x="-1719071" y="218885"/>
              <a:ext cx="1547194" cy="159662"/>
              <a:chOff x="757647" y="1021854"/>
              <a:chExt cx="5325710" cy="549583"/>
            </a:xfrm>
          </p:grpSpPr>
          <p:sp>
            <p:nvSpPr>
              <p:cNvPr id="15" name="Shape">
                <a:extLst>
                  <a:ext uri="{FF2B5EF4-FFF2-40B4-BE49-F238E27FC236}">
                    <a16:creationId xmlns:a16="http://schemas.microsoft.com/office/drawing/2014/main" id="{068CA155-5060-F014-824D-A8D25F01F98C}"/>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002033"/>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87D3D21D-F156-25FE-A665-AE2C0727FCDE}"/>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grpSp>
      <p:sp>
        <p:nvSpPr>
          <p:cNvPr id="19" name="Rectangle 18">
            <a:extLst>
              <a:ext uri="{FF2B5EF4-FFF2-40B4-BE49-F238E27FC236}">
                <a16:creationId xmlns:a16="http://schemas.microsoft.com/office/drawing/2014/main" id="{44424B4A-2C20-0A0A-B901-23E67A49BD90}"/>
              </a:ext>
            </a:extLst>
          </p:cNvPr>
          <p:cNvSpPr/>
          <p:nvPr userDrawn="1"/>
        </p:nvSpPr>
        <p:spPr>
          <a:xfrm>
            <a:off x="-12701" y="6959601"/>
            <a:ext cx="1603901" cy="276999"/>
          </a:xfrm>
          <a:prstGeom prst="rect">
            <a:avLst/>
          </a:prstGeom>
        </p:spPr>
        <p:txBody>
          <a:bodyPr wrap="none">
            <a:spAutoFit/>
          </a:bodyPr>
          <a:lstStyle/>
          <a:p>
            <a:r>
              <a:rPr lang="en-US" sz="1200" b="0" i="0" dirty="0">
                <a:solidFill>
                  <a:srgbClr val="008C58"/>
                </a:solidFill>
                <a:effectLst/>
                <a:latin typeface="+mn-lt"/>
              </a:rPr>
              <a:t>© </a:t>
            </a:r>
            <a:r>
              <a:rPr lang="en-US" sz="1200" b="0" i="0" u="none" strike="noStrike" dirty="0">
                <a:solidFill>
                  <a:srgbClr val="008C58"/>
                </a:solidFill>
                <a:effectLst/>
                <a:latin typeface="+mn-lt"/>
                <a:hlinkClick r:id="rId10" tooltip="PresentationGo!">
                  <a:extLst>
                    <a:ext uri="{A12FA001-AC4F-418D-AE19-62706E023703}">
                      <ahyp:hlinkClr xmlns:ahyp="http://schemas.microsoft.com/office/drawing/2018/hyperlinkcolor" xmlns="" val="tx"/>
                    </a:ext>
                  </a:extLst>
                </a:hlinkClick>
              </a:rPr>
              <a:t>presentationgo.com</a:t>
            </a:r>
            <a:endParaRPr lang="en-US" sz="1200" dirty="0">
              <a:solidFill>
                <a:srgbClr val="008C58"/>
              </a:solidFill>
              <a:latin typeface="+mn-lt"/>
            </a:endParaRPr>
          </a:p>
        </p:txBody>
      </p:sp>
    </p:spTree>
    <p:extLst>
      <p:ext uri="{BB962C8B-B14F-4D97-AF65-F5344CB8AC3E}">
        <p14:creationId xmlns:p14="http://schemas.microsoft.com/office/powerpoint/2010/main" val="318687222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Lst>
  <p:hf hdr="0"/>
  <p:txStyles>
    <p:titleStyle>
      <a:lvl1pPr algn="l" defTabSz="914400" rtl="0" eaLnBrk="1" latinLnBrk="0" hangingPunct="1">
        <a:lnSpc>
          <a:spcPct val="90000"/>
        </a:lnSpc>
        <a:spcBef>
          <a:spcPct val="0"/>
        </a:spcBef>
        <a:buNone/>
        <a:defRPr sz="4400" b="1" kern="1200">
          <a:solidFill>
            <a:schemeClr val="accent2"/>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a:xfrm>
            <a:off x="838200" y="4430333"/>
            <a:ext cx="10515600" cy="1101614"/>
          </a:xfrm>
        </p:spPr>
        <p:txBody>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a:xfrm>
            <a:off x="838198" y="5624023"/>
            <a:ext cx="10515602" cy="596474"/>
          </a:xfrm>
        </p:spPr>
        <p:txBody>
          <a:bodyPr/>
          <a:lstStyle/>
          <a:p>
            <a:r>
              <a:rPr lang="en-US" dirty="0"/>
              <a:t>A Free Presentation Template</a:t>
            </a:r>
          </a:p>
        </p:txBody>
      </p:sp>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noAutofit/>
          </a:bodyPr>
          <a:lstStyle/>
          <a:p>
            <a:r>
              <a:rPr lang="en-US" noProof="1"/>
              <a:t>Lorem ipsum dolor sit amet, tollit epicuri est ex, exerci accumsan singulis ei mel. Non blandit massa enim nec dui nunc mattis enim. Fermentum et sollicitudin ac orci.</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2B7600-67E3-4D97-B453-880E2742B982}" type="slidenum">
              <a:rPr kumimoji="0" lang="en-US" sz="1200" b="0" i="0" u="none" strike="noStrike" kern="1200" cap="none" spc="0" normalizeH="0" baseline="0" noProof="0" smtClean="0">
                <a:ln>
                  <a:noFill/>
                </a:ln>
                <a:solidFill>
                  <a:srgbClr val="E7E6E6">
                    <a:lumMod val="9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noAutofit/>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E7E6E6">
                    <a:lumMod val="90000"/>
                  </a:srgbClr>
                </a:solidFill>
                <a:effectLst/>
                <a:uLnTx/>
                <a:uFillTx/>
                <a:latin typeface="Calibri" panose="020F0502020204030204"/>
                <a:ea typeface="+mn-ea"/>
                <a:cs typeface="+mn-cs"/>
              </a:rPr>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2B7600-67E3-4D97-B453-880E2742B982}" type="slidenum">
              <a:rPr kumimoji="0" lang="en-US" sz="1200" b="0" i="0" u="none" strike="noStrike" kern="1200" cap="none" spc="0" normalizeH="0" baseline="0" noProof="0" smtClean="0">
                <a:ln>
                  <a:noFill/>
                </a:ln>
                <a:solidFill>
                  <a:srgbClr val="E7E6E6">
                    <a:lumMod val="9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2B7600-67E3-4D97-B453-880E2742B982}" type="slidenum">
              <a:rPr kumimoji="0" lang="en-US" sz="1200" b="0" i="0" u="none" strike="noStrike" kern="1200" cap="none" spc="0" normalizeH="0" baseline="0" noProof="0" smtClean="0">
                <a:ln>
                  <a:noFill/>
                </a:ln>
                <a:solidFill>
                  <a:srgbClr val="E7E6E6">
                    <a:lumMod val="9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normAutofit fontScale="90000"/>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2B7600-67E3-4D97-B453-880E2742B982}" type="slidenum">
              <a:rPr kumimoji="0" lang="en-US" sz="1200" b="0" i="0" u="none" strike="noStrike" kern="1200" cap="none" spc="0" normalizeH="0" baseline="0" noProof="0" smtClean="0">
                <a:ln>
                  <a:noFill/>
                </a:ln>
                <a:solidFill>
                  <a:srgbClr val="E7E6E6">
                    <a:lumMod val="9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p:txBody>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rPr>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2B7600-67E3-4D97-B453-880E2742B982}" type="slidenum">
              <a:rPr kumimoji="0" lang="en-US" sz="1200" b="0" i="0" u="none" strike="noStrike" kern="1200" cap="none" spc="0" normalizeH="0" baseline="0" noProof="0" smtClean="0">
                <a:ln>
                  <a:noFill/>
                </a:ln>
                <a:solidFill>
                  <a:srgbClr val="E7E6E6">
                    <a:lumMod val="9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srgbClr val="E7E6E6">
                  <a:lumMod val="90000"/>
                </a:srgbClr>
              </a:solidFill>
              <a:effectLst/>
              <a:uLnTx/>
              <a:uFillTx/>
              <a:latin typeface="Calibri" panose="020F0502020204030204"/>
              <a:ea typeface="+mn-ea"/>
              <a:cs typeface="+mn-cs"/>
            </a:endParaRPr>
          </a:p>
        </p:txBody>
      </p:sp>
      <p:sp>
        <p:nvSpPr>
          <p:cNvPr id="7" name="Picture Placeholder 6">
            <a:extLst>
              <a:ext uri="{FF2B5EF4-FFF2-40B4-BE49-F238E27FC236}">
                <a16:creationId xmlns:a16="http://schemas.microsoft.com/office/drawing/2014/main" id="{7C233B5C-A4A7-92BE-E0D4-B458BA5C02F2}"/>
              </a:ext>
            </a:extLst>
          </p:cNvPr>
          <p:cNvSpPr>
            <a:spLocks noGrp="1"/>
          </p:cNvSpPr>
          <p:nvPr>
            <p:ph type="pic" sz="quarter" idx="13"/>
          </p:nvPr>
        </p:nvSpPr>
        <p:spPr/>
        <p:txBody>
          <a:bodyPr/>
          <a:lstStyle/>
          <a:p>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p:txBody>
          <a:bodyPr/>
          <a:lstStyle/>
          <a:p>
            <a:r>
              <a:rPr lang="en-US" dirty="0"/>
              <a:t>Your Company</a:t>
            </a:r>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PGO - Gold Celestial">
      <a:dk1>
        <a:srgbClr val="000000"/>
      </a:dk1>
      <a:lt1>
        <a:srgbClr val="FFFFFF"/>
      </a:lt1>
      <a:dk2>
        <a:srgbClr val="44546A"/>
      </a:dk2>
      <a:lt2>
        <a:srgbClr val="E7E6E6"/>
      </a:lt2>
      <a:accent1>
        <a:srgbClr val="002E44"/>
      </a:accent1>
      <a:accent2>
        <a:srgbClr val="C4B897"/>
      </a:accent2>
      <a:accent3>
        <a:srgbClr val="EDE6D5"/>
      </a:accent3>
      <a:accent4>
        <a:srgbClr val="819293"/>
      </a:accent4>
      <a:accent5>
        <a:srgbClr val="6E8387"/>
      </a:accent5>
      <a:accent6>
        <a:srgbClr val="D1C7AB"/>
      </a:accent6>
      <a:hlink>
        <a:srgbClr val="C4B897"/>
      </a:hlink>
      <a:folHlink>
        <a:srgbClr val="002E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76_T_PGO_Gold-Celestial.pptx" id="{3999C126-DBA3-4752-A778-FDAFEB36AD44}" vid="{1D268746-1C4F-4E65-8B77-8E6619F7F5F4}"/>
    </a:ext>
  </a:extLst>
</a:theme>
</file>

<file path=ppt/theme/theme2.xml><?xml version="1.0" encoding="utf-8"?>
<a:theme xmlns:a="http://schemas.openxmlformats.org/drawingml/2006/main" name="Designed by PresentationGO">
  <a:themeElements>
    <a:clrScheme name="PresentationGo">
      <a:dk1>
        <a:srgbClr val="000000"/>
      </a:dk1>
      <a:lt1>
        <a:srgbClr val="FFFFFF"/>
      </a:lt1>
      <a:dk2>
        <a:srgbClr val="001F33"/>
      </a:dk2>
      <a:lt2>
        <a:srgbClr val="F2F2F2"/>
      </a:lt2>
      <a:accent1>
        <a:srgbClr val="F15F47"/>
      </a:accent1>
      <a:accent2>
        <a:srgbClr val="FBA91E"/>
      </a:accent2>
      <a:accent3>
        <a:srgbClr val="FEDA2F"/>
      </a:accent3>
      <a:accent4>
        <a:srgbClr val="6EA56C"/>
      </a:accent4>
      <a:accent5>
        <a:srgbClr val="3AC6E1"/>
      </a:accent5>
      <a:accent6>
        <a:srgbClr val="244470"/>
      </a:accent6>
      <a:hlink>
        <a:srgbClr val="008B58"/>
      </a:hlink>
      <a:folHlink>
        <a:srgbClr val="008B5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76_T_PGO_Gold-Celestial.pptx" id="{3999C126-DBA3-4752-A778-FDAFEB36AD44}" vid="{D4EA0929-2AF3-4F5F-AEAF-65A93AE55CB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TotalTime>
  <Words>329</Words>
  <Application>Microsoft Office PowerPoint</Application>
  <PresentationFormat>Widescreen</PresentationFormat>
  <Paragraphs>51</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Gold Celestial</dc:title>
  <dc:creator>PresentationGO.com</dc:creator>
  <dc:description>© Copyright PresentationGO.com</dc:description>
  <cp:lastModifiedBy>word</cp:lastModifiedBy>
  <cp:revision>21</cp:revision>
  <dcterms:created xsi:type="dcterms:W3CDTF">2024-03-24T23:32:28Z</dcterms:created>
  <dcterms:modified xsi:type="dcterms:W3CDTF">2025-10-18T14:04:29Z</dcterms:modified>
  <cp:category>Templates</cp:category>
</cp:coreProperties>
</file>