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Cabin"/>
      <p:regular r:id="rId26"/>
      <p:bold r:id="rId27"/>
      <p:italic r:id="rId28"/>
      <p:boldItalic r:id="rId29"/>
    </p:embeddedFont>
    <p:embeddedFont>
      <p:font typeface="EB Garamond SemiBold"/>
      <p:regular r:id="rId30"/>
      <p:bold r:id="rId31"/>
      <p:italic r:id="rId32"/>
      <p:boldItalic r:id="rId33"/>
    </p:embeddedFont>
    <p:embeddedFont>
      <p:font typeface="EB Garamon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abin-regular.fntdata"/><Relationship Id="rId25" Type="http://schemas.openxmlformats.org/officeDocument/2006/relationships/slide" Target="slides/slide20.xml"/><Relationship Id="rId28" Type="http://schemas.openxmlformats.org/officeDocument/2006/relationships/font" Target="fonts/Cabin-italic.fntdata"/><Relationship Id="rId27" Type="http://schemas.openxmlformats.org/officeDocument/2006/relationships/font" Target="fonts/Cabin-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bin-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BGaramondSemiBold-bold.fntdata"/><Relationship Id="rId30" Type="http://schemas.openxmlformats.org/officeDocument/2006/relationships/font" Target="fonts/EBGaramondSemiBold-regular.fntdata"/><Relationship Id="rId11" Type="http://schemas.openxmlformats.org/officeDocument/2006/relationships/slide" Target="slides/slide6.xml"/><Relationship Id="rId33" Type="http://schemas.openxmlformats.org/officeDocument/2006/relationships/font" Target="fonts/EBGaramondSemiBold-boldItalic.fntdata"/><Relationship Id="rId10" Type="http://schemas.openxmlformats.org/officeDocument/2006/relationships/slide" Target="slides/slide5.xml"/><Relationship Id="rId32" Type="http://schemas.openxmlformats.org/officeDocument/2006/relationships/font" Target="fonts/EBGaramondSemiBold-italic.fntdata"/><Relationship Id="rId13" Type="http://schemas.openxmlformats.org/officeDocument/2006/relationships/slide" Target="slides/slide8.xml"/><Relationship Id="rId35" Type="http://schemas.openxmlformats.org/officeDocument/2006/relationships/font" Target="fonts/EBGaramond-bold.fntdata"/><Relationship Id="rId12" Type="http://schemas.openxmlformats.org/officeDocument/2006/relationships/slide" Target="slides/slide7.xml"/><Relationship Id="rId34" Type="http://schemas.openxmlformats.org/officeDocument/2006/relationships/font" Target="fonts/EBGaramond-regular.fntdata"/><Relationship Id="rId15" Type="http://schemas.openxmlformats.org/officeDocument/2006/relationships/slide" Target="slides/slide10.xml"/><Relationship Id="rId37" Type="http://schemas.openxmlformats.org/officeDocument/2006/relationships/font" Target="fonts/EBGaramond-boldItalic.fntdata"/><Relationship Id="rId14" Type="http://schemas.openxmlformats.org/officeDocument/2006/relationships/slide" Target="slides/slide9.xml"/><Relationship Id="rId36" Type="http://schemas.openxmlformats.org/officeDocument/2006/relationships/font" Target="fonts/EBGaramon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7.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11" name="Google Shape;11;p3"/>
          <p:cNvGrpSpPr/>
          <p:nvPr/>
        </p:nvGrpSpPr>
        <p:grpSpPr>
          <a:xfrm>
            <a:off x="253194" y="205583"/>
            <a:ext cx="17782022" cy="9731234"/>
            <a:chOff x="0" y="-38100"/>
            <a:chExt cx="4683300" cy="2562942"/>
          </a:xfrm>
        </p:grpSpPr>
        <p:sp>
          <p:nvSpPr>
            <p:cNvPr id="12" name="Google Shape;12;p3"/>
            <p:cNvSpPr/>
            <p:nvPr/>
          </p:nvSpPr>
          <p:spPr>
            <a:xfrm>
              <a:off x="0" y="0"/>
              <a:ext cx="4683223" cy="2524842"/>
            </a:xfrm>
            <a:custGeom>
              <a:rect b="b" l="l" r="r" t="t"/>
              <a:pathLst>
                <a:path extrusionOk="0" h="2524842" w="4683223">
                  <a:moveTo>
                    <a:pt x="0" y="0"/>
                  </a:moveTo>
                  <a:lnTo>
                    <a:pt x="4683223" y="0"/>
                  </a:lnTo>
                  <a:lnTo>
                    <a:pt x="4683223" y="2524842"/>
                  </a:lnTo>
                  <a:lnTo>
                    <a:pt x="0" y="2524842"/>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3" name="Google Shape;13;p3"/>
            <p:cNvSpPr txBox="1"/>
            <p:nvPr/>
          </p:nvSpPr>
          <p:spPr>
            <a:xfrm>
              <a:off x="0" y="-38100"/>
              <a:ext cx="4683300" cy="256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 name="Google Shape;14;p3"/>
          <p:cNvGrpSpPr/>
          <p:nvPr/>
        </p:nvGrpSpPr>
        <p:grpSpPr>
          <a:xfrm>
            <a:off x="253194" y="108532"/>
            <a:ext cx="17782022" cy="9925856"/>
            <a:chOff x="0" y="-38100"/>
            <a:chExt cx="4683300" cy="2614200"/>
          </a:xfrm>
        </p:grpSpPr>
        <p:sp>
          <p:nvSpPr>
            <p:cNvPr id="15" name="Google Shape;15;p3"/>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6" name="Google Shape;16;p3"/>
            <p:cNvSpPr txBox="1"/>
            <p:nvPr/>
          </p:nvSpPr>
          <p:spPr>
            <a:xfrm>
              <a:off x="0" y="-38100"/>
              <a:ext cx="4683300" cy="2614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812743" y="3836944"/>
            <a:ext cx="16662624" cy="4748073"/>
            <a:chOff x="0" y="-38100"/>
            <a:chExt cx="4388481" cy="1250513"/>
          </a:xfrm>
        </p:grpSpPr>
        <p:sp>
          <p:nvSpPr>
            <p:cNvPr id="18" name="Google Shape;18;p3"/>
            <p:cNvSpPr/>
            <p:nvPr/>
          </p:nvSpPr>
          <p:spPr>
            <a:xfrm>
              <a:off x="0" y="0"/>
              <a:ext cx="4388481" cy="1212413"/>
            </a:xfrm>
            <a:custGeom>
              <a:rect b="b" l="l" r="r" t="t"/>
              <a:pathLst>
                <a:path extrusionOk="0" h="1212413" w="4388481">
                  <a:moveTo>
                    <a:pt x="0" y="0"/>
                  </a:moveTo>
                  <a:lnTo>
                    <a:pt x="4388481" y="0"/>
                  </a:lnTo>
                  <a:lnTo>
                    <a:pt x="4388481" y="1212413"/>
                  </a:lnTo>
                  <a:lnTo>
                    <a:pt x="0" y="1212413"/>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9" name="Google Shape;19;p3"/>
            <p:cNvSpPr txBox="1"/>
            <p:nvPr/>
          </p:nvSpPr>
          <p:spPr>
            <a:xfrm>
              <a:off x="0" y="-38100"/>
              <a:ext cx="4388400" cy="1250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txBox="1"/>
          <p:nvPr>
            <p:ph type="title"/>
          </p:nvPr>
        </p:nvSpPr>
        <p:spPr>
          <a:xfrm>
            <a:off x="1337400" y="1219975"/>
            <a:ext cx="15613200" cy="23724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rgbClr val="775935"/>
              </a:buClr>
              <a:buSzPts val="15000"/>
              <a:buFont typeface="EB Garamond"/>
              <a:buNone/>
              <a:defRPr i="0" sz="15000" u="none" cap="none" strike="noStrike">
                <a:solidFill>
                  <a:srgbClr val="775935"/>
                </a:solidFill>
                <a:latin typeface="EB Garamond"/>
                <a:ea typeface="EB Garamond"/>
                <a:cs typeface="EB Garamond"/>
                <a:sym typeface="EB Garamond"/>
              </a:defRPr>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p:txBody>
      </p:sp>
      <p:sp>
        <p:nvSpPr>
          <p:cNvPr id="21" name="Google Shape;21;p3"/>
          <p:cNvSpPr txBox="1"/>
          <p:nvPr>
            <p:ph idx="1" type="subTitle"/>
          </p:nvPr>
        </p:nvSpPr>
        <p:spPr>
          <a:xfrm>
            <a:off x="5003763" y="738675"/>
            <a:ext cx="8280900" cy="777600"/>
          </a:xfrm>
          <a:prstGeom prst="rect">
            <a:avLst/>
          </a:prstGeom>
        </p:spPr>
        <p:txBody>
          <a:bodyPr anchorCtr="0" anchor="t" bIns="45700" lIns="91425" spcFirstLastPara="1" rIns="91425" wrap="square" tIns="45700">
            <a:noAutofit/>
          </a:bodyPr>
          <a:lstStyle>
            <a:lvl1pPr lvl="0">
              <a:spcBef>
                <a:spcPts val="640"/>
              </a:spcBef>
              <a:spcAft>
                <a:spcPts val="0"/>
              </a:spcAft>
              <a:buClr>
                <a:srgbClr val="775935"/>
              </a:buClr>
              <a:buSzPts val="4500"/>
              <a:buNone/>
              <a:defRPr sz="4500">
                <a:solidFill>
                  <a:srgbClr val="775935"/>
                </a:solidFill>
              </a:defRPr>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
        <p:nvSpPr>
          <p:cNvPr id="22" name="Google Shape;22;p3"/>
          <p:cNvSpPr txBox="1"/>
          <p:nvPr>
            <p:ph idx="2" type="subTitle"/>
          </p:nvPr>
        </p:nvSpPr>
        <p:spPr>
          <a:xfrm>
            <a:off x="5227050" y="9000150"/>
            <a:ext cx="7833900" cy="660900"/>
          </a:xfrm>
          <a:prstGeom prst="rect">
            <a:avLst/>
          </a:prstGeom>
        </p:spPr>
        <p:txBody>
          <a:bodyPr anchorCtr="0" anchor="t" bIns="45700" lIns="91425" spcFirstLastPara="1" rIns="91425" wrap="square" tIns="45700">
            <a:noAutofit/>
          </a:bodyPr>
          <a:lstStyle>
            <a:lvl1pPr lvl="0">
              <a:spcBef>
                <a:spcPts val="640"/>
              </a:spcBef>
              <a:spcAft>
                <a:spcPts val="0"/>
              </a:spcAft>
              <a:buSzPts val="2850"/>
              <a:buNone/>
              <a:defRPr sz="2850"/>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
        <p:nvSpPr>
          <p:cNvPr id="23" name="Google Shape;23;p3"/>
          <p:cNvSpPr/>
          <p:nvPr>
            <p:ph idx="3" type="pic"/>
          </p:nvPr>
        </p:nvSpPr>
        <p:spPr>
          <a:xfrm>
            <a:off x="828825" y="3998525"/>
            <a:ext cx="16634700" cy="45771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4" name="Shape 24"/>
        <p:cNvGrpSpPr/>
        <p:nvPr/>
      </p:nvGrpSpPr>
      <p:grpSpPr>
        <a:xfrm>
          <a:off x="0" y="0"/>
          <a:ext cx="0" cy="0"/>
          <a:chOff x="0" y="0"/>
          <a:chExt cx="0" cy="0"/>
        </a:xfrm>
      </p:grpSpPr>
      <p:pic>
        <p:nvPicPr>
          <p:cNvPr id="25" name="Google Shape;25;p4"/>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26" name="Google Shape;26;p4"/>
          <p:cNvGrpSpPr/>
          <p:nvPr/>
        </p:nvGrpSpPr>
        <p:grpSpPr>
          <a:xfrm>
            <a:off x="253194" y="108532"/>
            <a:ext cx="17782022" cy="9925856"/>
            <a:chOff x="0" y="-38100"/>
            <a:chExt cx="4683300" cy="2614200"/>
          </a:xfrm>
        </p:grpSpPr>
        <p:sp>
          <p:nvSpPr>
            <p:cNvPr id="27" name="Google Shape;27;p4"/>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28" name="Google Shape;28;p4"/>
            <p:cNvSpPr txBox="1"/>
            <p:nvPr/>
          </p:nvSpPr>
          <p:spPr>
            <a:xfrm>
              <a:off x="0" y="-38100"/>
              <a:ext cx="4683300" cy="2614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 name="Google Shape;29;p4"/>
          <p:cNvSpPr/>
          <p:nvPr/>
        </p:nvSpPr>
        <p:spPr>
          <a:xfrm>
            <a:off x="253200" y="3470250"/>
            <a:ext cx="5925619" cy="2982879"/>
          </a:xfrm>
          <a:custGeom>
            <a:rect b="b" l="l" r="r" t="t"/>
            <a:pathLst>
              <a:path extrusionOk="0" h="785485" w="1567624">
                <a:moveTo>
                  <a:pt x="0" y="0"/>
                </a:moveTo>
                <a:lnTo>
                  <a:pt x="1567624" y="0"/>
                </a:lnTo>
                <a:lnTo>
                  <a:pt x="1567624" y="785485"/>
                </a:lnTo>
                <a:lnTo>
                  <a:pt x="0" y="785485"/>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0" name="Google Shape;30;p4"/>
          <p:cNvSpPr/>
          <p:nvPr/>
        </p:nvSpPr>
        <p:spPr>
          <a:xfrm>
            <a:off x="6180441" y="3470250"/>
            <a:ext cx="5925619" cy="2982879"/>
          </a:xfrm>
          <a:custGeom>
            <a:rect b="b" l="l" r="r" t="t"/>
            <a:pathLst>
              <a:path extrusionOk="0" h="785485" w="1567624">
                <a:moveTo>
                  <a:pt x="0" y="0"/>
                </a:moveTo>
                <a:lnTo>
                  <a:pt x="1567624" y="0"/>
                </a:lnTo>
                <a:lnTo>
                  <a:pt x="1567624" y="785485"/>
                </a:lnTo>
                <a:lnTo>
                  <a:pt x="0" y="785485"/>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1" name="Google Shape;31;p4"/>
          <p:cNvSpPr/>
          <p:nvPr/>
        </p:nvSpPr>
        <p:spPr>
          <a:xfrm>
            <a:off x="12107682" y="3470250"/>
            <a:ext cx="5925619" cy="2982879"/>
          </a:xfrm>
          <a:custGeom>
            <a:rect b="b" l="l" r="r" t="t"/>
            <a:pathLst>
              <a:path extrusionOk="0" h="785485" w="1567624">
                <a:moveTo>
                  <a:pt x="0" y="0"/>
                </a:moveTo>
                <a:lnTo>
                  <a:pt x="1567624" y="0"/>
                </a:lnTo>
                <a:lnTo>
                  <a:pt x="1567624" y="785485"/>
                </a:lnTo>
                <a:lnTo>
                  <a:pt x="0" y="785485"/>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2" name="Google Shape;32;p4"/>
          <p:cNvSpPr/>
          <p:nvPr/>
        </p:nvSpPr>
        <p:spPr>
          <a:xfrm>
            <a:off x="12432711" y="540385"/>
            <a:ext cx="5244533" cy="2929872"/>
          </a:xfrm>
          <a:custGeom>
            <a:rect b="b" l="l" r="r" t="t"/>
            <a:pathLst>
              <a:path extrusionOk="0" h="2929872" w="5244533">
                <a:moveTo>
                  <a:pt x="0" y="0"/>
                </a:moveTo>
                <a:lnTo>
                  <a:pt x="5244533" y="0"/>
                </a:lnTo>
                <a:lnTo>
                  <a:pt x="5244533" y="2929872"/>
                </a:lnTo>
                <a:lnTo>
                  <a:pt x="0" y="2929872"/>
                </a:lnTo>
                <a:lnTo>
                  <a:pt x="0" y="0"/>
                </a:lnTo>
                <a:close/>
              </a:path>
            </a:pathLst>
          </a:custGeom>
          <a:blipFill rotWithShape="1">
            <a:blip r:embed="rId3">
              <a:alphaModFix/>
            </a:blip>
            <a:stretch>
              <a:fillRect b="-76719" l="0" r="0" t="0"/>
            </a:stretch>
          </a:blipFill>
          <a:ln>
            <a:noFill/>
          </a:ln>
        </p:spPr>
      </p:sp>
      <p:sp>
        <p:nvSpPr>
          <p:cNvPr id="33" name="Google Shape;33;p4"/>
          <p:cNvSpPr txBox="1"/>
          <p:nvPr/>
        </p:nvSpPr>
        <p:spPr>
          <a:xfrm>
            <a:off x="2334999" y="3555982"/>
            <a:ext cx="1777500" cy="1895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315" u="none" cap="none" strike="noStrike">
                <a:solidFill>
                  <a:srgbClr val="775935"/>
                </a:solidFill>
                <a:latin typeface="EB Garamond"/>
                <a:ea typeface="EB Garamond"/>
                <a:cs typeface="EB Garamond"/>
                <a:sym typeface="EB Garamond"/>
              </a:rPr>
              <a:t>01</a:t>
            </a:r>
            <a:endParaRPr/>
          </a:p>
        </p:txBody>
      </p:sp>
      <p:sp>
        <p:nvSpPr>
          <p:cNvPr id="34" name="Google Shape;34;p4"/>
          <p:cNvSpPr txBox="1"/>
          <p:nvPr/>
        </p:nvSpPr>
        <p:spPr>
          <a:xfrm>
            <a:off x="8255247" y="3555982"/>
            <a:ext cx="1777500" cy="1895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315" u="none" cap="none" strike="noStrike">
                <a:solidFill>
                  <a:srgbClr val="775935"/>
                </a:solidFill>
                <a:latin typeface="EB Garamond"/>
                <a:ea typeface="EB Garamond"/>
                <a:cs typeface="EB Garamond"/>
                <a:sym typeface="EB Garamond"/>
              </a:rPr>
              <a:t>02</a:t>
            </a:r>
            <a:endParaRPr/>
          </a:p>
        </p:txBody>
      </p:sp>
      <p:sp>
        <p:nvSpPr>
          <p:cNvPr id="35" name="Google Shape;35;p4"/>
          <p:cNvSpPr txBox="1"/>
          <p:nvPr/>
        </p:nvSpPr>
        <p:spPr>
          <a:xfrm>
            <a:off x="14172404" y="3555982"/>
            <a:ext cx="1777500" cy="1895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315" u="none" cap="none" strike="noStrike">
                <a:solidFill>
                  <a:srgbClr val="775935"/>
                </a:solidFill>
                <a:latin typeface="EB Garamond"/>
                <a:ea typeface="EB Garamond"/>
                <a:cs typeface="EB Garamond"/>
                <a:sym typeface="EB Garamond"/>
              </a:rPr>
              <a:t>03</a:t>
            </a:r>
            <a:endParaRPr/>
          </a:p>
        </p:txBody>
      </p:sp>
      <p:sp>
        <p:nvSpPr>
          <p:cNvPr id="36" name="Google Shape;36;p4"/>
          <p:cNvSpPr txBox="1"/>
          <p:nvPr>
            <p:ph type="title"/>
          </p:nvPr>
        </p:nvSpPr>
        <p:spPr>
          <a:xfrm>
            <a:off x="1724825" y="918225"/>
            <a:ext cx="11404200" cy="1649700"/>
          </a:xfrm>
          <a:prstGeom prst="rect">
            <a:avLst/>
          </a:prstGeom>
        </p:spPr>
        <p:txBody>
          <a:bodyPr anchorCtr="0" anchor="ctr" bIns="45700" lIns="91425" spcFirstLastPara="1" rIns="91425" wrap="square" tIns="45700">
            <a:noAutofit/>
          </a:bodyPr>
          <a:lstStyle>
            <a:lvl1pPr lvl="0" algn="l">
              <a:spcBef>
                <a:spcPts val="0"/>
              </a:spcBef>
              <a:spcAft>
                <a:spcPts val="0"/>
              </a:spcAft>
              <a:buSzPts val="10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4"/>
          <p:cNvSpPr txBox="1"/>
          <p:nvPr>
            <p:ph idx="1" type="subTitle"/>
          </p:nvPr>
        </p:nvSpPr>
        <p:spPr>
          <a:xfrm>
            <a:off x="6716700" y="5420525"/>
            <a:ext cx="4853100" cy="516600"/>
          </a:xfrm>
          <a:prstGeom prst="rect">
            <a:avLst/>
          </a:prstGeom>
        </p:spPr>
        <p:txBody>
          <a:bodyPr anchorCtr="0" anchor="t" bIns="45700" lIns="91425" spcFirstLastPara="1" rIns="91425" wrap="square" tIns="45700">
            <a:noAutofit/>
          </a:bodyPr>
          <a:lstStyle>
            <a:lvl1pPr lvl="0">
              <a:spcBef>
                <a:spcPts val="640"/>
              </a:spcBef>
              <a:spcAft>
                <a:spcPts val="0"/>
              </a:spcAft>
              <a:buSzPts val="3350"/>
              <a:buNone/>
              <a:defRPr sz="3350"/>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
        <p:nvSpPr>
          <p:cNvPr id="38" name="Google Shape;38;p4"/>
          <p:cNvSpPr txBox="1"/>
          <p:nvPr>
            <p:ph idx="2" type="subTitle"/>
          </p:nvPr>
        </p:nvSpPr>
        <p:spPr>
          <a:xfrm>
            <a:off x="12628425" y="5420525"/>
            <a:ext cx="4853100" cy="516600"/>
          </a:xfrm>
          <a:prstGeom prst="rect">
            <a:avLst/>
          </a:prstGeom>
        </p:spPr>
        <p:txBody>
          <a:bodyPr anchorCtr="0" anchor="t" bIns="45700" lIns="91425" spcFirstLastPara="1" rIns="91425" wrap="square" tIns="45700">
            <a:noAutofit/>
          </a:bodyPr>
          <a:lstStyle>
            <a:lvl1pPr lvl="0" rtl="0">
              <a:spcBef>
                <a:spcPts val="640"/>
              </a:spcBef>
              <a:spcAft>
                <a:spcPts val="0"/>
              </a:spcAft>
              <a:buSzPts val="3350"/>
              <a:buNone/>
              <a:defRPr sz="3350"/>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39" name="Google Shape;39;p4"/>
          <p:cNvSpPr txBox="1"/>
          <p:nvPr>
            <p:ph idx="3" type="subTitle"/>
          </p:nvPr>
        </p:nvSpPr>
        <p:spPr>
          <a:xfrm>
            <a:off x="804975" y="5420525"/>
            <a:ext cx="4853100" cy="516600"/>
          </a:xfrm>
          <a:prstGeom prst="rect">
            <a:avLst/>
          </a:prstGeom>
        </p:spPr>
        <p:txBody>
          <a:bodyPr anchorCtr="0" anchor="t" bIns="45700" lIns="91425" spcFirstLastPara="1" rIns="91425" wrap="square" tIns="45700">
            <a:noAutofit/>
          </a:bodyPr>
          <a:lstStyle>
            <a:lvl1pPr lvl="0" rtl="0">
              <a:spcBef>
                <a:spcPts val="640"/>
              </a:spcBef>
              <a:spcAft>
                <a:spcPts val="0"/>
              </a:spcAft>
              <a:buSzPts val="3350"/>
              <a:buNone/>
              <a:defRPr sz="3350"/>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40" name="Google Shape;40;p4"/>
          <p:cNvSpPr/>
          <p:nvPr>
            <p:ph idx="4" type="pic"/>
          </p:nvPr>
        </p:nvSpPr>
        <p:spPr>
          <a:xfrm>
            <a:off x="265825" y="6469425"/>
            <a:ext cx="17755500" cy="35493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41" name="Shape 41"/>
        <p:cNvGrpSpPr/>
        <p:nvPr/>
      </p:nvGrpSpPr>
      <p:grpSpPr>
        <a:xfrm>
          <a:off x="0" y="0"/>
          <a:ext cx="0" cy="0"/>
          <a:chOff x="0" y="0"/>
          <a:chExt cx="0" cy="0"/>
        </a:xfrm>
      </p:grpSpPr>
      <p:pic>
        <p:nvPicPr>
          <p:cNvPr id="42" name="Google Shape;42;p5"/>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3" name="Google Shape;43;p5"/>
          <p:cNvSpPr/>
          <p:nvPr/>
        </p:nvSpPr>
        <p:spPr>
          <a:xfrm>
            <a:off x="5963229" y="4627070"/>
            <a:ext cx="5975711" cy="5375089"/>
          </a:xfrm>
          <a:custGeom>
            <a:rect b="b" l="l" r="r" t="t"/>
            <a:pathLst>
              <a:path extrusionOk="0" h="5375089" w="5975711">
                <a:moveTo>
                  <a:pt x="0" y="0"/>
                </a:moveTo>
                <a:lnTo>
                  <a:pt x="5975711" y="0"/>
                </a:lnTo>
                <a:lnTo>
                  <a:pt x="5975711" y="5375089"/>
                </a:lnTo>
                <a:lnTo>
                  <a:pt x="0" y="5375089"/>
                </a:lnTo>
                <a:lnTo>
                  <a:pt x="0" y="0"/>
                </a:lnTo>
                <a:close/>
              </a:path>
            </a:pathLst>
          </a:custGeom>
          <a:blipFill rotWithShape="1">
            <a:blip r:embed="rId3">
              <a:alphaModFix/>
            </a:blip>
            <a:stretch>
              <a:fillRect b="-11169" l="0" r="0" t="0"/>
            </a:stretch>
          </a:blipFill>
          <a:ln>
            <a:noFill/>
          </a:ln>
        </p:spPr>
      </p:sp>
      <p:grpSp>
        <p:nvGrpSpPr>
          <p:cNvPr id="44" name="Google Shape;44;p5"/>
          <p:cNvGrpSpPr/>
          <p:nvPr/>
        </p:nvGrpSpPr>
        <p:grpSpPr>
          <a:xfrm>
            <a:off x="253194" y="108532"/>
            <a:ext cx="17782022" cy="9925856"/>
            <a:chOff x="0" y="-38100"/>
            <a:chExt cx="4683300" cy="2614200"/>
          </a:xfrm>
        </p:grpSpPr>
        <p:sp>
          <p:nvSpPr>
            <p:cNvPr id="45" name="Google Shape;45;p5"/>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46" name="Google Shape;46;p5"/>
            <p:cNvSpPr txBox="1"/>
            <p:nvPr/>
          </p:nvSpPr>
          <p:spPr>
            <a:xfrm>
              <a:off x="0" y="-38100"/>
              <a:ext cx="4683300" cy="2614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5"/>
          <p:cNvGrpSpPr/>
          <p:nvPr/>
        </p:nvGrpSpPr>
        <p:grpSpPr>
          <a:xfrm>
            <a:off x="253194" y="1695819"/>
            <a:ext cx="14652700" cy="2601209"/>
            <a:chOff x="0" y="-38100"/>
            <a:chExt cx="3415309" cy="606300"/>
          </a:xfrm>
        </p:grpSpPr>
        <p:sp>
          <p:nvSpPr>
            <p:cNvPr id="48" name="Google Shape;48;p5"/>
            <p:cNvSpPr/>
            <p:nvPr/>
          </p:nvSpPr>
          <p:spPr>
            <a:xfrm>
              <a:off x="0" y="0"/>
              <a:ext cx="3415309" cy="568191"/>
            </a:xfrm>
            <a:custGeom>
              <a:rect b="b" l="l" r="r" t="t"/>
              <a:pathLst>
                <a:path extrusionOk="0" h="568191" w="3415309">
                  <a:moveTo>
                    <a:pt x="0" y="0"/>
                  </a:moveTo>
                  <a:lnTo>
                    <a:pt x="3415309" y="0"/>
                  </a:lnTo>
                  <a:lnTo>
                    <a:pt x="3415309" y="568191"/>
                  </a:lnTo>
                  <a:lnTo>
                    <a:pt x="0" y="568191"/>
                  </a:lnTo>
                  <a:close/>
                </a:path>
              </a:pathLst>
            </a:custGeom>
            <a:solidFill>
              <a:srgbClr val="E5DFCF"/>
            </a:solidFill>
            <a:ln cap="sq" cmpd="sng" w="28575">
              <a:solidFill>
                <a:srgbClr val="775935"/>
              </a:solidFill>
              <a:prstDash val="solid"/>
              <a:miter lim="8000"/>
              <a:headEnd len="sm" w="sm" type="none"/>
              <a:tailEnd len="sm" w="sm" type="none"/>
            </a:ln>
          </p:spPr>
        </p:sp>
        <p:sp>
          <p:nvSpPr>
            <p:cNvPr id="49" name="Google Shape;49;p5"/>
            <p:cNvSpPr txBox="1"/>
            <p:nvPr/>
          </p:nvSpPr>
          <p:spPr>
            <a:xfrm>
              <a:off x="0" y="-38100"/>
              <a:ext cx="3415200" cy="606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 name="Google Shape;50;p5"/>
          <p:cNvPicPr preferRelativeResize="0"/>
          <p:nvPr/>
        </p:nvPicPr>
        <p:blipFill rotWithShape="1">
          <a:blip r:embed="rId4">
            <a:alphaModFix/>
          </a:blip>
          <a:srcRect b="17593" l="11429" r="29566" t="0"/>
          <a:stretch/>
        </p:blipFill>
        <p:spPr>
          <a:xfrm>
            <a:off x="7542802" y="282492"/>
            <a:ext cx="10460117" cy="9751314"/>
          </a:xfrm>
          <a:prstGeom prst="rect">
            <a:avLst/>
          </a:prstGeom>
          <a:noFill/>
          <a:ln>
            <a:noFill/>
          </a:ln>
        </p:spPr>
      </p:pic>
      <p:sp>
        <p:nvSpPr>
          <p:cNvPr id="51" name="Google Shape;51;p5"/>
          <p:cNvSpPr txBox="1"/>
          <p:nvPr/>
        </p:nvSpPr>
        <p:spPr>
          <a:xfrm>
            <a:off x="1028700" y="4036520"/>
            <a:ext cx="3722700" cy="46998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30532" u="none" cap="none" strike="noStrike">
                <a:solidFill>
                  <a:srgbClr val="B39979"/>
                </a:solidFill>
                <a:latin typeface="EB Garamond"/>
                <a:ea typeface="EB Garamond"/>
                <a:cs typeface="EB Garamond"/>
                <a:sym typeface="EB Garamond"/>
              </a:rPr>
              <a:t>01</a:t>
            </a:r>
            <a:endParaRPr/>
          </a:p>
        </p:txBody>
      </p:sp>
      <p:sp>
        <p:nvSpPr>
          <p:cNvPr id="52" name="Google Shape;52;p5"/>
          <p:cNvSpPr txBox="1"/>
          <p:nvPr>
            <p:ph type="title"/>
          </p:nvPr>
        </p:nvSpPr>
        <p:spPr>
          <a:xfrm>
            <a:off x="1129475" y="1658027"/>
            <a:ext cx="12027000" cy="2271000"/>
          </a:xfrm>
          <a:prstGeom prst="rect">
            <a:avLst/>
          </a:prstGeom>
        </p:spPr>
        <p:txBody>
          <a:bodyPr anchorCtr="0" anchor="t" bIns="45700" lIns="91425" spcFirstLastPara="1" rIns="91425" wrap="square" tIns="45700">
            <a:noAutofit/>
          </a:bodyPr>
          <a:lstStyle>
            <a:lvl1pPr lvl="0" algn="l">
              <a:spcBef>
                <a:spcPts val="0"/>
              </a:spcBef>
              <a:spcAft>
                <a:spcPts val="0"/>
              </a:spcAft>
              <a:buSzPts val="16300"/>
              <a:buNone/>
              <a:defRPr sz="16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53" name="Shape 53"/>
        <p:cNvGrpSpPr/>
        <p:nvPr/>
      </p:nvGrpSpPr>
      <p:grpSpPr>
        <a:xfrm>
          <a:off x="0" y="0"/>
          <a:ext cx="0" cy="0"/>
          <a:chOff x="0" y="0"/>
          <a:chExt cx="0" cy="0"/>
        </a:xfrm>
      </p:grpSpPr>
      <p:pic>
        <p:nvPicPr>
          <p:cNvPr id="54" name="Google Shape;54;p6"/>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55" name="Google Shape;55;p6"/>
          <p:cNvGrpSpPr/>
          <p:nvPr/>
        </p:nvGrpSpPr>
        <p:grpSpPr>
          <a:xfrm>
            <a:off x="253194" y="108532"/>
            <a:ext cx="17782022" cy="9925856"/>
            <a:chOff x="0" y="-38100"/>
            <a:chExt cx="4683300" cy="2614200"/>
          </a:xfrm>
        </p:grpSpPr>
        <p:sp>
          <p:nvSpPr>
            <p:cNvPr id="56" name="Google Shape;56;p6"/>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57" name="Google Shape;57;p6"/>
            <p:cNvSpPr txBox="1"/>
            <p:nvPr/>
          </p:nvSpPr>
          <p:spPr>
            <a:xfrm>
              <a:off x="0" y="-38100"/>
              <a:ext cx="4683300" cy="2614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6"/>
          <p:cNvGrpSpPr/>
          <p:nvPr/>
        </p:nvGrpSpPr>
        <p:grpSpPr>
          <a:xfrm>
            <a:off x="1184080" y="2704618"/>
            <a:ext cx="4561677" cy="4561677"/>
            <a:chOff x="0" y="0"/>
            <a:chExt cx="812800" cy="812800"/>
          </a:xfrm>
        </p:grpSpPr>
        <p:sp>
          <p:nvSpPr>
            <p:cNvPr id="59" name="Google Shape;5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 name="Google Shape;61;p6"/>
          <p:cNvGrpSpPr/>
          <p:nvPr/>
        </p:nvGrpSpPr>
        <p:grpSpPr>
          <a:xfrm>
            <a:off x="6863146" y="2704618"/>
            <a:ext cx="4561677" cy="4561677"/>
            <a:chOff x="0" y="0"/>
            <a:chExt cx="812800" cy="812800"/>
          </a:xfrm>
        </p:grpSpPr>
        <p:sp>
          <p:nvSpPr>
            <p:cNvPr id="62" name="Google Shape;6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6"/>
          <p:cNvGrpSpPr/>
          <p:nvPr/>
        </p:nvGrpSpPr>
        <p:grpSpPr>
          <a:xfrm>
            <a:off x="12539188" y="2704618"/>
            <a:ext cx="4561677" cy="4561677"/>
            <a:chOff x="0" y="0"/>
            <a:chExt cx="812800" cy="812800"/>
          </a:xfrm>
        </p:grpSpPr>
        <p:sp>
          <p:nvSpPr>
            <p:cNvPr id="65" name="Google Shape;6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 name="Google Shape;67;p6"/>
          <p:cNvSpPr/>
          <p:nvPr/>
        </p:nvSpPr>
        <p:spPr>
          <a:xfrm rot="5322664">
            <a:off x="7061822" y="2904250"/>
            <a:ext cx="4167941" cy="4167941"/>
          </a:xfrm>
          <a:custGeom>
            <a:rect b="b" l="l" r="r" t="t"/>
            <a:pathLst>
              <a:path extrusionOk="0" h="4166886" w="4166886">
                <a:moveTo>
                  <a:pt x="0" y="0"/>
                </a:moveTo>
                <a:lnTo>
                  <a:pt x="4166886" y="0"/>
                </a:lnTo>
                <a:lnTo>
                  <a:pt x="4166886" y="4166886"/>
                </a:lnTo>
                <a:lnTo>
                  <a:pt x="0" y="4166886"/>
                </a:lnTo>
                <a:lnTo>
                  <a:pt x="0" y="0"/>
                </a:lnTo>
                <a:close/>
              </a:path>
            </a:pathLst>
          </a:custGeom>
          <a:blipFill rotWithShape="1">
            <a:blip r:embed="rId3">
              <a:alphaModFix/>
            </a:blip>
            <a:stretch>
              <a:fillRect b="0" l="0" r="0" t="0"/>
            </a:stretch>
          </a:blipFill>
          <a:ln>
            <a:noFill/>
          </a:ln>
        </p:spPr>
      </p:sp>
      <p:sp>
        <p:nvSpPr>
          <p:cNvPr id="68" name="Google Shape;68;p6"/>
          <p:cNvSpPr/>
          <p:nvPr/>
        </p:nvSpPr>
        <p:spPr>
          <a:xfrm>
            <a:off x="1384028" y="2902030"/>
            <a:ext cx="4166886" cy="4166886"/>
          </a:xfrm>
          <a:custGeom>
            <a:rect b="b" l="l" r="r" t="t"/>
            <a:pathLst>
              <a:path extrusionOk="0" h="4166886" w="4166886">
                <a:moveTo>
                  <a:pt x="0" y="0"/>
                </a:moveTo>
                <a:lnTo>
                  <a:pt x="4166886" y="0"/>
                </a:lnTo>
                <a:lnTo>
                  <a:pt x="4166886" y="4166886"/>
                </a:lnTo>
                <a:lnTo>
                  <a:pt x="0" y="4166886"/>
                </a:lnTo>
                <a:lnTo>
                  <a:pt x="0" y="0"/>
                </a:lnTo>
                <a:close/>
              </a:path>
            </a:pathLst>
          </a:custGeom>
          <a:blipFill rotWithShape="1">
            <a:blip r:embed="rId3">
              <a:alphaModFix/>
            </a:blip>
            <a:stretch>
              <a:fillRect b="0" l="0" r="0" t="0"/>
            </a:stretch>
          </a:blipFill>
          <a:ln>
            <a:noFill/>
          </a:ln>
        </p:spPr>
      </p:sp>
      <p:sp>
        <p:nvSpPr>
          <p:cNvPr id="69" name="Google Shape;69;p6"/>
          <p:cNvSpPr/>
          <p:nvPr/>
        </p:nvSpPr>
        <p:spPr>
          <a:xfrm rot="-3046867">
            <a:off x="12738991" y="2905131"/>
            <a:ext cx="4168305" cy="4168305"/>
          </a:xfrm>
          <a:custGeom>
            <a:rect b="b" l="l" r="r" t="t"/>
            <a:pathLst>
              <a:path extrusionOk="0" h="4166886" w="4166886">
                <a:moveTo>
                  <a:pt x="0" y="0"/>
                </a:moveTo>
                <a:lnTo>
                  <a:pt x="4166886" y="0"/>
                </a:lnTo>
                <a:lnTo>
                  <a:pt x="4166886" y="4166886"/>
                </a:lnTo>
                <a:lnTo>
                  <a:pt x="0" y="4166886"/>
                </a:lnTo>
                <a:lnTo>
                  <a:pt x="0" y="0"/>
                </a:lnTo>
                <a:close/>
              </a:path>
            </a:pathLst>
          </a:custGeom>
          <a:blipFill rotWithShape="1">
            <a:blip r:embed="rId3">
              <a:alphaModFix/>
            </a:blip>
            <a:stretch>
              <a:fillRect b="0" l="0" r="0" t="0"/>
            </a:stretch>
          </a:blipFill>
          <a:ln>
            <a:noFill/>
          </a:ln>
        </p:spPr>
      </p:sp>
      <p:sp>
        <p:nvSpPr>
          <p:cNvPr id="70" name="Google Shape;70;p6"/>
          <p:cNvSpPr/>
          <p:nvPr/>
        </p:nvSpPr>
        <p:spPr>
          <a:xfrm>
            <a:off x="2438889" y="3701716"/>
            <a:ext cx="2057163" cy="2675984"/>
          </a:xfrm>
          <a:custGeom>
            <a:rect b="b" l="l" r="r" t="t"/>
            <a:pathLst>
              <a:path extrusionOk="0" h="2675984" w="2057163">
                <a:moveTo>
                  <a:pt x="0" y="0"/>
                </a:moveTo>
                <a:lnTo>
                  <a:pt x="2057163" y="0"/>
                </a:lnTo>
                <a:lnTo>
                  <a:pt x="2057163" y="2675984"/>
                </a:lnTo>
                <a:lnTo>
                  <a:pt x="0" y="2675984"/>
                </a:lnTo>
                <a:lnTo>
                  <a:pt x="0" y="0"/>
                </a:lnTo>
                <a:close/>
              </a:path>
            </a:pathLst>
          </a:custGeom>
          <a:blipFill rotWithShape="1">
            <a:blip r:embed="rId4">
              <a:alphaModFix/>
            </a:blip>
            <a:stretch>
              <a:fillRect b="0" l="0" r="0" t="0"/>
            </a:stretch>
          </a:blipFill>
          <a:ln>
            <a:noFill/>
          </a:ln>
        </p:spPr>
      </p:sp>
      <p:sp>
        <p:nvSpPr>
          <p:cNvPr id="71" name="Google Shape;71;p6"/>
          <p:cNvSpPr/>
          <p:nvPr/>
        </p:nvSpPr>
        <p:spPr>
          <a:xfrm>
            <a:off x="8177681" y="3701716"/>
            <a:ext cx="1932637" cy="2567513"/>
          </a:xfrm>
          <a:custGeom>
            <a:rect b="b" l="l" r="r" t="t"/>
            <a:pathLst>
              <a:path extrusionOk="0" h="2567513" w="1932637">
                <a:moveTo>
                  <a:pt x="0" y="0"/>
                </a:moveTo>
                <a:lnTo>
                  <a:pt x="1932638" y="0"/>
                </a:lnTo>
                <a:lnTo>
                  <a:pt x="1932638" y="2567513"/>
                </a:lnTo>
                <a:lnTo>
                  <a:pt x="0" y="2567513"/>
                </a:lnTo>
                <a:lnTo>
                  <a:pt x="0" y="0"/>
                </a:lnTo>
                <a:close/>
              </a:path>
            </a:pathLst>
          </a:custGeom>
          <a:blipFill rotWithShape="1">
            <a:blip r:embed="rId5">
              <a:alphaModFix/>
            </a:blip>
            <a:stretch>
              <a:fillRect b="0" l="0" r="0" t="0"/>
            </a:stretch>
          </a:blipFill>
          <a:ln>
            <a:noFill/>
          </a:ln>
        </p:spPr>
      </p:sp>
      <p:sp>
        <p:nvSpPr>
          <p:cNvPr id="72" name="Google Shape;72;p6"/>
          <p:cNvSpPr/>
          <p:nvPr/>
        </p:nvSpPr>
        <p:spPr>
          <a:xfrm>
            <a:off x="13407470" y="3980051"/>
            <a:ext cx="2828553" cy="2010844"/>
          </a:xfrm>
          <a:custGeom>
            <a:rect b="b" l="l" r="r" t="t"/>
            <a:pathLst>
              <a:path extrusionOk="0" h="2010844" w="2828553">
                <a:moveTo>
                  <a:pt x="0" y="0"/>
                </a:moveTo>
                <a:lnTo>
                  <a:pt x="2828553" y="0"/>
                </a:lnTo>
                <a:lnTo>
                  <a:pt x="2828553" y="2010844"/>
                </a:lnTo>
                <a:lnTo>
                  <a:pt x="0" y="2010844"/>
                </a:lnTo>
                <a:lnTo>
                  <a:pt x="0" y="0"/>
                </a:lnTo>
                <a:close/>
              </a:path>
            </a:pathLst>
          </a:custGeom>
          <a:blipFill rotWithShape="1">
            <a:blip r:embed="rId6">
              <a:alphaModFix/>
            </a:blip>
            <a:stretch>
              <a:fillRect b="0" l="0" r="0" t="0"/>
            </a:stretch>
          </a:blipFill>
          <a:ln>
            <a:noFill/>
          </a:ln>
        </p:spPr>
      </p:sp>
      <p:sp>
        <p:nvSpPr>
          <p:cNvPr id="73" name="Google Shape;73;p6"/>
          <p:cNvSpPr txBox="1"/>
          <p:nvPr>
            <p:ph type="title"/>
          </p:nvPr>
        </p:nvSpPr>
        <p:spPr>
          <a:xfrm>
            <a:off x="285000" y="515969"/>
            <a:ext cx="17718000" cy="1649700"/>
          </a:xfrm>
          <a:prstGeom prst="rect">
            <a:avLst/>
          </a:prstGeom>
        </p:spPr>
        <p:txBody>
          <a:bodyPr anchorCtr="0" anchor="t" bIns="45700" lIns="91425" spcFirstLastPara="1" rIns="91425" wrap="square" tIns="45700">
            <a:noAutofit/>
          </a:bodyPr>
          <a:lstStyle>
            <a:lvl1pPr lvl="0">
              <a:spcBef>
                <a:spcPts val="0"/>
              </a:spcBef>
              <a:spcAft>
                <a:spcPts val="0"/>
              </a:spcAft>
              <a:buSzPts val="10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
          <p:cNvSpPr txBox="1"/>
          <p:nvPr>
            <p:ph idx="1" type="subTitle"/>
          </p:nvPr>
        </p:nvSpPr>
        <p:spPr>
          <a:xfrm>
            <a:off x="1383975" y="7505600"/>
            <a:ext cx="4167000" cy="541800"/>
          </a:xfrm>
          <a:prstGeom prst="rect">
            <a:avLst/>
          </a:prstGeom>
        </p:spPr>
        <p:txBody>
          <a:bodyPr anchorCtr="0" anchor="t" bIns="45700" lIns="91425" spcFirstLastPara="1" rIns="91425" wrap="square" tIns="45700">
            <a:noAutofit/>
          </a:bodyPr>
          <a:lstStyle>
            <a:lvl1pPr lvl="0">
              <a:spcBef>
                <a:spcPts val="640"/>
              </a:spcBef>
              <a:spcAft>
                <a:spcPts val="0"/>
              </a:spcAft>
              <a:buSzPts val="2250"/>
              <a:buNone/>
              <a:defRPr b="1" sz="2250"/>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
        <p:nvSpPr>
          <p:cNvPr id="75" name="Google Shape;75;p6"/>
          <p:cNvSpPr txBox="1"/>
          <p:nvPr>
            <p:ph idx="2" type="body"/>
          </p:nvPr>
        </p:nvSpPr>
        <p:spPr>
          <a:xfrm>
            <a:off x="1383975" y="8047400"/>
            <a:ext cx="4167000" cy="1600800"/>
          </a:xfrm>
          <a:prstGeom prst="rect">
            <a:avLst/>
          </a:prstGeom>
        </p:spPr>
        <p:txBody>
          <a:bodyPr anchorCtr="0" anchor="t" bIns="45700" lIns="91425" spcFirstLastPara="1" rIns="91425" wrap="square" tIns="45700">
            <a:noAutofit/>
          </a:bodyPr>
          <a:lstStyle>
            <a:lvl1pPr indent="-349250" lvl="0" marL="457200">
              <a:spcBef>
                <a:spcPts val="640"/>
              </a:spcBef>
              <a:spcAft>
                <a:spcPts val="0"/>
              </a:spcAft>
              <a:buSzPts val="1900"/>
              <a:buChar char="•"/>
              <a:defRPr/>
            </a:lvl1pPr>
            <a:lvl2pPr indent="-349250" lvl="1" marL="914400">
              <a:spcBef>
                <a:spcPts val="560"/>
              </a:spcBef>
              <a:spcAft>
                <a:spcPts val="0"/>
              </a:spcAft>
              <a:buSzPts val="1900"/>
              <a:buChar char="–"/>
              <a:defRPr/>
            </a:lvl2pPr>
            <a:lvl3pPr indent="-349250" lvl="2" marL="1371600">
              <a:spcBef>
                <a:spcPts val="480"/>
              </a:spcBef>
              <a:spcAft>
                <a:spcPts val="0"/>
              </a:spcAft>
              <a:buSzPts val="1900"/>
              <a:buChar char="•"/>
              <a:defRPr/>
            </a:lvl3pPr>
            <a:lvl4pPr indent="-349250" lvl="3" marL="1828800">
              <a:spcBef>
                <a:spcPts val="400"/>
              </a:spcBef>
              <a:spcAft>
                <a:spcPts val="0"/>
              </a:spcAft>
              <a:buSzPts val="1900"/>
              <a:buChar char="–"/>
              <a:defRPr/>
            </a:lvl4pPr>
            <a:lvl5pPr indent="-349250" lvl="4" marL="2286000">
              <a:spcBef>
                <a:spcPts val="400"/>
              </a:spcBef>
              <a:spcAft>
                <a:spcPts val="0"/>
              </a:spcAft>
              <a:buSzPts val="1900"/>
              <a:buChar char="»"/>
              <a:defRPr/>
            </a:lvl5pPr>
            <a:lvl6pPr indent="-349250" lvl="5" marL="2743200">
              <a:spcBef>
                <a:spcPts val="400"/>
              </a:spcBef>
              <a:spcAft>
                <a:spcPts val="0"/>
              </a:spcAft>
              <a:buSzPts val="1900"/>
              <a:buChar char="•"/>
              <a:defRPr/>
            </a:lvl6pPr>
            <a:lvl7pPr indent="-349250" lvl="6" marL="3200400">
              <a:spcBef>
                <a:spcPts val="400"/>
              </a:spcBef>
              <a:spcAft>
                <a:spcPts val="0"/>
              </a:spcAft>
              <a:buSzPts val="1900"/>
              <a:buChar char="•"/>
              <a:defRPr/>
            </a:lvl7pPr>
            <a:lvl8pPr indent="-349250" lvl="7" marL="3657600">
              <a:spcBef>
                <a:spcPts val="400"/>
              </a:spcBef>
              <a:spcAft>
                <a:spcPts val="0"/>
              </a:spcAft>
              <a:buSzPts val="1900"/>
              <a:buChar char="•"/>
              <a:defRPr/>
            </a:lvl8pPr>
            <a:lvl9pPr indent="-349250" lvl="8" marL="4114800">
              <a:spcBef>
                <a:spcPts val="400"/>
              </a:spcBef>
              <a:spcAft>
                <a:spcPts val="0"/>
              </a:spcAft>
              <a:buSzPts val="1900"/>
              <a:buChar char="•"/>
              <a:defRPr/>
            </a:lvl9pPr>
          </a:lstStyle>
          <a:p/>
        </p:txBody>
      </p:sp>
      <p:sp>
        <p:nvSpPr>
          <p:cNvPr id="76" name="Google Shape;76;p6"/>
          <p:cNvSpPr txBox="1"/>
          <p:nvPr>
            <p:ph idx="3" type="subTitle"/>
          </p:nvPr>
        </p:nvSpPr>
        <p:spPr>
          <a:xfrm>
            <a:off x="7062300" y="7505600"/>
            <a:ext cx="4167000" cy="541800"/>
          </a:xfrm>
          <a:prstGeom prst="rect">
            <a:avLst/>
          </a:prstGeom>
        </p:spPr>
        <p:txBody>
          <a:bodyPr anchorCtr="0" anchor="t" bIns="45700" lIns="91425" spcFirstLastPara="1" rIns="91425" wrap="square" tIns="45700">
            <a:noAutofit/>
          </a:bodyPr>
          <a:lstStyle>
            <a:lvl1pPr lvl="0" rtl="0">
              <a:spcBef>
                <a:spcPts val="640"/>
              </a:spcBef>
              <a:spcAft>
                <a:spcPts val="0"/>
              </a:spcAft>
              <a:buSzPts val="2250"/>
              <a:buNone/>
              <a:defRPr b="1" sz="2250"/>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77" name="Google Shape;77;p6"/>
          <p:cNvSpPr txBox="1"/>
          <p:nvPr>
            <p:ph idx="4" type="body"/>
          </p:nvPr>
        </p:nvSpPr>
        <p:spPr>
          <a:xfrm>
            <a:off x="7062300" y="8047400"/>
            <a:ext cx="4167000" cy="1600800"/>
          </a:xfrm>
          <a:prstGeom prst="rect">
            <a:avLst/>
          </a:prstGeom>
        </p:spPr>
        <p:txBody>
          <a:bodyPr anchorCtr="0" anchor="t" bIns="45700" lIns="91425" spcFirstLastPara="1" rIns="91425" wrap="square" tIns="45700">
            <a:noAutofit/>
          </a:bodyPr>
          <a:lstStyle>
            <a:lvl1pPr indent="-349250" lvl="0" marL="457200" rtl="0">
              <a:spcBef>
                <a:spcPts val="640"/>
              </a:spcBef>
              <a:spcAft>
                <a:spcPts val="0"/>
              </a:spcAft>
              <a:buSzPts val="1900"/>
              <a:buChar char="•"/>
              <a:defRPr/>
            </a:lvl1pPr>
            <a:lvl2pPr indent="-349250" lvl="1" marL="914400" rtl="0">
              <a:spcBef>
                <a:spcPts val="560"/>
              </a:spcBef>
              <a:spcAft>
                <a:spcPts val="0"/>
              </a:spcAft>
              <a:buSzPts val="1900"/>
              <a:buChar char="–"/>
              <a:defRPr/>
            </a:lvl2pPr>
            <a:lvl3pPr indent="-349250" lvl="2" marL="1371600" rtl="0">
              <a:spcBef>
                <a:spcPts val="480"/>
              </a:spcBef>
              <a:spcAft>
                <a:spcPts val="0"/>
              </a:spcAft>
              <a:buSzPts val="1900"/>
              <a:buChar char="•"/>
              <a:defRPr/>
            </a:lvl3pPr>
            <a:lvl4pPr indent="-349250" lvl="3" marL="1828800" rtl="0">
              <a:spcBef>
                <a:spcPts val="400"/>
              </a:spcBef>
              <a:spcAft>
                <a:spcPts val="0"/>
              </a:spcAft>
              <a:buSzPts val="1900"/>
              <a:buChar char="–"/>
              <a:defRPr/>
            </a:lvl4pPr>
            <a:lvl5pPr indent="-349250" lvl="4" marL="2286000" rtl="0">
              <a:spcBef>
                <a:spcPts val="400"/>
              </a:spcBef>
              <a:spcAft>
                <a:spcPts val="0"/>
              </a:spcAft>
              <a:buSzPts val="1900"/>
              <a:buChar char="»"/>
              <a:defRPr/>
            </a:lvl5pPr>
            <a:lvl6pPr indent="-349250" lvl="5" marL="2743200" rtl="0">
              <a:spcBef>
                <a:spcPts val="400"/>
              </a:spcBef>
              <a:spcAft>
                <a:spcPts val="0"/>
              </a:spcAft>
              <a:buSzPts val="1900"/>
              <a:buChar char="•"/>
              <a:defRPr/>
            </a:lvl6pPr>
            <a:lvl7pPr indent="-349250" lvl="6" marL="3200400" rtl="0">
              <a:spcBef>
                <a:spcPts val="400"/>
              </a:spcBef>
              <a:spcAft>
                <a:spcPts val="0"/>
              </a:spcAft>
              <a:buSzPts val="1900"/>
              <a:buChar char="•"/>
              <a:defRPr/>
            </a:lvl7pPr>
            <a:lvl8pPr indent="-349250" lvl="7" marL="3657600" rtl="0">
              <a:spcBef>
                <a:spcPts val="400"/>
              </a:spcBef>
              <a:spcAft>
                <a:spcPts val="0"/>
              </a:spcAft>
              <a:buSzPts val="1900"/>
              <a:buChar char="•"/>
              <a:defRPr/>
            </a:lvl8pPr>
            <a:lvl9pPr indent="-349250" lvl="8" marL="4114800" rtl="0">
              <a:spcBef>
                <a:spcPts val="400"/>
              </a:spcBef>
              <a:spcAft>
                <a:spcPts val="0"/>
              </a:spcAft>
              <a:buSzPts val="1900"/>
              <a:buChar char="•"/>
              <a:defRPr/>
            </a:lvl9pPr>
          </a:lstStyle>
          <a:p/>
        </p:txBody>
      </p:sp>
      <p:sp>
        <p:nvSpPr>
          <p:cNvPr id="78" name="Google Shape;78;p6"/>
          <p:cNvSpPr txBox="1"/>
          <p:nvPr>
            <p:ph idx="5" type="subTitle"/>
          </p:nvPr>
        </p:nvSpPr>
        <p:spPr>
          <a:xfrm>
            <a:off x="12736538" y="7505600"/>
            <a:ext cx="4167000" cy="541800"/>
          </a:xfrm>
          <a:prstGeom prst="rect">
            <a:avLst/>
          </a:prstGeom>
        </p:spPr>
        <p:txBody>
          <a:bodyPr anchorCtr="0" anchor="t" bIns="45700" lIns="91425" spcFirstLastPara="1" rIns="91425" wrap="square" tIns="45700">
            <a:noAutofit/>
          </a:bodyPr>
          <a:lstStyle>
            <a:lvl1pPr lvl="0" rtl="0">
              <a:spcBef>
                <a:spcPts val="640"/>
              </a:spcBef>
              <a:spcAft>
                <a:spcPts val="0"/>
              </a:spcAft>
              <a:buSzPts val="2250"/>
              <a:buNone/>
              <a:defRPr b="1" sz="2250"/>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79" name="Google Shape;79;p6"/>
          <p:cNvSpPr txBox="1"/>
          <p:nvPr>
            <p:ph idx="6" type="body"/>
          </p:nvPr>
        </p:nvSpPr>
        <p:spPr>
          <a:xfrm>
            <a:off x="12736538" y="8047400"/>
            <a:ext cx="4167000" cy="1600800"/>
          </a:xfrm>
          <a:prstGeom prst="rect">
            <a:avLst/>
          </a:prstGeom>
        </p:spPr>
        <p:txBody>
          <a:bodyPr anchorCtr="0" anchor="t" bIns="45700" lIns="91425" spcFirstLastPara="1" rIns="91425" wrap="square" tIns="45700">
            <a:noAutofit/>
          </a:bodyPr>
          <a:lstStyle>
            <a:lvl1pPr indent="-349250" lvl="0" marL="457200" rtl="0">
              <a:spcBef>
                <a:spcPts val="640"/>
              </a:spcBef>
              <a:spcAft>
                <a:spcPts val="0"/>
              </a:spcAft>
              <a:buSzPts val="1900"/>
              <a:buChar char="•"/>
              <a:defRPr/>
            </a:lvl1pPr>
            <a:lvl2pPr indent="-349250" lvl="1" marL="914400" rtl="0">
              <a:spcBef>
                <a:spcPts val="560"/>
              </a:spcBef>
              <a:spcAft>
                <a:spcPts val="0"/>
              </a:spcAft>
              <a:buSzPts val="1900"/>
              <a:buChar char="–"/>
              <a:defRPr/>
            </a:lvl2pPr>
            <a:lvl3pPr indent="-349250" lvl="2" marL="1371600" rtl="0">
              <a:spcBef>
                <a:spcPts val="480"/>
              </a:spcBef>
              <a:spcAft>
                <a:spcPts val="0"/>
              </a:spcAft>
              <a:buSzPts val="1900"/>
              <a:buChar char="•"/>
              <a:defRPr/>
            </a:lvl3pPr>
            <a:lvl4pPr indent="-349250" lvl="3" marL="1828800" rtl="0">
              <a:spcBef>
                <a:spcPts val="400"/>
              </a:spcBef>
              <a:spcAft>
                <a:spcPts val="0"/>
              </a:spcAft>
              <a:buSzPts val="1900"/>
              <a:buChar char="–"/>
              <a:defRPr/>
            </a:lvl4pPr>
            <a:lvl5pPr indent="-349250" lvl="4" marL="2286000" rtl="0">
              <a:spcBef>
                <a:spcPts val="400"/>
              </a:spcBef>
              <a:spcAft>
                <a:spcPts val="0"/>
              </a:spcAft>
              <a:buSzPts val="1900"/>
              <a:buChar char="»"/>
              <a:defRPr/>
            </a:lvl5pPr>
            <a:lvl6pPr indent="-349250" lvl="5" marL="2743200" rtl="0">
              <a:spcBef>
                <a:spcPts val="400"/>
              </a:spcBef>
              <a:spcAft>
                <a:spcPts val="0"/>
              </a:spcAft>
              <a:buSzPts val="1900"/>
              <a:buChar char="•"/>
              <a:defRPr/>
            </a:lvl6pPr>
            <a:lvl7pPr indent="-349250" lvl="6" marL="3200400" rtl="0">
              <a:spcBef>
                <a:spcPts val="400"/>
              </a:spcBef>
              <a:spcAft>
                <a:spcPts val="0"/>
              </a:spcAft>
              <a:buSzPts val="1900"/>
              <a:buChar char="•"/>
              <a:defRPr/>
            </a:lvl7pPr>
            <a:lvl8pPr indent="-349250" lvl="7" marL="3657600" rtl="0">
              <a:spcBef>
                <a:spcPts val="400"/>
              </a:spcBef>
              <a:spcAft>
                <a:spcPts val="0"/>
              </a:spcAft>
              <a:buSzPts val="1900"/>
              <a:buChar char="•"/>
              <a:defRPr/>
            </a:lvl8pPr>
            <a:lvl9pPr indent="-349250" lvl="8" marL="4114800" rtl="0">
              <a:spcBef>
                <a:spcPts val="400"/>
              </a:spcBef>
              <a:spcAft>
                <a:spcPts val="0"/>
              </a:spcAft>
              <a:buSzPts val="19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80" name="Shape 80"/>
        <p:cNvGrpSpPr/>
        <p:nvPr/>
      </p:nvGrpSpPr>
      <p:grpSpPr>
        <a:xfrm>
          <a:off x="0" y="0"/>
          <a:ext cx="0" cy="0"/>
          <a:chOff x="0" y="0"/>
          <a:chExt cx="0" cy="0"/>
        </a:xfrm>
      </p:grpSpPr>
      <p:pic>
        <p:nvPicPr>
          <p:cNvPr id="81" name="Google Shape;81;p7"/>
          <p:cNvPicPr preferRelativeResize="0"/>
          <p:nvPr/>
        </p:nvPicPr>
        <p:blipFill>
          <a:blip r:embed="rId2">
            <a:alphaModFix/>
          </a:blip>
          <a:stretch>
            <a:fillRect/>
          </a:stretch>
        </p:blipFill>
        <p:spPr>
          <a:xfrm>
            <a:off x="0" y="0"/>
            <a:ext cx="18288000" cy="10287000"/>
          </a:xfrm>
          <a:prstGeom prst="rect">
            <a:avLst/>
          </a:prstGeom>
          <a:noFill/>
          <a:ln>
            <a:noFill/>
          </a:ln>
        </p:spPr>
      </p:pic>
      <p:grpSp>
        <p:nvGrpSpPr>
          <p:cNvPr id="82" name="Google Shape;82;p7"/>
          <p:cNvGrpSpPr/>
          <p:nvPr/>
        </p:nvGrpSpPr>
        <p:grpSpPr>
          <a:xfrm>
            <a:off x="253194" y="108532"/>
            <a:ext cx="17782022" cy="9925856"/>
            <a:chOff x="0" y="-38100"/>
            <a:chExt cx="4683300" cy="2614200"/>
          </a:xfrm>
        </p:grpSpPr>
        <p:sp>
          <p:nvSpPr>
            <p:cNvPr id="83" name="Google Shape;83;p7"/>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84" name="Google Shape;84;p7"/>
            <p:cNvSpPr txBox="1"/>
            <p:nvPr/>
          </p:nvSpPr>
          <p:spPr>
            <a:xfrm>
              <a:off x="0" y="-38100"/>
              <a:ext cx="4683300" cy="2614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7"/>
          <p:cNvGrpSpPr/>
          <p:nvPr/>
        </p:nvGrpSpPr>
        <p:grpSpPr>
          <a:xfrm>
            <a:off x="253194" y="4316776"/>
            <a:ext cx="17782022" cy="1405928"/>
            <a:chOff x="0" y="-38100"/>
            <a:chExt cx="4683300" cy="370283"/>
          </a:xfrm>
        </p:grpSpPr>
        <p:sp>
          <p:nvSpPr>
            <p:cNvPr id="86" name="Google Shape;86;p7"/>
            <p:cNvSpPr/>
            <p:nvPr/>
          </p:nvSpPr>
          <p:spPr>
            <a:xfrm>
              <a:off x="0" y="0"/>
              <a:ext cx="4683223" cy="332183"/>
            </a:xfrm>
            <a:custGeom>
              <a:rect b="b" l="l" r="r" t="t"/>
              <a:pathLst>
                <a:path extrusionOk="0" h="332183" w="4683223">
                  <a:moveTo>
                    <a:pt x="0" y="0"/>
                  </a:moveTo>
                  <a:lnTo>
                    <a:pt x="4683223" y="0"/>
                  </a:lnTo>
                  <a:lnTo>
                    <a:pt x="4683223" y="332183"/>
                  </a:lnTo>
                  <a:lnTo>
                    <a:pt x="0" y="332183"/>
                  </a:lnTo>
                  <a:close/>
                </a:path>
              </a:pathLst>
            </a:custGeom>
            <a:solidFill>
              <a:srgbClr val="E5DFCF"/>
            </a:solidFill>
            <a:ln cap="sq" cmpd="sng" w="28575">
              <a:solidFill>
                <a:srgbClr val="775935"/>
              </a:solidFill>
              <a:prstDash val="solid"/>
              <a:miter lim="8000"/>
              <a:headEnd len="sm" w="sm" type="none"/>
              <a:tailEnd len="sm" w="sm" type="none"/>
            </a:ln>
          </p:spPr>
        </p:sp>
        <p:sp>
          <p:nvSpPr>
            <p:cNvPr id="87" name="Google Shape;87;p7"/>
            <p:cNvSpPr txBox="1"/>
            <p:nvPr/>
          </p:nvSpPr>
          <p:spPr>
            <a:xfrm>
              <a:off x="0" y="-38100"/>
              <a:ext cx="4683300" cy="370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7"/>
          <p:cNvSpPr/>
          <p:nvPr/>
        </p:nvSpPr>
        <p:spPr>
          <a:xfrm>
            <a:off x="6673702" y="6990614"/>
            <a:ext cx="4940595" cy="3018369"/>
          </a:xfrm>
          <a:custGeom>
            <a:rect b="b" l="l" r="r" t="t"/>
            <a:pathLst>
              <a:path extrusionOk="0" h="3018369" w="4940595">
                <a:moveTo>
                  <a:pt x="0" y="0"/>
                </a:moveTo>
                <a:lnTo>
                  <a:pt x="4940596" y="0"/>
                </a:lnTo>
                <a:lnTo>
                  <a:pt x="4940596" y="3018369"/>
                </a:lnTo>
                <a:lnTo>
                  <a:pt x="0" y="3018369"/>
                </a:lnTo>
                <a:lnTo>
                  <a:pt x="0" y="0"/>
                </a:lnTo>
                <a:close/>
              </a:path>
            </a:pathLst>
          </a:custGeom>
          <a:blipFill rotWithShape="1">
            <a:blip r:embed="rId3">
              <a:alphaModFix/>
            </a:blip>
            <a:stretch>
              <a:fillRect b="-78938" l="0" r="0" t="0"/>
            </a:stretch>
          </a:blipFill>
          <a:ln>
            <a:noFill/>
          </a:ln>
        </p:spPr>
      </p:sp>
      <p:grpSp>
        <p:nvGrpSpPr>
          <p:cNvPr id="89" name="Google Shape;89;p7"/>
          <p:cNvGrpSpPr/>
          <p:nvPr/>
        </p:nvGrpSpPr>
        <p:grpSpPr>
          <a:xfrm>
            <a:off x="2244090" y="4241657"/>
            <a:ext cx="439562" cy="439562"/>
            <a:chOff x="0" y="0"/>
            <a:chExt cx="812800" cy="812800"/>
          </a:xfrm>
        </p:grpSpPr>
        <p:sp>
          <p:nvSpPr>
            <p:cNvPr id="90" name="Google Shape;9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7"/>
          <p:cNvGrpSpPr/>
          <p:nvPr/>
        </p:nvGrpSpPr>
        <p:grpSpPr>
          <a:xfrm>
            <a:off x="6787625" y="4241657"/>
            <a:ext cx="439562" cy="439562"/>
            <a:chOff x="0" y="0"/>
            <a:chExt cx="812800" cy="812800"/>
          </a:xfrm>
        </p:grpSpPr>
        <p:sp>
          <p:nvSpPr>
            <p:cNvPr id="93" name="Google Shape;9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7"/>
          <p:cNvGrpSpPr/>
          <p:nvPr/>
        </p:nvGrpSpPr>
        <p:grpSpPr>
          <a:xfrm>
            <a:off x="11362444" y="4241657"/>
            <a:ext cx="439562" cy="439562"/>
            <a:chOff x="0" y="0"/>
            <a:chExt cx="812800" cy="812800"/>
          </a:xfrm>
        </p:grpSpPr>
        <p:sp>
          <p:nvSpPr>
            <p:cNvPr id="96" name="Google Shape;9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7"/>
          <p:cNvGrpSpPr/>
          <p:nvPr/>
        </p:nvGrpSpPr>
        <p:grpSpPr>
          <a:xfrm>
            <a:off x="15630766" y="4241657"/>
            <a:ext cx="439562" cy="439562"/>
            <a:chOff x="0" y="0"/>
            <a:chExt cx="812800" cy="812800"/>
          </a:xfrm>
        </p:grpSpPr>
        <p:sp>
          <p:nvSpPr>
            <p:cNvPr id="99" name="Google Shape;9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7"/>
          <p:cNvSpPr txBox="1"/>
          <p:nvPr>
            <p:ph type="title"/>
          </p:nvPr>
        </p:nvSpPr>
        <p:spPr>
          <a:xfrm>
            <a:off x="285000" y="612000"/>
            <a:ext cx="17718000" cy="1649700"/>
          </a:xfrm>
          <a:prstGeom prst="rect">
            <a:avLst/>
          </a:prstGeom>
        </p:spPr>
        <p:txBody>
          <a:bodyPr anchorCtr="0" anchor="t" bIns="45700" lIns="91425" spcFirstLastPara="1" rIns="91425" wrap="square" tIns="45700">
            <a:noAutofit/>
          </a:bodyPr>
          <a:lstStyle>
            <a:lvl1pPr lvl="0">
              <a:spcBef>
                <a:spcPts val="0"/>
              </a:spcBef>
              <a:spcAft>
                <a:spcPts val="0"/>
              </a:spcAft>
              <a:buSzPts val="10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7"/>
          <p:cNvSpPr txBox="1"/>
          <p:nvPr>
            <p:ph idx="1" type="subTitle"/>
          </p:nvPr>
        </p:nvSpPr>
        <p:spPr>
          <a:xfrm>
            <a:off x="923350" y="2976575"/>
            <a:ext cx="3081000" cy="947400"/>
          </a:xfrm>
          <a:prstGeom prst="rect">
            <a:avLst/>
          </a:prstGeom>
        </p:spPr>
        <p:txBody>
          <a:bodyPr anchorCtr="0" anchor="t" bIns="45700" lIns="91425" spcFirstLastPara="1" rIns="91425" wrap="square" tIns="45700">
            <a:noAutofit/>
          </a:bodyPr>
          <a:lstStyle>
            <a:lvl1pPr lvl="0">
              <a:spcBef>
                <a:spcPts val="640"/>
              </a:spcBef>
              <a:spcAft>
                <a:spcPts val="0"/>
              </a:spcAft>
              <a:buClr>
                <a:srgbClr val="775935"/>
              </a:buClr>
              <a:buSzPts val="2650"/>
              <a:buFont typeface="EB Garamond"/>
              <a:buNone/>
              <a:defRPr b="1" sz="2650">
                <a:solidFill>
                  <a:srgbClr val="775935"/>
                </a:solidFill>
                <a:latin typeface="EB Garamond"/>
                <a:ea typeface="EB Garamond"/>
                <a:cs typeface="EB Garamond"/>
                <a:sym typeface="EB Garamond"/>
              </a:defRPr>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
        <p:nvSpPr>
          <p:cNvPr id="103" name="Google Shape;103;p7"/>
          <p:cNvSpPr txBox="1"/>
          <p:nvPr>
            <p:ph idx="2" type="subTitle"/>
          </p:nvPr>
        </p:nvSpPr>
        <p:spPr>
          <a:xfrm>
            <a:off x="5466950" y="2976575"/>
            <a:ext cx="3081000" cy="947400"/>
          </a:xfrm>
          <a:prstGeom prst="rect">
            <a:avLst/>
          </a:prstGeom>
        </p:spPr>
        <p:txBody>
          <a:bodyPr anchorCtr="0" anchor="t" bIns="45700" lIns="91425" spcFirstLastPara="1" rIns="91425" wrap="square" tIns="45700">
            <a:noAutofit/>
          </a:bodyPr>
          <a:lstStyle>
            <a:lvl1pPr lvl="0" rtl="0">
              <a:spcBef>
                <a:spcPts val="640"/>
              </a:spcBef>
              <a:spcAft>
                <a:spcPts val="0"/>
              </a:spcAft>
              <a:buClr>
                <a:srgbClr val="775935"/>
              </a:buClr>
              <a:buSzPts val="2650"/>
              <a:buFont typeface="EB Garamond"/>
              <a:buNone/>
              <a:defRPr b="1" sz="2650">
                <a:solidFill>
                  <a:srgbClr val="775935"/>
                </a:solidFill>
                <a:latin typeface="EB Garamond"/>
                <a:ea typeface="EB Garamond"/>
                <a:cs typeface="EB Garamond"/>
                <a:sym typeface="EB Garamond"/>
              </a:defRPr>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104" name="Google Shape;104;p7"/>
          <p:cNvSpPr txBox="1"/>
          <p:nvPr>
            <p:ph idx="3" type="subTitle"/>
          </p:nvPr>
        </p:nvSpPr>
        <p:spPr>
          <a:xfrm>
            <a:off x="10099988" y="2976575"/>
            <a:ext cx="3081000" cy="947400"/>
          </a:xfrm>
          <a:prstGeom prst="rect">
            <a:avLst/>
          </a:prstGeom>
        </p:spPr>
        <p:txBody>
          <a:bodyPr anchorCtr="0" anchor="t" bIns="45700" lIns="91425" spcFirstLastPara="1" rIns="91425" wrap="square" tIns="45700">
            <a:noAutofit/>
          </a:bodyPr>
          <a:lstStyle>
            <a:lvl1pPr lvl="0" rtl="0">
              <a:spcBef>
                <a:spcPts val="640"/>
              </a:spcBef>
              <a:spcAft>
                <a:spcPts val="0"/>
              </a:spcAft>
              <a:buClr>
                <a:srgbClr val="775935"/>
              </a:buClr>
              <a:buSzPts val="2650"/>
              <a:buFont typeface="EB Garamond"/>
              <a:buNone/>
              <a:defRPr b="1" sz="2650">
                <a:solidFill>
                  <a:srgbClr val="775935"/>
                </a:solidFill>
                <a:latin typeface="EB Garamond"/>
                <a:ea typeface="EB Garamond"/>
                <a:cs typeface="EB Garamond"/>
                <a:sym typeface="EB Garamond"/>
              </a:defRPr>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105" name="Google Shape;105;p7"/>
          <p:cNvSpPr txBox="1"/>
          <p:nvPr>
            <p:ph idx="4" type="subTitle"/>
          </p:nvPr>
        </p:nvSpPr>
        <p:spPr>
          <a:xfrm>
            <a:off x="14310013" y="2976575"/>
            <a:ext cx="3081000" cy="947400"/>
          </a:xfrm>
          <a:prstGeom prst="rect">
            <a:avLst/>
          </a:prstGeom>
        </p:spPr>
        <p:txBody>
          <a:bodyPr anchorCtr="0" anchor="t" bIns="45700" lIns="91425" spcFirstLastPara="1" rIns="91425" wrap="square" tIns="45700">
            <a:noAutofit/>
          </a:bodyPr>
          <a:lstStyle>
            <a:lvl1pPr lvl="0" rtl="0">
              <a:spcBef>
                <a:spcPts val="640"/>
              </a:spcBef>
              <a:spcAft>
                <a:spcPts val="0"/>
              </a:spcAft>
              <a:buClr>
                <a:srgbClr val="775935"/>
              </a:buClr>
              <a:buSzPts val="2650"/>
              <a:buFont typeface="EB Garamond"/>
              <a:buNone/>
              <a:defRPr b="1" sz="2650">
                <a:solidFill>
                  <a:srgbClr val="775935"/>
                </a:solidFill>
                <a:latin typeface="EB Garamond"/>
                <a:ea typeface="EB Garamond"/>
                <a:cs typeface="EB Garamond"/>
                <a:sym typeface="EB Garamond"/>
              </a:defRPr>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106" name="Google Shape;106;p7"/>
          <p:cNvSpPr txBox="1"/>
          <p:nvPr>
            <p:ph idx="5" type="subTitle"/>
          </p:nvPr>
        </p:nvSpPr>
        <p:spPr>
          <a:xfrm>
            <a:off x="5700375" y="4805375"/>
            <a:ext cx="2614200" cy="649200"/>
          </a:xfrm>
          <a:prstGeom prst="rect">
            <a:avLst/>
          </a:prstGeom>
        </p:spPr>
        <p:txBody>
          <a:bodyPr anchorCtr="0" anchor="t" bIns="45700" lIns="91425" spcFirstLastPara="1" rIns="91425" wrap="square" tIns="45700">
            <a:noAutofit/>
          </a:bodyPr>
          <a:lstStyle>
            <a:lvl1pPr lvl="0">
              <a:spcBef>
                <a:spcPts val="640"/>
              </a:spcBef>
              <a:spcAft>
                <a:spcPts val="0"/>
              </a:spcAft>
              <a:buClr>
                <a:srgbClr val="775935"/>
              </a:buClr>
              <a:buSzPts val="2150"/>
              <a:buNone/>
              <a:defRPr b="1" sz="2150">
                <a:solidFill>
                  <a:srgbClr val="775935"/>
                </a:solidFill>
              </a:defRPr>
            </a:lvl1pPr>
            <a:lvl2pPr lvl="1">
              <a:spcBef>
                <a:spcPts val="560"/>
              </a:spcBef>
              <a:spcAft>
                <a:spcPts val="0"/>
              </a:spcAft>
              <a:buClr>
                <a:srgbClr val="775935"/>
              </a:buClr>
              <a:buSzPts val="1900"/>
              <a:buNone/>
              <a:defRPr b="1">
                <a:solidFill>
                  <a:srgbClr val="775935"/>
                </a:solidFill>
              </a:defRPr>
            </a:lvl2pPr>
            <a:lvl3pPr lvl="2">
              <a:spcBef>
                <a:spcPts val="480"/>
              </a:spcBef>
              <a:spcAft>
                <a:spcPts val="0"/>
              </a:spcAft>
              <a:buClr>
                <a:srgbClr val="775935"/>
              </a:buClr>
              <a:buSzPts val="1900"/>
              <a:buNone/>
              <a:defRPr b="1">
                <a:solidFill>
                  <a:srgbClr val="775935"/>
                </a:solidFill>
              </a:defRPr>
            </a:lvl3pPr>
            <a:lvl4pPr lvl="3">
              <a:spcBef>
                <a:spcPts val="400"/>
              </a:spcBef>
              <a:spcAft>
                <a:spcPts val="0"/>
              </a:spcAft>
              <a:buClr>
                <a:srgbClr val="775935"/>
              </a:buClr>
              <a:buSzPts val="1900"/>
              <a:buNone/>
              <a:defRPr b="1">
                <a:solidFill>
                  <a:srgbClr val="775935"/>
                </a:solidFill>
              </a:defRPr>
            </a:lvl4pPr>
            <a:lvl5pPr lvl="4">
              <a:spcBef>
                <a:spcPts val="400"/>
              </a:spcBef>
              <a:spcAft>
                <a:spcPts val="0"/>
              </a:spcAft>
              <a:buClr>
                <a:srgbClr val="775935"/>
              </a:buClr>
              <a:buSzPts val="1900"/>
              <a:buNone/>
              <a:defRPr b="1">
                <a:solidFill>
                  <a:srgbClr val="775935"/>
                </a:solidFill>
              </a:defRPr>
            </a:lvl5pPr>
            <a:lvl6pPr lvl="5">
              <a:spcBef>
                <a:spcPts val="400"/>
              </a:spcBef>
              <a:spcAft>
                <a:spcPts val="0"/>
              </a:spcAft>
              <a:buClr>
                <a:srgbClr val="775935"/>
              </a:buClr>
              <a:buSzPts val="1900"/>
              <a:buNone/>
              <a:defRPr b="1">
                <a:solidFill>
                  <a:srgbClr val="775935"/>
                </a:solidFill>
              </a:defRPr>
            </a:lvl6pPr>
            <a:lvl7pPr lvl="6">
              <a:spcBef>
                <a:spcPts val="400"/>
              </a:spcBef>
              <a:spcAft>
                <a:spcPts val="0"/>
              </a:spcAft>
              <a:buClr>
                <a:srgbClr val="775935"/>
              </a:buClr>
              <a:buSzPts val="1900"/>
              <a:buNone/>
              <a:defRPr b="1">
                <a:solidFill>
                  <a:srgbClr val="775935"/>
                </a:solidFill>
              </a:defRPr>
            </a:lvl7pPr>
            <a:lvl8pPr lvl="7">
              <a:spcBef>
                <a:spcPts val="400"/>
              </a:spcBef>
              <a:spcAft>
                <a:spcPts val="0"/>
              </a:spcAft>
              <a:buClr>
                <a:srgbClr val="775935"/>
              </a:buClr>
              <a:buSzPts val="1900"/>
              <a:buNone/>
              <a:defRPr b="1">
                <a:solidFill>
                  <a:srgbClr val="775935"/>
                </a:solidFill>
              </a:defRPr>
            </a:lvl8pPr>
            <a:lvl9pPr lvl="8">
              <a:spcBef>
                <a:spcPts val="400"/>
              </a:spcBef>
              <a:spcAft>
                <a:spcPts val="0"/>
              </a:spcAft>
              <a:buClr>
                <a:srgbClr val="775935"/>
              </a:buClr>
              <a:buSzPts val="1900"/>
              <a:buNone/>
              <a:defRPr b="1">
                <a:solidFill>
                  <a:srgbClr val="775935"/>
                </a:solidFill>
              </a:defRPr>
            </a:lvl9pPr>
          </a:lstStyle>
          <a:p/>
        </p:txBody>
      </p:sp>
      <p:sp>
        <p:nvSpPr>
          <p:cNvPr id="107" name="Google Shape;107;p7"/>
          <p:cNvSpPr txBox="1"/>
          <p:nvPr>
            <p:ph idx="6" type="subTitle"/>
          </p:nvPr>
        </p:nvSpPr>
        <p:spPr>
          <a:xfrm>
            <a:off x="10275125" y="4805375"/>
            <a:ext cx="2614200" cy="649200"/>
          </a:xfrm>
          <a:prstGeom prst="rect">
            <a:avLst/>
          </a:prstGeom>
        </p:spPr>
        <p:txBody>
          <a:bodyPr anchorCtr="0" anchor="t" bIns="45700" lIns="91425" spcFirstLastPara="1" rIns="91425" wrap="square" tIns="45700">
            <a:noAutofit/>
          </a:bodyPr>
          <a:lstStyle>
            <a:lvl1pPr lvl="0" rtl="0">
              <a:spcBef>
                <a:spcPts val="640"/>
              </a:spcBef>
              <a:spcAft>
                <a:spcPts val="0"/>
              </a:spcAft>
              <a:buClr>
                <a:srgbClr val="775935"/>
              </a:buClr>
              <a:buSzPts val="2150"/>
              <a:buNone/>
              <a:defRPr b="1" sz="2150">
                <a:solidFill>
                  <a:srgbClr val="775935"/>
                </a:solidFill>
              </a:defRPr>
            </a:lvl1pPr>
            <a:lvl2pPr lvl="1" rtl="0">
              <a:spcBef>
                <a:spcPts val="560"/>
              </a:spcBef>
              <a:spcAft>
                <a:spcPts val="0"/>
              </a:spcAft>
              <a:buClr>
                <a:srgbClr val="775935"/>
              </a:buClr>
              <a:buSzPts val="1900"/>
              <a:buNone/>
              <a:defRPr b="1">
                <a:solidFill>
                  <a:srgbClr val="775935"/>
                </a:solidFill>
              </a:defRPr>
            </a:lvl2pPr>
            <a:lvl3pPr lvl="2" rtl="0">
              <a:spcBef>
                <a:spcPts val="480"/>
              </a:spcBef>
              <a:spcAft>
                <a:spcPts val="0"/>
              </a:spcAft>
              <a:buClr>
                <a:srgbClr val="775935"/>
              </a:buClr>
              <a:buSzPts val="1900"/>
              <a:buNone/>
              <a:defRPr b="1">
                <a:solidFill>
                  <a:srgbClr val="775935"/>
                </a:solidFill>
              </a:defRPr>
            </a:lvl3pPr>
            <a:lvl4pPr lvl="3" rtl="0">
              <a:spcBef>
                <a:spcPts val="400"/>
              </a:spcBef>
              <a:spcAft>
                <a:spcPts val="0"/>
              </a:spcAft>
              <a:buClr>
                <a:srgbClr val="775935"/>
              </a:buClr>
              <a:buSzPts val="1900"/>
              <a:buNone/>
              <a:defRPr b="1">
                <a:solidFill>
                  <a:srgbClr val="775935"/>
                </a:solidFill>
              </a:defRPr>
            </a:lvl4pPr>
            <a:lvl5pPr lvl="4" rtl="0">
              <a:spcBef>
                <a:spcPts val="400"/>
              </a:spcBef>
              <a:spcAft>
                <a:spcPts val="0"/>
              </a:spcAft>
              <a:buClr>
                <a:srgbClr val="775935"/>
              </a:buClr>
              <a:buSzPts val="1900"/>
              <a:buNone/>
              <a:defRPr b="1">
                <a:solidFill>
                  <a:srgbClr val="775935"/>
                </a:solidFill>
              </a:defRPr>
            </a:lvl5pPr>
            <a:lvl6pPr lvl="5" rtl="0">
              <a:spcBef>
                <a:spcPts val="400"/>
              </a:spcBef>
              <a:spcAft>
                <a:spcPts val="0"/>
              </a:spcAft>
              <a:buClr>
                <a:srgbClr val="775935"/>
              </a:buClr>
              <a:buSzPts val="1900"/>
              <a:buNone/>
              <a:defRPr b="1">
                <a:solidFill>
                  <a:srgbClr val="775935"/>
                </a:solidFill>
              </a:defRPr>
            </a:lvl6pPr>
            <a:lvl7pPr lvl="6" rtl="0">
              <a:spcBef>
                <a:spcPts val="400"/>
              </a:spcBef>
              <a:spcAft>
                <a:spcPts val="0"/>
              </a:spcAft>
              <a:buClr>
                <a:srgbClr val="775935"/>
              </a:buClr>
              <a:buSzPts val="1900"/>
              <a:buNone/>
              <a:defRPr b="1">
                <a:solidFill>
                  <a:srgbClr val="775935"/>
                </a:solidFill>
              </a:defRPr>
            </a:lvl7pPr>
            <a:lvl8pPr lvl="7" rtl="0">
              <a:spcBef>
                <a:spcPts val="400"/>
              </a:spcBef>
              <a:spcAft>
                <a:spcPts val="0"/>
              </a:spcAft>
              <a:buClr>
                <a:srgbClr val="775935"/>
              </a:buClr>
              <a:buSzPts val="1900"/>
              <a:buNone/>
              <a:defRPr b="1">
                <a:solidFill>
                  <a:srgbClr val="775935"/>
                </a:solidFill>
              </a:defRPr>
            </a:lvl8pPr>
            <a:lvl9pPr lvl="8" rtl="0">
              <a:spcBef>
                <a:spcPts val="400"/>
              </a:spcBef>
              <a:spcAft>
                <a:spcPts val="0"/>
              </a:spcAft>
              <a:buClr>
                <a:srgbClr val="775935"/>
              </a:buClr>
              <a:buSzPts val="1900"/>
              <a:buNone/>
              <a:defRPr b="1">
                <a:solidFill>
                  <a:srgbClr val="775935"/>
                </a:solidFill>
              </a:defRPr>
            </a:lvl9pPr>
          </a:lstStyle>
          <a:p/>
        </p:txBody>
      </p:sp>
      <p:sp>
        <p:nvSpPr>
          <p:cNvPr id="108" name="Google Shape;108;p7"/>
          <p:cNvSpPr txBox="1"/>
          <p:nvPr>
            <p:ph idx="7" type="subTitle"/>
          </p:nvPr>
        </p:nvSpPr>
        <p:spPr>
          <a:xfrm>
            <a:off x="14543425" y="4805375"/>
            <a:ext cx="2614200" cy="649200"/>
          </a:xfrm>
          <a:prstGeom prst="rect">
            <a:avLst/>
          </a:prstGeom>
        </p:spPr>
        <p:txBody>
          <a:bodyPr anchorCtr="0" anchor="t" bIns="45700" lIns="91425" spcFirstLastPara="1" rIns="91425" wrap="square" tIns="45700">
            <a:noAutofit/>
          </a:bodyPr>
          <a:lstStyle>
            <a:lvl1pPr lvl="0" rtl="0">
              <a:spcBef>
                <a:spcPts val="640"/>
              </a:spcBef>
              <a:spcAft>
                <a:spcPts val="0"/>
              </a:spcAft>
              <a:buClr>
                <a:srgbClr val="775935"/>
              </a:buClr>
              <a:buSzPts val="2150"/>
              <a:buNone/>
              <a:defRPr b="1" sz="2150">
                <a:solidFill>
                  <a:srgbClr val="775935"/>
                </a:solidFill>
              </a:defRPr>
            </a:lvl1pPr>
            <a:lvl2pPr lvl="1" rtl="0">
              <a:spcBef>
                <a:spcPts val="560"/>
              </a:spcBef>
              <a:spcAft>
                <a:spcPts val="0"/>
              </a:spcAft>
              <a:buClr>
                <a:srgbClr val="775935"/>
              </a:buClr>
              <a:buSzPts val="1900"/>
              <a:buNone/>
              <a:defRPr b="1">
                <a:solidFill>
                  <a:srgbClr val="775935"/>
                </a:solidFill>
              </a:defRPr>
            </a:lvl2pPr>
            <a:lvl3pPr lvl="2" rtl="0">
              <a:spcBef>
                <a:spcPts val="480"/>
              </a:spcBef>
              <a:spcAft>
                <a:spcPts val="0"/>
              </a:spcAft>
              <a:buClr>
                <a:srgbClr val="775935"/>
              </a:buClr>
              <a:buSzPts val="1900"/>
              <a:buNone/>
              <a:defRPr b="1">
                <a:solidFill>
                  <a:srgbClr val="775935"/>
                </a:solidFill>
              </a:defRPr>
            </a:lvl3pPr>
            <a:lvl4pPr lvl="3" rtl="0">
              <a:spcBef>
                <a:spcPts val="400"/>
              </a:spcBef>
              <a:spcAft>
                <a:spcPts val="0"/>
              </a:spcAft>
              <a:buClr>
                <a:srgbClr val="775935"/>
              </a:buClr>
              <a:buSzPts val="1900"/>
              <a:buNone/>
              <a:defRPr b="1">
                <a:solidFill>
                  <a:srgbClr val="775935"/>
                </a:solidFill>
              </a:defRPr>
            </a:lvl4pPr>
            <a:lvl5pPr lvl="4" rtl="0">
              <a:spcBef>
                <a:spcPts val="400"/>
              </a:spcBef>
              <a:spcAft>
                <a:spcPts val="0"/>
              </a:spcAft>
              <a:buClr>
                <a:srgbClr val="775935"/>
              </a:buClr>
              <a:buSzPts val="1900"/>
              <a:buNone/>
              <a:defRPr b="1">
                <a:solidFill>
                  <a:srgbClr val="775935"/>
                </a:solidFill>
              </a:defRPr>
            </a:lvl5pPr>
            <a:lvl6pPr lvl="5" rtl="0">
              <a:spcBef>
                <a:spcPts val="400"/>
              </a:spcBef>
              <a:spcAft>
                <a:spcPts val="0"/>
              </a:spcAft>
              <a:buClr>
                <a:srgbClr val="775935"/>
              </a:buClr>
              <a:buSzPts val="1900"/>
              <a:buNone/>
              <a:defRPr b="1">
                <a:solidFill>
                  <a:srgbClr val="775935"/>
                </a:solidFill>
              </a:defRPr>
            </a:lvl6pPr>
            <a:lvl7pPr lvl="6" rtl="0">
              <a:spcBef>
                <a:spcPts val="400"/>
              </a:spcBef>
              <a:spcAft>
                <a:spcPts val="0"/>
              </a:spcAft>
              <a:buClr>
                <a:srgbClr val="775935"/>
              </a:buClr>
              <a:buSzPts val="1900"/>
              <a:buNone/>
              <a:defRPr b="1">
                <a:solidFill>
                  <a:srgbClr val="775935"/>
                </a:solidFill>
              </a:defRPr>
            </a:lvl7pPr>
            <a:lvl8pPr lvl="7" rtl="0">
              <a:spcBef>
                <a:spcPts val="400"/>
              </a:spcBef>
              <a:spcAft>
                <a:spcPts val="0"/>
              </a:spcAft>
              <a:buClr>
                <a:srgbClr val="775935"/>
              </a:buClr>
              <a:buSzPts val="1900"/>
              <a:buNone/>
              <a:defRPr b="1">
                <a:solidFill>
                  <a:srgbClr val="775935"/>
                </a:solidFill>
              </a:defRPr>
            </a:lvl8pPr>
            <a:lvl9pPr lvl="8" rtl="0">
              <a:spcBef>
                <a:spcPts val="400"/>
              </a:spcBef>
              <a:spcAft>
                <a:spcPts val="0"/>
              </a:spcAft>
              <a:buClr>
                <a:srgbClr val="775935"/>
              </a:buClr>
              <a:buSzPts val="1900"/>
              <a:buNone/>
              <a:defRPr b="1">
                <a:solidFill>
                  <a:srgbClr val="775935"/>
                </a:solidFill>
              </a:defRPr>
            </a:lvl9pPr>
          </a:lstStyle>
          <a:p/>
        </p:txBody>
      </p:sp>
      <p:sp>
        <p:nvSpPr>
          <p:cNvPr id="109" name="Google Shape;109;p7"/>
          <p:cNvSpPr txBox="1"/>
          <p:nvPr>
            <p:ph idx="8" type="subTitle"/>
          </p:nvPr>
        </p:nvSpPr>
        <p:spPr>
          <a:xfrm>
            <a:off x="1156775" y="4805375"/>
            <a:ext cx="2614200" cy="649200"/>
          </a:xfrm>
          <a:prstGeom prst="rect">
            <a:avLst/>
          </a:prstGeom>
        </p:spPr>
        <p:txBody>
          <a:bodyPr anchorCtr="0" anchor="t" bIns="45700" lIns="91425" spcFirstLastPara="1" rIns="91425" wrap="square" tIns="45700">
            <a:noAutofit/>
          </a:bodyPr>
          <a:lstStyle>
            <a:lvl1pPr lvl="0" rtl="0">
              <a:spcBef>
                <a:spcPts val="640"/>
              </a:spcBef>
              <a:spcAft>
                <a:spcPts val="0"/>
              </a:spcAft>
              <a:buClr>
                <a:srgbClr val="775935"/>
              </a:buClr>
              <a:buSzPts val="2150"/>
              <a:buNone/>
              <a:defRPr b="1" sz="2150">
                <a:solidFill>
                  <a:srgbClr val="775935"/>
                </a:solidFill>
              </a:defRPr>
            </a:lvl1pPr>
            <a:lvl2pPr lvl="1" rtl="0">
              <a:spcBef>
                <a:spcPts val="560"/>
              </a:spcBef>
              <a:spcAft>
                <a:spcPts val="0"/>
              </a:spcAft>
              <a:buClr>
                <a:srgbClr val="775935"/>
              </a:buClr>
              <a:buSzPts val="1900"/>
              <a:buNone/>
              <a:defRPr b="1">
                <a:solidFill>
                  <a:srgbClr val="775935"/>
                </a:solidFill>
              </a:defRPr>
            </a:lvl2pPr>
            <a:lvl3pPr lvl="2" rtl="0">
              <a:spcBef>
                <a:spcPts val="480"/>
              </a:spcBef>
              <a:spcAft>
                <a:spcPts val="0"/>
              </a:spcAft>
              <a:buClr>
                <a:srgbClr val="775935"/>
              </a:buClr>
              <a:buSzPts val="1900"/>
              <a:buNone/>
              <a:defRPr b="1">
                <a:solidFill>
                  <a:srgbClr val="775935"/>
                </a:solidFill>
              </a:defRPr>
            </a:lvl3pPr>
            <a:lvl4pPr lvl="3" rtl="0">
              <a:spcBef>
                <a:spcPts val="400"/>
              </a:spcBef>
              <a:spcAft>
                <a:spcPts val="0"/>
              </a:spcAft>
              <a:buClr>
                <a:srgbClr val="775935"/>
              </a:buClr>
              <a:buSzPts val="1900"/>
              <a:buNone/>
              <a:defRPr b="1">
                <a:solidFill>
                  <a:srgbClr val="775935"/>
                </a:solidFill>
              </a:defRPr>
            </a:lvl4pPr>
            <a:lvl5pPr lvl="4" rtl="0">
              <a:spcBef>
                <a:spcPts val="400"/>
              </a:spcBef>
              <a:spcAft>
                <a:spcPts val="0"/>
              </a:spcAft>
              <a:buClr>
                <a:srgbClr val="775935"/>
              </a:buClr>
              <a:buSzPts val="1900"/>
              <a:buNone/>
              <a:defRPr b="1">
                <a:solidFill>
                  <a:srgbClr val="775935"/>
                </a:solidFill>
              </a:defRPr>
            </a:lvl5pPr>
            <a:lvl6pPr lvl="5" rtl="0">
              <a:spcBef>
                <a:spcPts val="400"/>
              </a:spcBef>
              <a:spcAft>
                <a:spcPts val="0"/>
              </a:spcAft>
              <a:buClr>
                <a:srgbClr val="775935"/>
              </a:buClr>
              <a:buSzPts val="1900"/>
              <a:buNone/>
              <a:defRPr b="1">
                <a:solidFill>
                  <a:srgbClr val="775935"/>
                </a:solidFill>
              </a:defRPr>
            </a:lvl6pPr>
            <a:lvl7pPr lvl="6" rtl="0">
              <a:spcBef>
                <a:spcPts val="400"/>
              </a:spcBef>
              <a:spcAft>
                <a:spcPts val="0"/>
              </a:spcAft>
              <a:buClr>
                <a:srgbClr val="775935"/>
              </a:buClr>
              <a:buSzPts val="1900"/>
              <a:buNone/>
              <a:defRPr b="1">
                <a:solidFill>
                  <a:srgbClr val="775935"/>
                </a:solidFill>
              </a:defRPr>
            </a:lvl7pPr>
            <a:lvl8pPr lvl="7" rtl="0">
              <a:spcBef>
                <a:spcPts val="400"/>
              </a:spcBef>
              <a:spcAft>
                <a:spcPts val="0"/>
              </a:spcAft>
              <a:buClr>
                <a:srgbClr val="775935"/>
              </a:buClr>
              <a:buSzPts val="1900"/>
              <a:buNone/>
              <a:defRPr b="1">
                <a:solidFill>
                  <a:srgbClr val="775935"/>
                </a:solidFill>
              </a:defRPr>
            </a:lvl8pPr>
            <a:lvl9pPr lvl="8" rtl="0">
              <a:spcBef>
                <a:spcPts val="400"/>
              </a:spcBef>
              <a:spcAft>
                <a:spcPts val="0"/>
              </a:spcAft>
              <a:buClr>
                <a:srgbClr val="775935"/>
              </a:buClr>
              <a:buSzPts val="1900"/>
              <a:buNone/>
              <a:defRPr b="1">
                <a:solidFill>
                  <a:srgbClr val="775935"/>
                </a:solidFill>
              </a:defRPr>
            </a:lvl9pPr>
          </a:lstStyle>
          <a:p/>
        </p:txBody>
      </p:sp>
      <p:sp>
        <p:nvSpPr>
          <p:cNvPr id="110" name="Google Shape;110;p7"/>
          <p:cNvSpPr txBox="1"/>
          <p:nvPr>
            <p:ph idx="9" type="body"/>
          </p:nvPr>
        </p:nvSpPr>
        <p:spPr>
          <a:xfrm>
            <a:off x="638200" y="5963100"/>
            <a:ext cx="3651300" cy="2242200"/>
          </a:xfrm>
          <a:prstGeom prst="rect">
            <a:avLst/>
          </a:prstGeom>
        </p:spPr>
        <p:txBody>
          <a:bodyPr anchorCtr="0" anchor="t" bIns="45700" lIns="91425" spcFirstLastPara="1" rIns="91425" wrap="square" tIns="45700">
            <a:noAutofit/>
          </a:bodyPr>
          <a:lstStyle>
            <a:lvl1pPr indent="-349250" lvl="0" marL="457200">
              <a:spcBef>
                <a:spcPts val="640"/>
              </a:spcBef>
              <a:spcAft>
                <a:spcPts val="0"/>
              </a:spcAft>
              <a:buSzPts val="1900"/>
              <a:buChar char="•"/>
              <a:defRPr/>
            </a:lvl1pPr>
            <a:lvl2pPr indent="-349250" lvl="1" marL="914400">
              <a:spcBef>
                <a:spcPts val="560"/>
              </a:spcBef>
              <a:spcAft>
                <a:spcPts val="0"/>
              </a:spcAft>
              <a:buSzPts val="1900"/>
              <a:buChar char="–"/>
              <a:defRPr/>
            </a:lvl2pPr>
            <a:lvl3pPr indent="-349250" lvl="2" marL="1371600">
              <a:spcBef>
                <a:spcPts val="480"/>
              </a:spcBef>
              <a:spcAft>
                <a:spcPts val="0"/>
              </a:spcAft>
              <a:buSzPts val="1900"/>
              <a:buChar char="•"/>
              <a:defRPr/>
            </a:lvl3pPr>
            <a:lvl4pPr indent="-349250" lvl="3" marL="1828800">
              <a:spcBef>
                <a:spcPts val="400"/>
              </a:spcBef>
              <a:spcAft>
                <a:spcPts val="0"/>
              </a:spcAft>
              <a:buSzPts val="1900"/>
              <a:buChar char="–"/>
              <a:defRPr/>
            </a:lvl4pPr>
            <a:lvl5pPr indent="-349250" lvl="4" marL="2286000">
              <a:spcBef>
                <a:spcPts val="400"/>
              </a:spcBef>
              <a:spcAft>
                <a:spcPts val="0"/>
              </a:spcAft>
              <a:buSzPts val="1900"/>
              <a:buChar char="»"/>
              <a:defRPr/>
            </a:lvl5pPr>
            <a:lvl6pPr indent="-349250" lvl="5" marL="2743200">
              <a:spcBef>
                <a:spcPts val="400"/>
              </a:spcBef>
              <a:spcAft>
                <a:spcPts val="0"/>
              </a:spcAft>
              <a:buSzPts val="1900"/>
              <a:buChar char="•"/>
              <a:defRPr/>
            </a:lvl6pPr>
            <a:lvl7pPr indent="-349250" lvl="6" marL="3200400">
              <a:spcBef>
                <a:spcPts val="400"/>
              </a:spcBef>
              <a:spcAft>
                <a:spcPts val="0"/>
              </a:spcAft>
              <a:buSzPts val="1900"/>
              <a:buChar char="•"/>
              <a:defRPr/>
            </a:lvl7pPr>
            <a:lvl8pPr indent="-349250" lvl="7" marL="3657600">
              <a:spcBef>
                <a:spcPts val="400"/>
              </a:spcBef>
              <a:spcAft>
                <a:spcPts val="0"/>
              </a:spcAft>
              <a:buSzPts val="1900"/>
              <a:buChar char="•"/>
              <a:defRPr/>
            </a:lvl8pPr>
            <a:lvl9pPr indent="-349250" lvl="8" marL="4114800">
              <a:spcBef>
                <a:spcPts val="400"/>
              </a:spcBef>
              <a:spcAft>
                <a:spcPts val="0"/>
              </a:spcAft>
              <a:buSzPts val="1900"/>
              <a:buChar char="•"/>
              <a:defRPr/>
            </a:lvl9pPr>
          </a:lstStyle>
          <a:p/>
        </p:txBody>
      </p:sp>
      <p:sp>
        <p:nvSpPr>
          <p:cNvPr id="111" name="Google Shape;111;p7"/>
          <p:cNvSpPr txBox="1"/>
          <p:nvPr>
            <p:ph idx="13" type="body"/>
          </p:nvPr>
        </p:nvSpPr>
        <p:spPr>
          <a:xfrm>
            <a:off x="5181750" y="5963100"/>
            <a:ext cx="3651300" cy="2242200"/>
          </a:xfrm>
          <a:prstGeom prst="rect">
            <a:avLst/>
          </a:prstGeom>
        </p:spPr>
        <p:txBody>
          <a:bodyPr anchorCtr="0" anchor="t" bIns="45700" lIns="91425" spcFirstLastPara="1" rIns="91425" wrap="square" tIns="45700">
            <a:noAutofit/>
          </a:bodyPr>
          <a:lstStyle>
            <a:lvl1pPr indent="-349250" lvl="0" marL="457200" rtl="0">
              <a:spcBef>
                <a:spcPts val="640"/>
              </a:spcBef>
              <a:spcAft>
                <a:spcPts val="0"/>
              </a:spcAft>
              <a:buSzPts val="1900"/>
              <a:buChar char="•"/>
              <a:defRPr/>
            </a:lvl1pPr>
            <a:lvl2pPr indent="-349250" lvl="1" marL="914400" rtl="0">
              <a:spcBef>
                <a:spcPts val="560"/>
              </a:spcBef>
              <a:spcAft>
                <a:spcPts val="0"/>
              </a:spcAft>
              <a:buSzPts val="1900"/>
              <a:buChar char="–"/>
              <a:defRPr/>
            </a:lvl2pPr>
            <a:lvl3pPr indent="-349250" lvl="2" marL="1371600" rtl="0">
              <a:spcBef>
                <a:spcPts val="480"/>
              </a:spcBef>
              <a:spcAft>
                <a:spcPts val="0"/>
              </a:spcAft>
              <a:buSzPts val="1900"/>
              <a:buChar char="•"/>
              <a:defRPr/>
            </a:lvl3pPr>
            <a:lvl4pPr indent="-349250" lvl="3" marL="1828800" rtl="0">
              <a:spcBef>
                <a:spcPts val="400"/>
              </a:spcBef>
              <a:spcAft>
                <a:spcPts val="0"/>
              </a:spcAft>
              <a:buSzPts val="1900"/>
              <a:buChar char="–"/>
              <a:defRPr/>
            </a:lvl4pPr>
            <a:lvl5pPr indent="-349250" lvl="4" marL="2286000" rtl="0">
              <a:spcBef>
                <a:spcPts val="400"/>
              </a:spcBef>
              <a:spcAft>
                <a:spcPts val="0"/>
              </a:spcAft>
              <a:buSzPts val="1900"/>
              <a:buChar char="»"/>
              <a:defRPr/>
            </a:lvl5pPr>
            <a:lvl6pPr indent="-349250" lvl="5" marL="2743200" rtl="0">
              <a:spcBef>
                <a:spcPts val="400"/>
              </a:spcBef>
              <a:spcAft>
                <a:spcPts val="0"/>
              </a:spcAft>
              <a:buSzPts val="1900"/>
              <a:buChar char="•"/>
              <a:defRPr/>
            </a:lvl6pPr>
            <a:lvl7pPr indent="-349250" lvl="6" marL="3200400" rtl="0">
              <a:spcBef>
                <a:spcPts val="400"/>
              </a:spcBef>
              <a:spcAft>
                <a:spcPts val="0"/>
              </a:spcAft>
              <a:buSzPts val="1900"/>
              <a:buChar char="•"/>
              <a:defRPr/>
            </a:lvl7pPr>
            <a:lvl8pPr indent="-349250" lvl="7" marL="3657600" rtl="0">
              <a:spcBef>
                <a:spcPts val="400"/>
              </a:spcBef>
              <a:spcAft>
                <a:spcPts val="0"/>
              </a:spcAft>
              <a:buSzPts val="1900"/>
              <a:buChar char="•"/>
              <a:defRPr/>
            </a:lvl8pPr>
            <a:lvl9pPr indent="-349250" lvl="8" marL="4114800" rtl="0">
              <a:spcBef>
                <a:spcPts val="400"/>
              </a:spcBef>
              <a:spcAft>
                <a:spcPts val="0"/>
              </a:spcAft>
              <a:buSzPts val="1900"/>
              <a:buChar char="•"/>
              <a:defRPr/>
            </a:lvl9pPr>
          </a:lstStyle>
          <a:p/>
        </p:txBody>
      </p:sp>
      <p:sp>
        <p:nvSpPr>
          <p:cNvPr id="112" name="Google Shape;112;p7"/>
          <p:cNvSpPr txBox="1"/>
          <p:nvPr>
            <p:ph idx="14" type="body"/>
          </p:nvPr>
        </p:nvSpPr>
        <p:spPr>
          <a:xfrm>
            <a:off x="9814850" y="5963100"/>
            <a:ext cx="3651300" cy="2242200"/>
          </a:xfrm>
          <a:prstGeom prst="rect">
            <a:avLst/>
          </a:prstGeom>
        </p:spPr>
        <p:txBody>
          <a:bodyPr anchorCtr="0" anchor="t" bIns="45700" lIns="91425" spcFirstLastPara="1" rIns="91425" wrap="square" tIns="45700">
            <a:noAutofit/>
          </a:bodyPr>
          <a:lstStyle>
            <a:lvl1pPr indent="-349250" lvl="0" marL="457200" rtl="0">
              <a:spcBef>
                <a:spcPts val="640"/>
              </a:spcBef>
              <a:spcAft>
                <a:spcPts val="0"/>
              </a:spcAft>
              <a:buSzPts val="1900"/>
              <a:buChar char="•"/>
              <a:defRPr/>
            </a:lvl1pPr>
            <a:lvl2pPr indent="-349250" lvl="1" marL="914400" rtl="0">
              <a:spcBef>
                <a:spcPts val="560"/>
              </a:spcBef>
              <a:spcAft>
                <a:spcPts val="0"/>
              </a:spcAft>
              <a:buSzPts val="1900"/>
              <a:buChar char="–"/>
              <a:defRPr/>
            </a:lvl2pPr>
            <a:lvl3pPr indent="-349250" lvl="2" marL="1371600" rtl="0">
              <a:spcBef>
                <a:spcPts val="480"/>
              </a:spcBef>
              <a:spcAft>
                <a:spcPts val="0"/>
              </a:spcAft>
              <a:buSzPts val="1900"/>
              <a:buChar char="•"/>
              <a:defRPr/>
            </a:lvl3pPr>
            <a:lvl4pPr indent="-349250" lvl="3" marL="1828800" rtl="0">
              <a:spcBef>
                <a:spcPts val="400"/>
              </a:spcBef>
              <a:spcAft>
                <a:spcPts val="0"/>
              </a:spcAft>
              <a:buSzPts val="1900"/>
              <a:buChar char="–"/>
              <a:defRPr/>
            </a:lvl4pPr>
            <a:lvl5pPr indent="-349250" lvl="4" marL="2286000" rtl="0">
              <a:spcBef>
                <a:spcPts val="400"/>
              </a:spcBef>
              <a:spcAft>
                <a:spcPts val="0"/>
              </a:spcAft>
              <a:buSzPts val="1900"/>
              <a:buChar char="»"/>
              <a:defRPr/>
            </a:lvl5pPr>
            <a:lvl6pPr indent="-349250" lvl="5" marL="2743200" rtl="0">
              <a:spcBef>
                <a:spcPts val="400"/>
              </a:spcBef>
              <a:spcAft>
                <a:spcPts val="0"/>
              </a:spcAft>
              <a:buSzPts val="1900"/>
              <a:buChar char="•"/>
              <a:defRPr/>
            </a:lvl6pPr>
            <a:lvl7pPr indent="-349250" lvl="6" marL="3200400" rtl="0">
              <a:spcBef>
                <a:spcPts val="400"/>
              </a:spcBef>
              <a:spcAft>
                <a:spcPts val="0"/>
              </a:spcAft>
              <a:buSzPts val="1900"/>
              <a:buChar char="•"/>
              <a:defRPr/>
            </a:lvl7pPr>
            <a:lvl8pPr indent="-349250" lvl="7" marL="3657600" rtl="0">
              <a:spcBef>
                <a:spcPts val="400"/>
              </a:spcBef>
              <a:spcAft>
                <a:spcPts val="0"/>
              </a:spcAft>
              <a:buSzPts val="1900"/>
              <a:buChar char="•"/>
              <a:defRPr/>
            </a:lvl8pPr>
            <a:lvl9pPr indent="-349250" lvl="8" marL="4114800" rtl="0">
              <a:spcBef>
                <a:spcPts val="400"/>
              </a:spcBef>
              <a:spcAft>
                <a:spcPts val="0"/>
              </a:spcAft>
              <a:buSzPts val="1900"/>
              <a:buChar char="•"/>
              <a:defRPr/>
            </a:lvl9pPr>
          </a:lstStyle>
          <a:p/>
        </p:txBody>
      </p:sp>
      <p:sp>
        <p:nvSpPr>
          <p:cNvPr id="113" name="Google Shape;113;p7"/>
          <p:cNvSpPr txBox="1"/>
          <p:nvPr>
            <p:ph idx="15" type="body"/>
          </p:nvPr>
        </p:nvSpPr>
        <p:spPr>
          <a:xfrm>
            <a:off x="14024900" y="5963100"/>
            <a:ext cx="3651300" cy="2242200"/>
          </a:xfrm>
          <a:prstGeom prst="rect">
            <a:avLst/>
          </a:prstGeom>
        </p:spPr>
        <p:txBody>
          <a:bodyPr anchorCtr="0" anchor="t" bIns="45700" lIns="91425" spcFirstLastPara="1" rIns="91425" wrap="square" tIns="45700">
            <a:noAutofit/>
          </a:bodyPr>
          <a:lstStyle>
            <a:lvl1pPr indent="-349250" lvl="0" marL="457200" rtl="0">
              <a:spcBef>
                <a:spcPts val="640"/>
              </a:spcBef>
              <a:spcAft>
                <a:spcPts val="0"/>
              </a:spcAft>
              <a:buSzPts val="1900"/>
              <a:buChar char="•"/>
              <a:defRPr/>
            </a:lvl1pPr>
            <a:lvl2pPr indent="-349250" lvl="1" marL="914400" rtl="0">
              <a:spcBef>
                <a:spcPts val="560"/>
              </a:spcBef>
              <a:spcAft>
                <a:spcPts val="0"/>
              </a:spcAft>
              <a:buSzPts val="1900"/>
              <a:buChar char="–"/>
              <a:defRPr/>
            </a:lvl2pPr>
            <a:lvl3pPr indent="-349250" lvl="2" marL="1371600" rtl="0">
              <a:spcBef>
                <a:spcPts val="480"/>
              </a:spcBef>
              <a:spcAft>
                <a:spcPts val="0"/>
              </a:spcAft>
              <a:buSzPts val="1900"/>
              <a:buChar char="•"/>
              <a:defRPr/>
            </a:lvl3pPr>
            <a:lvl4pPr indent="-349250" lvl="3" marL="1828800" rtl="0">
              <a:spcBef>
                <a:spcPts val="400"/>
              </a:spcBef>
              <a:spcAft>
                <a:spcPts val="0"/>
              </a:spcAft>
              <a:buSzPts val="1900"/>
              <a:buChar char="–"/>
              <a:defRPr/>
            </a:lvl4pPr>
            <a:lvl5pPr indent="-349250" lvl="4" marL="2286000" rtl="0">
              <a:spcBef>
                <a:spcPts val="400"/>
              </a:spcBef>
              <a:spcAft>
                <a:spcPts val="0"/>
              </a:spcAft>
              <a:buSzPts val="1900"/>
              <a:buChar char="»"/>
              <a:defRPr/>
            </a:lvl5pPr>
            <a:lvl6pPr indent="-349250" lvl="5" marL="2743200" rtl="0">
              <a:spcBef>
                <a:spcPts val="400"/>
              </a:spcBef>
              <a:spcAft>
                <a:spcPts val="0"/>
              </a:spcAft>
              <a:buSzPts val="1900"/>
              <a:buChar char="•"/>
              <a:defRPr/>
            </a:lvl6pPr>
            <a:lvl7pPr indent="-349250" lvl="6" marL="3200400" rtl="0">
              <a:spcBef>
                <a:spcPts val="400"/>
              </a:spcBef>
              <a:spcAft>
                <a:spcPts val="0"/>
              </a:spcAft>
              <a:buSzPts val="1900"/>
              <a:buChar char="•"/>
              <a:defRPr/>
            </a:lvl7pPr>
            <a:lvl8pPr indent="-349250" lvl="7" marL="3657600" rtl="0">
              <a:spcBef>
                <a:spcPts val="400"/>
              </a:spcBef>
              <a:spcAft>
                <a:spcPts val="0"/>
              </a:spcAft>
              <a:buSzPts val="1900"/>
              <a:buChar char="•"/>
              <a:defRPr/>
            </a:lvl8pPr>
            <a:lvl9pPr indent="-349250" lvl="8" marL="4114800" rtl="0">
              <a:spcBef>
                <a:spcPts val="400"/>
              </a:spcBef>
              <a:spcAft>
                <a:spcPts val="0"/>
              </a:spcAft>
              <a:buSzPts val="19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85000" y="274650"/>
            <a:ext cx="17718000" cy="16497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Clr>
                <a:srgbClr val="775935"/>
              </a:buClr>
              <a:buSzPts val="10500"/>
              <a:buFont typeface="EB Garamond"/>
              <a:buNone/>
              <a:defRPr i="0" sz="10500" u="none" cap="none" strike="noStrike">
                <a:solidFill>
                  <a:srgbClr val="775935"/>
                </a:solidFill>
                <a:latin typeface="EB Garamond"/>
                <a:ea typeface="EB Garamond"/>
                <a:cs typeface="EB Garamond"/>
                <a:sym typeface="EB 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2202800"/>
            <a:ext cx="8229600" cy="4526100"/>
          </a:xfrm>
          <a:prstGeom prst="rect">
            <a:avLst/>
          </a:prstGeom>
          <a:noFill/>
          <a:ln>
            <a:noFill/>
          </a:ln>
        </p:spPr>
        <p:txBody>
          <a:bodyPr anchorCtr="0" anchor="t" bIns="45700" lIns="91425" spcFirstLastPara="1" rIns="91425" wrap="square" tIns="45700">
            <a:noAutofit/>
          </a:bodyPr>
          <a:lstStyle>
            <a:lvl1pPr indent="-349250" lvl="0" marL="457200" marR="0" rtl="0" algn="ctr">
              <a:spcBef>
                <a:spcPts val="64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1pPr>
            <a:lvl2pPr indent="-349250" lvl="1" marL="914400" marR="0" rtl="0" algn="ctr">
              <a:spcBef>
                <a:spcPts val="56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2pPr>
            <a:lvl3pPr indent="-349250" lvl="2" marL="1371600" marR="0" rtl="0" algn="ctr">
              <a:spcBef>
                <a:spcPts val="48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3pPr>
            <a:lvl4pPr indent="-349250" lvl="3" marL="1828800" marR="0" rtl="0" algn="ctr">
              <a:spcBef>
                <a:spcPts val="40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4pPr>
            <a:lvl5pPr indent="-349250" lvl="4" marL="2286000" marR="0" rtl="0" algn="ctr">
              <a:spcBef>
                <a:spcPts val="40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5pPr>
            <a:lvl6pPr indent="-349250" lvl="5" marL="2743200" marR="0" rtl="0" algn="ctr">
              <a:spcBef>
                <a:spcPts val="40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6pPr>
            <a:lvl7pPr indent="-349250" lvl="6" marL="3200400" marR="0" rtl="0" algn="ctr">
              <a:spcBef>
                <a:spcPts val="40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7pPr>
            <a:lvl8pPr indent="-349250" lvl="7" marL="3657600" marR="0" rtl="0" algn="ctr">
              <a:spcBef>
                <a:spcPts val="40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8pPr>
            <a:lvl9pPr indent="-349250" lvl="8" marL="4114800" marR="0" rtl="0" algn="ctr">
              <a:spcBef>
                <a:spcPts val="400"/>
              </a:spcBef>
              <a:spcAft>
                <a:spcPts val="0"/>
              </a:spcAft>
              <a:buClr>
                <a:schemeClr val="dk1"/>
              </a:buClr>
              <a:buSzPts val="1900"/>
              <a:buFont typeface="Cabin"/>
              <a:buChar char="•"/>
              <a:defRPr i="0" sz="1900" u="none" cap="none" strike="noStrike">
                <a:solidFill>
                  <a:schemeClr val="dk1"/>
                </a:solidFill>
                <a:latin typeface="Cabin"/>
                <a:ea typeface="Cabin"/>
                <a:cs typeface="Cabin"/>
                <a:sym typeface="Cabi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1.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36.jpg"/><Relationship Id="rId5"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31.png"/><Relationship Id="rId5" Type="http://schemas.openxmlformats.org/officeDocument/2006/relationships/image" Target="../media/image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61.jpg"/><Relationship Id="rId5" Type="http://schemas.openxmlformats.org/officeDocument/2006/relationships/image" Target="../media/image56.jpg"/><Relationship Id="rId6"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33.png"/><Relationship Id="rId7"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0.jpg"/><Relationship Id="rId4" Type="http://schemas.openxmlformats.org/officeDocument/2006/relationships/image" Target="../media/image65.png"/><Relationship Id="rId9" Type="http://schemas.openxmlformats.org/officeDocument/2006/relationships/image" Target="../media/image36.jpg"/><Relationship Id="rId5" Type="http://schemas.openxmlformats.org/officeDocument/2006/relationships/image" Target="../media/image62.png"/><Relationship Id="rId6" Type="http://schemas.openxmlformats.org/officeDocument/2006/relationships/image" Target="../media/image38.png"/><Relationship Id="rId7" Type="http://schemas.openxmlformats.org/officeDocument/2006/relationships/image" Target="../media/image30.png"/><Relationship Id="rId8" Type="http://schemas.openxmlformats.org/officeDocument/2006/relationships/image" Target="../media/image66.jpg"/></Relationships>
</file>

<file path=ppt/slides/_rels/slide19.xml.rels><?xml version="1.0" encoding="UTF-8" standalone="yes"?><Relationships xmlns="http://schemas.openxmlformats.org/package/2006/relationships"><Relationship Id="rId20" Type="http://schemas.openxmlformats.org/officeDocument/2006/relationships/image" Target="../media/image31.png"/><Relationship Id="rId11" Type="http://schemas.openxmlformats.org/officeDocument/2006/relationships/image" Target="../media/image19.png"/><Relationship Id="rId22" Type="http://schemas.openxmlformats.org/officeDocument/2006/relationships/image" Target="../media/image62.png"/><Relationship Id="rId10" Type="http://schemas.openxmlformats.org/officeDocument/2006/relationships/image" Target="../media/image13.png"/><Relationship Id="rId21" Type="http://schemas.openxmlformats.org/officeDocument/2006/relationships/image" Target="../media/image65.png"/><Relationship Id="rId13" Type="http://schemas.openxmlformats.org/officeDocument/2006/relationships/image" Target="../media/image18.png"/><Relationship Id="rId24" Type="http://schemas.openxmlformats.org/officeDocument/2006/relationships/image" Target="../media/image30.png"/><Relationship Id="rId12" Type="http://schemas.openxmlformats.org/officeDocument/2006/relationships/image" Target="../media/image16.png"/><Relationship Id="rId23"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29.png"/><Relationship Id="rId15" Type="http://schemas.openxmlformats.org/officeDocument/2006/relationships/image" Target="../media/image9.png"/><Relationship Id="rId14" Type="http://schemas.openxmlformats.org/officeDocument/2006/relationships/image" Target="../media/image4.png"/><Relationship Id="rId17" Type="http://schemas.openxmlformats.org/officeDocument/2006/relationships/image" Target="../media/image7.png"/><Relationship Id="rId16" Type="http://schemas.openxmlformats.org/officeDocument/2006/relationships/image" Target="../media/image26.png"/><Relationship Id="rId5" Type="http://schemas.openxmlformats.org/officeDocument/2006/relationships/image" Target="../media/image10.png"/><Relationship Id="rId19" Type="http://schemas.openxmlformats.org/officeDocument/2006/relationships/image" Target="../media/image22.png"/><Relationship Id="rId6" Type="http://schemas.openxmlformats.org/officeDocument/2006/relationships/image" Target="../media/image57.png"/><Relationship Id="rId18" Type="http://schemas.openxmlformats.org/officeDocument/2006/relationships/image" Target="../media/image3.png"/><Relationship Id="rId7" Type="http://schemas.openxmlformats.org/officeDocument/2006/relationships/image" Target="../media/image32.png"/><Relationship Id="rId8"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4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7.png"/><Relationship Id="rId5"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9.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117" name="Shape 117"/>
        <p:cNvGrpSpPr/>
        <p:nvPr/>
      </p:nvGrpSpPr>
      <p:grpSpPr>
        <a:xfrm>
          <a:off x="0" y="0"/>
          <a:ext cx="0" cy="0"/>
          <a:chOff x="0" y="0"/>
          <a:chExt cx="0" cy="0"/>
        </a:xfrm>
      </p:grpSpPr>
      <p:pic>
        <p:nvPicPr>
          <p:cNvPr id="118" name="Google Shape;118;p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19" name="Google Shape;119;p8"/>
          <p:cNvGrpSpPr/>
          <p:nvPr/>
        </p:nvGrpSpPr>
        <p:grpSpPr>
          <a:xfrm>
            <a:off x="253194" y="205584"/>
            <a:ext cx="17781612" cy="9731172"/>
            <a:chOff x="0" y="-38100"/>
            <a:chExt cx="4683223" cy="2562942"/>
          </a:xfrm>
        </p:grpSpPr>
        <p:sp>
          <p:nvSpPr>
            <p:cNvPr id="120" name="Google Shape;120;p8"/>
            <p:cNvSpPr/>
            <p:nvPr/>
          </p:nvSpPr>
          <p:spPr>
            <a:xfrm>
              <a:off x="0" y="0"/>
              <a:ext cx="4683223" cy="2524842"/>
            </a:xfrm>
            <a:custGeom>
              <a:rect b="b" l="l" r="r" t="t"/>
              <a:pathLst>
                <a:path extrusionOk="0" h="2524842" w="4683223">
                  <a:moveTo>
                    <a:pt x="0" y="0"/>
                  </a:moveTo>
                  <a:lnTo>
                    <a:pt x="4683223" y="0"/>
                  </a:lnTo>
                  <a:lnTo>
                    <a:pt x="4683223" y="2524842"/>
                  </a:lnTo>
                  <a:lnTo>
                    <a:pt x="0" y="2524842"/>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21" name="Google Shape;121;p8"/>
            <p:cNvSpPr txBox="1"/>
            <p:nvPr/>
          </p:nvSpPr>
          <p:spPr>
            <a:xfrm>
              <a:off x="0" y="-38100"/>
              <a:ext cx="4683223" cy="25629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8"/>
          <p:cNvGrpSpPr/>
          <p:nvPr/>
        </p:nvGrpSpPr>
        <p:grpSpPr>
          <a:xfrm>
            <a:off x="253194" y="108533"/>
            <a:ext cx="17781612" cy="9925273"/>
            <a:chOff x="0" y="-38100"/>
            <a:chExt cx="4683223" cy="2614064"/>
          </a:xfrm>
        </p:grpSpPr>
        <p:sp>
          <p:nvSpPr>
            <p:cNvPr id="123" name="Google Shape;123;p8"/>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24" name="Google Shape;124;p8"/>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8"/>
          <p:cNvGrpSpPr/>
          <p:nvPr/>
        </p:nvGrpSpPr>
        <p:grpSpPr>
          <a:xfrm>
            <a:off x="812743" y="3836945"/>
            <a:ext cx="16662515" cy="4748043"/>
            <a:chOff x="0" y="-38100"/>
            <a:chExt cx="4388481" cy="1250513"/>
          </a:xfrm>
        </p:grpSpPr>
        <p:sp>
          <p:nvSpPr>
            <p:cNvPr id="126" name="Google Shape;126;p8"/>
            <p:cNvSpPr/>
            <p:nvPr/>
          </p:nvSpPr>
          <p:spPr>
            <a:xfrm>
              <a:off x="0" y="0"/>
              <a:ext cx="4388481" cy="1212413"/>
            </a:xfrm>
            <a:custGeom>
              <a:rect b="b" l="l" r="r" t="t"/>
              <a:pathLst>
                <a:path extrusionOk="0" h="1212413" w="4388481">
                  <a:moveTo>
                    <a:pt x="0" y="0"/>
                  </a:moveTo>
                  <a:lnTo>
                    <a:pt x="4388481" y="0"/>
                  </a:lnTo>
                  <a:lnTo>
                    <a:pt x="4388481" y="1212413"/>
                  </a:lnTo>
                  <a:lnTo>
                    <a:pt x="0" y="1212413"/>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27" name="Google Shape;127;p8"/>
            <p:cNvSpPr txBox="1"/>
            <p:nvPr/>
          </p:nvSpPr>
          <p:spPr>
            <a:xfrm>
              <a:off x="0" y="-38100"/>
              <a:ext cx="4388481" cy="12505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8" name="Google Shape;128;p8"/>
          <p:cNvPicPr preferRelativeResize="0"/>
          <p:nvPr/>
        </p:nvPicPr>
        <p:blipFill rotWithShape="1">
          <a:blip r:embed="rId4">
            <a:alphaModFix/>
          </a:blip>
          <a:srcRect b="4500" l="0" r="1961" t="56239"/>
          <a:stretch/>
        </p:blipFill>
        <p:spPr>
          <a:xfrm>
            <a:off x="840933" y="4008276"/>
            <a:ext cx="16606133" cy="4550042"/>
          </a:xfrm>
          <a:prstGeom prst="rect">
            <a:avLst/>
          </a:prstGeom>
          <a:noFill/>
          <a:ln>
            <a:noFill/>
          </a:ln>
        </p:spPr>
      </p:pic>
      <p:sp>
        <p:nvSpPr>
          <p:cNvPr id="129" name="Google Shape;129;p8"/>
          <p:cNvSpPr/>
          <p:nvPr/>
        </p:nvSpPr>
        <p:spPr>
          <a:xfrm>
            <a:off x="14768036" y="6502668"/>
            <a:ext cx="3228670" cy="3408976"/>
          </a:xfrm>
          <a:custGeom>
            <a:rect b="b" l="l" r="r" t="t"/>
            <a:pathLst>
              <a:path extrusionOk="0" h="3408976" w="3228670">
                <a:moveTo>
                  <a:pt x="0" y="0"/>
                </a:moveTo>
                <a:lnTo>
                  <a:pt x="3228670" y="0"/>
                </a:lnTo>
                <a:lnTo>
                  <a:pt x="3228670" y="3408976"/>
                </a:lnTo>
                <a:lnTo>
                  <a:pt x="0" y="3408976"/>
                </a:lnTo>
                <a:lnTo>
                  <a:pt x="0" y="0"/>
                </a:lnTo>
                <a:close/>
              </a:path>
            </a:pathLst>
          </a:custGeom>
          <a:blipFill rotWithShape="1">
            <a:blip r:embed="rId5">
              <a:alphaModFix/>
            </a:blip>
            <a:stretch>
              <a:fillRect b="-20042" l="0" r="-31395" t="0"/>
            </a:stretch>
          </a:blipFill>
          <a:ln>
            <a:noFill/>
          </a:ln>
        </p:spPr>
      </p:sp>
      <p:sp>
        <p:nvSpPr>
          <p:cNvPr id="130" name="Google Shape;130;p8"/>
          <p:cNvSpPr txBox="1"/>
          <p:nvPr/>
        </p:nvSpPr>
        <p:spPr>
          <a:xfrm>
            <a:off x="5505301" y="764336"/>
            <a:ext cx="7277400" cy="69780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533" u="none" cap="none" strike="noStrike">
                <a:solidFill>
                  <a:srgbClr val="775935"/>
                </a:solidFill>
                <a:latin typeface="Cabin"/>
                <a:ea typeface="Cabin"/>
                <a:cs typeface="Cabin"/>
                <a:sym typeface="Cabin"/>
              </a:rPr>
              <a:t>BACHELOR'S DEGREE IN</a:t>
            </a:r>
            <a:endParaRPr/>
          </a:p>
        </p:txBody>
      </p:sp>
      <p:sp>
        <p:nvSpPr>
          <p:cNvPr id="131" name="Google Shape;131;p8"/>
          <p:cNvSpPr txBox="1"/>
          <p:nvPr/>
        </p:nvSpPr>
        <p:spPr>
          <a:xfrm>
            <a:off x="4847059" y="8956042"/>
            <a:ext cx="8593883" cy="479883"/>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2856" u="none" cap="none" strike="noStrike">
                <a:solidFill>
                  <a:srgbClr val="000000"/>
                </a:solidFill>
                <a:latin typeface="Cabin"/>
                <a:ea typeface="Cabin"/>
                <a:cs typeface="Cabin"/>
                <a:sym typeface="Cabin"/>
              </a:rPr>
              <a:t>Write a subtitle of this presentation here</a:t>
            </a:r>
            <a:endParaRPr/>
          </a:p>
        </p:txBody>
      </p:sp>
      <p:sp>
        <p:nvSpPr>
          <p:cNvPr id="132" name="Google Shape;132;p8"/>
          <p:cNvSpPr txBox="1"/>
          <p:nvPr/>
        </p:nvSpPr>
        <p:spPr>
          <a:xfrm>
            <a:off x="1028700" y="1225957"/>
            <a:ext cx="16230600" cy="23112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0" i="0" lang="en-US" sz="15016" u="none" cap="none" strike="noStrike">
                <a:solidFill>
                  <a:srgbClr val="775935"/>
                </a:solidFill>
                <a:latin typeface="EB Garamond"/>
                <a:ea typeface="EB Garamond"/>
                <a:cs typeface="EB Garamond"/>
                <a:sym typeface="EB Garamond"/>
              </a:rPr>
              <a:t>Archaeology Research</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332" name="Shape 332"/>
        <p:cNvGrpSpPr/>
        <p:nvPr/>
      </p:nvGrpSpPr>
      <p:grpSpPr>
        <a:xfrm>
          <a:off x="0" y="0"/>
          <a:ext cx="0" cy="0"/>
          <a:chOff x="0" y="0"/>
          <a:chExt cx="0" cy="0"/>
        </a:xfrm>
      </p:grpSpPr>
      <p:pic>
        <p:nvPicPr>
          <p:cNvPr id="333" name="Google Shape;333;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34" name="Google Shape;334;p17"/>
          <p:cNvGrpSpPr/>
          <p:nvPr/>
        </p:nvGrpSpPr>
        <p:grpSpPr>
          <a:xfrm>
            <a:off x="253194" y="108533"/>
            <a:ext cx="17781612" cy="9925273"/>
            <a:chOff x="0" y="-38100"/>
            <a:chExt cx="4683223" cy="2614064"/>
          </a:xfrm>
        </p:grpSpPr>
        <p:sp>
          <p:nvSpPr>
            <p:cNvPr id="335" name="Google Shape;335;p17"/>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36" name="Google Shape;336;p17"/>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17"/>
          <p:cNvGrpSpPr/>
          <p:nvPr/>
        </p:nvGrpSpPr>
        <p:grpSpPr>
          <a:xfrm rot="-5400000">
            <a:off x="3212546" y="2064368"/>
            <a:ext cx="5014181" cy="6892307"/>
            <a:chOff x="0" y="0"/>
            <a:chExt cx="660400" cy="907761"/>
          </a:xfrm>
        </p:grpSpPr>
        <p:sp>
          <p:nvSpPr>
            <p:cNvPr id="338" name="Google Shape;338;p17"/>
            <p:cNvSpPr/>
            <p:nvPr/>
          </p:nvSpPr>
          <p:spPr>
            <a:xfrm>
              <a:off x="0" y="0"/>
              <a:ext cx="660400" cy="907761"/>
            </a:xfrm>
            <a:custGeom>
              <a:rect b="b" l="l" r="r" t="t"/>
              <a:pathLst>
                <a:path extrusionOk="0" h="90776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611"/>
                  </a:cubicBezTo>
                  <a:lnTo>
                    <a:pt x="660400" y="907761"/>
                  </a:lnTo>
                  <a:lnTo>
                    <a:pt x="0" y="907761"/>
                  </a:lnTo>
                  <a:lnTo>
                    <a:pt x="0" y="331040"/>
                  </a:lnTo>
                  <a:cubicBezTo>
                    <a:pt x="1782" y="185660"/>
                    <a:pt x="93019" y="64045"/>
                    <a:pt x="220252" y="19070"/>
                  </a:cubicBezTo>
                  <a:close/>
                </a:path>
              </a:pathLst>
            </a:custGeom>
            <a:solidFill>
              <a:srgbClr val="CCB79D"/>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7"/>
            <p:cNvSpPr txBox="1"/>
            <p:nvPr/>
          </p:nvSpPr>
          <p:spPr>
            <a:xfrm>
              <a:off x="0" y="88900"/>
              <a:ext cx="660400" cy="8188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7"/>
          <p:cNvGrpSpPr/>
          <p:nvPr/>
        </p:nvGrpSpPr>
        <p:grpSpPr>
          <a:xfrm rot="5400000">
            <a:off x="10061273" y="2064368"/>
            <a:ext cx="5014181" cy="6892307"/>
            <a:chOff x="0" y="0"/>
            <a:chExt cx="660400" cy="907761"/>
          </a:xfrm>
        </p:grpSpPr>
        <p:sp>
          <p:nvSpPr>
            <p:cNvPr id="341" name="Google Shape;341;p17"/>
            <p:cNvSpPr/>
            <p:nvPr/>
          </p:nvSpPr>
          <p:spPr>
            <a:xfrm>
              <a:off x="0" y="0"/>
              <a:ext cx="660400" cy="907761"/>
            </a:xfrm>
            <a:custGeom>
              <a:rect b="b" l="l" r="r" t="t"/>
              <a:pathLst>
                <a:path extrusionOk="0" h="907761"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0611"/>
                  </a:cubicBezTo>
                  <a:lnTo>
                    <a:pt x="660400" y="907761"/>
                  </a:lnTo>
                  <a:lnTo>
                    <a:pt x="0" y="907761"/>
                  </a:lnTo>
                  <a:lnTo>
                    <a:pt x="0" y="331040"/>
                  </a:lnTo>
                  <a:cubicBezTo>
                    <a:pt x="1782" y="185660"/>
                    <a:pt x="93019" y="64045"/>
                    <a:pt x="220252" y="19070"/>
                  </a:cubicBezTo>
                  <a:close/>
                </a:path>
              </a:pathLst>
            </a:custGeom>
            <a:solidFill>
              <a:srgbClr val="9C8364"/>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7"/>
            <p:cNvSpPr txBox="1"/>
            <p:nvPr/>
          </p:nvSpPr>
          <p:spPr>
            <a:xfrm>
              <a:off x="0" y="88900"/>
              <a:ext cx="660400" cy="8188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7"/>
          <p:cNvGrpSpPr/>
          <p:nvPr/>
        </p:nvGrpSpPr>
        <p:grpSpPr>
          <a:xfrm>
            <a:off x="7247493" y="3614014"/>
            <a:ext cx="3793015" cy="3793015"/>
            <a:chOff x="0" y="0"/>
            <a:chExt cx="812800" cy="812800"/>
          </a:xfrm>
        </p:grpSpPr>
        <p:sp>
          <p:nvSpPr>
            <p:cNvPr id="344" name="Google Shape;34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6" name="Google Shape;346;p17"/>
          <p:cNvSpPr txBox="1"/>
          <p:nvPr/>
        </p:nvSpPr>
        <p:spPr>
          <a:xfrm>
            <a:off x="1028700" y="698002"/>
            <a:ext cx="16230600" cy="1621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Important Infographic</a:t>
            </a:r>
            <a:endParaRPr/>
          </a:p>
        </p:txBody>
      </p:sp>
      <p:sp>
        <p:nvSpPr>
          <p:cNvPr id="347" name="Google Shape;347;p17"/>
          <p:cNvSpPr txBox="1"/>
          <p:nvPr/>
        </p:nvSpPr>
        <p:spPr>
          <a:xfrm>
            <a:off x="3718973" y="3607950"/>
            <a:ext cx="30810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348" name="Google Shape;348;p17"/>
          <p:cNvSpPr txBox="1"/>
          <p:nvPr/>
        </p:nvSpPr>
        <p:spPr>
          <a:xfrm>
            <a:off x="7998725" y="5044741"/>
            <a:ext cx="2290549" cy="883936"/>
          </a:xfrm>
          <a:prstGeom prst="rect">
            <a:avLst/>
          </a:prstGeom>
          <a:noFill/>
          <a:ln>
            <a:noFill/>
          </a:ln>
        </p:spPr>
        <p:txBody>
          <a:bodyPr anchorCtr="0" anchor="t" bIns="0" lIns="0" spcFirstLastPara="1" rIns="0" wrap="square" tIns="0">
            <a:spAutoFit/>
          </a:bodyPr>
          <a:lstStyle/>
          <a:p>
            <a:pPr indent="0" lvl="0" marL="0" marR="0" rtl="0" algn="ctr">
              <a:lnSpc>
                <a:spcPct val="139976"/>
              </a:lnSpc>
              <a:spcBef>
                <a:spcPts val="0"/>
              </a:spcBef>
              <a:spcAft>
                <a:spcPts val="0"/>
              </a:spcAft>
              <a:buNone/>
            </a:pPr>
            <a:r>
              <a:rPr b="1" i="0" lang="en-US" sz="2569" u="none" cap="none" strike="noStrike">
                <a:solidFill>
                  <a:srgbClr val="000000"/>
                </a:solidFill>
                <a:latin typeface="Cabin"/>
                <a:ea typeface="Cabin"/>
                <a:cs typeface="Cabin"/>
                <a:sym typeface="Cabin"/>
              </a:rPr>
              <a:t>Write a main point here</a:t>
            </a:r>
            <a:endParaRPr/>
          </a:p>
        </p:txBody>
      </p:sp>
      <p:sp>
        <p:nvSpPr>
          <p:cNvPr id="349" name="Google Shape;349;p17"/>
          <p:cNvSpPr txBox="1"/>
          <p:nvPr/>
        </p:nvSpPr>
        <p:spPr>
          <a:xfrm>
            <a:off x="3718973" y="4996489"/>
            <a:ext cx="30810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350" name="Google Shape;350;p17"/>
          <p:cNvSpPr txBox="1"/>
          <p:nvPr/>
        </p:nvSpPr>
        <p:spPr>
          <a:xfrm>
            <a:off x="3718973" y="6385028"/>
            <a:ext cx="30810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351" name="Google Shape;351;p17"/>
          <p:cNvSpPr txBox="1"/>
          <p:nvPr/>
        </p:nvSpPr>
        <p:spPr>
          <a:xfrm>
            <a:off x="11487999" y="3575914"/>
            <a:ext cx="30810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352" name="Google Shape;352;p17"/>
          <p:cNvSpPr txBox="1"/>
          <p:nvPr/>
        </p:nvSpPr>
        <p:spPr>
          <a:xfrm>
            <a:off x="11487999" y="4996489"/>
            <a:ext cx="30810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353" name="Google Shape;353;p17"/>
          <p:cNvSpPr txBox="1"/>
          <p:nvPr/>
        </p:nvSpPr>
        <p:spPr>
          <a:xfrm>
            <a:off x="11487999" y="6385028"/>
            <a:ext cx="30810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354" name="Google Shape;354;p17"/>
          <p:cNvSpPr txBox="1"/>
          <p:nvPr/>
        </p:nvSpPr>
        <p:spPr>
          <a:xfrm>
            <a:off x="3718973" y="8511162"/>
            <a:ext cx="10850100" cy="789600"/>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US" sz="1900" u="none" cap="none" strike="noStrike">
                <a:solidFill>
                  <a:srgbClr val="000000"/>
                </a:solidFill>
                <a:latin typeface="Cabin"/>
                <a:ea typeface="Cabin"/>
                <a:cs typeface="Cabin"/>
                <a:sym typeface="Cabin"/>
              </a:rPr>
              <a:t>Duis aute irure dolor in reprehenderit in voluptate velit esse cillum dolore eu fugiat nulla pariatur. Excepteur sint occaecat cupidatat non proident, sunt in culpa qui officia deserunt mollit anim id est laborum.</a:t>
            </a:r>
            <a:endParaRPr/>
          </a:p>
        </p:txBody>
      </p:sp>
      <p:sp>
        <p:nvSpPr>
          <p:cNvPr id="355" name="Google Shape;355;p17"/>
          <p:cNvSpPr/>
          <p:nvPr/>
        </p:nvSpPr>
        <p:spPr>
          <a:xfrm>
            <a:off x="14801404" y="1553778"/>
            <a:ext cx="3204827" cy="4869351"/>
          </a:xfrm>
          <a:custGeom>
            <a:rect b="b" l="l" r="r" t="t"/>
            <a:pathLst>
              <a:path extrusionOk="0" h="4869351" w="3204827">
                <a:moveTo>
                  <a:pt x="0" y="0"/>
                </a:moveTo>
                <a:lnTo>
                  <a:pt x="3204827" y="0"/>
                </a:lnTo>
                <a:lnTo>
                  <a:pt x="3204827" y="4869350"/>
                </a:lnTo>
                <a:lnTo>
                  <a:pt x="0" y="4869350"/>
                </a:lnTo>
                <a:lnTo>
                  <a:pt x="0" y="0"/>
                </a:lnTo>
                <a:close/>
              </a:path>
            </a:pathLst>
          </a:custGeom>
          <a:blipFill rotWithShape="1">
            <a:blip r:embed="rId4">
              <a:alphaModFix/>
            </a:blip>
            <a:stretch>
              <a:fillRect b="0" l="0" r="-17803"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359" name="Shape 359"/>
        <p:cNvGrpSpPr/>
        <p:nvPr/>
      </p:nvGrpSpPr>
      <p:grpSpPr>
        <a:xfrm>
          <a:off x="0" y="0"/>
          <a:ext cx="0" cy="0"/>
          <a:chOff x="0" y="0"/>
          <a:chExt cx="0" cy="0"/>
        </a:xfrm>
      </p:grpSpPr>
      <p:pic>
        <p:nvPicPr>
          <p:cNvPr id="360" name="Google Shape;360;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61" name="Google Shape;361;p18"/>
          <p:cNvGrpSpPr/>
          <p:nvPr/>
        </p:nvGrpSpPr>
        <p:grpSpPr>
          <a:xfrm>
            <a:off x="253194" y="108533"/>
            <a:ext cx="17781612" cy="9925273"/>
            <a:chOff x="0" y="-38100"/>
            <a:chExt cx="4683223" cy="2614064"/>
          </a:xfrm>
        </p:grpSpPr>
        <p:sp>
          <p:nvSpPr>
            <p:cNvPr id="362" name="Google Shape;362;p18"/>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63" name="Google Shape;363;p18"/>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4" name="Google Shape;364;p18"/>
          <p:cNvPicPr preferRelativeResize="0"/>
          <p:nvPr/>
        </p:nvPicPr>
        <p:blipFill rotWithShape="1">
          <a:blip r:embed="rId4">
            <a:alphaModFix/>
          </a:blip>
          <a:srcRect b="18243" l="0" r="0" t="50969"/>
          <a:stretch/>
        </p:blipFill>
        <p:spPr>
          <a:xfrm>
            <a:off x="281769" y="283097"/>
            <a:ext cx="17724462" cy="3733520"/>
          </a:xfrm>
          <a:prstGeom prst="rect">
            <a:avLst/>
          </a:prstGeom>
          <a:noFill/>
          <a:ln>
            <a:noFill/>
          </a:ln>
        </p:spPr>
      </p:pic>
      <p:sp>
        <p:nvSpPr>
          <p:cNvPr id="365" name="Google Shape;365;p18"/>
          <p:cNvSpPr txBox="1"/>
          <p:nvPr/>
        </p:nvSpPr>
        <p:spPr>
          <a:xfrm>
            <a:off x="4757077" y="4694639"/>
            <a:ext cx="12502200" cy="4310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6088" u="none" cap="none" strike="noStrike">
                <a:solidFill>
                  <a:srgbClr val="775935"/>
                </a:solidFill>
                <a:latin typeface="EB Garamond"/>
                <a:ea typeface="EB Garamond"/>
                <a:cs typeface="EB Garamond"/>
                <a:sym typeface="EB Garamond"/>
              </a:rPr>
              <a:t>Methods to identify archaeological sites include aerial photography, satellite imaging, ground-penetrating radar, and fieldwalking to collect surface artifacts.</a:t>
            </a:r>
            <a:endParaRPr/>
          </a:p>
        </p:txBody>
      </p:sp>
      <p:sp>
        <p:nvSpPr>
          <p:cNvPr id="366" name="Google Shape;366;p18"/>
          <p:cNvSpPr/>
          <p:nvPr/>
        </p:nvSpPr>
        <p:spPr>
          <a:xfrm flipH="1">
            <a:off x="281769" y="4937698"/>
            <a:ext cx="6255735" cy="5096108"/>
          </a:xfrm>
          <a:custGeom>
            <a:rect b="b" l="l" r="r" t="t"/>
            <a:pathLst>
              <a:path extrusionOk="0" h="5096108" w="6255735">
                <a:moveTo>
                  <a:pt x="6255735" y="0"/>
                </a:moveTo>
                <a:lnTo>
                  <a:pt x="0" y="0"/>
                </a:lnTo>
                <a:lnTo>
                  <a:pt x="0" y="5096108"/>
                </a:lnTo>
                <a:lnTo>
                  <a:pt x="6255735" y="5096108"/>
                </a:lnTo>
                <a:lnTo>
                  <a:pt x="6255735" y="0"/>
                </a:lnTo>
                <a:close/>
              </a:path>
            </a:pathLst>
          </a:custGeom>
          <a:blipFill rotWithShape="1">
            <a:blip r:embed="rId5">
              <a:alphaModFix/>
            </a:blip>
            <a:stretch>
              <a:fillRect b="0" l="0" r="-22408" t="0"/>
            </a:stretch>
          </a:blipFill>
          <a:ln>
            <a:noFill/>
          </a:ln>
        </p:spPr>
      </p:sp>
      <p:cxnSp>
        <p:nvCxnSpPr>
          <p:cNvPr id="367" name="Google Shape;367;p18"/>
          <p:cNvCxnSpPr/>
          <p:nvPr/>
        </p:nvCxnSpPr>
        <p:spPr>
          <a:xfrm>
            <a:off x="253194" y="4030904"/>
            <a:ext cx="17781612" cy="0"/>
          </a:xfrm>
          <a:prstGeom prst="straightConnector1">
            <a:avLst/>
          </a:prstGeom>
          <a:noFill/>
          <a:ln cap="flat" cmpd="sng" w="28575">
            <a:solidFill>
              <a:srgbClr val="775935"/>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371" name="Shape 371"/>
        <p:cNvGrpSpPr/>
        <p:nvPr/>
      </p:nvGrpSpPr>
      <p:grpSpPr>
        <a:xfrm>
          <a:off x="0" y="0"/>
          <a:ext cx="0" cy="0"/>
          <a:chOff x="0" y="0"/>
          <a:chExt cx="0" cy="0"/>
        </a:xfrm>
      </p:grpSpPr>
      <p:pic>
        <p:nvPicPr>
          <p:cNvPr id="372" name="Google Shape;372;p1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73" name="Google Shape;373;p19"/>
          <p:cNvGrpSpPr/>
          <p:nvPr/>
        </p:nvGrpSpPr>
        <p:grpSpPr>
          <a:xfrm>
            <a:off x="253194" y="108533"/>
            <a:ext cx="17781612" cy="9925273"/>
            <a:chOff x="0" y="-38100"/>
            <a:chExt cx="4683223" cy="2614064"/>
          </a:xfrm>
        </p:grpSpPr>
        <p:sp>
          <p:nvSpPr>
            <p:cNvPr id="374" name="Google Shape;374;p19"/>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75" name="Google Shape;375;p19"/>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6" name="Google Shape;376;p19"/>
          <p:cNvGrpSpPr/>
          <p:nvPr/>
        </p:nvGrpSpPr>
        <p:grpSpPr>
          <a:xfrm>
            <a:off x="996803" y="1464795"/>
            <a:ext cx="3351838" cy="1292569"/>
            <a:chOff x="0" y="-38100"/>
            <a:chExt cx="1368476" cy="527726"/>
          </a:xfrm>
        </p:grpSpPr>
        <p:sp>
          <p:nvSpPr>
            <p:cNvPr id="377" name="Google Shape;377;p19"/>
            <p:cNvSpPr/>
            <p:nvPr/>
          </p:nvSpPr>
          <p:spPr>
            <a:xfrm>
              <a:off x="0" y="0"/>
              <a:ext cx="1368476" cy="489626"/>
            </a:xfrm>
            <a:custGeom>
              <a:rect b="b" l="l" r="r" t="t"/>
              <a:pathLst>
                <a:path extrusionOk="0" h="489626" w="1368476">
                  <a:moveTo>
                    <a:pt x="0" y="0"/>
                  </a:moveTo>
                  <a:lnTo>
                    <a:pt x="1368476" y="0"/>
                  </a:lnTo>
                  <a:lnTo>
                    <a:pt x="1368476" y="489626"/>
                  </a:lnTo>
                  <a:lnTo>
                    <a:pt x="0" y="489626"/>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78" name="Google Shape;378;p19"/>
            <p:cNvSpPr txBox="1"/>
            <p:nvPr/>
          </p:nvSpPr>
          <p:spPr>
            <a:xfrm>
              <a:off x="0" y="-38100"/>
              <a:ext cx="1368476" cy="527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9" name="Google Shape;379;p19"/>
          <p:cNvGrpSpPr/>
          <p:nvPr/>
        </p:nvGrpSpPr>
        <p:grpSpPr>
          <a:xfrm>
            <a:off x="5289533" y="1464795"/>
            <a:ext cx="3351838" cy="1292569"/>
            <a:chOff x="0" y="-38100"/>
            <a:chExt cx="1368476" cy="527726"/>
          </a:xfrm>
        </p:grpSpPr>
        <p:sp>
          <p:nvSpPr>
            <p:cNvPr id="380" name="Google Shape;380;p19"/>
            <p:cNvSpPr/>
            <p:nvPr/>
          </p:nvSpPr>
          <p:spPr>
            <a:xfrm>
              <a:off x="0" y="0"/>
              <a:ext cx="1368476" cy="489626"/>
            </a:xfrm>
            <a:custGeom>
              <a:rect b="b" l="l" r="r" t="t"/>
              <a:pathLst>
                <a:path extrusionOk="0" h="489626" w="1368476">
                  <a:moveTo>
                    <a:pt x="0" y="0"/>
                  </a:moveTo>
                  <a:lnTo>
                    <a:pt x="1368476" y="0"/>
                  </a:lnTo>
                  <a:lnTo>
                    <a:pt x="1368476" y="489626"/>
                  </a:lnTo>
                  <a:lnTo>
                    <a:pt x="0" y="489626"/>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81" name="Google Shape;381;p19"/>
            <p:cNvSpPr txBox="1"/>
            <p:nvPr/>
          </p:nvSpPr>
          <p:spPr>
            <a:xfrm>
              <a:off x="0" y="-38100"/>
              <a:ext cx="1368476" cy="527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19"/>
          <p:cNvGrpSpPr/>
          <p:nvPr/>
        </p:nvGrpSpPr>
        <p:grpSpPr>
          <a:xfrm>
            <a:off x="9614446" y="1464795"/>
            <a:ext cx="3351838" cy="1292569"/>
            <a:chOff x="0" y="-38100"/>
            <a:chExt cx="1368476" cy="527726"/>
          </a:xfrm>
        </p:grpSpPr>
        <p:sp>
          <p:nvSpPr>
            <p:cNvPr id="383" name="Google Shape;383;p19"/>
            <p:cNvSpPr/>
            <p:nvPr/>
          </p:nvSpPr>
          <p:spPr>
            <a:xfrm>
              <a:off x="0" y="0"/>
              <a:ext cx="1368476" cy="489626"/>
            </a:xfrm>
            <a:custGeom>
              <a:rect b="b" l="l" r="r" t="t"/>
              <a:pathLst>
                <a:path extrusionOk="0" h="489626" w="1368476">
                  <a:moveTo>
                    <a:pt x="0" y="0"/>
                  </a:moveTo>
                  <a:lnTo>
                    <a:pt x="1368476" y="0"/>
                  </a:lnTo>
                  <a:lnTo>
                    <a:pt x="1368476" y="489626"/>
                  </a:lnTo>
                  <a:lnTo>
                    <a:pt x="0" y="489626"/>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84" name="Google Shape;384;p19"/>
            <p:cNvSpPr txBox="1"/>
            <p:nvPr/>
          </p:nvSpPr>
          <p:spPr>
            <a:xfrm>
              <a:off x="0" y="-38100"/>
              <a:ext cx="1368476" cy="527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9"/>
          <p:cNvGrpSpPr/>
          <p:nvPr/>
        </p:nvGrpSpPr>
        <p:grpSpPr>
          <a:xfrm>
            <a:off x="13874995" y="1464795"/>
            <a:ext cx="3351838" cy="1292569"/>
            <a:chOff x="0" y="-38100"/>
            <a:chExt cx="1368476" cy="527726"/>
          </a:xfrm>
        </p:grpSpPr>
        <p:sp>
          <p:nvSpPr>
            <p:cNvPr id="386" name="Google Shape;386;p19"/>
            <p:cNvSpPr/>
            <p:nvPr/>
          </p:nvSpPr>
          <p:spPr>
            <a:xfrm>
              <a:off x="0" y="0"/>
              <a:ext cx="1368476" cy="489626"/>
            </a:xfrm>
            <a:custGeom>
              <a:rect b="b" l="l" r="r" t="t"/>
              <a:pathLst>
                <a:path extrusionOk="0" h="489626" w="1368476">
                  <a:moveTo>
                    <a:pt x="0" y="0"/>
                  </a:moveTo>
                  <a:lnTo>
                    <a:pt x="1368476" y="0"/>
                  </a:lnTo>
                  <a:lnTo>
                    <a:pt x="1368476" y="489626"/>
                  </a:lnTo>
                  <a:lnTo>
                    <a:pt x="0" y="489626"/>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87" name="Google Shape;387;p19"/>
            <p:cNvSpPr txBox="1"/>
            <p:nvPr/>
          </p:nvSpPr>
          <p:spPr>
            <a:xfrm>
              <a:off x="0" y="-38100"/>
              <a:ext cx="1368476" cy="527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19"/>
          <p:cNvGrpSpPr/>
          <p:nvPr/>
        </p:nvGrpSpPr>
        <p:grpSpPr>
          <a:xfrm>
            <a:off x="996803" y="6580414"/>
            <a:ext cx="3351838" cy="1292569"/>
            <a:chOff x="0" y="-38100"/>
            <a:chExt cx="1368476" cy="527726"/>
          </a:xfrm>
        </p:grpSpPr>
        <p:sp>
          <p:nvSpPr>
            <p:cNvPr id="389" name="Google Shape;389;p19"/>
            <p:cNvSpPr/>
            <p:nvPr/>
          </p:nvSpPr>
          <p:spPr>
            <a:xfrm>
              <a:off x="0" y="0"/>
              <a:ext cx="1368476" cy="489626"/>
            </a:xfrm>
            <a:custGeom>
              <a:rect b="b" l="l" r="r" t="t"/>
              <a:pathLst>
                <a:path extrusionOk="0" h="489626" w="1368476">
                  <a:moveTo>
                    <a:pt x="0" y="0"/>
                  </a:moveTo>
                  <a:lnTo>
                    <a:pt x="1368476" y="0"/>
                  </a:lnTo>
                  <a:lnTo>
                    <a:pt x="1368476" y="489626"/>
                  </a:lnTo>
                  <a:lnTo>
                    <a:pt x="0" y="489626"/>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90" name="Google Shape;390;p19"/>
            <p:cNvSpPr txBox="1"/>
            <p:nvPr/>
          </p:nvSpPr>
          <p:spPr>
            <a:xfrm>
              <a:off x="0" y="-38100"/>
              <a:ext cx="1368476" cy="527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9"/>
          <p:cNvGrpSpPr/>
          <p:nvPr/>
        </p:nvGrpSpPr>
        <p:grpSpPr>
          <a:xfrm>
            <a:off x="5289533" y="6580414"/>
            <a:ext cx="3351838" cy="1292569"/>
            <a:chOff x="0" y="-38100"/>
            <a:chExt cx="1368476" cy="527726"/>
          </a:xfrm>
        </p:grpSpPr>
        <p:sp>
          <p:nvSpPr>
            <p:cNvPr id="392" name="Google Shape;392;p19"/>
            <p:cNvSpPr/>
            <p:nvPr/>
          </p:nvSpPr>
          <p:spPr>
            <a:xfrm>
              <a:off x="0" y="0"/>
              <a:ext cx="1368476" cy="489626"/>
            </a:xfrm>
            <a:custGeom>
              <a:rect b="b" l="l" r="r" t="t"/>
              <a:pathLst>
                <a:path extrusionOk="0" h="489626" w="1368476">
                  <a:moveTo>
                    <a:pt x="0" y="0"/>
                  </a:moveTo>
                  <a:lnTo>
                    <a:pt x="1368476" y="0"/>
                  </a:lnTo>
                  <a:lnTo>
                    <a:pt x="1368476" y="489626"/>
                  </a:lnTo>
                  <a:lnTo>
                    <a:pt x="0" y="489626"/>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93" name="Google Shape;393;p19"/>
            <p:cNvSpPr txBox="1"/>
            <p:nvPr/>
          </p:nvSpPr>
          <p:spPr>
            <a:xfrm>
              <a:off x="0" y="-38100"/>
              <a:ext cx="1368476" cy="527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19"/>
          <p:cNvGrpSpPr/>
          <p:nvPr/>
        </p:nvGrpSpPr>
        <p:grpSpPr>
          <a:xfrm>
            <a:off x="9614446" y="6580414"/>
            <a:ext cx="3351838" cy="1292569"/>
            <a:chOff x="0" y="-38100"/>
            <a:chExt cx="1368476" cy="527726"/>
          </a:xfrm>
        </p:grpSpPr>
        <p:sp>
          <p:nvSpPr>
            <p:cNvPr id="395" name="Google Shape;395;p19"/>
            <p:cNvSpPr/>
            <p:nvPr/>
          </p:nvSpPr>
          <p:spPr>
            <a:xfrm>
              <a:off x="0" y="0"/>
              <a:ext cx="1368476" cy="489626"/>
            </a:xfrm>
            <a:custGeom>
              <a:rect b="b" l="l" r="r" t="t"/>
              <a:pathLst>
                <a:path extrusionOk="0" h="489626" w="1368476">
                  <a:moveTo>
                    <a:pt x="0" y="0"/>
                  </a:moveTo>
                  <a:lnTo>
                    <a:pt x="1368476" y="0"/>
                  </a:lnTo>
                  <a:lnTo>
                    <a:pt x="1368476" y="489626"/>
                  </a:lnTo>
                  <a:lnTo>
                    <a:pt x="0" y="489626"/>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96" name="Google Shape;396;p19"/>
            <p:cNvSpPr txBox="1"/>
            <p:nvPr/>
          </p:nvSpPr>
          <p:spPr>
            <a:xfrm>
              <a:off x="0" y="-38100"/>
              <a:ext cx="1368476" cy="527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19"/>
          <p:cNvGrpSpPr/>
          <p:nvPr/>
        </p:nvGrpSpPr>
        <p:grpSpPr>
          <a:xfrm>
            <a:off x="13874995" y="6580414"/>
            <a:ext cx="3351838" cy="1292569"/>
            <a:chOff x="0" y="-38100"/>
            <a:chExt cx="1368476" cy="527726"/>
          </a:xfrm>
        </p:grpSpPr>
        <p:sp>
          <p:nvSpPr>
            <p:cNvPr id="398" name="Google Shape;398;p19"/>
            <p:cNvSpPr/>
            <p:nvPr/>
          </p:nvSpPr>
          <p:spPr>
            <a:xfrm>
              <a:off x="0" y="0"/>
              <a:ext cx="1368476" cy="489626"/>
            </a:xfrm>
            <a:custGeom>
              <a:rect b="b" l="l" r="r" t="t"/>
              <a:pathLst>
                <a:path extrusionOk="0" h="489626" w="1368476">
                  <a:moveTo>
                    <a:pt x="0" y="0"/>
                  </a:moveTo>
                  <a:lnTo>
                    <a:pt x="1368476" y="0"/>
                  </a:lnTo>
                  <a:lnTo>
                    <a:pt x="1368476" y="489626"/>
                  </a:lnTo>
                  <a:lnTo>
                    <a:pt x="0" y="489626"/>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99" name="Google Shape;399;p19"/>
            <p:cNvSpPr txBox="1"/>
            <p:nvPr/>
          </p:nvSpPr>
          <p:spPr>
            <a:xfrm>
              <a:off x="0" y="-38100"/>
              <a:ext cx="1368476" cy="527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19"/>
          <p:cNvGrpSpPr/>
          <p:nvPr/>
        </p:nvGrpSpPr>
        <p:grpSpPr>
          <a:xfrm>
            <a:off x="2163686" y="1028700"/>
            <a:ext cx="1018071" cy="1058827"/>
            <a:chOff x="0" y="0"/>
            <a:chExt cx="781514" cy="812800"/>
          </a:xfrm>
        </p:grpSpPr>
        <p:sp>
          <p:nvSpPr>
            <p:cNvPr id="401" name="Google Shape;401;p19"/>
            <p:cNvSpPr/>
            <p:nvPr/>
          </p:nvSpPr>
          <p:spPr>
            <a:xfrm>
              <a:off x="0" y="0"/>
              <a:ext cx="781514" cy="812800"/>
            </a:xfrm>
            <a:custGeom>
              <a:rect b="b" l="l" r="r" t="t"/>
              <a:pathLst>
                <a:path extrusionOk="0" h="812800" w="781514">
                  <a:moveTo>
                    <a:pt x="390757" y="0"/>
                  </a:moveTo>
                  <a:cubicBezTo>
                    <a:pt x="174948" y="0"/>
                    <a:pt x="0" y="181951"/>
                    <a:pt x="0" y="406400"/>
                  </a:cubicBezTo>
                  <a:cubicBezTo>
                    <a:pt x="0" y="630849"/>
                    <a:pt x="174948" y="812800"/>
                    <a:pt x="390757" y="812800"/>
                  </a:cubicBezTo>
                  <a:cubicBezTo>
                    <a:pt x="606566" y="812800"/>
                    <a:pt x="781514" y="630849"/>
                    <a:pt x="781514" y="406400"/>
                  </a:cubicBezTo>
                  <a:cubicBezTo>
                    <a:pt x="781514" y="181951"/>
                    <a:pt x="606566" y="0"/>
                    <a:pt x="390757"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txBox="1"/>
            <p:nvPr/>
          </p:nvSpPr>
          <p:spPr>
            <a:xfrm>
              <a:off x="73267" y="38100"/>
              <a:ext cx="63498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19"/>
          <p:cNvGrpSpPr/>
          <p:nvPr/>
        </p:nvGrpSpPr>
        <p:grpSpPr>
          <a:xfrm>
            <a:off x="2195868" y="6144319"/>
            <a:ext cx="1018071" cy="1058827"/>
            <a:chOff x="0" y="0"/>
            <a:chExt cx="781514" cy="812800"/>
          </a:xfrm>
        </p:grpSpPr>
        <p:sp>
          <p:nvSpPr>
            <p:cNvPr id="404" name="Google Shape;404;p19"/>
            <p:cNvSpPr/>
            <p:nvPr/>
          </p:nvSpPr>
          <p:spPr>
            <a:xfrm>
              <a:off x="0" y="0"/>
              <a:ext cx="781514" cy="812800"/>
            </a:xfrm>
            <a:custGeom>
              <a:rect b="b" l="l" r="r" t="t"/>
              <a:pathLst>
                <a:path extrusionOk="0" h="812800" w="781514">
                  <a:moveTo>
                    <a:pt x="390757" y="0"/>
                  </a:moveTo>
                  <a:cubicBezTo>
                    <a:pt x="174948" y="0"/>
                    <a:pt x="0" y="181951"/>
                    <a:pt x="0" y="406400"/>
                  </a:cubicBezTo>
                  <a:cubicBezTo>
                    <a:pt x="0" y="630849"/>
                    <a:pt x="174948" y="812800"/>
                    <a:pt x="390757" y="812800"/>
                  </a:cubicBezTo>
                  <a:cubicBezTo>
                    <a:pt x="606566" y="812800"/>
                    <a:pt x="781514" y="630849"/>
                    <a:pt x="781514" y="406400"/>
                  </a:cubicBezTo>
                  <a:cubicBezTo>
                    <a:pt x="781514" y="181951"/>
                    <a:pt x="606566" y="0"/>
                    <a:pt x="390757"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txBox="1"/>
            <p:nvPr/>
          </p:nvSpPr>
          <p:spPr>
            <a:xfrm>
              <a:off x="73267" y="38100"/>
              <a:ext cx="63498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19"/>
          <p:cNvGrpSpPr/>
          <p:nvPr/>
        </p:nvGrpSpPr>
        <p:grpSpPr>
          <a:xfrm>
            <a:off x="6488599" y="1028700"/>
            <a:ext cx="1018071" cy="1058827"/>
            <a:chOff x="0" y="0"/>
            <a:chExt cx="781514" cy="812800"/>
          </a:xfrm>
        </p:grpSpPr>
        <p:sp>
          <p:nvSpPr>
            <p:cNvPr id="407" name="Google Shape;407;p19"/>
            <p:cNvSpPr/>
            <p:nvPr/>
          </p:nvSpPr>
          <p:spPr>
            <a:xfrm>
              <a:off x="0" y="0"/>
              <a:ext cx="781514" cy="812800"/>
            </a:xfrm>
            <a:custGeom>
              <a:rect b="b" l="l" r="r" t="t"/>
              <a:pathLst>
                <a:path extrusionOk="0" h="812800" w="781514">
                  <a:moveTo>
                    <a:pt x="390757" y="0"/>
                  </a:moveTo>
                  <a:cubicBezTo>
                    <a:pt x="174948" y="0"/>
                    <a:pt x="0" y="181951"/>
                    <a:pt x="0" y="406400"/>
                  </a:cubicBezTo>
                  <a:cubicBezTo>
                    <a:pt x="0" y="630849"/>
                    <a:pt x="174948" y="812800"/>
                    <a:pt x="390757" y="812800"/>
                  </a:cubicBezTo>
                  <a:cubicBezTo>
                    <a:pt x="606566" y="812800"/>
                    <a:pt x="781514" y="630849"/>
                    <a:pt x="781514" y="406400"/>
                  </a:cubicBezTo>
                  <a:cubicBezTo>
                    <a:pt x="781514" y="181951"/>
                    <a:pt x="606566" y="0"/>
                    <a:pt x="390757"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txBox="1"/>
            <p:nvPr/>
          </p:nvSpPr>
          <p:spPr>
            <a:xfrm>
              <a:off x="73267" y="38100"/>
              <a:ext cx="63498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9"/>
          <p:cNvGrpSpPr/>
          <p:nvPr/>
        </p:nvGrpSpPr>
        <p:grpSpPr>
          <a:xfrm>
            <a:off x="6488599" y="6144319"/>
            <a:ext cx="1018071" cy="1058827"/>
            <a:chOff x="0" y="0"/>
            <a:chExt cx="781514" cy="812800"/>
          </a:xfrm>
        </p:grpSpPr>
        <p:sp>
          <p:nvSpPr>
            <p:cNvPr id="410" name="Google Shape;410;p19"/>
            <p:cNvSpPr/>
            <p:nvPr/>
          </p:nvSpPr>
          <p:spPr>
            <a:xfrm>
              <a:off x="0" y="0"/>
              <a:ext cx="781514" cy="812800"/>
            </a:xfrm>
            <a:custGeom>
              <a:rect b="b" l="l" r="r" t="t"/>
              <a:pathLst>
                <a:path extrusionOk="0" h="812800" w="781514">
                  <a:moveTo>
                    <a:pt x="390757" y="0"/>
                  </a:moveTo>
                  <a:cubicBezTo>
                    <a:pt x="174948" y="0"/>
                    <a:pt x="0" y="181951"/>
                    <a:pt x="0" y="406400"/>
                  </a:cubicBezTo>
                  <a:cubicBezTo>
                    <a:pt x="0" y="630849"/>
                    <a:pt x="174948" y="812800"/>
                    <a:pt x="390757" y="812800"/>
                  </a:cubicBezTo>
                  <a:cubicBezTo>
                    <a:pt x="606566" y="812800"/>
                    <a:pt x="781514" y="630849"/>
                    <a:pt x="781514" y="406400"/>
                  </a:cubicBezTo>
                  <a:cubicBezTo>
                    <a:pt x="781514" y="181951"/>
                    <a:pt x="606566" y="0"/>
                    <a:pt x="390757"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txBox="1"/>
            <p:nvPr/>
          </p:nvSpPr>
          <p:spPr>
            <a:xfrm>
              <a:off x="73267" y="38100"/>
              <a:ext cx="63498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9"/>
          <p:cNvGrpSpPr/>
          <p:nvPr/>
        </p:nvGrpSpPr>
        <p:grpSpPr>
          <a:xfrm>
            <a:off x="10781330" y="1028700"/>
            <a:ext cx="1018071" cy="1058827"/>
            <a:chOff x="0" y="0"/>
            <a:chExt cx="781514" cy="812800"/>
          </a:xfrm>
        </p:grpSpPr>
        <p:sp>
          <p:nvSpPr>
            <p:cNvPr id="413" name="Google Shape;413;p19"/>
            <p:cNvSpPr/>
            <p:nvPr/>
          </p:nvSpPr>
          <p:spPr>
            <a:xfrm>
              <a:off x="0" y="0"/>
              <a:ext cx="781514" cy="812800"/>
            </a:xfrm>
            <a:custGeom>
              <a:rect b="b" l="l" r="r" t="t"/>
              <a:pathLst>
                <a:path extrusionOk="0" h="812800" w="781514">
                  <a:moveTo>
                    <a:pt x="390757" y="0"/>
                  </a:moveTo>
                  <a:cubicBezTo>
                    <a:pt x="174948" y="0"/>
                    <a:pt x="0" y="181951"/>
                    <a:pt x="0" y="406400"/>
                  </a:cubicBezTo>
                  <a:cubicBezTo>
                    <a:pt x="0" y="630849"/>
                    <a:pt x="174948" y="812800"/>
                    <a:pt x="390757" y="812800"/>
                  </a:cubicBezTo>
                  <a:cubicBezTo>
                    <a:pt x="606566" y="812800"/>
                    <a:pt x="781514" y="630849"/>
                    <a:pt x="781514" y="406400"/>
                  </a:cubicBezTo>
                  <a:cubicBezTo>
                    <a:pt x="781514" y="181951"/>
                    <a:pt x="606566" y="0"/>
                    <a:pt x="390757"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txBox="1"/>
            <p:nvPr/>
          </p:nvSpPr>
          <p:spPr>
            <a:xfrm>
              <a:off x="73267" y="38100"/>
              <a:ext cx="63498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19"/>
          <p:cNvGrpSpPr/>
          <p:nvPr/>
        </p:nvGrpSpPr>
        <p:grpSpPr>
          <a:xfrm>
            <a:off x="10781330" y="6144319"/>
            <a:ext cx="1018071" cy="1058827"/>
            <a:chOff x="0" y="0"/>
            <a:chExt cx="781514" cy="812800"/>
          </a:xfrm>
        </p:grpSpPr>
        <p:sp>
          <p:nvSpPr>
            <p:cNvPr id="416" name="Google Shape;416;p19"/>
            <p:cNvSpPr/>
            <p:nvPr/>
          </p:nvSpPr>
          <p:spPr>
            <a:xfrm>
              <a:off x="0" y="0"/>
              <a:ext cx="781514" cy="812800"/>
            </a:xfrm>
            <a:custGeom>
              <a:rect b="b" l="l" r="r" t="t"/>
              <a:pathLst>
                <a:path extrusionOk="0" h="812800" w="781514">
                  <a:moveTo>
                    <a:pt x="390757" y="0"/>
                  </a:moveTo>
                  <a:cubicBezTo>
                    <a:pt x="174948" y="0"/>
                    <a:pt x="0" y="181951"/>
                    <a:pt x="0" y="406400"/>
                  </a:cubicBezTo>
                  <a:cubicBezTo>
                    <a:pt x="0" y="630849"/>
                    <a:pt x="174948" y="812800"/>
                    <a:pt x="390757" y="812800"/>
                  </a:cubicBezTo>
                  <a:cubicBezTo>
                    <a:pt x="606566" y="812800"/>
                    <a:pt x="781514" y="630849"/>
                    <a:pt x="781514" y="406400"/>
                  </a:cubicBezTo>
                  <a:cubicBezTo>
                    <a:pt x="781514" y="181951"/>
                    <a:pt x="606566" y="0"/>
                    <a:pt x="390757"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txBox="1"/>
            <p:nvPr/>
          </p:nvSpPr>
          <p:spPr>
            <a:xfrm>
              <a:off x="73267" y="38100"/>
              <a:ext cx="63498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19"/>
          <p:cNvGrpSpPr/>
          <p:nvPr/>
        </p:nvGrpSpPr>
        <p:grpSpPr>
          <a:xfrm>
            <a:off x="15074060" y="1028700"/>
            <a:ext cx="1018071" cy="1058827"/>
            <a:chOff x="0" y="0"/>
            <a:chExt cx="781514" cy="812800"/>
          </a:xfrm>
        </p:grpSpPr>
        <p:sp>
          <p:nvSpPr>
            <p:cNvPr id="419" name="Google Shape;419;p19"/>
            <p:cNvSpPr/>
            <p:nvPr/>
          </p:nvSpPr>
          <p:spPr>
            <a:xfrm>
              <a:off x="0" y="0"/>
              <a:ext cx="781514" cy="812800"/>
            </a:xfrm>
            <a:custGeom>
              <a:rect b="b" l="l" r="r" t="t"/>
              <a:pathLst>
                <a:path extrusionOk="0" h="812800" w="781514">
                  <a:moveTo>
                    <a:pt x="390757" y="0"/>
                  </a:moveTo>
                  <a:cubicBezTo>
                    <a:pt x="174948" y="0"/>
                    <a:pt x="0" y="181951"/>
                    <a:pt x="0" y="406400"/>
                  </a:cubicBezTo>
                  <a:cubicBezTo>
                    <a:pt x="0" y="630849"/>
                    <a:pt x="174948" y="812800"/>
                    <a:pt x="390757" y="812800"/>
                  </a:cubicBezTo>
                  <a:cubicBezTo>
                    <a:pt x="606566" y="812800"/>
                    <a:pt x="781514" y="630849"/>
                    <a:pt x="781514" y="406400"/>
                  </a:cubicBezTo>
                  <a:cubicBezTo>
                    <a:pt x="781514" y="181951"/>
                    <a:pt x="606566" y="0"/>
                    <a:pt x="390757"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txBox="1"/>
            <p:nvPr/>
          </p:nvSpPr>
          <p:spPr>
            <a:xfrm>
              <a:off x="73267" y="38100"/>
              <a:ext cx="63498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19"/>
          <p:cNvGrpSpPr/>
          <p:nvPr/>
        </p:nvGrpSpPr>
        <p:grpSpPr>
          <a:xfrm>
            <a:off x="15074060" y="6144319"/>
            <a:ext cx="1018071" cy="1058827"/>
            <a:chOff x="0" y="0"/>
            <a:chExt cx="781514" cy="812800"/>
          </a:xfrm>
        </p:grpSpPr>
        <p:sp>
          <p:nvSpPr>
            <p:cNvPr id="422" name="Google Shape;422;p19"/>
            <p:cNvSpPr/>
            <p:nvPr/>
          </p:nvSpPr>
          <p:spPr>
            <a:xfrm>
              <a:off x="0" y="0"/>
              <a:ext cx="781514" cy="812800"/>
            </a:xfrm>
            <a:custGeom>
              <a:rect b="b" l="l" r="r" t="t"/>
              <a:pathLst>
                <a:path extrusionOk="0" h="812800" w="781514">
                  <a:moveTo>
                    <a:pt x="390757" y="0"/>
                  </a:moveTo>
                  <a:cubicBezTo>
                    <a:pt x="174948" y="0"/>
                    <a:pt x="0" y="181951"/>
                    <a:pt x="0" y="406400"/>
                  </a:cubicBezTo>
                  <a:cubicBezTo>
                    <a:pt x="0" y="630849"/>
                    <a:pt x="174948" y="812800"/>
                    <a:pt x="390757" y="812800"/>
                  </a:cubicBezTo>
                  <a:cubicBezTo>
                    <a:pt x="606566" y="812800"/>
                    <a:pt x="781514" y="630849"/>
                    <a:pt x="781514" y="406400"/>
                  </a:cubicBezTo>
                  <a:cubicBezTo>
                    <a:pt x="781514" y="181951"/>
                    <a:pt x="606566" y="0"/>
                    <a:pt x="390757"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txBox="1"/>
            <p:nvPr/>
          </p:nvSpPr>
          <p:spPr>
            <a:xfrm>
              <a:off x="73267" y="38100"/>
              <a:ext cx="63498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4" name="Google Shape;424;p19"/>
          <p:cNvSpPr/>
          <p:nvPr/>
        </p:nvSpPr>
        <p:spPr>
          <a:xfrm rot="-5400000">
            <a:off x="4476169" y="1974434"/>
            <a:ext cx="685835" cy="366610"/>
          </a:xfrm>
          <a:custGeom>
            <a:rect b="b" l="l" r="r" t="t"/>
            <a:pathLst>
              <a:path extrusionOk="0" h="366610" w="685835">
                <a:moveTo>
                  <a:pt x="0" y="0"/>
                </a:moveTo>
                <a:lnTo>
                  <a:pt x="685836" y="0"/>
                </a:lnTo>
                <a:lnTo>
                  <a:pt x="685836" y="366610"/>
                </a:lnTo>
                <a:lnTo>
                  <a:pt x="0" y="366610"/>
                </a:lnTo>
                <a:lnTo>
                  <a:pt x="0" y="0"/>
                </a:lnTo>
                <a:close/>
              </a:path>
            </a:pathLst>
          </a:custGeom>
          <a:blipFill rotWithShape="1">
            <a:blip r:embed="rId4">
              <a:alphaModFix/>
            </a:blip>
            <a:stretch>
              <a:fillRect b="0" l="0" r="0" t="0"/>
            </a:stretch>
          </a:blipFill>
          <a:ln>
            <a:noFill/>
          </a:ln>
        </p:spPr>
      </p:sp>
      <p:sp>
        <p:nvSpPr>
          <p:cNvPr id="425" name="Google Shape;425;p19"/>
          <p:cNvSpPr/>
          <p:nvPr/>
        </p:nvSpPr>
        <p:spPr>
          <a:xfrm rot="5400000">
            <a:off x="13077722" y="7090053"/>
            <a:ext cx="685835" cy="366610"/>
          </a:xfrm>
          <a:custGeom>
            <a:rect b="b" l="l" r="r" t="t"/>
            <a:pathLst>
              <a:path extrusionOk="0" h="366610" w="685835">
                <a:moveTo>
                  <a:pt x="0" y="0"/>
                </a:moveTo>
                <a:lnTo>
                  <a:pt x="685835" y="0"/>
                </a:lnTo>
                <a:lnTo>
                  <a:pt x="685835" y="366610"/>
                </a:lnTo>
                <a:lnTo>
                  <a:pt x="0" y="366610"/>
                </a:lnTo>
                <a:lnTo>
                  <a:pt x="0" y="0"/>
                </a:lnTo>
                <a:close/>
              </a:path>
            </a:pathLst>
          </a:custGeom>
          <a:blipFill rotWithShape="1">
            <a:blip r:embed="rId4">
              <a:alphaModFix/>
            </a:blip>
            <a:stretch>
              <a:fillRect b="0" l="0" r="0" t="0"/>
            </a:stretch>
          </a:blipFill>
          <a:ln>
            <a:noFill/>
          </a:ln>
        </p:spPr>
      </p:sp>
      <p:sp>
        <p:nvSpPr>
          <p:cNvPr id="426" name="Google Shape;426;p19"/>
          <p:cNvSpPr/>
          <p:nvPr/>
        </p:nvSpPr>
        <p:spPr>
          <a:xfrm rot="-5400000">
            <a:off x="8801082" y="1974434"/>
            <a:ext cx="685835" cy="366610"/>
          </a:xfrm>
          <a:custGeom>
            <a:rect b="b" l="l" r="r" t="t"/>
            <a:pathLst>
              <a:path extrusionOk="0" h="366610" w="685835">
                <a:moveTo>
                  <a:pt x="0" y="0"/>
                </a:moveTo>
                <a:lnTo>
                  <a:pt x="685836" y="0"/>
                </a:lnTo>
                <a:lnTo>
                  <a:pt x="685836" y="366610"/>
                </a:lnTo>
                <a:lnTo>
                  <a:pt x="0" y="366610"/>
                </a:lnTo>
                <a:lnTo>
                  <a:pt x="0" y="0"/>
                </a:lnTo>
                <a:close/>
              </a:path>
            </a:pathLst>
          </a:custGeom>
          <a:blipFill rotWithShape="1">
            <a:blip r:embed="rId4">
              <a:alphaModFix/>
            </a:blip>
            <a:stretch>
              <a:fillRect b="0" l="0" r="0" t="0"/>
            </a:stretch>
          </a:blipFill>
          <a:ln>
            <a:noFill/>
          </a:ln>
        </p:spPr>
      </p:sp>
      <p:sp>
        <p:nvSpPr>
          <p:cNvPr id="427" name="Google Shape;427;p19"/>
          <p:cNvSpPr/>
          <p:nvPr/>
        </p:nvSpPr>
        <p:spPr>
          <a:xfrm rot="5400000">
            <a:off x="8752809" y="7090053"/>
            <a:ext cx="685835" cy="366610"/>
          </a:xfrm>
          <a:custGeom>
            <a:rect b="b" l="l" r="r" t="t"/>
            <a:pathLst>
              <a:path extrusionOk="0" h="366610" w="685835">
                <a:moveTo>
                  <a:pt x="0" y="0"/>
                </a:moveTo>
                <a:lnTo>
                  <a:pt x="685835" y="0"/>
                </a:lnTo>
                <a:lnTo>
                  <a:pt x="685835" y="366610"/>
                </a:lnTo>
                <a:lnTo>
                  <a:pt x="0" y="366610"/>
                </a:lnTo>
                <a:lnTo>
                  <a:pt x="0" y="0"/>
                </a:lnTo>
                <a:close/>
              </a:path>
            </a:pathLst>
          </a:custGeom>
          <a:blipFill rotWithShape="1">
            <a:blip r:embed="rId4">
              <a:alphaModFix/>
            </a:blip>
            <a:stretch>
              <a:fillRect b="0" l="0" r="0" t="0"/>
            </a:stretch>
          </a:blipFill>
          <a:ln>
            <a:noFill/>
          </a:ln>
        </p:spPr>
      </p:sp>
      <p:sp>
        <p:nvSpPr>
          <p:cNvPr id="428" name="Google Shape;428;p19"/>
          <p:cNvSpPr/>
          <p:nvPr/>
        </p:nvSpPr>
        <p:spPr>
          <a:xfrm rot="-5400000">
            <a:off x="13077722" y="1974434"/>
            <a:ext cx="685835" cy="366610"/>
          </a:xfrm>
          <a:custGeom>
            <a:rect b="b" l="l" r="r" t="t"/>
            <a:pathLst>
              <a:path extrusionOk="0" h="366610" w="685835">
                <a:moveTo>
                  <a:pt x="0" y="0"/>
                </a:moveTo>
                <a:lnTo>
                  <a:pt x="685835" y="0"/>
                </a:lnTo>
                <a:lnTo>
                  <a:pt x="685835" y="366610"/>
                </a:lnTo>
                <a:lnTo>
                  <a:pt x="0" y="366610"/>
                </a:lnTo>
                <a:lnTo>
                  <a:pt x="0" y="0"/>
                </a:lnTo>
                <a:close/>
              </a:path>
            </a:pathLst>
          </a:custGeom>
          <a:blipFill rotWithShape="1">
            <a:blip r:embed="rId4">
              <a:alphaModFix/>
            </a:blip>
            <a:stretch>
              <a:fillRect b="0" l="0" r="0" t="0"/>
            </a:stretch>
          </a:blipFill>
          <a:ln>
            <a:noFill/>
          </a:ln>
        </p:spPr>
      </p:sp>
      <p:sp>
        <p:nvSpPr>
          <p:cNvPr id="429" name="Google Shape;429;p19"/>
          <p:cNvSpPr/>
          <p:nvPr/>
        </p:nvSpPr>
        <p:spPr>
          <a:xfrm rot="5400000">
            <a:off x="4476169" y="7090053"/>
            <a:ext cx="685835" cy="366610"/>
          </a:xfrm>
          <a:custGeom>
            <a:rect b="b" l="l" r="r" t="t"/>
            <a:pathLst>
              <a:path extrusionOk="0" h="366610" w="685835">
                <a:moveTo>
                  <a:pt x="0" y="0"/>
                </a:moveTo>
                <a:lnTo>
                  <a:pt x="685836" y="0"/>
                </a:lnTo>
                <a:lnTo>
                  <a:pt x="685836" y="366610"/>
                </a:lnTo>
                <a:lnTo>
                  <a:pt x="0" y="366610"/>
                </a:lnTo>
                <a:lnTo>
                  <a:pt x="0" y="0"/>
                </a:lnTo>
                <a:close/>
              </a:path>
            </a:pathLst>
          </a:custGeom>
          <a:blipFill rotWithShape="1">
            <a:blip r:embed="rId4">
              <a:alphaModFix/>
            </a:blip>
            <a:stretch>
              <a:fillRect b="0" l="0" r="0" t="0"/>
            </a:stretch>
          </a:blipFill>
          <a:ln>
            <a:noFill/>
          </a:ln>
        </p:spPr>
      </p:sp>
      <p:sp>
        <p:nvSpPr>
          <p:cNvPr id="430" name="Google Shape;430;p19"/>
          <p:cNvSpPr txBox="1"/>
          <p:nvPr/>
        </p:nvSpPr>
        <p:spPr>
          <a:xfrm>
            <a:off x="2352959" y="1217524"/>
            <a:ext cx="639600" cy="648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US" sz="4212" u="none" cap="none" strike="noStrike">
                <a:solidFill>
                  <a:srgbClr val="775935"/>
                </a:solidFill>
                <a:latin typeface="EB Garamond SemiBold"/>
                <a:ea typeface="EB Garamond SemiBold"/>
                <a:cs typeface="EB Garamond SemiBold"/>
                <a:sym typeface="EB Garamond SemiBold"/>
              </a:rPr>
              <a:t>1</a:t>
            </a:r>
            <a:endParaRPr/>
          </a:p>
        </p:txBody>
      </p:sp>
      <p:sp>
        <p:nvSpPr>
          <p:cNvPr id="431" name="Google Shape;431;p19"/>
          <p:cNvSpPr txBox="1"/>
          <p:nvPr/>
        </p:nvSpPr>
        <p:spPr>
          <a:xfrm>
            <a:off x="1413551" y="2167797"/>
            <a:ext cx="2518200" cy="399000"/>
          </a:xfrm>
          <a:prstGeom prst="rect">
            <a:avLst/>
          </a:prstGeom>
          <a:noFill/>
          <a:ln>
            <a:noFill/>
          </a:ln>
        </p:spPr>
        <p:txBody>
          <a:bodyPr anchorCtr="0" anchor="t" bIns="0" lIns="0" spcFirstLastPara="1" rIns="0" wrap="square" tIns="0">
            <a:spAutoFit/>
          </a:bodyPr>
          <a:lstStyle/>
          <a:p>
            <a:pPr indent="0" lvl="0" marL="0" marR="0" rtl="0" algn="ctr">
              <a:lnSpc>
                <a:spcPct val="163054"/>
              </a:lnSpc>
              <a:spcBef>
                <a:spcPts val="0"/>
              </a:spcBef>
              <a:spcAft>
                <a:spcPts val="0"/>
              </a:spcAft>
              <a:buNone/>
            </a:pPr>
            <a:r>
              <a:rPr b="1" i="0" lang="en-US" sz="2593" u="none" cap="none" strike="noStrike">
                <a:solidFill>
                  <a:srgbClr val="775935"/>
                </a:solidFill>
                <a:latin typeface="Cabin"/>
                <a:ea typeface="Cabin"/>
                <a:cs typeface="Cabin"/>
                <a:sym typeface="Cabin"/>
              </a:rPr>
              <a:t>Field Collection</a:t>
            </a:r>
            <a:endParaRPr/>
          </a:p>
        </p:txBody>
      </p:sp>
      <p:sp>
        <p:nvSpPr>
          <p:cNvPr id="432" name="Google Shape;432;p19"/>
          <p:cNvSpPr txBox="1"/>
          <p:nvPr/>
        </p:nvSpPr>
        <p:spPr>
          <a:xfrm>
            <a:off x="848342" y="3072764"/>
            <a:ext cx="3648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433" name="Google Shape;433;p19"/>
          <p:cNvSpPr txBox="1"/>
          <p:nvPr/>
        </p:nvSpPr>
        <p:spPr>
          <a:xfrm>
            <a:off x="2352959" y="6333143"/>
            <a:ext cx="639600" cy="648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US" sz="4212" u="none" cap="none" strike="noStrike">
                <a:solidFill>
                  <a:srgbClr val="775935"/>
                </a:solidFill>
                <a:latin typeface="EB Garamond SemiBold"/>
                <a:ea typeface="EB Garamond SemiBold"/>
                <a:cs typeface="EB Garamond SemiBold"/>
                <a:sym typeface="EB Garamond SemiBold"/>
              </a:rPr>
              <a:t>8</a:t>
            </a:r>
            <a:endParaRPr/>
          </a:p>
        </p:txBody>
      </p:sp>
      <p:sp>
        <p:nvSpPr>
          <p:cNvPr id="434" name="Google Shape;434;p19"/>
          <p:cNvSpPr txBox="1"/>
          <p:nvPr/>
        </p:nvSpPr>
        <p:spPr>
          <a:xfrm>
            <a:off x="912707" y="7276389"/>
            <a:ext cx="3584400" cy="399000"/>
          </a:xfrm>
          <a:prstGeom prst="rect">
            <a:avLst/>
          </a:prstGeom>
          <a:noFill/>
          <a:ln>
            <a:noFill/>
          </a:ln>
        </p:spPr>
        <p:txBody>
          <a:bodyPr anchorCtr="0" anchor="t" bIns="0" lIns="0" spcFirstLastPara="1" rIns="0" wrap="square" tIns="0">
            <a:spAutoFit/>
          </a:bodyPr>
          <a:lstStyle/>
          <a:p>
            <a:pPr indent="0" lvl="0" marL="0" marR="0" rtl="0" algn="ctr">
              <a:lnSpc>
                <a:spcPct val="163054"/>
              </a:lnSpc>
              <a:spcBef>
                <a:spcPts val="0"/>
              </a:spcBef>
              <a:spcAft>
                <a:spcPts val="0"/>
              </a:spcAft>
              <a:buNone/>
            </a:pPr>
            <a:r>
              <a:rPr b="1" i="0" lang="en-US" sz="2593" u="none" cap="none" strike="noStrike">
                <a:solidFill>
                  <a:srgbClr val="775935"/>
                </a:solidFill>
                <a:latin typeface="Cabin"/>
                <a:ea typeface="Cabin"/>
                <a:cs typeface="Cabin"/>
                <a:sym typeface="Cabin"/>
              </a:rPr>
              <a:t>Reporting</a:t>
            </a:r>
            <a:endParaRPr/>
          </a:p>
        </p:txBody>
      </p:sp>
      <p:sp>
        <p:nvSpPr>
          <p:cNvPr id="435" name="Google Shape;435;p19"/>
          <p:cNvSpPr txBox="1"/>
          <p:nvPr/>
        </p:nvSpPr>
        <p:spPr>
          <a:xfrm>
            <a:off x="848342" y="8188383"/>
            <a:ext cx="3648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436" name="Google Shape;436;p19"/>
          <p:cNvSpPr txBox="1"/>
          <p:nvPr/>
        </p:nvSpPr>
        <p:spPr>
          <a:xfrm>
            <a:off x="6645690" y="1217524"/>
            <a:ext cx="639600" cy="648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US" sz="4212" u="none" cap="none" strike="noStrike">
                <a:solidFill>
                  <a:srgbClr val="775935"/>
                </a:solidFill>
                <a:latin typeface="EB Garamond SemiBold"/>
                <a:ea typeface="EB Garamond SemiBold"/>
                <a:cs typeface="EB Garamond SemiBold"/>
                <a:sym typeface="EB Garamond SemiBold"/>
              </a:rPr>
              <a:t>2</a:t>
            </a:r>
            <a:endParaRPr/>
          </a:p>
        </p:txBody>
      </p:sp>
      <p:sp>
        <p:nvSpPr>
          <p:cNvPr id="437" name="Google Shape;437;p19"/>
          <p:cNvSpPr txBox="1"/>
          <p:nvPr/>
        </p:nvSpPr>
        <p:spPr>
          <a:xfrm>
            <a:off x="5992885" y="2160770"/>
            <a:ext cx="2009400" cy="399000"/>
          </a:xfrm>
          <a:prstGeom prst="rect">
            <a:avLst/>
          </a:prstGeom>
          <a:noFill/>
          <a:ln>
            <a:noFill/>
          </a:ln>
        </p:spPr>
        <p:txBody>
          <a:bodyPr anchorCtr="0" anchor="t" bIns="0" lIns="0" spcFirstLastPara="1" rIns="0" wrap="square" tIns="0">
            <a:spAutoFit/>
          </a:bodyPr>
          <a:lstStyle/>
          <a:p>
            <a:pPr indent="0" lvl="0" marL="0" marR="0" rtl="0" algn="ctr">
              <a:lnSpc>
                <a:spcPct val="163054"/>
              </a:lnSpc>
              <a:spcBef>
                <a:spcPts val="0"/>
              </a:spcBef>
              <a:spcAft>
                <a:spcPts val="0"/>
              </a:spcAft>
              <a:buNone/>
            </a:pPr>
            <a:r>
              <a:rPr b="1" i="0" lang="en-US" sz="2593" u="none" cap="none" strike="noStrike">
                <a:solidFill>
                  <a:srgbClr val="775935"/>
                </a:solidFill>
                <a:latin typeface="Cabin"/>
                <a:ea typeface="Cabin"/>
                <a:cs typeface="Cabin"/>
                <a:sym typeface="Cabin"/>
              </a:rPr>
              <a:t>Cataloging</a:t>
            </a:r>
            <a:endParaRPr/>
          </a:p>
        </p:txBody>
      </p:sp>
      <p:sp>
        <p:nvSpPr>
          <p:cNvPr id="438" name="Google Shape;438;p19"/>
          <p:cNvSpPr txBox="1"/>
          <p:nvPr/>
        </p:nvSpPr>
        <p:spPr>
          <a:xfrm>
            <a:off x="5141073" y="3072764"/>
            <a:ext cx="3648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439" name="Google Shape;439;p19"/>
          <p:cNvSpPr txBox="1"/>
          <p:nvPr/>
        </p:nvSpPr>
        <p:spPr>
          <a:xfrm>
            <a:off x="6645690" y="6333143"/>
            <a:ext cx="639600" cy="648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US" sz="4212" u="none" cap="none" strike="noStrike">
                <a:solidFill>
                  <a:srgbClr val="775935"/>
                </a:solidFill>
                <a:latin typeface="EB Garamond SemiBold"/>
                <a:ea typeface="EB Garamond SemiBold"/>
                <a:cs typeface="EB Garamond SemiBold"/>
                <a:sym typeface="EB Garamond SemiBold"/>
              </a:rPr>
              <a:t>7</a:t>
            </a:r>
            <a:endParaRPr/>
          </a:p>
        </p:txBody>
      </p:sp>
      <p:sp>
        <p:nvSpPr>
          <p:cNvPr id="440" name="Google Shape;440;p19"/>
          <p:cNvSpPr txBox="1"/>
          <p:nvPr/>
        </p:nvSpPr>
        <p:spPr>
          <a:xfrm>
            <a:off x="5321716" y="7276389"/>
            <a:ext cx="3351900" cy="399000"/>
          </a:xfrm>
          <a:prstGeom prst="rect">
            <a:avLst/>
          </a:prstGeom>
          <a:noFill/>
          <a:ln>
            <a:noFill/>
          </a:ln>
        </p:spPr>
        <p:txBody>
          <a:bodyPr anchorCtr="0" anchor="t" bIns="0" lIns="0" spcFirstLastPara="1" rIns="0" wrap="square" tIns="0">
            <a:spAutoFit/>
          </a:bodyPr>
          <a:lstStyle/>
          <a:p>
            <a:pPr indent="0" lvl="0" marL="0" marR="0" rtl="0" algn="ctr">
              <a:lnSpc>
                <a:spcPct val="163054"/>
              </a:lnSpc>
              <a:spcBef>
                <a:spcPts val="0"/>
              </a:spcBef>
              <a:spcAft>
                <a:spcPts val="0"/>
              </a:spcAft>
              <a:buNone/>
            </a:pPr>
            <a:r>
              <a:rPr b="1" i="0" lang="en-US" sz="2593" u="none" cap="none" strike="noStrike">
                <a:solidFill>
                  <a:srgbClr val="775935"/>
                </a:solidFill>
                <a:latin typeface="Cabin"/>
                <a:ea typeface="Cabin"/>
                <a:cs typeface="Cabin"/>
                <a:sym typeface="Cabin"/>
              </a:rPr>
              <a:t>Interpretation</a:t>
            </a:r>
            <a:endParaRPr/>
          </a:p>
        </p:txBody>
      </p:sp>
      <p:sp>
        <p:nvSpPr>
          <p:cNvPr id="441" name="Google Shape;441;p19"/>
          <p:cNvSpPr txBox="1"/>
          <p:nvPr/>
        </p:nvSpPr>
        <p:spPr>
          <a:xfrm>
            <a:off x="5141073" y="8188383"/>
            <a:ext cx="3648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442" name="Google Shape;442;p19"/>
          <p:cNvSpPr txBox="1"/>
          <p:nvPr/>
        </p:nvSpPr>
        <p:spPr>
          <a:xfrm>
            <a:off x="10938420" y="1217524"/>
            <a:ext cx="639600" cy="648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US" sz="4212" u="none" cap="none" strike="noStrike">
                <a:solidFill>
                  <a:srgbClr val="775935"/>
                </a:solidFill>
                <a:latin typeface="EB Garamond SemiBold"/>
                <a:ea typeface="EB Garamond SemiBold"/>
                <a:cs typeface="EB Garamond SemiBold"/>
                <a:sym typeface="EB Garamond SemiBold"/>
              </a:rPr>
              <a:t>3</a:t>
            </a:r>
            <a:endParaRPr/>
          </a:p>
        </p:txBody>
      </p:sp>
      <p:sp>
        <p:nvSpPr>
          <p:cNvPr id="443" name="Google Shape;443;p19"/>
          <p:cNvSpPr txBox="1"/>
          <p:nvPr/>
        </p:nvSpPr>
        <p:spPr>
          <a:xfrm>
            <a:off x="9913770" y="2160770"/>
            <a:ext cx="2753100" cy="399000"/>
          </a:xfrm>
          <a:prstGeom prst="rect">
            <a:avLst/>
          </a:prstGeom>
          <a:noFill/>
          <a:ln>
            <a:noFill/>
          </a:ln>
        </p:spPr>
        <p:txBody>
          <a:bodyPr anchorCtr="0" anchor="t" bIns="0" lIns="0" spcFirstLastPara="1" rIns="0" wrap="square" tIns="0">
            <a:spAutoFit/>
          </a:bodyPr>
          <a:lstStyle/>
          <a:p>
            <a:pPr indent="0" lvl="0" marL="0" marR="0" rtl="0" algn="ctr">
              <a:lnSpc>
                <a:spcPct val="163054"/>
              </a:lnSpc>
              <a:spcBef>
                <a:spcPts val="0"/>
              </a:spcBef>
              <a:spcAft>
                <a:spcPts val="0"/>
              </a:spcAft>
              <a:buNone/>
            </a:pPr>
            <a:r>
              <a:rPr b="1" i="0" lang="en-US" sz="2593" u="none" cap="none" strike="noStrike">
                <a:solidFill>
                  <a:srgbClr val="775935"/>
                </a:solidFill>
                <a:latin typeface="Cabin"/>
                <a:ea typeface="Cabin"/>
                <a:cs typeface="Cabin"/>
                <a:sym typeface="Cabin"/>
              </a:rPr>
              <a:t>Cleaning</a:t>
            </a:r>
            <a:endParaRPr/>
          </a:p>
        </p:txBody>
      </p:sp>
      <p:sp>
        <p:nvSpPr>
          <p:cNvPr id="444" name="Google Shape;444;p19"/>
          <p:cNvSpPr txBox="1"/>
          <p:nvPr/>
        </p:nvSpPr>
        <p:spPr>
          <a:xfrm>
            <a:off x="9433803" y="3072764"/>
            <a:ext cx="3648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445" name="Google Shape;445;p19"/>
          <p:cNvSpPr txBox="1"/>
          <p:nvPr/>
        </p:nvSpPr>
        <p:spPr>
          <a:xfrm>
            <a:off x="10938420" y="6333143"/>
            <a:ext cx="639600" cy="648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US" sz="4212" u="none" cap="none" strike="noStrike">
                <a:solidFill>
                  <a:srgbClr val="775935"/>
                </a:solidFill>
                <a:latin typeface="EB Garamond SemiBold"/>
                <a:ea typeface="EB Garamond SemiBold"/>
                <a:cs typeface="EB Garamond SemiBold"/>
                <a:sym typeface="EB Garamond SemiBold"/>
              </a:rPr>
              <a:t>6</a:t>
            </a:r>
            <a:endParaRPr/>
          </a:p>
        </p:txBody>
      </p:sp>
      <p:sp>
        <p:nvSpPr>
          <p:cNvPr id="446" name="Google Shape;446;p19"/>
          <p:cNvSpPr txBox="1"/>
          <p:nvPr/>
        </p:nvSpPr>
        <p:spPr>
          <a:xfrm>
            <a:off x="9913770" y="7276389"/>
            <a:ext cx="2753100" cy="399000"/>
          </a:xfrm>
          <a:prstGeom prst="rect">
            <a:avLst/>
          </a:prstGeom>
          <a:noFill/>
          <a:ln>
            <a:noFill/>
          </a:ln>
        </p:spPr>
        <p:txBody>
          <a:bodyPr anchorCtr="0" anchor="t" bIns="0" lIns="0" spcFirstLastPara="1" rIns="0" wrap="square" tIns="0">
            <a:spAutoFit/>
          </a:bodyPr>
          <a:lstStyle/>
          <a:p>
            <a:pPr indent="0" lvl="0" marL="0" marR="0" rtl="0" algn="ctr">
              <a:lnSpc>
                <a:spcPct val="163054"/>
              </a:lnSpc>
              <a:spcBef>
                <a:spcPts val="0"/>
              </a:spcBef>
              <a:spcAft>
                <a:spcPts val="0"/>
              </a:spcAft>
              <a:buNone/>
            </a:pPr>
            <a:r>
              <a:rPr b="1" i="0" lang="en-US" sz="2593" u="none" cap="none" strike="noStrike">
                <a:solidFill>
                  <a:srgbClr val="775935"/>
                </a:solidFill>
                <a:latin typeface="Cabin"/>
                <a:ea typeface="Cabin"/>
                <a:cs typeface="Cabin"/>
                <a:sym typeface="Cabin"/>
              </a:rPr>
              <a:t>Analysis</a:t>
            </a:r>
            <a:endParaRPr/>
          </a:p>
        </p:txBody>
      </p:sp>
      <p:sp>
        <p:nvSpPr>
          <p:cNvPr id="447" name="Google Shape;447;p19"/>
          <p:cNvSpPr txBox="1"/>
          <p:nvPr/>
        </p:nvSpPr>
        <p:spPr>
          <a:xfrm>
            <a:off x="9433803" y="8188383"/>
            <a:ext cx="3648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448" name="Google Shape;448;p19"/>
          <p:cNvSpPr txBox="1"/>
          <p:nvPr/>
        </p:nvSpPr>
        <p:spPr>
          <a:xfrm>
            <a:off x="15231151" y="1217524"/>
            <a:ext cx="639600" cy="648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US" sz="4212" u="none" cap="none" strike="noStrike">
                <a:solidFill>
                  <a:srgbClr val="775935"/>
                </a:solidFill>
                <a:latin typeface="EB Garamond SemiBold"/>
                <a:ea typeface="EB Garamond SemiBold"/>
                <a:cs typeface="EB Garamond SemiBold"/>
                <a:sym typeface="EB Garamond SemiBold"/>
              </a:rPr>
              <a:t>4</a:t>
            </a:r>
            <a:endParaRPr/>
          </a:p>
        </p:txBody>
      </p:sp>
      <p:sp>
        <p:nvSpPr>
          <p:cNvPr id="449" name="Google Shape;449;p19"/>
          <p:cNvSpPr txBox="1"/>
          <p:nvPr/>
        </p:nvSpPr>
        <p:spPr>
          <a:xfrm>
            <a:off x="13906892" y="2160770"/>
            <a:ext cx="3352500" cy="399000"/>
          </a:xfrm>
          <a:prstGeom prst="rect">
            <a:avLst/>
          </a:prstGeom>
          <a:noFill/>
          <a:ln>
            <a:noFill/>
          </a:ln>
        </p:spPr>
        <p:txBody>
          <a:bodyPr anchorCtr="0" anchor="t" bIns="0" lIns="0" spcFirstLastPara="1" rIns="0" wrap="square" tIns="0">
            <a:spAutoFit/>
          </a:bodyPr>
          <a:lstStyle/>
          <a:p>
            <a:pPr indent="0" lvl="0" marL="0" marR="0" rtl="0" algn="ctr">
              <a:lnSpc>
                <a:spcPct val="163054"/>
              </a:lnSpc>
              <a:spcBef>
                <a:spcPts val="0"/>
              </a:spcBef>
              <a:spcAft>
                <a:spcPts val="0"/>
              </a:spcAft>
              <a:buNone/>
            </a:pPr>
            <a:r>
              <a:rPr b="1" i="0" lang="en-US" sz="2593" u="none" cap="none" strike="noStrike">
                <a:solidFill>
                  <a:srgbClr val="775935"/>
                </a:solidFill>
                <a:latin typeface="Cabin"/>
                <a:ea typeface="Cabin"/>
                <a:cs typeface="Cabin"/>
                <a:sym typeface="Cabin"/>
              </a:rPr>
              <a:t>Identification</a:t>
            </a:r>
            <a:endParaRPr/>
          </a:p>
        </p:txBody>
      </p:sp>
      <p:sp>
        <p:nvSpPr>
          <p:cNvPr id="450" name="Google Shape;450;p19"/>
          <p:cNvSpPr txBox="1"/>
          <p:nvPr/>
        </p:nvSpPr>
        <p:spPr>
          <a:xfrm>
            <a:off x="13726534" y="3072764"/>
            <a:ext cx="3648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451" name="Google Shape;451;p19"/>
          <p:cNvSpPr txBox="1"/>
          <p:nvPr/>
        </p:nvSpPr>
        <p:spPr>
          <a:xfrm>
            <a:off x="15231151" y="6333143"/>
            <a:ext cx="639600" cy="648300"/>
          </a:xfrm>
          <a:prstGeom prst="rect">
            <a:avLst/>
          </a:prstGeom>
          <a:noFill/>
          <a:ln>
            <a:noFill/>
          </a:ln>
        </p:spPr>
        <p:txBody>
          <a:bodyPr anchorCtr="0" anchor="t" bIns="0" lIns="0" spcFirstLastPara="1" rIns="0" wrap="square" tIns="0">
            <a:spAutoFit/>
          </a:bodyPr>
          <a:lstStyle/>
          <a:p>
            <a:pPr indent="0" lvl="0" marL="0" marR="0" rtl="0" algn="ctr">
              <a:lnSpc>
                <a:spcPct val="140028"/>
              </a:lnSpc>
              <a:spcBef>
                <a:spcPts val="0"/>
              </a:spcBef>
              <a:spcAft>
                <a:spcPts val="0"/>
              </a:spcAft>
              <a:buNone/>
            </a:pPr>
            <a:r>
              <a:rPr b="1" i="0" lang="en-US" sz="4212" u="none" cap="none" strike="noStrike">
                <a:solidFill>
                  <a:srgbClr val="775935"/>
                </a:solidFill>
                <a:latin typeface="EB Garamond SemiBold"/>
                <a:ea typeface="EB Garamond SemiBold"/>
                <a:cs typeface="EB Garamond SemiBold"/>
                <a:sym typeface="EB Garamond SemiBold"/>
              </a:rPr>
              <a:t>5</a:t>
            </a:r>
            <a:endParaRPr/>
          </a:p>
        </p:txBody>
      </p:sp>
      <p:sp>
        <p:nvSpPr>
          <p:cNvPr id="452" name="Google Shape;452;p19"/>
          <p:cNvSpPr txBox="1"/>
          <p:nvPr/>
        </p:nvSpPr>
        <p:spPr>
          <a:xfrm>
            <a:off x="13906892" y="7276389"/>
            <a:ext cx="3352500" cy="399000"/>
          </a:xfrm>
          <a:prstGeom prst="rect">
            <a:avLst/>
          </a:prstGeom>
          <a:noFill/>
          <a:ln>
            <a:noFill/>
          </a:ln>
        </p:spPr>
        <p:txBody>
          <a:bodyPr anchorCtr="0" anchor="t" bIns="0" lIns="0" spcFirstLastPara="1" rIns="0" wrap="square" tIns="0">
            <a:spAutoFit/>
          </a:bodyPr>
          <a:lstStyle/>
          <a:p>
            <a:pPr indent="0" lvl="0" marL="0" marR="0" rtl="0" algn="ctr">
              <a:lnSpc>
                <a:spcPct val="163054"/>
              </a:lnSpc>
              <a:spcBef>
                <a:spcPts val="0"/>
              </a:spcBef>
              <a:spcAft>
                <a:spcPts val="0"/>
              </a:spcAft>
              <a:buNone/>
            </a:pPr>
            <a:r>
              <a:rPr b="1" i="0" lang="en-US" sz="2593" u="none" cap="none" strike="noStrike">
                <a:solidFill>
                  <a:srgbClr val="775935"/>
                </a:solidFill>
                <a:latin typeface="Cabin"/>
                <a:ea typeface="Cabin"/>
                <a:cs typeface="Cabin"/>
                <a:sym typeface="Cabin"/>
              </a:rPr>
              <a:t>Classification</a:t>
            </a:r>
            <a:endParaRPr/>
          </a:p>
        </p:txBody>
      </p:sp>
      <p:sp>
        <p:nvSpPr>
          <p:cNvPr id="453" name="Google Shape;453;p19"/>
          <p:cNvSpPr txBox="1"/>
          <p:nvPr/>
        </p:nvSpPr>
        <p:spPr>
          <a:xfrm>
            <a:off x="13726534" y="8188383"/>
            <a:ext cx="36489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454" name="Google Shape;454;p19"/>
          <p:cNvSpPr txBox="1"/>
          <p:nvPr/>
        </p:nvSpPr>
        <p:spPr>
          <a:xfrm>
            <a:off x="4381100" y="4068775"/>
            <a:ext cx="9525900" cy="1621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Artifact Analysis</a:t>
            </a:r>
            <a:endParaRPr/>
          </a:p>
        </p:txBody>
      </p:sp>
      <p:grpSp>
        <p:nvGrpSpPr>
          <p:cNvPr id="455" name="Google Shape;455;p19"/>
          <p:cNvGrpSpPr/>
          <p:nvPr/>
        </p:nvGrpSpPr>
        <p:grpSpPr>
          <a:xfrm>
            <a:off x="15240178" y="4186431"/>
            <a:ext cx="685835" cy="1534027"/>
            <a:chOff x="0" y="0"/>
            <a:chExt cx="914447" cy="2045368"/>
          </a:xfrm>
        </p:grpSpPr>
        <p:sp>
          <p:nvSpPr>
            <p:cNvPr id="456" name="Google Shape;456;p19"/>
            <p:cNvSpPr/>
            <p:nvPr/>
          </p:nvSpPr>
          <p:spPr>
            <a:xfrm>
              <a:off x="0" y="0"/>
              <a:ext cx="914447" cy="488814"/>
            </a:xfrm>
            <a:custGeom>
              <a:rect b="b" l="l" r="r" t="t"/>
              <a:pathLst>
                <a:path extrusionOk="0" h="488814" w="914447">
                  <a:moveTo>
                    <a:pt x="0" y="0"/>
                  </a:moveTo>
                  <a:lnTo>
                    <a:pt x="914447" y="0"/>
                  </a:lnTo>
                  <a:lnTo>
                    <a:pt x="914447" y="488814"/>
                  </a:lnTo>
                  <a:lnTo>
                    <a:pt x="0" y="488814"/>
                  </a:lnTo>
                  <a:lnTo>
                    <a:pt x="0" y="0"/>
                  </a:lnTo>
                  <a:close/>
                </a:path>
              </a:pathLst>
            </a:custGeom>
            <a:blipFill rotWithShape="1">
              <a:blip r:embed="rId4">
                <a:alphaModFix/>
              </a:blip>
              <a:stretch>
                <a:fillRect b="0" l="0" r="0" t="0"/>
              </a:stretch>
            </a:blipFill>
            <a:ln>
              <a:noFill/>
            </a:ln>
          </p:spPr>
        </p:sp>
        <p:sp>
          <p:nvSpPr>
            <p:cNvPr id="457" name="Google Shape;457;p19"/>
            <p:cNvSpPr/>
            <p:nvPr/>
          </p:nvSpPr>
          <p:spPr>
            <a:xfrm>
              <a:off x="0" y="778277"/>
              <a:ext cx="914447" cy="488814"/>
            </a:xfrm>
            <a:custGeom>
              <a:rect b="b" l="l" r="r" t="t"/>
              <a:pathLst>
                <a:path extrusionOk="0" h="488814" w="914447">
                  <a:moveTo>
                    <a:pt x="0" y="0"/>
                  </a:moveTo>
                  <a:lnTo>
                    <a:pt x="914447" y="0"/>
                  </a:lnTo>
                  <a:lnTo>
                    <a:pt x="914447" y="488814"/>
                  </a:lnTo>
                  <a:lnTo>
                    <a:pt x="0" y="488814"/>
                  </a:lnTo>
                  <a:lnTo>
                    <a:pt x="0" y="0"/>
                  </a:lnTo>
                  <a:close/>
                </a:path>
              </a:pathLst>
            </a:custGeom>
            <a:blipFill rotWithShape="1">
              <a:blip r:embed="rId4">
                <a:alphaModFix/>
              </a:blip>
              <a:stretch>
                <a:fillRect b="0" l="0" r="0" t="0"/>
              </a:stretch>
            </a:blipFill>
            <a:ln>
              <a:noFill/>
            </a:ln>
          </p:spPr>
        </p:sp>
        <p:sp>
          <p:nvSpPr>
            <p:cNvPr id="458" name="Google Shape;458;p19"/>
            <p:cNvSpPr/>
            <p:nvPr/>
          </p:nvSpPr>
          <p:spPr>
            <a:xfrm>
              <a:off x="0" y="1556554"/>
              <a:ext cx="914447" cy="488814"/>
            </a:xfrm>
            <a:custGeom>
              <a:rect b="b" l="l" r="r" t="t"/>
              <a:pathLst>
                <a:path extrusionOk="0" h="488814" w="914447">
                  <a:moveTo>
                    <a:pt x="0" y="0"/>
                  </a:moveTo>
                  <a:lnTo>
                    <a:pt x="914447" y="0"/>
                  </a:lnTo>
                  <a:lnTo>
                    <a:pt x="914447" y="488813"/>
                  </a:lnTo>
                  <a:lnTo>
                    <a:pt x="0" y="488813"/>
                  </a:lnTo>
                  <a:lnTo>
                    <a:pt x="0" y="0"/>
                  </a:lnTo>
                  <a:close/>
                </a:path>
              </a:pathLst>
            </a:custGeom>
            <a:blipFill rotWithShape="1">
              <a:blip r:embed="rId4">
                <a:alphaModFix/>
              </a:blip>
              <a:stretch>
                <a:fillRect b="0" l="0" r="0" t="0"/>
              </a:stretch>
            </a:blipFill>
            <a:ln>
              <a:noFill/>
            </a:ln>
          </p:spPr>
        </p:sp>
      </p:grpSp>
      <p:grpSp>
        <p:nvGrpSpPr>
          <p:cNvPr id="459" name="Google Shape;459;p19"/>
          <p:cNvGrpSpPr/>
          <p:nvPr/>
        </p:nvGrpSpPr>
        <p:grpSpPr>
          <a:xfrm rot="10800000">
            <a:off x="2361986" y="4186430"/>
            <a:ext cx="685835" cy="1534027"/>
            <a:chOff x="0" y="0"/>
            <a:chExt cx="914447" cy="2045368"/>
          </a:xfrm>
        </p:grpSpPr>
        <p:sp>
          <p:nvSpPr>
            <p:cNvPr id="460" name="Google Shape;460;p19"/>
            <p:cNvSpPr/>
            <p:nvPr/>
          </p:nvSpPr>
          <p:spPr>
            <a:xfrm>
              <a:off x="0" y="0"/>
              <a:ext cx="914447" cy="488814"/>
            </a:xfrm>
            <a:custGeom>
              <a:rect b="b" l="l" r="r" t="t"/>
              <a:pathLst>
                <a:path extrusionOk="0" h="488814" w="914447">
                  <a:moveTo>
                    <a:pt x="0" y="0"/>
                  </a:moveTo>
                  <a:lnTo>
                    <a:pt x="914447" y="0"/>
                  </a:lnTo>
                  <a:lnTo>
                    <a:pt x="914447" y="488814"/>
                  </a:lnTo>
                  <a:lnTo>
                    <a:pt x="0" y="488814"/>
                  </a:lnTo>
                  <a:lnTo>
                    <a:pt x="0" y="0"/>
                  </a:lnTo>
                  <a:close/>
                </a:path>
              </a:pathLst>
            </a:custGeom>
            <a:blipFill rotWithShape="1">
              <a:blip r:embed="rId4">
                <a:alphaModFix/>
              </a:blip>
              <a:stretch>
                <a:fillRect b="0" l="0" r="0" t="0"/>
              </a:stretch>
            </a:blipFill>
            <a:ln>
              <a:noFill/>
            </a:ln>
          </p:spPr>
        </p:sp>
        <p:sp>
          <p:nvSpPr>
            <p:cNvPr id="461" name="Google Shape;461;p19"/>
            <p:cNvSpPr/>
            <p:nvPr/>
          </p:nvSpPr>
          <p:spPr>
            <a:xfrm>
              <a:off x="0" y="778277"/>
              <a:ext cx="914447" cy="488814"/>
            </a:xfrm>
            <a:custGeom>
              <a:rect b="b" l="l" r="r" t="t"/>
              <a:pathLst>
                <a:path extrusionOk="0" h="488814" w="914447">
                  <a:moveTo>
                    <a:pt x="0" y="0"/>
                  </a:moveTo>
                  <a:lnTo>
                    <a:pt x="914447" y="0"/>
                  </a:lnTo>
                  <a:lnTo>
                    <a:pt x="914447" y="488814"/>
                  </a:lnTo>
                  <a:lnTo>
                    <a:pt x="0" y="488814"/>
                  </a:lnTo>
                  <a:lnTo>
                    <a:pt x="0" y="0"/>
                  </a:lnTo>
                  <a:close/>
                </a:path>
              </a:pathLst>
            </a:custGeom>
            <a:blipFill rotWithShape="1">
              <a:blip r:embed="rId4">
                <a:alphaModFix/>
              </a:blip>
              <a:stretch>
                <a:fillRect b="0" l="0" r="0" t="0"/>
              </a:stretch>
            </a:blipFill>
            <a:ln>
              <a:noFill/>
            </a:ln>
          </p:spPr>
        </p:sp>
        <p:sp>
          <p:nvSpPr>
            <p:cNvPr id="462" name="Google Shape;462;p19"/>
            <p:cNvSpPr/>
            <p:nvPr/>
          </p:nvSpPr>
          <p:spPr>
            <a:xfrm>
              <a:off x="0" y="1556554"/>
              <a:ext cx="914447" cy="488814"/>
            </a:xfrm>
            <a:custGeom>
              <a:rect b="b" l="l" r="r" t="t"/>
              <a:pathLst>
                <a:path extrusionOk="0" h="488814" w="914447">
                  <a:moveTo>
                    <a:pt x="0" y="0"/>
                  </a:moveTo>
                  <a:lnTo>
                    <a:pt x="914447" y="0"/>
                  </a:lnTo>
                  <a:lnTo>
                    <a:pt x="914447" y="488813"/>
                  </a:lnTo>
                  <a:lnTo>
                    <a:pt x="0" y="488813"/>
                  </a:lnTo>
                  <a:lnTo>
                    <a:pt x="0" y="0"/>
                  </a:lnTo>
                  <a:close/>
                </a:path>
              </a:pathLst>
            </a:custGeom>
            <a:blipFill rotWithShape="1">
              <a:blip r:embed="rId4">
                <a:alphaModFix/>
              </a:blip>
              <a:stretch>
                <a:fillRect b="0" l="0" r="0" t="0"/>
              </a:stretch>
            </a:blipFill>
            <a:ln>
              <a:noFill/>
            </a:ln>
          </p:spPr>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466" name="Shape 466"/>
        <p:cNvGrpSpPr/>
        <p:nvPr/>
      </p:nvGrpSpPr>
      <p:grpSpPr>
        <a:xfrm>
          <a:off x="0" y="0"/>
          <a:ext cx="0" cy="0"/>
          <a:chOff x="0" y="0"/>
          <a:chExt cx="0" cy="0"/>
        </a:xfrm>
      </p:grpSpPr>
      <p:pic>
        <p:nvPicPr>
          <p:cNvPr id="467" name="Google Shape;467;p2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68" name="Google Shape;468;p20"/>
          <p:cNvSpPr/>
          <p:nvPr/>
        </p:nvSpPr>
        <p:spPr>
          <a:xfrm rot="-5400000">
            <a:off x="8433314" y="4538943"/>
            <a:ext cx="5134456" cy="5134456"/>
          </a:xfrm>
          <a:custGeom>
            <a:rect b="b" l="l" r="r" t="t"/>
            <a:pathLst>
              <a:path extrusionOk="0" h="5134456" w="5134456">
                <a:moveTo>
                  <a:pt x="0" y="0"/>
                </a:moveTo>
                <a:lnTo>
                  <a:pt x="5134456" y="0"/>
                </a:lnTo>
                <a:lnTo>
                  <a:pt x="5134456" y="5134457"/>
                </a:lnTo>
                <a:lnTo>
                  <a:pt x="0" y="5134457"/>
                </a:lnTo>
                <a:lnTo>
                  <a:pt x="0" y="0"/>
                </a:lnTo>
                <a:close/>
              </a:path>
            </a:pathLst>
          </a:custGeom>
          <a:blipFill rotWithShape="1">
            <a:blip r:embed="rId4">
              <a:alphaModFix/>
            </a:blip>
            <a:stretch>
              <a:fillRect b="0" l="0" r="0" t="0"/>
            </a:stretch>
          </a:blipFill>
          <a:ln>
            <a:noFill/>
          </a:ln>
        </p:spPr>
      </p:sp>
      <p:grpSp>
        <p:nvGrpSpPr>
          <p:cNvPr id="469" name="Google Shape;469;p20"/>
          <p:cNvGrpSpPr/>
          <p:nvPr/>
        </p:nvGrpSpPr>
        <p:grpSpPr>
          <a:xfrm>
            <a:off x="253194" y="108533"/>
            <a:ext cx="17781612" cy="9925273"/>
            <a:chOff x="0" y="-38100"/>
            <a:chExt cx="4683223" cy="2614064"/>
          </a:xfrm>
        </p:grpSpPr>
        <p:sp>
          <p:nvSpPr>
            <p:cNvPr id="470" name="Google Shape;470;p20"/>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471" name="Google Shape;471;p20"/>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0"/>
          <p:cNvGrpSpPr/>
          <p:nvPr/>
        </p:nvGrpSpPr>
        <p:grpSpPr>
          <a:xfrm>
            <a:off x="253194" y="1695818"/>
            <a:ext cx="14401295" cy="2601185"/>
            <a:chOff x="0" y="-38100"/>
            <a:chExt cx="3356688" cy="606291"/>
          </a:xfrm>
        </p:grpSpPr>
        <p:sp>
          <p:nvSpPr>
            <p:cNvPr id="473" name="Google Shape;473;p20"/>
            <p:cNvSpPr/>
            <p:nvPr/>
          </p:nvSpPr>
          <p:spPr>
            <a:xfrm>
              <a:off x="0" y="0"/>
              <a:ext cx="3356688" cy="568191"/>
            </a:xfrm>
            <a:custGeom>
              <a:rect b="b" l="l" r="r" t="t"/>
              <a:pathLst>
                <a:path extrusionOk="0" h="568191" w="3356688">
                  <a:moveTo>
                    <a:pt x="0" y="0"/>
                  </a:moveTo>
                  <a:lnTo>
                    <a:pt x="3356688" y="0"/>
                  </a:lnTo>
                  <a:lnTo>
                    <a:pt x="3356688" y="568191"/>
                  </a:lnTo>
                  <a:lnTo>
                    <a:pt x="0" y="568191"/>
                  </a:lnTo>
                  <a:close/>
                </a:path>
              </a:pathLst>
            </a:custGeom>
            <a:solidFill>
              <a:srgbClr val="E5DFCF"/>
            </a:solidFill>
            <a:ln cap="sq" cmpd="sng" w="28575">
              <a:solidFill>
                <a:srgbClr val="775935"/>
              </a:solidFill>
              <a:prstDash val="solid"/>
              <a:miter lim="8000"/>
              <a:headEnd len="sm" w="sm" type="none"/>
              <a:tailEnd len="sm" w="sm" type="none"/>
            </a:ln>
          </p:spPr>
        </p:sp>
        <p:sp>
          <p:nvSpPr>
            <p:cNvPr id="474" name="Google Shape;474;p20"/>
            <p:cNvSpPr txBox="1"/>
            <p:nvPr/>
          </p:nvSpPr>
          <p:spPr>
            <a:xfrm>
              <a:off x="0" y="-38100"/>
              <a:ext cx="3356688" cy="6062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5" name="Google Shape;475;p20"/>
          <p:cNvSpPr/>
          <p:nvPr/>
        </p:nvSpPr>
        <p:spPr>
          <a:xfrm>
            <a:off x="12030965" y="787156"/>
            <a:ext cx="6003842" cy="9218075"/>
          </a:xfrm>
          <a:custGeom>
            <a:rect b="b" l="l" r="r" t="t"/>
            <a:pathLst>
              <a:path extrusionOk="0" h="9218075" w="6003842">
                <a:moveTo>
                  <a:pt x="0" y="0"/>
                </a:moveTo>
                <a:lnTo>
                  <a:pt x="6003841" y="0"/>
                </a:lnTo>
                <a:lnTo>
                  <a:pt x="6003841" y="9218075"/>
                </a:lnTo>
                <a:lnTo>
                  <a:pt x="0" y="9218075"/>
                </a:lnTo>
                <a:lnTo>
                  <a:pt x="0" y="0"/>
                </a:lnTo>
                <a:close/>
              </a:path>
            </a:pathLst>
          </a:custGeom>
          <a:blipFill rotWithShape="1">
            <a:blip r:embed="rId5">
              <a:alphaModFix/>
            </a:blip>
            <a:stretch>
              <a:fillRect b="-10415" l="0" r="-9063" t="0"/>
            </a:stretch>
          </a:blipFill>
          <a:ln>
            <a:noFill/>
          </a:ln>
        </p:spPr>
      </p:sp>
      <p:sp>
        <p:nvSpPr>
          <p:cNvPr id="476" name="Google Shape;476;p20"/>
          <p:cNvSpPr txBox="1"/>
          <p:nvPr/>
        </p:nvSpPr>
        <p:spPr>
          <a:xfrm>
            <a:off x="1129487" y="2041479"/>
            <a:ext cx="12152400" cy="1982100"/>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0" i="0" lang="en-US" sz="12878" u="none" cap="none" strike="noStrike">
                <a:solidFill>
                  <a:srgbClr val="775935"/>
                </a:solidFill>
                <a:latin typeface="EB Garamond"/>
                <a:ea typeface="EB Garamond"/>
                <a:cs typeface="EB Garamond"/>
                <a:sym typeface="EB Garamond"/>
              </a:rPr>
              <a:t>Career Pathways</a:t>
            </a:r>
            <a:endParaRPr/>
          </a:p>
        </p:txBody>
      </p:sp>
      <p:sp>
        <p:nvSpPr>
          <p:cNvPr id="477" name="Google Shape;477;p20"/>
          <p:cNvSpPr txBox="1"/>
          <p:nvPr/>
        </p:nvSpPr>
        <p:spPr>
          <a:xfrm>
            <a:off x="1028700" y="4036520"/>
            <a:ext cx="3722658" cy="522178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30532" u="none" cap="none" strike="noStrike">
                <a:solidFill>
                  <a:srgbClr val="B39979"/>
                </a:solidFill>
                <a:latin typeface="EB Garamond"/>
                <a:ea typeface="EB Garamond"/>
                <a:cs typeface="EB Garamond"/>
                <a:sym typeface="EB Garamond"/>
              </a:rPr>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481" name="Shape 481"/>
        <p:cNvGrpSpPr/>
        <p:nvPr/>
      </p:nvGrpSpPr>
      <p:grpSpPr>
        <a:xfrm>
          <a:off x="0" y="0"/>
          <a:ext cx="0" cy="0"/>
          <a:chOff x="0" y="0"/>
          <a:chExt cx="0" cy="0"/>
        </a:xfrm>
      </p:grpSpPr>
      <p:pic>
        <p:nvPicPr>
          <p:cNvPr id="482" name="Google Shape;482;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83" name="Google Shape;483;p21"/>
          <p:cNvGrpSpPr/>
          <p:nvPr/>
        </p:nvGrpSpPr>
        <p:grpSpPr>
          <a:xfrm>
            <a:off x="253194" y="108533"/>
            <a:ext cx="17781612" cy="9925273"/>
            <a:chOff x="0" y="-38100"/>
            <a:chExt cx="4683223" cy="2614064"/>
          </a:xfrm>
        </p:grpSpPr>
        <p:sp>
          <p:nvSpPr>
            <p:cNvPr id="484" name="Google Shape;484;p21"/>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485" name="Google Shape;485;p21"/>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6" name="Google Shape;486;p21"/>
          <p:cNvPicPr preferRelativeResize="0"/>
          <p:nvPr/>
        </p:nvPicPr>
        <p:blipFill rotWithShape="1">
          <a:blip r:embed="rId4">
            <a:alphaModFix/>
          </a:blip>
          <a:srcRect b="0" l="4347" r="4347" t="0"/>
          <a:stretch/>
        </p:blipFill>
        <p:spPr>
          <a:xfrm>
            <a:off x="273340" y="2928510"/>
            <a:ext cx="5911558" cy="4429981"/>
          </a:xfrm>
          <a:prstGeom prst="rect">
            <a:avLst/>
          </a:prstGeom>
          <a:noFill/>
          <a:ln>
            <a:noFill/>
          </a:ln>
        </p:spPr>
      </p:pic>
      <p:pic>
        <p:nvPicPr>
          <p:cNvPr id="487" name="Google Shape;487;p21"/>
          <p:cNvPicPr preferRelativeResize="0"/>
          <p:nvPr/>
        </p:nvPicPr>
        <p:blipFill rotWithShape="1">
          <a:blip r:embed="rId5">
            <a:alphaModFix/>
          </a:blip>
          <a:srcRect b="0" l="4347" r="4347" t="0"/>
          <a:stretch/>
        </p:blipFill>
        <p:spPr>
          <a:xfrm>
            <a:off x="6184899" y="2928510"/>
            <a:ext cx="5911558" cy="4429981"/>
          </a:xfrm>
          <a:prstGeom prst="rect">
            <a:avLst/>
          </a:prstGeom>
          <a:noFill/>
          <a:ln>
            <a:noFill/>
          </a:ln>
        </p:spPr>
      </p:pic>
      <p:pic>
        <p:nvPicPr>
          <p:cNvPr id="488" name="Google Shape;488;p21"/>
          <p:cNvPicPr preferRelativeResize="0"/>
          <p:nvPr/>
        </p:nvPicPr>
        <p:blipFill rotWithShape="1">
          <a:blip r:embed="rId6">
            <a:alphaModFix/>
          </a:blip>
          <a:srcRect b="0" l="4347" r="4347" t="0"/>
          <a:stretch/>
        </p:blipFill>
        <p:spPr>
          <a:xfrm>
            <a:off x="12096457" y="2928510"/>
            <a:ext cx="5911558" cy="4429981"/>
          </a:xfrm>
          <a:prstGeom prst="rect">
            <a:avLst/>
          </a:prstGeom>
          <a:noFill/>
          <a:ln>
            <a:noFill/>
          </a:ln>
        </p:spPr>
      </p:pic>
      <p:sp>
        <p:nvSpPr>
          <p:cNvPr id="489" name="Google Shape;489;p21"/>
          <p:cNvSpPr txBox="1"/>
          <p:nvPr/>
        </p:nvSpPr>
        <p:spPr>
          <a:xfrm>
            <a:off x="798551" y="681767"/>
            <a:ext cx="16690800" cy="1574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10228" u="none" cap="none" strike="noStrike">
                <a:solidFill>
                  <a:srgbClr val="775935"/>
                </a:solidFill>
                <a:latin typeface="EB Garamond"/>
                <a:ea typeface="EB Garamond"/>
                <a:cs typeface="EB Garamond"/>
                <a:sym typeface="EB Garamond"/>
              </a:rPr>
              <a:t>Cultural Heritage &amp; Preservation</a:t>
            </a:r>
            <a:endParaRPr/>
          </a:p>
        </p:txBody>
      </p:sp>
      <p:sp>
        <p:nvSpPr>
          <p:cNvPr id="490" name="Google Shape;490;p21"/>
          <p:cNvSpPr txBox="1"/>
          <p:nvPr/>
        </p:nvSpPr>
        <p:spPr>
          <a:xfrm>
            <a:off x="1814843" y="7853717"/>
            <a:ext cx="2828553"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Write a main idea here</a:t>
            </a:r>
            <a:endParaRPr/>
          </a:p>
        </p:txBody>
      </p:sp>
      <p:sp>
        <p:nvSpPr>
          <p:cNvPr id="491" name="Google Shape;491;p21"/>
          <p:cNvSpPr txBox="1"/>
          <p:nvPr/>
        </p:nvSpPr>
        <p:spPr>
          <a:xfrm>
            <a:off x="7726401" y="7853717"/>
            <a:ext cx="2828553"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Write a main idea here</a:t>
            </a:r>
            <a:endParaRPr/>
          </a:p>
        </p:txBody>
      </p:sp>
      <p:sp>
        <p:nvSpPr>
          <p:cNvPr id="492" name="Google Shape;492;p21"/>
          <p:cNvSpPr txBox="1"/>
          <p:nvPr/>
        </p:nvSpPr>
        <p:spPr>
          <a:xfrm>
            <a:off x="13638428" y="7853717"/>
            <a:ext cx="2828553"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Write a main idea here</a:t>
            </a:r>
            <a:endParaRPr/>
          </a:p>
        </p:txBody>
      </p:sp>
      <p:sp>
        <p:nvSpPr>
          <p:cNvPr id="493" name="Google Shape;493;p21"/>
          <p:cNvSpPr txBox="1"/>
          <p:nvPr/>
        </p:nvSpPr>
        <p:spPr>
          <a:xfrm>
            <a:off x="1011294" y="8498390"/>
            <a:ext cx="4435652" cy="71094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494" name="Google Shape;494;p21"/>
          <p:cNvSpPr txBox="1"/>
          <p:nvPr/>
        </p:nvSpPr>
        <p:spPr>
          <a:xfrm>
            <a:off x="6922852" y="8498390"/>
            <a:ext cx="4435652" cy="71094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495" name="Google Shape;495;p21"/>
          <p:cNvSpPr txBox="1"/>
          <p:nvPr/>
        </p:nvSpPr>
        <p:spPr>
          <a:xfrm>
            <a:off x="12834879" y="8498390"/>
            <a:ext cx="4435652" cy="71094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499" name="Shape 499"/>
        <p:cNvGrpSpPr/>
        <p:nvPr/>
      </p:nvGrpSpPr>
      <p:grpSpPr>
        <a:xfrm>
          <a:off x="0" y="0"/>
          <a:ext cx="0" cy="0"/>
          <a:chOff x="0" y="0"/>
          <a:chExt cx="0" cy="0"/>
        </a:xfrm>
      </p:grpSpPr>
      <p:pic>
        <p:nvPicPr>
          <p:cNvPr id="500" name="Google Shape;500;p2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01" name="Google Shape;501;p22"/>
          <p:cNvGrpSpPr/>
          <p:nvPr/>
        </p:nvGrpSpPr>
        <p:grpSpPr>
          <a:xfrm>
            <a:off x="253194" y="108533"/>
            <a:ext cx="17781612" cy="9925273"/>
            <a:chOff x="0" y="-38100"/>
            <a:chExt cx="4683223" cy="2614064"/>
          </a:xfrm>
        </p:grpSpPr>
        <p:sp>
          <p:nvSpPr>
            <p:cNvPr id="502" name="Google Shape;502;p22"/>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503" name="Google Shape;503;p22"/>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22"/>
          <p:cNvGrpSpPr/>
          <p:nvPr/>
        </p:nvGrpSpPr>
        <p:grpSpPr>
          <a:xfrm>
            <a:off x="3162137" y="2723415"/>
            <a:ext cx="11959923" cy="1245360"/>
            <a:chOff x="0" y="-192881"/>
            <a:chExt cx="15946564" cy="1660480"/>
          </a:xfrm>
        </p:grpSpPr>
        <p:grpSp>
          <p:nvGrpSpPr>
            <p:cNvPr id="505" name="Google Shape;505;p22"/>
            <p:cNvGrpSpPr/>
            <p:nvPr/>
          </p:nvGrpSpPr>
          <p:grpSpPr>
            <a:xfrm>
              <a:off x="733799" y="-137587"/>
              <a:ext cx="15212765" cy="1605186"/>
              <a:chOff x="0" y="-38100"/>
              <a:chExt cx="4212641" cy="444500"/>
            </a:xfrm>
          </p:grpSpPr>
          <p:sp>
            <p:nvSpPr>
              <p:cNvPr id="506" name="Google Shape;506;p22"/>
              <p:cNvSpPr/>
              <p:nvPr/>
            </p:nvSpPr>
            <p:spPr>
              <a:xfrm>
                <a:off x="0" y="0"/>
                <a:ext cx="4212641" cy="406400"/>
              </a:xfrm>
              <a:custGeom>
                <a:rect b="b" l="l" r="r" t="t"/>
                <a:pathLst>
                  <a:path extrusionOk="0" h="406400" w="4212641">
                    <a:moveTo>
                      <a:pt x="4007454" y="0"/>
                    </a:moveTo>
                    <a:lnTo>
                      <a:pt x="3392" y="0"/>
                    </a:lnTo>
                    <a:cubicBezTo>
                      <a:pt x="1518" y="0"/>
                      <a:pt x="0" y="1518"/>
                      <a:pt x="0" y="3392"/>
                    </a:cubicBezTo>
                    <a:lnTo>
                      <a:pt x="0" y="403008"/>
                    </a:lnTo>
                    <a:cubicBezTo>
                      <a:pt x="0" y="404882"/>
                      <a:pt x="1518" y="406400"/>
                      <a:pt x="3392" y="406400"/>
                    </a:cubicBezTo>
                    <a:lnTo>
                      <a:pt x="4007454" y="406400"/>
                    </a:lnTo>
                    <a:cubicBezTo>
                      <a:pt x="4009625" y="406400"/>
                      <a:pt x="4011708" y="405537"/>
                      <a:pt x="4013244" y="404002"/>
                    </a:cubicBezTo>
                    <a:lnTo>
                      <a:pt x="4211647" y="205598"/>
                    </a:lnTo>
                    <a:cubicBezTo>
                      <a:pt x="4212283" y="204962"/>
                      <a:pt x="4212641" y="204100"/>
                      <a:pt x="4212641" y="203200"/>
                    </a:cubicBezTo>
                    <a:cubicBezTo>
                      <a:pt x="4212641" y="202300"/>
                      <a:pt x="4212283" y="201438"/>
                      <a:pt x="4211647" y="200802"/>
                    </a:cubicBezTo>
                    <a:lnTo>
                      <a:pt x="4013244" y="2398"/>
                    </a:lnTo>
                    <a:cubicBezTo>
                      <a:pt x="4011708" y="863"/>
                      <a:pt x="4009625" y="0"/>
                      <a:pt x="4007454" y="0"/>
                    </a:cubicBezTo>
                    <a:close/>
                  </a:path>
                </a:pathLst>
              </a:custGeom>
              <a:solidFill>
                <a:srgbClr val="DFD4C1"/>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2"/>
              <p:cNvSpPr txBox="1"/>
              <p:nvPr/>
            </p:nvSpPr>
            <p:spPr>
              <a:xfrm>
                <a:off x="0" y="-38100"/>
                <a:ext cx="4099745"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22"/>
            <p:cNvGrpSpPr/>
            <p:nvPr/>
          </p:nvGrpSpPr>
          <p:grpSpPr>
            <a:xfrm>
              <a:off x="546573" y="-192881"/>
              <a:ext cx="5931086" cy="1660480"/>
              <a:chOff x="0" y="-38100"/>
              <a:chExt cx="1171573" cy="327996"/>
            </a:xfrm>
          </p:grpSpPr>
          <p:sp>
            <p:nvSpPr>
              <p:cNvPr id="509" name="Google Shape;509;p22"/>
              <p:cNvSpPr/>
              <p:nvPr/>
            </p:nvSpPr>
            <p:spPr>
              <a:xfrm>
                <a:off x="0" y="0"/>
                <a:ext cx="1171573" cy="289896"/>
              </a:xfrm>
              <a:custGeom>
                <a:rect b="b" l="l" r="r" t="t"/>
                <a:pathLst>
                  <a:path extrusionOk="0" h="289896" w="1171573">
                    <a:moveTo>
                      <a:pt x="8702" y="0"/>
                    </a:moveTo>
                    <a:lnTo>
                      <a:pt x="1162871" y="0"/>
                    </a:lnTo>
                    <a:cubicBezTo>
                      <a:pt x="1167677" y="0"/>
                      <a:pt x="1171573" y="3896"/>
                      <a:pt x="1171573" y="8702"/>
                    </a:cubicBezTo>
                    <a:lnTo>
                      <a:pt x="1171573" y="281194"/>
                    </a:lnTo>
                    <a:cubicBezTo>
                      <a:pt x="1171573" y="283502"/>
                      <a:pt x="1170656" y="285715"/>
                      <a:pt x="1169024" y="287347"/>
                    </a:cubicBezTo>
                    <a:cubicBezTo>
                      <a:pt x="1167392" y="288979"/>
                      <a:pt x="1165178" y="289896"/>
                      <a:pt x="1162871" y="289896"/>
                    </a:cubicBezTo>
                    <a:lnTo>
                      <a:pt x="8702" y="289896"/>
                    </a:lnTo>
                    <a:cubicBezTo>
                      <a:pt x="6394" y="289896"/>
                      <a:pt x="4181" y="288979"/>
                      <a:pt x="2549" y="287347"/>
                    </a:cubicBezTo>
                    <a:cubicBezTo>
                      <a:pt x="917" y="285715"/>
                      <a:pt x="0" y="283502"/>
                      <a:pt x="0" y="281194"/>
                    </a:cubicBezTo>
                    <a:lnTo>
                      <a:pt x="0" y="8702"/>
                    </a:lnTo>
                    <a:cubicBezTo>
                      <a:pt x="0" y="6394"/>
                      <a:pt x="917" y="4181"/>
                      <a:pt x="2549" y="2549"/>
                    </a:cubicBezTo>
                    <a:cubicBezTo>
                      <a:pt x="4181" y="917"/>
                      <a:pt x="6394" y="0"/>
                      <a:pt x="8702" y="0"/>
                    </a:cubicBezTo>
                    <a:close/>
                  </a:path>
                </a:pathLst>
              </a:custGeom>
              <a:solidFill>
                <a:srgbClr val="B39979"/>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2"/>
              <p:cNvSpPr txBox="1"/>
              <p:nvPr/>
            </p:nvSpPr>
            <p:spPr>
              <a:xfrm>
                <a:off x="0" y="-38100"/>
                <a:ext cx="1171573" cy="3279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22"/>
            <p:cNvGrpSpPr/>
            <p:nvPr/>
          </p:nvGrpSpPr>
          <p:grpSpPr>
            <a:xfrm>
              <a:off x="0" y="0"/>
              <a:ext cx="1467599" cy="1467599"/>
              <a:chOff x="0" y="0"/>
              <a:chExt cx="812800" cy="812800"/>
            </a:xfrm>
          </p:grpSpPr>
          <p:sp>
            <p:nvSpPr>
              <p:cNvPr id="512" name="Google Shape;51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DFD4C1"/>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4" name="Google Shape;514;p22"/>
          <p:cNvGrpSpPr/>
          <p:nvPr/>
        </p:nvGrpSpPr>
        <p:grpSpPr>
          <a:xfrm>
            <a:off x="3162137" y="6119264"/>
            <a:ext cx="11959923" cy="1245360"/>
            <a:chOff x="0" y="-192881"/>
            <a:chExt cx="15946564" cy="1660480"/>
          </a:xfrm>
        </p:grpSpPr>
        <p:grpSp>
          <p:nvGrpSpPr>
            <p:cNvPr id="515" name="Google Shape;515;p22"/>
            <p:cNvGrpSpPr/>
            <p:nvPr/>
          </p:nvGrpSpPr>
          <p:grpSpPr>
            <a:xfrm>
              <a:off x="733799" y="-137587"/>
              <a:ext cx="15212765" cy="1605186"/>
              <a:chOff x="0" y="-38100"/>
              <a:chExt cx="4212641" cy="444500"/>
            </a:xfrm>
          </p:grpSpPr>
          <p:sp>
            <p:nvSpPr>
              <p:cNvPr id="516" name="Google Shape;516;p22"/>
              <p:cNvSpPr/>
              <p:nvPr/>
            </p:nvSpPr>
            <p:spPr>
              <a:xfrm>
                <a:off x="0" y="0"/>
                <a:ext cx="4212641" cy="406400"/>
              </a:xfrm>
              <a:custGeom>
                <a:rect b="b" l="l" r="r" t="t"/>
                <a:pathLst>
                  <a:path extrusionOk="0" h="406400" w="4212641">
                    <a:moveTo>
                      <a:pt x="4007454" y="0"/>
                    </a:moveTo>
                    <a:lnTo>
                      <a:pt x="3392" y="0"/>
                    </a:lnTo>
                    <a:cubicBezTo>
                      <a:pt x="1518" y="0"/>
                      <a:pt x="0" y="1518"/>
                      <a:pt x="0" y="3392"/>
                    </a:cubicBezTo>
                    <a:lnTo>
                      <a:pt x="0" y="403008"/>
                    </a:lnTo>
                    <a:cubicBezTo>
                      <a:pt x="0" y="404882"/>
                      <a:pt x="1518" y="406400"/>
                      <a:pt x="3392" y="406400"/>
                    </a:cubicBezTo>
                    <a:lnTo>
                      <a:pt x="4007454" y="406400"/>
                    </a:lnTo>
                    <a:cubicBezTo>
                      <a:pt x="4009625" y="406400"/>
                      <a:pt x="4011708" y="405537"/>
                      <a:pt x="4013244" y="404002"/>
                    </a:cubicBezTo>
                    <a:lnTo>
                      <a:pt x="4211647" y="205598"/>
                    </a:lnTo>
                    <a:cubicBezTo>
                      <a:pt x="4212283" y="204962"/>
                      <a:pt x="4212641" y="204100"/>
                      <a:pt x="4212641" y="203200"/>
                    </a:cubicBezTo>
                    <a:cubicBezTo>
                      <a:pt x="4212641" y="202300"/>
                      <a:pt x="4212283" y="201438"/>
                      <a:pt x="4211647" y="200802"/>
                    </a:cubicBezTo>
                    <a:lnTo>
                      <a:pt x="4013244" y="2398"/>
                    </a:lnTo>
                    <a:cubicBezTo>
                      <a:pt x="4011708" y="863"/>
                      <a:pt x="4009625" y="0"/>
                      <a:pt x="4007454" y="0"/>
                    </a:cubicBezTo>
                    <a:close/>
                  </a:path>
                </a:pathLst>
              </a:custGeom>
              <a:solidFill>
                <a:srgbClr val="DFD4C1"/>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2"/>
              <p:cNvSpPr txBox="1"/>
              <p:nvPr/>
            </p:nvSpPr>
            <p:spPr>
              <a:xfrm>
                <a:off x="0" y="-38100"/>
                <a:ext cx="4099745"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22"/>
            <p:cNvGrpSpPr/>
            <p:nvPr/>
          </p:nvGrpSpPr>
          <p:grpSpPr>
            <a:xfrm>
              <a:off x="546573" y="-192881"/>
              <a:ext cx="5931086" cy="1660480"/>
              <a:chOff x="0" y="-38100"/>
              <a:chExt cx="1171573" cy="327996"/>
            </a:xfrm>
          </p:grpSpPr>
          <p:sp>
            <p:nvSpPr>
              <p:cNvPr id="519" name="Google Shape;519;p22"/>
              <p:cNvSpPr/>
              <p:nvPr/>
            </p:nvSpPr>
            <p:spPr>
              <a:xfrm>
                <a:off x="0" y="0"/>
                <a:ext cx="1171573" cy="289896"/>
              </a:xfrm>
              <a:custGeom>
                <a:rect b="b" l="l" r="r" t="t"/>
                <a:pathLst>
                  <a:path extrusionOk="0" h="289896" w="1171573">
                    <a:moveTo>
                      <a:pt x="8702" y="0"/>
                    </a:moveTo>
                    <a:lnTo>
                      <a:pt x="1162871" y="0"/>
                    </a:lnTo>
                    <a:cubicBezTo>
                      <a:pt x="1167677" y="0"/>
                      <a:pt x="1171573" y="3896"/>
                      <a:pt x="1171573" y="8702"/>
                    </a:cubicBezTo>
                    <a:lnTo>
                      <a:pt x="1171573" y="281194"/>
                    </a:lnTo>
                    <a:cubicBezTo>
                      <a:pt x="1171573" y="283502"/>
                      <a:pt x="1170656" y="285715"/>
                      <a:pt x="1169024" y="287347"/>
                    </a:cubicBezTo>
                    <a:cubicBezTo>
                      <a:pt x="1167392" y="288979"/>
                      <a:pt x="1165178" y="289896"/>
                      <a:pt x="1162871" y="289896"/>
                    </a:cubicBezTo>
                    <a:lnTo>
                      <a:pt x="8702" y="289896"/>
                    </a:lnTo>
                    <a:cubicBezTo>
                      <a:pt x="6394" y="289896"/>
                      <a:pt x="4181" y="288979"/>
                      <a:pt x="2549" y="287347"/>
                    </a:cubicBezTo>
                    <a:cubicBezTo>
                      <a:pt x="917" y="285715"/>
                      <a:pt x="0" y="283502"/>
                      <a:pt x="0" y="281194"/>
                    </a:cubicBezTo>
                    <a:lnTo>
                      <a:pt x="0" y="8702"/>
                    </a:lnTo>
                    <a:cubicBezTo>
                      <a:pt x="0" y="6394"/>
                      <a:pt x="917" y="4181"/>
                      <a:pt x="2549" y="2549"/>
                    </a:cubicBezTo>
                    <a:cubicBezTo>
                      <a:pt x="4181" y="917"/>
                      <a:pt x="6394" y="0"/>
                      <a:pt x="8702" y="0"/>
                    </a:cubicBezTo>
                    <a:close/>
                  </a:path>
                </a:pathLst>
              </a:custGeom>
              <a:solidFill>
                <a:srgbClr val="B39979"/>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2"/>
              <p:cNvSpPr txBox="1"/>
              <p:nvPr/>
            </p:nvSpPr>
            <p:spPr>
              <a:xfrm>
                <a:off x="0" y="-38100"/>
                <a:ext cx="1171573" cy="3279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2"/>
            <p:cNvGrpSpPr/>
            <p:nvPr/>
          </p:nvGrpSpPr>
          <p:grpSpPr>
            <a:xfrm>
              <a:off x="0" y="0"/>
              <a:ext cx="1467599" cy="1467599"/>
              <a:chOff x="0" y="0"/>
              <a:chExt cx="812800" cy="812800"/>
            </a:xfrm>
          </p:grpSpPr>
          <p:sp>
            <p:nvSpPr>
              <p:cNvPr id="522" name="Google Shape;52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DFD4C1"/>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24" name="Google Shape;524;p22"/>
          <p:cNvGrpSpPr/>
          <p:nvPr/>
        </p:nvGrpSpPr>
        <p:grpSpPr>
          <a:xfrm rot="10800000">
            <a:off x="3165940" y="4566000"/>
            <a:ext cx="11959923" cy="1245360"/>
            <a:chOff x="0" y="-192881"/>
            <a:chExt cx="15946564" cy="1660480"/>
          </a:xfrm>
        </p:grpSpPr>
        <p:grpSp>
          <p:nvGrpSpPr>
            <p:cNvPr id="525" name="Google Shape;525;p22"/>
            <p:cNvGrpSpPr/>
            <p:nvPr/>
          </p:nvGrpSpPr>
          <p:grpSpPr>
            <a:xfrm>
              <a:off x="733799" y="-137587"/>
              <a:ext cx="15212765" cy="1605186"/>
              <a:chOff x="0" y="-38100"/>
              <a:chExt cx="4212641" cy="444500"/>
            </a:xfrm>
          </p:grpSpPr>
          <p:sp>
            <p:nvSpPr>
              <p:cNvPr id="526" name="Google Shape;526;p22"/>
              <p:cNvSpPr/>
              <p:nvPr/>
            </p:nvSpPr>
            <p:spPr>
              <a:xfrm>
                <a:off x="0" y="0"/>
                <a:ext cx="4212641" cy="406400"/>
              </a:xfrm>
              <a:custGeom>
                <a:rect b="b" l="l" r="r" t="t"/>
                <a:pathLst>
                  <a:path extrusionOk="0" h="406400" w="4212641">
                    <a:moveTo>
                      <a:pt x="4007454" y="0"/>
                    </a:moveTo>
                    <a:lnTo>
                      <a:pt x="3392" y="0"/>
                    </a:lnTo>
                    <a:cubicBezTo>
                      <a:pt x="1518" y="0"/>
                      <a:pt x="0" y="1518"/>
                      <a:pt x="0" y="3392"/>
                    </a:cubicBezTo>
                    <a:lnTo>
                      <a:pt x="0" y="403008"/>
                    </a:lnTo>
                    <a:cubicBezTo>
                      <a:pt x="0" y="404882"/>
                      <a:pt x="1518" y="406400"/>
                      <a:pt x="3392" y="406400"/>
                    </a:cubicBezTo>
                    <a:lnTo>
                      <a:pt x="4007454" y="406400"/>
                    </a:lnTo>
                    <a:cubicBezTo>
                      <a:pt x="4009625" y="406400"/>
                      <a:pt x="4011708" y="405537"/>
                      <a:pt x="4013244" y="404002"/>
                    </a:cubicBezTo>
                    <a:lnTo>
                      <a:pt x="4211647" y="205598"/>
                    </a:lnTo>
                    <a:cubicBezTo>
                      <a:pt x="4212283" y="204962"/>
                      <a:pt x="4212641" y="204100"/>
                      <a:pt x="4212641" y="203200"/>
                    </a:cubicBezTo>
                    <a:cubicBezTo>
                      <a:pt x="4212641" y="202300"/>
                      <a:pt x="4212283" y="201438"/>
                      <a:pt x="4211647" y="200802"/>
                    </a:cubicBezTo>
                    <a:lnTo>
                      <a:pt x="4013244" y="2398"/>
                    </a:lnTo>
                    <a:cubicBezTo>
                      <a:pt x="4011708" y="863"/>
                      <a:pt x="4009625" y="0"/>
                      <a:pt x="4007454" y="0"/>
                    </a:cubicBezTo>
                    <a:close/>
                  </a:path>
                </a:pathLst>
              </a:custGeom>
              <a:solidFill>
                <a:srgbClr val="DFD4C1"/>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2"/>
              <p:cNvSpPr txBox="1"/>
              <p:nvPr/>
            </p:nvSpPr>
            <p:spPr>
              <a:xfrm>
                <a:off x="0" y="-38100"/>
                <a:ext cx="4099745"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2"/>
            <p:cNvGrpSpPr/>
            <p:nvPr/>
          </p:nvGrpSpPr>
          <p:grpSpPr>
            <a:xfrm>
              <a:off x="546573" y="-192881"/>
              <a:ext cx="5931086" cy="1660480"/>
              <a:chOff x="0" y="-38100"/>
              <a:chExt cx="1171573" cy="327996"/>
            </a:xfrm>
          </p:grpSpPr>
          <p:sp>
            <p:nvSpPr>
              <p:cNvPr id="529" name="Google Shape;529;p22"/>
              <p:cNvSpPr/>
              <p:nvPr/>
            </p:nvSpPr>
            <p:spPr>
              <a:xfrm>
                <a:off x="0" y="0"/>
                <a:ext cx="1171573" cy="289896"/>
              </a:xfrm>
              <a:custGeom>
                <a:rect b="b" l="l" r="r" t="t"/>
                <a:pathLst>
                  <a:path extrusionOk="0" h="289896" w="1171573">
                    <a:moveTo>
                      <a:pt x="8702" y="0"/>
                    </a:moveTo>
                    <a:lnTo>
                      <a:pt x="1162871" y="0"/>
                    </a:lnTo>
                    <a:cubicBezTo>
                      <a:pt x="1167677" y="0"/>
                      <a:pt x="1171573" y="3896"/>
                      <a:pt x="1171573" y="8702"/>
                    </a:cubicBezTo>
                    <a:lnTo>
                      <a:pt x="1171573" y="281194"/>
                    </a:lnTo>
                    <a:cubicBezTo>
                      <a:pt x="1171573" y="283502"/>
                      <a:pt x="1170656" y="285715"/>
                      <a:pt x="1169024" y="287347"/>
                    </a:cubicBezTo>
                    <a:cubicBezTo>
                      <a:pt x="1167392" y="288979"/>
                      <a:pt x="1165178" y="289896"/>
                      <a:pt x="1162871" y="289896"/>
                    </a:cubicBezTo>
                    <a:lnTo>
                      <a:pt x="8702" y="289896"/>
                    </a:lnTo>
                    <a:cubicBezTo>
                      <a:pt x="6394" y="289896"/>
                      <a:pt x="4181" y="288979"/>
                      <a:pt x="2549" y="287347"/>
                    </a:cubicBezTo>
                    <a:cubicBezTo>
                      <a:pt x="917" y="285715"/>
                      <a:pt x="0" y="283502"/>
                      <a:pt x="0" y="281194"/>
                    </a:cubicBezTo>
                    <a:lnTo>
                      <a:pt x="0" y="8702"/>
                    </a:lnTo>
                    <a:cubicBezTo>
                      <a:pt x="0" y="6394"/>
                      <a:pt x="917" y="4181"/>
                      <a:pt x="2549" y="2549"/>
                    </a:cubicBezTo>
                    <a:cubicBezTo>
                      <a:pt x="4181" y="917"/>
                      <a:pt x="6394" y="0"/>
                      <a:pt x="8702" y="0"/>
                    </a:cubicBezTo>
                    <a:close/>
                  </a:path>
                </a:pathLst>
              </a:custGeom>
              <a:solidFill>
                <a:srgbClr val="B39979"/>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2"/>
              <p:cNvSpPr txBox="1"/>
              <p:nvPr/>
            </p:nvSpPr>
            <p:spPr>
              <a:xfrm>
                <a:off x="0" y="-38100"/>
                <a:ext cx="1171573" cy="3279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22"/>
            <p:cNvGrpSpPr/>
            <p:nvPr/>
          </p:nvGrpSpPr>
          <p:grpSpPr>
            <a:xfrm>
              <a:off x="0" y="0"/>
              <a:ext cx="1467599" cy="1467599"/>
              <a:chOff x="0" y="0"/>
              <a:chExt cx="812800" cy="812800"/>
            </a:xfrm>
          </p:grpSpPr>
          <p:sp>
            <p:nvSpPr>
              <p:cNvPr id="532" name="Google Shape;53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DFD4C1"/>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34" name="Google Shape;534;p22"/>
          <p:cNvGrpSpPr/>
          <p:nvPr/>
        </p:nvGrpSpPr>
        <p:grpSpPr>
          <a:xfrm rot="10800000">
            <a:off x="3165940" y="7961849"/>
            <a:ext cx="11959923" cy="1245360"/>
            <a:chOff x="0" y="-192881"/>
            <a:chExt cx="15946564" cy="1660480"/>
          </a:xfrm>
        </p:grpSpPr>
        <p:grpSp>
          <p:nvGrpSpPr>
            <p:cNvPr id="535" name="Google Shape;535;p22"/>
            <p:cNvGrpSpPr/>
            <p:nvPr/>
          </p:nvGrpSpPr>
          <p:grpSpPr>
            <a:xfrm>
              <a:off x="733799" y="-137587"/>
              <a:ext cx="15212765" cy="1605186"/>
              <a:chOff x="0" y="-38100"/>
              <a:chExt cx="4212641" cy="444500"/>
            </a:xfrm>
          </p:grpSpPr>
          <p:sp>
            <p:nvSpPr>
              <p:cNvPr id="536" name="Google Shape;536;p22"/>
              <p:cNvSpPr/>
              <p:nvPr/>
            </p:nvSpPr>
            <p:spPr>
              <a:xfrm>
                <a:off x="0" y="0"/>
                <a:ext cx="4212641" cy="406400"/>
              </a:xfrm>
              <a:custGeom>
                <a:rect b="b" l="l" r="r" t="t"/>
                <a:pathLst>
                  <a:path extrusionOk="0" h="406400" w="4212641">
                    <a:moveTo>
                      <a:pt x="4007454" y="0"/>
                    </a:moveTo>
                    <a:lnTo>
                      <a:pt x="3392" y="0"/>
                    </a:lnTo>
                    <a:cubicBezTo>
                      <a:pt x="1518" y="0"/>
                      <a:pt x="0" y="1518"/>
                      <a:pt x="0" y="3392"/>
                    </a:cubicBezTo>
                    <a:lnTo>
                      <a:pt x="0" y="403008"/>
                    </a:lnTo>
                    <a:cubicBezTo>
                      <a:pt x="0" y="404882"/>
                      <a:pt x="1518" y="406400"/>
                      <a:pt x="3392" y="406400"/>
                    </a:cubicBezTo>
                    <a:lnTo>
                      <a:pt x="4007454" y="406400"/>
                    </a:lnTo>
                    <a:cubicBezTo>
                      <a:pt x="4009625" y="406400"/>
                      <a:pt x="4011708" y="405537"/>
                      <a:pt x="4013244" y="404002"/>
                    </a:cubicBezTo>
                    <a:lnTo>
                      <a:pt x="4211647" y="205598"/>
                    </a:lnTo>
                    <a:cubicBezTo>
                      <a:pt x="4212283" y="204962"/>
                      <a:pt x="4212641" y="204100"/>
                      <a:pt x="4212641" y="203200"/>
                    </a:cubicBezTo>
                    <a:cubicBezTo>
                      <a:pt x="4212641" y="202300"/>
                      <a:pt x="4212283" y="201438"/>
                      <a:pt x="4211647" y="200802"/>
                    </a:cubicBezTo>
                    <a:lnTo>
                      <a:pt x="4013244" y="2398"/>
                    </a:lnTo>
                    <a:cubicBezTo>
                      <a:pt x="4011708" y="863"/>
                      <a:pt x="4009625" y="0"/>
                      <a:pt x="4007454" y="0"/>
                    </a:cubicBezTo>
                    <a:close/>
                  </a:path>
                </a:pathLst>
              </a:custGeom>
              <a:solidFill>
                <a:srgbClr val="DFD4C1"/>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2"/>
              <p:cNvSpPr txBox="1"/>
              <p:nvPr/>
            </p:nvSpPr>
            <p:spPr>
              <a:xfrm>
                <a:off x="0" y="-38100"/>
                <a:ext cx="4099745"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22"/>
            <p:cNvGrpSpPr/>
            <p:nvPr/>
          </p:nvGrpSpPr>
          <p:grpSpPr>
            <a:xfrm>
              <a:off x="546573" y="-192881"/>
              <a:ext cx="5931086" cy="1660480"/>
              <a:chOff x="0" y="-38100"/>
              <a:chExt cx="1171573" cy="327996"/>
            </a:xfrm>
          </p:grpSpPr>
          <p:sp>
            <p:nvSpPr>
              <p:cNvPr id="539" name="Google Shape;539;p22"/>
              <p:cNvSpPr/>
              <p:nvPr/>
            </p:nvSpPr>
            <p:spPr>
              <a:xfrm>
                <a:off x="0" y="0"/>
                <a:ext cx="1171573" cy="289896"/>
              </a:xfrm>
              <a:custGeom>
                <a:rect b="b" l="l" r="r" t="t"/>
                <a:pathLst>
                  <a:path extrusionOk="0" h="289896" w="1171573">
                    <a:moveTo>
                      <a:pt x="8702" y="0"/>
                    </a:moveTo>
                    <a:lnTo>
                      <a:pt x="1162871" y="0"/>
                    </a:lnTo>
                    <a:cubicBezTo>
                      <a:pt x="1167677" y="0"/>
                      <a:pt x="1171573" y="3896"/>
                      <a:pt x="1171573" y="8702"/>
                    </a:cubicBezTo>
                    <a:lnTo>
                      <a:pt x="1171573" y="281194"/>
                    </a:lnTo>
                    <a:cubicBezTo>
                      <a:pt x="1171573" y="283502"/>
                      <a:pt x="1170656" y="285715"/>
                      <a:pt x="1169024" y="287347"/>
                    </a:cubicBezTo>
                    <a:cubicBezTo>
                      <a:pt x="1167392" y="288979"/>
                      <a:pt x="1165178" y="289896"/>
                      <a:pt x="1162871" y="289896"/>
                    </a:cubicBezTo>
                    <a:lnTo>
                      <a:pt x="8702" y="289896"/>
                    </a:lnTo>
                    <a:cubicBezTo>
                      <a:pt x="6394" y="289896"/>
                      <a:pt x="4181" y="288979"/>
                      <a:pt x="2549" y="287347"/>
                    </a:cubicBezTo>
                    <a:cubicBezTo>
                      <a:pt x="917" y="285715"/>
                      <a:pt x="0" y="283502"/>
                      <a:pt x="0" y="281194"/>
                    </a:cubicBezTo>
                    <a:lnTo>
                      <a:pt x="0" y="8702"/>
                    </a:lnTo>
                    <a:cubicBezTo>
                      <a:pt x="0" y="6394"/>
                      <a:pt x="917" y="4181"/>
                      <a:pt x="2549" y="2549"/>
                    </a:cubicBezTo>
                    <a:cubicBezTo>
                      <a:pt x="4181" y="917"/>
                      <a:pt x="6394" y="0"/>
                      <a:pt x="8702" y="0"/>
                    </a:cubicBezTo>
                    <a:close/>
                  </a:path>
                </a:pathLst>
              </a:custGeom>
              <a:solidFill>
                <a:srgbClr val="B39979"/>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2"/>
              <p:cNvSpPr txBox="1"/>
              <p:nvPr/>
            </p:nvSpPr>
            <p:spPr>
              <a:xfrm>
                <a:off x="0" y="-38100"/>
                <a:ext cx="1171573" cy="32799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22"/>
            <p:cNvGrpSpPr/>
            <p:nvPr/>
          </p:nvGrpSpPr>
          <p:grpSpPr>
            <a:xfrm>
              <a:off x="0" y="0"/>
              <a:ext cx="1467599" cy="1467599"/>
              <a:chOff x="0" y="0"/>
              <a:chExt cx="812800" cy="812800"/>
            </a:xfrm>
          </p:grpSpPr>
          <p:sp>
            <p:nvSpPr>
              <p:cNvPr id="542" name="Google Shape;54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DFD4C1"/>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44" name="Google Shape;544;p22"/>
          <p:cNvSpPr/>
          <p:nvPr/>
        </p:nvSpPr>
        <p:spPr>
          <a:xfrm>
            <a:off x="15283927" y="5143500"/>
            <a:ext cx="2722304" cy="4849223"/>
          </a:xfrm>
          <a:custGeom>
            <a:rect b="b" l="l" r="r" t="t"/>
            <a:pathLst>
              <a:path extrusionOk="0" h="4849223" w="2722304">
                <a:moveTo>
                  <a:pt x="0" y="0"/>
                </a:moveTo>
                <a:lnTo>
                  <a:pt x="2722304" y="0"/>
                </a:lnTo>
                <a:lnTo>
                  <a:pt x="2722304" y="4849223"/>
                </a:lnTo>
                <a:lnTo>
                  <a:pt x="0" y="4849223"/>
                </a:lnTo>
                <a:lnTo>
                  <a:pt x="0" y="0"/>
                </a:lnTo>
                <a:close/>
              </a:path>
            </a:pathLst>
          </a:custGeom>
          <a:blipFill rotWithShape="1">
            <a:blip r:embed="rId4">
              <a:alphaModFix/>
            </a:blip>
            <a:stretch>
              <a:fillRect b="-42178" l="0" r="-59918" t="0"/>
            </a:stretch>
          </a:blipFill>
          <a:ln>
            <a:noFill/>
          </a:ln>
        </p:spPr>
      </p:sp>
      <p:sp>
        <p:nvSpPr>
          <p:cNvPr id="545" name="Google Shape;545;p22"/>
          <p:cNvSpPr/>
          <p:nvPr/>
        </p:nvSpPr>
        <p:spPr>
          <a:xfrm>
            <a:off x="287433" y="5143500"/>
            <a:ext cx="2722304" cy="4849223"/>
          </a:xfrm>
          <a:custGeom>
            <a:rect b="b" l="l" r="r" t="t"/>
            <a:pathLst>
              <a:path extrusionOk="0" h="4849223" w="2722304">
                <a:moveTo>
                  <a:pt x="0" y="0"/>
                </a:moveTo>
                <a:lnTo>
                  <a:pt x="2722304" y="0"/>
                </a:lnTo>
                <a:lnTo>
                  <a:pt x="2722304" y="4849223"/>
                </a:lnTo>
                <a:lnTo>
                  <a:pt x="0" y="4849223"/>
                </a:lnTo>
                <a:lnTo>
                  <a:pt x="0" y="0"/>
                </a:lnTo>
                <a:close/>
              </a:path>
            </a:pathLst>
          </a:custGeom>
          <a:blipFill rotWithShape="1">
            <a:blip r:embed="rId4">
              <a:alphaModFix/>
            </a:blip>
            <a:stretch>
              <a:fillRect b="-42178" l="-59918" r="0" t="0"/>
            </a:stretch>
          </a:blipFill>
          <a:ln>
            <a:noFill/>
          </a:ln>
        </p:spPr>
      </p:sp>
      <p:sp>
        <p:nvSpPr>
          <p:cNvPr id="546" name="Google Shape;546;p22"/>
          <p:cNvSpPr txBox="1"/>
          <p:nvPr/>
        </p:nvSpPr>
        <p:spPr>
          <a:xfrm>
            <a:off x="1028700" y="527963"/>
            <a:ext cx="16230600"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Academic Careers</a:t>
            </a:r>
            <a:endParaRPr/>
          </a:p>
        </p:txBody>
      </p:sp>
      <p:sp>
        <p:nvSpPr>
          <p:cNvPr id="547" name="Google Shape;547;p22"/>
          <p:cNvSpPr txBox="1"/>
          <p:nvPr/>
        </p:nvSpPr>
        <p:spPr>
          <a:xfrm>
            <a:off x="8292275" y="3202985"/>
            <a:ext cx="6260100" cy="3078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548" name="Google Shape;548;p22"/>
          <p:cNvSpPr txBox="1"/>
          <p:nvPr/>
        </p:nvSpPr>
        <p:spPr>
          <a:xfrm>
            <a:off x="8292275" y="6592036"/>
            <a:ext cx="6260100" cy="3078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549" name="Google Shape;549;p22"/>
          <p:cNvSpPr txBox="1"/>
          <p:nvPr/>
        </p:nvSpPr>
        <p:spPr>
          <a:xfrm>
            <a:off x="3668981" y="4939009"/>
            <a:ext cx="6260100" cy="30780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550" name="Google Shape;550;p22"/>
          <p:cNvSpPr txBox="1"/>
          <p:nvPr/>
        </p:nvSpPr>
        <p:spPr>
          <a:xfrm>
            <a:off x="3668981" y="8328060"/>
            <a:ext cx="6260100" cy="30780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0" i="0" lang="en-US" sz="2000" u="none" cap="none" strike="noStrike">
                <a:solidFill>
                  <a:srgbClr val="000000"/>
                </a:solidFill>
                <a:latin typeface="Cabin"/>
                <a:ea typeface="Cabin"/>
                <a:cs typeface="Cabin"/>
                <a:sym typeface="Cabin"/>
              </a:rPr>
              <a:t>Lorem ipsum dolor sit amet, consectetur adipiscing elit.</a:t>
            </a:r>
            <a:endParaRPr/>
          </a:p>
        </p:txBody>
      </p:sp>
      <p:sp>
        <p:nvSpPr>
          <p:cNvPr id="551" name="Google Shape;551;p22"/>
          <p:cNvSpPr txBox="1"/>
          <p:nvPr/>
        </p:nvSpPr>
        <p:spPr>
          <a:xfrm>
            <a:off x="5023371" y="3211853"/>
            <a:ext cx="19221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Cabin"/>
                <a:ea typeface="Cabin"/>
                <a:cs typeface="Cabin"/>
                <a:sym typeface="Cabin"/>
              </a:rPr>
              <a:t>Professorships</a:t>
            </a:r>
            <a:endParaRPr/>
          </a:p>
        </p:txBody>
      </p:sp>
      <p:sp>
        <p:nvSpPr>
          <p:cNvPr id="552" name="Google Shape;552;p22"/>
          <p:cNvSpPr txBox="1"/>
          <p:nvPr/>
        </p:nvSpPr>
        <p:spPr>
          <a:xfrm>
            <a:off x="3438074" y="2994246"/>
            <a:ext cx="499914" cy="69596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4099" u="none" cap="none" strike="noStrike">
                <a:solidFill>
                  <a:srgbClr val="775935"/>
                </a:solidFill>
                <a:latin typeface="EB Garamond"/>
                <a:ea typeface="EB Garamond"/>
                <a:cs typeface="EB Garamond"/>
                <a:sym typeface="EB Garamond"/>
              </a:rPr>
              <a:t>01</a:t>
            </a:r>
            <a:endParaRPr/>
          </a:p>
        </p:txBody>
      </p:sp>
      <p:sp>
        <p:nvSpPr>
          <p:cNvPr id="553" name="Google Shape;553;p22"/>
          <p:cNvSpPr txBox="1"/>
          <p:nvPr/>
        </p:nvSpPr>
        <p:spPr>
          <a:xfrm>
            <a:off x="14321433" y="4711220"/>
            <a:ext cx="499914" cy="69596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4099" u="none" cap="none" strike="noStrike">
                <a:solidFill>
                  <a:srgbClr val="775935"/>
                </a:solidFill>
                <a:latin typeface="EB Garamond"/>
                <a:ea typeface="EB Garamond"/>
                <a:cs typeface="EB Garamond"/>
                <a:sym typeface="EB Garamond"/>
              </a:rPr>
              <a:t>02</a:t>
            </a:r>
            <a:endParaRPr/>
          </a:p>
        </p:txBody>
      </p:sp>
      <p:sp>
        <p:nvSpPr>
          <p:cNvPr id="554" name="Google Shape;554;p22"/>
          <p:cNvSpPr txBox="1"/>
          <p:nvPr/>
        </p:nvSpPr>
        <p:spPr>
          <a:xfrm>
            <a:off x="3428549" y="6409144"/>
            <a:ext cx="499914" cy="69596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4099" u="none" cap="none" strike="noStrike">
                <a:solidFill>
                  <a:srgbClr val="775935"/>
                </a:solidFill>
                <a:latin typeface="EB Garamond"/>
                <a:ea typeface="EB Garamond"/>
                <a:cs typeface="EB Garamond"/>
                <a:sym typeface="EB Garamond"/>
              </a:rPr>
              <a:t>03</a:t>
            </a:r>
            <a:endParaRPr/>
          </a:p>
        </p:txBody>
      </p:sp>
      <p:sp>
        <p:nvSpPr>
          <p:cNvPr id="555" name="Google Shape;555;p22"/>
          <p:cNvSpPr txBox="1"/>
          <p:nvPr/>
        </p:nvSpPr>
        <p:spPr>
          <a:xfrm>
            <a:off x="14302383" y="8107574"/>
            <a:ext cx="499914" cy="69596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0" i="0" lang="en-US" sz="4099" u="none" cap="none" strike="noStrike">
                <a:solidFill>
                  <a:srgbClr val="775935"/>
                </a:solidFill>
                <a:latin typeface="EB Garamond"/>
                <a:ea typeface="EB Garamond"/>
                <a:cs typeface="EB Garamond"/>
                <a:sym typeface="EB Garamond"/>
              </a:rPr>
              <a:t>04</a:t>
            </a:r>
            <a:endParaRPr/>
          </a:p>
        </p:txBody>
      </p:sp>
      <p:sp>
        <p:nvSpPr>
          <p:cNvPr id="556" name="Google Shape;556;p22"/>
          <p:cNvSpPr txBox="1"/>
          <p:nvPr/>
        </p:nvSpPr>
        <p:spPr>
          <a:xfrm>
            <a:off x="5155047" y="6600903"/>
            <a:ext cx="16587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Cabin"/>
                <a:ea typeface="Cabin"/>
                <a:cs typeface="Cabin"/>
                <a:sym typeface="Cabin"/>
              </a:rPr>
              <a:t>Curatorships</a:t>
            </a:r>
            <a:endParaRPr/>
          </a:p>
        </p:txBody>
      </p:sp>
      <p:sp>
        <p:nvSpPr>
          <p:cNvPr id="557" name="Google Shape;557;p22"/>
          <p:cNvSpPr txBox="1"/>
          <p:nvPr/>
        </p:nvSpPr>
        <p:spPr>
          <a:xfrm>
            <a:off x="10979175" y="4890069"/>
            <a:ext cx="24678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Cabin"/>
                <a:ea typeface="Cabin"/>
                <a:cs typeface="Cabin"/>
                <a:sym typeface="Cabin"/>
              </a:rPr>
              <a:t>Research Positions</a:t>
            </a:r>
            <a:endParaRPr/>
          </a:p>
        </p:txBody>
      </p:sp>
      <p:sp>
        <p:nvSpPr>
          <p:cNvPr id="558" name="Google Shape;558;p22"/>
          <p:cNvSpPr txBox="1"/>
          <p:nvPr/>
        </p:nvSpPr>
        <p:spPr>
          <a:xfrm>
            <a:off x="10559330" y="8356635"/>
            <a:ext cx="33075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000000"/>
                </a:solidFill>
                <a:latin typeface="Cabin"/>
                <a:ea typeface="Cabin"/>
                <a:cs typeface="Cabin"/>
                <a:sym typeface="Cabin"/>
              </a:rPr>
              <a:t>Academic Administration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562" name="Shape 562"/>
        <p:cNvGrpSpPr/>
        <p:nvPr/>
      </p:nvGrpSpPr>
      <p:grpSpPr>
        <a:xfrm>
          <a:off x="0" y="0"/>
          <a:ext cx="0" cy="0"/>
          <a:chOff x="0" y="0"/>
          <a:chExt cx="0" cy="0"/>
        </a:xfrm>
      </p:grpSpPr>
      <p:pic>
        <p:nvPicPr>
          <p:cNvPr id="563" name="Google Shape;563;p2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64" name="Google Shape;564;p23"/>
          <p:cNvGrpSpPr/>
          <p:nvPr/>
        </p:nvGrpSpPr>
        <p:grpSpPr>
          <a:xfrm>
            <a:off x="253194" y="108533"/>
            <a:ext cx="17781612" cy="9925273"/>
            <a:chOff x="0" y="-38100"/>
            <a:chExt cx="4683223" cy="2614064"/>
          </a:xfrm>
        </p:grpSpPr>
        <p:sp>
          <p:nvSpPr>
            <p:cNvPr id="565" name="Google Shape;565;p23"/>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566" name="Google Shape;566;p23"/>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23"/>
          <p:cNvGrpSpPr/>
          <p:nvPr/>
        </p:nvGrpSpPr>
        <p:grpSpPr>
          <a:xfrm>
            <a:off x="253194" y="2705241"/>
            <a:ext cx="10053782" cy="6708509"/>
            <a:chOff x="0" y="-38100"/>
            <a:chExt cx="2647910" cy="1766850"/>
          </a:xfrm>
        </p:grpSpPr>
        <p:sp>
          <p:nvSpPr>
            <p:cNvPr id="568" name="Google Shape;568;p23"/>
            <p:cNvSpPr/>
            <p:nvPr/>
          </p:nvSpPr>
          <p:spPr>
            <a:xfrm>
              <a:off x="0" y="0"/>
              <a:ext cx="2647910" cy="1728750"/>
            </a:xfrm>
            <a:custGeom>
              <a:rect b="b" l="l" r="r" t="t"/>
              <a:pathLst>
                <a:path extrusionOk="0" h="1728750" w="2647910">
                  <a:moveTo>
                    <a:pt x="0" y="0"/>
                  </a:moveTo>
                  <a:lnTo>
                    <a:pt x="2647910" y="0"/>
                  </a:lnTo>
                  <a:lnTo>
                    <a:pt x="2647910" y="1728750"/>
                  </a:lnTo>
                  <a:lnTo>
                    <a:pt x="0" y="1728750"/>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569" name="Google Shape;569;p23"/>
            <p:cNvSpPr txBox="1"/>
            <p:nvPr/>
          </p:nvSpPr>
          <p:spPr>
            <a:xfrm>
              <a:off x="0" y="-38100"/>
              <a:ext cx="2647910" cy="17668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0" name="Google Shape;570;p23"/>
          <p:cNvPicPr preferRelativeResize="0"/>
          <p:nvPr/>
        </p:nvPicPr>
        <p:blipFill rotWithShape="1">
          <a:blip r:embed="rId4">
            <a:alphaModFix/>
          </a:blip>
          <a:srcRect b="26164" l="0" r="0" t="26164"/>
          <a:stretch/>
        </p:blipFill>
        <p:spPr>
          <a:xfrm>
            <a:off x="261925" y="2975832"/>
            <a:ext cx="9886771" cy="6283938"/>
          </a:xfrm>
          <a:prstGeom prst="rect">
            <a:avLst/>
          </a:prstGeom>
          <a:noFill/>
          <a:ln>
            <a:noFill/>
          </a:ln>
        </p:spPr>
      </p:pic>
      <p:sp>
        <p:nvSpPr>
          <p:cNvPr id="571" name="Google Shape;571;p23"/>
          <p:cNvSpPr txBox="1"/>
          <p:nvPr/>
        </p:nvSpPr>
        <p:spPr>
          <a:xfrm>
            <a:off x="1028700" y="662724"/>
            <a:ext cx="16230600" cy="1621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Archaeological Research</a:t>
            </a:r>
            <a:endParaRPr/>
          </a:p>
        </p:txBody>
      </p:sp>
      <p:sp>
        <p:nvSpPr>
          <p:cNvPr id="572" name="Google Shape;572;p23"/>
          <p:cNvSpPr txBox="1"/>
          <p:nvPr/>
        </p:nvSpPr>
        <p:spPr>
          <a:xfrm>
            <a:off x="10401004" y="2774339"/>
            <a:ext cx="1947695"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01</a:t>
            </a:r>
            <a:endParaRPr/>
          </a:p>
        </p:txBody>
      </p:sp>
      <p:sp>
        <p:nvSpPr>
          <p:cNvPr id="573" name="Google Shape;573;p23"/>
          <p:cNvSpPr txBox="1"/>
          <p:nvPr/>
        </p:nvSpPr>
        <p:spPr>
          <a:xfrm>
            <a:off x="10401004" y="5058169"/>
            <a:ext cx="1947695"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02</a:t>
            </a:r>
            <a:endParaRPr/>
          </a:p>
        </p:txBody>
      </p:sp>
      <p:sp>
        <p:nvSpPr>
          <p:cNvPr id="574" name="Google Shape;574;p23"/>
          <p:cNvSpPr txBox="1"/>
          <p:nvPr/>
        </p:nvSpPr>
        <p:spPr>
          <a:xfrm>
            <a:off x="10401004" y="7342000"/>
            <a:ext cx="1947695"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03</a:t>
            </a:r>
            <a:endParaRPr/>
          </a:p>
        </p:txBody>
      </p:sp>
      <p:sp>
        <p:nvSpPr>
          <p:cNvPr id="575" name="Google Shape;575;p23"/>
          <p:cNvSpPr txBox="1"/>
          <p:nvPr/>
        </p:nvSpPr>
        <p:spPr>
          <a:xfrm>
            <a:off x="12412306" y="3104620"/>
            <a:ext cx="4656494" cy="441325"/>
          </a:xfrm>
          <a:prstGeom prst="rect">
            <a:avLst/>
          </a:prstGeom>
          <a:noFill/>
          <a:ln>
            <a:noFill/>
          </a:ln>
        </p:spPr>
        <p:txBody>
          <a:bodyPr anchorCtr="0" anchor="t" bIns="0" lIns="0" spcFirstLastPara="1" rIns="0" wrap="square" tIns="0">
            <a:spAutoFit/>
          </a:bodyPr>
          <a:lstStyle/>
          <a:p>
            <a:pPr indent="0" lvl="0" marL="0" marR="0" rtl="0" algn="l">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Defining Archaeological Research</a:t>
            </a:r>
            <a:endParaRPr/>
          </a:p>
        </p:txBody>
      </p:sp>
      <p:sp>
        <p:nvSpPr>
          <p:cNvPr id="576" name="Google Shape;576;p23"/>
          <p:cNvSpPr txBox="1"/>
          <p:nvPr/>
        </p:nvSpPr>
        <p:spPr>
          <a:xfrm>
            <a:off x="12412306" y="3662909"/>
            <a:ext cx="4218300" cy="70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577" name="Google Shape;577;p23"/>
          <p:cNvSpPr txBox="1"/>
          <p:nvPr/>
        </p:nvSpPr>
        <p:spPr>
          <a:xfrm>
            <a:off x="12412306" y="5388450"/>
            <a:ext cx="4656494" cy="441325"/>
          </a:xfrm>
          <a:prstGeom prst="rect">
            <a:avLst/>
          </a:prstGeom>
          <a:noFill/>
          <a:ln>
            <a:noFill/>
          </a:ln>
        </p:spPr>
        <p:txBody>
          <a:bodyPr anchorCtr="0" anchor="t" bIns="0" lIns="0" spcFirstLastPara="1" rIns="0" wrap="square" tIns="0">
            <a:spAutoFit/>
          </a:bodyPr>
          <a:lstStyle/>
          <a:p>
            <a:pPr indent="0" lvl="0" marL="0" marR="0" rtl="0" algn="l">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Key Research Questions</a:t>
            </a:r>
            <a:endParaRPr/>
          </a:p>
        </p:txBody>
      </p:sp>
      <p:sp>
        <p:nvSpPr>
          <p:cNvPr id="578" name="Google Shape;578;p23"/>
          <p:cNvSpPr txBox="1"/>
          <p:nvPr/>
        </p:nvSpPr>
        <p:spPr>
          <a:xfrm>
            <a:off x="12412306" y="5946739"/>
            <a:ext cx="4218300" cy="70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579" name="Google Shape;579;p23"/>
          <p:cNvSpPr txBox="1"/>
          <p:nvPr/>
        </p:nvSpPr>
        <p:spPr>
          <a:xfrm>
            <a:off x="12412306" y="7672281"/>
            <a:ext cx="4656494" cy="441325"/>
          </a:xfrm>
          <a:prstGeom prst="rect">
            <a:avLst/>
          </a:prstGeom>
          <a:noFill/>
          <a:ln>
            <a:noFill/>
          </a:ln>
        </p:spPr>
        <p:txBody>
          <a:bodyPr anchorCtr="0" anchor="t" bIns="0" lIns="0" spcFirstLastPara="1" rIns="0" wrap="square" tIns="0">
            <a:spAutoFit/>
          </a:bodyPr>
          <a:lstStyle/>
          <a:p>
            <a:pPr indent="0" lvl="0" marL="0" marR="0" rtl="0" algn="l">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Methodologies Used in the Field</a:t>
            </a:r>
            <a:endParaRPr/>
          </a:p>
        </p:txBody>
      </p:sp>
      <p:sp>
        <p:nvSpPr>
          <p:cNvPr id="580" name="Google Shape;580;p23"/>
          <p:cNvSpPr txBox="1"/>
          <p:nvPr/>
        </p:nvSpPr>
        <p:spPr>
          <a:xfrm>
            <a:off x="12412306" y="8230570"/>
            <a:ext cx="4218300" cy="702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584" name="Shape 584"/>
        <p:cNvGrpSpPr/>
        <p:nvPr/>
      </p:nvGrpSpPr>
      <p:grpSpPr>
        <a:xfrm>
          <a:off x="0" y="0"/>
          <a:ext cx="0" cy="0"/>
          <a:chOff x="0" y="0"/>
          <a:chExt cx="0" cy="0"/>
        </a:xfrm>
      </p:grpSpPr>
      <p:pic>
        <p:nvPicPr>
          <p:cNvPr id="585" name="Google Shape;585;p2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86" name="Google Shape;586;p24"/>
          <p:cNvGrpSpPr/>
          <p:nvPr/>
        </p:nvGrpSpPr>
        <p:grpSpPr>
          <a:xfrm>
            <a:off x="253194" y="108533"/>
            <a:ext cx="17781612" cy="9925273"/>
            <a:chOff x="0" y="-38100"/>
            <a:chExt cx="4683223" cy="2614064"/>
          </a:xfrm>
        </p:grpSpPr>
        <p:sp>
          <p:nvSpPr>
            <p:cNvPr id="587" name="Google Shape;587;p24"/>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588" name="Google Shape;588;p24"/>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9" name="Google Shape;589;p24"/>
          <p:cNvPicPr preferRelativeResize="0"/>
          <p:nvPr/>
        </p:nvPicPr>
        <p:blipFill rotWithShape="1">
          <a:blip r:embed="rId4">
            <a:alphaModFix/>
          </a:blip>
          <a:srcRect b="0" l="0" r="0" t="0"/>
          <a:stretch/>
        </p:blipFill>
        <p:spPr>
          <a:xfrm>
            <a:off x="1522159" y="3449717"/>
            <a:ext cx="4422050" cy="4422050"/>
          </a:xfrm>
          <a:prstGeom prst="rect">
            <a:avLst/>
          </a:prstGeom>
          <a:noFill/>
          <a:ln>
            <a:noFill/>
          </a:ln>
        </p:spPr>
      </p:pic>
      <p:pic>
        <p:nvPicPr>
          <p:cNvPr id="590" name="Google Shape;590;p24"/>
          <p:cNvPicPr preferRelativeResize="0"/>
          <p:nvPr/>
        </p:nvPicPr>
        <p:blipFill rotWithShape="1">
          <a:blip r:embed="rId5">
            <a:alphaModFix/>
          </a:blip>
          <a:srcRect b="0" l="0" r="0" t="0"/>
          <a:stretch/>
        </p:blipFill>
        <p:spPr>
          <a:xfrm>
            <a:off x="6932975" y="3449717"/>
            <a:ext cx="4422050" cy="4422050"/>
          </a:xfrm>
          <a:prstGeom prst="rect">
            <a:avLst/>
          </a:prstGeom>
          <a:noFill/>
          <a:ln>
            <a:noFill/>
          </a:ln>
        </p:spPr>
      </p:pic>
      <p:pic>
        <p:nvPicPr>
          <p:cNvPr id="591" name="Google Shape;591;p24"/>
          <p:cNvPicPr preferRelativeResize="0"/>
          <p:nvPr/>
        </p:nvPicPr>
        <p:blipFill rotWithShape="1">
          <a:blip r:embed="rId6">
            <a:alphaModFix/>
          </a:blip>
          <a:srcRect b="0" l="0" r="0" t="0"/>
          <a:stretch/>
        </p:blipFill>
        <p:spPr>
          <a:xfrm>
            <a:off x="12344430" y="3449717"/>
            <a:ext cx="4422050" cy="4422050"/>
          </a:xfrm>
          <a:prstGeom prst="rect">
            <a:avLst/>
          </a:prstGeom>
          <a:noFill/>
          <a:ln>
            <a:noFill/>
          </a:ln>
        </p:spPr>
      </p:pic>
      <p:sp>
        <p:nvSpPr>
          <p:cNvPr id="592" name="Google Shape;592;p24"/>
          <p:cNvSpPr txBox="1"/>
          <p:nvPr/>
        </p:nvSpPr>
        <p:spPr>
          <a:xfrm>
            <a:off x="3767125" y="560850"/>
            <a:ext cx="10753800" cy="1574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10228" u="none" cap="none" strike="noStrike">
                <a:solidFill>
                  <a:srgbClr val="775935"/>
                </a:solidFill>
                <a:latin typeface="EB Garamond"/>
                <a:ea typeface="EB Garamond"/>
                <a:cs typeface="EB Garamond"/>
                <a:sym typeface="EB Garamond"/>
              </a:rPr>
              <a:t>Survey Methods</a:t>
            </a:r>
            <a:endParaRPr/>
          </a:p>
        </p:txBody>
      </p:sp>
      <p:sp>
        <p:nvSpPr>
          <p:cNvPr id="593" name="Google Shape;593;p24"/>
          <p:cNvSpPr txBox="1"/>
          <p:nvPr/>
        </p:nvSpPr>
        <p:spPr>
          <a:xfrm>
            <a:off x="7640496" y="4817795"/>
            <a:ext cx="3006900" cy="1574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10228" u="none" cap="none" strike="noStrike">
                <a:solidFill>
                  <a:srgbClr val="775935"/>
                </a:solidFill>
                <a:latin typeface="EB Garamond"/>
                <a:ea typeface="EB Garamond"/>
                <a:cs typeface="EB Garamond"/>
                <a:sym typeface="EB Garamond"/>
              </a:rPr>
              <a:t>35%</a:t>
            </a:r>
            <a:endParaRPr/>
          </a:p>
        </p:txBody>
      </p:sp>
      <p:sp>
        <p:nvSpPr>
          <p:cNvPr id="594" name="Google Shape;594;p24"/>
          <p:cNvSpPr txBox="1"/>
          <p:nvPr/>
        </p:nvSpPr>
        <p:spPr>
          <a:xfrm>
            <a:off x="2231114" y="4817795"/>
            <a:ext cx="3006900" cy="1574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10228" u="none" cap="none" strike="noStrike">
                <a:solidFill>
                  <a:srgbClr val="775935"/>
                </a:solidFill>
                <a:latin typeface="EB Garamond"/>
                <a:ea typeface="EB Garamond"/>
                <a:cs typeface="EB Garamond"/>
                <a:sym typeface="EB Garamond"/>
              </a:rPr>
              <a:t>40%</a:t>
            </a:r>
            <a:endParaRPr/>
          </a:p>
        </p:txBody>
      </p:sp>
      <p:sp>
        <p:nvSpPr>
          <p:cNvPr id="595" name="Google Shape;595;p24"/>
          <p:cNvSpPr/>
          <p:nvPr/>
        </p:nvSpPr>
        <p:spPr>
          <a:xfrm rot="821862">
            <a:off x="1047820" y="782530"/>
            <a:ext cx="2366588" cy="4114800"/>
          </a:xfrm>
          <a:custGeom>
            <a:rect b="b" l="l" r="r" t="t"/>
            <a:pathLst>
              <a:path extrusionOk="0" h="4114800" w="2366588">
                <a:moveTo>
                  <a:pt x="0" y="0"/>
                </a:moveTo>
                <a:lnTo>
                  <a:pt x="2366588" y="0"/>
                </a:lnTo>
                <a:lnTo>
                  <a:pt x="2366588" y="4114800"/>
                </a:lnTo>
                <a:lnTo>
                  <a:pt x="0" y="4114800"/>
                </a:lnTo>
                <a:lnTo>
                  <a:pt x="0" y="0"/>
                </a:lnTo>
                <a:close/>
              </a:path>
            </a:pathLst>
          </a:custGeom>
          <a:blipFill rotWithShape="1">
            <a:blip r:embed="rId7">
              <a:alphaModFix/>
            </a:blip>
            <a:stretch>
              <a:fillRect b="0" l="0" r="0" t="0"/>
            </a:stretch>
          </a:blipFill>
          <a:ln>
            <a:noFill/>
          </a:ln>
        </p:spPr>
      </p:sp>
      <p:sp>
        <p:nvSpPr>
          <p:cNvPr id="596" name="Google Shape;596;p24"/>
          <p:cNvSpPr txBox="1"/>
          <p:nvPr/>
        </p:nvSpPr>
        <p:spPr>
          <a:xfrm>
            <a:off x="13040199" y="4817795"/>
            <a:ext cx="3006900" cy="1574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10228" u="none" cap="none" strike="noStrike">
                <a:solidFill>
                  <a:srgbClr val="775935"/>
                </a:solidFill>
                <a:latin typeface="EB Garamond"/>
                <a:ea typeface="EB Garamond"/>
                <a:cs typeface="EB Garamond"/>
                <a:sym typeface="EB Garamond"/>
              </a:rPr>
              <a:t>25%</a:t>
            </a:r>
            <a:endParaRPr/>
          </a:p>
        </p:txBody>
      </p:sp>
      <p:sp>
        <p:nvSpPr>
          <p:cNvPr id="597" name="Google Shape;597;p24"/>
          <p:cNvSpPr txBox="1"/>
          <p:nvPr/>
        </p:nvSpPr>
        <p:spPr>
          <a:xfrm>
            <a:off x="2718734" y="2792401"/>
            <a:ext cx="2028899" cy="553213"/>
          </a:xfrm>
          <a:prstGeom prst="rect">
            <a:avLst/>
          </a:prstGeom>
          <a:noFill/>
          <a:ln>
            <a:noFill/>
          </a:ln>
        </p:spPr>
        <p:txBody>
          <a:bodyPr anchorCtr="0" anchor="t" bIns="0" lIns="0" spcFirstLastPara="1" rIns="0" wrap="square" tIns="0">
            <a:spAutoFit/>
          </a:bodyPr>
          <a:lstStyle/>
          <a:p>
            <a:pPr indent="0" lvl="0" marL="0" marR="0" rtl="0" algn="ctr">
              <a:lnSpc>
                <a:spcPct val="168024"/>
              </a:lnSpc>
              <a:spcBef>
                <a:spcPts val="0"/>
              </a:spcBef>
              <a:spcAft>
                <a:spcPts val="0"/>
              </a:spcAft>
              <a:buNone/>
            </a:pPr>
            <a:r>
              <a:rPr b="1" i="0" lang="en-US" sz="2799" u="none" cap="none" strike="noStrike">
                <a:solidFill>
                  <a:srgbClr val="000000"/>
                </a:solidFill>
                <a:latin typeface="Cabin"/>
                <a:ea typeface="Cabin"/>
                <a:cs typeface="Cabin"/>
                <a:sym typeface="Cabin"/>
              </a:rPr>
              <a:t>Aerial Survey</a:t>
            </a:r>
            <a:endParaRPr/>
          </a:p>
        </p:txBody>
      </p:sp>
      <p:sp>
        <p:nvSpPr>
          <p:cNvPr id="598" name="Google Shape;598;p24"/>
          <p:cNvSpPr txBox="1"/>
          <p:nvPr/>
        </p:nvSpPr>
        <p:spPr>
          <a:xfrm>
            <a:off x="7993000" y="2792401"/>
            <a:ext cx="2301999" cy="553213"/>
          </a:xfrm>
          <a:prstGeom prst="rect">
            <a:avLst/>
          </a:prstGeom>
          <a:noFill/>
          <a:ln>
            <a:noFill/>
          </a:ln>
        </p:spPr>
        <p:txBody>
          <a:bodyPr anchorCtr="0" anchor="t" bIns="0" lIns="0" spcFirstLastPara="1" rIns="0" wrap="square" tIns="0">
            <a:spAutoFit/>
          </a:bodyPr>
          <a:lstStyle/>
          <a:p>
            <a:pPr indent="0" lvl="0" marL="0" marR="0" rtl="0" algn="ctr">
              <a:lnSpc>
                <a:spcPct val="168024"/>
              </a:lnSpc>
              <a:spcBef>
                <a:spcPts val="0"/>
              </a:spcBef>
              <a:spcAft>
                <a:spcPts val="0"/>
              </a:spcAft>
              <a:buNone/>
            </a:pPr>
            <a:r>
              <a:rPr b="1" i="0" lang="en-US" sz="2799" u="none" cap="none" strike="noStrike">
                <a:solidFill>
                  <a:srgbClr val="000000"/>
                </a:solidFill>
                <a:latin typeface="Cabin"/>
                <a:ea typeface="Cabin"/>
                <a:cs typeface="Cabin"/>
                <a:sym typeface="Cabin"/>
              </a:rPr>
              <a:t>Ground Survey</a:t>
            </a:r>
            <a:endParaRPr/>
          </a:p>
        </p:txBody>
      </p:sp>
      <p:sp>
        <p:nvSpPr>
          <p:cNvPr id="599" name="Google Shape;599;p24"/>
          <p:cNvSpPr txBox="1"/>
          <p:nvPr/>
        </p:nvSpPr>
        <p:spPr>
          <a:xfrm>
            <a:off x="13040199" y="2792401"/>
            <a:ext cx="3030513" cy="553213"/>
          </a:xfrm>
          <a:prstGeom prst="rect">
            <a:avLst/>
          </a:prstGeom>
          <a:noFill/>
          <a:ln>
            <a:noFill/>
          </a:ln>
        </p:spPr>
        <p:txBody>
          <a:bodyPr anchorCtr="0" anchor="t" bIns="0" lIns="0" spcFirstLastPara="1" rIns="0" wrap="square" tIns="0">
            <a:spAutoFit/>
          </a:bodyPr>
          <a:lstStyle/>
          <a:p>
            <a:pPr indent="0" lvl="0" marL="0" marR="0" rtl="0" algn="ctr">
              <a:lnSpc>
                <a:spcPct val="168024"/>
              </a:lnSpc>
              <a:spcBef>
                <a:spcPts val="0"/>
              </a:spcBef>
              <a:spcAft>
                <a:spcPts val="0"/>
              </a:spcAft>
              <a:buNone/>
            </a:pPr>
            <a:r>
              <a:rPr b="1" i="0" lang="en-US" sz="2799" u="none" cap="none" strike="noStrike">
                <a:solidFill>
                  <a:srgbClr val="000000"/>
                </a:solidFill>
                <a:latin typeface="Cabin"/>
                <a:ea typeface="Cabin"/>
                <a:cs typeface="Cabin"/>
                <a:sym typeface="Cabin"/>
              </a:rPr>
              <a:t>Geophysical Survey</a:t>
            </a:r>
            <a:endParaRPr/>
          </a:p>
        </p:txBody>
      </p:sp>
      <p:sp>
        <p:nvSpPr>
          <p:cNvPr id="600" name="Google Shape;600;p24"/>
          <p:cNvSpPr txBox="1"/>
          <p:nvPr/>
        </p:nvSpPr>
        <p:spPr>
          <a:xfrm>
            <a:off x="13040199" y="7825285"/>
            <a:ext cx="3030513" cy="107289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601" name="Google Shape;601;p24"/>
          <p:cNvSpPr txBox="1"/>
          <p:nvPr/>
        </p:nvSpPr>
        <p:spPr>
          <a:xfrm>
            <a:off x="2216981" y="7825285"/>
            <a:ext cx="3030513" cy="107289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602" name="Google Shape;602;p24"/>
          <p:cNvSpPr txBox="1"/>
          <p:nvPr/>
        </p:nvSpPr>
        <p:spPr>
          <a:xfrm>
            <a:off x="7628744" y="7825285"/>
            <a:ext cx="3030513" cy="107289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606" name="Shape 606"/>
        <p:cNvGrpSpPr/>
        <p:nvPr/>
      </p:nvGrpSpPr>
      <p:grpSpPr>
        <a:xfrm>
          <a:off x="0" y="0"/>
          <a:ext cx="0" cy="0"/>
          <a:chOff x="0" y="0"/>
          <a:chExt cx="0" cy="0"/>
        </a:xfrm>
      </p:grpSpPr>
      <p:sp>
        <p:nvSpPr>
          <p:cNvPr id="607" name="Google Shape;607;p25"/>
          <p:cNvSpPr/>
          <p:nvPr/>
        </p:nvSpPr>
        <p:spPr>
          <a:xfrm rot="-5400000">
            <a:off x="4000500" y="-4000500"/>
            <a:ext cx="10287000" cy="18288000"/>
          </a:xfrm>
          <a:custGeom>
            <a:rect b="b" l="l" r="r" t="t"/>
            <a:pathLst>
              <a:path extrusionOk="0" h="18288000" w="10287000">
                <a:moveTo>
                  <a:pt x="0" y="0"/>
                </a:moveTo>
                <a:lnTo>
                  <a:pt x="10287000" y="0"/>
                </a:lnTo>
                <a:lnTo>
                  <a:pt x="10287000" y="18288000"/>
                </a:lnTo>
                <a:lnTo>
                  <a:pt x="0" y="18288000"/>
                </a:lnTo>
                <a:lnTo>
                  <a:pt x="0" y="0"/>
                </a:lnTo>
                <a:close/>
              </a:path>
            </a:pathLst>
          </a:custGeom>
          <a:blipFill rotWithShape="1">
            <a:blip r:embed="rId3">
              <a:alphaModFix amt="43000"/>
            </a:blip>
            <a:stretch>
              <a:fillRect b="0" l="-9720" r="-9721" t="0"/>
            </a:stretch>
          </a:blipFill>
          <a:ln>
            <a:noFill/>
          </a:ln>
        </p:spPr>
      </p:sp>
      <p:grpSp>
        <p:nvGrpSpPr>
          <p:cNvPr id="608" name="Google Shape;608;p25"/>
          <p:cNvGrpSpPr/>
          <p:nvPr/>
        </p:nvGrpSpPr>
        <p:grpSpPr>
          <a:xfrm>
            <a:off x="253194" y="108533"/>
            <a:ext cx="17781612" cy="9925273"/>
            <a:chOff x="0" y="-38100"/>
            <a:chExt cx="4683223" cy="2614064"/>
          </a:xfrm>
        </p:grpSpPr>
        <p:sp>
          <p:nvSpPr>
            <p:cNvPr id="609" name="Google Shape;609;p25"/>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610" name="Google Shape;610;p25"/>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25"/>
          <p:cNvGrpSpPr/>
          <p:nvPr/>
        </p:nvGrpSpPr>
        <p:grpSpPr>
          <a:xfrm>
            <a:off x="6359843" y="3465214"/>
            <a:ext cx="912619" cy="1525655"/>
            <a:chOff x="0" y="0"/>
            <a:chExt cx="1216826" cy="2034207"/>
          </a:xfrm>
        </p:grpSpPr>
        <p:sp>
          <p:nvSpPr>
            <p:cNvPr id="612" name="Google Shape;612;p25"/>
            <p:cNvSpPr/>
            <p:nvPr/>
          </p:nvSpPr>
          <p:spPr>
            <a:xfrm>
              <a:off x="0" y="0"/>
              <a:ext cx="1216826" cy="2034207"/>
            </a:xfrm>
            <a:custGeom>
              <a:rect b="b" l="l" r="r" t="t"/>
              <a:pathLst>
                <a:path extrusionOk="0" h="2034207" w="1216826">
                  <a:moveTo>
                    <a:pt x="0" y="0"/>
                  </a:moveTo>
                  <a:lnTo>
                    <a:pt x="1216826" y="0"/>
                  </a:lnTo>
                  <a:lnTo>
                    <a:pt x="1216826" y="2034207"/>
                  </a:lnTo>
                  <a:lnTo>
                    <a:pt x="0" y="2034207"/>
                  </a:lnTo>
                  <a:lnTo>
                    <a:pt x="0" y="0"/>
                  </a:lnTo>
                  <a:close/>
                </a:path>
              </a:pathLst>
            </a:custGeom>
            <a:blipFill rotWithShape="1">
              <a:blip r:embed="rId4">
                <a:alphaModFix/>
              </a:blip>
              <a:stretch>
                <a:fillRect b="0" l="0" r="0" t="0"/>
              </a:stretch>
            </a:blipFill>
            <a:ln>
              <a:noFill/>
            </a:ln>
          </p:spPr>
        </p:sp>
        <p:grpSp>
          <p:nvGrpSpPr>
            <p:cNvPr id="613" name="Google Shape;613;p25"/>
            <p:cNvGrpSpPr/>
            <p:nvPr/>
          </p:nvGrpSpPr>
          <p:grpSpPr>
            <a:xfrm>
              <a:off x="174268" y="411508"/>
              <a:ext cx="868289" cy="1011375"/>
              <a:chOff x="0" y="-47625"/>
              <a:chExt cx="171514" cy="199778"/>
            </a:xfrm>
          </p:grpSpPr>
          <p:sp>
            <p:nvSpPr>
              <p:cNvPr id="614" name="Google Shape;614;p25"/>
              <p:cNvSpPr/>
              <p:nvPr/>
            </p:nvSpPr>
            <p:spPr>
              <a:xfrm>
                <a:off x="0" y="0"/>
                <a:ext cx="171514" cy="152153"/>
              </a:xfrm>
              <a:custGeom>
                <a:rect b="b" l="l" r="r" t="t"/>
                <a:pathLst>
                  <a:path extrusionOk="0" h="152153" w="171514">
                    <a:moveTo>
                      <a:pt x="0" y="0"/>
                    </a:moveTo>
                    <a:lnTo>
                      <a:pt x="171514" y="0"/>
                    </a:lnTo>
                    <a:lnTo>
                      <a:pt x="171514" y="152153"/>
                    </a:lnTo>
                    <a:lnTo>
                      <a:pt x="0" y="152153"/>
                    </a:lnTo>
                    <a:close/>
                  </a:path>
                </a:pathLst>
              </a:custGeom>
              <a:solidFill>
                <a:srgbClr val="DFD4C1"/>
              </a:solidFill>
              <a:ln>
                <a:noFill/>
              </a:ln>
            </p:spPr>
          </p:sp>
          <p:sp>
            <p:nvSpPr>
              <p:cNvPr id="615" name="Google Shape;615;p25"/>
              <p:cNvSpPr txBox="1"/>
              <p:nvPr/>
            </p:nvSpPr>
            <p:spPr>
              <a:xfrm>
                <a:off x="0" y="-47625"/>
                <a:ext cx="171514" cy="199778"/>
              </a:xfrm>
              <a:prstGeom prst="rect">
                <a:avLst/>
              </a:prstGeom>
              <a:noFill/>
              <a:ln>
                <a:noFill/>
              </a:ln>
            </p:spPr>
            <p:txBody>
              <a:bodyPr anchorCtr="0" anchor="ctr" bIns="50800" lIns="50800" spcFirstLastPara="1" rIns="50800" wrap="square" tIns="50800">
                <a:noAutofit/>
              </a:bodyPr>
              <a:lstStyle/>
              <a:p>
                <a:pPr indent="0" lvl="0" marL="0" marR="0" rtl="0" algn="ctr">
                  <a:lnSpc>
                    <a:spcPct val="182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16" name="Google Shape;616;p25"/>
          <p:cNvSpPr/>
          <p:nvPr/>
        </p:nvSpPr>
        <p:spPr>
          <a:xfrm>
            <a:off x="10730396" y="3568559"/>
            <a:ext cx="1482904" cy="1261816"/>
          </a:xfrm>
          <a:custGeom>
            <a:rect b="b" l="l" r="r" t="t"/>
            <a:pathLst>
              <a:path extrusionOk="0" h="1261816" w="1482904">
                <a:moveTo>
                  <a:pt x="0" y="0"/>
                </a:moveTo>
                <a:lnTo>
                  <a:pt x="1482904" y="0"/>
                </a:lnTo>
                <a:lnTo>
                  <a:pt x="1482904" y="1261816"/>
                </a:lnTo>
                <a:lnTo>
                  <a:pt x="0" y="1261816"/>
                </a:lnTo>
                <a:lnTo>
                  <a:pt x="0" y="0"/>
                </a:lnTo>
                <a:close/>
              </a:path>
            </a:pathLst>
          </a:custGeom>
          <a:blipFill rotWithShape="1">
            <a:blip r:embed="rId5">
              <a:alphaModFix/>
            </a:blip>
            <a:stretch>
              <a:fillRect b="0" l="0" r="0" t="0"/>
            </a:stretch>
          </a:blipFill>
          <a:ln>
            <a:noFill/>
          </a:ln>
        </p:spPr>
      </p:sp>
      <p:sp>
        <p:nvSpPr>
          <p:cNvPr id="617" name="Google Shape;617;p25"/>
          <p:cNvSpPr/>
          <p:nvPr/>
        </p:nvSpPr>
        <p:spPr>
          <a:xfrm>
            <a:off x="6053626" y="6777733"/>
            <a:ext cx="1525053" cy="1023172"/>
          </a:xfrm>
          <a:custGeom>
            <a:rect b="b" l="l" r="r" t="t"/>
            <a:pathLst>
              <a:path extrusionOk="0" h="1023172" w="1525053">
                <a:moveTo>
                  <a:pt x="0" y="0"/>
                </a:moveTo>
                <a:lnTo>
                  <a:pt x="1525053" y="0"/>
                </a:lnTo>
                <a:lnTo>
                  <a:pt x="1525053" y="1023172"/>
                </a:lnTo>
                <a:lnTo>
                  <a:pt x="0" y="1023172"/>
                </a:lnTo>
                <a:lnTo>
                  <a:pt x="0" y="0"/>
                </a:lnTo>
                <a:close/>
              </a:path>
            </a:pathLst>
          </a:custGeom>
          <a:blipFill rotWithShape="1">
            <a:blip r:embed="rId6">
              <a:alphaModFix/>
            </a:blip>
            <a:stretch>
              <a:fillRect b="0" l="0" r="0" t="0"/>
            </a:stretch>
          </a:blipFill>
          <a:ln>
            <a:noFill/>
          </a:ln>
        </p:spPr>
      </p:sp>
      <p:sp>
        <p:nvSpPr>
          <p:cNvPr id="618" name="Google Shape;618;p25"/>
          <p:cNvSpPr/>
          <p:nvPr/>
        </p:nvSpPr>
        <p:spPr>
          <a:xfrm>
            <a:off x="10885568" y="6697470"/>
            <a:ext cx="1183697" cy="1183697"/>
          </a:xfrm>
          <a:custGeom>
            <a:rect b="b" l="l" r="r" t="t"/>
            <a:pathLst>
              <a:path extrusionOk="0" h="1183697" w="1183697">
                <a:moveTo>
                  <a:pt x="0" y="0"/>
                </a:moveTo>
                <a:lnTo>
                  <a:pt x="1183697" y="0"/>
                </a:lnTo>
                <a:lnTo>
                  <a:pt x="1183697" y="1183697"/>
                </a:lnTo>
                <a:lnTo>
                  <a:pt x="0" y="1183697"/>
                </a:lnTo>
                <a:lnTo>
                  <a:pt x="0" y="0"/>
                </a:lnTo>
                <a:close/>
              </a:path>
            </a:pathLst>
          </a:custGeom>
          <a:blipFill rotWithShape="1">
            <a:blip r:embed="rId7">
              <a:alphaModFix/>
            </a:blip>
            <a:stretch>
              <a:fillRect b="0" l="0" r="0" t="0"/>
            </a:stretch>
          </a:blipFill>
          <a:ln>
            <a:noFill/>
          </a:ln>
        </p:spPr>
      </p:sp>
      <p:sp>
        <p:nvSpPr>
          <p:cNvPr id="619" name="Google Shape;619;p25"/>
          <p:cNvSpPr txBox="1"/>
          <p:nvPr/>
        </p:nvSpPr>
        <p:spPr>
          <a:xfrm>
            <a:off x="4532101" y="5200139"/>
            <a:ext cx="4892954" cy="462915"/>
          </a:xfrm>
          <a:prstGeom prst="rect">
            <a:avLst/>
          </a:prstGeom>
          <a:noFill/>
          <a:ln>
            <a:noFill/>
          </a:ln>
        </p:spPr>
        <p:txBody>
          <a:bodyPr anchorCtr="0" anchor="t" bIns="0" lIns="0" spcFirstLastPara="1" rIns="0" wrap="square" tIns="0">
            <a:spAutoFit/>
          </a:bodyPr>
          <a:lstStyle/>
          <a:p>
            <a:pPr indent="0" lvl="0" marL="0" marR="0" rtl="0" algn="ctr">
              <a:lnSpc>
                <a:spcPct val="165027"/>
              </a:lnSpc>
              <a:spcBef>
                <a:spcPts val="0"/>
              </a:spcBef>
              <a:spcAft>
                <a:spcPts val="0"/>
              </a:spcAft>
              <a:buNone/>
            </a:pPr>
            <a:r>
              <a:rPr b="0" i="0" lang="en-US" sz="2399" u="none" cap="none" strike="noStrike">
                <a:solidFill>
                  <a:srgbClr val="000000"/>
                </a:solidFill>
                <a:latin typeface="Cabin"/>
                <a:ea typeface="Cabin"/>
                <a:cs typeface="Cabin"/>
                <a:sym typeface="Cabin"/>
              </a:rPr>
              <a:t>123-456-7890</a:t>
            </a:r>
            <a:endParaRPr/>
          </a:p>
        </p:txBody>
      </p:sp>
      <p:sp>
        <p:nvSpPr>
          <p:cNvPr id="620" name="Google Shape;620;p25"/>
          <p:cNvSpPr txBox="1"/>
          <p:nvPr/>
        </p:nvSpPr>
        <p:spPr>
          <a:xfrm>
            <a:off x="4369675" y="8090717"/>
            <a:ext cx="4892954" cy="462915"/>
          </a:xfrm>
          <a:prstGeom prst="rect">
            <a:avLst/>
          </a:prstGeom>
          <a:noFill/>
          <a:ln>
            <a:noFill/>
          </a:ln>
        </p:spPr>
        <p:txBody>
          <a:bodyPr anchorCtr="0" anchor="t" bIns="0" lIns="0" spcFirstLastPara="1" rIns="0" wrap="square" tIns="0">
            <a:spAutoFit/>
          </a:bodyPr>
          <a:lstStyle/>
          <a:p>
            <a:pPr indent="0" lvl="0" marL="0" marR="0" rtl="0" algn="ctr">
              <a:lnSpc>
                <a:spcPct val="165027"/>
              </a:lnSpc>
              <a:spcBef>
                <a:spcPts val="0"/>
              </a:spcBef>
              <a:spcAft>
                <a:spcPts val="0"/>
              </a:spcAft>
              <a:buNone/>
            </a:pPr>
            <a:r>
              <a:rPr b="0" i="0" lang="en-US" sz="2399" u="none" cap="none" strike="noStrike">
                <a:solidFill>
                  <a:srgbClr val="000000"/>
                </a:solidFill>
                <a:latin typeface="Cabin"/>
                <a:ea typeface="Cabin"/>
                <a:cs typeface="Cabin"/>
                <a:sym typeface="Cabin"/>
              </a:rPr>
              <a:t>hello@reallygreatsite.com</a:t>
            </a:r>
            <a:endParaRPr/>
          </a:p>
        </p:txBody>
      </p:sp>
      <p:sp>
        <p:nvSpPr>
          <p:cNvPr id="621" name="Google Shape;621;p25"/>
          <p:cNvSpPr txBox="1"/>
          <p:nvPr/>
        </p:nvSpPr>
        <p:spPr>
          <a:xfrm>
            <a:off x="9025371" y="8090717"/>
            <a:ext cx="4892954" cy="462915"/>
          </a:xfrm>
          <a:prstGeom prst="rect">
            <a:avLst/>
          </a:prstGeom>
          <a:noFill/>
          <a:ln>
            <a:noFill/>
          </a:ln>
        </p:spPr>
        <p:txBody>
          <a:bodyPr anchorCtr="0" anchor="t" bIns="0" lIns="0" spcFirstLastPara="1" rIns="0" wrap="square" tIns="0">
            <a:spAutoFit/>
          </a:bodyPr>
          <a:lstStyle/>
          <a:p>
            <a:pPr indent="0" lvl="0" marL="0" marR="0" rtl="0" algn="ctr">
              <a:lnSpc>
                <a:spcPct val="165027"/>
              </a:lnSpc>
              <a:spcBef>
                <a:spcPts val="0"/>
              </a:spcBef>
              <a:spcAft>
                <a:spcPts val="0"/>
              </a:spcAft>
              <a:buNone/>
            </a:pPr>
            <a:r>
              <a:rPr b="0" i="0" lang="en-US" sz="2399" u="none" cap="none" strike="noStrike">
                <a:solidFill>
                  <a:srgbClr val="000000"/>
                </a:solidFill>
                <a:latin typeface="Cabin"/>
                <a:ea typeface="Cabin"/>
                <a:cs typeface="Cabin"/>
                <a:sym typeface="Cabin"/>
              </a:rPr>
              <a:t>reallygreatsite.com</a:t>
            </a:r>
            <a:endParaRPr/>
          </a:p>
        </p:txBody>
      </p:sp>
      <p:sp>
        <p:nvSpPr>
          <p:cNvPr id="622" name="Google Shape;622;p25"/>
          <p:cNvSpPr txBox="1"/>
          <p:nvPr/>
        </p:nvSpPr>
        <p:spPr>
          <a:xfrm>
            <a:off x="9187797" y="5200139"/>
            <a:ext cx="4892954" cy="462915"/>
          </a:xfrm>
          <a:prstGeom prst="rect">
            <a:avLst/>
          </a:prstGeom>
          <a:noFill/>
          <a:ln>
            <a:noFill/>
          </a:ln>
        </p:spPr>
        <p:txBody>
          <a:bodyPr anchorCtr="0" anchor="t" bIns="0" lIns="0" spcFirstLastPara="1" rIns="0" wrap="square" tIns="0">
            <a:spAutoFit/>
          </a:bodyPr>
          <a:lstStyle/>
          <a:p>
            <a:pPr indent="0" lvl="0" marL="0" marR="0" rtl="0" algn="ctr">
              <a:lnSpc>
                <a:spcPct val="165027"/>
              </a:lnSpc>
              <a:spcBef>
                <a:spcPts val="0"/>
              </a:spcBef>
              <a:spcAft>
                <a:spcPts val="0"/>
              </a:spcAft>
              <a:buNone/>
            </a:pPr>
            <a:r>
              <a:rPr b="0" i="0" lang="en-US" sz="2399" u="none" cap="none" strike="noStrike">
                <a:solidFill>
                  <a:srgbClr val="000000"/>
                </a:solidFill>
                <a:latin typeface="Cabin"/>
                <a:ea typeface="Cabin"/>
                <a:cs typeface="Cabin"/>
                <a:sym typeface="Cabin"/>
              </a:rPr>
              <a:t>@reallygreatsite</a:t>
            </a:r>
            <a:endParaRPr/>
          </a:p>
        </p:txBody>
      </p:sp>
      <p:pic>
        <p:nvPicPr>
          <p:cNvPr id="623" name="Google Shape;623;p25"/>
          <p:cNvPicPr preferRelativeResize="0"/>
          <p:nvPr/>
        </p:nvPicPr>
        <p:blipFill rotWithShape="1">
          <a:blip r:embed="rId8">
            <a:alphaModFix/>
          </a:blip>
          <a:srcRect b="0" l="35050" r="35050" t="0"/>
          <a:stretch/>
        </p:blipFill>
        <p:spPr>
          <a:xfrm>
            <a:off x="281769" y="282341"/>
            <a:ext cx="4250332" cy="9726700"/>
          </a:xfrm>
          <a:prstGeom prst="rect">
            <a:avLst/>
          </a:prstGeom>
          <a:noFill/>
          <a:ln>
            <a:noFill/>
          </a:ln>
        </p:spPr>
      </p:pic>
      <p:pic>
        <p:nvPicPr>
          <p:cNvPr id="624" name="Google Shape;624;p25"/>
          <p:cNvPicPr preferRelativeResize="0"/>
          <p:nvPr/>
        </p:nvPicPr>
        <p:blipFill rotWithShape="1">
          <a:blip r:embed="rId9">
            <a:alphaModFix/>
          </a:blip>
          <a:srcRect b="0" l="48341" r="21786" t="0"/>
          <a:stretch/>
        </p:blipFill>
        <p:spPr>
          <a:xfrm>
            <a:off x="13757402" y="282341"/>
            <a:ext cx="4250332" cy="9726700"/>
          </a:xfrm>
          <a:prstGeom prst="rect">
            <a:avLst/>
          </a:prstGeom>
          <a:noFill/>
          <a:ln>
            <a:noFill/>
          </a:ln>
        </p:spPr>
      </p:pic>
      <p:sp>
        <p:nvSpPr>
          <p:cNvPr id="625" name="Google Shape;625;p25"/>
          <p:cNvSpPr txBox="1"/>
          <p:nvPr/>
        </p:nvSpPr>
        <p:spPr>
          <a:xfrm>
            <a:off x="4663948" y="600411"/>
            <a:ext cx="8960100" cy="19527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0" i="0" lang="en-US" sz="12687" u="none" cap="none" strike="noStrike">
                <a:solidFill>
                  <a:srgbClr val="775935"/>
                </a:solidFill>
                <a:latin typeface="EB Garamond"/>
                <a:ea typeface="EB Garamond"/>
                <a:cs typeface="EB Garamond"/>
                <a:sym typeface="EB Garamond"/>
              </a:rPr>
              <a:t>Contact Us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629" name="Shape 629"/>
        <p:cNvGrpSpPr/>
        <p:nvPr/>
      </p:nvGrpSpPr>
      <p:grpSpPr>
        <a:xfrm>
          <a:off x="0" y="0"/>
          <a:ext cx="0" cy="0"/>
          <a:chOff x="0" y="0"/>
          <a:chExt cx="0" cy="0"/>
        </a:xfrm>
      </p:grpSpPr>
      <p:pic>
        <p:nvPicPr>
          <p:cNvPr id="630" name="Google Shape;630;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31" name="Google Shape;631;p26"/>
          <p:cNvGrpSpPr/>
          <p:nvPr/>
        </p:nvGrpSpPr>
        <p:grpSpPr>
          <a:xfrm>
            <a:off x="253194" y="108533"/>
            <a:ext cx="17781612" cy="9925273"/>
            <a:chOff x="0" y="-38100"/>
            <a:chExt cx="4683223" cy="2614064"/>
          </a:xfrm>
        </p:grpSpPr>
        <p:sp>
          <p:nvSpPr>
            <p:cNvPr id="632" name="Google Shape;632;p26"/>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633" name="Google Shape;633;p26"/>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4" name="Google Shape;634;p26"/>
          <p:cNvSpPr txBox="1"/>
          <p:nvPr/>
        </p:nvSpPr>
        <p:spPr>
          <a:xfrm>
            <a:off x="1028700" y="337463"/>
            <a:ext cx="16230600"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Resource Page</a:t>
            </a:r>
            <a:endParaRPr/>
          </a:p>
        </p:txBody>
      </p:sp>
      <p:sp>
        <p:nvSpPr>
          <p:cNvPr id="635" name="Google Shape;635;p26"/>
          <p:cNvSpPr txBox="1"/>
          <p:nvPr/>
        </p:nvSpPr>
        <p:spPr>
          <a:xfrm>
            <a:off x="886875" y="6467014"/>
            <a:ext cx="5451049" cy="3949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You can find these fonts online too.</a:t>
            </a:r>
            <a:endParaRPr/>
          </a:p>
        </p:txBody>
      </p:sp>
      <p:sp>
        <p:nvSpPr>
          <p:cNvPr id="636" name="Google Shape;636;p26"/>
          <p:cNvSpPr txBox="1"/>
          <p:nvPr/>
        </p:nvSpPr>
        <p:spPr>
          <a:xfrm>
            <a:off x="1784935" y="7051971"/>
            <a:ext cx="3654929" cy="786339"/>
          </a:xfrm>
          <a:prstGeom prst="rect">
            <a:avLst/>
          </a:prstGeom>
          <a:noFill/>
          <a:ln>
            <a:noFill/>
          </a:ln>
        </p:spPr>
        <p:txBody>
          <a:bodyPr anchorCtr="0" anchor="t" bIns="0" lIns="0" spcFirstLastPara="1" rIns="0" wrap="square" tIns="0">
            <a:spAutoFit/>
          </a:bodyPr>
          <a:lstStyle/>
          <a:p>
            <a:pPr indent="0" lvl="0" marL="0" marR="0" rtl="0" algn="ctr">
              <a:lnSpc>
                <a:spcPct val="167036"/>
              </a:lnSpc>
              <a:spcBef>
                <a:spcPts val="0"/>
              </a:spcBef>
              <a:spcAft>
                <a:spcPts val="0"/>
              </a:spcAft>
              <a:buNone/>
            </a:pPr>
            <a:r>
              <a:rPr b="1" i="0" lang="en-US" sz="4059" u="none" cap="none" strike="noStrike">
                <a:solidFill>
                  <a:srgbClr val="000000"/>
                </a:solidFill>
                <a:latin typeface="Cabin"/>
                <a:ea typeface="Cabin"/>
                <a:cs typeface="Cabin"/>
                <a:sym typeface="Cabin"/>
              </a:rPr>
              <a:t>COLORS</a:t>
            </a:r>
            <a:endParaRPr/>
          </a:p>
        </p:txBody>
      </p:sp>
      <p:sp>
        <p:nvSpPr>
          <p:cNvPr id="637" name="Google Shape;637;p26"/>
          <p:cNvSpPr txBox="1"/>
          <p:nvPr/>
        </p:nvSpPr>
        <p:spPr>
          <a:xfrm>
            <a:off x="1784935" y="2717801"/>
            <a:ext cx="3654929" cy="8140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This presentation template uses the following free fonts:</a:t>
            </a:r>
            <a:endParaRPr/>
          </a:p>
        </p:txBody>
      </p:sp>
      <p:sp>
        <p:nvSpPr>
          <p:cNvPr id="638" name="Google Shape;638;p26"/>
          <p:cNvSpPr txBox="1"/>
          <p:nvPr/>
        </p:nvSpPr>
        <p:spPr>
          <a:xfrm>
            <a:off x="2040750" y="3751888"/>
            <a:ext cx="3143299" cy="394970"/>
          </a:xfrm>
          <a:prstGeom prst="rect">
            <a:avLst/>
          </a:prstGeom>
          <a:noFill/>
          <a:ln>
            <a:noFill/>
          </a:ln>
        </p:spPr>
        <p:txBody>
          <a:bodyPr anchorCtr="0" anchor="t" bIns="0" lIns="0" spcFirstLastPara="1" rIns="0" wrap="square" tIns="0">
            <a:spAutoFit/>
          </a:bodyPr>
          <a:lstStyle/>
          <a:p>
            <a:pPr indent="0" lvl="0" marL="0" marR="0" rtl="0" algn="ctr">
              <a:lnSpc>
                <a:spcPct val="167000"/>
              </a:lnSpc>
              <a:spcBef>
                <a:spcPts val="0"/>
              </a:spcBef>
              <a:spcAft>
                <a:spcPts val="0"/>
              </a:spcAft>
              <a:buNone/>
            </a:pPr>
            <a:r>
              <a:rPr b="1" i="0" lang="en-US" sz="2000" u="none" cap="none" strike="noStrike">
                <a:solidFill>
                  <a:srgbClr val="000000"/>
                </a:solidFill>
                <a:latin typeface="Cabin"/>
                <a:ea typeface="Cabin"/>
                <a:cs typeface="Cabin"/>
                <a:sym typeface="Cabin"/>
              </a:rPr>
              <a:t>Titles :</a:t>
            </a:r>
            <a:endParaRPr/>
          </a:p>
        </p:txBody>
      </p:sp>
      <p:sp>
        <p:nvSpPr>
          <p:cNvPr id="639" name="Google Shape;639;p26"/>
          <p:cNvSpPr txBox="1"/>
          <p:nvPr/>
        </p:nvSpPr>
        <p:spPr>
          <a:xfrm>
            <a:off x="2040750" y="4637381"/>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1" i="0" lang="en-US" sz="2000" u="none" cap="none" strike="noStrike">
                <a:solidFill>
                  <a:srgbClr val="000000"/>
                </a:solidFill>
                <a:latin typeface="Cabin"/>
                <a:ea typeface="Cabin"/>
                <a:cs typeface="Cabin"/>
                <a:sym typeface="Cabin"/>
              </a:rPr>
              <a:t>Headers :</a:t>
            </a:r>
            <a:endParaRPr/>
          </a:p>
        </p:txBody>
      </p:sp>
      <p:sp>
        <p:nvSpPr>
          <p:cNvPr id="640" name="Google Shape;640;p26"/>
          <p:cNvSpPr txBox="1"/>
          <p:nvPr/>
        </p:nvSpPr>
        <p:spPr>
          <a:xfrm>
            <a:off x="2040750" y="5522874"/>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1" i="0" lang="en-US" sz="2000" u="none" cap="none" strike="noStrike">
                <a:solidFill>
                  <a:srgbClr val="000000"/>
                </a:solidFill>
                <a:latin typeface="Cabin"/>
                <a:ea typeface="Cabin"/>
                <a:cs typeface="Cabin"/>
                <a:sym typeface="Cabin"/>
              </a:rPr>
              <a:t>Body Copy :</a:t>
            </a:r>
            <a:endParaRPr/>
          </a:p>
        </p:txBody>
      </p:sp>
      <p:sp>
        <p:nvSpPr>
          <p:cNvPr id="641" name="Google Shape;641;p26"/>
          <p:cNvSpPr txBox="1"/>
          <p:nvPr/>
        </p:nvSpPr>
        <p:spPr>
          <a:xfrm>
            <a:off x="2040750" y="4118991"/>
            <a:ext cx="3143299"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EB Garamond</a:t>
            </a:r>
            <a:endParaRPr/>
          </a:p>
        </p:txBody>
      </p:sp>
      <p:sp>
        <p:nvSpPr>
          <p:cNvPr id="642" name="Google Shape;642;p26"/>
          <p:cNvSpPr txBox="1"/>
          <p:nvPr/>
        </p:nvSpPr>
        <p:spPr>
          <a:xfrm>
            <a:off x="1709746" y="5004484"/>
            <a:ext cx="3805306"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Cabin</a:t>
            </a:r>
            <a:endParaRPr/>
          </a:p>
        </p:txBody>
      </p:sp>
      <p:sp>
        <p:nvSpPr>
          <p:cNvPr id="643" name="Google Shape;643;p26"/>
          <p:cNvSpPr txBox="1"/>
          <p:nvPr/>
        </p:nvSpPr>
        <p:spPr>
          <a:xfrm>
            <a:off x="1465849" y="5889977"/>
            <a:ext cx="4293101" cy="394970"/>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Cabin</a:t>
            </a:r>
            <a:endParaRPr/>
          </a:p>
        </p:txBody>
      </p:sp>
      <p:sp>
        <p:nvSpPr>
          <p:cNvPr id="644" name="Google Shape;644;p26"/>
          <p:cNvSpPr txBox="1"/>
          <p:nvPr/>
        </p:nvSpPr>
        <p:spPr>
          <a:xfrm>
            <a:off x="5107387" y="2048512"/>
            <a:ext cx="8073227" cy="469265"/>
          </a:xfrm>
          <a:prstGeom prst="rect">
            <a:avLst/>
          </a:prstGeom>
          <a:noFill/>
          <a:ln>
            <a:noFill/>
          </a:ln>
        </p:spPr>
        <p:txBody>
          <a:bodyPr anchorCtr="0" anchor="t" bIns="0" lIns="0" spcFirstLastPara="1" rIns="0" wrap="square" tIns="0">
            <a:spAutoFit/>
          </a:bodyPr>
          <a:lstStyle/>
          <a:p>
            <a:pPr indent="0" lvl="0" marL="0" marR="0" rtl="0" algn="ctr">
              <a:lnSpc>
                <a:spcPct val="208999"/>
              </a:lnSpc>
              <a:spcBef>
                <a:spcPts val="0"/>
              </a:spcBef>
              <a:spcAft>
                <a:spcPts val="0"/>
              </a:spcAft>
              <a:buNone/>
            </a:pPr>
            <a:r>
              <a:rPr b="0" i="0" lang="en-US" sz="2000" u="none" cap="none" strike="noStrike">
                <a:solidFill>
                  <a:srgbClr val="000000"/>
                </a:solidFill>
                <a:latin typeface="Cabin"/>
                <a:ea typeface="Cabin"/>
                <a:cs typeface="Cabin"/>
                <a:sym typeface="Cabin"/>
              </a:rPr>
              <a:t>Use these design resources in your Canva Presentation.</a:t>
            </a:r>
            <a:endParaRPr/>
          </a:p>
        </p:txBody>
      </p:sp>
      <p:sp>
        <p:nvSpPr>
          <p:cNvPr id="645" name="Google Shape;645;p26"/>
          <p:cNvSpPr/>
          <p:nvPr/>
        </p:nvSpPr>
        <p:spPr>
          <a:xfrm>
            <a:off x="8503088" y="2794279"/>
            <a:ext cx="1472323" cy="1915217"/>
          </a:xfrm>
          <a:custGeom>
            <a:rect b="b" l="l" r="r" t="t"/>
            <a:pathLst>
              <a:path extrusionOk="0" h="1915217" w="1472323">
                <a:moveTo>
                  <a:pt x="0" y="0"/>
                </a:moveTo>
                <a:lnTo>
                  <a:pt x="1472324" y="0"/>
                </a:lnTo>
                <a:lnTo>
                  <a:pt x="1472324" y="1915217"/>
                </a:lnTo>
                <a:lnTo>
                  <a:pt x="0" y="1915217"/>
                </a:lnTo>
                <a:lnTo>
                  <a:pt x="0" y="0"/>
                </a:lnTo>
                <a:close/>
              </a:path>
            </a:pathLst>
          </a:custGeom>
          <a:blipFill rotWithShape="1">
            <a:blip r:embed="rId4">
              <a:alphaModFix/>
            </a:blip>
            <a:stretch>
              <a:fillRect b="0" l="0" r="0" t="0"/>
            </a:stretch>
          </a:blipFill>
          <a:ln>
            <a:noFill/>
          </a:ln>
        </p:spPr>
      </p:sp>
      <p:sp>
        <p:nvSpPr>
          <p:cNvPr id="646" name="Google Shape;646;p26"/>
          <p:cNvSpPr/>
          <p:nvPr/>
        </p:nvSpPr>
        <p:spPr>
          <a:xfrm>
            <a:off x="6585161" y="2900857"/>
            <a:ext cx="1281188" cy="1702062"/>
          </a:xfrm>
          <a:custGeom>
            <a:rect b="b" l="l" r="r" t="t"/>
            <a:pathLst>
              <a:path extrusionOk="0" h="1702062" w="1281188">
                <a:moveTo>
                  <a:pt x="0" y="0"/>
                </a:moveTo>
                <a:lnTo>
                  <a:pt x="1281188" y="0"/>
                </a:lnTo>
                <a:lnTo>
                  <a:pt x="1281188" y="1702062"/>
                </a:lnTo>
                <a:lnTo>
                  <a:pt x="0" y="1702062"/>
                </a:lnTo>
                <a:lnTo>
                  <a:pt x="0" y="0"/>
                </a:lnTo>
                <a:close/>
              </a:path>
            </a:pathLst>
          </a:custGeom>
          <a:blipFill rotWithShape="1">
            <a:blip r:embed="rId5">
              <a:alphaModFix/>
            </a:blip>
            <a:stretch>
              <a:fillRect b="0" l="0" r="0" t="0"/>
            </a:stretch>
          </a:blipFill>
          <a:ln>
            <a:noFill/>
          </a:ln>
        </p:spPr>
      </p:sp>
      <p:sp>
        <p:nvSpPr>
          <p:cNvPr id="647" name="Google Shape;647;p26"/>
          <p:cNvSpPr/>
          <p:nvPr/>
        </p:nvSpPr>
        <p:spPr>
          <a:xfrm>
            <a:off x="10323016" y="3032302"/>
            <a:ext cx="2024411" cy="1439172"/>
          </a:xfrm>
          <a:custGeom>
            <a:rect b="b" l="l" r="r" t="t"/>
            <a:pathLst>
              <a:path extrusionOk="0" h="1439172" w="2024411">
                <a:moveTo>
                  <a:pt x="0" y="0"/>
                </a:moveTo>
                <a:lnTo>
                  <a:pt x="2024412" y="0"/>
                </a:lnTo>
                <a:lnTo>
                  <a:pt x="2024412" y="1439172"/>
                </a:lnTo>
                <a:lnTo>
                  <a:pt x="0" y="1439172"/>
                </a:lnTo>
                <a:lnTo>
                  <a:pt x="0" y="0"/>
                </a:lnTo>
                <a:close/>
              </a:path>
            </a:pathLst>
          </a:custGeom>
          <a:blipFill rotWithShape="1">
            <a:blip r:embed="rId6">
              <a:alphaModFix/>
            </a:blip>
            <a:stretch>
              <a:fillRect b="0" l="0" r="0" t="0"/>
            </a:stretch>
          </a:blipFill>
          <a:ln>
            <a:noFill/>
          </a:ln>
        </p:spPr>
      </p:sp>
      <p:sp>
        <p:nvSpPr>
          <p:cNvPr id="648" name="Google Shape;648;p26"/>
          <p:cNvSpPr/>
          <p:nvPr/>
        </p:nvSpPr>
        <p:spPr>
          <a:xfrm>
            <a:off x="15068030" y="2668689"/>
            <a:ext cx="1245983" cy="2166398"/>
          </a:xfrm>
          <a:custGeom>
            <a:rect b="b" l="l" r="r" t="t"/>
            <a:pathLst>
              <a:path extrusionOk="0" h="2166398" w="1245983">
                <a:moveTo>
                  <a:pt x="0" y="0"/>
                </a:moveTo>
                <a:lnTo>
                  <a:pt x="1245984" y="0"/>
                </a:lnTo>
                <a:lnTo>
                  <a:pt x="1245984" y="2166398"/>
                </a:lnTo>
                <a:lnTo>
                  <a:pt x="0" y="2166398"/>
                </a:lnTo>
                <a:lnTo>
                  <a:pt x="0" y="0"/>
                </a:lnTo>
                <a:close/>
              </a:path>
            </a:pathLst>
          </a:custGeom>
          <a:blipFill rotWithShape="1">
            <a:blip r:embed="rId7">
              <a:alphaModFix/>
            </a:blip>
            <a:stretch>
              <a:fillRect b="0" l="0" r="0" t="0"/>
            </a:stretch>
          </a:blipFill>
          <a:ln>
            <a:noFill/>
          </a:ln>
        </p:spPr>
      </p:sp>
      <p:sp>
        <p:nvSpPr>
          <p:cNvPr id="649" name="Google Shape;649;p26"/>
          <p:cNvSpPr/>
          <p:nvPr/>
        </p:nvSpPr>
        <p:spPr>
          <a:xfrm>
            <a:off x="12697781" y="2896873"/>
            <a:ext cx="1732074" cy="1710030"/>
          </a:xfrm>
          <a:custGeom>
            <a:rect b="b" l="l" r="r" t="t"/>
            <a:pathLst>
              <a:path extrusionOk="0" h="1710030" w="1732074">
                <a:moveTo>
                  <a:pt x="0" y="0"/>
                </a:moveTo>
                <a:lnTo>
                  <a:pt x="1732074" y="0"/>
                </a:lnTo>
                <a:lnTo>
                  <a:pt x="1732074" y="1710030"/>
                </a:lnTo>
                <a:lnTo>
                  <a:pt x="0" y="1710030"/>
                </a:lnTo>
                <a:lnTo>
                  <a:pt x="0" y="0"/>
                </a:lnTo>
                <a:close/>
              </a:path>
            </a:pathLst>
          </a:custGeom>
          <a:blipFill rotWithShape="1">
            <a:blip r:embed="rId8">
              <a:alphaModFix/>
            </a:blip>
            <a:stretch>
              <a:fillRect b="0" l="0" r="0" t="0"/>
            </a:stretch>
          </a:blipFill>
          <a:ln>
            <a:noFill/>
          </a:ln>
        </p:spPr>
      </p:sp>
      <p:sp>
        <p:nvSpPr>
          <p:cNvPr id="650" name="Google Shape;650;p26"/>
          <p:cNvSpPr/>
          <p:nvPr/>
        </p:nvSpPr>
        <p:spPr>
          <a:xfrm>
            <a:off x="6649437" y="5194984"/>
            <a:ext cx="1120629" cy="1774746"/>
          </a:xfrm>
          <a:custGeom>
            <a:rect b="b" l="l" r="r" t="t"/>
            <a:pathLst>
              <a:path extrusionOk="0" h="1774746" w="1120629">
                <a:moveTo>
                  <a:pt x="0" y="0"/>
                </a:moveTo>
                <a:lnTo>
                  <a:pt x="1120629" y="0"/>
                </a:lnTo>
                <a:lnTo>
                  <a:pt x="1120629" y="1774746"/>
                </a:lnTo>
                <a:lnTo>
                  <a:pt x="0" y="1774746"/>
                </a:lnTo>
                <a:lnTo>
                  <a:pt x="0" y="0"/>
                </a:lnTo>
                <a:close/>
              </a:path>
            </a:pathLst>
          </a:custGeom>
          <a:blipFill rotWithShape="1">
            <a:blip r:embed="rId9">
              <a:alphaModFix/>
            </a:blip>
            <a:stretch>
              <a:fillRect b="0" l="0" r="0" t="0"/>
            </a:stretch>
          </a:blipFill>
          <a:ln>
            <a:noFill/>
          </a:ln>
        </p:spPr>
      </p:sp>
      <p:sp>
        <p:nvSpPr>
          <p:cNvPr id="651" name="Google Shape;651;p26"/>
          <p:cNvSpPr/>
          <p:nvPr/>
        </p:nvSpPr>
        <p:spPr>
          <a:xfrm>
            <a:off x="8147356" y="5388962"/>
            <a:ext cx="763995" cy="1386790"/>
          </a:xfrm>
          <a:custGeom>
            <a:rect b="b" l="l" r="r" t="t"/>
            <a:pathLst>
              <a:path extrusionOk="0" h="1386790" w="763995">
                <a:moveTo>
                  <a:pt x="0" y="0"/>
                </a:moveTo>
                <a:lnTo>
                  <a:pt x="763995" y="0"/>
                </a:lnTo>
                <a:lnTo>
                  <a:pt x="763995" y="1386789"/>
                </a:lnTo>
                <a:lnTo>
                  <a:pt x="0" y="1386789"/>
                </a:lnTo>
                <a:lnTo>
                  <a:pt x="0" y="0"/>
                </a:lnTo>
                <a:close/>
              </a:path>
            </a:pathLst>
          </a:custGeom>
          <a:blipFill rotWithShape="1">
            <a:blip r:embed="rId10">
              <a:alphaModFix/>
            </a:blip>
            <a:stretch>
              <a:fillRect b="0" l="0" r="0" t="0"/>
            </a:stretch>
          </a:blipFill>
          <a:ln>
            <a:noFill/>
          </a:ln>
        </p:spPr>
      </p:sp>
      <p:sp>
        <p:nvSpPr>
          <p:cNvPr id="652" name="Google Shape;652;p26"/>
          <p:cNvSpPr/>
          <p:nvPr/>
        </p:nvSpPr>
        <p:spPr>
          <a:xfrm>
            <a:off x="10824245" y="5616907"/>
            <a:ext cx="1055846" cy="1369612"/>
          </a:xfrm>
          <a:custGeom>
            <a:rect b="b" l="l" r="r" t="t"/>
            <a:pathLst>
              <a:path extrusionOk="0" h="1369612" w="1055846">
                <a:moveTo>
                  <a:pt x="0" y="0"/>
                </a:moveTo>
                <a:lnTo>
                  <a:pt x="1055847" y="0"/>
                </a:lnTo>
                <a:lnTo>
                  <a:pt x="1055847" y="1369612"/>
                </a:lnTo>
                <a:lnTo>
                  <a:pt x="0" y="1369612"/>
                </a:lnTo>
                <a:lnTo>
                  <a:pt x="0" y="0"/>
                </a:lnTo>
                <a:close/>
              </a:path>
            </a:pathLst>
          </a:custGeom>
          <a:blipFill rotWithShape="1">
            <a:blip r:embed="rId11">
              <a:alphaModFix/>
            </a:blip>
            <a:stretch>
              <a:fillRect b="0" l="0" r="0" t="0"/>
            </a:stretch>
          </a:blipFill>
          <a:ln>
            <a:noFill/>
          </a:ln>
        </p:spPr>
      </p:sp>
      <p:sp>
        <p:nvSpPr>
          <p:cNvPr id="653" name="Google Shape;653;p26"/>
          <p:cNvSpPr/>
          <p:nvPr/>
        </p:nvSpPr>
        <p:spPr>
          <a:xfrm>
            <a:off x="12257382" y="5267283"/>
            <a:ext cx="1149995" cy="1630148"/>
          </a:xfrm>
          <a:custGeom>
            <a:rect b="b" l="l" r="r" t="t"/>
            <a:pathLst>
              <a:path extrusionOk="0" h="1630148" w="1149995">
                <a:moveTo>
                  <a:pt x="0" y="0"/>
                </a:moveTo>
                <a:lnTo>
                  <a:pt x="1149995" y="0"/>
                </a:lnTo>
                <a:lnTo>
                  <a:pt x="1149995" y="1630147"/>
                </a:lnTo>
                <a:lnTo>
                  <a:pt x="0" y="1630147"/>
                </a:lnTo>
                <a:lnTo>
                  <a:pt x="0" y="0"/>
                </a:lnTo>
                <a:close/>
              </a:path>
            </a:pathLst>
          </a:custGeom>
          <a:blipFill rotWithShape="1">
            <a:blip r:embed="rId12">
              <a:alphaModFix/>
            </a:blip>
            <a:stretch>
              <a:fillRect b="0" l="0" r="0" t="0"/>
            </a:stretch>
          </a:blipFill>
          <a:ln>
            <a:noFill/>
          </a:ln>
        </p:spPr>
      </p:sp>
      <p:sp>
        <p:nvSpPr>
          <p:cNvPr id="654" name="Google Shape;654;p26"/>
          <p:cNvSpPr/>
          <p:nvPr/>
        </p:nvSpPr>
        <p:spPr>
          <a:xfrm>
            <a:off x="16089919" y="2747627"/>
            <a:ext cx="1557311" cy="2008521"/>
          </a:xfrm>
          <a:custGeom>
            <a:rect b="b" l="l" r="r" t="t"/>
            <a:pathLst>
              <a:path extrusionOk="0" h="2008521" w="1557311">
                <a:moveTo>
                  <a:pt x="0" y="0"/>
                </a:moveTo>
                <a:lnTo>
                  <a:pt x="1557311" y="0"/>
                </a:lnTo>
                <a:lnTo>
                  <a:pt x="1557311" y="2008522"/>
                </a:lnTo>
                <a:lnTo>
                  <a:pt x="0" y="2008522"/>
                </a:lnTo>
                <a:lnTo>
                  <a:pt x="0" y="0"/>
                </a:lnTo>
                <a:close/>
              </a:path>
            </a:pathLst>
          </a:custGeom>
          <a:blipFill rotWithShape="1">
            <a:blip r:embed="rId13">
              <a:alphaModFix/>
            </a:blip>
            <a:stretch>
              <a:fillRect b="0" l="0" r="0" t="0"/>
            </a:stretch>
          </a:blipFill>
          <a:ln>
            <a:noFill/>
          </a:ln>
        </p:spPr>
      </p:sp>
      <p:sp>
        <p:nvSpPr>
          <p:cNvPr id="655" name="Google Shape;655;p26"/>
          <p:cNvSpPr/>
          <p:nvPr/>
        </p:nvSpPr>
        <p:spPr>
          <a:xfrm>
            <a:off x="9288641" y="5523697"/>
            <a:ext cx="1158314" cy="1117320"/>
          </a:xfrm>
          <a:custGeom>
            <a:rect b="b" l="l" r="r" t="t"/>
            <a:pathLst>
              <a:path extrusionOk="0" h="1117320" w="1158314">
                <a:moveTo>
                  <a:pt x="0" y="0"/>
                </a:moveTo>
                <a:lnTo>
                  <a:pt x="1158314" y="0"/>
                </a:lnTo>
                <a:lnTo>
                  <a:pt x="1158314" y="1117319"/>
                </a:lnTo>
                <a:lnTo>
                  <a:pt x="0" y="1117319"/>
                </a:lnTo>
                <a:lnTo>
                  <a:pt x="0" y="0"/>
                </a:lnTo>
                <a:close/>
              </a:path>
            </a:pathLst>
          </a:custGeom>
          <a:blipFill rotWithShape="1">
            <a:blip r:embed="rId14">
              <a:alphaModFix/>
            </a:blip>
            <a:stretch>
              <a:fillRect b="0" l="0" r="0" t="0"/>
            </a:stretch>
          </a:blipFill>
          <a:ln>
            <a:noFill/>
          </a:ln>
        </p:spPr>
      </p:sp>
      <p:sp>
        <p:nvSpPr>
          <p:cNvPr id="656" name="Google Shape;656;p26"/>
          <p:cNvSpPr/>
          <p:nvPr/>
        </p:nvSpPr>
        <p:spPr>
          <a:xfrm>
            <a:off x="13784667" y="5363883"/>
            <a:ext cx="1314456" cy="1436946"/>
          </a:xfrm>
          <a:custGeom>
            <a:rect b="b" l="l" r="r" t="t"/>
            <a:pathLst>
              <a:path extrusionOk="0" h="1436946" w="1314456">
                <a:moveTo>
                  <a:pt x="0" y="0"/>
                </a:moveTo>
                <a:lnTo>
                  <a:pt x="1314456" y="0"/>
                </a:lnTo>
                <a:lnTo>
                  <a:pt x="1314456" y="1436947"/>
                </a:lnTo>
                <a:lnTo>
                  <a:pt x="0" y="1436947"/>
                </a:lnTo>
                <a:lnTo>
                  <a:pt x="0" y="0"/>
                </a:lnTo>
                <a:close/>
              </a:path>
            </a:pathLst>
          </a:custGeom>
          <a:blipFill rotWithShape="1">
            <a:blip r:embed="rId15">
              <a:alphaModFix/>
            </a:blip>
            <a:stretch>
              <a:fillRect b="0" l="0" r="0" t="0"/>
            </a:stretch>
          </a:blipFill>
          <a:ln>
            <a:noFill/>
          </a:ln>
        </p:spPr>
      </p:sp>
      <p:sp>
        <p:nvSpPr>
          <p:cNvPr id="657" name="Google Shape;657;p26"/>
          <p:cNvSpPr/>
          <p:nvPr/>
        </p:nvSpPr>
        <p:spPr>
          <a:xfrm>
            <a:off x="15476413" y="5420518"/>
            <a:ext cx="1989011" cy="1323677"/>
          </a:xfrm>
          <a:custGeom>
            <a:rect b="b" l="l" r="r" t="t"/>
            <a:pathLst>
              <a:path extrusionOk="0" h="1323677" w="1989011">
                <a:moveTo>
                  <a:pt x="0" y="0"/>
                </a:moveTo>
                <a:lnTo>
                  <a:pt x="1989011" y="0"/>
                </a:lnTo>
                <a:lnTo>
                  <a:pt x="1989011" y="1323677"/>
                </a:lnTo>
                <a:lnTo>
                  <a:pt x="0" y="1323677"/>
                </a:lnTo>
                <a:lnTo>
                  <a:pt x="0" y="0"/>
                </a:lnTo>
                <a:close/>
              </a:path>
            </a:pathLst>
          </a:custGeom>
          <a:blipFill rotWithShape="1">
            <a:blip r:embed="rId16">
              <a:alphaModFix/>
            </a:blip>
            <a:stretch>
              <a:fillRect b="0" l="0" r="0" t="0"/>
            </a:stretch>
          </a:blipFill>
          <a:ln>
            <a:noFill/>
          </a:ln>
        </p:spPr>
      </p:sp>
      <p:sp>
        <p:nvSpPr>
          <p:cNvPr id="658" name="Google Shape;658;p26"/>
          <p:cNvSpPr/>
          <p:nvPr/>
        </p:nvSpPr>
        <p:spPr>
          <a:xfrm>
            <a:off x="8011854" y="8021110"/>
            <a:ext cx="1184554" cy="1065494"/>
          </a:xfrm>
          <a:custGeom>
            <a:rect b="b" l="l" r="r" t="t"/>
            <a:pathLst>
              <a:path extrusionOk="0" h="1065494" w="1184554">
                <a:moveTo>
                  <a:pt x="0" y="0"/>
                </a:moveTo>
                <a:lnTo>
                  <a:pt x="1184554" y="0"/>
                </a:lnTo>
                <a:lnTo>
                  <a:pt x="1184554" y="1065494"/>
                </a:lnTo>
                <a:lnTo>
                  <a:pt x="0" y="1065494"/>
                </a:lnTo>
                <a:lnTo>
                  <a:pt x="0" y="0"/>
                </a:lnTo>
                <a:close/>
              </a:path>
            </a:pathLst>
          </a:custGeom>
          <a:blipFill rotWithShape="1">
            <a:blip r:embed="rId17">
              <a:alphaModFix/>
            </a:blip>
            <a:stretch>
              <a:fillRect b="-11171" l="0" r="0" t="0"/>
            </a:stretch>
          </a:blipFill>
          <a:ln>
            <a:noFill/>
          </a:ln>
        </p:spPr>
      </p:sp>
      <p:sp>
        <p:nvSpPr>
          <p:cNvPr id="659" name="Google Shape;659;p26"/>
          <p:cNvSpPr/>
          <p:nvPr/>
        </p:nvSpPr>
        <p:spPr>
          <a:xfrm rot="5326391">
            <a:off x="6754699" y="8081133"/>
            <a:ext cx="945449" cy="945449"/>
          </a:xfrm>
          <a:custGeom>
            <a:rect b="b" l="l" r="r" t="t"/>
            <a:pathLst>
              <a:path extrusionOk="0" h="945449" w="945449">
                <a:moveTo>
                  <a:pt x="0" y="0"/>
                </a:moveTo>
                <a:lnTo>
                  <a:pt x="945449" y="0"/>
                </a:lnTo>
                <a:lnTo>
                  <a:pt x="945449" y="945449"/>
                </a:lnTo>
                <a:lnTo>
                  <a:pt x="0" y="945449"/>
                </a:lnTo>
                <a:lnTo>
                  <a:pt x="0" y="0"/>
                </a:lnTo>
                <a:close/>
              </a:path>
            </a:pathLst>
          </a:custGeom>
          <a:blipFill rotWithShape="1">
            <a:blip r:embed="rId18">
              <a:alphaModFix/>
            </a:blip>
            <a:stretch>
              <a:fillRect b="0" l="0" r="0" t="0"/>
            </a:stretch>
          </a:blipFill>
          <a:ln>
            <a:noFill/>
          </a:ln>
        </p:spPr>
      </p:sp>
      <p:sp>
        <p:nvSpPr>
          <p:cNvPr id="660" name="Google Shape;660;p26"/>
          <p:cNvSpPr/>
          <p:nvPr/>
        </p:nvSpPr>
        <p:spPr>
          <a:xfrm>
            <a:off x="9498100" y="8215634"/>
            <a:ext cx="1347436" cy="676445"/>
          </a:xfrm>
          <a:custGeom>
            <a:rect b="b" l="l" r="r" t="t"/>
            <a:pathLst>
              <a:path extrusionOk="0" h="676445" w="1347436">
                <a:moveTo>
                  <a:pt x="0" y="0"/>
                </a:moveTo>
                <a:lnTo>
                  <a:pt x="1347436" y="0"/>
                </a:lnTo>
                <a:lnTo>
                  <a:pt x="1347436" y="676446"/>
                </a:lnTo>
                <a:lnTo>
                  <a:pt x="0" y="676446"/>
                </a:lnTo>
                <a:lnTo>
                  <a:pt x="0" y="0"/>
                </a:lnTo>
                <a:close/>
              </a:path>
            </a:pathLst>
          </a:custGeom>
          <a:blipFill rotWithShape="1">
            <a:blip r:embed="rId19">
              <a:alphaModFix/>
            </a:blip>
            <a:stretch>
              <a:fillRect b="0" l="0" r="0" t="0"/>
            </a:stretch>
          </a:blipFill>
          <a:ln>
            <a:noFill/>
          </a:ln>
        </p:spPr>
      </p:sp>
      <p:sp>
        <p:nvSpPr>
          <p:cNvPr id="661" name="Google Shape;661;p26"/>
          <p:cNvSpPr/>
          <p:nvPr/>
        </p:nvSpPr>
        <p:spPr>
          <a:xfrm rot="-5400000">
            <a:off x="11147228" y="8060045"/>
            <a:ext cx="987624" cy="987624"/>
          </a:xfrm>
          <a:custGeom>
            <a:rect b="b" l="l" r="r" t="t"/>
            <a:pathLst>
              <a:path extrusionOk="0" h="987624" w="987624">
                <a:moveTo>
                  <a:pt x="0" y="0"/>
                </a:moveTo>
                <a:lnTo>
                  <a:pt x="987625" y="0"/>
                </a:lnTo>
                <a:lnTo>
                  <a:pt x="987625" y="987624"/>
                </a:lnTo>
                <a:lnTo>
                  <a:pt x="0" y="987624"/>
                </a:lnTo>
                <a:lnTo>
                  <a:pt x="0" y="0"/>
                </a:lnTo>
                <a:close/>
              </a:path>
            </a:pathLst>
          </a:custGeom>
          <a:blipFill rotWithShape="1">
            <a:blip r:embed="rId20">
              <a:alphaModFix/>
            </a:blip>
            <a:stretch>
              <a:fillRect b="0" l="0" r="0" t="0"/>
            </a:stretch>
          </a:blipFill>
          <a:ln>
            <a:noFill/>
          </a:ln>
        </p:spPr>
      </p:sp>
      <p:sp>
        <p:nvSpPr>
          <p:cNvPr id="662" name="Google Shape;662;p26"/>
          <p:cNvSpPr/>
          <p:nvPr/>
        </p:nvSpPr>
        <p:spPr>
          <a:xfrm>
            <a:off x="12436545" y="7944664"/>
            <a:ext cx="728816" cy="1218386"/>
          </a:xfrm>
          <a:custGeom>
            <a:rect b="b" l="l" r="r" t="t"/>
            <a:pathLst>
              <a:path extrusionOk="0" h="1218386" w="728816">
                <a:moveTo>
                  <a:pt x="0" y="0"/>
                </a:moveTo>
                <a:lnTo>
                  <a:pt x="728816" y="0"/>
                </a:lnTo>
                <a:lnTo>
                  <a:pt x="728816" y="1218386"/>
                </a:lnTo>
                <a:lnTo>
                  <a:pt x="0" y="1218386"/>
                </a:lnTo>
                <a:lnTo>
                  <a:pt x="0" y="0"/>
                </a:lnTo>
                <a:close/>
              </a:path>
            </a:pathLst>
          </a:custGeom>
          <a:blipFill rotWithShape="1">
            <a:blip r:embed="rId21">
              <a:alphaModFix/>
            </a:blip>
            <a:stretch>
              <a:fillRect b="0" l="0" r="0" t="0"/>
            </a:stretch>
          </a:blipFill>
          <a:ln>
            <a:noFill/>
          </a:ln>
        </p:spPr>
      </p:sp>
      <p:sp>
        <p:nvSpPr>
          <p:cNvPr id="663" name="Google Shape;663;p26"/>
          <p:cNvSpPr/>
          <p:nvPr/>
        </p:nvSpPr>
        <p:spPr>
          <a:xfrm>
            <a:off x="14986651" y="8050015"/>
            <a:ext cx="1184244" cy="1007684"/>
          </a:xfrm>
          <a:custGeom>
            <a:rect b="b" l="l" r="r" t="t"/>
            <a:pathLst>
              <a:path extrusionOk="0" h="1007684" w="1184244">
                <a:moveTo>
                  <a:pt x="0" y="0"/>
                </a:moveTo>
                <a:lnTo>
                  <a:pt x="1184244" y="0"/>
                </a:lnTo>
                <a:lnTo>
                  <a:pt x="1184244" y="1007684"/>
                </a:lnTo>
                <a:lnTo>
                  <a:pt x="0" y="1007684"/>
                </a:lnTo>
                <a:lnTo>
                  <a:pt x="0" y="0"/>
                </a:lnTo>
                <a:close/>
              </a:path>
            </a:pathLst>
          </a:custGeom>
          <a:blipFill rotWithShape="1">
            <a:blip r:embed="rId22">
              <a:alphaModFix/>
            </a:blip>
            <a:stretch>
              <a:fillRect b="0" l="0" r="0" t="0"/>
            </a:stretch>
          </a:blipFill>
          <a:ln>
            <a:noFill/>
          </a:ln>
        </p:spPr>
      </p:sp>
      <p:sp>
        <p:nvSpPr>
          <p:cNvPr id="664" name="Google Shape;664;p26"/>
          <p:cNvSpPr/>
          <p:nvPr/>
        </p:nvSpPr>
        <p:spPr>
          <a:xfrm>
            <a:off x="13467054" y="8145305"/>
            <a:ext cx="1217905" cy="817103"/>
          </a:xfrm>
          <a:custGeom>
            <a:rect b="b" l="l" r="r" t="t"/>
            <a:pathLst>
              <a:path extrusionOk="0" h="817103" w="1217905">
                <a:moveTo>
                  <a:pt x="0" y="0"/>
                </a:moveTo>
                <a:lnTo>
                  <a:pt x="1217904" y="0"/>
                </a:lnTo>
                <a:lnTo>
                  <a:pt x="1217904" y="817104"/>
                </a:lnTo>
                <a:lnTo>
                  <a:pt x="0" y="817104"/>
                </a:lnTo>
                <a:lnTo>
                  <a:pt x="0" y="0"/>
                </a:lnTo>
                <a:close/>
              </a:path>
            </a:pathLst>
          </a:custGeom>
          <a:blipFill rotWithShape="1">
            <a:blip r:embed="rId23">
              <a:alphaModFix/>
            </a:blip>
            <a:stretch>
              <a:fillRect b="0" l="0" r="0" t="0"/>
            </a:stretch>
          </a:blipFill>
          <a:ln>
            <a:noFill/>
          </a:ln>
        </p:spPr>
      </p:sp>
      <p:sp>
        <p:nvSpPr>
          <p:cNvPr id="665" name="Google Shape;665;p26"/>
          <p:cNvSpPr/>
          <p:nvPr/>
        </p:nvSpPr>
        <p:spPr>
          <a:xfrm>
            <a:off x="16472588" y="8081208"/>
            <a:ext cx="945299" cy="945299"/>
          </a:xfrm>
          <a:custGeom>
            <a:rect b="b" l="l" r="r" t="t"/>
            <a:pathLst>
              <a:path extrusionOk="0" h="945299" w="945299">
                <a:moveTo>
                  <a:pt x="0" y="0"/>
                </a:moveTo>
                <a:lnTo>
                  <a:pt x="945298" y="0"/>
                </a:lnTo>
                <a:lnTo>
                  <a:pt x="945298" y="945298"/>
                </a:lnTo>
                <a:lnTo>
                  <a:pt x="0" y="945298"/>
                </a:lnTo>
                <a:lnTo>
                  <a:pt x="0" y="0"/>
                </a:lnTo>
                <a:close/>
              </a:path>
            </a:pathLst>
          </a:custGeom>
          <a:blipFill rotWithShape="1">
            <a:blip r:embed="rId24">
              <a:alphaModFix/>
            </a:blip>
            <a:stretch>
              <a:fillRect b="0" l="0" r="0" t="0"/>
            </a:stretch>
          </a:blipFill>
          <a:ln>
            <a:noFill/>
          </a:ln>
        </p:spPr>
      </p:sp>
      <p:grpSp>
        <p:nvGrpSpPr>
          <p:cNvPr id="666" name="Google Shape;666;p26"/>
          <p:cNvGrpSpPr/>
          <p:nvPr/>
        </p:nvGrpSpPr>
        <p:grpSpPr>
          <a:xfrm>
            <a:off x="1324843" y="8116360"/>
            <a:ext cx="1668432" cy="1145402"/>
            <a:chOff x="0" y="0"/>
            <a:chExt cx="2224575" cy="1527202"/>
          </a:xfrm>
        </p:grpSpPr>
        <p:grpSp>
          <p:nvGrpSpPr>
            <p:cNvPr id="667" name="Google Shape;667;p26"/>
            <p:cNvGrpSpPr/>
            <p:nvPr/>
          </p:nvGrpSpPr>
          <p:grpSpPr>
            <a:xfrm>
              <a:off x="681850" y="0"/>
              <a:ext cx="860876" cy="860876"/>
              <a:chOff x="0" y="0"/>
              <a:chExt cx="812800" cy="812800"/>
            </a:xfrm>
          </p:grpSpPr>
          <p:sp>
            <p:nvSpPr>
              <p:cNvPr id="668" name="Google Shape;66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59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0" name="Google Shape;670;p26"/>
            <p:cNvSpPr txBox="1"/>
            <p:nvPr/>
          </p:nvSpPr>
          <p:spPr>
            <a:xfrm>
              <a:off x="0" y="1032326"/>
              <a:ext cx="2224575"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#775935</a:t>
              </a:r>
              <a:endParaRPr/>
            </a:p>
          </p:txBody>
        </p:sp>
      </p:grpSp>
      <p:grpSp>
        <p:nvGrpSpPr>
          <p:cNvPr id="671" name="Google Shape;671;p26"/>
          <p:cNvGrpSpPr/>
          <p:nvPr/>
        </p:nvGrpSpPr>
        <p:grpSpPr>
          <a:xfrm>
            <a:off x="2778184" y="8116360"/>
            <a:ext cx="1668432" cy="1145402"/>
            <a:chOff x="0" y="0"/>
            <a:chExt cx="2224575" cy="1527202"/>
          </a:xfrm>
        </p:grpSpPr>
        <p:grpSp>
          <p:nvGrpSpPr>
            <p:cNvPr id="672" name="Google Shape;672;p26"/>
            <p:cNvGrpSpPr/>
            <p:nvPr/>
          </p:nvGrpSpPr>
          <p:grpSpPr>
            <a:xfrm>
              <a:off x="681850" y="0"/>
              <a:ext cx="860876" cy="860876"/>
              <a:chOff x="0" y="0"/>
              <a:chExt cx="812800" cy="812800"/>
            </a:xfrm>
          </p:grpSpPr>
          <p:sp>
            <p:nvSpPr>
              <p:cNvPr id="673" name="Google Shape;6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399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5" name="Google Shape;675;p26"/>
            <p:cNvSpPr txBox="1"/>
            <p:nvPr/>
          </p:nvSpPr>
          <p:spPr>
            <a:xfrm>
              <a:off x="0" y="1032326"/>
              <a:ext cx="2224575"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#B39979</a:t>
              </a:r>
              <a:endParaRPr/>
            </a:p>
          </p:txBody>
        </p:sp>
      </p:grpSp>
      <p:grpSp>
        <p:nvGrpSpPr>
          <p:cNvPr id="676" name="Google Shape;676;p26"/>
          <p:cNvGrpSpPr/>
          <p:nvPr/>
        </p:nvGrpSpPr>
        <p:grpSpPr>
          <a:xfrm>
            <a:off x="4231525" y="8116360"/>
            <a:ext cx="1668432" cy="1145402"/>
            <a:chOff x="0" y="0"/>
            <a:chExt cx="2224575" cy="1527202"/>
          </a:xfrm>
        </p:grpSpPr>
        <p:grpSp>
          <p:nvGrpSpPr>
            <p:cNvPr id="677" name="Google Shape;677;p26"/>
            <p:cNvGrpSpPr/>
            <p:nvPr/>
          </p:nvGrpSpPr>
          <p:grpSpPr>
            <a:xfrm>
              <a:off x="681850" y="0"/>
              <a:ext cx="860876" cy="860876"/>
              <a:chOff x="0" y="0"/>
              <a:chExt cx="812800" cy="812800"/>
            </a:xfrm>
          </p:grpSpPr>
          <p:sp>
            <p:nvSpPr>
              <p:cNvPr id="678" name="Google Shape;67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0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0" name="Google Shape;680;p26"/>
            <p:cNvSpPr txBox="1"/>
            <p:nvPr/>
          </p:nvSpPr>
          <p:spPr>
            <a:xfrm>
              <a:off x="0" y="1032326"/>
              <a:ext cx="2224575" cy="494876"/>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000000"/>
                  </a:solidFill>
                  <a:latin typeface="Cabin"/>
                  <a:ea typeface="Cabin"/>
                  <a:cs typeface="Cabin"/>
                  <a:sym typeface="Cabin"/>
                </a:rPr>
                <a:t>#F2F0E8</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136" name="Shape 136"/>
        <p:cNvGrpSpPr/>
        <p:nvPr/>
      </p:nvGrpSpPr>
      <p:grpSpPr>
        <a:xfrm>
          <a:off x="0" y="0"/>
          <a:ext cx="0" cy="0"/>
          <a:chOff x="0" y="0"/>
          <a:chExt cx="0" cy="0"/>
        </a:xfrm>
      </p:grpSpPr>
      <p:pic>
        <p:nvPicPr>
          <p:cNvPr id="137" name="Google Shape;137;p9"/>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38" name="Google Shape;138;p9"/>
          <p:cNvGrpSpPr/>
          <p:nvPr/>
        </p:nvGrpSpPr>
        <p:grpSpPr>
          <a:xfrm>
            <a:off x="253194" y="108533"/>
            <a:ext cx="17781612" cy="9925273"/>
            <a:chOff x="0" y="-38100"/>
            <a:chExt cx="4683223" cy="2614064"/>
          </a:xfrm>
        </p:grpSpPr>
        <p:sp>
          <p:nvSpPr>
            <p:cNvPr id="139" name="Google Shape;139;p9"/>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40" name="Google Shape;140;p9"/>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9"/>
          <p:cNvSpPr/>
          <p:nvPr/>
        </p:nvSpPr>
        <p:spPr>
          <a:xfrm>
            <a:off x="12432711" y="540385"/>
            <a:ext cx="5244533" cy="2929872"/>
          </a:xfrm>
          <a:custGeom>
            <a:rect b="b" l="l" r="r" t="t"/>
            <a:pathLst>
              <a:path extrusionOk="0" h="2929872" w="5244533">
                <a:moveTo>
                  <a:pt x="0" y="0"/>
                </a:moveTo>
                <a:lnTo>
                  <a:pt x="5244533" y="0"/>
                </a:lnTo>
                <a:lnTo>
                  <a:pt x="5244533" y="2929872"/>
                </a:lnTo>
                <a:lnTo>
                  <a:pt x="0" y="2929872"/>
                </a:lnTo>
                <a:lnTo>
                  <a:pt x="0" y="0"/>
                </a:lnTo>
                <a:close/>
              </a:path>
            </a:pathLst>
          </a:custGeom>
          <a:blipFill rotWithShape="1">
            <a:blip r:embed="rId4">
              <a:alphaModFix/>
            </a:blip>
            <a:stretch>
              <a:fillRect b="-76722" l="0" r="0" t="0"/>
            </a:stretch>
          </a:blipFill>
          <a:ln>
            <a:noFill/>
          </a:ln>
        </p:spPr>
      </p:sp>
      <p:pic>
        <p:nvPicPr>
          <p:cNvPr id="142" name="Google Shape;142;p9"/>
          <p:cNvPicPr preferRelativeResize="0"/>
          <p:nvPr/>
        </p:nvPicPr>
        <p:blipFill rotWithShape="1">
          <a:blip r:embed="rId5">
            <a:alphaModFix/>
          </a:blip>
          <a:srcRect b="34952" l="0" r="0" t="34953"/>
          <a:stretch/>
        </p:blipFill>
        <p:spPr>
          <a:xfrm>
            <a:off x="280759" y="6452646"/>
            <a:ext cx="17726481" cy="3556216"/>
          </a:xfrm>
          <a:prstGeom prst="rect">
            <a:avLst/>
          </a:prstGeom>
          <a:noFill/>
          <a:ln>
            <a:noFill/>
          </a:ln>
        </p:spPr>
      </p:pic>
      <p:sp>
        <p:nvSpPr>
          <p:cNvPr id="143" name="Google Shape;143;p9"/>
          <p:cNvSpPr txBox="1"/>
          <p:nvPr/>
        </p:nvSpPr>
        <p:spPr>
          <a:xfrm>
            <a:off x="1724825" y="691490"/>
            <a:ext cx="10707886" cy="20479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1995" u="none" cap="none" strike="noStrike">
                <a:solidFill>
                  <a:srgbClr val="775935"/>
                </a:solidFill>
                <a:latin typeface="EB Garamond"/>
                <a:ea typeface="EB Garamond"/>
                <a:cs typeface="EB Garamond"/>
                <a:sym typeface="EB Garamond"/>
              </a:rPr>
              <a:t>Table of Contents</a:t>
            </a:r>
            <a:endParaRPr/>
          </a:p>
        </p:txBody>
      </p:sp>
      <p:sp>
        <p:nvSpPr>
          <p:cNvPr id="144" name="Google Shape;144;p9"/>
          <p:cNvSpPr/>
          <p:nvPr/>
        </p:nvSpPr>
        <p:spPr>
          <a:xfrm>
            <a:off x="253200" y="3470250"/>
            <a:ext cx="5925619" cy="2982879"/>
          </a:xfrm>
          <a:custGeom>
            <a:rect b="b" l="l" r="r" t="t"/>
            <a:pathLst>
              <a:path extrusionOk="0" h="785485" w="1567624">
                <a:moveTo>
                  <a:pt x="0" y="0"/>
                </a:moveTo>
                <a:lnTo>
                  <a:pt x="1567624" y="0"/>
                </a:lnTo>
                <a:lnTo>
                  <a:pt x="1567624" y="785485"/>
                </a:lnTo>
                <a:lnTo>
                  <a:pt x="0" y="785485"/>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45" name="Google Shape;145;p9"/>
          <p:cNvSpPr txBox="1"/>
          <p:nvPr/>
        </p:nvSpPr>
        <p:spPr>
          <a:xfrm>
            <a:off x="1158445" y="5420517"/>
            <a:ext cx="4130614" cy="562433"/>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3356" u="none" cap="none" strike="noStrike">
                <a:solidFill>
                  <a:srgbClr val="000000"/>
                </a:solidFill>
                <a:latin typeface="Cabin"/>
                <a:ea typeface="Cabin"/>
                <a:cs typeface="Cabin"/>
                <a:sym typeface="Cabin"/>
              </a:rPr>
              <a:t>Overview</a:t>
            </a:r>
            <a:endParaRPr/>
          </a:p>
        </p:txBody>
      </p:sp>
      <p:sp>
        <p:nvSpPr>
          <p:cNvPr id="146" name="Google Shape;146;p9"/>
          <p:cNvSpPr txBox="1"/>
          <p:nvPr/>
        </p:nvSpPr>
        <p:spPr>
          <a:xfrm>
            <a:off x="2334999" y="3327382"/>
            <a:ext cx="1777507" cy="2097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315" u="none" cap="none" strike="noStrike">
                <a:solidFill>
                  <a:srgbClr val="775935"/>
                </a:solidFill>
                <a:latin typeface="EB Garamond"/>
                <a:ea typeface="EB Garamond"/>
                <a:cs typeface="EB Garamond"/>
                <a:sym typeface="EB Garamond"/>
              </a:rPr>
              <a:t>01</a:t>
            </a:r>
            <a:endParaRPr/>
          </a:p>
        </p:txBody>
      </p:sp>
      <p:sp>
        <p:nvSpPr>
          <p:cNvPr id="147" name="Google Shape;147;p9"/>
          <p:cNvSpPr txBox="1"/>
          <p:nvPr/>
        </p:nvSpPr>
        <p:spPr>
          <a:xfrm>
            <a:off x="8255247" y="3327382"/>
            <a:ext cx="1777507" cy="2097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315" u="none" cap="none" strike="noStrike">
                <a:solidFill>
                  <a:srgbClr val="775935"/>
                </a:solidFill>
                <a:latin typeface="EB Garamond"/>
                <a:ea typeface="EB Garamond"/>
                <a:cs typeface="EB Garamond"/>
                <a:sym typeface="EB Garamond"/>
              </a:rPr>
              <a:t>02</a:t>
            </a:r>
            <a:endParaRPr/>
          </a:p>
        </p:txBody>
      </p:sp>
      <p:sp>
        <p:nvSpPr>
          <p:cNvPr id="148" name="Google Shape;148;p9"/>
          <p:cNvSpPr txBox="1"/>
          <p:nvPr/>
        </p:nvSpPr>
        <p:spPr>
          <a:xfrm>
            <a:off x="7078693" y="5420517"/>
            <a:ext cx="4130614" cy="562433"/>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3356" u="none" cap="none" strike="noStrike">
                <a:solidFill>
                  <a:srgbClr val="000000"/>
                </a:solidFill>
                <a:latin typeface="Cabin"/>
                <a:ea typeface="Cabin"/>
                <a:cs typeface="Cabin"/>
                <a:sym typeface="Cabin"/>
              </a:rPr>
              <a:t>Key Components</a:t>
            </a:r>
            <a:endParaRPr/>
          </a:p>
        </p:txBody>
      </p:sp>
      <p:sp>
        <p:nvSpPr>
          <p:cNvPr id="149" name="Google Shape;149;p9"/>
          <p:cNvSpPr txBox="1"/>
          <p:nvPr/>
        </p:nvSpPr>
        <p:spPr>
          <a:xfrm>
            <a:off x="12995851" y="5420517"/>
            <a:ext cx="4130614" cy="562433"/>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b="0" i="0" lang="en-US" sz="3356" u="none" cap="none" strike="noStrike">
                <a:solidFill>
                  <a:srgbClr val="000000"/>
                </a:solidFill>
                <a:latin typeface="Cabin"/>
                <a:ea typeface="Cabin"/>
                <a:cs typeface="Cabin"/>
                <a:sym typeface="Cabin"/>
              </a:rPr>
              <a:t>Career Pathways</a:t>
            </a:r>
            <a:endParaRPr/>
          </a:p>
        </p:txBody>
      </p:sp>
      <p:sp>
        <p:nvSpPr>
          <p:cNvPr id="150" name="Google Shape;150;p9"/>
          <p:cNvSpPr txBox="1"/>
          <p:nvPr/>
        </p:nvSpPr>
        <p:spPr>
          <a:xfrm>
            <a:off x="14172404" y="3327382"/>
            <a:ext cx="1777507" cy="209701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315" u="none" cap="none" strike="noStrike">
                <a:solidFill>
                  <a:srgbClr val="775935"/>
                </a:solidFill>
                <a:latin typeface="EB Garamond"/>
                <a:ea typeface="EB Garamond"/>
                <a:cs typeface="EB Garamond"/>
                <a:sym typeface="EB Garamond"/>
              </a:rPr>
              <a:t>03</a:t>
            </a:r>
            <a:endParaRPr/>
          </a:p>
        </p:txBody>
      </p:sp>
      <p:sp>
        <p:nvSpPr>
          <p:cNvPr id="151" name="Google Shape;151;p9"/>
          <p:cNvSpPr/>
          <p:nvPr/>
        </p:nvSpPr>
        <p:spPr>
          <a:xfrm>
            <a:off x="6180441" y="3470250"/>
            <a:ext cx="5925619" cy="2982879"/>
          </a:xfrm>
          <a:custGeom>
            <a:rect b="b" l="l" r="r" t="t"/>
            <a:pathLst>
              <a:path extrusionOk="0" h="785485" w="1567624">
                <a:moveTo>
                  <a:pt x="0" y="0"/>
                </a:moveTo>
                <a:lnTo>
                  <a:pt x="1567624" y="0"/>
                </a:lnTo>
                <a:lnTo>
                  <a:pt x="1567624" y="785485"/>
                </a:lnTo>
                <a:lnTo>
                  <a:pt x="0" y="785485"/>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52" name="Google Shape;152;p9"/>
          <p:cNvSpPr/>
          <p:nvPr/>
        </p:nvSpPr>
        <p:spPr>
          <a:xfrm>
            <a:off x="12107682" y="3470250"/>
            <a:ext cx="5925619" cy="2982879"/>
          </a:xfrm>
          <a:custGeom>
            <a:rect b="b" l="l" r="r" t="t"/>
            <a:pathLst>
              <a:path extrusionOk="0" h="785485" w="1567624">
                <a:moveTo>
                  <a:pt x="0" y="0"/>
                </a:moveTo>
                <a:lnTo>
                  <a:pt x="1567624" y="0"/>
                </a:lnTo>
                <a:lnTo>
                  <a:pt x="1567624" y="785485"/>
                </a:lnTo>
                <a:lnTo>
                  <a:pt x="0" y="785485"/>
                </a:lnTo>
                <a:close/>
              </a:path>
            </a:pathLst>
          </a:custGeom>
          <a:solidFill>
            <a:srgbClr val="000000">
              <a:alpha val="0"/>
            </a:srgbClr>
          </a:solidFill>
          <a:ln cap="sq" cmpd="sng" w="28575">
            <a:solidFill>
              <a:srgbClr val="775935"/>
            </a:solidFill>
            <a:prstDash val="solid"/>
            <a:miter lim="8000"/>
            <a:headEnd len="sm" w="sm" type="none"/>
            <a:tailEnd len="sm" w="sm" type="none"/>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684" name="Shape 684"/>
        <p:cNvGrpSpPr/>
        <p:nvPr/>
      </p:nvGrpSpPr>
      <p:grpSpPr>
        <a:xfrm>
          <a:off x="0" y="0"/>
          <a:ext cx="0" cy="0"/>
          <a:chOff x="0" y="0"/>
          <a:chExt cx="0" cy="0"/>
        </a:xfrm>
      </p:grpSpPr>
      <p:pic>
        <p:nvPicPr>
          <p:cNvPr id="685" name="Google Shape;685;p2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686" name="Google Shape;686;p27"/>
          <p:cNvGrpSpPr/>
          <p:nvPr/>
        </p:nvGrpSpPr>
        <p:grpSpPr>
          <a:xfrm>
            <a:off x="253194" y="108533"/>
            <a:ext cx="17781612" cy="9925273"/>
            <a:chOff x="0" y="-38100"/>
            <a:chExt cx="4683223" cy="2614064"/>
          </a:xfrm>
        </p:grpSpPr>
        <p:sp>
          <p:nvSpPr>
            <p:cNvPr id="687" name="Google Shape;687;p27"/>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688" name="Google Shape;688;p27"/>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9" name="Google Shape;689;p27"/>
          <p:cNvSpPr txBox="1"/>
          <p:nvPr/>
        </p:nvSpPr>
        <p:spPr>
          <a:xfrm>
            <a:off x="5455913" y="328912"/>
            <a:ext cx="7376100" cy="24156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15692" u="none" cap="none" strike="noStrike">
                <a:solidFill>
                  <a:srgbClr val="775935"/>
                </a:solidFill>
                <a:latin typeface="EB Garamond"/>
                <a:ea typeface="EB Garamond"/>
                <a:cs typeface="EB Garamond"/>
                <a:sym typeface="EB Garamond"/>
              </a:rPr>
              <a:t>Credits</a:t>
            </a:r>
            <a:endParaRPr/>
          </a:p>
        </p:txBody>
      </p:sp>
      <p:sp>
        <p:nvSpPr>
          <p:cNvPr id="690" name="Google Shape;690;p27"/>
          <p:cNvSpPr txBox="1"/>
          <p:nvPr/>
        </p:nvSpPr>
        <p:spPr>
          <a:xfrm>
            <a:off x="6094486" y="8375870"/>
            <a:ext cx="6099028" cy="499872"/>
          </a:xfrm>
          <a:prstGeom prst="rect">
            <a:avLst/>
          </a:prstGeom>
          <a:noFill/>
          <a:ln>
            <a:noFill/>
          </a:ln>
        </p:spPr>
        <p:txBody>
          <a:bodyPr anchorCtr="0" anchor="t" bIns="0" lIns="0" spcFirstLastPara="1" rIns="0" wrap="square" tIns="0">
            <a:spAutoFit/>
          </a:bodyPr>
          <a:lstStyle/>
          <a:p>
            <a:pPr indent="0" lvl="1" marL="0" marR="0" rtl="0" algn="ctr">
              <a:lnSpc>
                <a:spcPct val="181000"/>
              </a:lnSpc>
              <a:spcBef>
                <a:spcPts val="0"/>
              </a:spcBef>
              <a:spcAft>
                <a:spcPts val="0"/>
              </a:spcAft>
              <a:buNone/>
            </a:pPr>
            <a:r>
              <a:rPr b="0" i="0" lang="en-US" sz="2400" u="none" cap="none" strike="noStrike">
                <a:solidFill>
                  <a:srgbClr val="000000"/>
                </a:solidFill>
                <a:latin typeface="Cabin"/>
                <a:ea typeface="Cabin"/>
                <a:cs typeface="Cabin"/>
                <a:sym typeface="Cabin"/>
              </a:rPr>
              <a:t>for the photos</a:t>
            </a:r>
            <a:endParaRPr/>
          </a:p>
        </p:txBody>
      </p:sp>
      <p:sp>
        <p:nvSpPr>
          <p:cNvPr id="691" name="Google Shape;691;p27"/>
          <p:cNvSpPr txBox="1"/>
          <p:nvPr/>
        </p:nvSpPr>
        <p:spPr>
          <a:xfrm>
            <a:off x="6474092" y="7152519"/>
            <a:ext cx="5339815" cy="1167041"/>
          </a:xfrm>
          <a:prstGeom prst="rect">
            <a:avLst/>
          </a:prstGeom>
          <a:noFill/>
          <a:ln>
            <a:noFill/>
          </a:ln>
        </p:spPr>
        <p:txBody>
          <a:bodyPr anchorCtr="0" anchor="t" bIns="0" lIns="0" spcFirstLastPara="1" rIns="0" wrap="square" tIns="0">
            <a:spAutoFit/>
          </a:bodyPr>
          <a:lstStyle/>
          <a:p>
            <a:pPr indent="0" lvl="0" marL="0" marR="0" rtl="0" algn="ctr">
              <a:lnSpc>
                <a:spcPct val="249988"/>
              </a:lnSpc>
              <a:spcBef>
                <a:spcPts val="0"/>
              </a:spcBef>
              <a:spcAft>
                <a:spcPts val="0"/>
              </a:spcAft>
              <a:buNone/>
            </a:pPr>
            <a:r>
              <a:rPr b="1" i="0" lang="en-US" sz="4239" u="none" cap="none" strike="noStrike">
                <a:solidFill>
                  <a:srgbClr val="000000"/>
                </a:solidFill>
                <a:latin typeface="EB Garamond SemiBold"/>
                <a:ea typeface="EB Garamond SemiBold"/>
                <a:cs typeface="EB Garamond SemiBold"/>
                <a:sym typeface="EB Garamond SemiBold"/>
              </a:rPr>
              <a:t>Pexels &amp; Pixabay</a:t>
            </a:r>
            <a:endParaRPr/>
          </a:p>
        </p:txBody>
      </p:sp>
      <p:sp>
        <p:nvSpPr>
          <p:cNvPr id="692" name="Google Shape;692;p27"/>
          <p:cNvSpPr txBox="1"/>
          <p:nvPr/>
        </p:nvSpPr>
        <p:spPr>
          <a:xfrm>
            <a:off x="5856289" y="6186803"/>
            <a:ext cx="6575421" cy="499872"/>
          </a:xfrm>
          <a:prstGeom prst="rect">
            <a:avLst/>
          </a:prstGeom>
          <a:noFill/>
          <a:ln>
            <a:noFill/>
          </a:ln>
        </p:spPr>
        <p:txBody>
          <a:bodyPr anchorCtr="0" anchor="t" bIns="0" lIns="0" spcFirstLastPara="1" rIns="0" wrap="square" tIns="0">
            <a:spAutoFit/>
          </a:bodyPr>
          <a:lstStyle/>
          <a:p>
            <a:pPr indent="0" lvl="1" marL="0" marR="0" rtl="0" algn="ctr">
              <a:lnSpc>
                <a:spcPct val="181000"/>
              </a:lnSpc>
              <a:spcBef>
                <a:spcPts val="0"/>
              </a:spcBef>
              <a:spcAft>
                <a:spcPts val="0"/>
              </a:spcAft>
              <a:buNone/>
            </a:pPr>
            <a:r>
              <a:rPr b="0" i="0" lang="en-US" sz="2400" u="none" cap="none" strike="noStrike">
                <a:solidFill>
                  <a:srgbClr val="000000"/>
                </a:solidFill>
                <a:latin typeface="Cabin"/>
                <a:ea typeface="Cabin"/>
                <a:cs typeface="Cabin"/>
                <a:sym typeface="Cabin"/>
              </a:rPr>
              <a:t>for the presentation template</a:t>
            </a:r>
            <a:endParaRPr/>
          </a:p>
        </p:txBody>
      </p:sp>
      <p:sp>
        <p:nvSpPr>
          <p:cNvPr id="693" name="Google Shape;693;p27"/>
          <p:cNvSpPr txBox="1"/>
          <p:nvPr/>
        </p:nvSpPr>
        <p:spPr>
          <a:xfrm>
            <a:off x="6330823" y="2888215"/>
            <a:ext cx="5626353" cy="1143869"/>
          </a:xfrm>
          <a:prstGeom prst="rect">
            <a:avLst/>
          </a:prstGeom>
          <a:noFill/>
          <a:ln>
            <a:noFill/>
          </a:ln>
        </p:spPr>
        <p:txBody>
          <a:bodyPr anchorCtr="0" anchor="t" bIns="0" lIns="0" spcFirstLastPara="1" rIns="0" wrap="square" tIns="0">
            <a:spAutoFit/>
          </a:bodyPr>
          <a:lstStyle/>
          <a:p>
            <a:pPr indent="0" lvl="0" marL="0" marR="0" rtl="0" algn="ctr">
              <a:lnSpc>
                <a:spcPct val="209042"/>
              </a:lnSpc>
              <a:spcBef>
                <a:spcPts val="0"/>
              </a:spcBef>
              <a:spcAft>
                <a:spcPts val="0"/>
              </a:spcAft>
              <a:buNone/>
            </a:pPr>
            <a:r>
              <a:rPr b="0" i="0" lang="en-US" sz="2267" u="none" cap="none" strike="noStrike">
                <a:solidFill>
                  <a:srgbClr val="000000"/>
                </a:solidFill>
                <a:latin typeface="Cabin"/>
                <a:ea typeface="Cabin"/>
                <a:cs typeface="Cabin"/>
                <a:sym typeface="Cabin"/>
              </a:rPr>
              <a:t>This presentation template is free for everyone to use thanks to the following:</a:t>
            </a:r>
            <a:endParaRPr/>
          </a:p>
        </p:txBody>
      </p:sp>
      <p:pic>
        <p:nvPicPr>
          <p:cNvPr id="694" name="Google Shape;694;p27"/>
          <p:cNvPicPr preferRelativeResize="0"/>
          <p:nvPr/>
        </p:nvPicPr>
        <p:blipFill>
          <a:blip r:embed="rId4">
            <a:alphaModFix/>
          </a:blip>
          <a:stretch>
            <a:fillRect/>
          </a:stretch>
        </p:blipFill>
        <p:spPr>
          <a:xfrm>
            <a:off x="6821858" y="4754388"/>
            <a:ext cx="4644284" cy="1167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156" name="Shape 156"/>
        <p:cNvGrpSpPr/>
        <p:nvPr/>
      </p:nvGrpSpPr>
      <p:grpSpPr>
        <a:xfrm>
          <a:off x="0" y="0"/>
          <a:ext cx="0" cy="0"/>
          <a:chOff x="0" y="0"/>
          <a:chExt cx="0" cy="0"/>
        </a:xfrm>
      </p:grpSpPr>
      <p:pic>
        <p:nvPicPr>
          <p:cNvPr id="157" name="Google Shape;157;p10"/>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58" name="Google Shape;158;p10"/>
          <p:cNvSpPr/>
          <p:nvPr/>
        </p:nvSpPr>
        <p:spPr>
          <a:xfrm>
            <a:off x="5963229" y="4627070"/>
            <a:ext cx="5975711" cy="5375089"/>
          </a:xfrm>
          <a:custGeom>
            <a:rect b="b" l="l" r="r" t="t"/>
            <a:pathLst>
              <a:path extrusionOk="0" h="5375089" w="5975711">
                <a:moveTo>
                  <a:pt x="0" y="0"/>
                </a:moveTo>
                <a:lnTo>
                  <a:pt x="5975711" y="0"/>
                </a:lnTo>
                <a:lnTo>
                  <a:pt x="5975711" y="5375089"/>
                </a:lnTo>
                <a:lnTo>
                  <a:pt x="0" y="5375089"/>
                </a:lnTo>
                <a:lnTo>
                  <a:pt x="0" y="0"/>
                </a:lnTo>
                <a:close/>
              </a:path>
            </a:pathLst>
          </a:custGeom>
          <a:blipFill rotWithShape="1">
            <a:blip r:embed="rId4">
              <a:alphaModFix/>
            </a:blip>
            <a:stretch>
              <a:fillRect b="-11171" l="0" r="0" t="0"/>
            </a:stretch>
          </a:blipFill>
          <a:ln>
            <a:noFill/>
          </a:ln>
        </p:spPr>
      </p:sp>
      <p:grpSp>
        <p:nvGrpSpPr>
          <p:cNvPr id="159" name="Google Shape;159;p10"/>
          <p:cNvGrpSpPr/>
          <p:nvPr/>
        </p:nvGrpSpPr>
        <p:grpSpPr>
          <a:xfrm>
            <a:off x="253194" y="108533"/>
            <a:ext cx="17781612" cy="9925273"/>
            <a:chOff x="0" y="-38100"/>
            <a:chExt cx="4683223" cy="2614064"/>
          </a:xfrm>
        </p:grpSpPr>
        <p:sp>
          <p:nvSpPr>
            <p:cNvPr id="160" name="Google Shape;160;p10"/>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61" name="Google Shape;161;p10"/>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0"/>
          <p:cNvGrpSpPr/>
          <p:nvPr/>
        </p:nvGrpSpPr>
        <p:grpSpPr>
          <a:xfrm>
            <a:off x="253194" y="1695818"/>
            <a:ext cx="14652800" cy="2601185"/>
            <a:chOff x="0" y="-38100"/>
            <a:chExt cx="3415309" cy="606291"/>
          </a:xfrm>
        </p:grpSpPr>
        <p:sp>
          <p:nvSpPr>
            <p:cNvPr id="163" name="Google Shape;163;p10"/>
            <p:cNvSpPr/>
            <p:nvPr/>
          </p:nvSpPr>
          <p:spPr>
            <a:xfrm>
              <a:off x="0" y="0"/>
              <a:ext cx="3415309" cy="568191"/>
            </a:xfrm>
            <a:custGeom>
              <a:rect b="b" l="l" r="r" t="t"/>
              <a:pathLst>
                <a:path extrusionOk="0" h="568191" w="3415309">
                  <a:moveTo>
                    <a:pt x="0" y="0"/>
                  </a:moveTo>
                  <a:lnTo>
                    <a:pt x="3415309" y="0"/>
                  </a:lnTo>
                  <a:lnTo>
                    <a:pt x="3415309" y="568191"/>
                  </a:lnTo>
                  <a:lnTo>
                    <a:pt x="0" y="568191"/>
                  </a:lnTo>
                  <a:close/>
                </a:path>
              </a:pathLst>
            </a:custGeom>
            <a:solidFill>
              <a:srgbClr val="E5DFCF"/>
            </a:solidFill>
            <a:ln cap="sq" cmpd="sng" w="28575">
              <a:solidFill>
                <a:srgbClr val="775935"/>
              </a:solidFill>
              <a:prstDash val="solid"/>
              <a:miter lim="8000"/>
              <a:headEnd len="sm" w="sm" type="none"/>
              <a:tailEnd len="sm" w="sm" type="none"/>
            </a:ln>
          </p:spPr>
        </p:sp>
        <p:sp>
          <p:nvSpPr>
            <p:cNvPr id="164" name="Google Shape;164;p10"/>
            <p:cNvSpPr txBox="1"/>
            <p:nvPr/>
          </p:nvSpPr>
          <p:spPr>
            <a:xfrm>
              <a:off x="0" y="-38100"/>
              <a:ext cx="3415309" cy="6062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5" name="Google Shape;165;p10"/>
          <p:cNvPicPr preferRelativeResize="0"/>
          <p:nvPr/>
        </p:nvPicPr>
        <p:blipFill rotWithShape="1">
          <a:blip r:embed="rId5">
            <a:alphaModFix/>
          </a:blip>
          <a:srcRect b="17595" l="11428" r="29568" t="0"/>
          <a:stretch/>
        </p:blipFill>
        <p:spPr>
          <a:xfrm>
            <a:off x="7542802" y="282492"/>
            <a:ext cx="10460118" cy="9751314"/>
          </a:xfrm>
          <a:prstGeom prst="rect">
            <a:avLst/>
          </a:prstGeom>
          <a:noFill/>
          <a:ln>
            <a:noFill/>
          </a:ln>
        </p:spPr>
      </p:pic>
      <p:sp>
        <p:nvSpPr>
          <p:cNvPr id="166" name="Google Shape;166;p10"/>
          <p:cNvSpPr txBox="1"/>
          <p:nvPr/>
        </p:nvSpPr>
        <p:spPr>
          <a:xfrm>
            <a:off x="1028700" y="4036520"/>
            <a:ext cx="3722658" cy="522178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30532" u="none" cap="none" strike="noStrike">
                <a:solidFill>
                  <a:srgbClr val="B39979"/>
                </a:solidFill>
                <a:latin typeface="EB Garamond"/>
                <a:ea typeface="EB Garamond"/>
                <a:cs typeface="EB Garamond"/>
                <a:sym typeface="EB Garamond"/>
              </a:rPr>
              <a:t>01</a:t>
            </a:r>
            <a:endParaRPr/>
          </a:p>
        </p:txBody>
      </p:sp>
      <p:sp>
        <p:nvSpPr>
          <p:cNvPr id="167" name="Google Shape;167;p10"/>
          <p:cNvSpPr txBox="1"/>
          <p:nvPr/>
        </p:nvSpPr>
        <p:spPr>
          <a:xfrm>
            <a:off x="1129487" y="1803532"/>
            <a:ext cx="9981600" cy="2517000"/>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0" i="0" lang="en-US" sz="16352" u="none" cap="none" strike="noStrike">
                <a:solidFill>
                  <a:srgbClr val="775935"/>
                </a:solidFill>
                <a:latin typeface="EB Garamond"/>
                <a:ea typeface="EB Garamond"/>
                <a:cs typeface="EB Garamond"/>
                <a:sym typeface="EB Garamond"/>
              </a:rPr>
              <a:t>Overview</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171" name="Shape 171"/>
        <p:cNvGrpSpPr/>
        <p:nvPr/>
      </p:nvGrpSpPr>
      <p:grpSpPr>
        <a:xfrm>
          <a:off x="0" y="0"/>
          <a:ext cx="0" cy="0"/>
          <a:chOff x="0" y="0"/>
          <a:chExt cx="0" cy="0"/>
        </a:xfrm>
      </p:grpSpPr>
      <p:pic>
        <p:nvPicPr>
          <p:cNvPr id="172" name="Google Shape;172;p1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73" name="Google Shape;173;p11"/>
          <p:cNvGrpSpPr/>
          <p:nvPr/>
        </p:nvGrpSpPr>
        <p:grpSpPr>
          <a:xfrm>
            <a:off x="253194" y="108533"/>
            <a:ext cx="17781612" cy="9925273"/>
            <a:chOff x="0" y="-38100"/>
            <a:chExt cx="4683223" cy="2614064"/>
          </a:xfrm>
        </p:grpSpPr>
        <p:sp>
          <p:nvSpPr>
            <p:cNvPr id="174" name="Google Shape;174;p11"/>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175" name="Google Shape;175;p11"/>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1"/>
          <p:cNvGrpSpPr/>
          <p:nvPr/>
        </p:nvGrpSpPr>
        <p:grpSpPr>
          <a:xfrm>
            <a:off x="1184080" y="2704618"/>
            <a:ext cx="4561709" cy="4561709"/>
            <a:chOff x="0" y="0"/>
            <a:chExt cx="812800" cy="812800"/>
          </a:xfrm>
        </p:grpSpPr>
        <p:sp>
          <p:nvSpPr>
            <p:cNvPr id="177" name="Google Shape;17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1"/>
          <p:cNvGrpSpPr/>
          <p:nvPr/>
        </p:nvGrpSpPr>
        <p:grpSpPr>
          <a:xfrm>
            <a:off x="6863146" y="2704618"/>
            <a:ext cx="4561709" cy="4561709"/>
            <a:chOff x="0" y="0"/>
            <a:chExt cx="812800" cy="812800"/>
          </a:xfrm>
        </p:grpSpPr>
        <p:sp>
          <p:nvSpPr>
            <p:cNvPr id="180" name="Google Shape;18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1"/>
          <p:cNvGrpSpPr/>
          <p:nvPr/>
        </p:nvGrpSpPr>
        <p:grpSpPr>
          <a:xfrm>
            <a:off x="12539188" y="2704618"/>
            <a:ext cx="4561709" cy="4561709"/>
            <a:chOff x="0" y="0"/>
            <a:chExt cx="812800" cy="812800"/>
          </a:xfrm>
        </p:grpSpPr>
        <p:sp>
          <p:nvSpPr>
            <p:cNvPr id="183" name="Google Shape;1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1"/>
          <p:cNvSpPr/>
          <p:nvPr/>
        </p:nvSpPr>
        <p:spPr>
          <a:xfrm rot="5326391">
            <a:off x="7060557" y="2902030"/>
            <a:ext cx="4166886" cy="4166886"/>
          </a:xfrm>
          <a:custGeom>
            <a:rect b="b" l="l" r="r" t="t"/>
            <a:pathLst>
              <a:path extrusionOk="0" h="4166886" w="4166886">
                <a:moveTo>
                  <a:pt x="0" y="0"/>
                </a:moveTo>
                <a:lnTo>
                  <a:pt x="4166886" y="0"/>
                </a:lnTo>
                <a:lnTo>
                  <a:pt x="4166886" y="4166886"/>
                </a:lnTo>
                <a:lnTo>
                  <a:pt x="0" y="4166886"/>
                </a:lnTo>
                <a:lnTo>
                  <a:pt x="0" y="0"/>
                </a:lnTo>
                <a:close/>
              </a:path>
            </a:pathLst>
          </a:custGeom>
          <a:blipFill rotWithShape="1">
            <a:blip r:embed="rId4">
              <a:alphaModFix/>
            </a:blip>
            <a:stretch>
              <a:fillRect b="0" l="0" r="0" t="0"/>
            </a:stretch>
          </a:blipFill>
          <a:ln>
            <a:noFill/>
          </a:ln>
        </p:spPr>
      </p:sp>
      <p:sp>
        <p:nvSpPr>
          <p:cNvPr id="186" name="Google Shape;186;p11"/>
          <p:cNvSpPr/>
          <p:nvPr/>
        </p:nvSpPr>
        <p:spPr>
          <a:xfrm>
            <a:off x="1384028" y="2902030"/>
            <a:ext cx="4166886" cy="4166886"/>
          </a:xfrm>
          <a:custGeom>
            <a:rect b="b" l="l" r="r" t="t"/>
            <a:pathLst>
              <a:path extrusionOk="0" h="4166886" w="4166886">
                <a:moveTo>
                  <a:pt x="0" y="0"/>
                </a:moveTo>
                <a:lnTo>
                  <a:pt x="4166886" y="0"/>
                </a:lnTo>
                <a:lnTo>
                  <a:pt x="4166886" y="4166886"/>
                </a:lnTo>
                <a:lnTo>
                  <a:pt x="0" y="4166886"/>
                </a:lnTo>
                <a:lnTo>
                  <a:pt x="0" y="0"/>
                </a:lnTo>
                <a:close/>
              </a:path>
            </a:pathLst>
          </a:custGeom>
          <a:blipFill rotWithShape="1">
            <a:blip r:embed="rId4">
              <a:alphaModFix/>
            </a:blip>
            <a:stretch>
              <a:fillRect b="0" l="0" r="0" t="0"/>
            </a:stretch>
          </a:blipFill>
          <a:ln>
            <a:noFill/>
          </a:ln>
        </p:spPr>
      </p:sp>
      <p:sp>
        <p:nvSpPr>
          <p:cNvPr id="187" name="Google Shape;187;p11"/>
          <p:cNvSpPr/>
          <p:nvPr/>
        </p:nvSpPr>
        <p:spPr>
          <a:xfrm rot="-3051454">
            <a:off x="12738304" y="2902030"/>
            <a:ext cx="4166886" cy="4166886"/>
          </a:xfrm>
          <a:custGeom>
            <a:rect b="b" l="l" r="r" t="t"/>
            <a:pathLst>
              <a:path extrusionOk="0" h="4166886" w="4166886">
                <a:moveTo>
                  <a:pt x="0" y="0"/>
                </a:moveTo>
                <a:lnTo>
                  <a:pt x="4166886" y="0"/>
                </a:lnTo>
                <a:lnTo>
                  <a:pt x="4166886" y="4166886"/>
                </a:lnTo>
                <a:lnTo>
                  <a:pt x="0" y="4166886"/>
                </a:lnTo>
                <a:lnTo>
                  <a:pt x="0" y="0"/>
                </a:lnTo>
                <a:close/>
              </a:path>
            </a:pathLst>
          </a:custGeom>
          <a:blipFill rotWithShape="1">
            <a:blip r:embed="rId4">
              <a:alphaModFix/>
            </a:blip>
            <a:stretch>
              <a:fillRect b="0" l="0" r="0" t="0"/>
            </a:stretch>
          </a:blipFill>
          <a:ln>
            <a:noFill/>
          </a:ln>
        </p:spPr>
      </p:sp>
      <p:sp>
        <p:nvSpPr>
          <p:cNvPr id="188" name="Google Shape;188;p11"/>
          <p:cNvSpPr/>
          <p:nvPr/>
        </p:nvSpPr>
        <p:spPr>
          <a:xfrm>
            <a:off x="2438889" y="3701716"/>
            <a:ext cx="2057163" cy="2675984"/>
          </a:xfrm>
          <a:custGeom>
            <a:rect b="b" l="l" r="r" t="t"/>
            <a:pathLst>
              <a:path extrusionOk="0" h="2675984" w="2057163">
                <a:moveTo>
                  <a:pt x="0" y="0"/>
                </a:moveTo>
                <a:lnTo>
                  <a:pt x="2057163" y="0"/>
                </a:lnTo>
                <a:lnTo>
                  <a:pt x="2057163" y="2675984"/>
                </a:lnTo>
                <a:lnTo>
                  <a:pt x="0" y="2675984"/>
                </a:lnTo>
                <a:lnTo>
                  <a:pt x="0" y="0"/>
                </a:lnTo>
                <a:close/>
              </a:path>
            </a:pathLst>
          </a:custGeom>
          <a:blipFill rotWithShape="1">
            <a:blip r:embed="rId5">
              <a:alphaModFix/>
            </a:blip>
            <a:stretch>
              <a:fillRect b="0" l="0" r="0" t="0"/>
            </a:stretch>
          </a:blipFill>
          <a:ln>
            <a:noFill/>
          </a:ln>
        </p:spPr>
      </p:sp>
      <p:sp>
        <p:nvSpPr>
          <p:cNvPr id="189" name="Google Shape;189;p11"/>
          <p:cNvSpPr/>
          <p:nvPr/>
        </p:nvSpPr>
        <p:spPr>
          <a:xfrm>
            <a:off x="8177681" y="3701716"/>
            <a:ext cx="1932637" cy="2567513"/>
          </a:xfrm>
          <a:custGeom>
            <a:rect b="b" l="l" r="r" t="t"/>
            <a:pathLst>
              <a:path extrusionOk="0" h="2567513" w="1932637">
                <a:moveTo>
                  <a:pt x="0" y="0"/>
                </a:moveTo>
                <a:lnTo>
                  <a:pt x="1932638" y="0"/>
                </a:lnTo>
                <a:lnTo>
                  <a:pt x="1932638" y="2567513"/>
                </a:lnTo>
                <a:lnTo>
                  <a:pt x="0" y="2567513"/>
                </a:lnTo>
                <a:lnTo>
                  <a:pt x="0" y="0"/>
                </a:lnTo>
                <a:close/>
              </a:path>
            </a:pathLst>
          </a:custGeom>
          <a:blipFill rotWithShape="1">
            <a:blip r:embed="rId6">
              <a:alphaModFix/>
            </a:blip>
            <a:stretch>
              <a:fillRect b="0" l="0" r="0" t="0"/>
            </a:stretch>
          </a:blipFill>
          <a:ln>
            <a:noFill/>
          </a:ln>
        </p:spPr>
      </p:sp>
      <p:sp>
        <p:nvSpPr>
          <p:cNvPr id="190" name="Google Shape;190;p11"/>
          <p:cNvSpPr/>
          <p:nvPr/>
        </p:nvSpPr>
        <p:spPr>
          <a:xfrm>
            <a:off x="13407470" y="3980051"/>
            <a:ext cx="2828553" cy="2010844"/>
          </a:xfrm>
          <a:custGeom>
            <a:rect b="b" l="l" r="r" t="t"/>
            <a:pathLst>
              <a:path extrusionOk="0" h="2010844" w="2828553">
                <a:moveTo>
                  <a:pt x="0" y="0"/>
                </a:moveTo>
                <a:lnTo>
                  <a:pt x="2828553" y="0"/>
                </a:lnTo>
                <a:lnTo>
                  <a:pt x="2828553" y="2010844"/>
                </a:lnTo>
                <a:lnTo>
                  <a:pt x="0" y="2010844"/>
                </a:lnTo>
                <a:lnTo>
                  <a:pt x="0" y="0"/>
                </a:lnTo>
                <a:close/>
              </a:path>
            </a:pathLst>
          </a:custGeom>
          <a:blipFill rotWithShape="1">
            <a:blip r:embed="rId7">
              <a:alphaModFix/>
            </a:blip>
            <a:stretch>
              <a:fillRect b="0" l="0" r="0" t="0"/>
            </a:stretch>
          </a:blipFill>
          <a:ln>
            <a:noFill/>
          </a:ln>
        </p:spPr>
      </p:sp>
      <p:sp>
        <p:nvSpPr>
          <p:cNvPr id="191" name="Google Shape;191;p11"/>
          <p:cNvSpPr txBox="1"/>
          <p:nvPr/>
        </p:nvSpPr>
        <p:spPr>
          <a:xfrm>
            <a:off x="1768026" y="527963"/>
            <a:ext cx="14751949"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What is Archaeology?</a:t>
            </a:r>
            <a:endParaRPr/>
          </a:p>
        </p:txBody>
      </p:sp>
      <p:sp>
        <p:nvSpPr>
          <p:cNvPr id="192" name="Google Shape;192;p11"/>
          <p:cNvSpPr txBox="1"/>
          <p:nvPr/>
        </p:nvSpPr>
        <p:spPr>
          <a:xfrm>
            <a:off x="2053194" y="7433774"/>
            <a:ext cx="2828553"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Write a main idea here</a:t>
            </a:r>
            <a:endParaRPr/>
          </a:p>
        </p:txBody>
      </p:sp>
      <p:sp>
        <p:nvSpPr>
          <p:cNvPr id="193" name="Google Shape;193;p11"/>
          <p:cNvSpPr txBox="1"/>
          <p:nvPr/>
        </p:nvSpPr>
        <p:spPr>
          <a:xfrm>
            <a:off x="7729724" y="7433774"/>
            <a:ext cx="2828553"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Write a main idea here</a:t>
            </a:r>
            <a:endParaRPr/>
          </a:p>
        </p:txBody>
      </p:sp>
      <p:sp>
        <p:nvSpPr>
          <p:cNvPr id="194" name="Google Shape;194;p11"/>
          <p:cNvSpPr txBox="1"/>
          <p:nvPr/>
        </p:nvSpPr>
        <p:spPr>
          <a:xfrm>
            <a:off x="13405766" y="7433774"/>
            <a:ext cx="2828553" cy="450342"/>
          </a:xfrm>
          <a:prstGeom prst="rect">
            <a:avLst/>
          </a:prstGeom>
          <a:noFill/>
          <a:ln>
            <a:noFill/>
          </a:ln>
        </p:spPr>
        <p:txBody>
          <a:bodyPr anchorCtr="0" anchor="t" bIns="0" lIns="0" spcFirstLastPara="1" rIns="0" wrap="square" tIns="0">
            <a:spAutoFit/>
          </a:bodyPr>
          <a:lstStyle/>
          <a:p>
            <a:pPr indent="0" lvl="0" marL="0" marR="0" rtl="0" algn="ctr">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Write a main idea here</a:t>
            </a:r>
            <a:endParaRPr/>
          </a:p>
        </p:txBody>
      </p:sp>
      <p:sp>
        <p:nvSpPr>
          <p:cNvPr id="195" name="Google Shape;195;p11"/>
          <p:cNvSpPr txBox="1"/>
          <p:nvPr/>
        </p:nvSpPr>
        <p:spPr>
          <a:xfrm>
            <a:off x="1926957" y="7983197"/>
            <a:ext cx="3081027" cy="107289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196" name="Google Shape;196;p11"/>
          <p:cNvSpPr txBox="1"/>
          <p:nvPr/>
        </p:nvSpPr>
        <p:spPr>
          <a:xfrm>
            <a:off x="7603486" y="7983197"/>
            <a:ext cx="3081027" cy="107289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197" name="Google Shape;197;p11"/>
          <p:cNvSpPr txBox="1"/>
          <p:nvPr/>
        </p:nvSpPr>
        <p:spPr>
          <a:xfrm>
            <a:off x="13279529" y="7983197"/>
            <a:ext cx="3081027" cy="1072896"/>
          </a:xfrm>
          <a:prstGeom prst="rect">
            <a:avLst/>
          </a:prstGeom>
          <a:noFill/>
          <a:ln>
            <a:noFill/>
          </a:ln>
        </p:spPr>
        <p:txBody>
          <a:bodyPr anchorCtr="0" anchor="t" bIns="0" lIns="0" spcFirstLastPara="1" rIns="0" wrap="square" tIns="0">
            <a:spAutoFit/>
          </a:bodyPr>
          <a:lstStyle/>
          <a:p>
            <a:pPr indent="0" lvl="0" marL="0" marR="0" rtl="0" algn="ctr">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201" name="Shape 201"/>
        <p:cNvGrpSpPr/>
        <p:nvPr/>
      </p:nvGrpSpPr>
      <p:grpSpPr>
        <a:xfrm>
          <a:off x="0" y="0"/>
          <a:ext cx="0" cy="0"/>
          <a:chOff x="0" y="0"/>
          <a:chExt cx="0" cy="0"/>
        </a:xfrm>
      </p:grpSpPr>
      <p:pic>
        <p:nvPicPr>
          <p:cNvPr id="202" name="Google Shape;202;p12"/>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03" name="Google Shape;203;p12"/>
          <p:cNvGrpSpPr/>
          <p:nvPr/>
        </p:nvGrpSpPr>
        <p:grpSpPr>
          <a:xfrm>
            <a:off x="253194" y="108533"/>
            <a:ext cx="17781612" cy="9925273"/>
            <a:chOff x="0" y="-38100"/>
            <a:chExt cx="4683223" cy="2614064"/>
          </a:xfrm>
        </p:grpSpPr>
        <p:sp>
          <p:nvSpPr>
            <p:cNvPr id="204" name="Google Shape;204;p12"/>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205" name="Google Shape;205;p12"/>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2"/>
          <p:cNvGrpSpPr/>
          <p:nvPr/>
        </p:nvGrpSpPr>
        <p:grpSpPr>
          <a:xfrm>
            <a:off x="253194" y="4316777"/>
            <a:ext cx="17781612" cy="1405919"/>
            <a:chOff x="0" y="-38100"/>
            <a:chExt cx="4683223" cy="370283"/>
          </a:xfrm>
        </p:grpSpPr>
        <p:sp>
          <p:nvSpPr>
            <p:cNvPr id="207" name="Google Shape;207;p12"/>
            <p:cNvSpPr/>
            <p:nvPr/>
          </p:nvSpPr>
          <p:spPr>
            <a:xfrm>
              <a:off x="0" y="0"/>
              <a:ext cx="4683223" cy="332183"/>
            </a:xfrm>
            <a:custGeom>
              <a:rect b="b" l="l" r="r" t="t"/>
              <a:pathLst>
                <a:path extrusionOk="0" h="332183" w="4683223">
                  <a:moveTo>
                    <a:pt x="0" y="0"/>
                  </a:moveTo>
                  <a:lnTo>
                    <a:pt x="4683223" y="0"/>
                  </a:lnTo>
                  <a:lnTo>
                    <a:pt x="4683223" y="332183"/>
                  </a:lnTo>
                  <a:lnTo>
                    <a:pt x="0" y="332183"/>
                  </a:lnTo>
                  <a:close/>
                </a:path>
              </a:pathLst>
            </a:custGeom>
            <a:solidFill>
              <a:srgbClr val="E5DFCF"/>
            </a:solidFill>
            <a:ln cap="sq" cmpd="sng" w="28575">
              <a:solidFill>
                <a:srgbClr val="775935"/>
              </a:solidFill>
              <a:prstDash val="solid"/>
              <a:miter lim="8000"/>
              <a:headEnd len="sm" w="sm" type="none"/>
              <a:tailEnd len="sm" w="sm" type="none"/>
            </a:ln>
          </p:spPr>
        </p:sp>
        <p:sp>
          <p:nvSpPr>
            <p:cNvPr id="208" name="Google Shape;208;p12"/>
            <p:cNvSpPr txBox="1"/>
            <p:nvPr/>
          </p:nvSpPr>
          <p:spPr>
            <a:xfrm>
              <a:off x="0" y="-38100"/>
              <a:ext cx="4683223" cy="37028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12"/>
          <p:cNvSpPr/>
          <p:nvPr/>
        </p:nvSpPr>
        <p:spPr>
          <a:xfrm>
            <a:off x="6673702" y="6990614"/>
            <a:ext cx="4940595" cy="3018369"/>
          </a:xfrm>
          <a:custGeom>
            <a:rect b="b" l="l" r="r" t="t"/>
            <a:pathLst>
              <a:path extrusionOk="0" h="3018369" w="4940595">
                <a:moveTo>
                  <a:pt x="0" y="0"/>
                </a:moveTo>
                <a:lnTo>
                  <a:pt x="4940596" y="0"/>
                </a:lnTo>
                <a:lnTo>
                  <a:pt x="4940596" y="3018369"/>
                </a:lnTo>
                <a:lnTo>
                  <a:pt x="0" y="3018369"/>
                </a:lnTo>
                <a:lnTo>
                  <a:pt x="0" y="0"/>
                </a:lnTo>
                <a:close/>
              </a:path>
            </a:pathLst>
          </a:custGeom>
          <a:blipFill rotWithShape="1">
            <a:blip r:embed="rId4">
              <a:alphaModFix/>
            </a:blip>
            <a:stretch>
              <a:fillRect b="-78935" l="0" r="0" t="0"/>
            </a:stretch>
          </a:blipFill>
          <a:ln>
            <a:noFill/>
          </a:ln>
        </p:spPr>
      </p:sp>
      <p:sp>
        <p:nvSpPr>
          <p:cNvPr id="210" name="Google Shape;210;p12"/>
          <p:cNvSpPr txBox="1"/>
          <p:nvPr/>
        </p:nvSpPr>
        <p:spPr>
          <a:xfrm>
            <a:off x="1768026" y="527963"/>
            <a:ext cx="14751949"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Important Timeline</a:t>
            </a:r>
            <a:endParaRPr/>
          </a:p>
        </p:txBody>
      </p:sp>
      <p:sp>
        <p:nvSpPr>
          <p:cNvPr id="211" name="Google Shape;211;p12"/>
          <p:cNvSpPr txBox="1"/>
          <p:nvPr/>
        </p:nvSpPr>
        <p:spPr>
          <a:xfrm>
            <a:off x="1105438" y="3129967"/>
            <a:ext cx="2655905" cy="92202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775935"/>
                </a:solidFill>
                <a:latin typeface="EB Garamond SemiBold"/>
                <a:ea typeface="EB Garamond SemiBold"/>
                <a:cs typeface="EB Garamond SemiBold"/>
                <a:sym typeface="EB Garamond SemiBold"/>
              </a:rPr>
              <a:t>6th Century BCE - 4th Century CE</a:t>
            </a:r>
            <a:endParaRPr/>
          </a:p>
        </p:txBody>
      </p:sp>
      <p:sp>
        <p:nvSpPr>
          <p:cNvPr id="212" name="Google Shape;212;p12"/>
          <p:cNvSpPr txBox="1"/>
          <p:nvPr/>
        </p:nvSpPr>
        <p:spPr>
          <a:xfrm>
            <a:off x="5862333" y="3129967"/>
            <a:ext cx="2229185" cy="92202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775935"/>
                </a:solidFill>
                <a:latin typeface="EB Garamond SemiBold"/>
                <a:ea typeface="EB Garamond SemiBold"/>
                <a:cs typeface="EB Garamond SemiBold"/>
                <a:sym typeface="EB Garamond SemiBold"/>
              </a:rPr>
              <a:t>14th Century - 17th Century</a:t>
            </a:r>
            <a:endParaRPr/>
          </a:p>
        </p:txBody>
      </p:sp>
      <p:sp>
        <p:nvSpPr>
          <p:cNvPr id="213" name="Google Shape;213;p12"/>
          <p:cNvSpPr txBox="1"/>
          <p:nvPr/>
        </p:nvSpPr>
        <p:spPr>
          <a:xfrm>
            <a:off x="10407003" y="3129967"/>
            <a:ext cx="2350443" cy="92202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775935"/>
                </a:solidFill>
                <a:latin typeface="EB Garamond SemiBold"/>
                <a:ea typeface="EB Garamond SemiBold"/>
                <a:cs typeface="EB Garamond SemiBold"/>
                <a:sym typeface="EB Garamond SemiBold"/>
              </a:rPr>
              <a:t>18th Century - 19th Century</a:t>
            </a:r>
            <a:endParaRPr/>
          </a:p>
        </p:txBody>
      </p:sp>
      <p:sp>
        <p:nvSpPr>
          <p:cNvPr id="214" name="Google Shape;214;p12"/>
          <p:cNvSpPr txBox="1"/>
          <p:nvPr/>
        </p:nvSpPr>
        <p:spPr>
          <a:xfrm>
            <a:off x="14733026" y="3129967"/>
            <a:ext cx="2174081" cy="92202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775935"/>
                </a:solidFill>
                <a:latin typeface="EB Garamond SemiBold"/>
                <a:ea typeface="EB Garamond SemiBold"/>
                <a:cs typeface="EB Garamond SemiBold"/>
                <a:sym typeface="EB Garamond SemiBold"/>
              </a:rPr>
              <a:t>20th Century - Present</a:t>
            </a:r>
            <a:endParaRPr/>
          </a:p>
        </p:txBody>
      </p:sp>
      <p:sp>
        <p:nvSpPr>
          <p:cNvPr id="215" name="Google Shape;215;p12"/>
          <p:cNvSpPr txBox="1"/>
          <p:nvPr/>
        </p:nvSpPr>
        <p:spPr>
          <a:xfrm>
            <a:off x="1350413" y="4767582"/>
            <a:ext cx="2226900" cy="7632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199" u="none" cap="none" strike="noStrike">
                <a:solidFill>
                  <a:srgbClr val="775935"/>
                </a:solidFill>
                <a:latin typeface="Cabin"/>
                <a:ea typeface="Cabin"/>
                <a:cs typeface="Cabin"/>
                <a:sym typeface="Cabin"/>
              </a:rPr>
              <a:t>Ancient Observations</a:t>
            </a:r>
            <a:endParaRPr/>
          </a:p>
        </p:txBody>
      </p:sp>
      <p:sp>
        <p:nvSpPr>
          <p:cNvPr id="216" name="Google Shape;216;p12"/>
          <p:cNvSpPr txBox="1"/>
          <p:nvPr/>
        </p:nvSpPr>
        <p:spPr>
          <a:xfrm>
            <a:off x="5552908" y="4767582"/>
            <a:ext cx="2909100" cy="7632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199" u="none" cap="none" strike="noStrike">
                <a:solidFill>
                  <a:srgbClr val="775935"/>
                </a:solidFill>
                <a:latin typeface="Cabin"/>
                <a:ea typeface="Cabin"/>
                <a:cs typeface="Cabin"/>
                <a:sym typeface="Cabin"/>
              </a:rPr>
              <a:t>Renaissance Antiquarianism</a:t>
            </a:r>
            <a:endParaRPr/>
          </a:p>
        </p:txBody>
      </p:sp>
      <p:sp>
        <p:nvSpPr>
          <p:cNvPr id="217" name="Google Shape;217;p12"/>
          <p:cNvSpPr txBox="1"/>
          <p:nvPr/>
        </p:nvSpPr>
        <p:spPr>
          <a:xfrm>
            <a:off x="10437483" y="4767582"/>
            <a:ext cx="2350500" cy="7632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199" u="none" cap="none" strike="noStrike">
                <a:solidFill>
                  <a:srgbClr val="775935"/>
                </a:solidFill>
                <a:latin typeface="Cabin"/>
                <a:ea typeface="Cabin"/>
                <a:cs typeface="Cabin"/>
                <a:sym typeface="Cabin"/>
              </a:rPr>
              <a:t>Systematic Excavation</a:t>
            </a:r>
            <a:endParaRPr/>
          </a:p>
        </p:txBody>
      </p:sp>
      <p:sp>
        <p:nvSpPr>
          <p:cNvPr id="218" name="Google Shape;218;p12"/>
          <p:cNvSpPr txBox="1"/>
          <p:nvPr/>
        </p:nvSpPr>
        <p:spPr>
          <a:xfrm>
            <a:off x="14763506" y="4767582"/>
            <a:ext cx="2174100" cy="7632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199" u="none" cap="none" strike="noStrike">
                <a:solidFill>
                  <a:srgbClr val="775935"/>
                </a:solidFill>
                <a:latin typeface="Cabin"/>
                <a:ea typeface="Cabin"/>
                <a:cs typeface="Cabin"/>
                <a:sym typeface="Cabin"/>
              </a:rPr>
              <a:t>Modern Archaeology</a:t>
            </a:r>
            <a:endParaRPr/>
          </a:p>
        </p:txBody>
      </p:sp>
      <p:sp>
        <p:nvSpPr>
          <p:cNvPr id="219" name="Google Shape;219;p12"/>
          <p:cNvSpPr txBox="1"/>
          <p:nvPr/>
        </p:nvSpPr>
        <p:spPr>
          <a:xfrm>
            <a:off x="923357" y="6115619"/>
            <a:ext cx="3081000" cy="12282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220" name="Google Shape;220;p12"/>
          <p:cNvSpPr txBox="1"/>
          <p:nvPr/>
        </p:nvSpPr>
        <p:spPr>
          <a:xfrm>
            <a:off x="5466892" y="6115619"/>
            <a:ext cx="3081000" cy="12282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221" name="Google Shape;221;p12"/>
          <p:cNvSpPr txBox="1"/>
          <p:nvPr/>
        </p:nvSpPr>
        <p:spPr>
          <a:xfrm>
            <a:off x="10072191" y="6115619"/>
            <a:ext cx="3081000" cy="12282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222" name="Google Shape;222;p12"/>
          <p:cNvSpPr txBox="1"/>
          <p:nvPr/>
        </p:nvSpPr>
        <p:spPr>
          <a:xfrm>
            <a:off x="14310033" y="6115619"/>
            <a:ext cx="3081000" cy="12282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grpSp>
        <p:nvGrpSpPr>
          <p:cNvPr id="223" name="Google Shape;223;p12"/>
          <p:cNvGrpSpPr/>
          <p:nvPr/>
        </p:nvGrpSpPr>
        <p:grpSpPr>
          <a:xfrm>
            <a:off x="2244090" y="4241657"/>
            <a:ext cx="439562" cy="439562"/>
            <a:chOff x="0" y="0"/>
            <a:chExt cx="812800" cy="812800"/>
          </a:xfrm>
        </p:grpSpPr>
        <p:sp>
          <p:nvSpPr>
            <p:cNvPr id="224" name="Google Shape;22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12"/>
          <p:cNvGrpSpPr/>
          <p:nvPr/>
        </p:nvGrpSpPr>
        <p:grpSpPr>
          <a:xfrm>
            <a:off x="6787625" y="4241657"/>
            <a:ext cx="439562" cy="439562"/>
            <a:chOff x="0" y="0"/>
            <a:chExt cx="812800" cy="812800"/>
          </a:xfrm>
        </p:grpSpPr>
        <p:sp>
          <p:nvSpPr>
            <p:cNvPr id="227" name="Google Shape;22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2"/>
          <p:cNvGrpSpPr/>
          <p:nvPr/>
        </p:nvGrpSpPr>
        <p:grpSpPr>
          <a:xfrm>
            <a:off x="11362444" y="4241657"/>
            <a:ext cx="439562" cy="439562"/>
            <a:chOff x="0" y="0"/>
            <a:chExt cx="812800" cy="812800"/>
          </a:xfrm>
        </p:grpSpPr>
        <p:sp>
          <p:nvSpPr>
            <p:cNvPr id="230" name="Google Shape;23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12"/>
          <p:cNvGrpSpPr/>
          <p:nvPr/>
        </p:nvGrpSpPr>
        <p:grpSpPr>
          <a:xfrm>
            <a:off x="15630766" y="4241657"/>
            <a:ext cx="439562" cy="439562"/>
            <a:chOff x="0" y="0"/>
            <a:chExt cx="812800" cy="812800"/>
          </a:xfrm>
        </p:grpSpPr>
        <p:sp>
          <p:nvSpPr>
            <p:cNvPr id="233" name="Google Shape;23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DFCF"/>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238" name="Shape 238"/>
        <p:cNvGrpSpPr/>
        <p:nvPr/>
      </p:nvGrpSpPr>
      <p:grpSpPr>
        <a:xfrm>
          <a:off x="0" y="0"/>
          <a:ext cx="0" cy="0"/>
          <a:chOff x="0" y="0"/>
          <a:chExt cx="0" cy="0"/>
        </a:xfrm>
      </p:grpSpPr>
      <p:pic>
        <p:nvPicPr>
          <p:cNvPr id="239" name="Google Shape;239;p1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40" name="Google Shape;240;p13"/>
          <p:cNvGrpSpPr/>
          <p:nvPr/>
        </p:nvGrpSpPr>
        <p:grpSpPr>
          <a:xfrm>
            <a:off x="253194" y="108533"/>
            <a:ext cx="17781612" cy="9925273"/>
            <a:chOff x="0" y="-38100"/>
            <a:chExt cx="4683223" cy="2614064"/>
          </a:xfrm>
        </p:grpSpPr>
        <p:sp>
          <p:nvSpPr>
            <p:cNvPr id="241" name="Google Shape;241;p13"/>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242" name="Google Shape;242;p13"/>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3" name="Google Shape;243;p13"/>
          <p:cNvPicPr preferRelativeResize="0"/>
          <p:nvPr/>
        </p:nvPicPr>
        <p:blipFill rotWithShape="1">
          <a:blip r:embed="rId4">
            <a:alphaModFix/>
          </a:blip>
          <a:srcRect b="0" l="0" r="0" t="0"/>
          <a:stretch/>
        </p:blipFill>
        <p:spPr>
          <a:xfrm>
            <a:off x="689715" y="1869955"/>
            <a:ext cx="9987542" cy="8015596"/>
          </a:xfrm>
          <a:prstGeom prst="rect">
            <a:avLst/>
          </a:prstGeom>
          <a:noFill/>
          <a:ln>
            <a:noFill/>
          </a:ln>
        </p:spPr>
      </p:pic>
      <p:grpSp>
        <p:nvGrpSpPr>
          <p:cNvPr id="244" name="Google Shape;244;p13"/>
          <p:cNvGrpSpPr/>
          <p:nvPr/>
        </p:nvGrpSpPr>
        <p:grpSpPr>
          <a:xfrm>
            <a:off x="10615663" y="3240993"/>
            <a:ext cx="1670742" cy="1148011"/>
            <a:chOff x="0" y="0"/>
            <a:chExt cx="1182897" cy="812800"/>
          </a:xfrm>
        </p:grpSpPr>
        <p:sp>
          <p:nvSpPr>
            <p:cNvPr id="245" name="Google Shape;245;p13"/>
            <p:cNvSpPr/>
            <p:nvPr/>
          </p:nvSpPr>
          <p:spPr>
            <a:xfrm>
              <a:off x="0" y="0"/>
              <a:ext cx="1182897" cy="812800"/>
            </a:xfrm>
            <a:custGeom>
              <a:rect b="b" l="l" r="r" t="t"/>
              <a:pathLst>
                <a:path extrusionOk="0" h="812800" w="1182897">
                  <a:moveTo>
                    <a:pt x="1182897" y="406400"/>
                  </a:moveTo>
                  <a:lnTo>
                    <a:pt x="776497" y="0"/>
                  </a:lnTo>
                  <a:lnTo>
                    <a:pt x="776497" y="203200"/>
                  </a:lnTo>
                  <a:lnTo>
                    <a:pt x="0" y="203200"/>
                  </a:lnTo>
                  <a:lnTo>
                    <a:pt x="0" y="609600"/>
                  </a:lnTo>
                  <a:lnTo>
                    <a:pt x="776497" y="609600"/>
                  </a:lnTo>
                  <a:lnTo>
                    <a:pt x="776497" y="812800"/>
                  </a:lnTo>
                  <a:lnTo>
                    <a:pt x="1182897" y="406400"/>
                  </a:lnTo>
                  <a:close/>
                </a:path>
              </a:pathLst>
            </a:custGeom>
            <a:solidFill>
              <a:srgbClr val="775935"/>
            </a:solidFill>
            <a:ln>
              <a:noFill/>
            </a:ln>
          </p:spPr>
        </p:sp>
        <p:sp>
          <p:nvSpPr>
            <p:cNvPr id="246" name="Google Shape;246;p13"/>
            <p:cNvSpPr txBox="1"/>
            <p:nvPr/>
          </p:nvSpPr>
          <p:spPr>
            <a:xfrm>
              <a:off x="0" y="165100"/>
              <a:ext cx="108129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3"/>
          <p:cNvGrpSpPr/>
          <p:nvPr/>
        </p:nvGrpSpPr>
        <p:grpSpPr>
          <a:xfrm>
            <a:off x="10615663" y="5303747"/>
            <a:ext cx="1670742" cy="1148011"/>
            <a:chOff x="0" y="0"/>
            <a:chExt cx="1182897" cy="812800"/>
          </a:xfrm>
        </p:grpSpPr>
        <p:sp>
          <p:nvSpPr>
            <p:cNvPr id="248" name="Google Shape;248;p13"/>
            <p:cNvSpPr/>
            <p:nvPr/>
          </p:nvSpPr>
          <p:spPr>
            <a:xfrm>
              <a:off x="0" y="0"/>
              <a:ext cx="1182897" cy="812800"/>
            </a:xfrm>
            <a:custGeom>
              <a:rect b="b" l="l" r="r" t="t"/>
              <a:pathLst>
                <a:path extrusionOk="0" h="812800" w="1182897">
                  <a:moveTo>
                    <a:pt x="1182897" y="406400"/>
                  </a:moveTo>
                  <a:lnTo>
                    <a:pt x="776497" y="0"/>
                  </a:lnTo>
                  <a:lnTo>
                    <a:pt x="776497" y="203200"/>
                  </a:lnTo>
                  <a:lnTo>
                    <a:pt x="0" y="203200"/>
                  </a:lnTo>
                  <a:lnTo>
                    <a:pt x="0" y="609600"/>
                  </a:lnTo>
                  <a:lnTo>
                    <a:pt x="776497" y="609600"/>
                  </a:lnTo>
                  <a:lnTo>
                    <a:pt x="776497" y="812800"/>
                  </a:lnTo>
                  <a:lnTo>
                    <a:pt x="1182897" y="406400"/>
                  </a:lnTo>
                  <a:close/>
                </a:path>
              </a:pathLst>
            </a:custGeom>
            <a:solidFill>
              <a:srgbClr val="9C8364"/>
            </a:solidFill>
            <a:ln>
              <a:noFill/>
            </a:ln>
          </p:spPr>
        </p:sp>
        <p:sp>
          <p:nvSpPr>
            <p:cNvPr id="249" name="Google Shape;249;p13"/>
            <p:cNvSpPr txBox="1"/>
            <p:nvPr/>
          </p:nvSpPr>
          <p:spPr>
            <a:xfrm>
              <a:off x="0" y="165100"/>
              <a:ext cx="108129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3"/>
          <p:cNvGrpSpPr/>
          <p:nvPr/>
        </p:nvGrpSpPr>
        <p:grpSpPr>
          <a:xfrm>
            <a:off x="10615663" y="7366502"/>
            <a:ext cx="1670742" cy="1148011"/>
            <a:chOff x="0" y="0"/>
            <a:chExt cx="1182897" cy="812800"/>
          </a:xfrm>
        </p:grpSpPr>
        <p:sp>
          <p:nvSpPr>
            <p:cNvPr id="251" name="Google Shape;251;p13"/>
            <p:cNvSpPr/>
            <p:nvPr/>
          </p:nvSpPr>
          <p:spPr>
            <a:xfrm>
              <a:off x="0" y="0"/>
              <a:ext cx="1182897" cy="812800"/>
            </a:xfrm>
            <a:custGeom>
              <a:rect b="b" l="l" r="r" t="t"/>
              <a:pathLst>
                <a:path extrusionOk="0" h="812800" w="1182897">
                  <a:moveTo>
                    <a:pt x="1182897" y="406400"/>
                  </a:moveTo>
                  <a:lnTo>
                    <a:pt x="776497" y="0"/>
                  </a:lnTo>
                  <a:lnTo>
                    <a:pt x="776497" y="203200"/>
                  </a:lnTo>
                  <a:lnTo>
                    <a:pt x="0" y="203200"/>
                  </a:lnTo>
                  <a:lnTo>
                    <a:pt x="0" y="609600"/>
                  </a:lnTo>
                  <a:lnTo>
                    <a:pt x="776497" y="609600"/>
                  </a:lnTo>
                  <a:lnTo>
                    <a:pt x="776497" y="812800"/>
                  </a:lnTo>
                  <a:lnTo>
                    <a:pt x="1182897" y="406400"/>
                  </a:lnTo>
                  <a:close/>
                </a:path>
              </a:pathLst>
            </a:custGeom>
            <a:solidFill>
              <a:srgbClr val="F2F0E8"/>
            </a:solidFill>
            <a:ln>
              <a:noFill/>
            </a:ln>
          </p:spPr>
        </p:sp>
        <p:sp>
          <p:nvSpPr>
            <p:cNvPr id="252" name="Google Shape;252;p13"/>
            <p:cNvSpPr txBox="1"/>
            <p:nvPr/>
          </p:nvSpPr>
          <p:spPr>
            <a:xfrm>
              <a:off x="0" y="165100"/>
              <a:ext cx="1081297"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13"/>
          <p:cNvSpPr txBox="1"/>
          <p:nvPr/>
        </p:nvSpPr>
        <p:spPr>
          <a:xfrm>
            <a:off x="1028700" y="527963"/>
            <a:ext cx="16230600"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Curriculum Overview</a:t>
            </a:r>
            <a:endParaRPr/>
          </a:p>
        </p:txBody>
      </p:sp>
      <p:sp>
        <p:nvSpPr>
          <p:cNvPr id="254" name="Google Shape;254;p13"/>
          <p:cNvSpPr txBox="1"/>
          <p:nvPr/>
        </p:nvSpPr>
        <p:spPr>
          <a:xfrm>
            <a:off x="12653493" y="3128635"/>
            <a:ext cx="1685925" cy="450342"/>
          </a:xfrm>
          <a:prstGeom prst="rect">
            <a:avLst/>
          </a:prstGeom>
          <a:noFill/>
          <a:ln>
            <a:noFill/>
          </a:ln>
        </p:spPr>
        <p:txBody>
          <a:bodyPr anchorCtr="0" anchor="t" bIns="0" lIns="0" spcFirstLastPara="1" rIns="0" wrap="square" tIns="0">
            <a:spAutoFit/>
          </a:bodyPr>
          <a:lstStyle/>
          <a:p>
            <a:pPr indent="0" lvl="0" marL="0" marR="0" rtl="0" algn="l">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Core subjects</a:t>
            </a:r>
            <a:endParaRPr/>
          </a:p>
        </p:txBody>
      </p:sp>
      <p:sp>
        <p:nvSpPr>
          <p:cNvPr id="255" name="Google Shape;255;p13"/>
          <p:cNvSpPr txBox="1"/>
          <p:nvPr/>
        </p:nvSpPr>
        <p:spPr>
          <a:xfrm>
            <a:off x="12653493" y="5189104"/>
            <a:ext cx="1115541" cy="450342"/>
          </a:xfrm>
          <a:prstGeom prst="rect">
            <a:avLst/>
          </a:prstGeom>
          <a:noFill/>
          <a:ln>
            <a:noFill/>
          </a:ln>
        </p:spPr>
        <p:txBody>
          <a:bodyPr anchorCtr="0" anchor="t" bIns="0" lIns="0" spcFirstLastPara="1" rIns="0" wrap="square" tIns="0">
            <a:spAutoFit/>
          </a:bodyPr>
          <a:lstStyle/>
          <a:p>
            <a:pPr indent="0" lvl="0" marL="0" marR="0" rtl="0" algn="l">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Electives</a:t>
            </a:r>
            <a:endParaRPr/>
          </a:p>
        </p:txBody>
      </p:sp>
      <p:sp>
        <p:nvSpPr>
          <p:cNvPr id="256" name="Google Shape;256;p13"/>
          <p:cNvSpPr txBox="1"/>
          <p:nvPr/>
        </p:nvSpPr>
        <p:spPr>
          <a:xfrm>
            <a:off x="12653493" y="7249572"/>
            <a:ext cx="1234083" cy="450342"/>
          </a:xfrm>
          <a:prstGeom prst="rect">
            <a:avLst/>
          </a:prstGeom>
          <a:noFill/>
          <a:ln>
            <a:noFill/>
          </a:ln>
        </p:spPr>
        <p:txBody>
          <a:bodyPr anchorCtr="0" anchor="t" bIns="0" lIns="0" spcFirstLastPara="1" rIns="0" wrap="square" tIns="0">
            <a:spAutoFit/>
          </a:bodyPr>
          <a:lstStyle/>
          <a:p>
            <a:pPr indent="0" lvl="0" marL="0" marR="0" rtl="0" algn="l">
              <a:lnSpc>
                <a:spcPct val="168029"/>
              </a:lnSpc>
              <a:spcBef>
                <a:spcPts val="0"/>
              </a:spcBef>
              <a:spcAft>
                <a:spcPts val="0"/>
              </a:spcAft>
              <a:buNone/>
            </a:pPr>
            <a:r>
              <a:rPr b="1" i="0" lang="en-US" sz="2299" u="none" cap="none" strike="noStrike">
                <a:solidFill>
                  <a:srgbClr val="000000"/>
                </a:solidFill>
                <a:latin typeface="Cabin"/>
                <a:ea typeface="Cabin"/>
                <a:cs typeface="Cabin"/>
                <a:sym typeface="Cabin"/>
              </a:rPr>
              <a:t>Fieldwork</a:t>
            </a:r>
            <a:endParaRPr/>
          </a:p>
        </p:txBody>
      </p:sp>
      <p:sp>
        <p:nvSpPr>
          <p:cNvPr id="257" name="Google Shape;257;p13"/>
          <p:cNvSpPr txBox="1"/>
          <p:nvPr/>
        </p:nvSpPr>
        <p:spPr>
          <a:xfrm>
            <a:off x="12653493" y="3678058"/>
            <a:ext cx="4126593" cy="710946"/>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258" name="Google Shape;258;p13"/>
          <p:cNvSpPr txBox="1"/>
          <p:nvPr/>
        </p:nvSpPr>
        <p:spPr>
          <a:xfrm>
            <a:off x="12653493" y="5738527"/>
            <a:ext cx="4126593" cy="710946"/>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259" name="Google Shape;259;p13"/>
          <p:cNvSpPr txBox="1"/>
          <p:nvPr/>
        </p:nvSpPr>
        <p:spPr>
          <a:xfrm>
            <a:off x="12653493" y="7798995"/>
            <a:ext cx="4126593" cy="710946"/>
          </a:xfrm>
          <a:prstGeom prst="rect">
            <a:avLst/>
          </a:prstGeom>
          <a:noFill/>
          <a:ln>
            <a:noFill/>
          </a:ln>
        </p:spPr>
        <p:txBody>
          <a:bodyPr anchorCtr="0" anchor="t" bIns="0" lIns="0" spcFirstLastPara="1" rIns="0" wrap="square" tIns="0">
            <a:spAutoFit/>
          </a:bodyPr>
          <a:lstStyle/>
          <a:p>
            <a:pPr indent="0" lvl="0" marL="0" marR="0" rtl="0" algn="l">
              <a:lnSpc>
                <a:spcPct val="153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263" name="Shape 263"/>
        <p:cNvGrpSpPr/>
        <p:nvPr/>
      </p:nvGrpSpPr>
      <p:grpSpPr>
        <a:xfrm>
          <a:off x="0" y="0"/>
          <a:ext cx="0" cy="0"/>
          <a:chOff x="0" y="0"/>
          <a:chExt cx="0" cy="0"/>
        </a:xfrm>
      </p:grpSpPr>
      <p:pic>
        <p:nvPicPr>
          <p:cNvPr id="264" name="Google Shape;264;p14"/>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65" name="Google Shape;265;p14"/>
          <p:cNvGrpSpPr/>
          <p:nvPr/>
        </p:nvGrpSpPr>
        <p:grpSpPr>
          <a:xfrm>
            <a:off x="253194" y="108533"/>
            <a:ext cx="17781612" cy="9925273"/>
            <a:chOff x="0" y="-38100"/>
            <a:chExt cx="4683223" cy="2614064"/>
          </a:xfrm>
        </p:grpSpPr>
        <p:sp>
          <p:nvSpPr>
            <p:cNvPr id="266" name="Google Shape;266;p14"/>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267" name="Google Shape;267;p14"/>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4"/>
          <p:cNvGrpSpPr/>
          <p:nvPr/>
        </p:nvGrpSpPr>
        <p:grpSpPr>
          <a:xfrm>
            <a:off x="1239113" y="2980313"/>
            <a:ext cx="5014978" cy="6277987"/>
            <a:chOff x="0" y="-38100"/>
            <a:chExt cx="1320817" cy="1653462"/>
          </a:xfrm>
        </p:grpSpPr>
        <p:sp>
          <p:nvSpPr>
            <p:cNvPr id="269" name="Google Shape;269;p14"/>
            <p:cNvSpPr/>
            <p:nvPr/>
          </p:nvSpPr>
          <p:spPr>
            <a:xfrm>
              <a:off x="0" y="0"/>
              <a:ext cx="1320817" cy="1615362"/>
            </a:xfrm>
            <a:custGeom>
              <a:rect b="b" l="l" r="r" t="t"/>
              <a:pathLst>
                <a:path extrusionOk="0" h="1615362" w="1320817">
                  <a:moveTo>
                    <a:pt x="0" y="0"/>
                  </a:moveTo>
                  <a:lnTo>
                    <a:pt x="1320817" y="0"/>
                  </a:lnTo>
                  <a:lnTo>
                    <a:pt x="1320817" y="1615362"/>
                  </a:lnTo>
                  <a:lnTo>
                    <a:pt x="0" y="1615362"/>
                  </a:lnTo>
                  <a:close/>
                </a:path>
              </a:pathLst>
            </a:custGeom>
            <a:solidFill>
              <a:srgbClr val="E5DFCF"/>
            </a:solidFill>
            <a:ln cap="sq" cmpd="sng" w="28575">
              <a:solidFill>
                <a:srgbClr val="775935"/>
              </a:solidFill>
              <a:prstDash val="solid"/>
              <a:miter lim="8000"/>
              <a:headEnd len="sm" w="sm" type="none"/>
              <a:tailEnd len="sm" w="sm" type="none"/>
            </a:ln>
          </p:spPr>
        </p:sp>
        <p:sp>
          <p:nvSpPr>
            <p:cNvPr id="270" name="Google Shape;270;p14"/>
            <p:cNvSpPr txBox="1"/>
            <p:nvPr/>
          </p:nvSpPr>
          <p:spPr>
            <a:xfrm>
              <a:off x="0" y="-38100"/>
              <a:ext cx="1320817" cy="16534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4"/>
          <p:cNvGrpSpPr/>
          <p:nvPr/>
        </p:nvGrpSpPr>
        <p:grpSpPr>
          <a:xfrm>
            <a:off x="6636511" y="2980313"/>
            <a:ext cx="5014978" cy="6277987"/>
            <a:chOff x="0" y="-38100"/>
            <a:chExt cx="1320817" cy="1653462"/>
          </a:xfrm>
        </p:grpSpPr>
        <p:sp>
          <p:nvSpPr>
            <p:cNvPr id="272" name="Google Shape;272;p14"/>
            <p:cNvSpPr/>
            <p:nvPr/>
          </p:nvSpPr>
          <p:spPr>
            <a:xfrm>
              <a:off x="0" y="0"/>
              <a:ext cx="1320817" cy="1615362"/>
            </a:xfrm>
            <a:custGeom>
              <a:rect b="b" l="l" r="r" t="t"/>
              <a:pathLst>
                <a:path extrusionOk="0" h="1615362" w="1320817">
                  <a:moveTo>
                    <a:pt x="0" y="0"/>
                  </a:moveTo>
                  <a:lnTo>
                    <a:pt x="1320817" y="0"/>
                  </a:lnTo>
                  <a:lnTo>
                    <a:pt x="1320817" y="1615362"/>
                  </a:lnTo>
                  <a:lnTo>
                    <a:pt x="0" y="1615362"/>
                  </a:lnTo>
                  <a:close/>
                </a:path>
              </a:pathLst>
            </a:custGeom>
            <a:solidFill>
              <a:srgbClr val="E5DFCF"/>
            </a:solidFill>
            <a:ln cap="sq" cmpd="sng" w="28575">
              <a:solidFill>
                <a:srgbClr val="775935"/>
              </a:solidFill>
              <a:prstDash val="solid"/>
              <a:miter lim="8000"/>
              <a:headEnd len="sm" w="sm" type="none"/>
              <a:tailEnd len="sm" w="sm" type="none"/>
            </a:ln>
          </p:spPr>
        </p:sp>
        <p:sp>
          <p:nvSpPr>
            <p:cNvPr id="273" name="Google Shape;273;p14"/>
            <p:cNvSpPr txBox="1"/>
            <p:nvPr/>
          </p:nvSpPr>
          <p:spPr>
            <a:xfrm>
              <a:off x="0" y="-38100"/>
              <a:ext cx="1320817" cy="16534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4"/>
          <p:cNvGrpSpPr/>
          <p:nvPr/>
        </p:nvGrpSpPr>
        <p:grpSpPr>
          <a:xfrm>
            <a:off x="12032489" y="2980313"/>
            <a:ext cx="5014978" cy="6277987"/>
            <a:chOff x="0" y="-38100"/>
            <a:chExt cx="1320817" cy="1653462"/>
          </a:xfrm>
        </p:grpSpPr>
        <p:sp>
          <p:nvSpPr>
            <p:cNvPr id="275" name="Google Shape;275;p14"/>
            <p:cNvSpPr/>
            <p:nvPr/>
          </p:nvSpPr>
          <p:spPr>
            <a:xfrm>
              <a:off x="0" y="0"/>
              <a:ext cx="1320817" cy="1615362"/>
            </a:xfrm>
            <a:custGeom>
              <a:rect b="b" l="l" r="r" t="t"/>
              <a:pathLst>
                <a:path extrusionOk="0" h="1615362" w="1320817">
                  <a:moveTo>
                    <a:pt x="0" y="0"/>
                  </a:moveTo>
                  <a:lnTo>
                    <a:pt x="1320817" y="0"/>
                  </a:lnTo>
                  <a:lnTo>
                    <a:pt x="1320817" y="1615362"/>
                  </a:lnTo>
                  <a:lnTo>
                    <a:pt x="0" y="1615362"/>
                  </a:lnTo>
                  <a:close/>
                </a:path>
              </a:pathLst>
            </a:custGeom>
            <a:solidFill>
              <a:srgbClr val="E5DFCF"/>
            </a:solidFill>
            <a:ln cap="sq" cmpd="sng" w="28575">
              <a:solidFill>
                <a:srgbClr val="775935"/>
              </a:solidFill>
              <a:prstDash val="solid"/>
              <a:miter lim="8000"/>
              <a:headEnd len="sm" w="sm" type="none"/>
              <a:tailEnd len="sm" w="sm" type="none"/>
            </a:ln>
          </p:spPr>
        </p:sp>
        <p:sp>
          <p:nvSpPr>
            <p:cNvPr id="276" name="Google Shape;276;p14"/>
            <p:cNvSpPr txBox="1"/>
            <p:nvPr/>
          </p:nvSpPr>
          <p:spPr>
            <a:xfrm>
              <a:off x="0" y="-38100"/>
              <a:ext cx="1320817" cy="16534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14"/>
          <p:cNvSpPr/>
          <p:nvPr/>
        </p:nvSpPr>
        <p:spPr>
          <a:xfrm rot="-2270731">
            <a:off x="2728015" y="3328988"/>
            <a:ext cx="1760691" cy="3195974"/>
          </a:xfrm>
          <a:custGeom>
            <a:rect b="b" l="l" r="r" t="t"/>
            <a:pathLst>
              <a:path extrusionOk="0" h="3195974" w="1760691">
                <a:moveTo>
                  <a:pt x="0" y="0"/>
                </a:moveTo>
                <a:lnTo>
                  <a:pt x="1760691" y="0"/>
                </a:lnTo>
                <a:lnTo>
                  <a:pt x="1760691" y="3195974"/>
                </a:lnTo>
                <a:lnTo>
                  <a:pt x="0" y="3195974"/>
                </a:lnTo>
                <a:lnTo>
                  <a:pt x="0" y="0"/>
                </a:lnTo>
                <a:close/>
              </a:path>
            </a:pathLst>
          </a:custGeom>
          <a:blipFill rotWithShape="1">
            <a:blip r:embed="rId4">
              <a:alphaModFix/>
            </a:blip>
            <a:stretch>
              <a:fillRect b="0" l="0" r="0" t="0"/>
            </a:stretch>
          </a:blipFill>
          <a:ln>
            <a:noFill/>
          </a:ln>
        </p:spPr>
      </p:sp>
      <p:sp>
        <p:nvSpPr>
          <p:cNvPr id="278" name="Google Shape;278;p14"/>
          <p:cNvSpPr/>
          <p:nvPr/>
        </p:nvSpPr>
        <p:spPr>
          <a:xfrm>
            <a:off x="8206530" y="3398361"/>
            <a:ext cx="1874939" cy="2432115"/>
          </a:xfrm>
          <a:custGeom>
            <a:rect b="b" l="l" r="r" t="t"/>
            <a:pathLst>
              <a:path extrusionOk="0" h="2432115" w="1874939">
                <a:moveTo>
                  <a:pt x="0" y="0"/>
                </a:moveTo>
                <a:lnTo>
                  <a:pt x="1874940" y="0"/>
                </a:lnTo>
                <a:lnTo>
                  <a:pt x="1874940" y="2432115"/>
                </a:lnTo>
                <a:lnTo>
                  <a:pt x="0" y="2432115"/>
                </a:lnTo>
                <a:lnTo>
                  <a:pt x="0" y="0"/>
                </a:lnTo>
                <a:close/>
              </a:path>
            </a:pathLst>
          </a:custGeom>
          <a:blipFill rotWithShape="1">
            <a:blip r:embed="rId5">
              <a:alphaModFix/>
            </a:blip>
            <a:stretch>
              <a:fillRect b="0" l="0" r="0" t="0"/>
            </a:stretch>
          </a:blipFill>
          <a:ln>
            <a:noFill/>
          </a:ln>
        </p:spPr>
      </p:sp>
      <p:sp>
        <p:nvSpPr>
          <p:cNvPr id="279" name="Google Shape;279;p14"/>
          <p:cNvSpPr/>
          <p:nvPr/>
        </p:nvSpPr>
        <p:spPr>
          <a:xfrm rot="-2877952">
            <a:off x="13679246" y="3691586"/>
            <a:ext cx="1816515" cy="2574957"/>
          </a:xfrm>
          <a:custGeom>
            <a:rect b="b" l="l" r="r" t="t"/>
            <a:pathLst>
              <a:path extrusionOk="0" h="2574957" w="1816515">
                <a:moveTo>
                  <a:pt x="0" y="0"/>
                </a:moveTo>
                <a:lnTo>
                  <a:pt x="1816515" y="0"/>
                </a:lnTo>
                <a:lnTo>
                  <a:pt x="1816515" y="2574957"/>
                </a:lnTo>
                <a:lnTo>
                  <a:pt x="0" y="2574957"/>
                </a:lnTo>
                <a:lnTo>
                  <a:pt x="0" y="0"/>
                </a:lnTo>
                <a:close/>
              </a:path>
            </a:pathLst>
          </a:custGeom>
          <a:blipFill rotWithShape="1">
            <a:blip r:embed="rId6">
              <a:alphaModFix/>
            </a:blip>
            <a:stretch>
              <a:fillRect b="0" l="0" r="0" t="0"/>
            </a:stretch>
          </a:blipFill>
          <a:ln>
            <a:noFill/>
          </a:ln>
        </p:spPr>
      </p:sp>
      <p:sp>
        <p:nvSpPr>
          <p:cNvPr id="280" name="Google Shape;280;p14"/>
          <p:cNvSpPr txBox="1"/>
          <p:nvPr/>
        </p:nvSpPr>
        <p:spPr>
          <a:xfrm>
            <a:off x="1028700" y="527963"/>
            <a:ext cx="16230600"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Skills Acquired</a:t>
            </a:r>
            <a:endParaRPr/>
          </a:p>
        </p:txBody>
      </p:sp>
      <p:sp>
        <p:nvSpPr>
          <p:cNvPr id="281" name="Google Shape;281;p14"/>
          <p:cNvSpPr txBox="1"/>
          <p:nvPr/>
        </p:nvSpPr>
        <p:spPr>
          <a:xfrm>
            <a:off x="2297394" y="6116226"/>
            <a:ext cx="2831666" cy="917575"/>
          </a:xfrm>
          <a:prstGeom prst="rect">
            <a:avLst/>
          </a:prstGeom>
          <a:noFill/>
          <a:ln>
            <a:noFill/>
          </a:ln>
        </p:spPr>
        <p:txBody>
          <a:bodyPr anchorCtr="0" anchor="t" bIns="0" lIns="0" spcFirstLastPara="1" rIns="0" wrap="square" tIns="0">
            <a:spAutoFit/>
          </a:bodyPr>
          <a:lstStyle/>
          <a:p>
            <a:pPr indent="0" lvl="0" marL="0" marR="0" rtl="0" algn="ctr">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Analytical and Research Skills</a:t>
            </a:r>
            <a:endParaRPr/>
          </a:p>
        </p:txBody>
      </p:sp>
      <p:sp>
        <p:nvSpPr>
          <p:cNvPr id="282" name="Google Shape;282;p14"/>
          <p:cNvSpPr txBox="1"/>
          <p:nvPr/>
        </p:nvSpPr>
        <p:spPr>
          <a:xfrm>
            <a:off x="2172713" y="7295440"/>
            <a:ext cx="3081027" cy="1198499"/>
          </a:xfrm>
          <a:prstGeom prst="rect">
            <a:avLst/>
          </a:prstGeom>
          <a:noFill/>
          <a:ln>
            <a:noFill/>
          </a:ln>
        </p:spPr>
        <p:txBody>
          <a:bodyPr anchorCtr="0" anchor="t" bIns="0" lIns="0" spcFirstLastPara="1" rIns="0" wrap="square" tIns="0">
            <a:spAutoFit/>
          </a:bodyPr>
          <a:lstStyle/>
          <a:p>
            <a:pPr indent="0" lvl="0" marL="0" marR="0" rtl="0" algn="ctr">
              <a:lnSpc>
                <a:spcPct val="172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283" name="Google Shape;283;p14"/>
          <p:cNvSpPr txBox="1"/>
          <p:nvPr/>
        </p:nvSpPr>
        <p:spPr>
          <a:xfrm>
            <a:off x="7603486" y="6116226"/>
            <a:ext cx="3081027" cy="917575"/>
          </a:xfrm>
          <a:prstGeom prst="rect">
            <a:avLst/>
          </a:prstGeom>
          <a:noFill/>
          <a:ln>
            <a:noFill/>
          </a:ln>
        </p:spPr>
        <p:txBody>
          <a:bodyPr anchorCtr="0" anchor="t" bIns="0" lIns="0" spcFirstLastPara="1" rIns="0" wrap="square" tIns="0">
            <a:spAutoFit/>
          </a:bodyPr>
          <a:lstStyle/>
          <a:p>
            <a:pPr indent="0" lvl="0" marL="0" marR="0" rtl="0" algn="ctr">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Critical Thinking &amp; Problem-Solving</a:t>
            </a:r>
            <a:endParaRPr/>
          </a:p>
        </p:txBody>
      </p:sp>
      <p:sp>
        <p:nvSpPr>
          <p:cNvPr id="284" name="Google Shape;284;p14"/>
          <p:cNvSpPr txBox="1"/>
          <p:nvPr/>
        </p:nvSpPr>
        <p:spPr>
          <a:xfrm>
            <a:off x="7603486" y="7295440"/>
            <a:ext cx="3081027" cy="1198499"/>
          </a:xfrm>
          <a:prstGeom prst="rect">
            <a:avLst/>
          </a:prstGeom>
          <a:noFill/>
          <a:ln>
            <a:noFill/>
          </a:ln>
        </p:spPr>
        <p:txBody>
          <a:bodyPr anchorCtr="0" anchor="t" bIns="0" lIns="0" spcFirstLastPara="1" rIns="0" wrap="square" tIns="0">
            <a:spAutoFit/>
          </a:bodyPr>
          <a:lstStyle/>
          <a:p>
            <a:pPr indent="0" lvl="0" marL="0" marR="0" rtl="0" algn="ctr">
              <a:lnSpc>
                <a:spcPct val="172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285" name="Google Shape;285;p14"/>
          <p:cNvSpPr txBox="1"/>
          <p:nvPr/>
        </p:nvSpPr>
        <p:spPr>
          <a:xfrm>
            <a:off x="13193620" y="6116226"/>
            <a:ext cx="2828553" cy="917575"/>
          </a:xfrm>
          <a:prstGeom prst="rect">
            <a:avLst/>
          </a:prstGeom>
          <a:noFill/>
          <a:ln>
            <a:noFill/>
          </a:ln>
        </p:spPr>
        <p:txBody>
          <a:bodyPr anchorCtr="0" anchor="t" bIns="0" lIns="0" spcFirstLastPara="1" rIns="0" wrap="square" tIns="0">
            <a:spAutoFit/>
          </a:bodyPr>
          <a:lstStyle/>
          <a:p>
            <a:pPr indent="0" lvl="0" marL="0" marR="0" rtl="0" algn="ctr">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Communication and Documentatione</a:t>
            </a:r>
            <a:endParaRPr/>
          </a:p>
        </p:txBody>
      </p:sp>
      <p:sp>
        <p:nvSpPr>
          <p:cNvPr id="286" name="Google Shape;286;p14"/>
          <p:cNvSpPr txBox="1"/>
          <p:nvPr/>
        </p:nvSpPr>
        <p:spPr>
          <a:xfrm>
            <a:off x="13067382" y="7295440"/>
            <a:ext cx="3081027" cy="1198499"/>
          </a:xfrm>
          <a:prstGeom prst="rect">
            <a:avLst/>
          </a:prstGeom>
          <a:noFill/>
          <a:ln>
            <a:noFill/>
          </a:ln>
        </p:spPr>
        <p:txBody>
          <a:bodyPr anchorCtr="0" anchor="t" bIns="0" lIns="0" spcFirstLastPara="1" rIns="0" wrap="square" tIns="0">
            <a:spAutoFit/>
          </a:bodyPr>
          <a:lstStyle/>
          <a:p>
            <a:pPr indent="0" lvl="0" marL="0" marR="0" rtl="0" algn="ctr">
              <a:lnSpc>
                <a:spcPct val="172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290" name="Shape 290"/>
        <p:cNvGrpSpPr/>
        <p:nvPr/>
      </p:nvGrpSpPr>
      <p:grpSpPr>
        <a:xfrm>
          <a:off x="0" y="0"/>
          <a:ext cx="0" cy="0"/>
          <a:chOff x="0" y="0"/>
          <a:chExt cx="0" cy="0"/>
        </a:xfrm>
      </p:grpSpPr>
      <p:pic>
        <p:nvPicPr>
          <p:cNvPr id="291" name="Google Shape;291;p1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92" name="Google Shape;292;p15"/>
          <p:cNvSpPr/>
          <p:nvPr/>
        </p:nvSpPr>
        <p:spPr>
          <a:xfrm>
            <a:off x="7422862" y="5836088"/>
            <a:ext cx="7315200" cy="3672408"/>
          </a:xfrm>
          <a:custGeom>
            <a:rect b="b" l="l" r="r" t="t"/>
            <a:pathLst>
              <a:path extrusionOk="0" h="3672408" w="7315200">
                <a:moveTo>
                  <a:pt x="0" y="0"/>
                </a:moveTo>
                <a:lnTo>
                  <a:pt x="7315200" y="0"/>
                </a:lnTo>
                <a:lnTo>
                  <a:pt x="7315200" y="3672408"/>
                </a:lnTo>
                <a:lnTo>
                  <a:pt x="0" y="3672408"/>
                </a:lnTo>
                <a:lnTo>
                  <a:pt x="0" y="0"/>
                </a:lnTo>
                <a:close/>
              </a:path>
            </a:pathLst>
          </a:custGeom>
          <a:blipFill rotWithShape="1">
            <a:blip r:embed="rId4">
              <a:alphaModFix/>
            </a:blip>
            <a:stretch>
              <a:fillRect b="0" l="0" r="0" t="0"/>
            </a:stretch>
          </a:blipFill>
          <a:ln>
            <a:noFill/>
          </a:ln>
        </p:spPr>
      </p:sp>
      <p:grpSp>
        <p:nvGrpSpPr>
          <p:cNvPr id="293" name="Google Shape;293;p15"/>
          <p:cNvGrpSpPr/>
          <p:nvPr/>
        </p:nvGrpSpPr>
        <p:grpSpPr>
          <a:xfrm>
            <a:off x="253194" y="108533"/>
            <a:ext cx="17781612" cy="9925273"/>
            <a:chOff x="0" y="-38100"/>
            <a:chExt cx="4683223" cy="2614064"/>
          </a:xfrm>
        </p:grpSpPr>
        <p:sp>
          <p:nvSpPr>
            <p:cNvPr id="294" name="Google Shape;294;p15"/>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295" name="Google Shape;295;p15"/>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15"/>
          <p:cNvGrpSpPr/>
          <p:nvPr/>
        </p:nvGrpSpPr>
        <p:grpSpPr>
          <a:xfrm>
            <a:off x="253194" y="1695818"/>
            <a:ext cx="13028827" cy="2601185"/>
            <a:chOff x="0" y="-38100"/>
            <a:chExt cx="3036789" cy="606291"/>
          </a:xfrm>
        </p:grpSpPr>
        <p:sp>
          <p:nvSpPr>
            <p:cNvPr id="297" name="Google Shape;297;p15"/>
            <p:cNvSpPr/>
            <p:nvPr/>
          </p:nvSpPr>
          <p:spPr>
            <a:xfrm>
              <a:off x="0" y="0"/>
              <a:ext cx="3036789" cy="568191"/>
            </a:xfrm>
            <a:custGeom>
              <a:rect b="b" l="l" r="r" t="t"/>
              <a:pathLst>
                <a:path extrusionOk="0" h="568191" w="3036789">
                  <a:moveTo>
                    <a:pt x="0" y="0"/>
                  </a:moveTo>
                  <a:lnTo>
                    <a:pt x="3036789" y="0"/>
                  </a:lnTo>
                  <a:lnTo>
                    <a:pt x="3036789" y="568191"/>
                  </a:lnTo>
                  <a:lnTo>
                    <a:pt x="0" y="568191"/>
                  </a:lnTo>
                  <a:close/>
                </a:path>
              </a:pathLst>
            </a:custGeom>
            <a:solidFill>
              <a:srgbClr val="E5DFCF"/>
            </a:solidFill>
            <a:ln cap="sq" cmpd="sng" w="28575">
              <a:solidFill>
                <a:srgbClr val="775935"/>
              </a:solidFill>
              <a:prstDash val="solid"/>
              <a:miter lim="8000"/>
              <a:headEnd len="sm" w="sm" type="none"/>
              <a:tailEnd len="sm" w="sm" type="none"/>
            </a:ln>
          </p:spPr>
        </p:sp>
        <p:sp>
          <p:nvSpPr>
            <p:cNvPr id="298" name="Google Shape;298;p15"/>
            <p:cNvSpPr txBox="1"/>
            <p:nvPr/>
          </p:nvSpPr>
          <p:spPr>
            <a:xfrm>
              <a:off x="0" y="-38100"/>
              <a:ext cx="3036789" cy="6062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9" name="Google Shape;299;p15"/>
          <p:cNvSpPr/>
          <p:nvPr/>
        </p:nvSpPr>
        <p:spPr>
          <a:xfrm flipH="1">
            <a:off x="10300881" y="253194"/>
            <a:ext cx="7120535" cy="9780612"/>
          </a:xfrm>
          <a:custGeom>
            <a:rect b="b" l="l" r="r" t="t"/>
            <a:pathLst>
              <a:path extrusionOk="0" h="9780612" w="7120535">
                <a:moveTo>
                  <a:pt x="7120535" y="0"/>
                </a:moveTo>
                <a:lnTo>
                  <a:pt x="0" y="0"/>
                </a:lnTo>
                <a:lnTo>
                  <a:pt x="0" y="9780612"/>
                </a:lnTo>
                <a:lnTo>
                  <a:pt x="7120535" y="9780612"/>
                </a:lnTo>
                <a:lnTo>
                  <a:pt x="7120535" y="0"/>
                </a:lnTo>
                <a:close/>
              </a:path>
            </a:pathLst>
          </a:custGeom>
          <a:blipFill rotWithShape="1">
            <a:blip r:embed="rId5">
              <a:alphaModFix/>
            </a:blip>
            <a:stretch>
              <a:fillRect b="-21751" l="-96991" r="-97350" t="-33740"/>
            </a:stretch>
          </a:blipFill>
          <a:ln>
            <a:noFill/>
          </a:ln>
        </p:spPr>
      </p:sp>
      <p:sp>
        <p:nvSpPr>
          <p:cNvPr id="300" name="Google Shape;300;p15"/>
          <p:cNvSpPr txBox="1"/>
          <p:nvPr/>
        </p:nvSpPr>
        <p:spPr>
          <a:xfrm>
            <a:off x="1028700" y="4036520"/>
            <a:ext cx="3722658" cy="522178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30532" u="none" cap="none" strike="noStrike">
                <a:solidFill>
                  <a:srgbClr val="B39979"/>
                </a:solidFill>
                <a:latin typeface="EB Garamond"/>
                <a:ea typeface="EB Garamond"/>
                <a:cs typeface="EB Garamond"/>
                <a:sym typeface="EB Garamond"/>
              </a:rPr>
              <a:t>02</a:t>
            </a:r>
            <a:endParaRPr/>
          </a:p>
        </p:txBody>
      </p:sp>
      <p:sp>
        <p:nvSpPr>
          <p:cNvPr id="301" name="Google Shape;301;p15"/>
          <p:cNvSpPr txBox="1"/>
          <p:nvPr/>
        </p:nvSpPr>
        <p:spPr>
          <a:xfrm>
            <a:off x="1129487" y="2030729"/>
            <a:ext cx="11567100" cy="18978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0" i="0" lang="en-US" sz="12330" u="none" cap="none" strike="noStrike">
                <a:solidFill>
                  <a:srgbClr val="775935"/>
                </a:solidFill>
                <a:latin typeface="EB Garamond"/>
                <a:ea typeface="EB Garamond"/>
                <a:cs typeface="EB Garamond"/>
                <a:sym typeface="EB Garamond"/>
              </a:rPr>
              <a:t>Key Components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DFCF"/>
        </a:solidFill>
      </p:bgPr>
    </p:bg>
    <p:spTree>
      <p:nvGrpSpPr>
        <p:cNvPr id="305" name="Shape 305"/>
        <p:cNvGrpSpPr/>
        <p:nvPr/>
      </p:nvGrpSpPr>
      <p:grpSpPr>
        <a:xfrm>
          <a:off x="0" y="0"/>
          <a:ext cx="0" cy="0"/>
          <a:chOff x="0" y="0"/>
          <a:chExt cx="0" cy="0"/>
        </a:xfrm>
      </p:grpSpPr>
      <p:pic>
        <p:nvPicPr>
          <p:cNvPr id="306" name="Google Shape;306;p1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07" name="Google Shape;307;p16"/>
          <p:cNvGrpSpPr/>
          <p:nvPr/>
        </p:nvGrpSpPr>
        <p:grpSpPr>
          <a:xfrm>
            <a:off x="253194" y="108532"/>
            <a:ext cx="17781729" cy="9925340"/>
            <a:chOff x="0" y="-38100"/>
            <a:chExt cx="4683223" cy="2614064"/>
          </a:xfrm>
        </p:grpSpPr>
        <p:sp>
          <p:nvSpPr>
            <p:cNvPr id="308" name="Google Shape;308;p16"/>
            <p:cNvSpPr/>
            <p:nvPr/>
          </p:nvSpPr>
          <p:spPr>
            <a:xfrm>
              <a:off x="0" y="0"/>
              <a:ext cx="4683223" cy="2575964"/>
            </a:xfrm>
            <a:custGeom>
              <a:rect b="b" l="l" r="r" t="t"/>
              <a:pathLst>
                <a:path extrusionOk="0" h="2575964" w="4683223">
                  <a:moveTo>
                    <a:pt x="0" y="0"/>
                  </a:moveTo>
                  <a:lnTo>
                    <a:pt x="4683223" y="0"/>
                  </a:lnTo>
                  <a:lnTo>
                    <a:pt x="4683223" y="2575964"/>
                  </a:lnTo>
                  <a:lnTo>
                    <a:pt x="0" y="2575964"/>
                  </a:lnTo>
                  <a:close/>
                </a:path>
              </a:pathLst>
            </a:custGeom>
            <a:solidFill>
              <a:srgbClr val="000000">
                <a:alpha val="0"/>
              </a:srgbClr>
            </a:solidFill>
            <a:ln cap="sq" cmpd="sng" w="28575">
              <a:solidFill>
                <a:srgbClr val="775935"/>
              </a:solidFill>
              <a:prstDash val="solid"/>
              <a:miter lim="8000"/>
              <a:headEnd len="sm" w="sm" type="none"/>
              <a:tailEnd len="sm" w="sm" type="none"/>
            </a:ln>
          </p:spPr>
        </p:sp>
        <p:sp>
          <p:nvSpPr>
            <p:cNvPr id="309" name="Google Shape;309;p16"/>
            <p:cNvSpPr txBox="1"/>
            <p:nvPr/>
          </p:nvSpPr>
          <p:spPr>
            <a:xfrm>
              <a:off x="0" y="-38100"/>
              <a:ext cx="4683223" cy="26140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6"/>
          <p:cNvGrpSpPr/>
          <p:nvPr/>
        </p:nvGrpSpPr>
        <p:grpSpPr>
          <a:xfrm>
            <a:off x="1151432" y="2517893"/>
            <a:ext cx="4831311" cy="5251214"/>
            <a:chOff x="0" y="0"/>
            <a:chExt cx="1272444" cy="1383036"/>
          </a:xfrm>
        </p:grpSpPr>
        <p:sp>
          <p:nvSpPr>
            <p:cNvPr id="311" name="Google Shape;311;p16"/>
            <p:cNvSpPr/>
            <p:nvPr/>
          </p:nvSpPr>
          <p:spPr>
            <a:xfrm>
              <a:off x="0" y="0"/>
              <a:ext cx="1272444" cy="1383036"/>
            </a:xfrm>
            <a:custGeom>
              <a:rect b="b" l="l" r="r" t="t"/>
              <a:pathLst>
                <a:path extrusionOk="0" h="1383036" w="1272444">
                  <a:moveTo>
                    <a:pt x="636222" y="0"/>
                  </a:moveTo>
                  <a:cubicBezTo>
                    <a:pt x="284846" y="0"/>
                    <a:pt x="0" y="309603"/>
                    <a:pt x="0" y="691518"/>
                  </a:cubicBezTo>
                  <a:cubicBezTo>
                    <a:pt x="0" y="1073433"/>
                    <a:pt x="284846" y="1383036"/>
                    <a:pt x="636222" y="1383036"/>
                  </a:cubicBezTo>
                  <a:cubicBezTo>
                    <a:pt x="987598" y="1383036"/>
                    <a:pt x="1272444" y="1073433"/>
                    <a:pt x="1272444" y="691518"/>
                  </a:cubicBezTo>
                  <a:cubicBezTo>
                    <a:pt x="1272444" y="309603"/>
                    <a:pt x="987598" y="0"/>
                    <a:pt x="636222" y="0"/>
                  </a:cubicBezTo>
                  <a:close/>
                </a:path>
              </a:pathLst>
            </a:custGeom>
            <a:solidFill>
              <a:srgbClr val="000000">
                <a:alpha val="0"/>
              </a:srgbClr>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
            <p:cNvSpPr txBox="1"/>
            <p:nvPr/>
          </p:nvSpPr>
          <p:spPr>
            <a:xfrm>
              <a:off x="119292" y="91560"/>
              <a:ext cx="1033861" cy="11618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6"/>
          <p:cNvGrpSpPr/>
          <p:nvPr/>
        </p:nvGrpSpPr>
        <p:grpSpPr>
          <a:xfrm>
            <a:off x="6728344" y="2517893"/>
            <a:ext cx="4831311" cy="5251214"/>
            <a:chOff x="0" y="0"/>
            <a:chExt cx="1272444" cy="1383036"/>
          </a:xfrm>
        </p:grpSpPr>
        <p:sp>
          <p:nvSpPr>
            <p:cNvPr id="314" name="Google Shape;314;p16"/>
            <p:cNvSpPr/>
            <p:nvPr/>
          </p:nvSpPr>
          <p:spPr>
            <a:xfrm>
              <a:off x="0" y="0"/>
              <a:ext cx="1272444" cy="1383036"/>
            </a:xfrm>
            <a:custGeom>
              <a:rect b="b" l="l" r="r" t="t"/>
              <a:pathLst>
                <a:path extrusionOk="0" h="1383036" w="1272444">
                  <a:moveTo>
                    <a:pt x="636222" y="0"/>
                  </a:moveTo>
                  <a:cubicBezTo>
                    <a:pt x="284846" y="0"/>
                    <a:pt x="0" y="309603"/>
                    <a:pt x="0" y="691518"/>
                  </a:cubicBezTo>
                  <a:cubicBezTo>
                    <a:pt x="0" y="1073433"/>
                    <a:pt x="284846" y="1383036"/>
                    <a:pt x="636222" y="1383036"/>
                  </a:cubicBezTo>
                  <a:cubicBezTo>
                    <a:pt x="987598" y="1383036"/>
                    <a:pt x="1272444" y="1073433"/>
                    <a:pt x="1272444" y="691518"/>
                  </a:cubicBezTo>
                  <a:cubicBezTo>
                    <a:pt x="1272444" y="309603"/>
                    <a:pt x="987598" y="0"/>
                    <a:pt x="636222" y="0"/>
                  </a:cubicBezTo>
                  <a:close/>
                </a:path>
              </a:pathLst>
            </a:custGeom>
            <a:solidFill>
              <a:srgbClr val="000000">
                <a:alpha val="0"/>
              </a:srgbClr>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6"/>
            <p:cNvSpPr txBox="1"/>
            <p:nvPr/>
          </p:nvSpPr>
          <p:spPr>
            <a:xfrm>
              <a:off x="119292" y="91560"/>
              <a:ext cx="1033861" cy="11618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6"/>
          <p:cNvGrpSpPr/>
          <p:nvPr/>
        </p:nvGrpSpPr>
        <p:grpSpPr>
          <a:xfrm>
            <a:off x="12307734" y="2517893"/>
            <a:ext cx="4831311" cy="5251214"/>
            <a:chOff x="0" y="0"/>
            <a:chExt cx="1272444" cy="1383036"/>
          </a:xfrm>
        </p:grpSpPr>
        <p:sp>
          <p:nvSpPr>
            <p:cNvPr id="317" name="Google Shape;317;p16"/>
            <p:cNvSpPr/>
            <p:nvPr/>
          </p:nvSpPr>
          <p:spPr>
            <a:xfrm>
              <a:off x="0" y="0"/>
              <a:ext cx="1272444" cy="1383036"/>
            </a:xfrm>
            <a:custGeom>
              <a:rect b="b" l="l" r="r" t="t"/>
              <a:pathLst>
                <a:path extrusionOk="0" h="1383036" w="1272444">
                  <a:moveTo>
                    <a:pt x="636222" y="0"/>
                  </a:moveTo>
                  <a:cubicBezTo>
                    <a:pt x="284846" y="0"/>
                    <a:pt x="0" y="309603"/>
                    <a:pt x="0" y="691518"/>
                  </a:cubicBezTo>
                  <a:cubicBezTo>
                    <a:pt x="0" y="1073433"/>
                    <a:pt x="284846" y="1383036"/>
                    <a:pt x="636222" y="1383036"/>
                  </a:cubicBezTo>
                  <a:cubicBezTo>
                    <a:pt x="987598" y="1383036"/>
                    <a:pt x="1272444" y="1073433"/>
                    <a:pt x="1272444" y="691518"/>
                  </a:cubicBezTo>
                  <a:cubicBezTo>
                    <a:pt x="1272444" y="309603"/>
                    <a:pt x="987598" y="0"/>
                    <a:pt x="636222" y="0"/>
                  </a:cubicBezTo>
                  <a:close/>
                </a:path>
              </a:pathLst>
            </a:custGeom>
            <a:solidFill>
              <a:srgbClr val="000000">
                <a:alpha val="0"/>
              </a:srgbClr>
            </a:solidFill>
            <a:ln cap="sq" cmpd="sng" w="28575">
              <a:solidFill>
                <a:srgbClr val="775935"/>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6"/>
            <p:cNvSpPr txBox="1"/>
            <p:nvPr/>
          </p:nvSpPr>
          <p:spPr>
            <a:xfrm>
              <a:off x="119292" y="91560"/>
              <a:ext cx="1033861" cy="11618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16"/>
          <p:cNvSpPr txBox="1"/>
          <p:nvPr/>
        </p:nvSpPr>
        <p:spPr>
          <a:xfrm>
            <a:off x="1028700" y="337463"/>
            <a:ext cx="16230600" cy="17982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10536" u="none" cap="none" strike="noStrike">
                <a:solidFill>
                  <a:srgbClr val="775935"/>
                </a:solidFill>
                <a:latin typeface="EB Garamond"/>
                <a:ea typeface="EB Garamond"/>
                <a:cs typeface="EB Garamond"/>
                <a:sym typeface="EB Garamond"/>
              </a:rPr>
              <a:t>Excavation Techniques</a:t>
            </a:r>
            <a:endParaRPr/>
          </a:p>
        </p:txBody>
      </p:sp>
      <p:sp>
        <p:nvSpPr>
          <p:cNvPr id="320" name="Google Shape;320;p16"/>
          <p:cNvSpPr txBox="1"/>
          <p:nvPr/>
        </p:nvSpPr>
        <p:spPr>
          <a:xfrm>
            <a:off x="1913049" y="8074170"/>
            <a:ext cx="3308100" cy="384600"/>
          </a:xfrm>
          <a:prstGeom prst="rect">
            <a:avLst/>
          </a:prstGeom>
          <a:noFill/>
          <a:ln>
            <a:noFill/>
          </a:ln>
        </p:spPr>
        <p:txBody>
          <a:bodyPr anchorCtr="0" anchor="t" bIns="0" lIns="0" spcFirstLastPara="1" rIns="0" wrap="square" tIns="0">
            <a:spAutoFit/>
          </a:bodyPr>
          <a:lstStyle/>
          <a:p>
            <a:pPr indent="0" lvl="0" marL="0" marR="0" rtl="0" algn="ctr">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Stratigraphic Excavation</a:t>
            </a:r>
            <a:endParaRPr/>
          </a:p>
        </p:txBody>
      </p:sp>
      <p:sp>
        <p:nvSpPr>
          <p:cNvPr id="321" name="Google Shape;321;p16"/>
          <p:cNvSpPr txBox="1"/>
          <p:nvPr/>
        </p:nvSpPr>
        <p:spPr>
          <a:xfrm>
            <a:off x="8303009" y="8074170"/>
            <a:ext cx="1682100" cy="384600"/>
          </a:xfrm>
          <a:prstGeom prst="rect">
            <a:avLst/>
          </a:prstGeom>
          <a:noFill/>
          <a:ln>
            <a:noFill/>
          </a:ln>
        </p:spPr>
        <p:txBody>
          <a:bodyPr anchorCtr="0" anchor="t" bIns="0" lIns="0" spcFirstLastPara="1" rIns="0" wrap="square" tIns="0">
            <a:spAutoFit/>
          </a:bodyPr>
          <a:lstStyle/>
          <a:p>
            <a:pPr indent="0" lvl="0" marL="0" marR="0" rtl="0" algn="ctr">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Grid System</a:t>
            </a:r>
            <a:endParaRPr/>
          </a:p>
        </p:txBody>
      </p:sp>
      <p:sp>
        <p:nvSpPr>
          <p:cNvPr id="322" name="Google Shape;322;p16"/>
          <p:cNvSpPr txBox="1"/>
          <p:nvPr/>
        </p:nvSpPr>
        <p:spPr>
          <a:xfrm>
            <a:off x="14048603" y="8074170"/>
            <a:ext cx="1349700" cy="384600"/>
          </a:xfrm>
          <a:prstGeom prst="rect">
            <a:avLst/>
          </a:prstGeom>
          <a:noFill/>
          <a:ln>
            <a:noFill/>
          </a:ln>
        </p:spPr>
        <p:txBody>
          <a:bodyPr anchorCtr="0" anchor="t" bIns="0" lIns="0" spcFirstLastPara="1" rIns="0" wrap="square" tIns="0">
            <a:spAutoFit/>
          </a:bodyPr>
          <a:lstStyle/>
          <a:p>
            <a:pPr indent="0" lvl="0" marL="0" marR="0" rtl="0" algn="ctr">
              <a:lnSpc>
                <a:spcPct val="152020"/>
              </a:lnSpc>
              <a:spcBef>
                <a:spcPts val="0"/>
              </a:spcBef>
              <a:spcAft>
                <a:spcPts val="0"/>
              </a:spcAft>
              <a:buNone/>
            </a:pPr>
            <a:r>
              <a:rPr b="1" i="0" lang="en-US" sz="2499" u="none" cap="none" strike="noStrike">
                <a:solidFill>
                  <a:srgbClr val="000000"/>
                </a:solidFill>
                <a:latin typeface="Cabin"/>
                <a:ea typeface="Cabin"/>
                <a:cs typeface="Cabin"/>
                <a:sym typeface="Cabin"/>
              </a:rPr>
              <a:t>Troweling</a:t>
            </a:r>
            <a:endParaRPr/>
          </a:p>
        </p:txBody>
      </p:sp>
      <p:sp>
        <p:nvSpPr>
          <p:cNvPr id="323" name="Google Shape;323;p16"/>
          <p:cNvSpPr txBox="1"/>
          <p:nvPr/>
        </p:nvSpPr>
        <p:spPr>
          <a:xfrm>
            <a:off x="1458007" y="8621776"/>
            <a:ext cx="4218300" cy="731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324" name="Google Shape;324;p16"/>
          <p:cNvSpPr txBox="1"/>
          <p:nvPr/>
        </p:nvSpPr>
        <p:spPr>
          <a:xfrm>
            <a:off x="7034920" y="8621776"/>
            <a:ext cx="4218300" cy="731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sp>
        <p:nvSpPr>
          <p:cNvPr id="325" name="Google Shape;325;p16"/>
          <p:cNvSpPr txBox="1"/>
          <p:nvPr/>
        </p:nvSpPr>
        <p:spPr>
          <a:xfrm>
            <a:off x="12614310" y="8621776"/>
            <a:ext cx="4218300" cy="7311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1900" u="none" cap="none" strike="noStrike">
                <a:solidFill>
                  <a:srgbClr val="000000"/>
                </a:solidFill>
                <a:latin typeface="Cabin"/>
                <a:ea typeface="Cabin"/>
                <a:cs typeface="Cabin"/>
                <a:sym typeface="Cabin"/>
              </a:rPr>
              <a:t>Lorem ipsum dolor sit amet, consectetur adipiscing elit, sed do eiusmod tempor.</a:t>
            </a:r>
            <a:endParaRPr/>
          </a:p>
        </p:txBody>
      </p:sp>
      <p:pic>
        <p:nvPicPr>
          <p:cNvPr id="326" name="Google Shape;326;p16"/>
          <p:cNvPicPr preferRelativeResize="0"/>
          <p:nvPr/>
        </p:nvPicPr>
        <p:blipFill>
          <a:blip r:embed="rId4">
            <a:alphaModFix/>
          </a:blip>
          <a:stretch>
            <a:fillRect/>
          </a:stretch>
        </p:blipFill>
        <p:spPr>
          <a:xfrm>
            <a:off x="1355800" y="2706368"/>
            <a:ext cx="4417500" cy="4874400"/>
          </a:xfrm>
          <a:prstGeom prst="ellipse">
            <a:avLst/>
          </a:prstGeom>
          <a:noFill/>
          <a:ln>
            <a:noFill/>
          </a:ln>
        </p:spPr>
      </p:pic>
      <p:pic>
        <p:nvPicPr>
          <p:cNvPr id="327" name="Google Shape;327;p16"/>
          <p:cNvPicPr preferRelativeResize="0"/>
          <p:nvPr/>
        </p:nvPicPr>
        <p:blipFill>
          <a:blip r:embed="rId5">
            <a:alphaModFix/>
          </a:blip>
          <a:stretch>
            <a:fillRect/>
          </a:stretch>
        </p:blipFill>
        <p:spPr>
          <a:xfrm>
            <a:off x="6935363" y="2706396"/>
            <a:ext cx="4417200" cy="4874100"/>
          </a:xfrm>
          <a:prstGeom prst="ellipse">
            <a:avLst/>
          </a:prstGeom>
          <a:noFill/>
          <a:ln>
            <a:noFill/>
          </a:ln>
        </p:spPr>
      </p:pic>
      <p:pic>
        <p:nvPicPr>
          <p:cNvPr id="328" name="Google Shape;328;p16"/>
          <p:cNvPicPr preferRelativeResize="0"/>
          <p:nvPr/>
        </p:nvPicPr>
        <p:blipFill>
          <a:blip r:embed="rId6">
            <a:alphaModFix/>
          </a:blip>
          <a:stretch>
            <a:fillRect/>
          </a:stretch>
        </p:blipFill>
        <p:spPr>
          <a:xfrm>
            <a:off x="12514801" y="2706375"/>
            <a:ext cx="4417200" cy="48741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