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10287000" cx="18288000"/>
  <p:notesSz cx="6858000" cy="9144000"/>
  <p:embeddedFontLst>
    <p:embeddedFont>
      <p:font typeface="Ubuntu"/>
      <p:regular r:id="rId26"/>
      <p:bold r:id="rId27"/>
      <p:italic r:id="rId28"/>
      <p:boldItalic r:id="rId29"/>
    </p:embeddedFont>
    <p:embeddedFont>
      <p:font typeface="Kalam"/>
      <p:regular r:id="rId30"/>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Ubuntu-regular.fntdata"/><Relationship Id="rId25" Type="http://schemas.openxmlformats.org/officeDocument/2006/relationships/slide" Target="slides/slide20.xml"/><Relationship Id="rId28" Type="http://schemas.openxmlformats.org/officeDocument/2006/relationships/font" Target="fonts/Ubuntu-italic.fntdata"/><Relationship Id="rId27" Type="http://schemas.openxmlformats.org/officeDocument/2006/relationships/font" Target="fonts/Ubuntu-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Ubuntu-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Kalam-bold.fntdata"/><Relationship Id="rId30" Type="http://schemas.openxmlformats.org/officeDocument/2006/relationships/font" Target="fonts/Kalam-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png"/><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1.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 name="Shape 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9" name="Shape 9"/>
        <p:cNvGrpSpPr/>
        <p:nvPr/>
      </p:nvGrpSpPr>
      <p:grpSpPr>
        <a:xfrm>
          <a:off x="0" y="0"/>
          <a:ext cx="0" cy="0"/>
          <a:chOff x="0" y="0"/>
          <a:chExt cx="0" cy="0"/>
        </a:xfrm>
      </p:grpSpPr>
      <p:grpSp>
        <p:nvGrpSpPr>
          <p:cNvPr id="10" name="Google Shape;10;p3"/>
          <p:cNvGrpSpPr/>
          <p:nvPr/>
        </p:nvGrpSpPr>
        <p:grpSpPr>
          <a:xfrm>
            <a:off x="354285" y="137292"/>
            <a:ext cx="17579544" cy="9796002"/>
            <a:chOff x="0" y="-57150"/>
            <a:chExt cx="4629973" cy="2580000"/>
          </a:xfrm>
        </p:grpSpPr>
        <p:sp>
          <p:nvSpPr>
            <p:cNvPr id="11" name="Google Shape;11;p3"/>
            <p:cNvSpPr/>
            <p:nvPr/>
          </p:nvSpPr>
          <p:spPr>
            <a:xfrm>
              <a:off x="0" y="0"/>
              <a:ext cx="4629973" cy="2522714"/>
            </a:xfrm>
            <a:custGeom>
              <a:rect b="b" l="l" r="r" t="t"/>
              <a:pathLst>
                <a:path extrusionOk="0" h="2522714" w="4629973">
                  <a:moveTo>
                    <a:pt x="11450" y="0"/>
                  </a:moveTo>
                  <a:lnTo>
                    <a:pt x="4618523" y="0"/>
                  </a:lnTo>
                  <a:cubicBezTo>
                    <a:pt x="4621560" y="0"/>
                    <a:pt x="4624472" y="1206"/>
                    <a:pt x="4626620" y="3354"/>
                  </a:cubicBezTo>
                  <a:cubicBezTo>
                    <a:pt x="4628767" y="5501"/>
                    <a:pt x="4629973" y="8413"/>
                    <a:pt x="4629973" y="11450"/>
                  </a:cubicBezTo>
                  <a:lnTo>
                    <a:pt x="4629973" y="2511264"/>
                  </a:lnTo>
                  <a:cubicBezTo>
                    <a:pt x="4629973" y="2517587"/>
                    <a:pt x="4624847" y="2522714"/>
                    <a:pt x="4618523" y="2522714"/>
                  </a:cubicBezTo>
                  <a:lnTo>
                    <a:pt x="11450" y="2522714"/>
                  </a:lnTo>
                  <a:cubicBezTo>
                    <a:pt x="5126" y="2522714"/>
                    <a:pt x="0" y="2517587"/>
                    <a:pt x="0" y="2511264"/>
                  </a:cubicBezTo>
                  <a:lnTo>
                    <a:pt x="0" y="11450"/>
                  </a:lnTo>
                  <a:cubicBezTo>
                    <a:pt x="0" y="5126"/>
                    <a:pt x="5126" y="0"/>
                    <a:pt x="11450" y="0"/>
                  </a:cubicBezTo>
                  <a:close/>
                </a:path>
              </a:pathLst>
            </a:custGeom>
            <a:solidFill>
              <a:srgbClr val="43B3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3"/>
            <p:cNvSpPr txBox="1"/>
            <p:nvPr/>
          </p:nvSpPr>
          <p:spPr>
            <a:xfrm>
              <a:off x="0" y="-57150"/>
              <a:ext cx="4629900" cy="2580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 name="Google Shape;13;p3"/>
          <p:cNvSpPr txBox="1"/>
          <p:nvPr>
            <p:ph type="title"/>
          </p:nvPr>
        </p:nvSpPr>
        <p:spPr>
          <a:xfrm>
            <a:off x="1462250" y="1176114"/>
            <a:ext cx="15363600" cy="2392500"/>
          </a:xfrm>
          <a:prstGeom prst="rect">
            <a:avLst/>
          </a:prstGeom>
        </p:spPr>
        <p:txBody>
          <a:bodyPr anchorCtr="0" anchor="t" bIns="45700" lIns="91425" spcFirstLastPara="1" rIns="91425" wrap="square" tIns="45700">
            <a:normAutofit/>
          </a:bodyPr>
          <a:lstStyle>
            <a:lvl1pPr lvl="0">
              <a:spcBef>
                <a:spcPts val="0"/>
              </a:spcBef>
              <a:spcAft>
                <a:spcPts val="0"/>
              </a:spcAft>
              <a:buSzPts val="17700"/>
              <a:buNone/>
              <a:defRPr sz="17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14" name="Google Shape;14;p3"/>
          <p:cNvGrpSpPr/>
          <p:nvPr/>
        </p:nvGrpSpPr>
        <p:grpSpPr>
          <a:xfrm>
            <a:off x="2682054" y="4674801"/>
            <a:ext cx="12923926" cy="12923926"/>
            <a:chOff x="0" y="0"/>
            <a:chExt cx="812800" cy="812800"/>
          </a:xfrm>
        </p:grpSpPr>
        <p:sp>
          <p:nvSpPr>
            <p:cNvPr id="15" name="Google Shape;15;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alpha val="305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 name="Google Shape;17;p3"/>
          <p:cNvGrpSpPr/>
          <p:nvPr/>
        </p:nvGrpSpPr>
        <p:grpSpPr>
          <a:xfrm>
            <a:off x="3150753" y="5143500"/>
            <a:ext cx="11986524" cy="11986524"/>
            <a:chOff x="0" y="0"/>
            <a:chExt cx="812800" cy="812800"/>
          </a:xfrm>
        </p:grpSpPr>
        <p:sp>
          <p:nvSpPr>
            <p:cNvPr id="18" name="Google Shape;18;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alpha val="305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 name="Google Shape;20;p3"/>
          <p:cNvGrpSpPr/>
          <p:nvPr/>
        </p:nvGrpSpPr>
        <p:grpSpPr>
          <a:xfrm>
            <a:off x="2354035" y="9715722"/>
            <a:ext cx="13580019" cy="571813"/>
            <a:chOff x="0" y="-57150"/>
            <a:chExt cx="3576607" cy="150600"/>
          </a:xfrm>
        </p:grpSpPr>
        <p:sp>
          <p:nvSpPr>
            <p:cNvPr id="21" name="Google Shape;21;p3"/>
            <p:cNvSpPr/>
            <p:nvPr/>
          </p:nvSpPr>
          <p:spPr>
            <a:xfrm>
              <a:off x="0" y="0"/>
              <a:ext cx="3576607" cy="93310"/>
            </a:xfrm>
            <a:custGeom>
              <a:rect b="b" l="l" r="r" t="t"/>
              <a:pathLst>
                <a:path extrusionOk="0" h="93310" w="3576607">
                  <a:moveTo>
                    <a:pt x="0" y="0"/>
                  </a:moveTo>
                  <a:lnTo>
                    <a:pt x="3576607" y="0"/>
                  </a:lnTo>
                  <a:lnTo>
                    <a:pt x="3576607" y="93310"/>
                  </a:lnTo>
                  <a:lnTo>
                    <a:pt x="0" y="93310"/>
                  </a:lnTo>
                  <a:close/>
                </a:path>
              </a:pathLst>
            </a:custGeom>
            <a:solidFill>
              <a:srgbClr val="1265D9"/>
            </a:solidFill>
            <a:ln>
              <a:noFill/>
            </a:ln>
          </p:spPr>
        </p:sp>
        <p:sp>
          <p:nvSpPr>
            <p:cNvPr id="22" name="Google Shape;22;p3"/>
            <p:cNvSpPr txBox="1"/>
            <p:nvPr/>
          </p:nvSpPr>
          <p:spPr>
            <a:xfrm>
              <a:off x="0" y="-57150"/>
              <a:ext cx="3576600" cy="150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 name="Google Shape;23;p3"/>
          <p:cNvSpPr/>
          <p:nvPr/>
        </p:nvSpPr>
        <p:spPr>
          <a:xfrm>
            <a:off x="354285" y="4190007"/>
            <a:ext cx="4381397" cy="2157406"/>
          </a:xfrm>
          <a:custGeom>
            <a:rect b="b" l="l" r="r" t="t"/>
            <a:pathLst>
              <a:path extrusionOk="0" h="2157406" w="4381397">
                <a:moveTo>
                  <a:pt x="0" y="0"/>
                </a:moveTo>
                <a:lnTo>
                  <a:pt x="4381397" y="0"/>
                </a:lnTo>
                <a:lnTo>
                  <a:pt x="4381397" y="2157406"/>
                </a:lnTo>
                <a:lnTo>
                  <a:pt x="0" y="2157406"/>
                </a:lnTo>
                <a:lnTo>
                  <a:pt x="0" y="0"/>
                </a:lnTo>
                <a:close/>
              </a:path>
            </a:pathLst>
          </a:custGeom>
          <a:blipFill rotWithShape="1">
            <a:blip r:embed="rId2">
              <a:alphaModFix amt="30000"/>
            </a:blip>
            <a:stretch>
              <a:fillRect b="0" l="-21148" r="0" t="0"/>
            </a:stretch>
          </a:blipFill>
          <a:ln>
            <a:noFill/>
          </a:ln>
        </p:spPr>
      </p:sp>
      <p:sp>
        <p:nvSpPr>
          <p:cNvPr id="24" name="Google Shape;24;p3"/>
          <p:cNvSpPr/>
          <p:nvPr/>
        </p:nvSpPr>
        <p:spPr>
          <a:xfrm>
            <a:off x="15605946" y="5143500"/>
            <a:ext cx="2348016" cy="1828001"/>
          </a:xfrm>
          <a:custGeom>
            <a:rect b="b" l="l" r="r" t="t"/>
            <a:pathLst>
              <a:path extrusionOk="0" h="1828001" w="2348016">
                <a:moveTo>
                  <a:pt x="0" y="0"/>
                </a:moveTo>
                <a:lnTo>
                  <a:pt x="2348017" y="0"/>
                </a:lnTo>
                <a:lnTo>
                  <a:pt x="2348017" y="1828001"/>
                </a:lnTo>
                <a:lnTo>
                  <a:pt x="0" y="1828001"/>
                </a:lnTo>
                <a:lnTo>
                  <a:pt x="0" y="0"/>
                </a:lnTo>
                <a:close/>
              </a:path>
            </a:pathLst>
          </a:custGeom>
          <a:blipFill rotWithShape="1">
            <a:blip r:embed="rId3">
              <a:alphaModFix amt="48000"/>
            </a:blip>
            <a:stretch>
              <a:fillRect b="0" l="0" r="-37678" t="0"/>
            </a:stretch>
          </a:blipFill>
          <a:ln>
            <a:noFill/>
          </a:ln>
        </p:spPr>
      </p:sp>
      <p:pic>
        <p:nvPicPr>
          <p:cNvPr id="25" name="Google Shape;25;p3"/>
          <p:cNvPicPr preferRelativeResize="0"/>
          <p:nvPr/>
        </p:nvPicPr>
        <p:blipFill>
          <a:blip r:embed="rId4">
            <a:alphaModFix/>
          </a:blip>
          <a:stretch>
            <a:fillRect/>
          </a:stretch>
        </p:blipFill>
        <p:spPr>
          <a:xfrm>
            <a:off x="3451613" y="5350943"/>
            <a:ext cx="11384773" cy="4581832"/>
          </a:xfrm>
          <a:prstGeom prst="rect">
            <a:avLst/>
          </a:prstGeom>
          <a:noFill/>
          <a:ln>
            <a:noFill/>
          </a:ln>
        </p:spPr>
      </p:pic>
      <p:sp>
        <p:nvSpPr>
          <p:cNvPr id="26" name="Google Shape;26;p3"/>
          <p:cNvSpPr txBox="1"/>
          <p:nvPr>
            <p:ph idx="1" type="subTitle"/>
          </p:nvPr>
        </p:nvSpPr>
        <p:spPr>
          <a:xfrm>
            <a:off x="4831350" y="599725"/>
            <a:ext cx="8625300" cy="571800"/>
          </a:xfrm>
          <a:prstGeom prst="rect">
            <a:avLst/>
          </a:prstGeom>
        </p:spPr>
        <p:txBody>
          <a:bodyPr anchorCtr="0" anchor="t" bIns="45700" lIns="91425" spcFirstLastPara="1" rIns="91425" wrap="square" tIns="45700">
            <a:normAutofit/>
          </a:bodyPr>
          <a:lstStyle>
            <a:lvl1pPr lvl="0">
              <a:spcBef>
                <a:spcPts val="640"/>
              </a:spcBef>
              <a:spcAft>
                <a:spcPts val="0"/>
              </a:spcAft>
              <a:buClr>
                <a:schemeClr val="lt1"/>
              </a:buClr>
              <a:buSzPts val="3850"/>
              <a:buNone/>
              <a:defRPr sz="3850">
                <a:solidFill>
                  <a:schemeClr val="lt1"/>
                </a:solidFill>
              </a:defRPr>
            </a:lvl1pPr>
            <a:lvl2pPr lvl="1">
              <a:spcBef>
                <a:spcPts val="560"/>
              </a:spcBef>
              <a:spcAft>
                <a:spcPts val="0"/>
              </a:spcAft>
              <a:buSzPts val="1850"/>
              <a:buNone/>
              <a:defRPr/>
            </a:lvl2pPr>
            <a:lvl3pPr lvl="2">
              <a:spcBef>
                <a:spcPts val="480"/>
              </a:spcBef>
              <a:spcAft>
                <a:spcPts val="0"/>
              </a:spcAft>
              <a:buSzPts val="1850"/>
              <a:buNone/>
              <a:defRPr/>
            </a:lvl3pPr>
            <a:lvl4pPr lvl="3">
              <a:spcBef>
                <a:spcPts val="400"/>
              </a:spcBef>
              <a:spcAft>
                <a:spcPts val="0"/>
              </a:spcAft>
              <a:buSzPts val="1850"/>
              <a:buNone/>
              <a:defRPr/>
            </a:lvl4pPr>
            <a:lvl5pPr lvl="4">
              <a:spcBef>
                <a:spcPts val="400"/>
              </a:spcBef>
              <a:spcAft>
                <a:spcPts val="0"/>
              </a:spcAft>
              <a:buSzPts val="1850"/>
              <a:buNone/>
              <a:defRPr/>
            </a:lvl5pPr>
            <a:lvl6pPr lvl="5">
              <a:spcBef>
                <a:spcPts val="400"/>
              </a:spcBef>
              <a:spcAft>
                <a:spcPts val="0"/>
              </a:spcAft>
              <a:buSzPts val="1850"/>
              <a:buNone/>
              <a:defRPr/>
            </a:lvl6pPr>
            <a:lvl7pPr lvl="6">
              <a:spcBef>
                <a:spcPts val="400"/>
              </a:spcBef>
              <a:spcAft>
                <a:spcPts val="0"/>
              </a:spcAft>
              <a:buSzPts val="1850"/>
              <a:buNone/>
              <a:defRPr/>
            </a:lvl7pPr>
            <a:lvl8pPr lvl="7">
              <a:spcBef>
                <a:spcPts val="400"/>
              </a:spcBef>
              <a:spcAft>
                <a:spcPts val="0"/>
              </a:spcAft>
              <a:buSzPts val="1850"/>
              <a:buNone/>
              <a:defRPr/>
            </a:lvl8pPr>
            <a:lvl9pPr lvl="8">
              <a:spcBef>
                <a:spcPts val="400"/>
              </a:spcBef>
              <a:spcAft>
                <a:spcPts val="0"/>
              </a:spcAft>
              <a:buSzPts val="1850"/>
              <a:buNone/>
              <a:defRPr/>
            </a:lvl9pPr>
          </a:lstStyle>
          <a:p/>
        </p:txBody>
      </p:sp>
      <p:sp>
        <p:nvSpPr>
          <p:cNvPr id="27" name="Google Shape;27;p3"/>
          <p:cNvSpPr txBox="1"/>
          <p:nvPr>
            <p:ph idx="2" type="subTitle"/>
          </p:nvPr>
        </p:nvSpPr>
        <p:spPr>
          <a:xfrm>
            <a:off x="5201700" y="3704175"/>
            <a:ext cx="7884600" cy="571800"/>
          </a:xfrm>
          <a:prstGeom prst="rect">
            <a:avLst/>
          </a:prstGeom>
        </p:spPr>
        <p:txBody>
          <a:bodyPr anchorCtr="0" anchor="t" bIns="45700" lIns="91425" spcFirstLastPara="1" rIns="91425" wrap="square" tIns="45700">
            <a:normAutofit/>
          </a:bodyPr>
          <a:lstStyle>
            <a:lvl1pPr lvl="0">
              <a:spcBef>
                <a:spcPts val="640"/>
              </a:spcBef>
              <a:spcAft>
                <a:spcPts val="0"/>
              </a:spcAft>
              <a:buSzPts val="3000"/>
              <a:buNone/>
              <a:defRPr sz="3000"/>
            </a:lvl1pPr>
            <a:lvl2pPr lvl="1">
              <a:spcBef>
                <a:spcPts val="560"/>
              </a:spcBef>
              <a:spcAft>
                <a:spcPts val="0"/>
              </a:spcAft>
              <a:buSzPts val="1850"/>
              <a:buNone/>
              <a:defRPr/>
            </a:lvl2pPr>
            <a:lvl3pPr lvl="2">
              <a:spcBef>
                <a:spcPts val="480"/>
              </a:spcBef>
              <a:spcAft>
                <a:spcPts val="0"/>
              </a:spcAft>
              <a:buSzPts val="1850"/>
              <a:buNone/>
              <a:defRPr/>
            </a:lvl3pPr>
            <a:lvl4pPr lvl="3">
              <a:spcBef>
                <a:spcPts val="400"/>
              </a:spcBef>
              <a:spcAft>
                <a:spcPts val="0"/>
              </a:spcAft>
              <a:buSzPts val="1850"/>
              <a:buNone/>
              <a:defRPr/>
            </a:lvl4pPr>
            <a:lvl5pPr lvl="4">
              <a:spcBef>
                <a:spcPts val="400"/>
              </a:spcBef>
              <a:spcAft>
                <a:spcPts val="0"/>
              </a:spcAft>
              <a:buSzPts val="1850"/>
              <a:buNone/>
              <a:defRPr/>
            </a:lvl5pPr>
            <a:lvl6pPr lvl="5">
              <a:spcBef>
                <a:spcPts val="400"/>
              </a:spcBef>
              <a:spcAft>
                <a:spcPts val="0"/>
              </a:spcAft>
              <a:buSzPts val="1850"/>
              <a:buNone/>
              <a:defRPr/>
            </a:lvl6pPr>
            <a:lvl7pPr lvl="6">
              <a:spcBef>
                <a:spcPts val="400"/>
              </a:spcBef>
              <a:spcAft>
                <a:spcPts val="0"/>
              </a:spcAft>
              <a:buSzPts val="1850"/>
              <a:buNone/>
              <a:defRPr/>
            </a:lvl7pPr>
            <a:lvl8pPr lvl="7">
              <a:spcBef>
                <a:spcPts val="400"/>
              </a:spcBef>
              <a:spcAft>
                <a:spcPts val="0"/>
              </a:spcAft>
              <a:buSzPts val="1850"/>
              <a:buNone/>
              <a:defRPr/>
            </a:lvl8pPr>
            <a:lvl9pPr lvl="8">
              <a:spcBef>
                <a:spcPts val="400"/>
              </a:spcBef>
              <a:spcAft>
                <a:spcPts val="0"/>
              </a:spcAft>
              <a:buSzPts val="185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28" name="Shape 28"/>
        <p:cNvGrpSpPr/>
        <p:nvPr/>
      </p:nvGrpSpPr>
      <p:grpSpPr>
        <a:xfrm>
          <a:off x="0" y="0"/>
          <a:ext cx="0" cy="0"/>
          <a:chOff x="0" y="0"/>
          <a:chExt cx="0" cy="0"/>
        </a:xfrm>
      </p:grpSpPr>
      <p:grpSp>
        <p:nvGrpSpPr>
          <p:cNvPr id="29" name="Google Shape;29;p4"/>
          <p:cNvGrpSpPr/>
          <p:nvPr/>
        </p:nvGrpSpPr>
        <p:grpSpPr>
          <a:xfrm>
            <a:off x="354285" y="137292"/>
            <a:ext cx="17579544" cy="9796002"/>
            <a:chOff x="0" y="-57150"/>
            <a:chExt cx="4629973" cy="2580000"/>
          </a:xfrm>
        </p:grpSpPr>
        <p:sp>
          <p:nvSpPr>
            <p:cNvPr id="30" name="Google Shape;30;p4"/>
            <p:cNvSpPr/>
            <p:nvPr/>
          </p:nvSpPr>
          <p:spPr>
            <a:xfrm>
              <a:off x="0" y="0"/>
              <a:ext cx="4629973" cy="2522714"/>
            </a:xfrm>
            <a:custGeom>
              <a:rect b="b" l="l" r="r" t="t"/>
              <a:pathLst>
                <a:path extrusionOk="0" h="2522714" w="4629973">
                  <a:moveTo>
                    <a:pt x="11450" y="0"/>
                  </a:moveTo>
                  <a:lnTo>
                    <a:pt x="4618523" y="0"/>
                  </a:lnTo>
                  <a:cubicBezTo>
                    <a:pt x="4621560" y="0"/>
                    <a:pt x="4624472" y="1206"/>
                    <a:pt x="4626620" y="3354"/>
                  </a:cubicBezTo>
                  <a:cubicBezTo>
                    <a:pt x="4628767" y="5501"/>
                    <a:pt x="4629973" y="8413"/>
                    <a:pt x="4629973" y="11450"/>
                  </a:cubicBezTo>
                  <a:lnTo>
                    <a:pt x="4629973" y="2511264"/>
                  </a:lnTo>
                  <a:cubicBezTo>
                    <a:pt x="4629973" y="2517587"/>
                    <a:pt x="4624847" y="2522714"/>
                    <a:pt x="4618523" y="2522714"/>
                  </a:cubicBezTo>
                  <a:lnTo>
                    <a:pt x="11450" y="2522714"/>
                  </a:lnTo>
                  <a:cubicBezTo>
                    <a:pt x="5126" y="2522714"/>
                    <a:pt x="0" y="2517587"/>
                    <a:pt x="0" y="2511264"/>
                  </a:cubicBezTo>
                  <a:lnTo>
                    <a:pt x="0" y="11450"/>
                  </a:lnTo>
                  <a:cubicBezTo>
                    <a:pt x="0" y="5126"/>
                    <a:pt x="5126" y="0"/>
                    <a:pt x="11450" y="0"/>
                  </a:cubicBezTo>
                  <a:close/>
                </a:path>
              </a:pathLst>
            </a:custGeom>
            <a:solidFill>
              <a:srgbClr val="43B3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txBox="1"/>
            <p:nvPr/>
          </p:nvSpPr>
          <p:spPr>
            <a:xfrm>
              <a:off x="0" y="-57150"/>
              <a:ext cx="4629900" cy="2580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 name="Google Shape;32;p4"/>
          <p:cNvSpPr txBox="1"/>
          <p:nvPr>
            <p:ph type="title"/>
          </p:nvPr>
        </p:nvSpPr>
        <p:spPr>
          <a:xfrm>
            <a:off x="394350" y="491611"/>
            <a:ext cx="17499300" cy="2618100"/>
          </a:xfrm>
          <a:prstGeom prst="rect">
            <a:avLst/>
          </a:prstGeom>
        </p:spPr>
        <p:txBody>
          <a:bodyPr anchorCtr="0" anchor="t" bIns="45700" lIns="91425" spcFirstLastPara="1" rIns="91425" wrap="square" tIns="45700">
            <a:normAutofit/>
          </a:bodyPr>
          <a:lstStyle>
            <a:lvl1pPr lvl="0">
              <a:spcBef>
                <a:spcPts val="0"/>
              </a:spcBef>
              <a:spcAft>
                <a:spcPts val="0"/>
              </a:spcAft>
              <a:buSzPts val="15350"/>
              <a:buNone/>
              <a:defRPr sz="153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4"/>
          <p:cNvSpPr/>
          <p:nvPr/>
        </p:nvSpPr>
        <p:spPr>
          <a:xfrm>
            <a:off x="354285" y="3066793"/>
            <a:ext cx="2994213" cy="6869680"/>
          </a:xfrm>
          <a:custGeom>
            <a:rect b="b" l="l" r="r" t="t"/>
            <a:pathLst>
              <a:path extrusionOk="0" h="6869680" w="2994213">
                <a:moveTo>
                  <a:pt x="0" y="0"/>
                </a:moveTo>
                <a:lnTo>
                  <a:pt x="2994214" y="0"/>
                </a:lnTo>
                <a:lnTo>
                  <a:pt x="2994214" y="6869679"/>
                </a:lnTo>
                <a:lnTo>
                  <a:pt x="0" y="6869679"/>
                </a:lnTo>
                <a:lnTo>
                  <a:pt x="0" y="0"/>
                </a:lnTo>
                <a:close/>
              </a:path>
            </a:pathLst>
          </a:custGeom>
          <a:blipFill rotWithShape="1">
            <a:blip r:embed="rId2">
              <a:alphaModFix/>
            </a:blip>
            <a:stretch>
              <a:fillRect b="-7189" l="-60598" r="0" t="0"/>
            </a:stretch>
          </a:blipFill>
          <a:ln>
            <a:noFill/>
          </a:ln>
        </p:spPr>
      </p:sp>
      <p:sp>
        <p:nvSpPr>
          <p:cNvPr id="34" name="Google Shape;34;p4"/>
          <p:cNvSpPr/>
          <p:nvPr/>
        </p:nvSpPr>
        <p:spPr>
          <a:xfrm>
            <a:off x="14939501" y="3066793"/>
            <a:ext cx="2994213" cy="6869680"/>
          </a:xfrm>
          <a:custGeom>
            <a:rect b="b" l="l" r="r" t="t"/>
            <a:pathLst>
              <a:path extrusionOk="0" h="6869680" w="2994213">
                <a:moveTo>
                  <a:pt x="0" y="0"/>
                </a:moveTo>
                <a:lnTo>
                  <a:pt x="2994214" y="0"/>
                </a:lnTo>
                <a:lnTo>
                  <a:pt x="2994214" y="6869679"/>
                </a:lnTo>
                <a:lnTo>
                  <a:pt x="0" y="6869679"/>
                </a:lnTo>
                <a:lnTo>
                  <a:pt x="0" y="0"/>
                </a:lnTo>
                <a:close/>
              </a:path>
            </a:pathLst>
          </a:custGeom>
          <a:blipFill rotWithShape="1">
            <a:blip r:embed="rId2">
              <a:alphaModFix/>
            </a:blip>
            <a:stretch>
              <a:fillRect b="-7189" l="0" r="-60598" t="0"/>
            </a:stretch>
          </a:blipFill>
          <a:ln>
            <a:noFill/>
          </a:ln>
        </p:spPr>
      </p:sp>
      <p:grpSp>
        <p:nvGrpSpPr>
          <p:cNvPr id="35" name="Google Shape;35;p4"/>
          <p:cNvGrpSpPr/>
          <p:nvPr/>
        </p:nvGrpSpPr>
        <p:grpSpPr>
          <a:xfrm>
            <a:off x="3811988" y="3990539"/>
            <a:ext cx="4745366" cy="2151703"/>
            <a:chOff x="0" y="-57150"/>
            <a:chExt cx="1249800" cy="566700"/>
          </a:xfrm>
        </p:grpSpPr>
        <p:sp>
          <p:nvSpPr>
            <p:cNvPr id="36" name="Google Shape;36;p4"/>
            <p:cNvSpPr/>
            <p:nvPr/>
          </p:nvSpPr>
          <p:spPr>
            <a:xfrm>
              <a:off x="0" y="0"/>
              <a:ext cx="1249662" cy="509532"/>
            </a:xfrm>
            <a:custGeom>
              <a:rect b="b" l="l" r="r" t="t"/>
              <a:pathLst>
                <a:path extrusionOk="0" h="509532" w="1249662">
                  <a:moveTo>
                    <a:pt x="83215" y="0"/>
                  </a:moveTo>
                  <a:lnTo>
                    <a:pt x="1166447" y="0"/>
                  </a:lnTo>
                  <a:cubicBezTo>
                    <a:pt x="1212405" y="0"/>
                    <a:pt x="1249662" y="37256"/>
                    <a:pt x="1249662" y="83215"/>
                  </a:cubicBezTo>
                  <a:lnTo>
                    <a:pt x="1249662" y="426318"/>
                  </a:lnTo>
                  <a:cubicBezTo>
                    <a:pt x="1249662" y="472276"/>
                    <a:pt x="1212405" y="509532"/>
                    <a:pt x="1166447" y="509532"/>
                  </a:cubicBezTo>
                  <a:lnTo>
                    <a:pt x="83215" y="509532"/>
                  </a:lnTo>
                  <a:cubicBezTo>
                    <a:pt x="37256" y="509532"/>
                    <a:pt x="0" y="472276"/>
                    <a:pt x="0" y="426318"/>
                  </a:cubicBezTo>
                  <a:lnTo>
                    <a:pt x="0" y="83215"/>
                  </a:lnTo>
                  <a:cubicBezTo>
                    <a:pt x="0" y="37256"/>
                    <a:pt x="37256" y="0"/>
                    <a:pt x="83215" y="0"/>
                  </a:cubicBezTo>
                  <a:close/>
                </a:path>
              </a:pathLst>
            </a:custGeom>
            <a:solidFill>
              <a:srgbClr val="FFFFFF">
                <a:alpha val="23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4"/>
            <p:cNvSpPr txBox="1"/>
            <p:nvPr/>
          </p:nvSpPr>
          <p:spPr>
            <a:xfrm>
              <a:off x="0" y="-57150"/>
              <a:ext cx="1249800" cy="566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 name="Google Shape;38;p4"/>
          <p:cNvGrpSpPr/>
          <p:nvPr/>
        </p:nvGrpSpPr>
        <p:grpSpPr>
          <a:xfrm>
            <a:off x="3811988" y="6644109"/>
            <a:ext cx="4745366" cy="2151703"/>
            <a:chOff x="0" y="-57150"/>
            <a:chExt cx="1249800" cy="566700"/>
          </a:xfrm>
        </p:grpSpPr>
        <p:sp>
          <p:nvSpPr>
            <p:cNvPr id="39" name="Google Shape;39;p4"/>
            <p:cNvSpPr/>
            <p:nvPr/>
          </p:nvSpPr>
          <p:spPr>
            <a:xfrm>
              <a:off x="0" y="0"/>
              <a:ext cx="1249662" cy="509532"/>
            </a:xfrm>
            <a:custGeom>
              <a:rect b="b" l="l" r="r" t="t"/>
              <a:pathLst>
                <a:path extrusionOk="0" h="509532" w="1249662">
                  <a:moveTo>
                    <a:pt x="83215" y="0"/>
                  </a:moveTo>
                  <a:lnTo>
                    <a:pt x="1166447" y="0"/>
                  </a:lnTo>
                  <a:cubicBezTo>
                    <a:pt x="1212405" y="0"/>
                    <a:pt x="1249662" y="37256"/>
                    <a:pt x="1249662" y="83215"/>
                  </a:cubicBezTo>
                  <a:lnTo>
                    <a:pt x="1249662" y="426318"/>
                  </a:lnTo>
                  <a:cubicBezTo>
                    <a:pt x="1249662" y="472276"/>
                    <a:pt x="1212405" y="509532"/>
                    <a:pt x="1166447" y="509532"/>
                  </a:cubicBezTo>
                  <a:lnTo>
                    <a:pt x="83215" y="509532"/>
                  </a:lnTo>
                  <a:cubicBezTo>
                    <a:pt x="37256" y="509532"/>
                    <a:pt x="0" y="472276"/>
                    <a:pt x="0" y="426318"/>
                  </a:cubicBezTo>
                  <a:lnTo>
                    <a:pt x="0" y="83215"/>
                  </a:lnTo>
                  <a:cubicBezTo>
                    <a:pt x="0" y="37256"/>
                    <a:pt x="37256" y="0"/>
                    <a:pt x="83215" y="0"/>
                  </a:cubicBezTo>
                  <a:close/>
                </a:path>
              </a:pathLst>
            </a:custGeom>
            <a:solidFill>
              <a:srgbClr val="FFFFFF">
                <a:alpha val="23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4"/>
            <p:cNvSpPr txBox="1"/>
            <p:nvPr/>
          </p:nvSpPr>
          <p:spPr>
            <a:xfrm>
              <a:off x="0" y="-57150"/>
              <a:ext cx="1249800" cy="566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 name="Google Shape;41;p4"/>
          <p:cNvGrpSpPr/>
          <p:nvPr/>
        </p:nvGrpSpPr>
        <p:grpSpPr>
          <a:xfrm>
            <a:off x="9731202" y="3990539"/>
            <a:ext cx="4745366" cy="2151703"/>
            <a:chOff x="0" y="-57150"/>
            <a:chExt cx="1249800" cy="566700"/>
          </a:xfrm>
        </p:grpSpPr>
        <p:sp>
          <p:nvSpPr>
            <p:cNvPr id="42" name="Google Shape;42;p4"/>
            <p:cNvSpPr/>
            <p:nvPr/>
          </p:nvSpPr>
          <p:spPr>
            <a:xfrm>
              <a:off x="0" y="0"/>
              <a:ext cx="1249662" cy="509532"/>
            </a:xfrm>
            <a:custGeom>
              <a:rect b="b" l="l" r="r" t="t"/>
              <a:pathLst>
                <a:path extrusionOk="0" h="509532" w="1249662">
                  <a:moveTo>
                    <a:pt x="83215" y="0"/>
                  </a:moveTo>
                  <a:lnTo>
                    <a:pt x="1166447" y="0"/>
                  </a:lnTo>
                  <a:cubicBezTo>
                    <a:pt x="1212405" y="0"/>
                    <a:pt x="1249662" y="37256"/>
                    <a:pt x="1249662" y="83215"/>
                  </a:cubicBezTo>
                  <a:lnTo>
                    <a:pt x="1249662" y="426318"/>
                  </a:lnTo>
                  <a:cubicBezTo>
                    <a:pt x="1249662" y="472276"/>
                    <a:pt x="1212405" y="509532"/>
                    <a:pt x="1166447" y="509532"/>
                  </a:cubicBezTo>
                  <a:lnTo>
                    <a:pt x="83215" y="509532"/>
                  </a:lnTo>
                  <a:cubicBezTo>
                    <a:pt x="37256" y="509532"/>
                    <a:pt x="0" y="472276"/>
                    <a:pt x="0" y="426318"/>
                  </a:cubicBezTo>
                  <a:lnTo>
                    <a:pt x="0" y="83215"/>
                  </a:lnTo>
                  <a:cubicBezTo>
                    <a:pt x="0" y="37256"/>
                    <a:pt x="37256" y="0"/>
                    <a:pt x="83215" y="0"/>
                  </a:cubicBezTo>
                  <a:close/>
                </a:path>
              </a:pathLst>
            </a:custGeom>
            <a:solidFill>
              <a:srgbClr val="FFFFFF">
                <a:alpha val="23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4"/>
            <p:cNvSpPr txBox="1"/>
            <p:nvPr/>
          </p:nvSpPr>
          <p:spPr>
            <a:xfrm>
              <a:off x="0" y="-57150"/>
              <a:ext cx="1249800" cy="566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 name="Google Shape;44;p4"/>
          <p:cNvGrpSpPr/>
          <p:nvPr/>
        </p:nvGrpSpPr>
        <p:grpSpPr>
          <a:xfrm>
            <a:off x="9731202" y="6644109"/>
            <a:ext cx="4745366" cy="2151703"/>
            <a:chOff x="0" y="-57150"/>
            <a:chExt cx="1249800" cy="566700"/>
          </a:xfrm>
        </p:grpSpPr>
        <p:sp>
          <p:nvSpPr>
            <p:cNvPr id="45" name="Google Shape;45;p4"/>
            <p:cNvSpPr/>
            <p:nvPr/>
          </p:nvSpPr>
          <p:spPr>
            <a:xfrm>
              <a:off x="0" y="0"/>
              <a:ext cx="1249662" cy="509532"/>
            </a:xfrm>
            <a:custGeom>
              <a:rect b="b" l="l" r="r" t="t"/>
              <a:pathLst>
                <a:path extrusionOk="0" h="509532" w="1249662">
                  <a:moveTo>
                    <a:pt x="83215" y="0"/>
                  </a:moveTo>
                  <a:lnTo>
                    <a:pt x="1166447" y="0"/>
                  </a:lnTo>
                  <a:cubicBezTo>
                    <a:pt x="1212405" y="0"/>
                    <a:pt x="1249662" y="37256"/>
                    <a:pt x="1249662" y="83215"/>
                  </a:cubicBezTo>
                  <a:lnTo>
                    <a:pt x="1249662" y="426318"/>
                  </a:lnTo>
                  <a:cubicBezTo>
                    <a:pt x="1249662" y="472276"/>
                    <a:pt x="1212405" y="509532"/>
                    <a:pt x="1166447" y="509532"/>
                  </a:cubicBezTo>
                  <a:lnTo>
                    <a:pt x="83215" y="509532"/>
                  </a:lnTo>
                  <a:cubicBezTo>
                    <a:pt x="37256" y="509532"/>
                    <a:pt x="0" y="472276"/>
                    <a:pt x="0" y="426318"/>
                  </a:cubicBezTo>
                  <a:lnTo>
                    <a:pt x="0" y="83215"/>
                  </a:lnTo>
                  <a:cubicBezTo>
                    <a:pt x="0" y="37256"/>
                    <a:pt x="37256" y="0"/>
                    <a:pt x="83215" y="0"/>
                  </a:cubicBezTo>
                  <a:close/>
                </a:path>
              </a:pathLst>
            </a:custGeom>
            <a:solidFill>
              <a:srgbClr val="FFFFFF">
                <a:alpha val="23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4"/>
            <p:cNvSpPr txBox="1"/>
            <p:nvPr/>
          </p:nvSpPr>
          <p:spPr>
            <a:xfrm>
              <a:off x="0" y="-57150"/>
              <a:ext cx="1249800" cy="566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7" name="Google Shape;47;p4"/>
          <p:cNvSpPr txBox="1"/>
          <p:nvPr/>
        </p:nvSpPr>
        <p:spPr>
          <a:xfrm>
            <a:off x="3898547" y="4501990"/>
            <a:ext cx="1990200" cy="13551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8804" u="none" cap="none" strike="noStrike">
                <a:solidFill>
                  <a:srgbClr val="FFFFFF"/>
                </a:solidFill>
                <a:latin typeface="Kalam"/>
                <a:ea typeface="Kalam"/>
                <a:cs typeface="Kalam"/>
                <a:sym typeface="Kalam"/>
              </a:rPr>
              <a:t>01</a:t>
            </a:r>
            <a:endParaRPr/>
          </a:p>
        </p:txBody>
      </p:sp>
      <p:sp>
        <p:nvSpPr>
          <p:cNvPr id="48" name="Google Shape;48;p4"/>
          <p:cNvSpPr txBox="1"/>
          <p:nvPr/>
        </p:nvSpPr>
        <p:spPr>
          <a:xfrm>
            <a:off x="3898547" y="7155560"/>
            <a:ext cx="1990200" cy="13551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8804" u="none" cap="none" strike="noStrike">
                <a:solidFill>
                  <a:srgbClr val="FFFFFF"/>
                </a:solidFill>
                <a:latin typeface="Kalam"/>
                <a:ea typeface="Kalam"/>
                <a:cs typeface="Kalam"/>
                <a:sym typeface="Kalam"/>
              </a:rPr>
              <a:t>02</a:t>
            </a:r>
            <a:endParaRPr/>
          </a:p>
        </p:txBody>
      </p:sp>
      <p:sp>
        <p:nvSpPr>
          <p:cNvPr id="49" name="Google Shape;49;p4"/>
          <p:cNvSpPr txBox="1"/>
          <p:nvPr/>
        </p:nvSpPr>
        <p:spPr>
          <a:xfrm>
            <a:off x="9819999" y="4501990"/>
            <a:ext cx="1990200" cy="13551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8804" u="none" cap="none" strike="noStrike">
                <a:solidFill>
                  <a:srgbClr val="FFFFFF"/>
                </a:solidFill>
                <a:latin typeface="Kalam"/>
                <a:ea typeface="Kalam"/>
                <a:cs typeface="Kalam"/>
                <a:sym typeface="Kalam"/>
              </a:rPr>
              <a:t>03</a:t>
            </a:r>
            <a:endParaRPr/>
          </a:p>
        </p:txBody>
      </p:sp>
      <p:sp>
        <p:nvSpPr>
          <p:cNvPr id="50" name="Google Shape;50;p4"/>
          <p:cNvSpPr txBox="1"/>
          <p:nvPr/>
        </p:nvSpPr>
        <p:spPr>
          <a:xfrm>
            <a:off x="9819999" y="7155560"/>
            <a:ext cx="1990200" cy="13551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8804" u="none" cap="none" strike="noStrike">
                <a:solidFill>
                  <a:srgbClr val="FFFFFF"/>
                </a:solidFill>
                <a:latin typeface="Kalam"/>
                <a:ea typeface="Kalam"/>
                <a:cs typeface="Kalam"/>
                <a:sym typeface="Kalam"/>
              </a:rPr>
              <a:t>04</a:t>
            </a:r>
            <a:endParaRPr/>
          </a:p>
        </p:txBody>
      </p:sp>
      <p:sp>
        <p:nvSpPr>
          <p:cNvPr id="51" name="Google Shape;51;p4"/>
          <p:cNvSpPr txBox="1"/>
          <p:nvPr>
            <p:ph idx="1" type="subTitle"/>
          </p:nvPr>
        </p:nvSpPr>
        <p:spPr>
          <a:xfrm>
            <a:off x="5888750" y="4863739"/>
            <a:ext cx="2434200" cy="514500"/>
          </a:xfrm>
          <a:prstGeom prst="rect">
            <a:avLst/>
          </a:prstGeom>
        </p:spPr>
        <p:txBody>
          <a:bodyPr anchorCtr="0" anchor="t" bIns="45700" lIns="91425" spcFirstLastPara="1" rIns="91425" wrap="square" tIns="45700">
            <a:normAutofit/>
          </a:bodyPr>
          <a:lstStyle>
            <a:lvl1pPr lvl="0" algn="l">
              <a:spcBef>
                <a:spcPts val="640"/>
              </a:spcBef>
              <a:spcAft>
                <a:spcPts val="0"/>
              </a:spcAft>
              <a:buSzPts val="3300"/>
              <a:buNone/>
              <a:defRPr sz="3300"/>
            </a:lvl1pPr>
            <a:lvl2pPr lvl="1">
              <a:spcBef>
                <a:spcPts val="560"/>
              </a:spcBef>
              <a:spcAft>
                <a:spcPts val="0"/>
              </a:spcAft>
              <a:buSzPts val="1850"/>
              <a:buNone/>
              <a:defRPr/>
            </a:lvl2pPr>
            <a:lvl3pPr lvl="2">
              <a:spcBef>
                <a:spcPts val="480"/>
              </a:spcBef>
              <a:spcAft>
                <a:spcPts val="0"/>
              </a:spcAft>
              <a:buSzPts val="1850"/>
              <a:buNone/>
              <a:defRPr/>
            </a:lvl3pPr>
            <a:lvl4pPr lvl="3">
              <a:spcBef>
                <a:spcPts val="400"/>
              </a:spcBef>
              <a:spcAft>
                <a:spcPts val="0"/>
              </a:spcAft>
              <a:buSzPts val="1850"/>
              <a:buNone/>
              <a:defRPr/>
            </a:lvl4pPr>
            <a:lvl5pPr lvl="4">
              <a:spcBef>
                <a:spcPts val="400"/>
              </a:spcBef>
              <a:spcAft>
                <a:spcPts val="0"/>
              </a:spcAft>
              <a:buSzPts val="1850"/>
              <a:buNone/>
              <a:defRPr/>
            </a:lvl5pPr>
            <a:lvl6pPr lvl="5">
              <a:spcBef>
                <a:spcPts val="400"/>
              </a:spcBef>
              <a:spcAft>
                <a:spcPts val="0"/>
              </a:spcAft>
              <a:buSzPts val="1850"/>
              <a:buNone/>
              <a:defRPr/>
            </a:lvl6pPr>
            <a:lvl7pPr lvl="6">
              <a:spcBef>
                <a:spcPts val="400"/>
              </a:spcBef>
              <a:spcAft>
                <a:spcPts val="0"/>
              </a:spcAft>
              <a:buSzPts val="1850"/>
              <a:buNone/>
              <a:defRPr/>
            </a:lvl7pPr>
            <a:lvl8pPr lvl="7">
              <a:spcBef>
                <a:spcPts val="400"/>
              </a:spcBef>
              <a:spcAft>
                <a:spcPts val="0"/>
              </a:spcAft>
              <a:buSzPts val="1850"/>
              <a:buNone/>
              <a:defRPr/>
            </a:lvl8pPr>
            <a:lvl9pPr lvl="8">
              <a:spcBef>
                <a:spcPts val="400"/>
              </a:spcBef>
              <a:spcAft>
                <a:spcPts val="0"/>
              </a:spcAft>
              <a:buSzPts val="1850"/>
              <a:buNone/>
              <a:defRPr/>
            </a:lvl9pPr>
          </a:lstStyle>
          <a:p/>
        </p:txBody>
      </p:sp>
      <p:sp>
        <p:nvSpPr>
          <p:cNvPr id="52" name="Google Shape;52;p4"/>
          <p:cNvSpPr txBox="1"/>
          <p:nvPr>
            <p:ph idx="2" type="subTitle"/>
          </p:nvPr>
        </p:nvSpPr>
        <p:spPr>
          <a:xfrm>
            <a:off x="12000575" y="4863739"/>
            <a:ext cx="2434200" cy="514500"/>
          </a:xfrm>
          <a:prstGeom prst="rect">
            <a:avLst/>
          </a:prstGeom>
        </p:spPr>
        <p:txBody>
          <a:bodyPr anchorCtr="0" anchor="t" bIns="45700" lIns="91425" spcFirstLastPara="1" rIns="91425" wrap="square" tIns="45700">
            <a:normAutofit/>
          </a:bodyPr>
          <a:lstStyle>
            <a:lvl1pPr lvl="0" rtl="0" algn="l">
              <a:spcBef>
                <a:spcPts val="640"/>
              </a:spcBef>
              <a:spcAft>
                <a:spcPts val="0"/>
              </a:spcAft>
              <a:buSzPts val="3300"/>
              <a:buNone/>
              <a:defRPr sz="3300"/>
            </a:lvl1pPr>
            <a:lvl2pPr lvl="1" rtl="0">
              <a:spcBef>
                <a:spcPts val="560"/>
              </a:spcBef>
              <a:spcAft>
                <a:spcPts val="0"/>
              </a:spcAft>
              <a:buSzPts val="1850"/>
              <a:buNone/>
              <a:defRPr/>
            </a:lvl2pPr>
            <a:lvl3pPr lvl="2" rtl="0">
              <a:spcBef>
                <a:spcPts val="480"/>
              </a:spcBef>
              <a:spcAft>
                <a:spcPts val="0"/>
              </a:spcAft>
              <a:buSzPts val="1850"/>
              <a:buNone/>
              <a:defRPr/>
            </a:lvl3pPr>
            <a:lvl4pPr lvl="3" rtl="0">
              <a:spcBef>
                <a:spcPts val="400"/>
              </a:spcBef>
              <a:spcAft>
                <a:spcPts val="0"/>
              </a:spcAft>
              <a:buSzPts val="1850"/>
              <a:buNone/>
              <a:defRPr/>
            </a:lvl4pPr>
            <a:lvl5pPr lvl="4" rtl="0">
              <a:spcBef>
                <a:spcPts val="400"/>
              </a:spcBef>
              <a:spcAft>
                <a:spcPts val="0"/>
              </a:spcAft>
              <a:buSzPts val="1850"/>
              <a:buNone/>
              <a:defRPr/>
            </a:lvl5pPr>
            <a:lvl6pPr lvl="5" rtl="0">
              <a:spcBef>
                <a:spcPts val="400"/>
              </a:spcBef>
              <a:spcAft>
                <a:spcPts val="0"/>
              </a:spcAft>
              <a:buSzPts val="1850"/>
              <a:buNone/>
              <a:defRPr/>
            </a:lvl6pPr>
            <a:lvl7pPr lvl="6" rtl="0">
              <a:spcBef>
                <a:spcPts val="400"/>
              </a:spcBef>
              <a:spcAft>
                <a:spcPts val="0"/>
              </a:spcAft>
              <a:buSzPts val="1850"/>
              <a:buNone/>
              <a:defRPr/>
            </a:lvl7pPr>
            <a:lvl8pPr lvl="7" rtl="0">
              <a:spcBef>
                <a:spcPts val="400"/>
              </a:spcBef>
              <a:spcAft>
                <a:spcPts val="0"/>
              </a:spcAft>
              <a:buSzPts val="1850"/>
              <a:buNone/>
              <a:defRPr/>
            </a:lvl8pPr>
            <a:lvl9pPr lvl="8" rtl="0">
              <a:spcBef>
                <a:spcPts val="400"/>
              </a:spcBef>
              <a:spcAft>
                <a:spcPts val="0"/>
              </a:spcAft>
              <a:buSzPts val="1850"/>
              <a:buNone/>
              <a:defRPr/>
            </a:lvl9pPr>
          </a:lstStyle>
          <a:p/>
        </p:txBody>
      </p:sp>
      <p:sp>
        <p:nvSpPr>
          <p:cNvPr id="53" name="Google Shape;53;p4"/>
          <p:cNvSpPr txBox="1"/>
          <p:nvPr>
            <p:ph idx="3" type="subTitle"/>
          </p:nvPr>
        </p:nvSpPr>
        <p:spPr>
          <a:xfrm>
            <a:off x="5888750" y="7499639"/>
            <a:ext cx="2434200" cy="514500"/>
          </a:xfrm>
          <a:prstGeom prst="rect">
            <a:avLst/>
          </a:prstGeom>
        </p:spPr>
        <p:txBody>
          <a:bodyPr anchorCtr="0" anchor="t" bIns="45700" lIns="91425" spcFirstLastPara="1" rIns="91425" wrap="square" tIns="45700">
            <a:normAutofit/>
          </a:bodyPr>
          <a:lstStyle>
            <a:lvl1pPr lvl="0" rtl="0" algn="l">
              <a:spcBef>
                <a:spcPts val="640"/>
              </a:spcBef>
              <a:spcAft>
                <a:spcPts val="0"/>
              </a:spcAft>
              <a:buSzPts val="3300"/>
              <a:buNone/>
              <a:defRPr sz="3300"/>
            </a:lvl1pPr>
            <a:lvl2pPr lvl="1" rtl="0">
              <a:spcBef>
                <a:spcPts val="560"/>
              </a:spcBef>
              <a:spcAft>
                <a:spcPts val="0"/>
              </a:spcAft>
              <a:buSzPts val="1850"/>
              <a:buNone/>
              <a:defRPr/>
            </a:lvl2pPr>
            <a:lvl3pPr lvl="2" rtl="0">
              <a:spcBef>
                <a:spcPts val="480"/>
              </a:spcBef>
              <a:spcAft>
                <a:spcPts val="0"/>
              </a:spcAft>
              <a:buSzPts val="1850"/>
              <a:buNone/>
              <a:defRPr/>
            </a:lvl3pPr>
            <a:lvl4pPr lvl="3" rtl="0">
              <a:spcBef>
                <a:spcPts val="400"/>
              </a:spcBef>
              <a:spcAft>
                <a:spcPts val="0"/>
              </a:spcAft>
              <a:buSzPts val="1850"/>
              <a:buNone/>
              <a:defRPr/>
            </a:lvl4pPr>
            <a:lvl5pPr lvl="4" rtl="0">
              <a:spcBef>
                <a:spcPts val="400"/>
              </a:spcBef>
              <a:spcAft>
                <a:spcPts val="0"/>
              </a:spcAft>
              <a:buSzPts val="1850"/>
              <a:buNone/>
              <a:defRPr/>
            </a:lvl5pPr>
            <a:lvl6pPr lvl="5" rtl="0">
              <a:spcBef>
                <a:spcPts val="400"/>
              </a:spcBef>
              <a:spcAft>
                <a:spcPts val="0"/>
              </a:spcAft>
              <a:buSzPts val="1850"/>
              <a:buNone/>
              <a:defRPr/>
            </a:lvl6pPr>
            <a:lvl7pPr lvl="6" rtl="0">
              <a:spcBef>
                <a:spcPts val="400"/>
              </a:spcBef>
              <a:spcAft>
                <a:spcPts val="0"/>
              </a:spcAft>
              <a:buSzPts val="1850"/>
              <a:buNone/>
              <a:defRPr/>
            </a:lvl7pPr>
            <a:lvl8pPr lvl="7" rtl="0">
              <a:spcBef>
                <a:spcPts val="400"/>
              </a:spcBef>
              <a:spcAft>
                <a:spcPts val="0"/>
              </a:spcAft>
              <a:buSzPts val="1850"/>
              <a:buNone/>
              <a:defRPr/>
            </a:lvl8pPr>
            <a:lvl9pPr lvl="8" rtl="0">
              <a:spcBef>
                <a:spcPts val="400"/>
              </a:spcBef>
              <a:spcAft>
                <a:spcPts val="0"/>
              </a:spcAft>
              <a:buSzPts val="1850"/>
              <a:buNone/>
              <a:defRPr/>
            </a:lvl9pPr>
          </a:lstStyle>
          <a:p/>
        </p:txBody>
      </p:sp>
      <p:sp>
        <p:nvSpPr>
          <p:cNvPr id="54" name="Google Shape;54;p4"/>
          <p:cNvSpPr txBox="1"/>
          <p:nvPr>
            <p:ph idx="4" type="subTitle"/>
          </p:nvPr>
        </p:nvSpPr>
        <p:spPr>
          <a:xfrm>
            <a:off x="12000575" y="7499639"/>
            <a:ext cx="2434200" cy="514500"/>
          </a:xfrm>
          <a:prstGeom prst="rect">
            <a:avLst/>
          </a:prstGeom>
        </p:spPr>
        <p:txBody>
          <a:bodyPr anchorCtr="0" anchor="t" bIns="45700" lIns="91425" spcFirstLastPara="1" rIns="91425" wrap="square" tIns="45700">
            <a:normAutofit/>
          </a:bodyPr>
          <a:lstStyle>
            <a:lvl1pPr lvl="0" rtl="0" algn="l">
              <a:spcBef>
                <a:spcPts val="640"/>
              </a:spcBef>
              <a:spcAft>
                <a:spcPts val="0"/>
              </a:spcAft>
              <a:buSzPts val="3300"/>
              <a:buNone/>
              <a:defRPr sz="3300"/>
            </a:lvl1pPr>
            <a:lvl2pPr lvl="1" rtl="0">
              <a:spcBef>
                <a:spcPts val="560"/>
              </a:spcBef>
              <a:spcAft>
                <a:spcPts val="0"/>
              </a:spcAft>
              <a:buSzPts val="1850"/>
              <a:buNone/>
              <a:defRPr/>
            </a:lvl2pPr>
            <a:lvl3pPr lvl="2" rtl="0">
              <a:spcBef>
                <a:spcPts val="480"/>
              </a:spcBef>
              <a:spcAft>
                <a:spcPts val="0"/>
              </a:spcAft>
              <a:buSzPts val="1850"/>
              <a:buNone/>
              <a:defRPr/>
            </a:lvl3pPr>
            <a:lvl4pPr lvl="3" rtl="0">
              <a:spcBef>
                <a:spcPts val="400"/>
              </a:spcBef>
              <a:spcAft>
                <a:spcPts val="0"/>
              </a:spcAft>
              <a:buSzPts val="1850"/>
              <a:buNone/>
              <a:defRPr/>
            </a:lvl4pPr>
            <a:lvl5pPr lvl="4" rtl="0">
              <a:spcBef>
                <a:spcPts val="400"/>
              </a:spcBef>
              <a:spcAft>
                <a:spcPts val="0"/>
              </a:spcAft>
              <a:buSzPts val="1850"/>
              <a:buNone/>
              <a:defRPr/>
            </a:lvl5pPr>
            <a:lvl6pPr lvl="5" rtl="0">
              <a:spcBef>
                <a:spcPts val="400"/>
              </a:spcBef>
              <a:spcAft>
                <a:spcPts val="0"/>
              </a:spcAft>
              <a:buSzPts val="1850"/>
              <a:buNone/>
              <a:defRPr/>
            </a:lvl6pPr>
            <a:lvl7pPr lvl="6" rtl="0">
              <a:spcBef>
                <a:spcPts val="400"/>
              </a:spcBef>
              <a:spcAft>
                <a:spcPts val="0"/>
              </a:spcAft>
              <a:buSzPts val="1850"/>
              <a:buNone/>
              <a:defRPr/>
            </a:lvl7pPr>
            <a:lvl8pPr lvl="7" rtl="0">
              <a:spcBef>
                <a:spcPts val="400"/>
              </a:spcBef>
              <a:spcAft>
                <a:spcPts val="0"/>
              </a:spcAft>
              <a:buSzPts val="1850"/>
              <a:buNone/>
              <a:defRPr/>
            </a:lvl8pPr>
            <a:lvl9pPr lvl="8" rtl="0">
              <a:spcBef>
                <a:spcPts val="400"/>
              </a:spcBef>
              <a:spcAft>
                <a:spcPts val="0"/>
              </a:spcAft>
              <a:buSzPts val="185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spTree>
      <p:nvGrpSpPr>
        <p:cNvPr id="55" name="Shape 55"/>
        <p:cNvGrpSpPr/>
        <p:nvPr/>
      </p:nvGrpSpPr>
      <p:grpSpPr>
        <a:xfrm>
          <a:off x="0" y="0"/>
          <a:ext cx="0" cy="0"/>
          <a:chOff x="0" y="0"/>
          <a:chExt cx="0" cy="0"/>
        </a:xfrm>
      </p:grpSpPr>
      <p:sp>
        <p:nvSpPr>
          <p:cNvPr id="56" name="Google Shape;56;p5"/>
          <p:cNvSpPr txBox="1"/>
          <p:nvPr>
            <p:ph type="title"/>
          </p:nvPr>
        </p:nvSpPr>
        <p:spPr>
          <a:xfrm>
            <a:off x="1423800" y="4032394"/>
            <a:ext cx="7307400" cy="2323200"/>
          </a:xfrm>
          <a:prstGeom prst="rect">
            <a:avLst/>
          </a:prstGeom>
        </p:spPr>
        <p:txBody>
          <a:bodyPr anchorCtr="0" anchor="t" bIns="45700" lIns="91425" spcFirstLastPara="1" rIns="91425" wrap="square" tIns="45700">
            <a:normAutofit/>
          </a:bodyPr>
          <a:lstStyle>
            <a:lvl1pPr lvl="0">
              <a:spcBef>
                <a:spcPts val="0"/>
              </a:spcBef>
              <a:spcAft>
                <a:spcPts val="0"/>
              </a:spcAft>
              <a:buSzPts val="17000"/>
              <a:buNone/>
              <a:defRPr sz="17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57" name="Google Shape;57;p5"/>
          <p:cNvPicPr preferRelativeResize="0"/>
          <p:nvPr/>
        </p:nvPicPr>
        <p:blipFill rotWithShape="1">
          <a:blip r:embed="rId2">
            <a:alphaModFix/>
          </a:blip>
          <a:srcRect b="21307" l="0" r="39606" t="21307"/>
          <a:stretch/>
        </p:blipFill>
        <p:spPr>
          <a:xfrm>
            <a:off x="7482700" y="0"/>
            <a:ext cx="10805299" cy="10287002"/>
          </a:xfrm>
          <a:prstGeom prst="rect">
            <a:avLst/>
          </a:prstGeom>
          <a:noFill/>
          <a:ln>
            <a:noFill/>
          </a:ln>
        </p:spPr>
      </p:pic>
      <p:sp>
        <p:nvSpPr>
          <p:cNvPr id="58" name="Google Shape;58;p5"/>
          <p:cNvSpPr txBox="1"/>
          <p:nvPr/>
        </p:nvSpPr>
        <p:spPr>
          <a:xfrm>
            <a:off x="2420114" y="1000054"/>
            <a:ext cx="5314800" cy="3619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3515" u="none" cap="none" strike="noStrike">
                <a:solidFill>
                  <a:srgbClr val="4ACC31"/>
                </a:solidFill>
                <a:latin typeface="Kalam"/>
                <a:ea typeface="Kalam"/>
                <a:cs typeface="Kalam"/>
                <a:sym typeface="Kalam"/>
              </a:rPr>
              <a:t>01</a:t>
            </a:r>
            <a:endParaRPr/>
          </a:p>
        </p:txBody>
      </p:sp>
      <p:sp>
        <p:nvSpPr>
          <p:cNvPr id="59" name="Google Shape;59;p5"/>
          <p:cNvSpPr txBox="1"/>
          <p:nvPr>
            <p:ph idx="1" type="body"/>
          </p:nvPr>
        </p:nvSpPr>
        <p:spPr>
          <a:xfrm>
            <a:off x="2122950" y="6926450"/>
            <a:ext cx="5909100" cy="2134200"/>
          </a:xfrm>
          <a:prstGeom prst="rect">
            <a:avLst/>
          </a:prstGeom>
        </p:spPr>
        <p:txBody>
          <a:bodyPr anchorCtr="0" anchor="t" bIns="45700" lIns="91425" spcFirstLastPara="1" rIns="91425" wrap="square" tIns="45700">
            <a:normAutofit/>
          </a:bodyPr>
          <a:lstStyle>
            <a:lvl1pPr indent="-346075" lvl="0" marL="457200">
              <a:spcBef>
                <a:spcPts val="640"/>
              </a:spcBef>
              <a:spcAft>
                <a:spcPts val="0"/>
              </a:spcAft>
              <a:buClr>
                <a:schemeClr val="lt1"/>
              </a:buClr>
              <a:buSzPts val="1850"/>
              <a:buChar char="•"/>
              <a:defRPr>
                <a:solidFill>
                  <a:schemeClr val="lt1"/>
                </a:solidFill>
              </a:defRPr>
            </a:lvl1pPr>
            <a:lvl2pPr indent="-346075" lvl="1" marL="914400">
              <a:spcBef>
                <a:spcPts val="560"/>
              </a:spcBef>
              <a:spcAft>
                <a:spcPts val="0"/>
              </a:spcAft>
              <a:buClr>
                <a:schemeClr val="lt1"/>
              </a:buClr>
              <a:buSzPts val="1850"/>
              <a:buChar char="–"/>
              <a:defRPr>
                <a:solidFill>
                  <a:schemeClr val="lt1"/>
                </a:solidFill>
              </a:defRPr>
            </a:lvl2pPr>
            <a:lvl3pPr indent="-346075" lvl="2" marL="1371600">
              <a:spcBef>
                <a:spcPts val="480"/>
              </a:spcBef>
              <a:spcAft>
                <a:spcPts val="0"/>
              </a:spcAft>
              <a:buClr>
                <a:schemeClr val="lt1"/>
              </a:buClr>
              <a:buSzPts val="1850"/>
              <a:buChar char="•"/>
              <a:defRPr>
                <a:solidFill>
                  <a:schemeClr val="lt1"/>
                </a:solidFill>
              </a:defRPr>
            </a:lvl3pPr>
            <a:lvl4pPr indent="-346075" lvl="3" marL="1828800">
              <a:spcBef>
                <a:spcPts val="400"/>
              </a:spcBef>
              <a:spcAft>
                <a:spcPts val="0"/>
              </a:spcAft>
              <a:buClr>
                <a:schemeClr val="lt1"/>
              </a:buClr>
              <a:buSzPts val="1850"/>
              <a:buChar char="–"/>
              <a:defRPr>
                <a:solidFill>
                  <a:schemeClr val="lt1"/>
                </a:solidFill>
              </a:defRPr>
            </a:lvl4pPr>
            <a:lvl5pPr indent="-346075" lvl="4" marL="2286000">
              <a:spcBef>
                <a:spcPts val="400"/>
              </a:spcBef>
              <a:spcAft>
                <a:spcPts val="0"/>
              </a:spcAft>
              <a:buClr>
                <a:schemeClr val="lt1"/>
              </a:buClr>
              <a:buSzPts val="1850"/>
              <a:buChar char="»"/>
              <a:defRPr>
                <a:solidFill>
                  <a:schemeClr val="lt1"/>
                </a:solidFill>
              </a:defRPr>
            </a:lvl5pPr>
            <a:lvl6pPr indent="-346075" lvl="5" marL="2743200">
              <a:spcBef>
                <a:spcPts val="400"/>
              </a:spcBef>
              <a:spcAft>
                <a:spcPts val="0"/>
              </a:spcAft>
              <a:buClr>
                <a:schemeClr val="lt1"/>
              </a:buClr>
              <a:buSzPts val="1850"/>
              <a:buChar char="•"/>
              <a:defRPr>
                <a:solidFill>
                  <a:schemeClr val="lt1"/>
                </a:solidFill>
              </a:defRPr>
            </a:lvl6pPr>
            <a:lvl7pPr indent="-346075" lvl="6" marL="3200400">
              <a:spcBef>
                <a:spcPts val="400"/>
              </a:spcBef>
              <a:spcAft>
                <a:spcPts val="0"/>
              </a:spcAft>
              <a:buClr>
                <a:schemeClr val="lt1"/>
              </a:buClr>
              <a:buSzPts val="1850"/>
              <a:buChar char="•"/>
              <a:defRPr>
                <a:solidFill>
                  <a:schemeClr val="lt1"/>
                </a:solidFill>
              </a:defRPr>
            </a:lvl7pPr>
            <a:lvl8pPr indent="-346075" lvl="7" marL="3657600">
              <a:spcBef>
                <a:spcPts val="400"/>
              </a:spcBef>
              <a:spcAft>
                <a:spcPts val="0"/>
              </a:spcAft>
              <a:buClr>
                <a:schemeClr val="lt1"/>
              </a:buClr>
              <a:buSzPts val="1850"/>
              <a:buChar char="•"/>
              <a:defRPr>
                <a:solidFill>
                  <a:schemeClr val="lt1"/>
                </a:solidFill>
              </a:defRPr>
            </a:lvl8pPr>
            <a:lvl9pPr indent="-346075" lvl="8" marL="4114800">
              <a:spcBef>
                <a:spcPts val="400"/>
              </a:spcBef>
              <a:spcAft>
                <a:spcPts val="0"/>
              </a:spcAft>
              <a:buClr>
                <a:schemeClr val="lt1"/>
              </a:buClr>
              <a:buSzPts val="1850"/>
              <a:buChar char="•"/>
              <a:defRPr>
                <a:solidFill>
                  <a:schemeClr val="lt1"/>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spTree>
      <p:nvGrpSpPr>
        <p:cNvPr id="60" name="Shape 60"/>
        <p:cNvGrpSpPr/>
        <p:nvPr/>
      </p:nvGrpSpPr>
      <p:grpSpPr>
        <a:xfrm>
          <a:off x="0" y="0"/>
          <a:ext cx="0" cy="0"/>
          <a:chOff x="0" y="0"/>
          <a:chExt cx="0" cy="0"/>
        </a:xfrm>
      </p:grpSpPr>
      <p:grpSp>
        <p:nvGrpSpPr>
          <p:cNvPr id="61" name="Google Shape;61;p6"/>
          <p:cNvGrpSpPr/>
          <p:nvPr/>
        </p:nvGrpSpPr>
        <p:grpSpPr>
          <a:xfrm>
            <a:off x="354285" y="137292"/>
            <a:ext cx="17579544" cy="9796002"/>
            <a:chOff x="0" y="-57150"/>
            <a:chExt cx="4629973" cy="2580000"/>
          </a:xfrm>
        </p:grpSpPr>
        <p:sp>
          <p:nvSpPr>
            <p:cNvPr id="62" name="Google Shape;62;p6"/>
            <p:cNvSpPr/>
            <p:nvPr/>
          </p:nvSpPr>
          <p:spPr>
            <a:xfrm>
              <a:off x="0" y="0"/>
              <a:ext cx="4629973" cy="2522714"/>
            </a:xfrm>
            <a:custGeom>
              <a:rect b="b" l="l" r="r" t="t"/>
              <a:pathLst>
                <a:path extrusionOk="0" h="2522714" w="4629973">
                  <a:moveTo>
                    <a:pt x="11450" y="0"/>
                  </a:moveTo>
                  <a:lnTo>
                    <a:pt x="4618523" y="0"/>
                  </a:lnTo>
                  <a:cubicBezTo>
                    <a:pt x="4621560" y="0"/>
                    <a:pt x="4624472" y="1206"/>
                    <a:pt x="4626620" y="3354"/>
                  </a:cubicBezTo>
                  <a:cubicBezTo>
                    <a:pt x="4628767" y="5501"/>
                    <a:pt x="4629973" y="8413"/>
                    <a:pt x="4629973" y="11450"/>
                  </a:cubicBezTo>
                  <a:lnTo>
                    <a:pt x="4629973" y="2511264"/>
                  </a:lnTo>
                  <a:cubicBezTo>
                    <a:pt x="4629973" y="2517587"/>
                    <a:pt x="4624847" y="2522714"/>
                    <a:pt x="4618523" y="2522714"/>
                  </a:cubicBezTo>
                  <a:lnTo>
                    <a:pt x="11450" y="2522714"/>
                  </a:lnTo>
                  <a:cubicBezTo>
                    <a:pt x="5126" y="2522714"/>
                    <a:pt x="0" y="2517587"/>
                    <a:pt x="0" y="2511264"/>
                  </a:cubicBezTo>
                  <a:lnTo>
                    <a:pt x="0" y="11450"/>
                  </a:lnTo>
                  <a:cubicBezTo>
                    <a:pt x="0" y="5126"/>
                    <a:pt x="5126" y="0"/>
                    <a:pt x="11450" y="0"/>
                  </a:cubicBezTo>
                  <a:close/>
                </a:path>
              </a:pathLst>
            </a:custGeom>
            <a:solidFill>
              <a:srgbClr val="43B3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6"/>
            <p:cNvSpPr txBox="1"/>
            <p:nvPr/>
          </p:nvSpPr>
          <p:spPr>
            <a:xfrm>
              <a:off x="0" y="-57150"/>
              <a:ext cx="4629900" cy="2580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4" name="Google Shape;64;p6"/>
          <p:cNvGrpSpPr/>
          <p:nvPr/>
        </p:nvGrpSpPr>
        <p:grpSpPr>
          <a:xfrm>
            <a:off x="2354035" y="9715722"/>
            <a:ext cx="13580019" cy="571813"/>
            <a:chOff x="0" y="-57150"/>
            <a:chExt cx="3576607" cy="150600"/>
          </a:xfrm>
        </p:grpSpPr>
        <p:sp>
          <p:nvSpPr>
            <p:cNvPr id="65" name="Google Shape;65;p6"/>
            <p:cNvSpPr/>
            <p:nvPr/>
          </p:nvSpPr>
          <p:spPr>
            <a:xfrm>
              <a:off x="0" y="0"/>
              <a:ext cx="3576607" cy="93310"/>
            </a:xfrm>
            <a:custGeom>
              <a:rect b="b" l="l" r="r" t="t"/>
              <a:pathLst>
                <a:path extrusionOk="0" h="93310" w="3576607">
                  <a:moveTo>
                    <a:pt x="0" y="0"/>
                  </a:moveTo>
                  <a:lnTo>
                    <a:pt x="3576607" y="0"/>
                  </a:lnTo>
                  <a:lnTo>
                    <a:pt x="3576607" y="93310"/>
                  </a:lnTo>
                  <a:lnTo>
                    <a:pt x="0" y="93310"/>
                  </a:lnTo>
                  <a:close/>
                </a:path>
              </a:pathLst>
            </a:custGeom>
            <a:solidFill>
              <a:srgbClr val="1265D9"/>
            </a:solidFill>
            <a:ln>
              <a:noFill/>
            </a:ln>
          </p:spPr>
        </p:sp>
        <p:sp>
          <p:nvSpPr>
            <p:cNvPr id="66" name="Google Shape;66;p6"/>
            <p:cNvSpPr txBox="1"/>
            <p:nvPr/>
          </p:nvSpPr>
          <p:spPr>
            <a:xfrm>
              <a:off x="0" y="-57150"/>
              <a:ext cx="3576600" cy="150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7" name="Google Shape;67;p6"/>
          <p:cNvGrpSpPr/>
          <p:nvPr/>
        </p:nvGrpSpPr>
        <p:grpSpPr>
          <a:xfrm>
            <a:off x="2431212" y="2508208"/>
            <a:ext cx="694050" cy="694050"/>
            <a:chOff x="0" y="0"/>
            <a:chExt cx="812800" cy="812800"/>
          </a:xfrm>
        </p:grpSpPr>
        <p:sp>
          <p:nvSpPr>
            <p:cNvPr id="68" name="Google Shape;68;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6"/>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0" name="Google Shape;70;p6"/>
          <p:cNvGrpSpPr/>
          <p:nvPr/>
        </p:nvGrpSpPr>
        <p:grpSpPr>
          <a:xfrm>
            <a:off x="2431212" y="6004822"/>
            <a:ext cx="694050" cy="694050"/>
            <a:chOff x="0" y="0"/>
            <a:chExt cx="812800" cy="812800"/>
          </a:xfrm>
        </p:grpSpPr>
        <p:sp>
          <p:nvSpPr>
            <p:cNvPr id="71" name="Google Shape;71;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2E6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6"/>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3" name="Google Shape;73;p6"/>
          <p:cNvGrpSpPr/>
          <p:nvPr/>
        </p:nvGrpSpPr>
        <p:grpSpPr>
          <a:xfrm>
            <a:off x="8796966" y="2508208"/>
            <a:ext cx="694050" cy="694050"/>
            <a:chOff x="0" y="0"/>
            <a:chExt cx="812800" cy="812800"/>
          </a:xfrm>
        </p:grpSpPr>
        <p:sp>
          <p:nvSpPr>
            <p:cNvPr id="74" name="Google Shape;74;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6"/>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6" name="Google Shape;76;p6"/>
          <p:cNvGrpSpPr/>
          <p:nvPr/>
        </p:nvGrpSpPr>
        <p:grpSpPr>
          <a:xfrm>
            <a:off x="15028627" y="2508208"/>
            <a:ext cx="694050" cy="694050"/>
            <a:chOff x="0" y="0"/>
            <a:chExt cx="812800" cy="812800"/>
          </a:xfrm>
        </p:grpSpPr>
        <p:sp>
          <p:nvSpPr>
            <p:cNvPr id="77" name="Google Shape;77;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8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6"/>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9" name="Google Shape;79;p6"/>
          <p:cNvGrpSpPr/>
          <p:nvPr/>
        </p:nvGrpSpPr>
        <p:grpSpPr>
          <a:xfrm>
            <a:off x="15028627" y="6004822"/>
            <a:ext cx="694050" cy="694050"/>
            <a:chOff x="0" y="0"/>
            <a:chExt cx="812800" cy="812800"/>
          </a:xfrm>
        </p:grpSpPr>
        <p:sp>
          <p:nvSpPr>
            <p:cNvPr id="80" name="Google Shape;80;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ACC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6"/>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82" name="Google Shape;82;p6"/>
          <p:cNvPicPr preferRelativeResize="0"/>
          <p:nvPr/>
        </p:nvPicPr>
        <p:blipFill rotWithShape="1">
          <a:blip r:embed="rId2">
            <a:alphaModFix/>
          </a:blip>
          <a:srcRect b="50521" l="0" r="0" t="0"/>
          <a:stretch/>
        </p:blipFill>
        <p:spPr>
          <a:xfrm>
            <a:off x="4200700" y="5047550"/>
            <a:ext cx="9886599" cy="4885226"/>
          </a:xfrm>
          <a:prstGeom prst="rect">
            <a:avLst/>
          </a:prstGeom>
          <a:noFill/>
          <a:ln>
            <a:noFill/>
          </a:ln>
        </p:spPr>
      </p:pic>
      <p:sp>
        <p:nvSpPr>
          <p:cNvPr id="83" name="Google Shape;83;p6"/>
          <p:cNvSpPr txBox="1"/>
          <p:nvPr>
            <p:ph type="title"/>
          </p:nvPr>
        </p:nvSpPr>
        <p:spPr>
          <a:xfrm>
            <a:off x="394350" y="639414"/>
            <a:ext cx="17499300" cy="1471500"/>
          </a:xfrm>
          <a:prstGeom prst="rect">
            <a:avLst/>
          </a:prstGeom>
        </p:spPr>
        <p:txBody>
          <a:bodyPr anchorCtr="0" anchor="t" bIns="45700" lIns="91425" spcFirstLastPara="1" rIns="91425" wrap="square" tIns="45700">
            <a:normAutofit/>
          </a:bodyPr>
          <a:lstStyle>
            <a:lvl1pPr lvl="0">
              <a:spcBef>
                <a:spcPts val="0"/>
              </a:spcBef>
              <a:spcAft>
                <a:spcPts val="0"/>
              </a:spcAft>
              <a:buSzPts val="8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6"/>
          <p:cNvSpPr txBox="1"/>
          <p:nvPr>
            <p:ph idx="1" type="body"/>
          </p:nvPr>
        </p:nvSpPr>
        <p:spPr>
          <a:xfrm>
            <a:off x="1028700" y="7344139"/>
            <a:ext cx="3499200" cy="571800"/>
          </a:xfrm>
          <a:prstGeom prst="rect">
            <a:avLst/>
          </a:prstGeom>
        </p:spPr>
        <p:txBody>
          <a:bodyPr anchorCtr="0" anchor="t" bIns="45700" lIns="91425" spcFirstLastPara="1" rIns="91425" wrap="square" tIns="45700">
            <a:normAutofit/>
          </a:bodyPr>
          <a:lstStyle>
            <a:lvl1pPr indent="-346075" lvl="0" marL="457200">
              <a:spcBef>
                <a:spcPts val="640"/>
              </a:spcBef>
              <a:spcAft>
                <a:spcPts val="0"/>
              </a:spcAft>
              <a:buSzPts val="1850"/>
              <a:buChar char="•"/>
              <a:defRPr/>
            </a:lvl1pPr>
            <a:lvl2pPr indent="-346075" lvl="1" marL="914400">
              <a:spcBef>
                <a:spcPts val="560"/>
              </a:spcBef>
              <a:spcAft>
                <a:spcPts val="0"/>
              </a:spcAft>
              <a:buSzPts val="1850"/>
              <a:buChar char="–"/>
              <a:defRPr/>
            </a:lvl2pPr>
            <a:lvl3pPr indent="-346075" lvl="2" marL="1371600">
              <a:spcBef>
                <a:spcPts val="480"/>
              </a:spcBef>
              <a:spcAft>
                <a:spcPts val="0"/>
              </a:spcAft>
              <a:buSzPts val="1850"/>
              <a:buChar char="•"/>
              <a:defRPr/>
            </a:lvl3pPr>
            <a:lvl4pPr indent="-346075" lvl="3" marL="1828800">
              <a:spcBef>
                <a:spcPts val="400"/>
              </a:spcBef>
              <a:spcAft>
                <a:spcPts val="0"/>
              </a:spcAft>
              <a:buSzPts val="1850"/>
              <a:buChar char="–"/>
              <a:defRPr/>
            </a:lvl4pPr>
            <a:lvl5pPr indent="-346075" lvl="4" marL="2286000">
              <a:spcBef>
                <a:spcPts val="400"/>
              </a:spcBef>
              <a:spcAft>
                <a:spcPts val="0"/>
              </a:spcAft>
              <a:buSzPts val="1850"/>
              <a:buChar char="»"/>
              <a:defRPr/>
            </a:lvl5pPr>
            <a:lvl6pPr indent="-346075" lvl="5" marL="2743200">
              <a:spcBef>
                <a:spcPts val="400"/>
              </a:spcBef>
              <a:spcAft>
                <a:spcPts val="0"/>
              </a:spcAft>
              <a:buSzPts val="1850"/>
              <a:buChar char="•"/>
              <a:defRPr/>
            </a:lvl6pPr>
            <a:lvl7pPr indent="-346075" lvl="6" marL="3200400">
              <a:spcBef>
                <a:spcPts val="400"/>
              </a:spcBef>
              <a:spcAft>
                <a:spcPts val="0"/>
              </a:spcAft>
              <a:buSzPts val="1850"/>
              <a:buChar char="•"/>
              <a:defRPr/>
            </a:lvl7pPr>
            <a:lvl8pPr indent="-346075" lvl="7" marL="3657600">
              <a:spcBef>
                <a:spcPts val="400"/>
              </a:spcBef>
              <a:spcAft>
                <a:spcPts val="0"/>
              </a:spcAft>
              <a:buSzPts val="1850"/>
              <a:buChar char="•"/>
              <a:defRPr/>
            </a:lvl8pPr>
            <a:lvl9pPr indent="-346075" lvl="8" marL="4114800">
              <a:spcBef>
                <a:spcPts val="400"/>
              </a:spcBef>
              <a:spcAft>
                <a:spcPts val="0"/>
              </a:spcAft>
              <a:buSzPts val="1850"/>
              <a:buChar char="•"/>
              <a:defRPr/>
            </a:lvl9pPr>
          </a:lstStyle>
          <a:p/>
        </p:txBody>
      </p:sp>
      <p:sp>
        <p:nvSpPr>
          <p:cNvPr id="85" name="Google Shape;85;p6"/>
          <p:cNvSpPr txBox="1"/>
          <p:nvPr>
            <p:ph idx="2" type="body"/>
          </p:nvPr>
        </p:nvSpPr>
        <p:spPr>
          <a:xfrm>
            <a:off x="13626050" y="7344139"/>
            <a:ext cx="3499200" cy="571800"/>
          </a:xfrm>
          <a:prstGeom prst="rect">
            <a:avLst/>
          </a:prstGeom>
        </p:spPr>
        <p:txBody>
          <a:bodyPr anchorCtr="0" anchor="t" bIns="45700" lIns="91425" spcFirstLastPara="1" rIns="91425" wrap="square" tIns="45700">
            <a:normAutofit/>
          </a:bodyPr>
          <a:lstStyle>
            <a:lvl1pPr indent="-346075" lvl="0" marL="457200" rtl="0">
              <a:spcBef>
                <a:spcPts val="640"/>
              </a:spcBef>
              <a:spcAft>
                <a:spcPts val="0"/>
              </a:spcAft>
              <a:buSzPts val="1850"/>
              <a:buChar char="•"/>
              <a:defRPr/>
            </a:lvl1pPr>
            <a:lvl2pPr indent="-346075" lvl="1" marL="914400" rtl="0">
              <a:spcBef>
                <a:spcPts val="560"/>
              </a:spcBef>
              <a:spcAft>
                <a:spcPts val="0"/>
              </a:spcAft>
              <a:buSzPts val="1850"/>
              <a:buChar char="–"/>
              <a:defRPr/>
            </a:lvl2pPr>
            <a:lvl3pPr indent="-346075" lvl="2" marL="1371600" rtl="0">
              <a:spcBef>
                <a:spcPts val="480"/>
              </a:spcBef>
              <a:spcAft>
                <a:spcPts val="0"/>
              </a:spcAft>
              <a:buSzPts val="1850"/>
              <a:buChar char="•"/>
              <a:defRPr/>
            </a:lvl3pPr>
            <a:lvl4pPr indent="-346075" lvl="3" marL="1828800" rtl="0">
              <a:spcBef>
                <a:spcPts val="400"/>
              </a:spcBef>
              <a:spcAft>
                <a:spcPts val="0"/>
              </a:spcAft>
              <a:buSzPts val="1850"/>
              <a:buChar char="–"/>
              <a:defRPr/>
            </a:lvl4pPr>
            <a:lvl5pPr indent="-346075" lvl="4" marL="2286000" rtl="0">
              <a:spcBef>
                <a:spcPts val="400"/>
              </a:spcBef>
              <a:spcAft>
                <a:spcPts val="0"/>
              </a:spcAft>
              <a:buSzPts val="1850"/>
              <a:buChar char="»"/>
              <a:defRPr/>
            </a:lvl5pPr>
            <a:lvl6pPr indent="-346075" lvl="5" marL="2743200" rtl="0">
              <a:spcBef>
                <a:spcPts val="400"/>
              </a:spcBef>
              <a:spcAft>
                <a:spcPts val="0"/>
              </a:spcAft>
              <a:buSzPts val="1850"/>
              <a:buChar char="•"/>
              <a:defRPr/>
            </a:lvl6pPr>
            <a:lvl7pPr indent="-346075" lvl="6" marL="3200400" rtl="0">
              <a:spcBef>
                <a:spcPts val="400"/>
              </a:spcBef>
              <a:spcAft>
                <a:spcPts val="0"/>
              </a:spcAft>
              <a:buSzPts val="1850"/>
              <a:buChar char="•"/>
              <a:defRPr/>
            </a:lvl7pPr>
            <a:lvl8pPr indent="-346075" lvl="7" marL="3657600" rtl="0">
              <a:spcBef>
                <a:spcPts val="400"/>
              </a:spcBef>
              <a:spcAft>
                <a:spcPts val="0"/>
              </a:spcAft>
              <a:buSzPts val="1850"/>
              <a:buChar char="•"/>
              <a:defRPr/>
            </a:lvl8pPr>
            <a:lvl9pPr indent="-346075" lvl="8" marL="4114800" rtl="0">
              <a:spcBef>
                <a:spcPts val="400"/>
              </a:spcBef>
              <a:spcAft>
                <a:spcPts val="0"/>
              </a:spcAft>
              <a:buSzPts val="1850"/>
              <a:buChar char="•"/>
              <a:defRPr/>
            </a:lvl9pPr>
          </a:lstStyle>
          <a:p/>
        </p:txBody>
      </p:sp>
      <p:sp>
        <p:nvSpPr>
          <p:cNvPr id="86" name="Google Shape;86;p6"/>
          <p:cNvSpPr txBox="1"/>
          <p:nvPr>
            <p:ph idx="3" type="body"/>
          </p:nvPr>
        </p:nvSpPr>
        <p:spPr>
          <a:xfrm>
            <a:off x="1028700" y="3907664"/>
            <a:ext cx="3499200" cy="571800"/>
          </a:xfrm>
          <a:prstGeom prst="rect">
            <a:avLst/>
          </a:prstGeom>
        </p:spPr>
        <p:txBody>
          <a:bodyPr anchorCtr="0" anchor="t" bIns="45700" lIns="91425" spcFirstLastPara="1" rIns="91425" wrap="square" tIns="45700">
            <a:normAutofit/>
          </a:bodyPr>
          <a:lstStyle>
            <a:lvl1pPr indent="-346075" lvl="0" marL="457200" rtl="0">
              <a:spcBef>
                <a:spcPts val="640"/>
              </a:spcBef>
              <a:spcAft>
                <a:spcPts val="0"/>
              </a:spcAft>
              <a:buSzPts val="1850"/>
              <a:buChar char="•"/>
              <a:defRPr/>
            </a:lvl1pPr>
            <a:lvl2pPr indent="-346075" lvl="1" marL="914400" rtl="0">
              <a:spcBef>
                <a:spcPts val="560"/>
              </a:spcBef>
              <a:spcAft>
                <a:spcPts val="0"/>
              </a:spcAft>
              <a:buSzPts val="1850"/>
              <a:buChar char="–"/>
              <a:defRPr/>
            </a:lvl2pPr>
            <a:lvl3pPr indent="-346075" lvl="2" marL="1371600" rtl="0">
              <a:spcBef>
                <a:spcPts val="480"/>
              </a:spcBef>
              <a:spcAft>
                <a:spcPts val="0"/>
              </a:spcAft>
              <a:buSzPts val="1850"/>
              <a:buChar char="•"/>
              <a:defRPr/>
            </a:lvl3pPr>
            <a:lvl4pPr indent="-346075" lvl="3" marL="1828800" rtl="0">
              <a:spcBef>
                <a:spcPts val="400"/>
              </a:spcBef>
              <a:spcAft>
                <a:spcPts val="0"/>
              </a:spcAft>
              <a:buSzPts val="1850"/>
              <a:buChar char="–"/>
              <a:defRPr/>
            </a:lvl4pPr>
            <a:lvl5pPr indent="-346075" lvl="4" marL="2286000" rtl="0">
              <a:spcBef>
                <a:spcPts val="400"/>
              </a:spcBef>
              <a:spcAft>
                <a:spcPts val="0"/>
              </a:spcAft>
              <a:buSzPts val="1850"/>
              <a:buChar char="»"/>
              <a:defRPr/>
            </a:lvl5pPr>
            <a:lvl6pPr indent="-346075" lvl="5" marL="2743200" rtl="0">
              <a:spcBef>
                <a:spcPts val="400"/>
              </a:spcBef>
              <a:spcAft>
                <a:spcPts val="0"/>
              </a:spcAft>
              <a:buSzPts val="1850"/>
              <a:buChar char="•"/>
              <a:defRPr/>
            </a:lvl6pPr>
            <a:lvl7pPr indent="-346075" lvl="6" marL="3200400" rtl="0">
              <a:spcBef>
                <a:spcPts val="400"/>
              </a:spcBef>
              <a:spcAft>
                <a:spcPts val="0"/>
              </a:spcAft>
              <a:buSzPts val="1850"/>
              <a:buChar char="•"/>
              <a:defRPr/>
            </a:lvl7pPr>
            <a:lvl8pPr indent="-346075" lvl="7" marL="3657600" rtl="0">
              <a:spcBef>
                <a:spcPts val="400"/>
              </a:spcBef>
              <a:spcAft>
                <a:spcPts val="0"/>
              </a:spcAft>
              <a:buSzPts val="1850"/>
              <a:buChar char="•"/>
              <a:defRPr/>
            </a:lvl8pPr>
            <a:lvl9pPr indent="-346075" lvl="8" marL="4114800" rtl="0">
              <a:spcBef>
                <a:spcPts val="400"/>
              </a:spcBef>
              <a:spcAft>
                <a:spcPts val="0"/>
              </a:spcAft>
              <a:buSzPts val="1850"/>
              <a:buChar char="•"/>
              <a:defRPr/>
            </a:lvl9pPr>
          </a:lstStyle>
          <a:p/>
        </p:txBody>
      </p:sp>
      <p:sp>
        <p:nvSpPr>
          <p:cNvPr id="87" name="Google Shape;87;p6"/>
          <p:cNvSpPr txBox="1"/>
          <p:nvPr>
            <p:ph idx="4" type="body"/>
          </p:nvPr>
        </p:nvSpPr>
        <p:spPr>
          <a:xfrm>
            <a:off x="13626050" y="3907664"/>
            <a:ext cx="3499200" cy="571800"/>
          </a:xfrm>
          <a:prstGeom prst="rect">
            <a:avLst/>
          </a:prstGeom>
        </p:spPr>
        <p:txBody>
          <a:bodyPr anchorCtr="0" anchor="t" bIns="45700" lIns="91425" spcFirstLastPara="1" rIns="91425" wrap="square" tIns="45700">
            <a:normAutofit/>
          </a:bodyPr>
          <a:lstStyle>
            <a:lvl1pPr indent="-346075" lvl="0" marL="457200" rtl="0">
              <a:spcBef>
                <a:spcPts val="640"/>
              </a:spcBef>
              <a:spcAft>
                <a:spcPts val="0"/>
              </a:spcAft>
              <a:buSzPts val="1850"/>
              <a:buChar char="•"/>
              <a:defRPr/>
            </a:lvl1pPr>
            <a:lvl2pPr indent="-346075" lvl="1" marL="914400" rtl="0">
              <a:spcBef>
                <a:spcPts val="560"/>
              </a:spcBef>
              <a:spcAft>
                <a:spcPts val="0"/>
              </a:spcAft>
              <a:buSzPts val="1850"/>
              <a:buChar char="–"/>
              <a:defRPr/>
            </a:lvl2pPr>
            <a:lvl3pPr indent="-346075" lvl="2" marL="1371600" rtl="0">
              <a:spcBef>
                <a:spcPts val="480"/>
              </a:spcBef>
              <a:spcAft>
                <a:spcPts val="0"/>
              </a:spcAft>
              <a:buSzPts val="1850"/>
              <a:buChar char="•"/>
              <a:defRPr/>
            </a:lvl3pPr>
            <a:lvl4pPr indent="-346075" lvl="3" marL="1828800" rtl="0">
              <a:spcBef>
                <a:spcPts val="400"/>
              </a:spcBef>
              <a:spcAft>
                <a:spcPts val="0"/>
              </a:spcAft>
              <a:buSzPts val="1850"/>
              <a:buChar char="–"/>
              <a:defRPr/>
            </a:lvl4pPr>
            <a:lvl5pPr indent="-346075" lvl="4" marL="2286000" rtl="0">
              <a:spcBef>
                <a:spcPts val="400"/>
              </a:spcBef>
              <a:spcAft>
                <a:spcPts val="0"/>
              </a:spcAft>
              <a:buSzPts val="1850"/>
              <a:buChar char="»"/>
              <a:defRPr/>
            </a:lvl5pPr>
            <a:lvl6pPr indent="-346075" lvl="5" marL="2743200" rtl="0">
              <a:spcBef>
                <a:spcPts val="400"/>
              </a:spcBef>
              <a:spcAft>
                <a:spcPts val="0"/>
              </a:spcAft>
              <a:buSzPts val="1850"/>
              <a:buChar char="•"/>
              <a:defRPr/>
            </a:lvl6pPr>
            <a:lvl7pPr indent="-346075" lvl="6" marL="3200400" rtl="0">
              <a:spcBef>
                <a:spcPts val="400"/>
              </a:spcBef>
              <a:spcAft>
                <a:spcPts val="0"/>
              </a:spcAft>
              <a:buSzPts val="1850"/>
              <a:buChar char="•"/>
              <a:defRPr/>
            </a:lvl7pPr>
            <a:lvl8pPr indent="-346075" lvl="7" marL="3657600" rtl="0">
              <a:spcBef>
                <a:spcPts val="400"/>
              </a:spcBef>
              <a:spcAft>
                <a:spcPts val="0"/>
              </a:spcAft>
              <a:buSzPts val="1850"/>
              <a:buChar char="•"/>
              <a:defRPr/>
            </a:lvl8pPr>
            <a:lvl9pPr indent="-346075" lvl="8" marL="4114800" rtl="0">
              <a:spcBef>
                <a:spcPts val="400"/>
              </a:spcBef>
              <a:spcAft>
                <a:spcPts val="0"/>
              </a:spcAft>
              <a:buSzPts val="1850"/>
              <a:buChar char="•"/>
              <a:defRPr/>
            </a:lvl9pPr>
          </a:lstStyle>
          <a:p/>
        </p:txBody>
      </p:sp>
      <p:sp>
        <p:nvSpPr>
          <p:cNvPr id="88" name="Google Shape;88;p6"/>
          <p:cNvSpPr txBox="1"/>
          <p:nvPr>
            <p:ph idx="5" type="body"/>
          </p:nvPr>
        </p:nvSpPr>
        <p:spPr>
          <a:xfrm>
            <a:off x="7394450" y="3907664"/>
            <a:ext cx="3499200" cy="571800"/>
          </a:xfrm>
          <a:prstGeom prst="rect">
            <a:avLst/>
          </a:prstGeom>
        </p:spPr>
        <p:txBody>
          <a:bodyPr anchorCtr="0" anchor="t" bIns="45700" lIns="91425" spcFirstLastPara="1" rIns="91425" wrap="square" tIns="45700">
            <a:normAutofit/>
          </a:bodyPr>
          <a:lstStyle>
            <a:lvl1pPr indent="-346075" lvl="0" marL="457200" rtl="0">
              <a:spcBef>
                <a:spcPts val="640"/>
              </a:spcBef>
              <a:spcAft>
                <a:spcPts val="0"/>
              </a:spcAft>
              <a:buSzPts val="1850"/>
              <a:buChar char="•"/>
              <a:defRPr/>
            </a:lvl1pPr>
            <a:lvl2pPr indent="-346075" lvl="1" marL="914400" rtl="0">
              <a:spcBef>
                <a:spcPts val="560"/>
              </a:spcBef>
              <a:spcAft>
                <a:spcPts val="0"/>
              </a:spcAft>
              <a:buSzPts val="1850"/>
              <a:buChar char="–"/>
              <a:defRPr/>
            </a:lvl2pPr>
            <a:lvl3pPr indent="-346075" lvl="2" marL="1371600" rtl="0">
              <a:spcBef>
                <a:spcPts val="480"/>
              </a:spcBef>
              <a:spcAft>
                <a:spcPts val="0"/>
              </a:spcAft>
              <a:buSzPts val="1850"/>
              <a:buChar char="•"/>
              <a:defRPr/>
            </a:lvl3pPr>
            <a:lvl4pPr indent="-346075" lvl="3" marL="1828800" rtl="0">
              <a:spcBef>
                <a:spcPts val="400"/>
              </a:spcBef>
              <a:spcAft>
                <a:spcPts val="0"/>
              </a:spcAft>
              <a:buSzPts val="1850"/>
              <a:buChar char="–"/>
              <a:defRPr/>
            </a:lvl4pPr>
            <a:lvl5pPr indent="-346075" lvl="4" marL="2286000" rtl="0">
              <a:spcBef>
                <a:spcPts val="400"/>
              </a:spcBef>
              <a:spcAft>
                <a:spcPts val="0"/>
              </a:spcAft>
              <a:buSzPts val="1850"/>
              <a:buChar char="»"/>
              <a:defRPr/>
            </a:lvl5pPr>
            <a:lvl6pPr indent="-346075" lvl="5" marL="2743200" rtl="0">
              <a:spcBef>
                <a:spcPts val="400"/>
              </a:spcBef>
              <a:spcAft>
                <a:spcPts val="0"/>
              </a:spcAft>
              <a:buSzPts val="1850"/>
              <a:buChar char="•"/>
              <a:defRPr/>
            </a:lvl6pPr>
            <a:lvl7pPr indent="-346075" lvl="6" marL="3200400" rtl="0">
              <a:spcBef>
                <a:spcPts val="400"/>
              </a:spcBef>
              <a:spcAft>
                <a:spcPts val="0"/>
              </a:spcAft>
              <a:buSzPts val="1850"/>
              <a:buChar char="•"/>
              <a:defRPr/>
            </a:lvl7pPr>
            <a:lvl8pPr indent="-346075" lvl="7" marL="3657600" rtl="0">
              <a:spcBef>
                <a:spcPts val="400"/>
              </a:spcBef>
              <a:spcAft>
                <a:spcPts val="0"/>
              </a:spcAft>
              <a:buSzPts val="1850"/>
              <a:buChar char="•"/>
              <a:defRPr/>
            </a:lvl8pPr>
            <a:lvl9pPr indent="-346075" lvl="8" marL="4114800" rtl="0">
              <a:spcBef>
                <a:spcPts val="400"/>
              </a:spcBef>
              <a:spcAft>
                <a:spcPts val="0"/>
              </a:spcAft>
              <a:buSzPts val="1850"/>
              <a:buChar char="•"/>
              <a:defRPr/>
            </a:lvl9pPr>
          </a:lstStyle>
          <a:p/>
        </p:txBody>
      </p:sp>
      <p:sp>
        <p:nvSpPr>
          <p:cNvPr id="89" name="Google Shape;89;p6"/>
          <p:cNvSpPr txBox="1"/>
          <p:nvPr>
            <p:ph idx="6" type="subTitle"/>
          </p:nvPr>
        </p:nvSpPr>
        <p:spPr>
          <a:xfrm>
            <a:off x="1132850" y="3330079"/>
            <a:ext cx="3499200" cy="403200"/>
          </a:xfrm>
          <a:prstGeom prst="rect">
            <a:avLst/>
          </a:prstGeom>
        </p:spPr>
        <p:txBody>
          <a:bodyPr anchorCtr="0" anchor="t" bIns="45700" lIns="91425" spcFirstLastPara="1" rIns="91425" wrap="square" tIns="45700">
            <a:normAutofit/>
          </a:bodyPr>
          <a:lstStyle>
            <a:lvl1pPr lvl="0">
              <a:spcBef>
                <a:spcPts val="640"/>
              </a:spcBef>
              <a:spcAft>
                <a:spcPts val="0"/>
              </a:spcAft>
              <a:buSzPts val="2600"/>
              <a:buNone/>
              <a:defRPr b="1" sz="2600"/>
            </a:lvl1pPr>
            <a:lvl2pPr lvl="1">
              <a:spcBef>
                <a:spcPts val="560"/>
              </a:spcBef>
              <a:spcAft>
                <a:spcPts val="0"/>
              </a:spcAft>
              <a:buSzPts val="1850"/>
              <a:buNone/>
              <a:defRPr/>
            </a:lvl2pPr>
            <a:lvl3pPr lvl="2">
              <a:spcBef>
                <a:spcPts val="480"/>
              </a:spcBef>
              <a:spcAft>
                <a:spcPts val="0"/>
              </a:spcAft>
              <a:buSzPts val="1850"/>
              <a:buNone/>
              <a:defRPr/>
            </a:lvl3pPr>
            <a:lvl4pPr lvl="3">
              <a:spcBef>
                <a:spcPts val="400"/>
              </a:spcBef>
              <a:spcAft>
                <a:spcPts val="0"/>
              </a:spcAft>
              <a:buSzPts val="1850"/>
              <a:buNone/>
              <a:defRPr/>
            </a:lvl4pPr>
            <a:lvl5pPr lvl="4">
              <a:spcBef>
                <a:spcPts val="400"/>
              </a:spcBef>
              <a:spcAft>
                <a:spcPts val="0"/>
              </a:spcAft>
              <a:buSzPts val="1850"/>
              <a:buNone/>
              <a:defRPr/>
            </a:lvl5pPr>
            <a:lvl6pPr lvl="5">
              <a:spcBef>
                <a:spcPts val="400"/>
              </a:spcBef>
              <a:spcAft>
                <a:spcPts val="0"/>
              </a:spcAft>
              <a:buSzPts val="1850"/>
              <a:buNone/>
              <a:defRPr/>
            </a:lvl6pPr>
            <a:lvl7pPr lvl="6">
              <a:spcBef>
                <a:spcPts val="400"/>
              </a:spcBef>
              <a:spcAft>
                <a:spcPts val="0"/>
              </a:spcAft>
              <a:buSzPts val="1850"/>
              <a:buNone/>
              <a:defRPr/>
            </a:lvl7pPr>
            <a:lvl8pPr lvl="7">
              <a:spcBef>
                <a:spcPts val="400"/>
              </a:spcBef>
              <a:spcAft>
                <a:spcPts val="0"/>
              </a:spcAft>
              <a:buSzPts val="1850"/>
              <a:buNone/>
              <a:defRPr/>
            </a:lvl8pPr>
            <a:lvl9pPr lvl="8">
              <a:spcBef>
                <a:spcPts val="400"/>
              </a:spcBef>
              <a:spcAft>
                <a:spcPts val="0"/>
              </a:spcAft>
              <a:buSzPts val="1850"/>
              <a:buNone/>
              <a:defRPr/>
            </a:lvl9pPr>
          </a:lstStyle>
          <a:p/>
        </p:txBody>
      </p:sp>
      <p:sp>
        <p:nvSpPr>
          <p:cNvPr id="90" name="Google Shape;90;p6"/>
          <p:cNvSpPr txBox="1"/>
          <p:nvPr>
            <p:ph idx="7" type="subTitle"/>
          </p:nvPr>
        </p:nvSpPr>
        <p:spPr>
          <a:xfrm>
            <a:off x="7394400" y="3330079"/>
            <a:ext cx="3499200" cy="403200"/>
          </a:xfrm>
          <a:prstGeom prst="rect">
            <a:avLst/>
          </a:prstGeom>
        </p:spPr>
        <p:txBody>
          <a:bodyPr anchorCtr="0" anchor="t" bIns="45700" lIns="91425" spcFirstLastPara="1" rIns="91425" wrap="square" tIns="45700">
            <a:normAutofit/>
          </a:bodyPr>
          <a:lstStyle>
            <a:lvl1pPr lvl="0" rtl="0">
              <a:spcBef>
                <a:spcPts val="640"/>
              </a:spcBef>
              <a:spcAft>
                <a:spcPts val="0"/>
              </a:spcAft>
              <a:buSzPts val="2600"/>
              <a:buNone/>
              <a:defRPr b="1" sz="2600"/>
            </a:lvl1pPr>
            <a:lvl2pPr lvl="1" rtl="0">
              <a:spcBef>
                <a:spcPts val="560"/>
              </a:spcBef>
              <a:spcAft>
                <a:spcPts val="0"/>
              </a:spcAft>
              <a:buSzPts val="1850"/>
              <a:buNone/>
              <a:defRPr/>
            </a:lvl2pPr>
            <a:lvl3pPr lvl="2" rtl="0">
              <a:spcBef>
                <a:spcPts val="480"/>
              </a:spcBef>
              <a:spcAft>
                <a:spcPts val="0"/>
              </a:spcAft>
              <a:buSzPts val="1850"/>
              <a:buNone/>
              <a:defRPr/>
            </a:lvl3pPr>
            <a:lvl4pPr lvl="3" rtl="0">
              <a:spcBef>
                <a:spcPts val="400"/>
              </a:spcBef>
              <a:spcAft>
                <a:spcPts val="0"/>
              </a:spcAft>
              <a:buSzPts val="1850"/>
              <a:buNone/>
              <a:defRPr/>
            </a:lvl4pPr>
            <a:lvl5pPr lvl="4" rtl="0">
              <a:spcBef>
                <a:spcPts val="400"/>
              </a:spcBef>
              <a:spcAft>
                <a:spcPts val="0"/>
              </a:spcAft>
              <a:buSzPts val="1850"/>
              <a:buNone/>
              <a:defRPr/>
            </a:lvl5pPr>
            <a:lvl6pPr lvl="5" rtl="0">
              <a:spcBef>
                <a:spcPts val="400"/>
              </a:spcBef>
              <a:spcAft>
                <a:spcPts val="0"/>
              </a:spcAft>
              <a:buSzPts val="1850"/>
              <a:buNone/>
              <a:defRPr/>
            </a:lvl6pPr>
            <a:lvl7pPr lvl="6" rtl="0">
              <a:spcBef>
                <a:spcPts val="400"/>
              </a:spcBef>
              <a:spcAft>
                <a:spcPts val="0"/>
              </a:spcAft>
              <a:buSzPts val="1850"/>
              <a:buNone/>
              <a:defRPr/>
            </a:lvl7pPr>
            <a:lvl8pPr lvl="7" rtl="0">
              <a:spcBef>
                <a:spcPts val="400"/>
              </a:spcBef>
              <a:spcAft>
                <a:spcPts val="0"/>
              </a:spcAft>
              <a:buSzPts val="1850"/>
              <a:buNone/>
              <a:defRPr/>
            </a:lvl8pPr>
            <a:lvl9pPr lvl="8" rtl="0">
              <a:spcBef>
                <a:spcPts val="400"/>
              </a:spcBef>
              <a:spcAft>
                <a:spcPts val="0"/>
              </a:spcAft>
              <a:buSzPts val="1850"/>
              <a:buNone/>
              <a:defRPr/>
            </a:lvl9pPr>
          </a:lstStyle>
          <a:p/>
        </p:txBody>
      </p:sp>
      <p:sp>
        <p:nvSpPr>
          <p:cNvPr id="91" name="Google Shape;91;p6"/>
          <p:cNvSpPr txBox="1"/>
          <p:nvPr>
            <p:ph idx="8" type="subTitle"/>
          </p:nvPr>
        </p:nvSpPr>
        <p:spPr>
          <a:xfrm>
            <a:off x="13626050" y="3330079"/>
            <a:ext cx="3499200" cy="403200"/>
          </a:xfrm>
          <a:prstGeom prst="rect">
            <a:avLst/>
          </a:prstGeom>
        </p:spPr>
        <p:txBody>
          <a:bodyPr anchorCtr="0" anchor="t" bIns="45700" lIns="91425" spcFirstLastPara="1" rIns="91425" wrap="square" tIns="45700">
            <a:normAutofit/>
          </a:bodyPr>
          <a:lstStyle>
            <a:lvl1pPr lvl="0" rtl="0">
              <a:spcBef>
                <a:spcPts val="640"/>
              </a:spcBef>
              <a:spcAft>
                <a:spcPts val="0"/>
              </a:spcAft>
              <a:buSzPts val="2600"/>
              <a:buNone/>
              <a:defRPr b="1" sz="2600"/>
            </a:lvl1pPr>
            <a:lvl2pPr lvl="1" rtl="0">
              <a:spcBef>
                <a:spcPts val="560"/>
              </a:spcBef>
              <a:spcAft>
                <a:spcPts val="0"/>
              </a:spcAft>
              <a:buSzPts val="1850"/>
              <a:buNone/>
              <a:defRPr/>
            </a:lvl2pPr>
            <a:lvl3pPr lvl="2" rtl="0">
              <a:spcBef>
                <a:spcPts val="480"/>
              </a:spcBef>
              <a:spcAft>
                <a:spcPts val="0"/>
              </a:spcAft>
              <a:buSzPts val="1850"/>
              <a:buNone/>
              <a:defRPr/>
            </a:lvl3pPr>
            <a:lvl4pPr lvl="3" rtl="0">
              <a:spcBef>
                <a:spcPts val="400"/>
              </a:spcBef>
              <a:spcAft>
                <a:spcPts val="0"/>
              </a:spcAft>
              <a:buSzPts val="1850"/>
              <a:buNone/>
              <a:defRPr/>
            </a:lvl4pPr>
            <a:lvl5pPr lvl="4" rtl="0">
              <a:spcBef>
                <a:spcPts val="400"/>
              </a:spcBef>
              <a:spcAft>
                <a:spcPts val="0"/>
              </a:spcAft>
              <a:buSzPts val="1850"/>
              <a:buNone/>
              <a:defRPr/>
            </a:lvl5pPr>
            <a:lvl6pPr lvl="5" rtl="0">
              <a:spcBef>
                <a:spcPts val="400"/>
              </a:spcBef>
              <a:spcAft>
                <a:spcPts val="0"/>
              </a:spcAft>
              <a:buSzPts val="1850"/>
              <a:buNone/>
              <a:defRPr/>
            </a:lvl6pPr>
            <a:lvl7pPr lvl="6" rtl="0">
              <a:spcBef>
                <a:spcPts val="400"/>
              </a:spcBef>
              <a:spcAft>
                <a:spcPts val="0"/>
              </a:spcAft>
              <a:buSzPts val="1850"/>
              <a:buNone/>
              <a:defRPr/>
            </a:lvl7pPr>
            <a:lvl8pPr lvl="7" rtl="0">
              <a:spcBef>
                <a:spcPts val="400"/>
              </a:spcBef>
              <a:spcAft>
                <a:spcPts val="0"/>
              </a:spcAft>
              <a:buSzPts val="1850"/>
              <a:buNone/>
              <a:defRPr/>
            </a:lvl8pPr>
            <a:lvl9pPr lvl="8" rtl="0">
              <a:spcBef>
                <a:spcPts val="400"/>
              </a:spcBef>
              <a:spcAft>
                <a:spcPts val="0"/>
              </a:spcAft>
              <a:buSzPts val="1850"/>
              <a:buNone/>
              <a:defRPr/>
            </a:lvl9pPr>
          </a:lstStyle>
          <a:p/>
        </p:txBody>
      </p:sp>
      <p:sp>
        <p:nvSpPr>
          <p:cNvPr id="92" name="Google Shape;92;p6"/>
          <p:cNvSpPr txBox="1"/>
          <p:nvPr>
            <p:ph idx="9" type="subTitle"/>
          </p:nvPr>
        </p:nvSpPr>
        <p:spPr>
          <a:xfrm>
            <a:off x="1132850" y="6819917"/>
            <a:ext cx="3499200" cy="403200"/>
          </a:xfrm>
          <a:prstGeom prst="rect">
            <a:avLst/>
          </a:prstGeom>
        </p:spPr>
        <p:txBody>
          <a:bodyPr anchorCtr="0" anchor="t" bIns="45700" lIns="91425" spcFirstLastPara="1" rIns="91425" wrap="square" tIns="45700">
            <a:normAutofit/>
          </a:bodyPr>
          <a:lstStyle>
            <a:lvl1pPr lvl="0" rtl="0">
              <a:spcBef>
                <a:spcPts val="640"/>
              </a:spcBef>
              <a:spcAft>
                <a:spcPts val="0"/>
              </a:spcAft>
              <a:buSzPts val="2600"/>
              <a:buNone/>
              <a:defRPr b="1" sz="2600"/>
            </a:lvl1pPr>
            <a:lvl2pPr lvl="1" rtl="0">
              <a:spcBef>
                <a:spcPts val="560"/>
              </a:spcBef>
              <a:spcAft>
                <a:spcPts val="0"/>
              </a:spcAft>
              <a:buSzPts val="1850"/>
              <a:buNone/>
              <a:defRPr/>
            </a:lvl2pPr>
            <a:lvl3pPr lvl="2" rtl="0">
              <a:spcBef>
                <a:spcPts val="480"/>
              </a:spcBef>
              <a:spcAft>
                <a:spcPts val="0"/>
              </a:spcAft>
              <a:buSzPts val="1850"/>
              <a:buNone/>
              <a:defRPr/>
            </a:lvl3pPr>
            <a:lvl4pPr lvl="3" rtl="0">
              <a:spcBef>
                <a:spcPts val="400"/>
              </a:spcBef>
              <a:spcAft>
                <a:spcPts val="0"/>
              </a:spcAft>
              <a:buSzPts val="1850"/>
              <a:buNone/>
              <a:defRPr/>
            </a:lvl4pPr>
            <a:lvl5pPr lvl="4" rtl="0">
              <a:spcBef>
                <a:spcPts val="400"/>
              </a:spcBef>
              <a:spcAft>
                <a:spcPts val="0"/>
              </a:spcAft>
              <a:buSzPts val="1850"/>
              <a:buNone/>
              <a:defRPr/>
            </a:lvl5pPr>
            <a:lvl6pPr lvl="5" rtl="0">
              <a:spcBef>
                <a:spcPts val="400"/>
              </a:spcBef>
              <a:spcAft>
                <a:spcPts val="0"/>
              </a:spcAft>
              <a:buSzPts val="1850"/>
              <a:buNone/>
              <a:defRPr/>
            </a:lvl6pPr>
            <a:lvl7pPr lvl="6" rtl="0">
              <a:spcBef>
                <a:spcPts val="400"/>
              </a:spcBef>
              <a:spcAft>
                <a:spcPts val="0"/>
              </a:spcAft>
              <a:buSzPts val="1850"/>
              <a:buNone/>
              <a:defRPr/>
            </a:lvl7pPr>
            <a:lvl8pPr lvl="7" rtl="0">
              <a:spcBef>
                <a:spcPts val="400"/>
              </a:spcBef>
              <a:spcAft>
                <a:spcPts val="0"/>
              </a:spcAft>
              <a:buSzPts val="1850"/>
              <a:buNone/>
              <a:defRPr/>
            </a:lvl8pPr>
            <a:lvl9pPr lvl="8" rtl="0">
              <a:spcBef>
                <a:spcPts val="400"/>
              </a:spcBef>
              <a:spcAft>
                <a:spcPts val="0"/>
              </a:spcAft>
              <a:buSzPts val="1850"/>
              <a:buNone/>
              <a:defRPr/>
            </a:lvl9pPr>
          </a:lstStyle>
          <a:p/>
        </p:txBody>
      </p:sp>
      <p:sp>
        <p:nvSpPr>
          <p:cNvPr id="93" name="Google Shape;93;p6"/>
          <p:cNvSpPr txBox="1"/>
          <p:nvPr>
            <p:ph idx="13" type="subTitle"/>
          </p:nvPr>
        </p:nvSpPr>
        <p:spPr>
          <a:xfrm>
            <a:off x="13626050" y="6819917"/>
            <a:ext cx="3499200" cy="403200"/>
          </a:xfrm>
          <a:prstGeom prst="rect">
            <a:avLst/>
          </a:prstGeom>
        </p:spPr>
        <p:txBody>
          <a:bodyPr anchorCtr="0" anchor="t" bIns="45700" lIns="91425" spcFirstLastPara="1" rIns="91425" wrap="square" tIns="45700">
            <a:normAutofit/>
          </a:bodyPr>
          <a:lstStyle>
            <a:lvl1pPr lvl="0" rtl="0">
              <a:spcBef>
                <a:spcPts val="640"/>
              </a:spcBef>
              <a:spcAft>
                <a:spcPts val="0"/>
              </a:spcAft>
              <a:buSzPts val="2600"/>
              <a:buNone/>
              <a:defRPr b="1" sz="2600"/>
            </a:lvl1pPr>
            <a:lvl2pPr lvl="1" rtl="0">
              <a:spcBef>
                <a:spcPts val="560"/>
              </a:spcBef>
              <a:spcAft>
                <a:spcPts val="0"/>
              </a:spcAft>
              <a:buSzPts val="1850"/>
              <a:buNone/>
              <a:defRPr/>
            </a:lvl2pPr>
            <a:lvl3pPr lvl="2" rtl="0">
              <a:spcBef>
                <a:spcPts val="480"/>
              </a:spcBef>
              <a:spcAft>
                <a:spcPts val="0"/>
              </a:spcAft>
              <a:buSzPts val="1850"/>
              <a:buNone/>
              <a:defRPr/>
            </a:lvl3pPr>
            <a:lvl4pPr lvl="3" rtl="0">
              <a:spcBef>
                <a:spcPts val="400"/>
              </a:spcBef>
              <a:spcAft>
                <a:spcPts val="0"/>
              </a:spcAft>
              <a:buSzPts val="1850"/>
              <a:buNone/>
              <a:defRPr/>
            </a:lvl4pPr>
            <a:lvl5pPr lvl="4" rtl="0">
              <a:spcBef>
                <a:spcPts val="400"/>
              </a:spcBef>
              <a:spcAft>
                <a:spcPts val="0"/>
              </a:spcAft>
              <a:buSzPts val="1850"/>
              <a:buNone/>
              <a:defRPr/>
            </a:lvl5pPr>
            <a:lvl6pPr lvl="5" rtl="0">
              <a:spcBef>
                <a:spcPts val="400"/>
              </a:spcBef>
              <a:spcAft>
                <a:spcPts val="0"/>
              </a:spcAft>
              <a:buSzPts val="1850"/>
              <a:buNone/>
              <a:defRPr/>
            </a:lvl6pPr>
            <a:lvl7pPr lvl="6" rtl="0">
              <a:spcBef>
                <a:spcPts val="400"/>
              </a:spcBef>
              <a:spcAft>
                <a:spcPts val="0"/>
              </a:spcAft>
              <a:buSzPts val="1850"/>
              <a:buNone/>
              <a:defRPr/>
            </a:lvl7pPr>
            <a:lvl8pPr lvl="7" rtl="0">
              <a:spcBef>
                <a:spcPts val="400"/>
              </a:spcBef>
              <a:spcAft>
                <a:spcPts val="0"/>
              </a:spcAft>
              <a:buSzPts val="1850"/>
              <a:buNone/>
              <a:defRPr/>
            </a:lvl8pPr>
            <a:lvl9pPr lvl="8" rtl="0">
              <a:spcBef>
                <a:spcPts val="400"/>
              </a:spcBef>
              <a:spcAft>
                <a:spcPts val="0"/>
              </a:spcAft>
              <a:buSzPts val="185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CUSTOM_4">
    <p:spTree>
      <p:nvGrpSpPr>
        <p:cNvPr id="94" name="Shape 94"/>
        <p:cNvGrpSpPr/>
        <p:nvPr/>
      </p:nvGrpSpPr>
      <p:grpSpPr>
        <a:xfrm>
          <a:off x="0" y="0"/>
          <a:ext cx="0" cy="0"/>
          <a:chOff x="0" y="0"/>
          <a:chExt cx="0" cy="0"/>
        </a:xfrm>
      </p:grpSpPr>
      <p:grpSp>
        <p:nvGrpSpPr>
          <p:cNvPr id="95" name="Google Shape;95;p7"/>
          <p:cNvGrpSpPr/>
          <p:nvPr/>
        </p:nvGrpSpPr>
        <p:grpSpPr>
          <a:xfrm>
            <a:off x="354285" y="137292"/>
            <a:ext cx="17579544" cy="9796002"/>
            <a:chOff x="0" y="-57150"/>
            <a:chExt cx="4629973" cy="2580000"/>
          </a:xfrm>
        </p:grpSpPr>
        <p:sp>
          <p:nvSpPr>
            <p:cNvPr id="96" name="Google Shape;96;p7"/>
            <p:cNvSpPr/>
            <p:nvPr/>
          </p:nvSpPr>
          <p:spPr>
            <a:xfrm>
              <a:off x="0" y="0"/>
              <a:ext cx="4629973" cy="2522714"/>
            </a:xfrm>
            <a:custGeom>
              <a:rect b="b" l="l" r="r" t="t"/>
              <a:pathLst>
                <a:path extrusionOk="0" h="2522714" w="4629973">
                  <a:moveTo>
                    <a:pt x="11450" y="0"/>
                  </a:moveTo>
                  <a:lnTo>
                    <a:pt x="4618523" y="0"/>
                  </a:lnTo>
                  <a:cubicBezTo>
                    <a:pt x="4621560" y="0"/>
                    <a:pt x="4624472" y="1206"/>
                    <a:pt x="4626620" y="3354"/>
                  </a:cubicBezTo>
                  <a:cubicBezTo>
                    <a:pt x="4628767" y="5501"/>
                    <a:pt x="4629973" y="8413"/>
                    <a:pt x="4629973" y="11450"/>
                  </a:cubicBezTo>
                  <a:lnTo>
                    <a:pt x="4629973" y="2511264"/>
                  </a:lnTo>
                  <a:cubicBezTo>
                    <a:pt x="4629973" y="2517587"/>
                    <a:pt x="4624847" y="2522714"/>
                    <a:pt x="4618523" y="2522714"/>
                  </a:cubicBezTo>
                  <a:lnTo>
                    <a:pt x="11450" y="2522714"/>
                  </a:lnTo>
                  <a:cubicBezTo>
                    <a:pt x="5126" y="2522714"/>
                    <a:pt x="0" y="2517587"/>
                    <a:pt x="0" y="2511264"/>
                  </a:cubicBezTo>
                  <a:lnTo>
                    <a:pt x="0" y="11450"/>
                  </a:lnTo>
                  <a:cubicBezTo>
                    <a:pt x="0" y="5126"/>
                    <a:pt x="5126" y="0"/>
                    <a:pt x="11450" y="0"/>
                  </a:cubicBezTo>
                  <a:close/>
                </a:path>
              </a:pathLst>
            </a:custGeom>
            <a:solidFill>
              <a:srgbClr val="43B3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7"/>
            <p:cNvSpPr txBox="1"/>
            <p:nvPr/>
          </p:nvSpPr>
          <p:spPr>
            <a:xfrm>
              <a:off x="0" y="-57150"/>
              <a:ext cx="4629900" cy="2580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98" name="Google Shape;98;p7"/>
          <p:cNvPicPr preferRelativeResize="0"/>
          <p:nvPr/>
        </p:nvPicPr>
        <p:blipFill rotWithShape="1">
          <a:blip r:embed="rId2">
            <a:alphaModFix/>
          </a:blip>
          <a:srcRect b="49047" l="18599" r="0" t="0"/>
          <a:stretch/>
        </p:blipFill>
        <p:spPr>
          <a:xfrm>
            <a:off x="354277" y="3846517"/>
            <a:ext cx="9757248" cy="6107426"/>
          </a:xfrm>
          <a:prstGeom prst="rect">
            <a:avLst/>
          </a:prstGeom>
          <a:noFill/>
          <a:ln>
            <a:noFill/>
          </a:ln>
        </p:spPr>
      </p:pic>
      <p:grpSp>
        <p:nvGrpSpPr>
          <p:cNvPr id="99" name="Google Shape;99;p7"/>
          <p:cNvGrpSpPr/>
          <p:nvPr/>
        </p:nvGrpSpPr>
        <p:grpSpPr>
          <a:xfrm>
            <a:off x="10428480" y="2826218"/>
            <a:ext cx="1825955" cy="1825955"/>
            <a:chOff x="0" y="0"/>
            <a:chExt cx="812800" cy="812800"/>
          </a:xfrm>
        </p:grpSpPr>
        <p:sp>
          <p:nvSpPr>
            <p:cNvPr id="100" name="Google Shape;100;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7"/>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2" name="Google Shape;102;p7"/>
          <p:cNvGrpSpPr/>
          <p:nvPr/>
        </p:nvGrpSpPr>
        <p:grpSpPr>
          <a:xfrm>
            <a:off x="10428480" y="5015862"/>
            <a:ext cx="1825955" cy="1825955"/>
            <a:chOff x="0" y="0"/>
            <a:chExt cx="812800" cy="812800"/>
          </a:xfrm>
        </p:grpSpPr>
        <p:sp>
          <p:nvSpPr>
            <p:cNvPr id="103" name="Google Shape;103;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7"/>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5" name="Google Shape;105;p7"/>
          <p:cNvGrpSpPr/>
          <p:nvPr/>
        </p:nvGrpSpPr>
        <p:grpSpPr>
          <a:xfrm>
            <a:off x="10428480" y="7205506"/>
            <a:ext cx="1825955" cy="1825955"/>
            <a:chOff x="0" y="0"/>
            <a:chExt cx="812800" cy="812800"/>
          </a:xfrm>
        </p:grpSpPr>
        <p:sp>
          <p:nvSpPr>
            <p:cNvPr id="106" name="Google Shape;106;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7"/>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8" name="Google Shape;108;p7"/>
          <p:cNvSpPr/>
          <p:nvPr/>
        </p:nvSpPr>
        <p:spPr>
          <a:xfrm>
            <a:off x="10753426" y="5398543"/>
            <a:ext cx="1176094" cy="1060623"/>
          </a:xfrm>
          <a:custGeom>
            <a:rect b="b" l="l" r="r" t="t"/>
            <a:pathLst>
              <a:path extrusionOk="0" h="1060623" w="1176094">
                <a:moveTo>
                  <a:pt x="0" y="0"/>
                </a:moveTo>
                <a:lnTo>
                  <a:pt x="1176093" y="0"/>
                </a:lnTo>
                <a:lnTo>
                  <a:pt x="1176093" y="1060623"/>
                </a:lnTo>
                <a:lnTo>
                  <a:pt x="0" y="1060623"/>
                </a:lnTo>
                <a:lnTo>
                  <a:pt x="0" y="0"/>
                </a:lnTo>
                <a:close/>
              </a:path>
            </a:pathLst>
          </a:custGeom>
          <a:blipFill rotWithShape="1">
            <a:blip r:embed="rId3">
              <a:alphaModFix/>
            </a:blip>
            <a:stretch>
              <a:fillRect b="0" l="0" r="0" t="0"/>
            </a:stretch>
          </a:blipFill>
          <a:ln>
            <a:noFill/>
          </a:ln>
        </p:spPr>
      </p:sp>
      <p:sp>
        <p:nvSpPr>
          <p:cNvPr id="109" name="Google Shape;109;p7"/>
          <p:cNvSpPr/>
          <p:nvPr/>
        </p:nvSpPr>
        <p:spPr>
          <a:xfrm>
            <a:off x="10779460" y="7482476"/>
            <a:ext cx="1124025" cy="1272045"/>
          </a:xfrm>
          <a:custGeom>
            <a:rect b="b" l="l" r="r" t="t"/>
            <a:pathLst>
              <a:path extrusionOk="0" h="1272045" w="1124025">
                <a:moveTo>
                  <a:pt x="0" y="0"/>
                </a:moveTo>
                <a:lnTo>
                  <a:pt x="1124025" y="0"/>
                </a:lnTo>
                <a:lnTo>
                  <a:pt x="1124025" y="1272045"/>
                </a:lnTo>
                <a:lnTo>
                  <a:pt x="0" y="1272045"/>
                </a:lnTo>
                <a:lnTo>
                  <a:pt x="0" y="0"/>
                </a:lnTo>
                <a:close/>
              </a:path>
            </a:pathLst>
          </a:custGeom>
          <a:blipFill rotWithShape="1">
            <a:blip r:embed="rId4">
              <a:alphaModFix/>
            </a:blip>
            <a:stretch>
              <a:fillRect b="0" l="0" r="0" t="0"/>
            </a:stretch>
          </a:blipFill>
          <a:ln>
            <a:noFill/>
          </a:ln>
        </p:spPr>
      </p:sp>
      <p:grpSp>
        <p:nvGrpSpPr>
          <p:cNvPr id="110" name="Google Shape;110;p7"/>
          <p:cNvGrpSpPr/>
          <p:nvPr/>
        </p:nvGrpSpPr>
        <p:grpSpPr>
          <a:xfrm>
            <a:off x="0" y="9715722"/>
            <a:ext cx="15934450" cy="571813"/>
            <a:chOff x="0" y="-57150"/>
            <a:chExt cx="4196700" cy="150600"/>
          </a:xfrm>
        </p:grpSpPr>
        <p:sp>
          <p:nvSpPr>
            <p:cNvPr id="111" name="Google Shape;111;p7"/>
            <p:cNvSpPr/>
            <p:nvPr/>
          </p:nvSpPr>
          <p:spPr>
            <a:xfrm>
              <a:off x="0" y="0"/>
              <a:ext cx="4196600" cy="93310"/>
            </a:xfrm>
            <a:custGeom>
              <a:rect b="b" l="l" r="r" t="t"/>
              <a:pathLst>
                <a:path extrusionOk="0" h="93310" w="4196600">
                  <a:moveTo>
                    <a:pt x="0" y="0"/>
                  </a:moveTo>
                  <a:lnTo>
                    <a:pt x="4196600" y="0"/>
                  </a:lnTo>
                  <a:lnTo>
                    <a:pt x="4196600" y="93310"/>
                  </a:lnTo>
                  <a:lnTo>
                    <a:pt x="0" y="93310"/>
                  </a:lnTo>
                  <a:close/>
                </a:path>
              </a:pathLst>
            </a:custGeom>
            <a:solidFill>
              <a:srgbClr val="1265D9"/>
            </a:solidFill>
            <a:ln>
              <a:noFill/>
            </a:ln>
          </p:spPr>
        </p:sp>
        <p:sp>
          <p:nvSpPr>
            <p:cNvPr id="112" name="Google Shape;112;p7"/>
            <p:cNvSpPr txBox="1"/>
            <p:nvPr/>
          </p:nvSpPr>
          <p:spPr>
            <a:xfrm>
              <a:off x="0" y="-57150"/>
              <a:ext cx="4196700" cy="150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3" name="Google Shape;113;p7"/>
          <p:cNvGrpSpPr/>
          <p:nvPr/>
        </p:nvGrpSpPr>
        <p:grpSpPr>
          <a:xfrm rot="-5400000">
            <a:off x="-3116496" y="6638541"/>
            <a:ext cx="6370819" cy="571813"/>
            <a:chOff x="0" y="-57150"/>
            <a:chExt cx="1677900" cy="150600"/>
          </a:xfrm>
        </p:grpSpPr>
        <p:sp>
          <p:nvSpPr>
            <p:cNvPr id="114" name="Google Shape;114;p7"/>
            <p:cNvSpPr/>
            <p:nvPr/>
          </p:nvSpPr>
          <p:spPr>
            <a:xfrm>
              <a:off x="0" y="0"/>
              <a:ext cx="1677772" cy="93310"/>
            </a:xfrm>
            <a:custGeom>
              <a:rect b="b" l="l" r="r" t="t"/>
              <a:pathLst>
                <a:path extrusionOk="0" h="93310" w="1677772">
                  <a:moveTo>
                    <a:pt x="0" y="0"/>
                  </a:moveTo>
                  <a:lnTo>
                    <a:pt x="1677772" y="0"/>
                  </a:lnTo>
                  <a:lnTo>
                    <a:pt x="1677772" y="93310"/>
                  </a:lnTo>
                  <a:lnTo>
                    <a:pt x="0" y="93310"/>
                  </a:lnTo>
                  <a:close/>
                </a:path>
              </a:pathLst>
            </a:custGeom>
            <a:solidFill>
              <a:srgbClr val="1265D9"/>
            </a:solidFill>
            <a:ln>
              <a:noFill/>
            </a:ln>
          </p:spPr>
        </p:sp>
        <p:sp>
          <p:nvSpPr>
            <p:cNvPr id="115" name="Google Shape;115;p7"/>
            <p:cNvSpPr txBox="1"/>
            <p:nvPr/>
          </p:nvSpPr>
          <p:spPr>
            <a:xfrm>
              <a:off x="0" y="-57150"/>
              <a:ext cx="1677900" cy="150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6" name="Google Shape;116;p7"/>
          <p:cNvSpPr/>
          <p:nvPr/>
        </p:nvSpPr>
        <p:spPr>
          <a:xfrm>
            <a:off x="10717238" y="3141557"/>
            <a:ext cx="1131356" cy="1131356"/>
          </a:xfrm>
          <a:custGeom>
            <a:rect b="b" l="l" r="r" t="t"/>
            <a:pathLst>
              <a:path extrusionOk="0" h="1131356" w="1131356">
                <a:moveTo>
                  <a:pt x="0" y="0"/>
                </a:moveTo>
                <a:lnTo>
                  <a:pt x="1131356" y="0"/>
                </a:lnTo>
                <a:lnTo>
                  <a:pt x="1131356" y="1131355"/>
                </a:lnTo>
                <a:lnTo>
                  <a:pt x="0" y="1131355"/>
                </a:lnTo>
                <a:lnTo>
                  <a:pt x="0" y="0"/>
                </a:lnTo>
                <a:close/>
              </a:path>
            </a:pathLst>
          </a:custGeom>
          <a:blipFill rotWithShape="1">
            <a:blip r:embed="rId5">
              <a:alphaModFix/>
            </a:blip>
            <a:stretch>
              <a:fillRect b="0" l="0" r="0" t="0"/>
            </a:stretch>
          </a:blipFill>
          <a:ln>
            <a:noFill/>
          </a:ln>
        </p:spPr>
      </p:sp>
      <p:sp>
        <p:nvSpPr>
          <p:cNvPr id="117" name="Google Shape;117;p7"/>
          <p:cNvSpPr txBox="1"/>
          <p:nvPr>
            <p:ph type="title"/>
          </p:nvPr>
        </p:nvSpPr>
        <p:spPr>
          <a:xfrm>
            <a:off x="394350" y="768650"/>
            <a:ext cx="17499300" cy="1471500"/>
          </a:xfrm>
          <a:prstGeom prst="rect">
            <a:avLst/>
          </a:prstGeom>
        </p:spPr>
        <p:txBody>
          <a:bodyPr anchorCtr="0" anchor="t" bIns="45700" lIns="91425" spcFirstLastPara="1" rIns="91425" wrap="square" tIns="45700">
            <a:normAutofit/>
          </a:bodyPr>
          <a:lstStyle>
            <a:lvl1pPr lvl="0">
              <a:spcBef>
                <a:spcPts val="0"/>
              </a:spcBef>
              <a:spcAft>
                <a:spcPts val="0"/>
              </a:spcAft>
              <a:buSzPts val="8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7"/>
          <p:cNvSpPr txBox="1"/>
          <p:nvPr>
            <p:ph idx="1" type="body"/>
          </p:nvPr>
        </p:nvSpPr>
        <p:spPr>
          <a:xfrm>
            <a:off x="12571375" y="5341925"/>
            <a:ext cx="4445100" cy="1272000"/>
          </a:xfrm>
          <a:prstGeom prst="rect">
            <a:avLst/>
          </a:prstGeom>
        </p:spPr>
        <p:txBody>
          <a:bodyPr anchorCtr="0" anchor="ctr" bIns="45700" lIns="91425" spcFirstLastPara="1" rIns="91425" wrap="square" tIns="45700">
            <a:normAutofit/>
          </a:bodyPr>
          <a:lstStyle>
            <a:lvl1pPr indent="-346075" lvl="0" marL="457200" algn="l">
              <a:spcBef>
                <a:spcPts val="640"/>
              </a:spcBef>
              <a:spcAft>
                <a:spcPts val="0"/>
              </a:spcAft>
              <a:buSzPts val="1850"/>
              <a:buChar char="•"/>
              <a:defRPr/>
            </a:lvl1pPr>
            <a:lvl2pPr indent="-346075" lvl="1" marL="914400" algn="l">
              <a:spcBef>
                <a:spcPts val="560"/>
              </a:spcBef>
              <a:spcAft>
                <a:spcPts val="0"/>
              </a:spcAft>
              <a:buSzPts val="1850"/>
              <a:buChar char="–"/>
              <a:defRPr/>
            </a:lvl2pPr>
            <a:lvl3pPr indent="-346075" lvl="2" marL="1371600" algn="l">
              <a:spcBef>
                <a:spcPts val="480"/>
              </a:spcBef>
              <a:spcAft>
                <a:spcPts val="0"/>
              </a:spcAft>
              <a:buSzPts val="1850"/>
              <a:buChar char="•"/>
              <a:defRPr/>
            </a:lvl3pPr>
            <a:lvl4pPr indent="-346075" lvl="3" marL="1828800" algn="l">
              <a:spcBef>
                <a:spcPts val="400"/>
              </a:spcBef>
              <a:spcAft>
                <a:spcPts val="0"/>
              </a:spcAft>
              <a:buSzPts val="1850"/>
              <a:buChar char="–"/>
              <a:defRPr/>
            </a:lvl4pPr>
            <a:lvl5pPr indent="-346075" lvl="4" marL="2286000" algn="l">
              <a:spcBef>
                <a:spcPts val="400"/>
              </a:spcBef>
              <a:spcAft>
                <a:spcPts val="0"/>
              </a:spcAft>
              <a:buSzPts val="1850"/>
              <a:buChar char="»"/>
              <a:defRPr/>
            </a:lvl5pPr>
            <a:lvl6pPr indent="-346075" lvl="5" marL="2743200" algn="l">
              <a:spcBef>
                <a:spcPts val="400"/>
              </a:spcBef>
              <a:spcAft>
                <a:spcPts val="0"/>
              </a:spcAft>
              <a:buSzPts val="1850"/>
              <a:buChar char="•"/>
              <a:defRPr/>
            </a:lvl6pPr>
            <a:lvl7pPr indent="-346075" lvl="6" marL="3200400" algn="l">
              <a:spcBef>
                <a:spcPts val="400"/>
              </a:spcBef>
              <a:spcAft>
                <a:spcPts val="0"/>
              </a:spcAft>
              <a:buSzPts val="1850"/>
              <a:buChar char="•"/>
              <a:defRPr/>
            </a:lvl7pPr>
            <a:lvl8pPr indent="-346075" lvl="7" marL="3657600" algn="l">
              <a:spcBef>
                <a:spcPts val="400"/>
              </a:spcBef>
              <a:spcAft>
                <a:spcPts val="0"/>
              </a:spcAft>
              <a:buSzPts val="1850"/>
              <a:buChar char="•"/>
              <a:defRPr/>
            </a:lvl8pPr>
            <a:lvl9pPr indent="-346075" lvl="8" marL="4114800" algn="l">
              <a:spcBef>
                <a:spcPts val="400"/>
              </a:spcBef>
              <a:spcAft>
                <a:spcPts val="0"/>
              </a:spcAft>
              <a:buSzPts val="1850"/>
              <a:buChar char="•"/>
              <a:defRPr/>
            </a:lvl9pPr>
          </a:lstStyle>
          <a:p/>
        </p:txBody>
      </p:sp>
      <p:sp>
        <p:nvSpPr>
          <p:cNvPr id="119" name="Google Shape;119;p7"/>
          <p:cNvSpPr txBox="1"/>
          <p:nvPr>
            <p:ph idx="2" type="body"/>
          </p:nvPr>
        </p:nvSpPr>
        <p:spPr>
          <a:xfrm>
            <a:off x="12571375" y="3071225"/>
            <a:ext cx="4445100" cy="1272000"/>
          </a:xfrm>
          <a:prstGeom prst="rect">
            <a:avLst/>
          </a:prstGeom>
        </p:spPr>
        <p:txBody>
          <a:bodyPr anchorCtr="0" anchor="ctr" bIns="45700" lIns="91425" spcFirstLastPara="1" rIns="91425" wrap="square" tIns="45700">
            <a:normAutofit/>
          </a:bodyPr>
          <a:lstStyle>
            <a:lvl1pPr indent="-346075" lvl="0" marL="457200" rtl="0" algn="l">
              <a:spcBef>
                <a:spcPts val="640"/>
              </a:spcBef>
              <a:spcAft>
                <a:spcPts val="0"/>
              </a:spcAft>
              <a:buSzPts val="1850"/>
              <a:buChar char="•"/>
              <a:defRPr/>
            </a:lvl1pPr>
            <a:lvl2pPr indent="-346075" lvl="1" marL="914400" rtl="0" algn="l">
              <a:spcBef>
                <a:spcPts val="560"/>
              </a:spcBef>
              <a:spcAft>
                <a:spcPts val="0"/>
              </a:spcAft>
              <a:buSzPts val="1850"/>
              <a:buChar char="–"/>
              <a:defRPr/>
            </a:lvl2pPr>
            <a:lvl3pPr indent="-346075" lvl="2" marL="1371600" rtl="0" algn="l">
              <a:spcBef>
                <a:spcPts val="480"/>
              </a:spcBef>
              <a:spcAft>
                <a:spcPts val="0"/>
              </a:spcAft>
              <a:buSzPts val="1850"/>
              <a:buChar char="•"/>
              <a:defRPr/>
            </a:lvl3pPr>
            <a:lvl4pPr indent="-346075" lvl="3" marL="1828800" rtl="0" algn="l">
              <a:spcBef>
                <a:spcPts val="400"/>
              </a:spcBef>
              <a:spcAft>
                <a:spcPts val="0"/>
              </a:spcAft>
              <a:buSzPts val="1850"/>
              <a:buChar char="–"/>
              <a:defRPr/>
            </a:lvl4pPr>
            <a:lvl5pPr indent="-346075" lvl="4" marL="2286000" rtl="0" algn="l">
              <a:spcBef>
                <a:spcPts val="400"/>
              </a:spcBef>
              <a:spcAft>
                <a:spcPts val="0"/>
              </a:spcAft>
              <a:buSzPts val="1850"/>
              <a:buChar char="»"/>
              <a:defRPr/>
            </a:lvl5pPr>
            <a:lvl6pPr indent="-346075" lvl="5" marL="2743200" rtl="0" algn="l">
              <a:spcBef>
                <a:spcPts val="400"/>
              </a:spcBef>
              <a:spcAft>
                <a:spcPts val="0"/>
              </a:spcAft>
              <a:buSzPts val="1850"/>
              <a:buChar char="•"/>
              <a:defRPr/>
            </a:lvl6pPr>
            <a:lvl7pPr indent="-346075" lvl="6" marL="3200400" rtl="0" algn="l">
              <a:spcBef>
                <a:spcPts val="400"/>
              </a:spcBef>
              <a:spcAft>
                <a:spcPts val="0"/>
              </a:spcAft>
              <a:buSzPts val="1850"/>
              <a:buChar char="•"/>
              <a:defRPr/>
            </a:lvl7pPr>
            <a:lvl8pPr indent="-346075" lvl="7" marL="3657600" rtl="0" algn="l">
              <a:spcBef>
                <a:spcPts val="400"/>
              </a:spcBef>
              <a:spcAft>
                <a:spcPts val="0"/>
              </a:spcAft>
              <a:buSzPts val="1850"/>
              <a:buChar char="•"/>
              <a:defRPr/>
            </a:lvl8pPr>
            <a:lvl9pPr indent="-346075" lvl="8" marL="4114800" rtl="0" algn="l">
              <a:spcBef>
                <a:spcPts val="400"/>
              </a:spcBef>
              <a:spcAft>
                <a:spcPts val="0"/>
              </a:spcAft>
              <a:buSzPts val="1850"/>
              <a:buChar char="•"/>
              <a:defRPr/>
            </a:lvl9pPr>
          </a:lstStyle>
          <a:p/>
        </p:txBody>
      </p:sp>
      <p:sp>
        <p:nvSpPr>
          <p:cNvPr id="120" name="Google Shape;120;p7"/>
          <p:cNvSpPr txBox="1"/>
          <p:nvPr>
            <p:ph idx="3" type="body"/>
          </p:nvPr>
        </p:nvSpPr>
        <p:spPr>
          <a:xfrm>
            <a:off x="12571375" y="7482475"/>
            <a:ext cx="4445100" cy="1272000"/>
          </a:xfrm>
          <a:prstGeom prst="rect">
            <a:avLst/>
          </a:prstGeom>
        </p:spPr>
        <p:txBody>
          <a:bodyPr anchorCtr="0" anchor="ctr" bIns="45700" lIns="91425" spcFirstLastPara="1" rIns="91425" wrap="square" tIns="45700">
            <a:normAutofit/>
          </a:bodyPr>
          <a:lstStyle>
            <a:lvl1pPr indent="-346075" lvl="0" marL="457200" rtl="0" algn="l">
              <a:spcBef>
                <a:spcPts val="640"/>
              </a:spcBef>
              <a:spcAft>
                <a:spcPts val="0"/>
              </a:spcAft>
              <a:buSzPts val="1850"/>
              <a:buChar char="•"/>
              <a:defRPr/>
            </a:lvl1pPr>
            <a:lvl2pPr indent="-346075" lvl="1" marL="914400" rtl="0" algn="l">
              <a:spcBef>
                <a:spcPts val="560"/>
              </a:spcBef>
              <a:spcAft>
                <a:spcPts val="0"/>
              </a:spcAft>
              <a:buSzPts val="1850"/>
              <a:buChar char="–"/>
              <a:defRPr/>
            </a:lvl2pPr>
            <a:lvl3pPr indent="-346075" lvl="2" marL="1371600" rtl="0" algn="l">
              <a:spcBef>
                <a:spcPts val="480"/>
              </a:spcBef>
              <a:spcAft>
                <a:spcPts val="0"/>
              </a:spcAft>
              <a:buSzPts val="1850"/>
              <a:buChar char="•"/>
              <a:defRPr/>
            </a:lvl3pPr>
            <a:lvl4pPr indent="-346075" lvl="3" marL="1828800" rtl="0" algn="l">
              <a:spcBef>
                <a:spcPts val="400"/>
              </a:spcBef>
              <a:spcAft>
                <a:spcPts val="0"/>
              </a:spcAft>
              <a:buSzPts val="1850"/>
              <a:buChar char="–"/>
              <a:defRPr/>
            </a:lvl4pPr>
            <a:lvl5pPr indent="-346075" lvl="4" marL="2286000" rtl="0" algn="l">
              <a:spcBef>
                <a:spcPts val="400"/>
              </a:spcBef>
              <a:spcAft>
                <a:spcPts val="0"/>
              </a:spcAft>
              <a:buSzPts val="1850"/>
              <a:buChar char="»"/>
              <a:defRPr/>
            </a:lvl5pPr>
            <a:lvl6pPr indent="-346075" lvl="5" marL="2743200" rtl="0" algn="l">
              <a:spcBef>
                <a:spcPts val="400"/>
              </a:spcBef>
              <a:spcAft>
                <a:spcPts val="0"/>
              </a:spcAft>
              <a:buSzPts val="1850"/>
              <a:buChar char="•"/>
              <a:defRPr/>
            </a:lvl6pPr>
            <a:lvl7pPr indent="-346075" lvl="6" marL="3200400" rtl="0" algn="l">
              <a:spcBef>
                <a:spcPts val="400"/>
              </a:spcBef>
              <a:spcAft>
                <a:spcPts val="0"/>
              </a:spcAft>
              <a:buSzPts val="1850"/>
              <a:buChar char="•"/>
              <a:defRPr/>
            </a:lvl7pPr>
            <a:lvl8pPr indent="-346075" lvl="7" marL="3657600" rtl="0" algn="l">
              <a:spcBef>
                <a:spcPts val="400"/>
              </a:spcBef>
              <a:spcAft>
                <a:spcPts val="0"/>
              </a:spcAft>
              <a:buSzPts val="1850"/>
              <a:buChar char="•"/>
              <a:defRPr/>
            </a:lvl8pPr>
            <a:lvl9pPr indent="-346075" lvl="8" marL="4114800" rtl="0" algn="l">
              <a:spcBef>
                <a:spcPts val="400"/>
              </a:spcBef>
              <a:spcAft>
                <a:spcPts val="0"/>
              </a:spcAft>
              <a:buSzPts val="185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CUSTOM_5">
    <p:spTree>
      <p:nvGrpSpPr>
        <p:cNvPr id="121" name="Shape 121"/>
        <p:cNvGrpSpPr/>
        <p:nvPr/>
      </p:nvGrpSpPr>
      <p:grpSpPr>
        <a:xfrm>
          <a:off x="0" y="0"/>
          <a:ext cx="0" cy="0"/>
          <a:chOff x="0" y="0"/>
          <a:chExt cx="0" cy="0"/>
        </a:xfrm>
      </p:grpSpPr>
      <p:grpSp>
        <p:nvGrpSpPr>
          <p:cNvPr id="122" name="Google Shape;122;p8"/>
          <p:cNvGrpSpPr/>
          <p:nvPr/>
        </p:nvGrpSpPr>
        <p:grpSpPr>
          <a:xfrm>
            <a:off x="354285" y="137292"/>
            <a:ext cx="17579544" cy="9796002"/>
            <a:chOff x="0" y="-57150"/>
            <a:chExt cx="4629973" cy="2580000"/>
          </a:xfrm>
        </p:grpSpPr>
        <p:sp>
          <p:nvSpPr>
            <p:cNvPr id="123" name="Google Shape;123;p8"/>
            <p:cNvSpPr/>
            <p:nvPr/>
          </p:nvSpPr>
          <p:spPr>
            <a:xfrm>
              <a:off x="0" y="0"/>
              <a:ext cx="4629973" cy="2522714"/>
            </a:xfrm>
            <a:custGeom>
              <a:rect b="b" l="l" r="r" t="t"/>
              <a:pathLst>
                <a:path extrusionOk="0" h="2522714" w="4629973">
                  <a:moveTo>
                    <a:pt x="11450" y="0"/>
                  </a:moveTo>
                  <a:lnTo>
                    <a:pt x="4618523" y="0"/>
                  </a:lnTo>
                  <a:cubicBezTo>
                    <a:pt x="4621560" y="0"/>
                    <a:pt x="4624472" y="1206"/>
                    <a:pt x="4626620" y="3354"/>
                  </a:cubicBezTo>
                  <a:cubicBezTo>
                    <a:pt x="4628767" y="5501"/>
                    <a:pt x="4629973" y="8413"/>
                    <a:pt x="4629973" y="11450"/>
                  </a:cubicBezTo>
                  <a:lnTo>
                    <a:pt x="4629973" y="2511264"/>
                  </a:lnTo>
                  <a:cubicBezTo>
                    <a:pt x="4629973" y="2517587"/>
                    <a:pt x="4624847" y="2522714"/>
                    <a:pt x="4618523" y="2522714"/>
                  </a:cubicBezTo>
                  <a:lnTo>
                    <a:pt x="11450" y="2522714"/>
                  </a:lnTo>
                  <a:cubicBezTo>
                    <a:pt x="5126" y="2522714"/>
                    <a:pt x="0" y="2517587"/>
                    <a:pt x="0" y="2511264"/>
                  </a:cubicBezTo>
                  <a:lnTo>
                    <a:pt x="0" y="11450"/>
                  </a:lnTo>
                  <a:cubicBezTo>
                    <a:pt x="0" y="5126"/>
                    <a:pt x="5126" y="0"/>
                    <a:pt x="11450" y="0"/>
                  </a:cubicBezTo>
                  <a:close/>
                </a:path>
              </a:pathLst>
            </a:custGeom>
            <a:solidFill>
              <a:srgbClr val="43B3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txBox="1"/>
            <p:nvPr/>
          </p:nvSpPr>
          <p:spPr>
            <a:xfrm>
              <a:off x="0" y="-57150"/>
              <a:ext cx="4629900" cy="2580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5" name="Google Shape;125;p8"/>
          <p:cNvGrpSpPr/>
          <p:nvPr/>
        </p:nvGrpSpPr>
        <p:grpSpPr>
          <a:xfrm>
            <a:off x="10484447" y="2829180"/>
            <a:ext cx="1113211" cy="1113211"/>
            <a:chOff x="0" y="0"/>
            <a:chExt cx="812800" cy="812800"/>
          </a:xfrm>
        </p:grpSpPr>
        <p:sp>
          <p:nvSpPr>
            <p:cNvPr id="126" name="Google Shape;126;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596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8"/>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8" name="Google Shape;128;p8"/>
          <p:cNvGrpSpPr/>
          <p:nvPr/>
        </p:nvGrpSpPr>
        <p:grpSpPr>
          <a:xfrm>
            <a:off x="6690306" y="5377861"/>
            <a:ext cx="1113211" cy="1113211"/>
            <a:chOff x="0" y="0"/>
            <a:chExt cx="812800" cy="812800"/>
          </a:xfrm>
        </p:grpSpPr>
        <p:sp>
          <p:nvSpPr>
            <p:cNvPr id="129" name="Google Shape;129;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8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8"/>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1" name="Google Shape;131;p8"/>
          <p:cNvGrpSpPr/>
          <p:nvPr/>
        </p:nvGrpSpPr>
        <p:grpSpPr>
          <a:xfrm>
            <a:off x="14297638" y="5368336"/>
            <a:ext cx="1113211" cy="1113211"/>
            <a:chOff x="0" y="0"/>
            <a:chExt cx="812800" cy="812800"/>
          </a:xfrm>
        </p:grpSpPr>
        <p:sp>
          <p:nvSpPr>
            <p:cNvPr id="132" name="Google Shape;132;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6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8"/>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4" name="Google Shape;134;p8"/>
          <p:cNvGrpSpPr/>
          <p:nvPr/>
        </p:nvGrpSpPr>
        <p:grpSpPr>
          <a:xfrm>
            <a:off x="2905691" y="2829180"/>
            <a:ext cx="1113211" cy="1113211"/>
            <a:chOff x="0" y="0"/>
            <a:chExt cx="812800" cy="812800"/>
          </a:xfrm>
        </p:grpSpPr>
        <p:sp>
          <p:nvSpPr>
            <p:cNvPr id="135" name="Google Shape;135;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8"/>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7" name="Google Shape;137;p8"/>
          <p:cNvSpPr/>
          <p:nvPr/>
        </p:nvSpPr>
        <p:spPr>
          <a:xfrm>
            <a:off x="354285" y="6395857"/>
            <a:ext cx="4712669" cy="2980747"/>
          </a:xfrm>
          <a:custGeom>
            <a:rect b="b" l="l" r="r" t="t"/>
            <a:pathLst>
              <a:path extrusionOk="0" h="2980747" w="4712669">
                <a:moveTo>
                  <a:pt x="0" y="0"/>
                </a:moveTo>
                <a:lnTo>
                  <a:pt x="4712669" y="0"/>
                </a:lnTo>
                <a:lnTo>
                  <a:pt x="4712669" y="2980747"/>
                </a:lnTo>
                <a:lnTo>
                  <a:pt x="0" y="2980747"/>
                </a:lnTo>
                <a:lnTo>
                  <a:pt x="0" y="0"/>
                </a:lnTo>
                <a:close/>
              </a:path>
            </a:pathLst>
          </a:custGeom>
          <a:blipFill rotWithShape="1">
            <a:blip r:embed="rId2">
              <a:alphaModFix/>
            </a:blip>
            <a:stretch>
              <a:fillRect b="0" l="-50588" r="0" t="0"/>
            </a:stretch>
          </a:blipFill>
          <a:ln>
            <a:noFill/>
          </a:ln>
        </p:spPr>
      </p:sp>
      <p:sp>
        <p:nvSpPr>
          <p:cNvPr id="138" name="Google Shape;138;p8"/>
          <p:cNvSpPr/>
          <p:nvPr/>
        </p:nvSpPr>
        <p:spPr>
          <a:xfrm>
            <a:off x="14015359" y="2665153"/>
            <a:ext cx="3918356" cy="2478347"/>
          </a:xfrm>
          <a:custGeom>
            <a:rect b="b" l="l" r="r" t="t"/>
            <a:pathLst>
              <a:path extrusionOk="0" h="2478347" w="3918356">
                <a:moveTo>
                  <a:pt x="0" y="0"/>
                </a:moveTo>
                <a:lnTo>
                  <a:pt x="3918356" y="0"/>
                </a:lnTo>
                <a:lnTo>
                  <a:pt x="3918356" y="2478347"/>
                </a:lnTo>
                <a:lnTo>
                  <a:pt x="0" y="2478347"/>
                </a:lnTo>
                <a:lnTo>
                  <a:pt x="0" y="0"/>
                </a:lnTo>
                <a:close/>
              </a:path>
            </a:pathLst>
          </a:custGeom>
          <a:blipFill rotWithShape="1">
            <a:blip r:embed="rId2">
              <a:alphaModFix/>
            </a:blip>
            <a:stretch>
              <a:fillRect b="0" l="0" r="-50588" t="0"/>
            </a:stretch>
          </a:blipFill>
          <a:ln>
            <a:noFill/>
          </a:ln>
        </p:spPr>
      </p:sp>
      <p:sp>
        <p:nvSpPr>
          <p:cNvPr id="139" name="Google Shape;139;p8"/>
          <p:cNvSpPr/>
          <p:nvPr/>
        </p:nvSpPr>
        <p:spPr>
          <a:xfrm>
            <a:off x="6644688" y="3097058"/>
            <a:ext cx="1079551" cy="1361819"/>
          </a:xfrm>
          <a:custGeom>
            <a:rect b="b" l="l" r="r" t="t"/>
            <a:pathLst>
              <a:path extrusionOk="0" h="1361819" w="1079551">
                <a:moveTo>
                  <a:pt x="0" y="0"/>
                </a:moveTo>
                <a:lnTo>
                  <a:pt x="1079551" y="0"/>
                </a:lnTo>
                <a:lnTo>
                  <a:pt x="1079551" y="1361820"/>
                </a:lnTo>
                <a:lnTo>
                  <a:pt x="0" y="1361820"/>
                </a:lnTo>
                <a:lnTo>
                  <a:pt x="0" y="0"/>
                </a:lnTo>
                <a:close/>
              </a:path>
            </a:pathLst>
          </a:custGeom>
          <a:blipFill rotWithShape="1">
            <a:blip r:embed="rId3">
              <a:alphaModFix/>
            </a:blip>
            <a:stretch>
              <a:fillRect b="0" l="0" r="0" t="0"/>
            </a:stretch>
          </a:blipFill>
          <a:ln>
            <a:noFill/>
          </a:ln>
        </p:spPr>
      </p:sp>
      <p:sp>
        <p:nvSpPr>
          <p:cNvPr id="140" name="Google Shape;140;p8"/>
          <p:cNvSpPr txBox="1"/>
          <p:nvPr/>
        </p:nvSpPr>
        <p:spPr>
          <a:xfrm>
            <a:off x="2896166" y="2806110"/>
            <a:ext cx="1113300" cy="1027500"/>
          </a:xfrm>
          <a:prstGeom prst="rect">
            <a:avLst/>
          </a:prstGeom>
          <a:noFill/>
          <a:ln>
            <a:noFill/>
          </a:ln>
        </p:spPr>
        <p:txBody>
          <a:bodyPr anchorCtr="0" anchor="t" bIns="0" lIns="0" spcFirstLastPara="1" rIns="0" wrap="square" tIns="0">
            <a:spAutoFit/>
          </a:bodyPr>
          <a:lstStyle/>
          <a:p>
            <a:pPr indent="0" lvl="0" marL="0" marR="0" rtl="0" algn="ctr">
              <a:lnSpc>
                <a:spcPct val="139994"/>
              </a:lnSpc>
              <a:spcBef>
                <a:spcPts val="0"/>
              </a:spcBef>
              <a:spcAft>
                <a:spcPts val="0"/>
              </a:spcAft>
              <a:buNone/>
            </a:pPr>
            <a:r>
              <a:rPr b="0" i="0" lang="en-US" sz="6676" u="none" cap="none" strike="noStrike">
                <a:solidFill>
                  <a:srgbClr val="FFFFFF"/>
                </a:solidFill>
                <a:latin typeface="Kalam"/>
                <a:ea typeface="Kalam"/>
                <a:cs typeface="Kalam"/>
                <a:sym typeface="Kalam"/>
              </a:rPr>
              <a:t>01</a:t>
            </a:r>
            <a:endParaRPr/>
          </a:p>
        </p:txBody>
      </p:sp>
      <p:sp>
        <p:nvSpPr>
          <p:cNvPr id="141" name="Google Shape;141;p8"/>
          <p:cNvSpPr txBox="1"/>
          <p:nvPr/>
        </p:nvSpPr>
        <p:spPr>
          <a:xfrm>
            <a:off x="6072551" y="5361717"/>
            <a:ext cx="2348700" cy="1027500"/>
          </a:xfrm>
          <a:prstGeom prst="rect">
            <a:avLst/>
          </a:prstGeom>
          <a:noFill/>
          <a:ln>
            <a:noFill/>
          </a:ln>
        </p:spPr>
        <p:txBody>
          <a:bodyPr anchorCtr="0" anchor="t" bIns="0" lIns="0" spcFirstLastPara="1" rIns="0" wrap="square" tIns="0">
            <a:spAutoFit/>
          </a:bodyPr>
          <a:lstStyle/>
          <a:p>
            <a:pPr indent="0" lvl="0" marL="0" marR="0" rtl="0" algn="ctr">
              <a:lnSpc>
                <a:spcPct val="139994"/>
              </a:lnSpc>
              <a:spcBef>
                <a:spcPts val="0"/>
              </a:spcBef>
              <a:spcAft>
                <a:spcPts val="0"/>
              </a:spcAft>
              <a:buNone/>
            </a:pPr>
            <a:r>
              <a:rPr b="0" i="0" lang="en-US" sz="6676" u="none" cap="none" strike="noStrike">
                <a:solidFill>
                  <a:srgbClr val="FFFFFF"/>
                </a:solidFill>
                <a:latin typeface="Kalam"/>
                <a:ea typeface="Kalam"/>
                <a:cs typeface="Kalam"/>
                <a:sym typeface="Kalam"/>
              </a:rPr>
              <a:t>02</a:t>
            </a:r>
            <a:endParaRPr/>
          </a:p>
        </p:txBody>
      </p:sp>
      <p:sp>
        <p:nvSpPr>
          <p:cNvPr id="142" name="Google Shape;142;p8"/>
          <p:cNvSpPr txBox="1"/>
          <p:nvPr/>
        </p:nvSpPr>
        <p:spPr>
          <a:xfrm>
            <a:off x="13660832" y="5361717"/>
            <a:ext cx="2348700" cy="1027500"/>
          </a:xfrm>
          <a:prstGeom prst="rect">
            <a:avLst/>
          </a:prstGeom>
          <a:noFill/>
          <a:ln>
            <a:noFill/>
          </a:ln>
        </p:spPr>
        <p:txBody>
          <a:bodyPr anchorCtr="0" anchor="t" bIns="0" lIns="0" spcFirstLastPara="1" rIns="0" wrap="square" tIns="0">
            <a:spAutoFit/>
          </a:bodyPr>
          <a:lstStyle/>
          <a:p>
            <a:pPr indent="0" lvl="0" marL="0" marR="0" rtl="0" algn="ctr">
              <a:lnSpc>
                <a:spcPct val="139994"/>
              </a:lnSpc>
              <a:spcBef>
                <a:spcPts val="0"/>
              </a:spcBef>
              <a:spcAft>
                <a:spcPts val="0"/>
              </a:spcAft>
              <a:buNone/>
            </a:pPr>
            <a:r>
              <a:rPr b="0" i="0" lang="en-US" sz="6676" u="none" cap="none" strike="noStrike">
                <a:solidFill>
                  <a:srgbClr val="FFFFFF"/>
                </a:solidFill>
                <a:latin typeface="Kalam"/>
                <a:ea typeface="Kalam"/>
                <a:cs typeface="Kalam"/>
                <a:sym typeface="Kalam"/>
              </a:rPr>
              <a:t>04</a:t>
            </a:r>
            <a:endParaRPr/>
          </a:p>
        </p:txBody>
      </p:sp>
      <p:sp>
        <p:nvSpPr>
          <p:cNvPr id="143" name="Google Shape;143;p8"/>
          <p:cNvSpPr txBox="1"/>
          <p:nvPr/>
        </p:nvSpPr>
        <p:spPr>
          <a:xfrm>
            <a:off x="9866692" y="2806110"/>
            <a:ext cx="2348700" cy="1027500"/>
          </a:xfrm>
          <a:prstGeom prst="rect">
            <a:avLst/>
          </a:prstGeom>
          <a:noFill/>
          <a:ln>
            <a:noFill/>
          </a:ln>
        </p:spPr>
        <p:txBody>
          <a:bodyPr anchorCtr="0" anchor="t" bIns="0" lIns="0" spcFirstLastPara="1" rIns="0" wrap="square" tIns="0">
            <a:spAutoFit/>
          </a:bodyPr>
          <a:lstStyle/>
          <a:p>
            <a:pPr indent="0" lvl="0" marL="0" marR="0" rtl="0" algn="ctr">
              <a:lnSpc>
                <a:spcPct val="139994"/>
              </a:lnSpc>
              <a:spcBef>
                <a:spcPts val="0"/>
              </a:spcBef>
              <a:spcAft>
                <a:spcPts val="0"/>
              </a:spcAft>
              <a:buNone/>
            </a:pPr>
            <a:r>
              <a:rPr b="0" i="0" lang="en-US" sz="6676" u="none" cap="none" strike="noStrike">
                <a:solidFill>
                  <a:srgbClr val="FFFFFF"/>
                </a:solidFill>
                <a:latin typeface="Kalam"/>
                <a:ea typeface="Kalam"/>
                <a:cs typeface="Kalam"/>
                <a:sym typeface="Kalam"/>
              </a:rPr>
              <a:t>03</a:t>
            </a:r>
            <a:endParaRPr/>
          </a:p>
        </p:txBody>
      </p:sp>
      <p:sp>
        <p:nvSpPr>
          <p:cNvPr id="144" name="Google Shape;144;p8"/>
          <p:cNvSpPr/>
          <p:nvPr/>
        </p:nvSpPr>
        <p:spPr>
          <a:xfrm>
            <a:off x="10694803" y="7304451"/>
            <a:ext cx="1341631" cy="1163560"/>
          </a:xfrm>
          <a:custGeom>
            <a:rect b="b" l="l" r="r" t="t"/>
            <a:pathLst>
              <a:path extrusionOk="0" h="1163560" w="1341631">
                <a:moveTo>
                  <a:pt x="0" y="0"/>
                </a:moveTo>
                <a:lnTo>
                  <a:pt x="1341631" y="0"/>
                </a:lnTo>
                <a:lnTo>
                  <a:pt x="1341631" y="1163560"/>
                </a:lnTo>
                <a:lnTo>
                  <a:pt x="0" y="1163560"/>
                </a:lnTo>
                <a:lnTo>
                  <a:pt x="0" y="0"/>
                </a:lnTo>
                <a:close/>
              </a:path>
            </a:pathLst>
          </a:custGeom>
          <a:blipFill rotWithShape="1">
            <a:blip r:embed="rId4">
              <a:alphaModFix/>
            </a:blip>
            <a:stretch>
              <a:fillRect b="0" l="0" r="0" t="0"/>
            </a:stretch>
          </a:blipFill>
          <a:ln>
            <a:noFill/>
          </a:ln>
        </p:spPr>
      </p:sp>
      <p:sp>
        <p:nvSpPr>
          <p:cNvPr id="145" name="Google Shape;145;p8"/>
          <p:cNvSpPr txBox="1"/>
          <p:nvPr>
            <p:ph type="title"/>
          </p:nvPr>
        </p:nvSpPr>
        <p:spPr>
          <a:xfrm>
            <a:off x="394350" y="798900"/>
            <a:ext cx="17499300" cy="1471500"/>
          </a:xfrm>
          <a:prstGeom prst="rect">
            <a:avLst/>
          </a:prstGeom>
        </p:spPr>
        <p:txBody>
          <a:bodyPr anchorCtr="0" anchor="t" bIns="45700" lIns="91425" spcFirstLastPara="1" rIns="91425" wrap="square" tIns="45700">
            <a:normAutofit/>
          </a:bodyPr>
          <a:lstStyle>
            <a:lvl1pPr lvl="0">
              <a:spcBef>
                <a:spcPts val="0"/>
              </a:spcBef>
              <a:spcAft>
                <a:spcPts val="0"/>
              </a:spcAft>
              <a:buSzPts val="8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6" name="Google Shape;146;p8"/>
          <p:cNvSpPr txBox="1"/>
          <p:nvPr>
            <p:ph idx="1" type="body"/>
          </p:nvPr>
        </p:nvSpPr>
        <p:spPr>
          <a:xfrm>
            <a:off x="1424375" y="4220725"/>
            <a:ext cx="4056900" cy="1940400"/>
          </a:xfrm>
          <a:prstGeom prst="rect">
            <a:avLst/>
          </a:prstGeom>
        </p:spPr>
        <p:txBody>
          <a:bodyPr anchorCtr="0" anchor="t" bIns="45700" lIns="91425" spcFirstLastPara="1" rIns="91425" wrap="square" tIns="45700">
            <a:normAutofit/>
          </a:bodyPr>
          <a:lstStyle>
            <a:lvl1pPr indent="-346075" lvl="0" marL="457200">
              <a:spcBef>
                <a:spcPts val="640"/>
              </a:spcBef>
              <a:spcAft>
                <a:spcPts val="0"/>
              </a:spcAft>
              <a:buSzPts val="1850"/>
              <a:buChar char="•"/>
              <a:defRPr/>
            </a:lvl1pPr>
            <a:lvl2pPr indent="-346075" lvl="1" marL="914400">
              <a:spcBef>
                <a:spcPts val="560"/>
              </a:spcBef>
              <a:spcAft>
                <a:spcPts val="0"/>
              </a:spcAft>
              <a:buSzPts val="1850"/>
              <a:buChar char="–"/>
              <a:defRPr/>
            </a:lvl2pPr>
            <a:lvl3pPr indent="-346075" lvl="2" marL="1371600">
              <a:spcBef>
                <a:spcPts val="480"/>
              </a:spcBef>
              <a:spcAft>
                <a:spcPts val="0"/>
              </a:spcAft>
              <a:buSzPts val="1850"/>
              <a:buChar char="•"/>
              <a:defRPr/>
            </a:lvl3pPr>
            <a:lvl4pPr indent="-346075" lvl="3" marL="1828800">
              <a:spcBef>
                <a:spcPts val="400"/>
              </a:spcBef>
              <a:spcAft>
                <a:spcPts val="0"/>
              </a:spcAft>
              <a:buSzPts val="1850"/>
              <a:buChar char="–"/>
              <a:defRPr/>
            </a:lvl4pPr>
            <a:lvl5pPr indent="-346075" lvl="4" marL="2286000">
              <a:spcBef>
                <a:spcPts val="400"/>
              </a:spcBef>
              <a:spcAft>
                <a:spcPts val="0"/>
              </a:spcAft>
              <a:buSzPts val="1850"/>
              <a:buChar char="»"/>
              <a:defRPr/>
            </a:lvl5pPr>
            <a:lvl6pPr indent="-346075" lvl="5" marL="2743200">
              <a:spcBef>
                <a:spcPts val="400"/>
              </a:spcBef>
              <a:spcAft>
                <a:spcPts val="0"/>
              </a:spcAft>
              <a:buSzPts val="1850"/>
              <a:buChar char="•"/>
              <a:defRPr/>
            </a:lvl6pPr>
            <a:lvl7pPr indent="-346075" lvl="6" marL="3200400">
              <a:spcBef>
                <a:spcPts val="400"/>
              </a:spcBef>
              <a:spcAft>
                <a:spcPts val="0"/>
              </a:spcAft>
              <a:buSzPts val="1850"/>
              <a:buChar char="•"/>
              <a:defRPr/>
            </a:lvl7pPr>
            <a:lvl8pPr indent="-346075" lvl="7" marL="3657600">
              <a:spcBef>
                <a:spcPts val="400"/>
              </a:spcBef>
              <a:spcAft>
                <a:spcPts val="0"/>
              </a:spcAft>
              <a:buSzPts val="1850"/>
              <a:buChar char="•"/>
              <a:defRPr/>
            </a:lvl8pPr>
            <a:lvl9pPr indent="-346075" lvl="8" marL="4114800">
              <a:spcBef>
                <a:spcPts val="400"/>
              </a:spcBef>
              <a:spcAft>
                <a:spcPts val="0"/>
              </a:spcAft>
              <a:buSzPts val="1850"/>
              <a:buChar char="•"/>
              <a:defRPr/>
            </a:lvl9pPr>
          </a:lstStyle>
          <a:p/>
        </p:txBody>
      </p:sp>
      <p:sp>
        <p:nvSpPr>
          <p:cNvPr id="147" name="Google Shape;147;p8"/>
          <p:cNvSpPr txBox="1"/>
          <p:nvPr>
            <p:ph idx="2" type="body"/>
          </p:nvPr>
        </p:nvSpPr>
        <p:spPr>
          <a:xfrm>
            <a:off x="9012588" y="4220725"/>
            <a:ext cx="4056900" cy="1940400"/>
          </a:xfrm>
          <a:prstGeom prst="rect">
            <a:avLst/>
          </a:prstGeom>
        </p:spPr>
        <p:txBody>
          <a:bodyPr anchorCtr="0" anchor="t" bIns="45700" lIns="91425" spcFirstLastPara="1" rIns="91425" wrap="square" tIns="45700">
            <a:normAutofit/>
          </a:bodyPr>
          <a:lstStyle>
            <a:lvl1pPr indent="-346075" lvl="0" marL="457200" rtl="0">
              <a:spcBef>
                <a:spcPts val="640"/>
              </a:spcBef>
              <a:spcAft>
                <a:spcPts val="0"/>
              </a:spcAft>
              <a:buSzPts val="1850"/>
              <a:buChar char="•"/>
              <a:defRPr/>
            </a:lvl1pPr>
            <a:lvl2pPr indent="-346075" lvl="1" marL="914400" rtl="0">
              <a:spcBef>
                <a:spcPts val="560"/>
              </a:spcBef>
              <a:spcAft>
                <a:spcPts val="0"/>
              </a:spcAft>
              <a:buSzPts val="1850"/>
              <a:buChar char="–"/>
              <a:defRPr/>
            </a:lvl2pPr>
            <a:lvl3pPr indent="-346075" lvl="2" marL="1371600" rtl="0">
              <a:spcBef>
                <a:spcPts val="480"/>
              </a:spcBef>
              <a:spcAft>
                <a:spcPts val="0"/>
              </a:spcAft>
              <a:buSzPts val="1850"/>
              <a:buChar char="•"/>
              <a:defRPr/>
            </a:lvl3pPr>
            <a:lvl4pPr indent="-346075" lvl="3" marL="1828800" rtl="0">
              <a:spcBef>
                <a:spcPts val="400"/>
              </a:spcBef>
              <a:spcAft>
                <a:spcPts val="0"/>
              </a:spcAft>
              <a:buSzPts val="1850"/>
              <a:buChar char="–"/>
              <a:defRPr/>
            </a:lvl4pPr>
            <a:lvl5pPr indent="-346075" lvl="4" marL="2286000" rtl="0">
              <a:spcBef>
                <a:spcPts val="400"/>
              </a:spcBef>
              <a:spcAft>
                <a:spcPts val="0"/>
              </a:spcAft>
              <a:buSzPts val="1850"/>
              <a:buChar char="»"/>
              <a:defRPr/>
            </a:lvl5pPr>
            <a:lvl6pPr indent="-346075" lvl="5" marL="2743200" rtl="0">
              <a:spcBef>
                <a:spcPts val="400"/>
              </a:spcBef>
              <a:spcAft>
                <a:spcPts val="0"/>
              </a:spcAft>
              <a:buSzPts val="1850"/>
              <a:buChar char="•"/>
              <a:defRPr/>
            </a:lvl6pPr>
            <a:lvl7pPr indent="-346075" lvl="6" marL="3200400" rtl="0">
              <a:spcBef>
                <a:spcPts val="400"/>
              </a:spcBef>
              <a:spcAft>
                <a:spcPts val="0"/>
              </a:spcAft>
              <a:buSzPts val="1850"/>
              <a:buChar char="•"/>
              <a:defRPr/>
            </a:lvl7pPr>
            <a:lvl8pPr indent="-346075" lvl="7" marL="3657600" rtl="0">
              <a:spcBef>
                <a:spcPts val="400"/>
              </a:spcBef>
              <a:spcAft>
                <a:spcPts val="0"/>
              </a:spcAft>
              <a:buSzPts val="1850"/>
              <a:buChar char="•"/>
              <a:defRPr/>
            </a:lvl8pPr>
            <a:lvl9pPr indent="-346075" lvl="8" marL="4114800" rtl="0">
              <a:spcBef>
                <a:spcPts val="400"/>
              </a:spcBef>
              <a:spcAft>
                <a:spcPts val="0"/>
              </a:spcAft>
              <a:buSzPts val="1850"/>
              <a:buChar char="•"/>
              <a:defRPr/>
            </a:lvl9pPr>
          </a:lstStyle>
          <a:p/>
        </p:txBody>
      </p:sp>
      <p:sp>
        <p:nvSpPr>
          <p:cNvPr id="148" name="Google Shape;148;p8"/>
          <p:cNvSpPr txBox="1"/>
          <p:nvPr>
            <p:ph idx="3" type="body"/>
          </p:nvPr>
        </p:nvSpPr>
        <p:spPr>
          <a:xfrm>
            <a:off x="5156025" y="6796000"/>
            <a:ext cx="4056900" cy="1940400"/>
          </a:xfrm>
          <a:prstGeom prst="rect">
            <a:avLst/>
          </a:prstGeom>
        </p:spPr>
        <p:txBody>
          <a:bodyPr anchorCtr="0" anchor="t" bIns="45700" lIns="91425" spcFirstLastPara="1" rIns="91425" wrap="square" tIns="45700">
            <a:normAutofit/>
          </a:bodyPr>
          <a:lstStyle>
            <a:lvl1pPr indent="-346075" lvl="0" marL="457200" rtl="0">
              <a:spcBef>
                <a:spcPts val="640"/>
              </a:spcBef>
              <a:spcAft>
                <a:spcPts val="0"/>
              </a:spcAft>
              <a:buSzPts val="1850"/>
              <a:buChar char="•"/>
              <a:defRPr/>
            </a:lvl1pPr>
            <a:lvl2pPr indent="-346075" lvl="1" marL="914400" rtl="0">
              <a:spcBef>
                <a:spcPts val="560"/>
              </a:spcBef>
              <a:spcAft>
                <a:spcPts val="0"/>
              </a:spcAft>
              <a:buSzPts val="1850"/>
              <a:buChar char="–"/>
              <a:defRPr/>
            </a:lvl2pPr>
            <a:lvl3pPr indent="-346075" lvl="2" marL="1371600" rtl="0">
              <a:spcBef>
                <a:spcPts val="480"/>
              </a:spcBef>
              <a:spcAft>
                <a:spcPts val="0"/>
              </a:spcAft>
              <a:buSzPts val="1850"/>
              <a:buChar char="•"/>
              <a:defRPr/>
            </a:lvl3pPr>
            <a:lvl4pPr indent="-346075" lvl="3" marL="1828800" rtl="0">
              <a:spcBef>
                <a:spcPts val="400"/>
              </a:spcBef>
              <a:spcAft>
                <a:spcPts val="0"/>
              </a:spcAft>
              <a:buSzPts val="1850"/>
              <a:buChar char="–"/>
              <a:defRPr/>
            </a:lvl4pPr>
            <a:lvl5pPr indent="-346075" lvl="4" marL="2286000" rtl="0">
              <a:spcBef>
                <a:spcPts val="400"/>
              </a:spcBef>
              <a:spcAft>
                <a:spcPts val="0"/>
              </a:spcAft>
              <a:buSzPts val="1850"/>
              <a:buChar char="»"/>
              <a:defRPr/>
            </a:lvl5pPr>
            <a:lvl6pPr indent="-346075" lvl="5" marL="2743200" rtl="0">
              <a:spcBef>
                <a:spcPts val="400"/>
              </a:spcBef>
              <a:spcAft>
                <a:spcPts val="0"/>
              </a:spcAft>
              <a:buSzPts val="1850"/>
              <a:buChar char="•"/>
              <a:defRPr/>
            </a:lvl6pPr>
            <a:lvl7pPr indent="-346075" lvl="6" marL="3200400" rtl="0">
              <a:spcBef>
                <a:spcPts val="400"/>
              </a:spcBef>
              <a:spcAft>
                <a:spcPts val="0"/>
              </a:spcAft>
              <a:buSzPts val="1850"/>
              <a:buChar char="•"/>
              <a:defRPr/>
            </a:lvl7pPr>
            <a:lvl8pPr indent="-346075" lvl="7" marL="3657600" rtl="0">
              <a:spcBef>
                <a:spcPts val="400"/>
              </a:spcBef>
              <a:spcAft>
                <a:spcPts val="0"/>
              </a:spcAft>
              <a:buSzPts val="1850"/>
              <a:buChar char="•"/>
              <a:defRPr/>
            </a:lvl8pPr>
            <a:lvl9pPr indent="-346075" lvl="8" marL="4114800" rtl="0">
              <a:spcBef>
                <a:spcPts val="400"/>
              </a:spcBef>
              <a:spcAft>
                <a:spcPts val="0"/>
              </a:spcAft>
              <a:buSzPts val="1850"/>
              <a:buChar char="•"/>
              <a:defRPr/>
            </a:lvl9pPr>
          </a:lstStyle>
          <a:p/>
        </p:txBody>
      </p:sp>
      <p:sp>
        <p:nvSpPr>
          <p:cNvPr id="149" name="Google Shape;149;p8"/>
          <p:cNvSpPr txBox="1"/>
          <p:nvPr>
            <p:ph idx="4" type="body"/>
          </p:nvPr>
        </p:nvSpPr>
        <p:spPr>
          <a:xfrm>
            <a:off x="12806725" y="6796000"/>
            <a:ext cx="4056900" cy="1940400"/>
          </a:xfrm>
          <a:prstGeom prst="rect">
            <a:avLst/>
          </a:prstGeom>
        </p:spPr>
        <p:txBody>
          <a:bodyPr anchorCtr="0" anchor="t" bIns="45700" lIns="91425" spcFirstLastPara="1" rIns="91425" wrap="square" tIns="45700">
            <a:normAutofit/>
          </a:bodyPr>
          <a:lstStyle>
            <a:lvl1pPr indent="-346075" lvl="0" marL="457200" rtl="0">
              <a:spcBef>
                <a:spcPts val="640"/>
              </a:spcBef>
              <a:spcAft>
                <a:spcPts val="0"/>
              </a:spcAft>
              <a:buSzPts val="1850"/>
              <a:buChar char="•"/>
              <a:defRPr/>
            </a:lvl1pPr>
            <a:lvl2pPr indent="-346075" lvl="1" marL="914400" rtl="0">
              <a:spcBef>
                <a:spcPts val="560"/>
              </a:spcBef>
              <a:spcAft>
                <a:spcPts val="0"/>
              </a:spcAft>
              <a:buSzPts val="1850"/>
              <a:buChar char="–"/>
              <a:defRPr/>
            </a:lvl2pPr>
            <a:lvl3pPr indent="-346075" lvl="2" marL="1371600" rtl="0">
              <a:spcBef>
                <a:spcPts val="480"/>
              </a:spcBef>
              <a:spcAft>
                <a:spcPts val="0"/>
              </a:spcAft>
              <a:buSzPts val="1850"/>
              <a:buChar char="•"/>
              <a:defRPr/>
            </a:lvl3pPr>
            <a:lvl4pPr indent="-346075" lvl="3" marL="1828800" rtl="0">
              <a:spcBef>
                <a:spcPts val="400"/>
              </a:spcBef>
              <a:spcAft>
                <a:spcPts val="0"/>
              </a:spcAft>
              <a:buSzPts val="1850"/>
              <a:buChar char="–"/>
              <a:defRPr/>
            </a:lvl4pPr>
            <a:lvl5pPr indent="-346075" lvl="4" marL="2286000" rtl="0">
              <a:spcBef>
                <a:spcPts val="400"/>
              </a:spcBef>
              <a:spcAft>
                <a:spcPts val="0"/>
              </a:spcAft>
              <a:buSzPts val="1850"/>
              <a:buChar char="»"/>
              <a:defRPr/>
            </a:lvl5pPr>
            <a:lvl6pPr indent="-346075" lvl="5" marL="2743200" rtl="0">
              <a:spcBef>
                <a:spcPts val="400"/>
              </a:spcBef>
              <a:spcAft>
                <a:spcPts val="0"/>
              </a:spcAft>
              <a:buSzPts val="1850"/>
              <a:buChar char="•"/>
              <a:defRPr/>
            </a:lvl6pPr>
            <a:lvl7pPr indent="-346075" lvl="6" marL="3200400" rtl="0">
              <a:spcBef>
                <a:spcPts val="400"/>
              </a:spcBef>
              <a:spcAft>
                <a:spcPts val="0"/>
              </a:spcAft>
              <a:buSzPts val="1850"/>
              <a:buChar char="•"/>
              <a:defRPr/>
            </a:lvl7pPr>
            <a:lvl8pPr indent="-346075" lvl="7" marL="3657600" rtl="0">
              <a:spcBef>
                <a:spcPts val="400"/>
              </a:spcBef>
              <a:spcAft>
                <a:spcPts val="0"/>
              </a:spcAft>
              <a:buSzPts val="1850"/>
              <a:buChar char="•"/>
              <a:defRPr/>
            </a:lvl8pPr>
            <a:lvl9pPr indent="-346075" lvl="8" marL="4114800" rtl="0">
              <a:spcBef>
                <a:spcPts val="400"/>
              </a:spcBef>
              <a:spcAft>
                <a:spcPts val="0"/>
              </a:spcAft>
              <a:buSzPts val="185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65D9"/>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94350" y="292275"/>
            <a:ext cx="17499300" cy="14715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lt1"/>
              </a:buClr>
              <a:buSzPts val="8800"/>
              <a:buFont typeface="Kalam"/>
              <a:buNone/>
              <a:defRPr i="0" sz="8800" u="none" cap="none" strike="noStrike">
                <a:solidFill>
                  <a:schemeClr val="lt1"/>
                </a:solidFill>
                <a:latin typeface="Kalam"/>
                <a:ea typeface="Kalam"/>
                <a:cs typeface="Kalam"/>
                <a:sym typeface="Kala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5029200" y="1970625"/>
            <a:ext cx="8229600" cy="4526100"/>
          </a:xfrm>
          <a:prstGeom prst="rect">
            <a:avLst/>
          </a:prstGeom>
          <a:noFill/>
          <a:ln>
            <a:noFill/>
          </a:ln>
        </p:spPr>
        <p:txBody>
          <a:bodyPr anchorCtr="0" anchor="t" bIns="45700" lIns="91425" spcFirstLastPara="1" rIns="91425" wrap="square" tIns="45700">
            <a:normAutofit/>
          </a:bodyPr>
          <a:lstStyle>
            <a:lvl1pPr indent="-346075" lvl="0" marL="457200" marR="0" rtl="0" algn="ctr">
              <a:spcBef>
                <a:spcPts val="640"/>
              </a:spcBef>
              <a:spcAft>
                <a:spcPts val="0"/>
              </a:spcAft>
              <a:buClr>
                <a:schemeClr val="dk1"/>
              </a:buClr>
              <a:buSzPts val="1850"/>
              <a:buFont typeface="Ubuntu"/>
              <a:buChar char="•"/>
              <a:defRPr i="0" sz="1850" u="none" cap="none" strike="noStrike">
                <a:solidFill>
                  <a:schemeClr val="dk1"/>
                </a:solidFill>
                <a:latin typeface="Ubuntu"/>
                <a:ea typeface="Ubuntu"/>
                <a:cs typeface="Ubuntu"/>
                <a:sym typeface="Ubuntu"/>
              </a:defRPr>
            </a:lvl1pPr>
            <a:lvl2pPr indent="-346075" lvl="1" marL="914400" marR="0" rtl="0" algn="ctr">
              <a:spcBef>
                <a:spcPts val="560"/>
              </a:spcBef>
              <a:spcAft>
                <a:spcPts val="0"/>
              </a:spcAft>
              <a:buClr>
                <a:schemeClr val="dk1"/>
              </a:buClr>
              <a:buSzPts val="1850"/>
              <a:buFont typeface="Ubuntu"/>
              <a:buChar char="–"/>
              <a:defRPr i="0" sz="1850" u="none" cap="none" strike="noStrike">
                <a:solidFill>
                  <a:schemeClr val="dk1"/>
                </a:solidFill>
                <a:latin typeface="Ubuntu"/>
                <a:ea typeface="Ubuntu"/>
                <a:cs typeface="Ubuntu"/>
                <a:sym typeface="Ubuntu"/>
              </a:defRPr>
            </a:lvl2pPr>
            <a:lvl3pPr indent="-346075" lvl="2" marL="1371600" marR="0" rtl="0" algn="ctr">
              <a:spcBef>
                <a:spcPts val="480"/>
              </a:spcBef>
              <a:spcAft>
                <a:spcPts val="0"/>
              </a:spcAft>
              <a:buClr>
                <a:schemeClr val="dk1"/>
              </a:buClr>
              <a:buSzPts val="1850"/>
              <a:buFont typeface="Ubuntu"/>
              <a:buChar char="•"/>
              <a:defRPr i="0" sz="1850" u="none" cap="none" strike="noStrike">
                <a:solidFill>
                  <a:schemeClr val="dk1"/>
                </a:solidFill>
                <a:latin typeface="Ubuntu"/>
                <a:ea typeface="Ubuntu"/>
                <a:cs typeface="Ubuntu"/>
                <a:sym typeface="Ubuntu"/>
              </a:defRPr>
            </a:lvl3pPr>
            <a:lvl4pPr indent="-346075" lvl="3" marL="1828800" marR="0" rtl="0" algn="ctr">
              <a:spcBef>
                <a:spcPts val="400"/>
              </a:spcBef>
              <a:spcAft>
                <a:spcPts val="0"/>
              </a:spcAft>
              <a:buClr>
                <a:schemeClr val="dk1"/>
              </a:buClr>
              <a:buSzPts val="1850"/>
              <a:buFont typeface="Ubuntu"/>
              <a:buChar char="–"/>
              <a:defRPr i="0" sz="1850" u="none" cap="none" strike="noStrike">
                <a:solidFill>
                  <a:schemeClr val="dk1"/>
                </a:solidFill>
                <a:latin typeface="Ubuntu"/>
                <a:ea typeface="Ubuntu"/>
                <a:cs typeface="Ubuntu"/>
                <a:sym typeface="Ubuntu"/>
              </a:defRPr>
            </a:lvl4pPr>
            <a:lvl5pPr indent="-346075" lvl="4" marL="2286000" marR="0" rtl="0" algn="ctr">
              <a:spcBef>
                <a:spcPts val="400"/>
              </a:spcBef>
              <a:spcAft>
                <a:spcPts val="0"/>
              </a:spcAft>
              <a:buClr>
                <a:schemeClr val="dk1"/>
              </a:buClr>
              <a:buSzPts val="1850"/>
              <a:buFont typeface="Ubuntu"/>
              <a:buChar char="»"/>
              <a:defRPr i="0" sz="1850" u="none" cap="none" strike="noStrike">
                <a:solidFill>
                  <a:schemeClr val="dk1"/>
                </a:solidFill>
                <a:latin typeface="Ubuntu"/>
                <a:ea typeface="Ubuntu"/>
                <a:cs typeface="Ubuntu"/>
                <a:sym typeface="Ubuntu"/>
              </a:defRPr>
            </a:lvl5pPr>
            <a:lvl6pPr indent="-346075" lvl="5" marL="2743200" marR="0" rtl="0" algn="ctr">
              <a:spcBef>
                <a:spcPts val="400"/>
              </a:spcBef>
              <a:spcAft>
                <a:spcPts val="0"/>
              </a:spcAft>
              <a:buClr>
                <a:schemeClr val="dk1"/>
              </a:buClr>
              <a:buSzPts val="1850"/>
              <a:buFont typeface="Ubuntu"/>
              <a:buChar char="•"/>
              <a:defRPr i="0" sz="1850" u="none" cap="none" strike="noStrike">
                <a:solidFill>
                  <a:schemeClr val="dk1"/>
                </a:solidFill>
                <a:latin typeface="Ubuntu"/>
                <a:ea typeface="Ubuntu"/>
                <a:cs typeface="Ubuntu"/>
                <a:sym typeface="Ubuntu"/>
              </a:defRPr>
            </a:lvl6pPr>
            <a:lvl7pPr indent="-346075" lvl="6" marL="3200400" marR="0" rtl="0" algn="ctr">
              <a:spcBef>
                <a:spcPts val="400"/>
              </a:spcBef>
              <a:spcAft>
                <a:spcPts val="0"/>
              </a:spcAft>
              <a:buClr>
                <a:schemeClr val="dk1"/>
              </a:buClr>
              <a:buSzPts val="1850"/>
              <a:buFont typeface="Ubuntu"/>
              <a:buChar char="•"/>
              <a:defRPr i="0" sz="1850" u="none" cap="none" strike="noStrike">
                <a:solidFill>
                  <a:schemeClr val="dk1"/>
                </a:solidFill>
                <a:latin typeface="Ubuntu"/>
                <a:ea typeface="Ubuntu"/>
                <a:cs typeface="Ubuntu"/>
                <a:sym typeface="Ubuntu"/>
              </a:defRPr>
            </a:lvl7pPr>
            <a:lvl8pPr indent="-346075" lvl="7" marL="3657600" marR="0" rtl="0" algn="ctr">
              <a:spcBef>
                <a:spcPts val="400"/>
              </a:spcBef>
              <a:spcAft>
                <a:spcPts val="0"/>
              </a:spcAft>
              <a:buClr>
                <a:schemeClr val="dk1"/>
              </a:buClr>
              <a:buSzPts val="1850"/>
              <a:buFont typeface="Ubuntu"/>
              <a:buChar char="•"/>
              <a:defRPr i="0" sz="1850" u="none" cap="none" strike="noStrike">
                <a:solidFill>
                  <a:schemeClr val="dk1"/>
                </a:solidFill>
                <a:latin typeface="Ubuntu"/>
                <a:ea typeface="Ubuntu"/>
                <a:cs typeface="Ubuntu"/>
                <a:sym typeface="Ubuntu"/>
              </a:defRPr>
            </a:lvl8pPr>
            <a:lvl9pPr indent="-346075" lvl="8" marL="4114800" marR="0" rtl="0" algn="ctr">
              <a:spcBef>
                <a:spcPts val="400"/>
              </a:spcBef>
              <a:spcAft>
                <a:spcPts val="0"/>
              </a:spcAft>
              <a:buClr>
                <a:schemeClr val="dk1"/>
              </a:buClr>
              <a:buSzPts val="1850"/>
              <a:buFont typeface="Ubuntu"/>
              <a:buChar char="•"/>
              <a:defRPr i="0" sz="1850" u="none" cap="none" strike="noStrike">
                <a:solidFill>
                  <a:schemeClr val="dk1"/>
                </a:solidFill>
                <a:latin typeface="Ubuntu"/>
                <a:ea typeface="Ubuntu"/>
                <a:cs typeface="Ubuntu"/>
                <a:sym typeface="Ubuntu"/>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1.png"/><Relationship Id="rId5"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7.png"/><Relationship Id="rId4" Type="http://schemas.openxmlformats.org/officeDocument/2006/relationships/image" Target="../media/image48.png"/><Relationship Id="rId5"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3.png"/><Relationship Id="rId4" Type="http://schemas.openxmlformats.org/officeDocument/2006/relationships/image" Target="../media/image32.png"/><Relationship Id="rId5" Type="http://schemas.openxmlformats.org/officeDocument/2006/relationships/image" Target="../media/image37.png"/><Relationship Id="rId6" Type="http://schemas.openxmlformats.org/officeDocument/2006/relationships/image" Target="../media/image36.png"/><Relationship Id="rId7" Type="http://schemas.openxmlformats.org/officeDocument/2006/relationships/image" Target="../media/image34.png"/><Relationship Id="rId8" Type="http://schemas.openxmlformats.org/officeDocument/2006/relationships/image" Target="../media/image4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5.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9.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2.png"/><Relationship Id="rId4" Type="http://schemas.openxmlformats.org/officeDocument/2006/relationships/image" Target="../media/image59.png"/><Relationship Id="rId9" Type="http://schemas.openxmlformats.org/officeDocument/2006/relationships/image" Target="../media/image89.png"/><Relationship Id="rId5" Type="http://schemas.openxmlformats.org/officeDocument/2006/relationships/image" Target="../media/image71.png"/><Relationship Id="rId6" Type="http://schemas.openxmlformats.org/officeDocument/2006/relationships/image" Target="../media/image47.png"/><Relationship Id="rId7" Type="http://schemas.openxmlformats.org/officeDocument/2006/relationships/image" Target="../media/image53.png"/><Relationship Id="rId8" Type="http://schemas.openxmlformats.org/officeDocument/2006/relationships/image" Target="../media/image5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14.png"/><Relationship Id="rId4" Type="http://schemas.openxmlformats.org/officeDocument/2006/relationships/image" Target="../media/image55.png"/><Relationship Id="rId5" Type="http://schemas.openxmlformats.org/officeDocument/2006/relationships/image" Target="../media/image63.png"/><Relationship Id="rId6" Type="http://schemas.openxmlformats.org/officeDocument/2006/relationships/image" Target="../media/image81.png"/><Relationship Id="rId7" Type="http://schemas.openxmlformats.org/officeDocument/2006/relationships/image" Target="../media/image79.png"/><Relationship Id="rId8" Type="http://schemas.openxmlformats.org/officeDocument/2006/relationships/image" Target="../media/image8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93.png"/><Relationship Id="rId4" Type="http://schemas.openxmlformats.org/officeDocument/2006/relationships/image" Target="../media/image110.png"/><Relationship Id="rId5" Type="http://schemas.openxmlformats.org/officeDocument/2006/relationships/image" Target="../media/image100.png"/><Relationship Id="rId6" Type="http://schemas.openxmlformats.org/officeDocument/2006/relationships/image" Target="../media/image99.png"/><Relationship Id="rId7" Type="http://schemas.openxmlformats.org/officeDocument/2006/relationships/image" Target="../media/image3.png"/></Relationships>
</file>

<file path=ppt/slides/_rels/slide19.xml.rels><?xml version="1.0" encoding="UTF-8" standalone="yes"?><Relationships xmlns="http://schemas.openxmlformats.org/package/2006/relationships"><Relationship Id="rId20" Type="http://schemas.openxmlformats.org/officeDocument/2006/relationships/image" Target="../media/image27.png"/><Relationship Id="rId22" Type="http://schemas.openxmlformats.org/officeDocument/2006/relationships/image" Target="../media/image106.png"/><Relationship Id="rId21" Type="http://schemas.openxmlformats.org/officeDocument/2006/relationships/image" Target="../media/image99.png"/><Relationship Id="rId24" Type="http://schemas.openxmlformats.org/officeDocument/2006/relationships/image" Target="../media/image113.png"/><Relationship Id="rId23" Type="http://schemas.openxmlformats.org/officeDocument/2006/relationships/image" Target="../media/image86.png"/><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84.png"/><Relationship Id="rId9" Type="http://schemas.openxmlformats.org/officeDocument/2006/relationships/image" Target="../media/image76.png"/><Relationship Id="rId26" Type="http://schemas.openxmlformats.org/officeDocument/2006/relationships/image" Target="../media/image37.png"/><Relationship Id="rId25" Type="http://schemas.openxmlformats.org/officeDocument/2006/relationships/image" Target="../media/image103.png"/><Relationship Id="rId28" Type="http://schemas.openxmlformats.org/officeDocument/2006/relationships/image" Target="../media/image53.png"/><Relationship Id="rId27" Type="http://schemas.openxmlformats.org/officeDocument/2006/relationships/image" Target="../media/image47.png"/><Relationship Id="rId5" Type="http://schemas.openxmlformats.org/officeDocument/2006/relationships/image" Target="../media/image3.png"/><Relationship Id="rId6" Type="http://schemas.openxmlformats.org/officeDocument/2006/relationships/image" Target="../media/image42.png"/><Relationship Id="rId29" Type="http://schemas.openxmlformats.org/officeDocument/2006/relationships/image" Target="../media/image101.png"/><Relationship Id="rId7" Type="http://schemas.openxmlformats.org/officeDocument/2006/relationships/image" Target="../media/image34.png"/><Relationship Id="rId8" Type="http://schemas.openxmlformats.org/officeDocument/2006/relationships/image" Target="../media/image55.png"/><Relationship Id="rId31" Type="http://schemas.openxmlformats.org/officeDocument/2006/relationships/image" Target="../media/image111.png"/><Relationship Id="rId30" Type="http://schemas.openxmlformats.org/officeDocument/2006/relationships/image" Target="../media/image108.png"/><Relationship Id="rId11" Type="http://schemas.openxmlformats.org/officeDocument/2006/relationships/image" Target="../media/image83.png"/><Relationship Id="rId33" Type="http://schemas.openxmlformats.org/officeDocument/2006/relationships/image" Target="../media/image11.png"/><Relationship Id="rId10" Type="http://schemas.openxmlformats.org/officeDocument/2006/relationships/image" Target="../media/image81.png"/><Relationship Id="rId32" Type="http://schemas.openxmlformats.org/officeDocument/2006/relationships/image" Target="../media/image6.png"/><Relationship Id="rId13" Type="http://schemas.openxmlformats.org/officeDocument/2006/relationships/image" Target="../media/image50.png"/><Relationship Id="rId35" Type="http://schemas.openxmlformats.org/officeDocument/2006/relationships/image" Target="../media/image31.png"/><Relationship Id="rId12" Type="http://schemas.openxmlformats.org/officeDocument/2006/relationships/image" Target="../media/image85.png"/><Relationship Id="rId34" Type="http://schemas.openxmlformats.org/officeDocument/2006/relationships/image" Target="../media/image4.png"/><Relationship Id="rId15" Type="http://schemas.openxmlformats.org/officeDocument/2006/relationships/image" Target="../media/image38.png"/><Relationship Id="rId37" Type="http://schemas.openxmlformats.org/officeDocument/2006/relationships/image" Target="../media/image35.png"/><Relationship Id="rId14" Type="http://schemas.openxmlformats.org/officeDocument/2006/relationships/image" Target="../media/image82.png"/><Relationship Id="rId36" Type="http://schemas.openxmlformats.org/officeDocument/2006/relationships/image" Target="../media/image107.png"/><Relationship Id="rId17" Type="http://schemas.openxmlformats.org/officeDocument/2006/relationships/image" Target="../media/image109.png"/><Relationship Id="rId16" Type="http://schemas.openxmlformats.org/officeDocument/2006/relationships/image" Target="../media/image17.png"/><Relationship Id="rId19" Type="http://schemas.openxmlformats.org/officeDocument/2006/relationships/image" Target="../media/image97.png"/><Relationship Id="rId18" Type="http://schemas.openxmlformats.org/officeDocument/2006/relationships/image" Target="../media/image10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1.png"/><Relationship Id="rId5"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8.png"/><Relationship Id="rId4" Type="http://schemas.openxmlformats.org/officeDocument/2006/relationships/image" Target="../media/image23.png"/><Relationship Id="rId5"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8.png"/><Relationship Id="rId4" Type="http://schemas.openxmlformats.org/officeDocument/2006/relationships/image" Target="../media/image17.png"/><Relationship Id="rId5" Type="http://schemas.openxmlformats.org/officeDocument/2006/relationships/image" Target="../media/image21.png"/><Relationship Id="rId6"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65D9"/>
        </a:solidFill>
      </p:bgPr>
    </p:bg>
    <p:spTree>
      <p:nvGrpSpPr>
        <p:cNvPr id="153" name="Shape 153"/>
        <p:cNvGrpSpPr/>
        <p:nvPr/>
      </p:nvGrpSpPr>
      <p:grpSpPr>
        <a:xfrm>
          <a:off x="0" y="0"/>
          <a:ext cx="0" cy="0"/>
          <a:chOff x="0" y="0"/>
          <a:chExt cx="0" cy="0"/>
        </a:xfrm>
      </p:grpSpPr>
      <p:grpSp>
        <p:nvGrpSpPr>
          <p:cNvPr id="154" name="Google Shape;154;p9"/>
          <p:cNvGrpSpPr/>
          <p:nvPr/>
        </p:nvGrpSpPr>
        <p:grpSpPr>
          <a:xfrm>
            <a:off x="354285" y="137294"/>
            <a:ext cx="17579429" cy="9795420"/>
            <a:chOff x="0" y="-57150"/>
            <a:chExt cx="4629973" cy="2579864"/>
          </a:xfrm>
        </p:grpSpPr>
        <p:sp>
          <p:nvSpPr>
            <p:cNvPr id="155" name="Google Shape;155;p9"/>
            <p:cNvSpPr/>
            <p:nvPr/>
          </p:nvSpPr>
          <p:spPr>
            <a:xfrm>
              <a:off x="0" y="0"/>
              <a:ext cx="4629973" cy="2522714"/>
            </a:xfrm>
            <a:custGeom>
              <a:rect b="b" l="l" r="r" t="t"/>
              <a:pathLst>
                <a:path extrusionOk="0" h="2522714" w="4629973">
                  <a:moveTo>
                    <a:pt x="11450" y="0"/>
                  </a:moveTo>
                  <a:lnTo>
                    <a:pt x="4618523" y="0"/>
                  </a:lnTo>
                  <a:cubicBezTo>
                    <a:pt x="4621560" y="0"/>
                    <a:pt x="4624472" y="1206"/>
                    <a:pt x="4626620" y="3354"/>
                  </a:cubicBezTo>
                  <a:cubicBezTo>
                    <a:pt x="4628767" y="5501"/>
                    <a:pt x="4629973" y="8413"/>
                    <a:pt x="4629973" y="11450"/>
                  </a:cubicBezTo>
                  <a:lnTo>
                    <a:pt x="4629973" y="2511264"/>
                  </a:lnTo>
                  <a:cubicBezTo>
                    <a:pt x="4629973" y="2517587"/>
                    <a:pt x="4624847" y="2522714"/>
                    <a:pt x="4618523" y="2522714"/>
                  </a:cubicBezTo>
                  <a:lnTo>
                    <a:pt x="11450" y="2522714"/>
                  </a:lnTo>
                  <a:cubicBezTo>
                    <a:pt x="5126" y="2522714"/>
                    <a:pt x="0" y="2517587"/>
                    <a:pt x="0" y="2511264"/>
                  </a:cubicBezTo>
                  <a:lnTo>
                    <a:pt x="0" y="11450"/>
                  </a:lnTo>
                  <a:cubicBezTo>
                    <a:pt x="0" y="5126"/>
                    <a:pt x="5126" y="0"/>
                    <a:pt x="11450" y="0"/>
                  </a:cubicBezTo>
                  <a:close/>
                </a:path>
              </a:pathLst>
            </a:custGeom>
            <a:solidFill>
              <a:srgbClr val="43B3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9"/>
            <p:cNvSpPr txBox="1"/>
            <p:nvPr/>
          </p:nvSpPr>
          <p:spPr>
            <a:xfrm>
              <a:off x="0" y="-57150"/>
              <a:ext cx="4629973" cy="257986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7" name="Google Shape;157;p9"/>
          <p:cNvGrpSpPr/>
          <p:nvPr/>
        </p:nvGrpSpPr>
        <p:grpSpPr>
          <a:xfrm>
            <a:off x="2682054" y="4674801"/>
            <a:ext cx="12923892" cy="12923892"/>
            <a:chOff x="0" y="0"/>
            <a:chExt cx="812800" cy="812800"/>
          </a:xfrm>
        </p:grpSpPr>
        <p:sp>
          <p:nvSpPr>
            <p:cNvPr id="158" name="Google Shape;158;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alpha val="30588"/>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9"/>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0" name="Google Shape;160;p9"/>
          <p:cNvGrpSpPr/>
          <p:nvPr/>
        </p:nvGrpSpPr>
        <p:grpSpPr>
          <a:xfrm>
            <a:off x="3150753" y="5143500"/>
            <a:ext cx="11986494" cy="11986494"/>
            <a:chOff x="0" y="0"/>
            <a:chExt cx="812800" cy="812800"/>
          </a:xfrm>
        </p:grpSpPr>
        <p:sp>
          <p:nvSpPr>
            <p:cNvPr id="161" name="Google Shape;161;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alpha val="30588"/>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9"/>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3" name="Google Shape;163;p9"/>
          <p:cNvGrpSpPr/>
          <p:nvPr/>
        </p:nvGrpSpPr>
        <p:grpSpPr>
          <a:xfrm>
            <a:off x="2354035" y="9715724"/>
            <a:ext cx="13579930" cy="571276"/>
            <a:chOff x="0" y="-57150"/>
            <a:chExt cx="3576607" cy="150460"/>
          </a:xfrm>
        </p:grpSpPr>
        <p:sp>
          <p:nvSpPr>
            <p:cNvPr id="164" name="Google Shape;164;p9"/>
            <p:cNvSpPr/>
            <p:nvPr/>
          </p:nvSpPr>
          <p:spPr>
            <a:xfrm>
              <a:off x="0" y="0"/>
              <a:ext cx="3576607" cy="93310"/>
            </a:xfrm>
            <a:custGeom>
              <a:rect b="b" l="l" r="r" t="t"/>
              <a:pathLst>
                <a:path extrusionOk="0" h="93310" w="3576607">
                  <a:moveTo>
                    <a:pt x="0" y="0"/>
                  </a:moveTo>
                  <a:lnTo>
                    <a:pt x="3576607" y="0"/>
                  </a:lnTo>
                  <a:lnTo>
                    <a:pt x="3576607" y="93310"/>
                  </a:lnTo>
                  <a:lnTo>
                    <a:pt x="0" y="93310"/>
                  </a:lnTo>
                  <a:close/>
                </a:path>
              </a:pathLst>
            </a:custGeom>
            <a:solidFill>
              <a:srgbClr val="1265D9"/>
            </a:solidFill>
            <a:ln>
              <a:noFill/>
            </a:ln>
          </p:spPr>
        </p:sp>
        <p:sp>
          <p:nvSpPr>
            <p:cNvPr id="165" name="Google Shape;165;p9"/>
            <p:cNvSpPr txBox="1"/>
            <p:nvPr/>
          </p:nvSpPr>
          <p:spPr>
            <a:xfrm>
              <a:off x="0" y="-57150"/>
              <a:ext cx="3576607" cy="15046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6" name="Google Shape;166;p9"/>
          <p:cNvSpPr/>
          <p:nvPr/>
        </p:nvSpPr>
        <p:spPr>
          <a:xfrm>
            <a:off x="354285" y="4190007"/>
            <a:ext cx="4381397" cy="2157406"/>
          </a:xfrm>
          <a:custGeom>
            <a:rect b="b" l="l" r="r" t="t"/>
            <a:pathLst>
              <a:path extrusionOk="0" h="2157406" w="4381397">
                <a:moveTo>
                  <a:pt x="0" y="0"/>
                </a:moveTo>
                <a:lnTo>
                  <a:pt x="4381397" y="0"/>
                </a:lnTo>
                <a:lnTo>
                  <a:pt x="4381397" y="2157406"/>
                </a:lnTo>
                <a:lnTo>
                  <a:pt x="0" y="2157406"/>
                </a:lnTo>
                <a:lnTo>
                  <a:pt x="0" y="0"/>
                </a:lnTo>
                <a:close/>
              </a:path>
            </a:pathLst>
          </a:custGeom>
          <a:blipFill rotWithShape="1">
            <a:blip r:embed="rId3">
              <a:alphaModFix amt="30000"/>
            </a:blip>
            <a:stretch>
              <a:fillRect b="0" l="-21151" r="0" t="0"/>
            </a:stretch>
          </a:blipFill>
          <a:ln>
            <a:noFill/>
          </a:ln>
        </p:spPr>
      </p:sp>
      <p:sp>
        <p:nvSpPr>
          <p:cNvPr id="167" name="Google Shape;167;p9"/>
          <p:cNvSpPr/>
          <p:nvPr/>
        </p:nvSpPr>
        <p:spPr>
          <a:xfrm>
            <a:off x="15605946" y="5143500"/>
            <a:ext cx="2348016" cy="1828001"/>
          </a:xfrm>
          <a:custGeom>
            <a:rect b="b" l="l" r="r" t="t"/>
            <a:pathLst>
              <a:path extrusionOk="0" h="1828001" w="2348016">
                <a:moveTo>
                  <a:pt x="0" y="0"/>
                </a:moveTo>
                <a:lnTo>
                  <a:pt x="2348017" y="0"/>
                </a:lnTo>
                <a:lnTo>
                  <a:pt x="2348017" y="1828001"/>
                </a:lnTo>
                <a:lnTo>
                  <a:pt x="0" y="1828001"/>
                </a:lnTo>
                <a:lnTo>
                  <a:pt x="0" y="0"/>
                </a:lnTo>
                <a:close/>
              </a:path>
            </a:pathLst>
          </a:custGeom>
          <a:blipFill rotWithShape="1">
            <a:blip r:embed="rId4">
              <a:alphaModFix amt="48000"/>
            </a:blip>
            <a:stretch>
              <a:fillRect b="0" l="0" r="-37678" t="0"/>
            </a:stretch>
          </a:blipFill>
          <a:ln>
            <a:noFill/>
          </a:ln>
        </p:spPr>
      </p:sp>
      <p:sp>
        <p:nvSpPr>
          <p:cNvPr id="168" name="Google Shape;168;p9"/>
          <p:cNvSpPr txBox="1"/>
          <p:nvPr/>
        </p:nvSpPr>
        <p:spPr>
          <a:xfrm>
            <a:off x="5083158" y="676241"/>
            <a:ext cx="8121684" cy="685868"/>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0" i="0" lang="en-US" sz="3877" u="none" cap="none" strike="noStrike">
                <a:solidFill>
                  <a:srgbClr val="FFFFFF"/>
                </a:solidFill>
                <a:latin typeface="Ubuntu"/>
                <a:ea typeface="Ubuntu"/>
                <a:cs typeface="Ubuntu"/>
                <a:sym typeface="Ubuntu"/>
              </a:rPr>
              <a:t>SCIENCE LESSON FOR ELEMENTARY</a:t>
            </a:r>
            <a:endParaRPr/>
          </a:p>
        </p:txBody>
      </p:sp>
      <p:sp>
        <p:nvSpPr>
          <p:cNvPr id="169" name="Google Shape;169;p9"/>
          <p:cNvSpPr txBox="1"/>
          <p:nvPr/>
        </p:nvSpPr>
        <p:spPr>
          <a:xfrm>
            <a:off x="1925126" y="1154239"/>
            <a:ext cx="14437747" cy="3035768"/>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17743" u="none" cap="none" strike="noStrike">
                <a:solidFill>
                  <a:srgbClr val="FFFFFF"/>
                </a:solidFill>
                <a:latin typeface="Kalam"/>
                <a:ea typeface="Kalam"/>
                <a:cs typeface="Kalam"/>
                <a:sym typeface="Kalam"/>
              </a:rPr>
              <a:t>OZONE LAYER</a:t>
            </a:r>
            <a:endParaRPr/>
          </a:p>
        </p:txBody>
      </p:sp>
      <p:sp>
        <p:nvSpPr>
          <p:cNvPr id="170" name="Google Shape;170;p9"/>
          <p:cNvSpPr txBox="1"/>
          <p:nvPr/>
        </p:nvSpPr>
        <p:spPr>
          <a:xfrm>
            <a:off x="5083158" y="3842726"/>
            <a:ext cx="8121684" cy="529440"/>
          </a:xfrm>
          <a:prstGeom prst="rect">
            <a:avLst/>
          </a:prstGeom>
          <a:noFill/>
          <a:ln>
            <a:noFill/>
          </a:ln>
        </p:spPr>
        <p:txBody>
          <a:bodyPr anchorCtr="0" anchor="t" bIns="0" lIns="0" spcFirstLastPara="1" rIns="0" wrap="square" tIns="0">
            <a:spAutoFit/>
          </a:bodyPr>
          <a:lstStyle/>
          <a:p>
            <a:pPr indent="0" lvl="0" marL="0" marR="0" rtl="0" algn="ctr">
              <a:lnSpc>
                <a:spcPct val="140019"/>
              </a:lnSpc>
              <a:spcBef>
                <a:spcPts val="0"/>
              </a:spcBef>
              <a:spcAft>
                <a:spcPts val="0"/>
              </a:spcAft>
              <a:buNone/>
            </a:pPr>
            <a:r>
              <a:rPr b="0" i="0" lang="en-US" sz="3036" u="none" cap="none" strike="noStrike">
                <a:solidFill>
                  <a:srgbClr val="000000"/>
                </a:solidFill>
                <a:latin typeface="Ubuntu"/>
                <a:ea typeface="Ubuntu"/>
                <a:cs typeface="Ubuntu"/>
                <a:sym typeface="Ubuntu"/>
              </a:rPr>
              <a:t>Write a subtitle of this presentation here</a:t>
            </a:r>
            <a:endParaRPr/>
          </a:p>
        </p:txBody>
      </p:sp>
      <p:pic>
        <p:nvPicPr>
          <p:cNvPr id="171" name="Google Shape;171;p9"/>
          <p:cNvPicPr preferRelativeResize="0"/>
          <p:nvPr/>
        </p:nvPicPr>
        <p:blipFill>
          <a:blip r:embed="rId5">
            <a:alphaModFix/>
          </a:blip>
          <a:stretch>
            <a:fillRect/>
          </a:stretch>
        </p:blipFill>
        <p:spPr>
          <a:xfrm>
            <a:off x="3451613" y="5350943"/>
            <a:ext cx="11384773" cy="458183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65D9"/>
        </a:solidFill>
      </p:bgPr>
    </p:bg>
    <p:spTree>
      <p:nvGrpSpPr>
        <p:cNvPr id="400" name="Shape 400"/>
        <p:cNvGrpSpPr/>
        <p:nvPr/>
      </p:nvGrpSpPr>
      <p:grpSpPr>
        <a:xfrm>
          <a:off x="0" y="0"/>
          <a:ext cx="0" cy="0"/>
          <a:chOff x="0" y="0"/>
          <a:chExt cx="0" cy="0"/>
        </a:xfrm>
      </p:grpSpPr>
      <p:grpSp>
        <p:nvGrpSpPr>
          <p:cNvPr id="401" name="Google Shape;401;p18"/>
          <p:cNvGrpSpPr/>
          <p:nvPr/>
        </p:nvGrpSpPr>
        <p:grpSpPr>
          <a:xfrm>
            <a:off x="354285" y="137294"/>
            <a:ext cx="17579429" cy="9795420"/>
            <a:chOff x="0" y="-57150"/>
            <a:chExt cx="4629973" cy="2579864"/>
          </a:xfrm>
        </p:grpSpPr>
        <p:sp>
          <p:nvSpPr>
            <p:cNvPr id="402" name="Google Shape;402;p18"/>
            <p:cNvSpPr/>
            <p:nvPr/>
          </p:nvSpPr>
          <p:spPr>
            <a:xfrm>
              <a:off x="0" y="0"/>
              <a:ext cx="4629973" cy="2522714"/>
            </a:xfrm>
            <a:custGeom>
              <a:rect b="b" l="l" r="r" t="t"/>
              <a:pathLst>
                <a:path extrusionOk="0" h="2522714" w="4629973">
                  <a:moveTo>
                    <a:pt x="11450" y="0"/>
                  </a:moveTo>
                  <a:lnTo>
                    <a:pt x="4618523" y="0"/>
                  </a:lnTo>
                  <a:cubicBezTo>
                    <a:pt x="4621560" y="0"/>
                    <a:pt x="4624472" y="1206"/>
                    <a:pt x="4626620" y="3354"/>
                  </a:cubicBezTo>
                  <a:cubicBezTo>
                    <a:pt x="4628767" y="5501"/>
                    <a:pt x="4629973" y="8413"/>
                    <a:pt x="4629973" y="11450"/>
                  </a:cubicBezTo>
                  <a:lnTo>
                    <a:pt x="4629973" y="2511264"/>
                  </a:lnTo>
                  <a:cubicBezTo>
                    <a:pt x="4629973" y="2517587"/>
                    <a:pt x="4624847" y="2522714"/>
                    <a:pt x="4618523" y="2522714"/>
                  </a:cubicBezTo>
                  <a:lnTo>
                    <a:pt x="11450" y="2522714"/>
                  </a:lnTo>
                  <a:cubicBezTo>
                    <a:pt x="5126" y="2522714"/>
                    <a:pt x="0" y="2517587"/>
                    <a:pt x="0" y="2511264"/>
                  </a:cubicBezTo>
                  <a:lnTo>
                    <a:pt x="0" y="11450"/>
                  </a:lnTo>
                  <a:cubicBezTo>
                    <a:pt x="0" y="5126"/>
                    <a:pt x="5126" y="0"/>
                    <a:pt x="11450" y="0"/>
                  </a:cubicBezTo>
                  <a:close/>
                </a:path>
              </a:pathLst>
            </a:custGeom>
            <a:solidFill>
              <a:srgbClr val="43B3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8"/>
            <p:cNvSpPr txBox="1"/>
            <p:nvPr/>
          </p:nvSpPr>
          <p:spPr>
            <a:xfrm>
              <a:off x="0" y="-57150"/>
              <a:ext cx="4629973" cy="257986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4" name="Google Shape;404;p18"/>
          <p:cNvGrpSpPr/>
          <p:nvPr/>
        </p:nvGrpSpPr>
        <p:grpSpPr>
          <a:xfrm>
            <a:off x="1028700" y="2551452"/>
            <a:ext cx="9104757" cy="6706848"/>
            <a:chOff x="0" y="-57150"/>
            <a:chExt cx="2576015" cy="1897573"/>
          </a:xfrm>
        </p:grpSpPr>
        <p:sp>
          <p:nvSpPr>
            <p:cNvPr id="405" name="Google Shape;405;p18"/>
            <p:cNvSpPr/>
            <p:nvPr/>
          </p:nvSpPr>
          <p:spPr>
            <a:xfrm>
              <a:off x="0" y="0"/>
              <a:ext cx="2576015" cy="1840423"/>
            </a:xfrm>
            <a:custGeom>
              <a:rect b="b" l="l" r="r" t="t"/>
              <a:pathLst>
                <a:path extrusionOk="0" h="1840423" w="2576015">
                  <a:moveTo>
                    <a:pt x="43366" y="0"/>
                  </a:moveTo>
                  <a:lnTo>
                    <a:pt x="2532649" y="0"/>
                  </a:lnTo>
                  <a:cubicBezTo>
                    <a:pt x="2544151" y="0"/>
                    <a:pt x="2555181" y="4569"/>
                    <a:pt x="2563314" y="12702"/>
                  </a:cubicBezTo>
                  <a:cubicBezTo>
                    <a:pt x="2571447" y="20834"/>
                    <a:pt x="2576015" y="31865"/>
                    <a:pt x="2576015" y="43366"/>
                  </a:cubicBezTo>
                  <a:lnTo>
                    <a:pt x="2576015" y="1797057"/>
                  </a:lnTo>
                  <a:cubicBezTo>
                    <a:pt x="2576015" y="1821008"/>
                    <a:pt x="2556600" y="1840423"/>
                    <a:pt x="2532649" y="1840423"/>
                  </a:cubicBezTo>
                  <a:lnTo>
                    <a:pt x="43366" y="1840423"/>
                  </a:lnTo>
                  <a:cubicBezTo>
                    <a:pt x="19416" y="1840423"/>
                    <a:pt x="0" y="1821008"/>
                    <a:pt x="0" y="1797057"/>
                  </a:cubicBezTo>
                  <a:lnTo>
                    <a:pt x="0" y="43366"/>
                  </a:lnTo>
                  <a:cubicBezTo>
                    <a:pt x="0" y="19416"/>
                    <a:pt x="19416" y="0"/>
                    <a:pt x="43366" y="0"/>
                  </a:cubicBezTo>
                  <a:close/>
                </a:path>
              </a:pathLst>
            </a:custGeom>
            <a:solidFill>
              <a:srgbClr val="C6E6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8"/>
            <p:cNvSpPr txBox="1"/>
            <p:nvPr/>
          </p:nvSpPr>
          <p:spPr>
            <a:xfrm>
              <a:off x="0" y="-57150"/>
              <a:ext cx="2576015" cy="189757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407" name="Google Shape;407;p18"/>
          <p:cNvPicPr preferRelativeResize="0"/>
          <p:nvPr/>
        </p:nvPicPr>
        <p:blipFill rotWithShape="1">
          <a:blip r:embed="rId3">
            <a:alphaModFix/>
          </a:blip>
          <a:srcRect b="0" l="0" r="0" t="0"/>
          <a:stretch/>
        </p:blipFill>
        <p:spPr>
          <a:xfrm>
            <a:off x="637029" y="2291633"/>
            <a:ext cx="9888100" cy="7428480"/>
          </a:xfrm>
          <a:prstGeom prst="rect">
            <a:avLst/>
          </a:prstGeom>
          <a:noFill/>
          <a:ln>
            <a:noFill/>
          </a:ln>
        </p:spPr>
      </p:pic>
      <p:grpSp>
        <p:nvGrpSpPr>
          <p:cNvPr id="408" name="Google Shape;408;p18"/>
          <p:cNvGrpSpPr/>
          <p:nvPr/>
        </p:nvGrpSpPr>
        <p:grpSpPr>
          <a:xfrm>
            <a:off x="11317060" y="2536454"/>
            <a:ext cx="255926" cy="1854135"/>
            <a:chOff x="0" y="-57150"/>
            <a:chExt cx="67405" cy="488332"/>
          </a:xfrm>
        </p:grpSpPr>
        <p:sp>
          <p:nvSpPr>
            <p:cNvPr id="409" name="Google Shape;409;p18"/>
            <p:cNvSpPr/>
            <p:nvPr/>
          </p:nvSpPr>
          <p:spPr>
            <a:xfrm>
              <a:off x="0" y="0"/>
              <a:ext cx="67405" cy="431182"/>
            </a:xfrm>
            <a:custGeom>
              <a:rect b="b" l="l" r="r" t="t"/>
              <a:pathLst>
                <a:path extrusionOk="0" h="431182" w="67405">
                  <a:moveTo>
                    <a:pt x="0" y="0"/>
                  </a:moveTo>
                  <a:lnTo>
                    <a:pt x="67405" y="0"/>
                  </a:lnTo>
                  <a:lnTo>
                    <a:pt x="67405" y="431182"/>
                  </a:lnTo>
                  <a:lnTo>
                    <a:pt x="0" y="431182"/>
                  </a:lnTo>
                  <a:close/>
                </a:path>
              </a:pathLst>
            </a:custGeom>
            <a:solidFill>
              <a:srgbClr val="FFFFFF"/>
            </a:solidFill>
            <a:ln>
              <a:noFill/>
            </a:ln>
          </p:spPr>
        </p:sp>
        <p:sp>
          <p:nvSpPr>
            <p:cNvPr id="410" name="Google Shape;410;p18"/>
            <p:cNvSpPr txBox="1"/>
            <p:nvPr/>
          </p:nvSpPr>
          <p:spPr>
            <a:xfrm>
              <a:off x="0" y="-57150"/>
              <a:ext cx="67405" cy="48833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1" name="Google Shape;411;p18"/>
          <p:cNvGrpSpPr/>
          <p:nvPr/>
        </p:nvGrpSpPr>
        <p:grpSpPr>
          <a:xfrm>
            <a:off x="11317060" y="4916693"/>
            <a:ext cx="255926" cy="1854135"/>
            <a:chOff x="0" y="-57150"/>
            <a:chExt cx="67405" cy="488332"/>
          </a:xfrm>
        </p:grpSpPr>
        <p:sp>
          <p:nvSpPr>
            <p:cNvPr id="412" name="Google Shape;412;p18"/>
            <p:cNvSpPr/>
            <p:nvPr/>
          </p:nvSpPr>
          <p:spPr>
            <a:xfrm>
              <a:off x="0" y="0"/>
              <a:ext cx="67405" cy="431182"/>
            </a:xfrm>
            <a:custGeom>
              <a:rect b="b" l="l" r="r" t="t"/>
              <a:pathLst>
                <a:path extrusionOk="0" h="431182" w="67405">
                  <a:moveTo>
                    <a:pt x="0" y="0"/>
                  </a:moveTo>
                  <a:lnTo>
                    <a:pt x="67405" y="0"/>
                  </a:lnTo>
                  <a:lnTo>
                    <a:pt x="67405" y="431182"/>
                  </a:lnTo>
                  <a:lnTo>
                    <a:pt x="0" y="431182"/>
                  </a:lnTo>
                  <a:close/>
                </a:path>
              </a:pathLst>
            </a:custGeom>
            <a:solidFill>
              <a:srgbClr val="FF5959"/>
            </a:solidFill>
            <a:ln>
              <a:noFill/>
            </a:ln>
          </p:spPr>
        </p:sp>
        <p:sp>
          <p:nvSpPr>
            <p:cNvPr id="413" name="Google Shape;413;p18"/>
            <p:cNvSpPr txBox="1"/>
            <p:nvPr/>
          </p:nvSpPr>
          <p:spPr>
            <a:xfrm>
              <a:off x="0" y="-57150"/>
              <a:ext cx="67405" cy="48833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4" name="Google Shape;414;p18"/>
          <p:cNvGrpSpPr/>
          <p:nvPr/>
        </p:nvGrpSpPr>
        <p:grpSpPr>
          <a:xfrm>
            <a:off x="11317060" y="7296932"/>
            <a:ext cx="255926" cy="1854135"/>
            <a:chOff x="0" y="-57150"/>
            <a:chExt cx="67405" cy="488332"/>
          </a:xfrm>
        </p:grpSpPr>
        <p:sp>
          <p:nvSpPr>
            <p:cNvPr id="415" name="Google Shape;415;p18"/>
            <p:cNvSpPr/>
            <p:nvPr/>
          </p:nvSpPr>
          <p:spPr>
            <a:xfrm>
              <a:off x="0" y="0"/>
              <a:ext cx="67405" cy="431182"/>
            </a:xfrm>
            <a:custGeom>
              <a:rect b="b" l="l" r="r" t="t"/>
              <a:pathLst>
                <a:path extrusionOk="0" h="431182" w="67405">
                  <a:moveTo>
                    <a:pt x="0" y="0"/>
                  </a:moveTo>
                  <a:lnTo>
                    <a:pt x="67405" y="0"/>
                  </a:lnTo>
                  <a:lnTo>
                    <a:pt x="67405" y="431182"/>
                  </a:lnTo>
                  <a:lnTo>
                    <a:pt x="0" y="431182"/>
                  </a:lnTo>
                  <a:close/>
                </a:path>
              </a:pathLst>
            </a:custGeom>
            <a:solidFill>
              <a:srgbClr val="F5C863"/>
            </a:solidFill>
            <a:ln>
              <a:noFill/>
            </a:ln>
          </p:spPr>
        </p:sp>
        <p:sp>
          <p:nvSpPr>
            <p:cNvPr id="416" name="Google Shape;416;p18"/>
            <p:cNvSpPr txBox="1"/>
            <p:nvPr/>
          </p:nvSpPr>
          <p:spPr>
            <a:xfrm>
              <a:off x="0" y="-57150"/>
              <a:ext cx="67405" cy="48833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7" name="Google Shape;417;p18"/>
          <p:cNvSpPr txBox="1"/>
          <p:nvPr/>
        </p:nvSpPr>
        <p:spPr>
          <a:xfrm>
            <a:off x="755921" y="873680"/>
            <a:ext cx="16776300" cy="13545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0" i="0" lang="en-US" sz="8800" u="none" cap="none" strike="noStrike">
                <a:solidFill>
                  <a:srgbClr val="FFFFFF"/>
                </a:solidFill>
                <a:latin typeface="Kalam"/>
                <a:ea typeface="Kalam"/>
                <a:cs typeface="Kalam"/>
                <a:sym typeface="Kalam"/>
              </a:rPr>
              <a:t>Write an important idea here</a:t>
            </a:r>
            <a:endParaRPr/>
          </a:p>
        </p:txBody>
      </p:sp>
      <p:grpSp>
        <p:nvGrpSpPr>
          <p:cNvPr id="418" name="Google Shape;418;p18"/>
          <p:cNvGrpSpPr/>
          <p:nvPr/>
        </p:nvGrpSpPr>
        <p:grpSpPr>
          <a:xfrm>
            <a:off x="11977337" y="2829150"/>
            <a:ext cx="5281963" cy="1364292"/>
            <a:chOff x="0" y="-161925"/>
            <a:chExt cx="7042618" cy="1819055"/>
          </a:xfrm>
        </p:grpSpPr>
        <p:sp>
          <p:nvSpPr>
            <p:cNvPr id="419" name="Google Shape;419;p18"/>
            <p:cNvSpPr txBox="1"/>
            <p:nvPr/>
          </p:nvSpPr>
          <p:spPr>
            <a:xfrm>
              <a:off x="0" y="599093"/>
              <a:ext cx="7042618" cy="1058037"/>
            </a:xfrm>
            <a:prstGeom prst="rect">
              <a:avLst/>
            </a:prstGeom>
            <a:noFill/>
            <a:ln>
              <a:noFill/>
            </a:ln>
          </p:spPr>
          <p:txBody>
            <a:bodyPr anchorCtr="0" anchor="t" bIns="0" lIns="0" spcFirstLastPara="1" rIns="0" wrap="square" tIns="0">
              <a:spAutoFit/>
            </a:bodyPr>
            <a:lstStyle/>
            <a:p>
              <a:pPr indent="0" lvl="0" marL="0" marR="0" rtl="0" algn="l">
                <a:lnSpc>
                  <a:spcPct val="177040"/>
                </a:lnSpc>
                <a:spcBef>
                  <a:spcPts val="0"/>
                </a:spcBef>
                <a:spcAft>
                  <a:spcPts val="0"/>
                </a:spcAft>
                <a:buNone/>
              </a:pPr>
              <a:r>
                <a:rPr b="0" i="0" lang="en-US" sz="1899" u="none" cap="none" strike="noStrike">
                  <a:solidFill>
                    <a:srgbClr val="000000"/>
                  </a:solidFill>
                  <a:latin typeface="Ubuntu"/>
                  <a:ea typeface="Ubuntu"/>
                  <a:cs typeface="Ubuntu"/>
                  <a:sym typeface="Ubuntu"/>
                </a:rPr>
                <a:t>Lorem ipsum dolor sit amet, consectetur adipiscing elit, sed do eiusmod tempor.</a:t>
              </a:r>
              <a:endParaRPr/>
            </a:p>
          </p:txBody>
        </p:sp>
        <p:sp>
          <p:nvSpPr>
            <p:cNvPr id="420" name="Google Shape;420;p18"/>
            <p:cNvSpPr txBox="1"/>
            <p:nvPr/>
          </p:nvSpPr>
          <p:spPr>
            <a:xfrm>
              <a:off x="0" y="-161925"/>
              <a:ext cx="6678912" cy="608628"/>
            </a:xfrm>
            <a:prstGeom prst="rect">
              <a:avLst/>
            </a:prstGeom>
            <a:noFill/>
            <a:ln>
              <a:noFill/>
            </a:ln>
          </p:spPr>
          <p:txBody>
            <a:bodyPr anchorCtr="0" anchor="t" bIns="0" lIns="0" spcFirstLastPara="1" rIns="0" wrap="square" tIns="0">
              <a:spAutoFit/>
            </a:bodyPr>
            <a:lstStyle/>
            <a:p>
              <a:pPr indent="0" lvl="0" marL="0" marR="0" rtl="0" algn="l">
                <a:lnSpc>
                  <a:spcPct val="191041"/>
                </a:lnSpc>
                <a:spcBef>
                  <a:spcPts val="0"/>
                </a:spcBef>
                <a:spcAft>
                  <a:spcPts val="0"/>
                </a:spcAft>
                <a:buNone/>
              </a:pPr>
              <a:r>
                <a:rPr b="1" i="0" lang="en-US" sz="2199" u="none" cap="none" strike="noStrike">
                  <a:solidFill>
                    <a:srgbClr val="000000"/>
                  </a:solidFill>
                  <a:latin typeface="Ubuntu"/>
                  <a:ea typeface="Ubuntu"/>
                  <a:cs typeface="Ubuntu"/>
                  <a:sym typeface="Ubuntu"/>
                </a:rPr>
                <a:t>Write a main point here</a:t>
              </a:r>
              <a:endParaRPr/>
            </a:p>
          </p:txBody>
        </p:sp>
      </p:grpSp>
      <p:grpSp>
        <p:nvGrpSpPr>
          <p:cNvPr id="421" name="Google Shape;421;p18"/>
          <p:cNvGrpSpPr/>
          <p:nvPr/>
        </p:nvGrpSpPr>
        <p:grpSpPr>
          <a:xfrm>
            <a:off x="11977337" y="5209533"/>
            <a:ext cx="5281963" cy="1364292"/>
            <a:chOff x="0" y="-161925"/>
            <a:chExt cx="7042618" cy="1819055"/>
          </a:xfrm>
        </p:grpSpPr>
        <p:sp>
          <p:nvSpPr>
            <p:cNvPr id="422" name="Google Shape;422;p18"/>
            <p:cNvSpPr txBox="1"/>
            <p:nvPr/>
          </p:nvSpPr>
          <p:spPr>
            <a:xfrm>
              <a:off x="0" y="599093"/>
              <a:ext cx="7042618" cy="1058037"/>
            </a:xfrm>
            <a:prstGeom prst="rect">
              <a:avLst/>
            </a:prstGeom>
            <a:noFill/>
            <a:ln>
              <a:noFill/>
            </a:ln>
          </p:spPr>
          <p:txBody>
            <a:bodyPr anchorCtr="0" anchor="t" bIns="0" lIns="0" spcFirstLastPara="1" rIns="0" wrap="square" tIns="0">
              <a:spAutoFit/>
            </a:bodyPr>
            <a:lstStyle/>
            <a:p>
              <a:pPr indent="0" lvl="0" marL="0" marR="0" rtl="0" algn="l">
                <a:lnSpc>
                  <a:spcPct val="177040"/>
                </a:lnSpc>
                <a:spcBef>
                  <a:spcPts val="0"/>
                </a:spcBef>
                <a:spcAft>
                  <a:spcPts val="0"/>
                </a:spcAft>
                <a:buNone/>
              </a:pPr>
              <a:r>
                <a:rPr b="0" i="0" lang="en-US" sz="1899" u="none" cap="none" strike="noStrike">
                  <a:solidFill>
                    <a:srgbClr val="000000"/>
                  </a:solidFill>
                  <a:latin typeface="Ubuntu"/>
                  <a:ea typeface="Ubuntu"/>
                  <a:cs typeface="Ubuntu"/>
                  <a:sym typeface="Ubuntu"/>
                </a:rPr>
                <a:t>Lorem ipsum dolor sit amet, consectetur adipiscing elit, sed do eiusmod tempor.</a:t>
              </a:r>
              <a:endParaRPr/>
            </a:p>
          </p:txBody>
        </p:sp>
        <p:sp>
          <p:nvSpPr>
            <p:cNvPr id="423" name="Google Shape;423;p18"/>
            <p:cNvSpPr txBox="1"/>
            <p:nvPr/>
          </p:nvSpPr>
          <p:spPr>
            <a:xfrm>
              <a:off x="0" y="-161925"/>
              <a:ext cx="6678912" cy="608628"/>
            </a:xfrm>
            <a:prstGeom prst="rect">
              <a:avLst/>
            </a:prstGeom>
            <a:noFill/>
            <a:ln>
              <a:noFill/>
            </a:ln>
          </p:spPr>
          <p:txBody>
            <a:bodyPr anchorCtr="0" anchor="t" bIns="0" lIns="0" spcFirstLastPara="1" rIns="0" wrap="square" tIns="0">
              <a:spAutoFit/>
            </a:bodyPr>
            <a:lstStyle/>
            <a:p>
              <a:pPr indent="0" lvl="0" marL="0" marR="0" rtl="0" algn="l">
                <a:lnSpc>
                  <a:spcPct val="191041"/>
                </a:lnSpc>
                <a:spcBef>
                  <a:spcPts val="0"/>
                </a:spcBef>
                <a:spcAft>
                  <a:spcPts val="0"/>
                </a:spcAft>
                <a:buNone/>
              </a:pPr>
              <a:r>
                <a:rPr b="1" i="0" lang="en-US" sz="2199" u="none" cap="none" strike="noStrike">
                  <a:solidFill>
                    <a:srgbClr val="000000"/>
                  </a:solidFill>
                  <a:latin typeface="Ubuntu"/>
                  <a:ea typeface="Ubuntu"/>
                  <a:cs typeface="Ubuntu"/>
                  <a:sym typeface="Ubuntu"/>
                </a:rPr>
                <a:t>Write a main point here</a:t>
              </a:r>
              <a:endParaRPr/>
            </a:p>
          </p:txBody>
        </p:sp>
      </p:grpSp>
      <p:grpSp>
        <p:nvGrpSpPr>
          <p:cNvPr id="424" name="Google Shape;424;p18"/>
          <p:cNvGrpSpPr/>
          <p:nvPr/>
        </p:nvGrpSpPr>
        <p:grpSpPr>
          <a:xfrm>
            <a:off x="11977337" y="7580092"/>
            <a:ext cx="5281963" cy="1364292"/>
            <a:chOff x="0" y="-161925"/>
            <a:chExt cx="7042618" cy="1819055"/>
          </a:xfrm>
        </p:grpSpPr>
        <p:sp>
          <p:nvSpPr>
            <p:cNvPr id="425" name="Google Shape;425;p18"/>
            <p:cNvSpPr txBox="1"/>
            <p:nvPr/>
          </p:nvSpPr>
          <p:spPr>
            <a:xfrm>
              <a:off x="0" y="599093"/>
              <a:ext cx="7042618" cy="1058037"/>
            </a:xfrm>
            <a:prstGeom prst="rect">
              <a:avLst/>
            </a:prstGeom>
            <a:noFill/>
            <a:ln>
              <a:noFill/>
            </a:ln>
          </p:spPr>
          <p:txBody>
            <a:bodyPr anchorCtr="0" anchor="t" bIns="0" lIns="0" spcFirstLastPara="1" rIns="0" wrap="square" tIns="0">
              <a:spAutoFit/>
            </a:bodyPr>
            <a:lstStyle/>
            <a:p>
              <a:pPr indent="0" lvl="0" marL="0" marR="0" rtl="0" algn="l">
                <a:lnSpc>
                  <a:spcPct val="177040"/>
                </a:lnSpc>
                <a:spcBef>
                  <a:spcPts val="0"/>
                </a:spcBef>
                <a:spcAft>
                  <a:spcPts val="0"/>
                </a:spcAft>
                <a:buNone/>
              </a:pPr>
              <a:r>
                <a:rPr b="0" i="0" lang="en-US" sz="1899" u="none" cap="none" strike="noStrike">
                  <a:solidFill>
                    <a:srgbClr val="000000"/>
                  </a:solidFill>
                  <a:latin typeface="Ubuntu"/>
                  <a:ea typeface="Ubuntu"/>
                  <a:cs typeface="Ubuntu"/>
                  <a:sym typeface="Ubuntu"/>
                </a:rPr>
                <a:t>Lorem ipsum dolor sit amet, consectetur adipiscing elit, sed do eiusmod tempor.</a:t>
              </a:r>
              <a:endParaRPr/>
            </a:p>
          </p:txBody>
        </p:sp>
        <p:sp>
          <p:nvSpPr>
            <p:cNvPr id="426" name="Google Shape;426;p18"/>
            <p:cNvSpPr txBox="1"/>
            <p:nvPr/>
          </p:nvSpPr>
          <p:spPr>
            <a:xfrm>
              <a:off x="0" y="-161925"/>
              <a:ext cx="6678912" cy="608628"/>
            </a:xfrm>
            <a:prstGeom prst="rect">
              <a:avLst/>
            </a:prstGeom>
            <a:noFill/>
            <a:ln>
              <a:noFill/>
            </a:ln>
          </p:spPr>
          <p:txBody>
            <a:bodyPr anchorCtr="0" anchor="t" bIns="0" lIns="0" spcFirstLastPara="1" rIns="0" wrap="square" tIns="0">
              <a:spAutoFit/>
            </a:bodyPr>
            <a:lstStyle/>
            <a:p>
              <a:pPr indent="0" lvl="0" marL="0" marR="0" rtl="0" algn="l">
                <a:lnSpc>
                  <a:spcPct val="191041"/>
                </a:lnSpc>
                <a:spcBef>
                  <a:spcPts val="0"/>
                </a:spcBef>
                <a:spcAft>
                  <a:spcPts val="0"/>
                </a:spcAft>
                <a:buNone/>
              </a:pPr>
              <a:r>
                <a:rPr b="1" i="0" lang="en-US" sz="2199" u="none" cap="none" strike="noStrike">
                  <a:solidFill>
                    <a:srgbClr val="000000"/>
                  </a:solidFill>
                  <a:latin typeface="Ubuntu"/>
                  <a:ea typeface="Ubuntu"/>
                  <a:cs typeface="Ubuntu"/>
                  <a:sym typeface="Ubuntu"/>
                </a:rPr>
                <a:t>Write a main point here</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65D9"/>
        </a:solidFill>
      </p:bgPr>
    </p:bg>
    <p:spTree>
      <p:nvGrpSpPr>
        <p:cNvPr id="430" name="Shape 430"/>
        <p:cNvGrpSpPr/>
        <p:nvPr/>
      </p:nvGrpSpPr>
      <p:grpSpPr>
        <a:xfrm>
          <a:off x="0" y="0"/>
          <a:ext cx="0" cy="0"/>
          <a:chOff x="0" y="0"/>
          <a:chExt cx="0" cy="0"/>
        </a:xfrm>
      </p:grpSpPr>
      <p:grpSp>
        <p:nvGrpSpPr>
          <p:cNvPr id="431" name="Google Shape;431;p19"/>
          <p:cNvGrpSpPr/>
          <p:nvPr/>
        </p:nvGrpSpPr>
        <p:grpSpPr>
          <a:xfrm>
            <a:off x="354285" y="137294"/>
            <a:ext cx="17579429" cy="9795420"/>
            <a:chOff x="0" y="-57150"/>
            <a:chExt cx="4629973" cy="2579864"/>
          </a:xfrm>
        </p:grpSpPr>
        <p:sp>
          <p:nvSpPr>
            <p:cNvPr id="432" name="Google Shape;432;p19"/>
            <p:cNvSpPr/>
            <p:nvPr/>
          </p:nvSpPr>
          <p:spPr>
            <a:xfrm>
              <a:off x="0" y="0"/>
              <a:ext cx="4629973" cy="2522714"/>
            </a:xfrm>
            <a:custGeom>
              <a:rect b="b" l="l" r="r" t="t"/>
              <a:pathLst>
                <a:path extrusionOk="0" h="2522714" w="4629973">
                  <a:moveTo>
                    <a:pt x="11450" y="0"/>
                  </a:moveTo>
                  <a:lnTo>
                    <a:pt x="4618523" y="0"/>
                  </a:lnTo>
                  <a:cubicBezTo>
                    <a:pt x="4621560" y="0"/>
                    <a:pt x="4624472" y="1206"/>
                    <a:pt x="4626620" y="3354"/>
                  </a:cubicBezTo>
                  <a:cubicBezTo>
                    <a:pt x="4628767" y="5501"/>
                    <a:pt x="4629973" y="8413"/>
                    <a:pt x="4629973" y="11450"/>
                  </a:cubicBezTo>
                  <a:lnTo>
                    <a:pt x="4629973" y="2511264"/>
                  </a:lnTo>
                  <a:cubicBezTo>
                    <a:pt x="4629973" y="2517587"/>
                    <a:pt x="4624847" y="2522714"/>
                    <a:pt x="4618523" y="2522714"/>
                  </a:cubicBezTo>
                  <a:lnTo>
                    <a:pt x="11450" y="2522714"/>
                  </a:lnTo>
                  <a:cubicBezTo>
                    <a:pt x="5126" y="2522714"/>
                    <a:pt x="0" y="2517587"/>
                    <a:pt x="0" y="2511264"/>
                  </a:cubicBezTo>
                  <a:lnTo>
                    <a:pt x="0" y="11450"/>
                  </a:lnTo>
                  <a:cubicBezTo>
                    <a:pt x="0" y="5126"/>
                    <a:pt x="5126" y="0"/>
                    <a:pt x="11450" y="0"/>
                  </a:cubicBezTo>
                  <a:close/>
                </a:path>
              </a:pathLst>
            </a:custGeom>
            <a:solidFill>
              <a:srgbClr val="43B3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9"/>
            <p:cNvSpPr txBox="1"/>
            <p:nvPr/>
          </p:nvSpPr>
          <p:spPr>
            <a:xfrm>
              <a:off x="0" y="-57150"/>
              <a:ext cx="4629973" cy="257986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4" name="Google Shape;434;p19"/>
          <p:cNvSpPr/>
          <p:nvPr/>
        </p:nvSpPr>
        <p:spPr>
          <a:xfrm>
            <a:off x="5676249" y="354285"/>
            <a:ext cx="6935502" cy="3818005"/>
          </a:xfrm>
          <a:custGeom>
            <a:rect b="b" l="l" r="r" t="t"/>
            <a:pathLst>
              <a:path extrusionOk="0" h="3818005" w="6935502">
                <a:moveTo>
                  <a:pt x="0" y="0"/>
                </a:moveTo>
                <a:lnTo>
                  <a:pt x="6935502" y="0"/>
                </a:lnTo>
                <a:lnTo>
                  <a:pt x="6935502" y="3818005"/>
                </a:lnTo>
                <a:lnTo>
                  <a:pt x="0" y="3818005"/>
                </a:lnTo>
                <a:lnTo>
                  <a:pt x="0" y="0"/>
                </a:lnTo>
                <a:close/>
              </a:path>
            </a:pathLst>
          </a:custGeom>
          <a:blipFill rotWithShape="1">
            <a:blip r:embed="rId3">
              <a:alphaModFix/>
            </a:blip>
            <a:stretch>
              <a:fillRect b="0" l="0" r="0" t="-85356"/>
            </a:stretch>
          </a:blipFill>
          <a:ln>
            <a:noFill/>
          </a:ln>
        </p:spPr>
      </p:sp>
      <p:sp>
        <p:nvSpPr>
          <p:cNvPr id="435" name="Google Shape;435;p19"/>
          <p:cNvSpPr/>
          <p:nvPr/>
        </p:nvSpPr>
        <p:spPr>
          <a:xfrm rot="-7324056">
            <a:off x="3086852" y="1458060"/>
            <a:ext cx="1264366" cy="4114800"/>
          </a:xfrm>
          <a:custGeom>
            <a:rect b="b" l="l" r="r" t="t"/>
            <a:pathLst>
              <a:path extrusionOk="0" h="4114800" w="1264366">
                <a:moveTo>
                  <a:pt x="0" y="0"/>
                </a:moveTo>
                <a:lnTo>
                  <a:pt x="1264366" y="0"/>
                </a:lnTo>
                <a:lnTo>
                  <a:pt x="1264366" y="4114800"/>
                </a:lnTo>
                <a:lnTo>
                  <a:pt x="0" y="4114800"/>
                </a:lnTo>
                <a:lnTo>
                  <a:pt x="0" y="0"/>
                </a:lnTo>
                <a:close/>
              </a:path>
            </a:pathLst>
          </a:custGeom>
          <a:blipFill rotWithShape="1">
            <a:blip r:embed="rId4">
              <a:alphaModFix/>
            </a:blip>
            <a:stretch>
              <a:fillRect b="0" l="0" r="0" t="0"/>
            </a:stretch>
          </a:blipFill>
          <a:ln>
            <a:noFill/>
          </a:ln>
        </p:spPr>
      </p:sp>
      <p:sp>
        <p:nvSpPr>
          <p:cNvPr id="436" name="Google Shape;436;p19"/>
          <p:cNvSpPr/>
          <p:nvPr/>
        </p:nvSpPr>
        <p:spPr>
          <a:xfrm rot="8626317">
            <a:off x="13882359" y="1458060"/>
            <a:ext cx="1264366" cy="4114800"/>
          </a:xfrm>
          <a:custGeom>
            <a:rect b="b" l="l" r="r" t="t"/>
            <a:pathLst>
              <a:path extrusionOk="0" h="4114800" w="1264366">
                <a:moveTo>
                  <a:pt x="0" y="0"/>
                </a:moveTo>
                <a:lnTo>
                  <a:pt x="1264366" y="0"/>
                </a:lnTo>
                <a:lnTo>
                  <a:pt x="1264366" y="4114800"/>
                </a:lnTo>
                <a:lnTo>
                  <a:pt x="0" y="4114800"/>
                </a:lnTo>
                <a:lnTo>
                  <a:pt x="0" y="0"/>
                </a:lnTo>
                <a:close/>
              </a:path>
            </a:pathLst>
          </a:custGeom>
          <a:blipFill rotWithShape="1">
            <a:blip r:embed="rId4">
              <a:alphaModFix/>
            </a:blip>
            <a:stretch>
              <a:fillRect b="0" l="0" r="0" t="0"/>
            </a:stretch>
          </a:blipFill>
          <a:ln>
            <a:noFill/>
          </a:ln>
        </p:spPr>
      </p:sp>
      <p:sp>
        <p:nvSpPr>
          <p:cNvPr id="437" name="Google Shape;437;p19"/>
          <p:cNvSpPr/>
          <p:nvPr/>
        </p:nvSpPr>
        <p:spPr>
          <a:xfrm rot="1395002">
            <a:off x="6637119" y="3306445"/>
            <a:ext cx="675613" cy="1731691"/>
          </a:xfrm>
          <a:custGeom>
            <a:rect b="b" l="l" r="r" t="t"/>
            <a:pathLst>
              <a:path extrusionOk="0" h="1731691" w="675613">
                <a:moveTo>
                  <a:pt x="0" y="0"/>
                </a:moveTo>
                <a:lnTo>
                  <a:pt x="675613" y="0"/>
                </a:lnTo>
                <a:lnTo>
                  <a:pt x="675613" y="1731691"/>
                </a:lnTo>
                <a:lnTo>
                  <a:pt x="0" y="1731691"/>
                </a:lnTo>
                <a:lnTo>
                  <a:pt x="0" y="0"/>
                </a:lnTo>
                <a:close/>
              </a:path>
            </a:pathLst>
          </a:custGeom>
          <a:blipFill rotWithShape="1">
            <a:blip r:embed="rId5">
              <a:alphaModFix/>
            </a:blip>
            <a:stretch>
              <a:fillRect b="0" l="0" r="0" t="-210984"/>
            </a:stretch>
          </a:blipFill>
          <a:ln>
            <a:noFill/>
          </a:ln>
        </p:spPr>
      </p:sp>
      <p:sp>
        <p:nvSpPr>
          <p:cNvPr id="438" name="Google Shape;438;p19"/>
          <p:cNvSpPr/>
          <p:nvPr/>
        </p:nvSpPr>
        <p:spPr>
          <a:xfrm rot="-1385917">
            <a:off x="10261142" y="3348696"/>
            <a:ext cx="675613" cy="1731691"/>
          </a:xfrm>
          <a:custGeom>
            <a:rect b="b" l="l" r="r" t="t"/>
            <a:pathLst>
              <a:path extrusionOk="0" h="1731691" w="675613">
                <a:moveTo>
                  <a:pt x="0" y="0"/>
                </a:moveTo>
                <a:lnTo>
                  <a:pt x="675613" y="0"/>
                </a:lnTo>
                <a:lnTo>
                  <a:pt x="675613" y="1731692"/>
                </a:lnTo>
                <a:lnTo>
                  <a:pt x="0" y="1731692"/>
                </a:lnTo>
                <a:lnTo>
                  <a:pt x="0" y="0"/>
                </a:lnTo>
                <a:close/>
              </a:path>
            </a:pathLst>
          </a:custGeom>
          <a:blipFill rotWithShape="1">
            <a:blip r:embed="rId5">
              <a:alphaModFix/>
            </a:blip>
            <a:stretch>
              <a:fillRect b="0" l="0" r="0" t="-210984"/>
            </a:stretch>
          </a:blipFill>
          <a:ln>
            <a:noFill/>
          </a:ln>
        </p:spPr>
      </p:sp>
      <p:sp>
        <p:nvSpPr>
          <p:cNvPr id="439" name="Google Shape;439;p19"/>
          <p:cNvSpPr txBox="1"/>
          <p:nvPr/>
        </p:nvSpPr>
        <p:spPr>
          <a:xfrm>
            <a:off x="2695119" y="5102256"/>
            <a:ext cx="12897761" cy="2964991"/>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0" i="0" lang="en-US" sz="17312" u="none" cap="none" strike="noStrike">
                <a:solidFill>
                  <a:srgbClr val="FFFFFF"/>
                </a:solidFill>
                <a:latin typeface="Kalam"/>
                <a:ea typeface="Kalam"/>
                <a:cs typeface="Kalam"/>
                <a:sym typeface="Kalam"/>
              </a:rPr>
              <a:t>123,456,789</a:t>
            </a:r>
            <a:endParaRPr/>
          </a:p>
        </p:txBody>
      </p:sp>
      <p:grpSp>
        <p:nvGrpSpPr>
          <p:cNvPr id="440" name="Google Shape;440;p19"/>
          <p:cNvGrpSpPr/>
          <p:nvPr/>
        </p:nvGrpSpPr>
        <p:grpSpPr>
          <a:xfrm>
            <a:off x="871877" y="7790818"/>
            <a:ext cx="16544246" cy="1467482"/>
            <a:chOff x="0" y="-57150"/>
            <a:chExt cx="4680876" cy="415196"/>
          </a:xfrm>
        </p:grpSpPr>
        <p:sp>
          <p:nvSpPr>
            <p:cNvPr id="441" name="Google Shape;441;p19"/>
            <p:cNvSpPr/>
            <p:nvPr/>
          </p:nvSpPr>
          <p:spPr>
            <a:xfrm>
              <a:off x="0" y="0"/>
              <a:ext cx="4680876" cy="358046"/>
            </a:xfrm>
            <a:custGeom>
              <a:rect b="b" l="l" r="r" t="t"/>
              <a:pathLst>
                <a:path extrusionOk="0" h="358046" w="4680876">
                  <a:moveTo>
                    <a:pt x="10763" y="0"/>
                  </a:moveTo>
                  <a:lnTo>
                    <a:pt x="4670113" y="0"/>
                  </a:lnTo>
                  <a:cubicBezTo>
                    <a:pt x="4672967" y="0"/>
                    <a:pt x="4675705" y="1134"/>
                    <a:pt x="4677723" y="3152"/>
                  </a:cubicBezTo>
                  <a:cubicBezTo>
                    <a:pt x="4679741" y="5171"/>
                    <a:pt x="4680876" y="7908"/>
                    <a:pt x="4680876" y="10763"/>
                  </a:cubicBezTo>
                  <a:lnTo>
                    <a:pt x="4680876" y="347283"/>
                  </a:lnTo>
                  <a:cubicBezTo>
                    <a:pt x="4680876" y="353227"/>
                    <a:pt x="4676057" y="358046"/>
                    <a:pt x="4670113" y="358046"/>
                  </a:cubicBezTo>
                  <a:lnTo>
                    <a:pt x="10763" y="358046"/>
                  </a:lnTo>
                  <a:cubicBezTo>
                    <a:pt x="4819" y="358046"/>
                    <a:pt x="0" y="353227"/>
                    <a:pt x="0" y="347283"/>
                  </a:cubicBezTo>
                  <a:lnTo>
                    <a:pt x="0" y="10763"/>
                  </a:lnTo>
                  <a:cubicBezTo>
                    <a:pt x="0" y="4819"/>
                    <a:pt x="4819" y="0"/>
                    <a:pt x="10763" y="0"/>
                  </a:cubicBezTo>
                  <a:close/>
                </a:path>
              </a:pathLst>
            </a:custGeom>
            <a:solidFill>
              <a:srgbClr val="C6E6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9"/>
            <p:cNvSpPr txBox="1"/>
            <p:nvPr/>
          </p:nvSpPr>
          <p:spPr>
            <a:xfrm>
              <a:off x="0" y="-57150"/>
              <a:ext cx="4680876" cy="41519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3" name="Google Shape;443;p19"/>
          <p:cNvSpPr txBox="1"/>
          <p:nvPr/>
        </p:nvSpPr>
        <p:spPr>
          <a:xfrm>
            <a:off x="1639910" y="8218998"/>
            <a:ext cx="15008100" cy="7785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99" u="none" cap="none" strike="noStrike">
                <a:solidFill>
                  <a:srgbClr val="000000"/>
                </a:solidFill>
                <a:latin typeface="Ubuntu"/>
                <a:ea typeface="Ubuntu"/>
                <a:cs typeface="Ubuntu"/>
                <a:sym typeface="Ubuntu"/>
              </a:rPr>
              <a:t>Lorem ipsum dolor sit amet, consectetur adipiscing elit, sed do eiusmod tempor incididunt ut labore et dolore magna aliqua. Ut enim ad minim veniam, quis nostrud exercitation ullamco laboris nisi ut aliquip ex ea commodo consequat.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65D9"/>
        </a:solidFill>
      </p:bgPr>
    </p:bg>
    <p:spTree>
      <p:nvGrpSpPr>
        <p:cNvPr id="447" name="Shape 447"/>
        <p:cNvGrpSpPr/>
        <p:nvPr/>
      </p:nvGrpSpPr>
      <p:grpSpPr>
        <a:xfrm>
          <a:off x="0" y="0"/>
          <a:ext cx="0" cy="0"/>
          <a:chOff x="0" y="0"/>
          <a:chExt cx="0" cy="0"/>
        </a:xfrm>
      </p:grpSpPr>
      <p:grpSp>
        <p:nvGrpSpPr>
          <p:cNvPr id="448" name="Google Shape;448;p20"/>
          <p:cNvGrpSpPr/>
          <p:nvPr/>
        </p:nvGrpSpPr>
        <p:grpSpPr>
          <a:xfrm>
            <a:off x="354285" y="137294"/>
            <a:ext cx="17579429" cy="9795420"/>
            <a:chOff x="0" y="-57150"/>
            <a:chExt cx="4629973" cy="2579864"/>
          </a:xfrm>
        </p:grpSpPr>
        <p:sp>
          <p:nvSpPr>
            <p:cNvPr id="449" name="Google Shape;449;p20"/>
            <p:cNvSpPr/>
            <p:nvPr/>
          </p:nvSpPr>
          <p:spPr>
            <a:xfrm>
              <a:off x="0" y="0"/>
              <a:ext cx="4629973" cy="2522714"/>
            </a:xfrm>
            <a:custGeom>
              <a:rect b="b" l="l" r="r" t="t"/>
              <a:pathLst>
                <a:path extrusionOk="0" h="2522714" w="4629973">
                  <a:moveTo>
                    <a:pt x="11450" y="0"/>
                  </a:moveTo>
                  <a:lnTo>
                    <a:pt x="4618523" y="0"/>
                  </a:lnTo>
                  <a:cubicBezTo>
                    <a:pt x="4621560" y="0"/>
                    <a:pt x="4624472" y="1206"/>
                    <a:pt x="4626620" y="3354"/>
                  </a:cubicBezTo>
                  <a:cubicBezTo>
                    <a:pt x="4628767" y="5501"/>
                    <a:pt x="4629973" y="8413"/>
                    <a:pt x="4629973" y="11450"/>
                  </a:cubicBezTo>
                  <a:lnTo>
                    <a:pt x="4629973" y="2511264"/>
                  </a:lnTo>
                  <a:cubicBezTo>
                    <a:pt x="4629973" y="2517587"/>
                    <a:pt x="4624847" y="2522714"/>
                    <a:pt x="4618523" y="2522714"/>
                  </a:cubicBezTo>
                  <a:lnTo>
                    <a:pt x="11450" y="2522714"/>
                  </a:lnTo>
                  <a:cubicBezTo>
                    <a:pt x="5126" y="2522714"/>
                    <a:pt x="0" y="2517587"/>
                    <a:pt x="0" y="2511264"/>
                  </a:cubicBezTo>
                  <a:lnTo>
                    <a:pt x="0" y="11450"/>
                  </a:lnTo>
                  <a:cubicBezTo>
                    <a:pt x="0" y="5126"/>
                    <a:pt x="5126" y="0"/>
                    <a:pt x="11450" y="0"/>
                  </a:cubicBezTo>
                  <a:close/>
                </a:path>
              </a:pathLst>
            </a:custGeom>
            <a:solidFill>
              <a:srgbClr val="43B3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0"/>
            <p:cNvSpPr txBox="1"/>
            <p:nvPr/>
          </p:nvSpPr>
          <p:spPr>
            <a:xfrm>
              <a:off x="0" y="-57150"/>
              <a:ext cx="4629973" cy="257986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1" name="Google Shape;451;p20"/>
          <p:cNvSpPr/>
          <p:nvPr/>
        </p:nvSpPr>
        <p:spPr>
          <a:xfrm>
            <a:off x="353002" y="3803822"/>
            <a:ext cx="4232534" cy="2034967"/>
          </a:xfrm>
          <a:custGeom>
            <a:rect b="b" l="l" r="r" t="t"/>
            <a:pathLst>
              <a:path extrusionOk="0" h="2034967" w="4232534">
                <a:moveTo>
                  <a:pt x="0" y="0"/>
                </a:moveTo>
                <a:lnTo>
                  <a:pt x="4232534" y="0"/>
                </a:lnTo>
                <a:lnTo>
                  <a:pt x="4232534" y="2034967"/>
                </a:lnTo>
                <a:lnTo>
                  <a:pt x="0" y="2034967"/>
                </a:lnTo>
                <a:lnTo>
                  <a:pt x="0" y="0"/>
                </a:lnTo>
                <a:close/>
              </a:path>
            </a:pathLst>
          </a:custGeom>
          <a:blipFill rotWithShape="1">
            <a:blip r:embed="rId3">
              <a:alphaModFix/>
            </a:blip>
            <a:stretch>
              <a:fillRect b="-142777" l="-16726" r="0" t="0"/>
            </a:stretch>
          </a:blipFill>
          <a:ln>
            <a:noFill/>
          </a:ln>
        </p:spPr>
      </p:sp>
      <p:sp>
        <p:nvSpPr>
          <p:cNvPr id="452" name="Google Shape;452;p20"/>
          <p:cNvSpPr/>
          <p:nvPr/>
        </p:nvSpPr>
        <p:spPr>
          <a:xfrm>
            <a:off x="8951944" y="3803822"/>
            <a:ext cx="4940528" cy="2034967"/>
          </a:xfrm>
          <a:custGeom>
            <a:rect b="b" l="l" r="r" t="t"/>
            <a:pathLst>
              <a:path extrusionOk="0" h="2034967" w="4940528">
                <a:moveTo>
                  <a:pt x="0" y="0"/>
                </a:moveTo>
                <a:lnTo>
                  <a:pt x="4940528" y="0"/>
                </a:lnTo>
                <a:lnTo>
                  <a:pt x="4940528" y="2034967"/>
                </a:lnTo>
                <a:lnTo>
                  <a:pt x="0" y="2034967"/>
                </a:lnTo>
                <a:lnTo>
                  <a:pt x="0" y="0"/>
                </a:lnTo>
                <a:close/>
              </a:path>
            </a:pathLst>
          </a:custGeom>
          <a:blipFill rotWithShape="1">
            <a:blip r:embed="rId4">
              <a:alphaModFix/>
            </a:blip>
            <a:stretch>
              <a:fillRect b="-142777" l="0" r="0" t="0"/>
            </a:stretch>
          </a:blipFill>
          <a:ln>
            <a:noFill/>
          </a:ln>
        </p:spPr>
      </p:sp>
      <p:sp>
        <p:nvSpPr>
          <p:cNvPr id="453" name="Google Shape;453;p20"/>
          <p:cNvSpPr/>
          <p:nvPr/>
        </p:nvSpPr>
        <p:spPr>
          <a:xfrm rot="10800000">
            <a:off x="4301354" y="5838789"/>
            <a:ext cx="4940528" cy="2034967"/>
          </a:xfrm>
          <a:custGeom>
            <a:rect b="b" l="l" r="r" t="t"/>
            <a:pathLst>
              <a:path extrusionOk="0" h="2034967" w="4940528">
                <a:moveTo>
                  <a:pt x="0" y="0"/>
                </a:moveTo>
                <a:lnTo>
                  <a:pt x="4940528" y="0"/>
                </a:lnTo>
                <a:lnTo>
                  <a:pt x="4940528" y="2034967"/>
                </a:lnTo>
                <a:lnTo>
                  <a:pt x="0" y="2034967"/>
                </a:lnTo>
                <a:lnTo>
                  <a:pt x="0" y="0"/>
                </a:lnTo>
                <a:close/>
              </a:path>
            </a:pathLst>
          </a:custGeom>
          <a:blipFill rotWithShape="1">
            <a:blip r:embed="rId5">
              <a:alphaModFix/>
            </a:blip>
            <a:stretch>
              <a:fillRect b="-142777" l="0" r="0" t="0"/>
            </a:stretch>
          </a:blipFill>
          <a:ln>
            <a:noFill/>
          </a:ln>
        </p:spPr>
      </p:sp>
      <p:sp>
        <p:nvSpPr>
          <p:cNvPr id="454" name="Google Shape;454;p20"/>
          <p:cNvSpPr/>
          <p:nvPr/>
        </p:nvSpPr>
        <p:spPr>
          <a:xfrm rot="10800000">
            <a:off x="13600507" y="5838789"/>
            <a:ext cx="4310251" cy="2034967"/>
          </a:xfrm>
          <a:custGeom>
            <a:rect b="b" l="l" r="r" t="t"/>
            <a:pathLst>
              <a:path extrusionOk="0" h="2034967" w="4310251">
                <a:moveTo>
                  <a:pt x="0" y="0"/>
                </a:moveTo>
                <a:lnTo>
                  <a:pt x="4310251" y="0"/>
                </a:lnTo>
                <a:lnTo>
                  <a:pt x="4310251" y="2034967"/>
                </a:lnTo>
                <a:lnTo>
                  <a:pt x="0" y="2034967"/>
                </a:lnTo>
                <a:lnTo>
                  <a:pt x="0" y="0"/>
                </a:lnTo>
                <a:close/>
              </a:path>
            </a:pathLst>
          </a:custGeom>
          <a:blipFill rotWithShape="1">
            <a:blip r:embed="rId6">
              <a:alphaModFix/>
            </a:blip>
            <a:stretch>
              <a:fillRect b="-142777" l="-14619" r="0" t="0"/>
            </a:stretch>
          </a:blipFill>
          <a:ln>
            <a:noFill/>
          </a:ln>
        </p:spPr>
      </p:sp>
      <p:sp>
        <p:nvSpPr>
          <p:cNvPr id="455" name="Google Shape;455;p20"/>
          <p:cNvSpPr/>
          <p:nvPr/>
        </p:nvSpPr>
        <p:spPr>
          <a:xfrm>
            <a:off x="13322651" y="7179711"/>
            <a:ext cx="4588107" cy="2592528"/>
          </a:xfrm>
          <a:custGeom>
            <a:rect b="b" l="l" r="r" t="t"/>
            <a:pathLst>
              <a:path extrusionOk="0" h="2592528" w="4588107">
                <a:moveTo>
                  <a:pt x="0" y="0"/>
                </a:moveTo>
                <a:lnTo>
                  <a:pt x="4588107" y="0"/>
                </a:lnTo>
                <a:lnTo>
                  <a:pt x="4588107" y="2592527"/>
                </a:lnTo>
                <a:lnTo>
                  <a:pt x="0" y="2592527"/>
                </a:lnTo>
                <a:lnTo>
                  <a:pt x="0" y="0"/>
                </a:lnTo>
                <a:close/>
              </a:path>
            </a:pathLst>
          </a:custGeom>
          <a:blipFill rotWithShape="1">
            <a:blip r:embed="rId7">
              <a:alphaModFix/>
            </a:blip>
            <a:stretch>
              <a:fillRect b="0" l="0" r="-39025" t="0"/>
            </a:stretch>
          </a:blipFill>
          <a:ln>
            <a:noFill/>
          </a:ln>
        </p:spPr>
      </p:sp>
      <p:sp>
        <p:nvSpPr>
          <p:cNvPr id="456" name="Google Shape;456;p20"/>
          <p:cNvSpPr txBox="1"/>
          <p:nvPr/>
        </p:nvSpPr>
        <p:spPr>
          <a:xfrm>
            <a:off x="2006106" y="682575"/>
            <a:ext cx="14275788" cy="1511522"/>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0" i="0" lang="en-US" sz="8800" u="none" cap="none" strike="noStrike">
                <a:solidFill>
                  <a:srgbClr val="FFFFFF"/>
                </a:solidFill>
                <a:latin typeface="Kalam"/>
                <a:ea typeface="Kalam"/>
                <a:cs typeface="Kalam"/>
                <a:sym typeface="Kalam"/>
              </a:rPr>
              <a:t>Ozone Layer Protection</a:t>
            </a:r>
            <a:endParaRPr/>
          </a:p>
        </p:txBody>
      </p:sp>
      <p:sp>
        <p:nvSpPr>
          <p:cNvPr id="457" name="Google Shape;457;p20"/>
          <p:cNvSpPr txBox="1"/>
          <p:nvPr/>
        </p:nvSpPr>
        <p:spPr>
          <a:xfrm>
            <a:off x="755921" y="6397619"/>
            <a:ext cx="2843100" cy="2030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999" u="none" cap="none" strike="noStrike">
                <a:solidFill>
                  <a:srgbClr val="000000"/>
                </a:solidFill>
                <a:latin typeface="Ubuntu"/>
                <a:ea typeface="Ubuntu"/>
                <a:cs typeface="Ubuntu"/>
                <a:sym typeface="Ubuntu"/>
              </a:rPr>
              <a:t>Lorem ipsum dolor sit amet, consectetur adipiscing elit, sed</a:t>
            </a:r>
            <a:endParaRPr/>
          </a:p>
          <a:p>
            <a:pPr indent="0" lvl="0" marL="0" marR="0" rtl="0" algn="ctr">
              <a:lnSpc>
                <a:spcPct val="140000"/>
              </a:lnSpc>
              <a:spcBef>
                <a:spcPts val="0"/>
              </a:spcBef>
              <a:spcAft>
                <a:spcPts val="0"/>
              </a:spcAft>
              <a:buNone/>
            </a:pPr>
            <a:r>
              <a:rPr b="0" i="0" lang="en-US" sz="1999" u="none" cap="none" strike="noStrike">
                <a:solidFill>
                  <a:srgbClr val="000000"/>
                </a:solidFill>
                <a:latin typeface="Ubuntu"/>
                <a:ea typeface="Ubuntu"/>
                <a:cs typeface="Ubuntu"/>
                <a:sym typeface="Ubuntu"/>
              </a:rPr>
              <a:t>do eiusmod tempor incididunt.</a:t>
            </a:r>
            <a:endParaRPr/>
          </a:p>
        </p:txBody>
      </p:sp>
      <p:sp>
        <p:nvSpPr>
          <p:cNvPr id="458" name="Google Shape;458;p20"/>
          <p:cNvSpPr txBox="1"/>
          <p:nvPr/>
        </p:nvSpPr>
        <p:spPr>
          <a:xfrm>
            <a:off x="9879641" y="6397619"/>
            <a:ext cx="2843100" cy="2030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999" u="none" cap="none" strike="noStrike">
                <a:solidFill>
                  <a:srgbClr val="000000"/>
                </a:solidFill>
                <a:latin typeface="Ubuntu"/>
                <a:ea typeface="Ubuntu"/>
                <a:cs typeface="Ubuntu"/>
                <a:sym typeface="Ubuntu"/>
              </a:rPr>
              <a:t>Lorem ipsum dolor sit amet, consectetur adipiscing elit, sed</a:t>
            </a:r>
            <a:endParaRPr/>
          </a:p>
          <a:p>
            <a:pPr indent="0" lvl="0" marL="0" marR="0" rtl="0" algn="ctr">
              <a:lnSpc>
                <a:spcPct val="140000"/>
              </a:lnSpc>
              <a:spcBef>
                <a:spcPts val="0"/>
              </a:spcBef>
              <a:spcAft>
                <a:spcPts val="0"/>
              </a:spcAft>
              <a:buNone/>
            </a:pPr>
            <a:r>
              <a:rPr b="0" i="0" lang="en-US" sz="1999" u="none" cap="none" strike="noStrike">
                <a:solidFill>
                  <a:srgbClr val="000000"/>
                </a:solidFill>
                <a:latin typeface="Ubuntu"/>
                <a:ea typeface="Ubuntu"/>
                <a:cs typeface="Ubuntu"/>
                <a:sym typeface="Ubuntu"/>
              </a:rPr>
              <a:t>do eiusmod tempor incididunt.</a:t>
            </a:r>
            <a:endParaRPr/>
          </a:p>
        </p:txBody>
      </p:sp>
      <p:sp>
        <p:nvSpPr>
          <p:cNvPr id="459" name="Google Shape;459;p20"/>
          <p:cNvSpPr txBox="1"/>
          <p:nvPr/>
        </p:nvSpPr>
        <p:spPr>
          <a:xfrm>
            <a:off x="5244342" y="4676675"/>
            <a:ext cx="2843100" cy="2030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999" u="none" cap="none" strike="noStrike">
                <a:solidFill>
                  <a:srgbClr val="000000"/>
                </a:solidFill>
                <a:latin typeface="Ubuntu"/>
                <a:ea typeface="Ubuntu"/>
                <a:cs typeface="Ubuntu"/>
                <a:sym typeface="Ubuntu"/>
              </a:rPr>
              <a:t>Lorem ipsum dolor sit amet, consectetur adipiscing elit, sed</a:t>
            </a:r>
            <a:endParaRPr/>
          </a:p>
          <a:p>
            <a:pPr indent="0" lvl="0" marL="0" marR="0" rtl="0" algn="ctr">
              <a:lnSpc>
                <a:spcPct val="140000"/>
              </a:lnSpc>
              <a:spcBef>
                <a:spcPts val="0"/>
              </a:spcBef>
              <a:spcAft>
                <a:spcPts val="0"/>
              </a:spcAft>
              <a:buNone/>
            </a:pPr>
            <a:r>
              <a:rPr b="0" i="0" lang="en-US" sz="1999" u="none" cap="none" strike="noStrike">
                <a:solidFill>
                  <a:srgbClr val="000000"/>
                </a:solidFill>
                <a:latin typeface="Ubuntu"/>
                <a:ea typeface="Ubuntu"/>
                <a:cs typeface="Ubuntu"/>
                <a:sym typeface="Ubuntu"/>
              </a:rPr>
              <a:t>do eiusmod tempor incididunt.</a:t>
            </a:r>
            <a:endParaRPr/>
          </a:p>
        </p:txBody>
      </p:sp>
      <p:sp>
        <p:nvSpPr>
          <p:cNvPr id="460" name="Google Shape;460;p20"/>
          <p:cNvSpPr txBox="1"/>
          <p:nvPr/>
        </p:nvSpPr>
        <p:spPr>
          <a:xfrm>
            <a:off x="14534015" y="4676675"/>
            <a:ext cx="2843100" cy="2030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999" u="none" cap="none" strike="noStrike">
                <a:solidFill>
                  <a:srgbClr val="000000"/>
                </a:solidFill>
                <a:latin typeface="Ubuntu"/>
                <a:ea typeface="Ubuntu"/>
                <a:cs typeface="Ubuntu"/>
                <a:sym typeface="Ubuntu"/>
              </a:rPr>
              <a:t>Lorem ipsum dolor sit amet, consectetur adipiscing elit, sed</a:t>
            </a:r>
            <a:endParaRPr/>
          </a:p>
          <a:p>
            <a:pPr indent="0" lvl="0" marL="0" marR="0" rtl="0" algn="ctr">
              <a:lnSpc>
                <a:spcPct val="140000"/>
              </a:lnSpc>
              <a:spcBef>
                <a:spcPts val="0"/>
              </a:spcBef>
              <a:spcAft>
                <a:spcPts val="0"/>
              </a:spcAft>
              <a:buNone/>
            </a:pPr>
            <a:r>
              <a:rPr b="0" i="0" lang="en-US" sz="1999" u="none" cap="none" strike="noStrike">
                <a:solidFill>
                  <a:srgbClr val="000000"/>
                </a:solidFill>
                <a:latin typeface="Ubuntu"/>
                <a:ea typeface="Ubuntu"/>
                <a:cs typeface="Ubuntu"/>
                <a:sym typeface="Ubuntu"/>
              </a:rPr>
              <a:t>do eiusmod tempor incididunt.</a:t>
            </a:r>
            <a:endParaRPr/>
          </a:p>
        </p:txBody>
      </p:sp>
      <p:sp>
        <p:nvSpPr>
          <p:cNvPr id="461" name="Google Shape;461;p20"/>
          <p:cNvSpPr txBox="1"/>
          <p:nvPr/>
        </p:nvSpPr>
        <p:spPr>
          <a:xfrm>
            <a:off x="1025692" y="5039017"/>
            <a:ext cx="2303700" cy="1098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099" u="none" cap="none" strike="noStrike">
                <a:solidFill>
                  <a:srgbClr val="FFFFFF"/>
                </a:solidFill>
                <a:latin typeface="Ubuntu"/>
                <a:ea typeface="Ubuntu"/>
                <a:cs typeface="Ubuntu"/>
                <a:sym typeface="Ubuntu"/>
              </a:rPr>
              <a:t>Ban on Ozone-Depleting Substances</a:t>
            </a:r>
            <a:endParaRPr/>
          </a:p>
        </p:txBody>
      </p:sp>
      <p:sp>
        <p:nvSpPr>
          <p:cNvPr id="462" name="Google Shape;462;p20"/>
          <p:cNvSpPr txBox="1"/>
          <p:nvPr/>
        </p:nvSpPr>
        <p:spPr>
          <a:xfrm>
            <a:off x="10397391" y="5039017"/>
            <a:ext cx="1807800" cy="1098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099" u="none" cap="none" strike="noStrike">
                <a:solidFill>
                  <a:srgbClr val="FFFFFF"/>
                </a:solidFill>
                <a:latin typeface="Ubuntu"/>
                <a:ea typeface="Ubuntu"/>
                <a:cs typeface="Ubuntu"/>
                <a:sym typeface="Ubuntu"/>
              </a:rPr>
              <a:t>Public Awareness and Education</a:t>
            </a:r>
            <a:endParaRPr/>
          </a:p>
        </p:txBody>
      </p:sp>
      <p:sp>
        <p:nvSpPr>
          <p:cNvPr id="463" name="Google Shape;463;p20"/>
          <p:cNvSpPr txBox="1"/>
          <p:nvPr/>
        </p:nvSpPr>
        <p:spPr>
          <a:xfrm>
            <a:off x="5021550" y="3670475"/>
            <a:ext cx="3288900" cy="710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099" u="none" cap="none" strike="noStrike">
                <a:solidFill>
                  <a:srgbClr val="FFFFFF"/>
                </a:solidFill>
                <a:latin typeface="Ubuntu"/>
                <a:ea typeface="Ubuntu"/>
                <a:cs typeface="Ubuntu"/>
                <a:sym typeface="Ubuntu"/>
              </a:rPr>
              <a:t>Promote Ozone-</a:t>
            </a:r>
            <a:br>
              <a:rPr b="1" i="0" lang="en-US" sz="2099" u="none" cap="none" strike="noStrike">
                <a:solidFill>
                  <a:srgbClr val="FFFFFF"/>
                </a:solidFill>
                <a:latin typeface="Ubuntu"/>
                <a:ea typeface="Ubuntu"/>
                <a:cs typeface="Ubuntu"/>
                <a:sym typeface="Ubuntu"/>
              </a:rPr>
            </a:br>
            <a:r>
              <a:rPr b="1" i="0" lang="en-US" sz="2099" u="none" cap="none" strike="noStrike">
                <a:solidFill>
                  <a:srgbClr val="FFFFFF"/>
                </a:solidFill>
                <a:latin typeface="Ubuntu"/>
                <a:ea typeface="Ubuntu"/>
                <a:cs typeface="Ubuntu"/>
                <a:sym typeface="Ubuntu"/>
              </a:rPr>
              <a:t>Friendly Products</a:t>
            </a:r>
            <a:endParaRPr/>
          </a:p>
        </p:txBody>
      </p:sp>
      <p:sp>
        <p:nvSpPr>
          <p:cNvPr id="464" name="Google Shape;464;p20"/>
          <p:cNvSpPr txBox="1"/>
          <p:nvPr/>
        </p:nvSpPr>
        <p:spPr>
          <a:xfrm>
            <a:off x="14534015" y="3670472"/>
            <a:ext cx="2843100" cy="710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099" u="none" cap="none" strike="noStrike">
                <a:solidFill>
                  <a:srgbClr val="FFFFFF"/>
                </a:solidFill>
                <a:latin typeface="Ubuntu"/>
                <a:ea typeface="Ubuntu"/>
                <a:cs typeface="Ubuntu"/>
                <a:sym typeface="Ubuntu"/>
              </a:rPr>
              <a:t>Support for Research and Monitoring</a:t>
            </a:r>
            <a:endParaRPr/>
          </a:p>
        </p:txBody>
      </p:sp>
      <p:sp>
        <p:nvSpPr>
          <p:cNvPr id="465" name="Google Shape;465;p20"/>
          <p:cNvSpPr/>
          <p:nvPr/>
        </p:nvSpPr>
        <p:spPr>
          <a:xfrm>
            <a:off x="353002" y="1964757"/>
            <a:ext cx="4232534" cy="2357225"/>
          </a:xfrm>
          <a:custGeom>
            <a:rect b="b" l="l" r="r" t="t"/>
            <a:pathLst>
              <a:path extrusionOk="0" h="2357225" w="4232534">
                <a:moveTo>
                  <a:pt x="0" y="0"/>
                </a:moveTo>
                <a:lnTo>
                  <a:pt x="4232534" y="0"/>
                </a:lnTo>
                <a:lnTo>
                  <a:pt x="4232534" y="2357225"/>
                </a:lnTo>
                <a:lnTo>
                  <a:pt x="0" y="2357225"/>
                </a:lnTo>
                <a:lnTo>
                  <a:pt x="0" y="0"/>
                </a:lnTo>
                <a:close/>
              </a:path>
            </a:pathLst>
          </a:custGeom>
          <a:blipFill rotWithShape="1">
            <a:blip r:embed="rId8">
              <a:alphaModFix/>
            </a:blip>
            <a:stretch>
              <a:fillRect b="0" l="-20531" r="0"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65D9"/>
        </a:solidFill>
      </p:bgPr>
    </p:bg>
    <p:spTree>
      <p:nvGrpSpPr>
        <p:cNvPr id="469" name="Shape 469"/>
        <p:cNvGrpSpPr/>
        <p:nvPr/>
      </p:nvGrpSpPr>
      <p:grpSpPr>
        <a:xfrm>
          <a:off x="0" y="0"/>
          <a:ext cx="0" cy="0"/>
          <a:chOff x="0" y="0"/>
          <a:chExt cx="0" cy="0"/>
        </a:xfrm>
      </p:grpSpPr>
      <p:grpSp>
        <p:nvGrpSpPr>
          <p:cNvPr id="470" name="Google Shape;470;p21"/>
          <p:cNvGrpSpPr/>
          <p:nvPr/>
        </p:nvGrpSpPr>
        <p:grpSpPr>
          <a:xfrm>
            <a:off x="354285" y="137294"/>
            <a:ext cx="17579429" cy="9795420"/>
            <a:chOff x="0" y="-57150"/>
            <a:chExt cx="4629973" cy="2579864"/>
          </a:xfrm>
        </p:grpSpPr>
        <p:sp>
          <p:nvSpPr>
            <p:cNvPr id="471" name="Google Shape;471;p21"/>
            <p:cNvSpPr/>
            <p:nvPr/>
          </p:nvSpPr>
          <p:spPr>
            <a:xfrm>
              <a:off x="0" y="0"/>
              <a:ext cx="4629973" cy="2522714"/>
            </a:xfrm>
            <a:custGeom>
              <a:rect b="b" l="l" r="r" t="t"/>
              <a:pathLst>
                <a:path extrusionOk="0" h="2522714" w="4629973">
                  <a:moveTo>
                    <a:pt x="11450" y="0"/>
                  </a:moveTo>
                  <a:lnTo>
                    <a:pt x="4618523" y="0"/>
                  </a:lnTo>
                  <a:cubicBezTo>
                    <a:pt x="4621560" y="0"/>
                    <a:pt x="4624472" y="1206"/>
                    <a:pt x="4626620" y="3354"/>
                  </a:cubicBezTo>
                  <a:cubicBezTo>
                    <a:pt x="4628767" y="5501"/>
                    <a:pt x="4629973" y="8413"/>
                    <a:pt x="4629973" y="11450"/>
                  </a:cubicBezTo>
                  <a:lnTo>
                    <a:pt x="4629973" y="2511264"/>
                  </a:lnTo>
                  <a:cubicBezTo>
                    <a:pt x="4629973" y="2517587"/>
                    <a:pt x="4624847" y="2522714"/>
                    <a:pt x="4618523" y="2522714"/>
                  </a:cubicBezTo>
                  <a:lnTo>
                    <a:pt x="11450" y="2522714"/>
                  </a:lnTo>
                  <a:cubicBezTo>
                    <a:pt x="5126" y="2522714"/>
                    <a:pt x="0" y="2517587"/>
                    <a:pt x="0" y="2511264"/>
                  </a:cubicBezTo>
                  <a:lnTo>
                    <a:pt x="0" y="11450"/>
                  </a:lnTo>
                  <a:cubicBezTo>
                    <a:pt x="0" y="5126"/>
                    <a:pt x="5126" y="0"/>
                    <a:pt x="11450" y="0"/>
                  </a:cubicBezTo>
                  <a:close/>
                </a:path>
              </a:pathLst>
            </a:custGeom>
            <a:solidFill>
              <a:srgbClr val="43B3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1"/>
            <p:cNvSpPr txBox="1"/>
            <p:nvPr/>
          </p:nvSpPr>
          <p:spPr>
            <a:xfrm>
              <a:off x="0" y="-57150"/>
              <a:ext cx="4629973" cy="257986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73" name="Google Shape;473;p21"/>
          <p:cNvSpPr/>
          <p:nvPr/>
        </p:nvSpPr>
        <p:spPr>
          <a:xfrm>
            <a:off x="3986439" y="3366938"/>
            <a:ext cx="10315122" cy="5157676"/>
          </a:xfrm>
          <a:custGeom>
            <a:rect b="b" l="l" r="r" t="t"/>
            <a:pathLst>
              <a:path extrusionOk="0" h="5157676" w="10315122">
                <a:moveTo>
                  <a:pt x="0" y="0"/>
                </a:moveTo>
                <a:lnTo>
                  <a:pt x="10315122" y="0"/>
                </a:lnTo>
                <a:lnTo>
                  <a:pt x="10315122" y="5157675"/>
                </a:lnTo>
                <a:lnTo>
                  <a:pt x="0" y="5157675"/>
                </a:lnTo>
                <a:lnTo>
                  <a:pt x="0" y="0"/>
                </a:lnTo>
                <a:close/>
              </a:path>
            </a:pathLst>
          </a:custGeom>
          <a:blipFill rotWithShape="1">
            <a:blip r:embed="rId3">
              <a:alphaModFix/>
            </a:blip>
            <a:stretch>
              <a:fillRect b="-14586" l="0" r="0" t="0"/>
            </a:stretch>
          </a:blipFill>
          <a:ln>
            <a:noFill/>
          </a:ln>
        </p:spPr>
      </p:sp>
      <p:sp>
        <p:nvSpPr>
          <p:cNvPr id="474" name="Google Shape;474;p21"/>
          <p:cNvSpPr/>
          <p:nvPr/>
        </p:nvSpPr>
        <p:spPr>
          <a:xfrm>
            <a:off x="11547839" y="3535735"/>
            <a:ext cx="833762" cy="1051764"/>
          </a:xfrm>
          <a:custGeom>
            <a:rect b="b" l="l" r="r" t="t"/>
            <a:pathLst>
              <a:path extrusionOk="0" h="1051764" w="833762">
                <a:moveTo>
                  <a:pt x="0" y="0"/>
                </a:moveTo>
                <a:lnTo>
                  <a:pt x="833762" y="0"/>
                </a:lnTo>
                <a:lnTo>
                  <a:pt x="833762" y="1051764"/>
                </a:lnTo>
                <a:lnTo>
                  <a:pt x="0" y="1051764"/>
                </a:lnTo>
                <a:lnTo>
                  <a:pt x="0" y="0"/>
                </a:lnTo>
                <a:close/>
              </a:path>
            </a:pathLst>
          </a:custGeom>
          <a:blipFill rotWithShape="1">
            <a:blip r:embed="rId4">
              <a:alphaModFix/>
            </a:blip>
            <a:stretch>
              <a:fillRect b="0" l="0" r="0" t="0"/>
            </a:stretch>
          </a:blipFill>
          <a:ln>
            <a:noFill/>
          </a:ln>
        </p:spPr>
      </p:sp>
      <p:sp>
        <p:nvSpPr>
          <p:cNvPr id="475" name="Google Shape;475;p21"/>
          <p:cNvSpPr/>
          <p:nvPr/>
        </p:nvSpPr>
        <p:spPr>
          <a:xfrm>
            <a:off x="5326376" y="4340866"/>
            <a:ext cx="833762" cy="1051764"/>
          </a:xfrm>
          <a:custGeom>
            <a:rect b="b" l="l" r="r" t="t"/>
            <a:pathLst>
              <a:path extrusionOk="0" h="1051764" w="833762">
                <a:moveTo>
                  <a:pt x="0" y="0"/>
                </a:moveTo>
                <a:lnTo>
                  <a:pt x="833762" y="0"/>
                </a:lnTo>
                <a:lnTo>
                  <a:pt x="833762" y="1051764"/>
                </a:lnTo>
                <a:lnTo>
                  <a:pt x="0" y="1051764"/>
                </a:lnTo>
                <a:lnTo>
                  <a:pt x="0" y="0"/>
                </a:lnTo>
                <a:close/>
              </a:path>
            </a:pathLst>
          </a:custGeom>
          <a:blipFill rotWithShape="1">
            <a:blip r:embed="rId4">
              <a:alphaModFix/>
            </a:blip>
            <a:stretch>
              <a:fillRect b="0" l="0" r="0" t="0"/>
            </a:stretch>
          </a:blipFill>
          <a:ln>
            <a:noFill/>
          </a:ln>
        </p:spPr>
      </p:sp>
      <p:sp>
        <p:nvSpPr>
          <p:cNvPr id="476" name="Google Shape;476;p21"/>
          <p:cNvSpPr/>
          <p:nvPr/>
        </p:nvSpPr>
        <p:spPr>
          <a:xfrm>
            <a:off x="6625564" y="6152409"/>
            <a:ext cx="833762" cy="1051764"/>
          </a:xfrm>
          <a:custGeom>
            <a:rect b="b" l="l" r="r" t="t"/>
            <a:pathLst>
              <a:path extrusionOk="0" h="1051764" w="833762">
                <a:moveTo>
                  <a:pt x="0" y="0"/>
                </a:moveTo>
                <a:lnTo>
                  <a:pt x="833762" y="0"/>
                </a:lnTo>
                <a:lnTo>
                  <a:pt x="833762" y="1051764"/>
                </a:lnTo>
                <a:lnTo>
                  <a:pt x="0" y="1051764"/>
                </a:lnTo>
                <a:lnTo>
                  <a:pt x="0" y="0"/>
                </a:lnTo>
                <a:close/>
              </a:path>
            </a:pathLst>
          </a:custGeom>
          <a:blipFill rotWithShape="1">
            <a:blip r:embed="rId4">
              <a:alphaModFix/>
            </a:blip>
            <a:stretch>
              <a:fillRect b="0" l="0" r="0" t="0"/>
            </a:stretch>
          </a:blipFill>
          <a:ln>
            <a:noFill/>
          </a:ln>
        </p:spPr>
      </p:sp>
      <p:sp>
        <p:nvSpPr>
          <p:cNvPr id="477" name="Google Shape;477;p21"/>
          <p:cNvSpPr/>
          <p:nvPr/>
        </p:nvSpPr>
        <p:spPr>
          <a:xfrm>
            <a:off x="9144000" y="5704155"/>
            <a:ext cx="833762" cy="1051764"/>
          </a:xfrm>
          <a:custGeom>
            <a:rect b="b" l="l" r="r" t="t"/>
            <a:pathLst>
              <a:path extrusionOk="0" h="1051764" w="833762">
                <a:moveTo>
                  <a:pt x="0" y="0"/>
                </a:moveTo>
                <a:lnTo>
                  <a:pt x="833762" y="0"/>
                </a:lnTo>
                <a:lnTo>
                  <a:pt x="833762" y="1051764"/>
                </a:lnTo>
                <a:lnTo>
                  <a:pt x="0" y="1051764"/>
                </a:lnTo>
                <a:lnTo>
                  <a:pt x="0" y="0"/>
                </a:lnTo>
                <a:close/>
              </a:path>
            </a:pathLst>
          </a:custGeom>
          <a:blipFill rotWithShape="1">
            <a:blip r:embed="rId4">
              <a:alphaModFix/>
            </a:blip>
            <a:stretch>
              <a:fillRect b="0" l="0" r="0" t="0"/>
            </a:stretch>
          </a:blipFill>
          <a:ln>
            <a:noFill/>
          </a:ln>
        </p:spPr>
      </p:sp>
      <p:sp>
        <p:nvSpPr>
          <p:cNvPr id="478" name="Google Shape;478;p21"/>
          <p:cNvSpPr/>
          <p:nvPr/>
        </p:nvSpPr>
        <p:spPr>
          <a:xfrm>
            <a:off x="10223607" y="4203684"/>
            <a:ext cx="833762" cy="1051764"/>
          </a:xfrm>
          <a:custGeom>
            <a:rect b="b" l="l" r="r" t="t"/>
            <a:pathLst>
              <a:path extrusionOk="0" h="1051764" w="833762">
                <a:moveTo>
                  <a:pt x="0" y="0"/>
                </a:moveTo>
                <a:lnTo>
                  <a:pt x="833762" y="0"/>
                </a:lnTo>
                <a:lnTo>
                  <a:pt x="833762" y="1051764"/>
                </a:lnTo>
                <a:lnTo>
                  <a:pt x="0" y="1051764"/>
                </a:lnTo>
                <a:lnTo>
                  <a:pt x="0" y="0"/>
                </a:lnTo>
                <a:close/>
              </a:path>
            </a:pathLst>
          </a:custGeom>
          <a:blipFill rotWithShape="1">
            <a:blip r:embed="rId4">
              <a:alphaModFix/>
            </a:blip>
            <a:stretch>
              <a:fillRect b="0" l="0" r="0" t="0"/>
            </a:stretch>
          </a:blipFill>
          <a:ln>
            <a:noFill/>
          </a:ln>
        </p:spPr>
      </p:sp>
      <p:sp>
        <p:nvSpPr>
          <p:cNvPr id="479" name="Google Shape;479;p21"/>
          <p:cNvSpPr txBox="1"/>
          <p:nvPr/>
        </p:nvSpPr>
        <p:spPr>
          <a:xfrm>
            <a:off x="755921" y="777655"/>
            <a:ext cx="16776159" cy="1511522"/>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0" i="0" lang="en-US" sz="8800" u="none" cap="none" strike="noStrike">
                <a:solidFill>
                  <a:srgbClr val="FFFFFF"/>
                </a:solidFill>
                <a:latin typeface="Kalam"/>
                <a:ea typeface="Kalam"/>
                <a:cs typeface="Kalam"/>
                <a:sym typeface="Kalam"/>
              </a:rPr>
              <a:t>The Montreal Protocol</a:t>
            </a:r>
            <a:endParaRPr/>
          </a:p>
        </p:txBody>
      </p:sp>
      <p:sp>
        <p:nvSpPr>
          <p:cNvPr id="480" name="Google Shape;480;p21"/>
          <p:cNvSpPr txBox="1"/>
          <p:nvPr/>
        </p:nvSpPr>
        <p:spPr>
          <a:xfrm>
            <a:off x="1026118" y="3162139"/>
            <a:ext cx="2882700" cy="1907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Ubuntu"/>
                <a:ea typeface="Ubuntu"/>
                <a:cs typeface="Ubuntu"/>
                <a:sym typeface="Ubuntu"/>
              </a:rPr>
              <a:t>Lorem ipsum dolor sit amet, consectetur adipiscing elit, sed</a:t>
            </a:r>
            <a:endParaRPr/>
          </a:p>
          <a:p>
            <a:pPr indent="0" lvl="0" marL="0" marR="0" rtl="0" algn="ctr">
              <a:lnSpc>
                <a:spcPct val="130000"/>
              </a:lnSpc>
              <a:spcBef>
                <a:spcPts val="0"/>
              </a:spcBef>
              <a:spcAft>
                <a:spcPts val="0"/>
              </a:spcAft>
              <a:buNone/>
            </a:pPr>
            <a:r>
              <a:rPr b="0" i="0" lang="en-US" sz="1999" u="none" cap="none" strike="noStrike">
                <a:solidFill>
                  <a:srgbClr val="000000"/>
                </a:solidFill>
                <a:latin typeface="Ubuntu"/>
                <a:ea typeface="Ubuntu"/>
                <a:cs typeface="Ubuntu"/>
                <a:sym typeface="Ubuntu"/>
              </a:rPr>
              <a:t>do eiusmod tempor incididunt.</a:t>
            </a:r>
            <a:endParaRPr/>
          </a:p>
        </p:txBody>
      </p:sp>
      <p:sp>
        <p:nvSpPr>
          <p:cNvPr id="481" name="Google Shape;481;p21"/>
          <p:cNvSpPr txBox="1"/>
          <p:nvPr/>
        </p:nvSpPr>
        <p:spPr>
          <a:xfrm>
            <a:off x="14517592" y="3162139"/>
            <a:ext cx="2882700" cy="1907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Ubuntu"/>
                <a:ea typeface="Ubuntu"/>
                <a:cs typeface="Ubuntu"/>
                <a:sym typeface="Ubuntu"/>
              </a:rPr>
              <a:t>Lorem ipsum dolor sit amet, consectetur adipiscing elit, sed</a:t>
            </a:r>
            <a:endParaRPr/>
          </a:p>
          <a:p>
            <a:pPr indent="0" lvl="0" marL="0" marR="0" rtl="0" algn="ctr">
              <a:lnSpc>
                <a:spcPct val="130000"/>
              </a:lnSpc>
              <a:spcBef>
                <a:spcPts val="0"/>
              </a:spcBef>
              <a:spcAft>
                <a:spcPts val="0"/>
              </a:spcAft>
              <a:buNone/>
            </a:pPr>
            <a:r>
              <a:rPr b="0" i="0" lang="en-US" sz="1999" u="none" cap="none" strike="noStrike">
                <a:solidFill>
                  <a:srgbClr val="000000"/>
                </a:solidFill>
                <a:latin typeface="Ubuntu"/>
                <a:ea typeface="Ubuntu"/>
                <a:cs typeface="Ubuntu"/>
                <a:sym typeface="Ubuntu"/>
              </a:rPr>
              <a:t>do eiusmod tempor incididunt.</a:t>
            </a:r>
            <a:endParaRPr/>
          </a:p>
        </p:txBody>
      </p:sp>
      <p:sp>
        <p:nvSpPr>
          <p:cNvPr id="482" name="Google Shape;482;p21"/>
          <p:cNvSpPr txBox="1"/>
          <p:nvPr/>
        </p:nvSpPr>
        <p:spPr>
          <a:xfrm>
            <a:off x="1026118" y="6811118"/>
            <a:ext cx="2882700" cy="1907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Ubuntu"/>
                <a:ea typeface="Ubuntu"/>
                <a:cs typeface="Ubuntu"/>
                <a:sym typeface="Ubuntu"/>
              </a:rPr>
              <a:t>Lorem ipsum dolor sit amet, consectetur adipiscing elit, sed</a:t>
            </a:r>
            <a:endParaRPr/>
          </a:p>
          <a:p>
            <a:pPr indent="0" lvl="0" marL="0" marR="0" rtl="0" algn="ctr">
              <a:lnSpc>
                <a:spcPct val="130000"/>
              </a:lnSpc>
              <a:spcBef>
                <a:spcPts val="0"/>
              </a:spcBef>
              <a:spcAft>
                <a:spcPts val="0"/>
              </a:spcAft>
              <a:buNone/>
            </a:pPr>
            <a:r>
              <a:rPr b="0" i="0" lang="en-US" sz="1999" u="none" cap="none" strike="noStrike">
                <a:solidFill>
                  <a:srgbClr val="000000"/>
                </a:solidFill>
                <a:latin typeface="Ubuntu"/>
                <a:ea typeface="Ubuntu"/>
                <a:cs typeface="Ubuntu"/>
                <a:sym typeface="Ubuntu"/>
              </a:rPr>
              <a:t>do eiusmod tempor incididunt.</a:t>
            </a:r>
            <a:endParaRPr/>
          </a:p>
        </p:txBody>
      </p:sp>
      <p:sp>
        <p:nvSpPr>
          <p:cNvPr id="483" name="Google Shape;483;p21"/>
          <p:cNvSpPr txBox="1"/>
          <p:nvPr/>
        </p:nvSpPr>
        <p:spPr>
          <a:xfrm>
            <a:off x="14517592" y="6811118"/>
            <a:ext cx="2882700" cy="1907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Ubuntu"/>
                <a:ea typeface="Ubuntu"/>
                <a:cs typeface="Ubuntu"/>
                <a:sym typeface="Ubuntu"/>
              </a:rPr>
              <a:t>Lorem ipsum dolor sit amet, consectetur adipiscing elit, sed</a:t>
            </a:r>
            <a:endParaRPr/>
          </a:p>
          <a:p>
            <a:pPr indent="0" lvl="0" marL="0" marR="0" rtl="0" algn="ctr">
              <a:lnSpc>
                <a:spcPct val="130000"/>
              </a:lnSpc>
              <a:spcBef>
                <a:spcPts val="0"/>
              </a:spcBef>
              <a:spcAft>
                <a:spcPts val="0"/>
              </a:spcAft>
              <a:buNone/>
            </a:pPr>
            <a:r>
              <a:rPr b="0" i="0" lang="en-US" sz="1999" u="none" cap="none" strike="noStrike">
                <a:solidFill>
                  <a:srgbClr val="000000"/>
                </a:solidFill>
                <a:latin typeface="Ubuntu"/>
                <a:ea typeface="Ubuntu"/>
                <a:cs typeface="Ubuntu"/>
                <a:sym typeface="Ubuntu"/>
              </a:rPr>
              <a:t>do eiusmod tempor incididunt.</a:t>
            </a:r>
            <a:endParaRPr/>
          </a:p>
        </p:txBody>
      </p:sp>
      <p:sp>
        <p:nvSpPr>
          <p:cNvPr id="484" name="Google Shape;484;p21"/>
          <p:cNvSpPr txBox="1"/>
          <p:nvPr/>
        </p:nvSpPr>
        <p:spPr>
          <a:xfrm>
            <a:off x="492718" y="2553275"/>
            <a:ext cx="3949522" cy="496952"/>
          </a:xfrm>
          <a:prstGeom prst="rect">
            <a:avLst/>
          </a:prstGeom>
          <a:noFill/>
          <a:ln>
            <a:noFill/>
          </a:ln>
        </p:spPr>
        <p:txBody>
          <a:bodyPr anchorCtr="0" anchor="t" bIns="0" lIns="0" spcFirstLastPara="1" rIns="0" wrap="square" tIns="0">
            <a:spAutoFit/>
          </a:bodyPr>
          <a:lstStyle/>
          <a:p>
            <a:pPr indent="0" lvl="0" marL="0" marR="0" rtl="0" algn="ctr">
              <a:lnSpc>
                <a:spcPct val="191041"/>
              </a:lnSpc>
              <a:spcBef>
                <a:spcPts val="0"/>
              </a:spcBef>
              <a:spcAft>
                <a:spcPts val="0"/>
              </a:spcAft>
              <a:buNone/>
            </a:pPr>
            <a:r>
              <a:rPr b="1" i="0" lang="en-US" sz="2199" u="none" cap="none" strike="noStrike">
                <a:solidFill>
                  <a:srgbClr val="000000"/>
                </a:solidFill>
                <a:latin typeface="Ubuntu"/>
                <a:ea typeface="Ubuntu"/>
                <a:cs typeface="Ubuntu"/>
                <a:sym typeface="Ubuntu"/>
              </a:rPr>
              <a:t>Main Idea 01</a:t>
            </a:r>
            <a:endParaRPr/>
          </a:p>
        </p:txBody>
      </p:sp>
      <p:sp>
        <p:nvSpPr>
          <p:cNvPr id="485" name="Google Shape;485;p21"/>
          <p:cNvSpPr txBox="1"/>
          <p:nvPr/>
        </p:nvSpPr>
        <p:spPr>
          <a:xfrm>
            <a:off x="13984192" y="2553275"/>
            <a:ext cx="3949522" cy="496952"/>
          </a:xfrm>
          <a:prstGeom prst="rect">
            <a:avLst/>
          </a:prstGeom>
          <a:noFill/>
          <a:ln>
            <a:noFill/>
          </a:ln>
        </p:spPr>
        <p:txBody>
          <a:bodyPr anchorCtr="0" anchor="t" bIns="0" lIns="0" spcFirstLastPara="1" rIns="0" wrap="square" tIns="0">
            <a:spAutoFit/>
          </a:bodyPr>
          <a:lstStyle/>
          <a:p>
            <a:pPr indent="0" lvl="0" marL="0" marR="0" rtl="0" algn="ctr">
              <a:lnSpc>
                <a:spcPct val="191041"/>
              </a:lnSpc>
              <a:spcBef>
                <a:spcPts val="0"/>
              </a:spcBef>
              <a:spcAft>
                <a:spcPts val="0"/>
              </a:spcAft>
              <a:buNone/>
            </a:pPr>
            <a:r>
              <a:rPr b="1" i="0" lang="en-US" sz="2199" u="none" cap="none" strike="noStrike">
                <a:solidFill>
                  <a:srgbClr val="000000"/>
                </a:solidFill>
                <a:latin typeface="Ubuntu"/>
                <a:ea typeface="Ubuntu"/>
                <a:cs typeface="Ubuntu"/>
                <a:sym typeface="Ubuntu"/>
              </a:rPr>
              <a:t>Main Idea 02</a:t>
            </a:r>
            <a:endParaRPr/>
          </a:p>
        </p:txBody>
      </p:sp>
      <p:sp>
        <p:nvSpPr>
          <p:cNvPr id="486" name="Google Shape;486;p21"/>
          <p:cNvSpPr txBox="1"/>
          <p:nvPr/>
        </p:nvSpPr>
        <p:spPr>
          <a:xfrm>
            <a:off x="492718" y="6202255"/>
            <a:ext cx="3949522" cy="496952"/>
          </a:xfrm>
          <a:prstGeom prst="rect">
            <a:avLst/>
          </a:prstGeom>
          <a:noFill/>
          <a:ln>
            <a:noFill/>
          </a:ln>
        </p:spPr>
        <p:txBody>
          <a:bodyPr anchorCtr="0" anchor="t" bIns="0" lIns="0" spcFirstLastPara="1" rIns="0" wrap="square" tIns="0">
            <a:spAutoFit/>
          </a:bodyPr>
          <a:lstStyle/>
          <a:p>
            <a:pPr indent="0" lvl="0" marL="0" marR="0" rtl="0" algn="ctr">
              <a:lnSpc>
                <a:spcPct val="191041"/>
              </a:lnSpc>
              <a:spcBef>
                <a:spcPts val="0"/>
              </a:spcBef>
              <a:spcAft>
                <a:spcPts val="0"/>
              </a:spcAft>
              <a:buNone/>
            </a:pPr>
            <a:r>
              <a:rPr b="1" i="0" lang="en-US" sz="2199" u="none" cap="none" strike="noStrike">
                <a:solidFill>
                  <a:srgbClr val="000000"/>
                </a:solidFill>
                <a:latin typeface="Ubuntu"/>
                <a:ea typeface="Ubuntu"/>
                <a:cs typeface="Ubuntu"/>
                <a:sym typeface="Ubuntu"/>
              </a:rPr>
              <a:t>Main Idea 03</a:t>
            </a:r>
            <a:endParaRPr/>
          </a:p>
        </p:txBody>
      </p:sp>
      <p:sp>
        <p:nvSpPr>
          <p:cNvPr id="487" name="Google Shape;487;p21"/>
          <p:cNvSpPr txBox="1"/>
          <p:nvPr/>
        </p:nvSpPr>
        <p:spPr>
          <a:xfrm>
            <a:off x="13984192" y="6202255"/>
            <a:ext cx="3949522" cy="496952"/>
          </a:xfrm>
          <a:prstGeom prst="rect">
            <a:avLst/>
          </a:prstGeom>
          <a:noFill/>
          <a:ln>
            <a:noFill/>
          </a:ln>
        </p:spPr>
        <p:txBody>
          <a:bodyPr anchorCtr="0" anchor="t" bIns="0" lIns="0" spcFirstLastPara="1" rIns="0" wrap="square" tIns="0">
            <a:spAutoFit/>
          </a:bodyPr>
          <a:lstStyle/>
          <a:p>
            <a:pPr indent="0" lvl="0" marL="0" marR="0" rtl="0" algn="ctr">
              <a:lnSpc>
                <a:spcPct val="191041"/>
              </a:lnSpc>
              <a:spcBef>
                <a:spcPts val="0"/>
              </a:spcBef>
              <a:spcAft>
                <a:spcPts val="0"/>
              </a:spcAft>
              <a:buNone/>
            </a:pPr>
            <a:r>
              <a:rPr b="1" i="0" lang="en-US" sz="2199" u="none" cap="none" strike="noStrike">
                <a:solidFill>
                  <a:srgbClr val="000000"/>
                </a:solidFill>
                <a:latin typeface="Ubuntu"/>
                <a:ea typeface="Ubuntu"/>
                <a:cs typeface="Ubuntu"/>
                <a:sym typeface="Ubuntu"/>
              </a:rPr>
              <a:t>Main Idea 04</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65D9"/>
        </a:solidFill>
      </p:bgPr>
    </p:bg>
    <p:spTree>
      <p:nvGrpSpPr>
        <p:cNvPr id="491" name="Shape 491"/>
        <p:cNvGrpSpPr/>
        <p:nvPr/>
      </p:nvGrpSpPr>
      <p:grpSpPr>
        <a:xfrm>
          <a:off x="0" y="0"/>
          <a:ext cx="0" cy="0"/>
          <a:chOff x="0" y="0"/>
          <a:chExt cx="0" cy="0"/>
        </a:xfrm>
      </p:grpSpPr>
      <p:pic>
        <p:nvPicPr>
          <p:cNvPr id="492" name="Google Shape;492;p22"/>
          <p:cNvPicPr preferRelativeResize="0"/>
          <p:nvPr/>
        </p:nvPicPr>
        <p:blipFill rotWithShape="1">
          <a:blip r:embed="rId3">
            <a:alphaModFix/>
          </a:blip>
          <a:srcRect b="20873" l="0" r="39005" t="21030"/>
          <a:stretch/>
        </p:blipFill>
        <p:spPr>
          <a:xfrm>
            <a:off x="7508725" y="0"/>
            <a:ext cx="10779274" cy="10287002"/>
          </a:xfrm>
          <a:prstGeom prst="rect">
            <a:avLst/>
          </a:prstGeom>
          <a:noFill/>
          <a:ln>
            <a:noFill/>
          </a:ln>
        </p:spPr>
      </p:pic>
      <p:sp>
        <p:nvSpPr>
          <p:cNvPr id="493" name="Google Shape;493;p22"/>
          <p:cNvSpPr txBox="1"/>
          <p:nvPr/>
        </p:nvSpPr>
        <p:spPr>
          <a:xfrm>
            <a:off x="2356779" y="1000054"/>
            <a:ext cx="5314945" cy="403716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3515" u="none" cap="none" strike="noStrike">
                <a:solidFill>
                  <a:srgbClr val="4ACC31"/>
                </a:solidFill>
                <a:latin typeface="Kalam"/>
                <a:ea typeface="Kalam"/>
                <a:cs typeface="Kalam"/>
                <a:sym typeface="Kalam"/>
              </a:rPr>
              <a:t>03</a:t>
            </a:r>
            <a:endParaRPr/>
          </a:p>
        </p:txBody>
      </p:sp>
      <p:sp>
        <p:nvSpPr>
          <p:cNvPr id="494" name="Google Shape;494;p22"/>
          <p:cNvSpPr txBox="1"/>
          <p:nvPr/>
        </p:nvSpPr>
        <p:spPr>
          <a:xfrm>
            <a:off x="581524" y="4321981"/>
            <a:ext cx="8865455" cy="2503502"/>
          </a:xfrm>
          <a:prstGeom prst="rect">
            <a:avLst/>
          </a:prstGeom>
          <a:noFill/>
          <a:ln>
            <a:noFill/>
          </a:ln>
        </p:spPr>
        <p:txBody>
          <a:bodyPr anchorCtr="0" anchor="t" bIns="0" lIns="0" spcFirstLastPara="1" rIns="0" wrap="square" tIns="0">
            <a:spAutoFit/>
          </a:bodyPr>
          <a:lstStyle/>
          <a:p>
            <a:pPr indent="0" lvl="0" marL="0" marR="0" rtl="0" algn="ctr">
              <a:lnSpc>
                <a:spcPct val="139998"/>
              </a:lnSpc>
              <a:spcBef>
                <a:spcPts val="0"/>
              </a:spcBef>
              <a:spcAft>
                <a:spcPts val="0"/>
              </a:spcAft>
              <a:buNone/>
            </a:pPr>
            <a:r>
              <a:rPr b="0" i="0" lang="en-US" sz="14708" u="none" cap="none" strike="noStrike">
                <a:solidFill>
                  <a:srgbClr val="FFFFFF"/>
                </a:solidFill>
                <a:latin typeface="Kalam"/>
                <a:ea typeface="Kalam"/>
                <a:cs typeface="Kalam"/>
                <a:sym typeface="Kalam"/>
              </a:rPr>
              <a:t>Protection</a:t>
            </a:r>
            <a:endParaRPr/>
          </a:p>
        </p:txBody>
      </p:sp>
      <p:sp>
        <p:nvSpPr>
          <p:cNvPr id="495" name="Google Shape;495;p22"/>
          <p:cNvSpPr txBox="1"/>
          <p:nvPr/>
        </p:nvSpPr>
        <p:spPr>
          <a:xfrm>
            <a:off x="2603740" y="6848682"/>
            <a:ext cx="4821022" cy="1352677"/>
          </a:xfrm>
          <a:prstGeom prst="rect">
            <a:avLst/>
          </a:prstGeom>
          <a:noFill/>
          <a:ln>
            <a:noFill/>
          </a:ln>
        </p:spPr>
        <p:txBody>
          <a:bodyPr anchorCtr="0" anchor="t" bIns="0" lIns="0" spcFirstLastPara="1" rIns="0" wrap="square" tIns="0">
            <a:spAutoFit/>
          </a:bodyPr>
          <a:lstStyle/>
          <a:p>
            <a:pPr indent="0" lvl="0" marL="0" marR="0" rtl="0" algn="ctr">
              <a:lnSpc>
                <a:spcPct val="191047"/>
              </a:lnSpc>
              <a:spcBef>
                <a:spcPts val="0"/>
              </a:spcBef>
              <a:spcAft>
                <a:spcPts val="0"/>
              </a:spcAft>
              <a:buNone/>
            </a:pPr>
            <a:r>
              <a:rPr b="0" i="0" lang="en-US" sz="1899" u="none" cap="none" strike="noStrike">
                <a:solidFill>
                  <a:srgbClr val="FFFFFF"/>
                </a:solidFill>
                <a:latin typeface="Ubuntu"/>
                <a:ea typeface="Ubuntu"/>
                <a:cs typeface="Ubuntu"/>
                <a:sym typeface="Ubuntu"/>
              </a:rPr>
              <a:t>Lorem ipsum dolor sit amet, consectetur adipiscing elit, sed do eiusmod tempor incididunt ut labore et dolore magna aliqua.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65D9"/>
        </a:solidFill>
      </p:bgPr>
    </p:bg>
    <p:spTree>
      <p:nvGrpSpPr>
        <p:cNvPr id="499" name="Shape 499"/>
        <p:cNvGrpSpPr/>
        <p:nvPr/>
      </p:nvGrpSpPr>
      <p:grpSpPr>
        <a:xfrm>
          <a:off x="0" y="0"/>
          <a:ext cx="0" cy="0"/>
          <a:chOff x="0" y="0"/>
          <a:chExt cx="0" cy="0"/>
        </a:xfrm>
      </p:grpSpPr>
      <p:grpSp>
        <p:nvGrpSpPr>
          <p:cNvPr id="500" name="Google Shape;500;p23"/>
          <p:cNvGrpSpPr/>
          <p:nvPr/>
        </p:nvGrpSpPr>
        <p:grpSpPr>
          <a:xfrm>
            <a:off x="354285" y="137294"/>
            <a:ext cx="17579429" cy="9795420"/>
            <a:chOff x="0" y="-57150"/>
            <a:chExt cx="4629973" cy="2579864"/>
          </a:xfrm>
        </p:grpSpPr>
        <p:sp>
          <p:nvSpPr>
            <p:cNvPr id="501" name="Google Shape;501;p23"/>
            <p:cNvSpPr/>
            <p:nvPr/>
          </p:nvSpPr>
          <p:spPr>
            <a:xfrm>
              <a:off x="0" y="0"/>
              <a:ext cx="4629973" cy="2522714"/>
            </a:xfrm>
            <a:custGeom>
              <a:rect b="b" l="l" r="r" t="t"/>
              <a:pathLst>
                <a:path extrusionOk="0" h="2522714" w="4629973">
                  <a:moveTo>
                    <a:pt x="11450" y="0"/>
                  </a:moveTo>
                  <a:lnTo>
                    <a:pt x="4618523" y="0"/>
                  </a:lnTo>
                  <a:cubicBezTo>
                    <a:pt x="4621560" y="0"/>
                    <a:pt x="4624472" y="1206"/>
                    <a:pt x="4626620" y="3354"/>
                  </a:cubicBezTo>
                  <a:cubicBezTo>
                    <a:pt x="4628767" y="5501"/>
                    <a:pt x="4629973" y="8413"/>
                    <a:pt x="4629973" y="11450"/>
                  </a:cubicBezTo>
                  <a:lnTo>
                    <a:pt x="4629973" y="2511264"/>
                  </a:lnTo>
                  <a:cubicBezTo>
                    <a:pt x="4629973" y="2517587"/>
                    <a:pt x="4624847" y="2522714"/>
                    <a:pt x="4618523" y="2522714"/>
                  </a:cubicBezTo>
                  <a:lnTo>
                    <a:pt x="11450" y="2522714"/>
                  </a:lnTo>
                  <a:cubicBezTo>
                    <a:pt x="5126" y="2522714"/>
                    <a:pt x="0" y="2517587"/>
                    <a:pt x="0" y="2511264"/>
                  </a:cubicBezTo>
                  <a:lnTo>
                    <a:pt x="0" y="11450"/>
                  </a:lnTo>
                  <a:cubicBezTo>
                    <a:pt x="0" y="5126"/>
                    <a:pt x="5126" y="0"/>
                    <a:pt x="11450" y="0"/>
                  </a:cubicBezTo>
                  <a:close/>
                </a:path>
              </a:pathLst>
            </a:custGeom>
            <a:solidFill>
              <a:srgbClr val="43B3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3"/>
            <p:cNvSpPr txBox="1"/>
            <p:nvPr/>
          </p:nvSpPr>
          <p:spPr>
            <a:xfrm>
              <a:off x="0" y="-57150"/>
              <a:ext cx="4629973" cy="257986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503" name="Google Shape;503;p23"/>
          <p:cNvPicPr preferRelativeResize="0"/>
          <p:nvPr/>
        </p:nvPicPr>
        <p:blipFill rotWithShape="1">
          <a:blip r:embed="rId3">
            <a:alphaModFix/>
          </a:blip>
          <a:srcRect b="0" l="0" r="0" t="0"/>
          <a:stretch/>
        </p:blipFill>
        <p:spPr>
          <a:xfrm>
            <a:off x="5417601" y="2256308"/>
            <a:ext cx="7638536" cy="7638536"/>
          </a:xfrm>
          <a:prstGeom prst="rect">
            <a:avLst/>
          </a:prstGeom>
          <a:noFill/>
          <a:ln>
            <a:noFill/>
          </a:ln>
        </p:spPr>
      </p:pic>
      <p:sp>
        <p:nvSpPr>
          <p:cNvPr id="504" name="Google Shape;504;p23"/>
          <p:cNvSpPr/>
          <p:nvPr/>
        </p:nvSpPr>
        <p:spPr>
          <a:xfrm>
            <a:off x="6210415" y="3713372"/>
            <a:ext cx="5845348" cy="4486304"/>
          </a:xfrm>
          <a:custGeom>
            <a:rect b="b" l="l" r="r" t="t"/>
            <a:pathLst>
              <a:path extrusionOk="0" h="4486304" w="5845348">
                <a:moveTo>
                  <a:pt x="0" y="0"/>
                </a:moveTo>
                <a:lnTo>
                  <a:pt x="5845347" y="0"/>
                </a:lnTo>
                <a:lnTo>
                  <a:pt x="5845347" y="4486304"/>
                </a:lnTo>
                <a:lnTo>
                  <a:pt x="0" y="4486304"/>
                </a:lnTo>
                <a:lnTo>
                  <a:pt x="0" y="0"/>
                </a:lnTo>
                <a:close/>
              </a:path>
            </a:pathLst>
          </a:custGeom>
          <a:blipFill rotWithShape="1">
            <a:blip r:embed="rId4">
              <a:alphaModFix/>
            </a:blip>
            <a:stretch>
              <a:fillRect b="0" l="0" r="0" t="0"/>
            </a:stretch>
          </a:blipFill>
          <a:ln>
            <a:noFill/>
          </a:ln>
        </p:spPr>
      </p:sp>
      <p:grpSp>
        <p:nvGrpSpPr>
          <p:cNvPr id="505" name="Google Shape;505;p23"/>
          <p:cNvGrpSpPr/>
          <p:nvPr/>
        </p:nvGrpSpPr>
        <p:grpSpPr>
          <a:xfrm>
            <a:off x="1485499" y="2947719"/>
            <a:ext cx="3993385" cy="614944"/>
            <a:chOff x="0" y="-57150"/>
            <a:chExt cx="3010248" cy="463550"/>
          </a:xfrm>
        </p:grpSpPr>
        <p:sp>
          <p:nvSpPr>
            <p:cNvPr id="506" name="Google Shape;506;p23"/>
            <p:cNvSpPr/>
            <p:nvPr/>
          </p:nvSpPr>
          <p:spPr>
            <a:xfrm>
              <a:off x="0" y="0"/>
              <a:ext cx="3010248" cy="406400"/>
            </a:xfrm>
            <a:custGeom>
              <a:rect b="b" l="l" r="r" t="t"/>
              <a:pathLst>
                <a:path extrusionOk="0" h="406400" w="3010248">
                  <a:moveTo>
                    <a:pt x="2807048" y="0"/>
                  </a:moveTo>
                  <a:cubicBezTo>
                    <a:pt x="2919272" y="0"/>
                    <a:pt x="3010248" y="90976"/>
                    <a:pt x="3010248" y="203200"/>
                  </a:cubicBezTo>
                  <a:cubicBezTo>
                    <a:pt x="3010248" y="315424"/>
                    <a:pt x="2919272" y="406400"/>
                    <a:pt x="2807048" y="406400"/>
                  </a:cubicBezTo>
                  <a:lnTo>
                    <a:pt x="203200" y="406400"/>
                  </a:lnTo>
                  <a:cubicBezTo>
                    <a:pt x="90976" y="406400"/>
                    <a:pt x="0" y="315424"/>
                    <a:pt x="0" y="203200"/>
                  </a:cubicBezTo>
                  <a:cubicBezTo>
                    <a:pt x="0" y="90976"/>
                    <a:pt x="90976" y="0"/>
                    <a:pt x="203200" y="0"/>
                  </a:cubicBezTo>
                  <a:close/>
                </a:path>
              </a:pathLst>
            </a:custGeom>
            <a:solidFill>
              <a:srgbClr val="F5C8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3"/>
            <p:cNvSpPr txBox="1"/>
            <p:nvPr/>
          </p:nvSpPr>
          <p:spPr>
            <a:xfrm>
              <a:off x="0" y="-57150"/>
              <a:ext cx="301024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8" name="Google Shape;508;p23"/>
          <p:cNvGrpSpPr/>
          <p:nvPr/>
        </p:nvGrpSpPr>
        <p:grpSpPr>
          <a:xfrm>
            <a:off x="13287846" y="2947719"/>
            <a:ext cx="3993385" cy="614944"/>
            <a:chOff x="0" y="-57150"/>
            <a:chExt cx="3010248" cy="463550"/>
          </a:xfrm>
        </p:grpSpPr>
        <p:sp>
          <p:nvSpPr>
            <p:cNvPr id="509" name="Google Shape;509;p23"/>
            <p:cNvSpPr/>
            <p:nvPr/>
          </p:nvSpPr>
          <p:spPr>
            <a:xfrm>
              <a:off x="0" y="0"/>
              <a:ext cx="3010248" cy="406400"/>
            </a:xfrm>
            <a:custGeom>
              <a:rect b="b" l="l" r="r" t="t"/>
              <a:pathLst>
                <a:path extrusionOk="0" h="406400" w="3010248">
                  <a:moveTo>
                    <a:pt x="2807048" y="0"/>
                  </a:moveTo>
                  <a:cubicBezTo>
                    <a:pt x="2919272" y="0"/>
                    <a:pt x="3010248" y="90976"/>
                    <a:pt x="3010248" y="203200"/>
                  </a:cubicBezTo>
                  <a:cubicBezTo>
                    <a:pt x="3010248" y="315424"/>
                    <a:pt x="2919272" y="406400"/>
                    <a:pt x="2807048" y="406400"/>
                  </a:cubicBezTo>
                  <a:lnTo>
                    <a:pt x="203200" y="406400"/>
                  </a:lnTo>
                  <a:cubicBezTo>
                    <a:pt x="90976" y="406400"/>
                    <a:pt x="0" y="315424"/>
                    <a:pt x="0" y="203200"/>
                  </a:cubicBezTo>
                  <a:cubicBezTo>
                    <a:pt x="0" y="90976"/>
                    <a:pt x="90976" y="0"/>
                    <a:pt x="203200" y="0"/>
                  </a:cubicBezTo>
                  <a:close/>
                </a:path>
              </a:pathLst>
            </a:custGeom>
            <a:solidFill>
              <a:srgbClr val="126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3"/>
            <p:cNvSpPr txBox="1"/>
            <p:nvPr/>
          </p:nvSpPr>
          <p:spPr>
            <a:xfrm>
              <a:off x="0" y="-57150"/>
              <a:ext cx="301024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1" name="Google Shape;511;p23"/>
          <p:cNvGrpSpPr/>
          <p:nvPr/>
        </p:nvGrpSpPr>
        <p:grpSpPr>
          <a:xfrm>
            <a:off x="1485499" y="6255827"/>
            <a:ext cx="3993385" cy="614944"/>
            <a:chOff x="0" y="-57150"/>
            <a:chExt cx="3010248" cy="463550"/>
          </a:xfrm>
        </p:grpSpPr>
        <p:sp>
          <p:nvSpPr>
            <p:cNvPr id="512" name="Google Shape;512;p23"/>
            <p:cNvSpPr/>
            <p:nvPr/>
          </p:nvSpPr>
          <p:spPr>
            <a:xfrm>
              <a:off x="0" y="0"/>
              <a:ext cx="3010248" cy="406400"/>
            </a:xfrm>
            <a:custGeom>
              <a:rect b="b" l="l" r="r" t="t"/>
              <a:pathLst>
                <a:path extrusionOk="0" h="406400" w="3010248">
                  <a:moveTo>
                    <a:pt x="2807048" y="0"/>
                  </a:moveTo>
                  <a:cubicBezTo>
                    <a:pt x="2919272" y="0"/>
                    <a:pt x="3010248" y="90976"/>
                    <a:pt x="3010248" y="203200"/>
                  </a:cubicBezTo>
                  <a:cubicBezTo>
                    <a:pt x="3010248" y="315424"/>
                    <a:pt x="2919272" y="406400"/>
                    <a:pt x="2807048" y="406400"/>
                  </a:cubicBezTo>
                  <a:lnTo>
                    <a:pt x="203200" y="406400"/>
                  </a:lnTo>
                  <a:cubicBezTo>
                    <a:pt x="90976" y="406400"/>
                    <a:pt x="0" y="315424"/>
                    <a:pt x="0" y="203200"/>
                  </a:cubicBezTo>
                  <a:cubicBezTo>
                    <a:pt x="0" y="90976"/>
                    <a:pt x="90976" y="0"/>
                    <a:pt x="203200" y="0"/>
                  </a:cubicBezTo>
                  <a:close/>
                </a:path>
              </a:pathLst>
            </a:custGeom>
            <a:solidFill>
              <a:srgbClr val="FF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3"/>
            <p:cNvSpPr txBox="1"/>
            <p:nvPr/>
          </p:nvSpPr>
          <p:spPr>
            <a:xfrm>
              <a:off x="0" y="-57150"/>
              <a:ext cx="301024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4" name="Google Shape;514;p23"/>
          <p:cNvGrpSpPr/>
          <p:nvPr/>
        </p:nvGrpSpPr>
        <p:grpSpPr>
          <a:xfrm>
            <a:off x="13036998" y="6255827"/>
            <a:ext cx="4495081" cy="614944"/>
            <a:chOff x="0" y="-57150"/>
            <a:chExt cx="3388431" cy="463550"/>
          </a:xfrm>
        </p:grpSpPr>
        <p:sp>
          <p:nvSpPr>
            <p:cNvPr id="515" name="Google Shape;515;p23"/>
            <p:cNvSpPr/>
            <p:nvPr/>
          </p:nvSpPr>
          <p:spPr>
            <a:xfrm>
              <a:off x="0" y="0"/>
              <a:ext cx="3388431" cy="406400"/>
            </a:xfrm>
            <a:custGeom>
              <a:rect b="b" l="l" r="r" t="t"/>
              <a:pathLst>
                <a:path extrusionOk="0" h="406400" w="3388431">
                  <a:moveTo>
                    <a:pt x="3185231" y="0"/>
                  </a:moveTo>
                  <a:cubicBezTo>
                    <a:pt x="3297455" y="0"/>
                    <a:pt x="3388431" y="90976"/>
                    <a:pt x="3388431" y="203200"/>
                  </a:cubicBezTo>
                  <a:cubicBezTo>
                    <a:pt x="3388431" y="315424"/>
                    <a:pt x="3297455" y="406400"/>
                    <a:pt x="3185231" y="406400"/>
                  </a:cubicBezTo>
                  <a:lnTo>
                    <a:pt x="203200" y="406400"/>
                  </a:lnTo>
                  <a:cubicBezTo>
                    <a:pt x="90976" y="406400"/>
                    <a:pt x="0" y="315424"/>
                    <a:pt x="0" y="203200"/>
                  </a:cubicBezTo>
                  <a:cubicBezTo>
                    <a:pt x="0" y="90976"/>
                    <a:pt x="90976" y="0"/>
                    <a:pt x="2032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3"/>
            <p:cNvSpPr txBox="1"/>
            <p:nvPr/>
          </p:nvSpPr>
          <p:spPr>
            <a:xfrm>
              <a:off x="0" y="-57150"/>
              <a:ext cx="3388431"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17" name="Google Shape;517;p23"/>
          <p:cNvSpPr txBox="1"/>
          <p:nvPr/>
        </p:nvSpPr>
        <p:spPr>
          <a:xfrm>
            <a:off x="1826905" y="3075880"/>
            <a:ext cx="3266710" cy="38681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260" u="none" cap="none" strike="noStrike">
                <a:solidFill>
                  <a:srgbClr val="000000"/>
                </a:solidFill>
                <a:latin typeface="Ubuntu"/>
                <a:ea typeface="Ubuntu"/>
                <a:cs typeface="Ubuntu"/>
                <a:sym typeface="Ubuntu"/>
              </a:rPr>
              <a:t> Increased UV Radiation</a:t>
            </a:r>
            <a:endParaRPr/>
          </a:p>
        </p:txBody>
      </p:sp>
      <p:sp>
        <p:nvSpPr>
          <p:cNvPr id="518" name="Google Shape;518;p23"/>
          <p:cNvSpPr txBox="1"/>
          <p:nvPr/>
        </p:nvSpPr>
        <p:spPr>
          <a:xfrm>
            <a:off x="1964121" y="6428290"/>
            <a:ext cx="2992200" cy="348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260" u="none" cap="none" strike="noStrike">
                <a:solidFill>
                  <a:srgbClr val="000000"/>
                </a:solidFill>
                <a:latin typeface="Ubuntu"/>
                <a:ea typeface="Ubuntu"/>
                <a:cs typeface="Ubuntu"/>
                <a:sym typeface="Ubuntu"/>
              </a:rPr>
              <a:t>Impact on Agriculture</a:t>
            </a:r>
            <a:endParaRPr/>
          </a:p>
        </p:txBody>
      </p:sp>
      <p:sp>
        <p:nvSpPr>
          <p:cNvPr id="519" name="Google Shape;519;p23"/>
          <p:cNvSpPr txBox="1"/>
          <p:nvPr/>
        </p:nvSpPr>
        <p:spPr>
          <a:xfrm>
            <a:off x="13916276" y="3075880"/>
            <a:ext cx="2736526" cy="38681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260" u="none" cap="none" strike="noStrike">
                <a:solidFill>
                  <a:srgbClr val="FFFFFF"/>
                </a:solidFill>
                <a:latin typeface="Ubuntu"/>
                <a:ea typeface="Ubuntu"/>
                <a:cs typeface="Ubuntu"/>
                <a:sym typeface="Ubuntu"/>
              </a:rPr>
              <a:t>Harm to Marine Life</a:t>
            </a:r>
            <a:endParaRPr/>
          </a:p>
        </p:txBody>
      </p:sp>
      <p:sp>
        <p:nvSpPr>
          <p:cNvPr id="520" name="Google Shape;520;p23"/>
          <p:cNvSpPr txBox="1"/>
          <p:nvPr/>
        </p:nvSpPr>
        <p:spPr>
          <a:xfrm>
            <a:off x="13339217" y="6428290"/>
            <a:ext cx="3890700" cy="348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260" u="none" cap="none" strike="noStrike">
                <a:solidFill>
                  <a:srgbClr val="000000"/>
                </a:solidFill>
                <a:latin typeface="Ubuntu"/>
                <a:ea typeface="Ubuntu"/>
                <a:cs typeface="Ubuntu"/>
                <a:sym typeface="Ubuntu"/>
              </a:rPr>
              <a:t>Climate Change Interactions</a:t>
            </a:r>
            <a:endParaRPr/>
          </a:p>
        </p:txBody>
      </p:sp>
      <p:sp>
        <p:nvSpPr>
          <p:cNvPr id="521" name="Google Shape;521;p23"/>
          <p:cNvSpPr txBox="1"/>
          <p:nvPr/>
        </p:nvSpPr>
        <p:spPr>
          <a:xfrm>
            <a:off x="1485499" y="3831303"/>
            <a:ext cx="3949500" cy="11691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1899" u="none" cap="none" strike="noStrike">
                <a:solidFill>
                  <a:srgbClr val="000000"/>
                </a:solidFill>
                <a:latin typeface="Ubuntu"/>
                <a:ea typeface="Ubuntu"/>
                <a:cs typeface="Ubuntu"/>
                <a:sym typeface="Ubuntu"/>
              </a:rPr>
              <a:t>Lorem ipsum dolor sit amet, consectetur adipiscing elit, sed</a:t>
            </a:r>
            <a:endParaRPr/>
          </a:p>
          <a:p>
            <a:pPr indent="0" lvl="0" marL="0" marR="0" rtl="0" algn="ctr">
              <a:lnSpc>
                <a:spcPct val="150000"/>
              </a:lnSpc>
              <a:spcBef>
                <a:spcPts val="0"/>
              </a:spcBef>
              <a:spcAft>
                <a:spcPts val="0"/>
              </a:spcAft>
              <a:buNone/>
            </a:pPr>
            <a:r>
              <a:rPr b="0" i="0" lang="en-US" sz="1899" u="none" cap="none" strike="noStrike">
                <a:solidFill>
                  <a:srgbClr val="000000"/>
                </a:solidFill>
                <a:latin typeface="Ubuntu"/>
                <a:ea typeface="Ubuntu"/>
                <a:cs typeface="Ubuntu"/>
                <a:sym typeface="Ubuntu"/>
              </a:rPr>
              <a:t>do eiusmod tempor incididunt.</a:t>
            </a:r>
            <a:endParaRPr/>
          </a:p>
        </p:txBody>
      </p:sp>
      <p:sp>
        <p:nvSpPr>
          <p:cNvPr id="522" name="Google Shape;522;p23"/>
          <p:cNvSpPr txBox="1"/>
          <p:nvPr/>
        </p:nvSpPr>
        <p:spPr>
          <a:xfrm>
            <a:off x="13309778" y="3831303"/>
            <a:ext cx="3949500" cy="11691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1899" u="none" cap="none" strike="noStrike">
                <a:solidFill>
                  <a:srgbClr val="000000"/>
                </a:solidFill>
                <a:latin typeface="Ubuntu"/>
                <a:ea typeface="Ubuntu"/>
                <a:cs typeface="Ubuntu"/>
                <a:sym typeface="Ubuntu"/>
              </a:rPr>
              <a:t>Lorem ipsum dolor sit amet, consectetur adipiscing elit, sed</a:t>
            </a:r>
            <a:endParaRPr/>
          </a:p>
          <a:p>
            <a:pPr indent="0" lvl="0" marL="0" marR="0" rtl="0" algn="ctr">
              <a:lnSpc>
                <a:spcPct val="150000"/>
              </a:lnSpc>
              <a:spcBef>
                <a:spcPts val="0"/>
              </a:spcBef>
              <a:spcAft>
                <a:spcPts val="0"/>
              </a:spcAft>
              <a:buNone/>
            </a:pPr>
            <a:r>
              <a:rPr b="0" i="0" lang="en-US" sz="1899" u="none" cap="none" strike="noStrike">
                <a:solidFill>
                  <a:srgbClr val="000000"/>
                </a:solidFill>
                <a:latin typeface="Ubuntu"/>
                <a:ea typeface="Ubuntu"/>
                <a:cs typeface="Ubuntu"/>
                <a:sym typeface="Ubuntu"/>
              </a:rPr>
              <a:t>do eiusmod tempor incididunt.</a:t>
            </a:r>
            <a:endParaRPr/>
          </a:p>
        </p:txBody>
      </p:sp>
      <p:sp>
        <p:nvSpPr>
          <p:cNvPr id="523" name="Google Shape;523;p23"/>
          <p:cNvSpPr txBox="1"/>
          <p:nvPr/>
        </p:nvSpPr>
        <p:spPr>
          <a:xfrm>
            <a:off x="1485499" y="7142274"/>
            <a:ext cx="3949500" cy="11691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1899" u="none" cap="none" strike="noStrike">
                <a:solidFill>
                  <a:srgbClr val="000000"/>
                </a:solidFill>
                <a:latin typeface="Ubuntu"/>
                <a:ea typeface="Ubuntu"/>
                <a:cs typeface="Ubuntu"/>
                <a:sym typeface="Ubuntu"/>
              </a:rPr>
              <a:t>Lorem ipsum dolor sit amet, consectetur adipiscing elit, sed</a:t>
            </a:r>
            <a:endParaRPr/>
          </a:p>
          <a:p>
            <a:pPr indent="0" lvl="0" marL="0" marR="0" rtl="0" algn="ctr">
              <a:lnSpc>
                <a:spcPct val="150000"/>
              </a:lnSpc>
              <a:spcBef>
                <a:spcPts val="0"/>
              </a:spcBef>
              <a:spcAft>
                <a:spcPts val="0"/>
              </a:spcAft>
              <a:buNone/>
            </a:pPr>
            <a:r>
              <a:rPr b="0" i="0" lang="en-US" sz="1899" u="none" cap="none" strike="noStrike">
                <a:solidFill>
                  <a:srgbClr val="000000"/>
                </a:solidFill>
                <a:latin typeface="Ubuntu"/>
                <a:ea typeface="Ubuntu"/>
                <a:cs typeface="Ubuntu"/>
                <a:sym typeface="Ubuntu"/>
              </a:rPr>
              <a:t>do eiusmod tempor incididunt.</a:t>
            </a:r>
            <a:endParaRPr/>
          </a:p>
        </p:txBody>
      </p:sp>
      <p:sp>
        <p:nvSpPr>
          <p:cNvPr id="524" name="Google Shape;524;p23"/>
          <p:cNvSpPr txBox="1"/>
          <p:nvPr/>
        </p:nvSpPr>
        <p:spPr>
          <a:xfrm>
            <a:off x="13309778" y="7142274"/>
            <a:ext cx="3949500" cy="11691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1899" u="none" cap="none" strike="noStrike">
                <a:solidFill>
                  <a:srgbClr val="000000"/>
                </a:solidFill>
                <a:latin typeface="Ubuntu"/>
                <a:ea typeface="Ubuntu"/>
                <a:cs typeface="Ubuntu"/>
                <a:sym typeface="Ubuntu"/>
              </a:rPr>
              <a:t>Lorem ipsum dolor sit amet, consectetur adipiscing elit, sed</a:t>
            </a:r>
            <a:endParaRPr/>
          </a:p>
          <a:p>
            <a:pPr indent="0" lvl="0" marL="0" marR="0" rtl="0" algn="ctr">
              <a:lnSpc>
                <a:spcPct val="150000"/>
              </a:lnSpc>
              <a:spcBef>
                <a:spcPts val="0"/>
              </a:spcBef>
              <a:spcAft>
                <a:spcPts val="0"/>
              </a:spcAft>
              <a:buNone/>
            </a:pPr>
            <a:r>
              <a:rPr b="0" i="0" lang="en-US" sz="1899" u="none" cap="none" strike="noStrike">
                <a:solidFill>
                  <a:srgbClr val="000000"/>
                </a:solidFill>
                <a:latin typeface="Ubuntu"/>
                <a:ea typeface="Ubuntu"/>
                <a:cs typeface="Ubuntu"/>
                <a:sym typeface="Ubuntu"/>
              </a:rPr>
              <a:t>do eiusmod tempor incididunt.</a:t>
            </a:r>
            <a:endParaRPr/>
          </a:p>
        </p:txBody>
      </p:sp>
      <p:sp>
        <p:nvSpPr>
          <p:cNvPr id="525" name="Google Shape;525;p23"/>
          <p:cNvSpPr txBox="1"/>
          <p:nvPr/>
        </p:nvSpPr>
        <p:spPr>
          <a:xfrm>
            <a:off x="755921" y="777655"/>
            <a:ext cx="16776159" cy="1511522"/>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0" i="0" lang="en-US" sz="8800" u="none" cap="none" strike="noStrike">
                <a:solidFill>
                  <a:srgbClr val="FFFFFF"/>
                </a:solidFill>
                <a:latin typeface="Kalam"/>
                <a:ea typeface="Kalam"/>
                <a:cs typeface="Kalam"/>
                <a:sym typeface="Kalam"/>
              </a:rPr>
              <a:t>Impact of Ozone Depletion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65D9"/>
        </a:solidFill>
      </p:bgPr>
    </p:bg>
    <p:spTree>
      <p:nvGrpSpPr>
        <p:cNvPr id="529" name="Shape 529"/>
        <p:cNvGrpSpPr/>
        <p:nvPr/>
      </p:nvGrpSpPr>
      <p:grpSpPr>
        <a:xfrm>
          <a:off x="0" y="0"/>
          <a:ext cx="0" cy="0"/>
          <a:chOff x="0" y="0"/>
          <a:chExt cx="0" cy="0"/>
        </a:xfrm>
      </p:grpSpPr>
      <p:grpSp>
        <p:nvGrpSpPr>
          <p:cNvPr id="530" name="Google Shape;530;p24"/>
          <p:cNvGrpSpPr/>
          <p:nvPr/>
        </p:nvGrpSpPr>
        <p:grpSpPr>
          <a:xfrm>
            <a:off x="354285" y="137294"/>
            <a:ext cx="17579429" cy="9795420"/>
            <a:chOff x="0" y="-57150"/>
            <a:chExt cx="4629973" cy="2579864"/>
          </a:xfrm>
        </p:grpSpPr>
        <p:sp>
          <p:nvSpPr>
            <p:cNvPr id="531" name="Google Shape;531;p24"/>
            <p:cNvSpPr/>
            <p:nvPr/>
          </p:nvSpPr>
          <p:spPr>
            <a:xfrm>
              <a:off x="0" y="0"/>
              <a:ext cx="4629973" cy="2522714"/>
            </a:xfrm>
            <a:custGeom>
              <a:rect b="b" l="l" r="r" t="t"/>
              <a:pathLst>
                <a:path extrusionOk="0" h="2522714" w="4629973">
                  <a:moveTo>
                    <a:pt x="11450" y="0"/>
                  </a:moveTo>
                  <a:lnTo>
                    <a:pt x="4618523" y="0"/>
                  </a:lnTo>
                  <a:cubicBezTo>
                    <a:pt x="4621560" y="0"/>
                    <a:pt x="4624472" y="1206"/>
                    <a:pt x="4626620" y="3354"/>
                  </a:cubicBezTo>
                  <a:cubicBezTo>
                    <a:pt x="4628767" y="5501"/>
                    <a:pt x="4629973" y="8413"/>
                    <a:pt x="4629973" y="11450"/>
                  </a:cubicBezTo>
                  <a:lnTo>
                    <a:pt x="4629973" y="2511264"/>
                  </a:lnTo>
                  <a:cubicBezTo>
                    <a:pt x="4629973" y="2517587"/>
                    <a:pt x="4624847" y="2522714"/>
                    <a:pt x="4618523" y="2522714"/>
                  </a:cubicBezTo>
                  <a:lnTo>
                    <a:pt x="11450" y="2522714"/>
                  </a:lnTo>
                  <a:cubicBezTo>
                    <a:pt x="5126" y="2522714"/>
                    <a:pt x="0" y="2517587"/>
                    <a:pt x="0" y="2511264"/>
                  </a:cubicBezTo>
                  <a:lnTo>
                    <a:pt x="0" y="11450"/>
                  </a:lnTo>
                  <a:cubicBezTo>
                    <a:pt x="0" y="5126"/>
                    <a:pt x="5126" y="0"/>
                    <a:pt x="11450" y="0"/>
                  </a:cubicBezTo>
                  <a:close/>
                </a:path>
              </a:pathLst>
            </a:custGeom>
            <a:solidFill>
              <a:srgbClr val="43B3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4"/>
            <p:cNvSpPr txBox="1"/>
            <p:nvPr/>
          </p:nvSpPr>
          <p:spPr>
            <a:xfrm>
              <a:off x="0" y="-57150"/>
              <a:ext cx="4629973" cy="257986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533" name="Google Shape;533;p24"/>
          <p:cNvPicPr preferRelativeResize="0"/>
          <p:nvPr/>
        </p:nvPicPr>
        <p:blipFill rotWithShape="1">
          <a:blip r:embed="rId3">
            <a:alphaModFix/>
          </a:blip>
          <a:srcRect b="0" l="0" r="0" t="0"/>
          <a:stretch/>
        </p:blipFill>
        <p:spPr>
          <a:xfrm>
            <a:off x="1235171" y="2710309"/>
            <a:ext cx="4866382" cy="4866382"/>
          </a:xfrm>
          <a:prstGeom prst="rect">
            <a:avLst/>
          </a:prstGeom>
          <a:noFill/>
          <a:ln>
            <a:noFill/>
          </a:ln>
        </p:spPr>
      </p:pic>
      <p:pic>
        <p:nvPicPr>
          <p:cNvPr id="534" name="Google Shape;534;p24"/>
          <p:cNvPicPr preferRelativeResize="0"/>
          <p:nvPr/>
        </p:nvPicPr>
        <p:blipFill rotWithShape="1">
          <a:blip r:embed="rId4">
            <a:alphaModFix/>
          </a:blip>
          <a:srcRect b="0" l="0" r="0" t="0"/>
          <a:stretch/>
        </p:blipFill>
        <p:spPr>
          <a:xfrm>
            <a:off x="6710809" y="2710309"/>
            <a:ext cx="4866382" cy="4866382"/>
          </a:xfrm>
          <a:prstGeom prst="rect">
            <a:avLst/>
          </a:prstGeom>
          <a:noFill/>
          <a:ln>
            <a:noFill/>
          </a:ln>
        </p:spPr>
      </p:pic>
      <p:pic>
        <p:nvPicPr>
          <p:cNvPr id="535" name="Google Shape;535;p24"/>
          <p:cNvPicPr preferRelativeResize="0"/>
          <p:nvPr/>
        </p:nvPicPr>
        <p:blipFill rotWithShape="1">
          <a:blip r:embed="rId5">
            <a:alphaModFix/>
          </a:blip>
          <a:srcRect b="0" l="0" r="0" t="0"/>
          <a:stretch/>
        </p:blipFill>
        <p:spPr>
          <a:xfrm>
            <a:off x="12185352" y="2710309"/>
            <a:ext cx="4866382" cy="4866382"/>
          </a:xfrm>
          <a:prstGeom prst="rect">
            <a:avLst/>
          </a:prstGeom>
          <a:noFill/>
          <a:ln>
            <a:noFill/>
          </a:ln>
        </p:spPr>
      </p:pic>
      <p:sp>
        <p:nvSpPr>
          <p:cNvPr id="536" name="Google Shape;536;p24"/>
          <p:cNvSpPr/>
          <p:nvPr/>
        </p:nvSpPr>
        <p:spPr>
          <a:xfrm>
            <a:off x="2845643" y="4343218"/>
            <a:ext cx="1645439" cy="1600564"/>
          </a:xfrm>
          <a:custGeom>
            <a:rect b="b" l="l" r="r" t="t"/>
            <a:pathLst>
              <a:path extrusionOk="0" h="1600564" w="1645439">
                <a:moveTo>
                  <a:pt x="0" y="0"/>
                </a:moveTo>
                <a:lnTo>
                  <a:pt x="1645439" y="0"/>
                </a:lnTo>
                <a:lnTo>
                  <a:pt x="1645439" y="1600564"/>
                </a:lnTo>
                <a:lnTo>
                  <a:pt x="0" y="1600564"/>
                </a:lnTo>
                <a:lnTo>
                  <a:pt x="0" y="0"/>
                </a:lnTo>
                <a:close/>
              </a:path>
            </a:pathLst>
          </a:custGeom>
          <a:blipFill rotWithShape="1">
            <a:blip r:embed="rId6">
              <a:alphaModFix/>
            </a:blip>
            <a:stretch>
              <a:fillRect b="0" l="0" r="0" t="0"/>
            </a:stretch>
          </a:blipFill>
          <a:ln>
            <a:noFill/>
          </a:ln>
        </p:spPr>
      </p:sp>
      <p:sp>
        <p:nvSpPr>
          <p:cNvPr id="537" name="Google Shape;537;p24"/>
          <p:cNvSpPr/>
          <p:nvPr/>
        </p:nvSpPr>
        <p:spPr>
          <a:xfrm>
            <a:off x="8237838" y="4011557"/>
            <a:ext cx="1811230" cy="1964845"/>
          </a:xfrm>
          <a:custGeom>
            <a:rect b="b" l="l" r="r" t="t"/>
            <a:pathLst>
              <a:path extrusionOk="0" h="1964845" w="1811230">
                <a:moveTo>
                  <a:pt x="0" y="0"/>
                </a:moveTo>
                <a:lnTo>
                  <a:pt x="1811230" y="0"/>
                </a:lnTo>
                <a:lnTo>
                  <a:pt x="1811230" y="1964846"/>
                </a:lnTo>
                <a:lnTo>
                  <a:pt x="0" y="1964846"/>
                </a:lnTo>
                <a:lnTo>
                  <a:pt x="0" y="0"/>
                </a:lnTo>
                <a:close/>
              </a:path>
            </a:pathLst>
          </a:custGeom>
          <a:blipFill rotWithShape="1">
            <a:blip r:embed="rId7">
              <a:alphaModFix/>
            </a:blip>
            <a:stretch>
              <a:fillRect b="0" l="0" r="0" t="0"/>
            </a:stretch>
          </a:blipFill>
          <a:ln>
            <a:noFill/>
          </a:ln>
        </p:spPr>
      </p:sp>
      <p:sp>
        <p:nvSpPr>
          <p:cNvPr id="538" name="Google Shape;538;p24"/>
          <p:cNvSpPr/>
          <p:nvPr/>
        </p:nvSpPr>
        <p:spPr>
          <a:xfrm rot="-4469486">
            <a:off x="583399" y="591263"/>
            <a:ext cx="3215868" cy="3441104"/>
          </a:xfrm>
          <a:custGeom>
            <a:rect b="b" l="l" r="r" t="t"/>
            <a:pathLst>
              <a:path extrusionOk="0" h="3441104" w="3215868">
                <a:moveTo>
                  <a:pt x="0" y="0"/>
                </a:moveTo>
                <a:lnTo>
                  <a:pt x="3215868" y="0"/>
                </a:lnTo>
                <a:lnTo>
                  <a:pt x="3215868" y="3441105"/>
                </a:lnTo>
                <a:lnTo>
                  <a:pt x="0" y="3441105"/>
                </a:lnTo>
                <a:lnTo>
                  <a:pt x="0" y="0"/>
                </a:lnTo>
                <a:close/>
              </a:path>
            </a:pathLst>
          </a:custGeom>
          <a:blipFill rotWithShape="1">
            <a:blip r:embed="rId8">
              <a:alphaModFix/>
            </a:blip>
            <a:stretch>
              <a:fillRect b="0" l="0" r="0" t="0"/>
            </a:stretch>
          </a:blipFill>
          <a:ln>
            <a:noFill/>
          </a:ln>
        </p:spPr>
      </p:sp>
      <p:sp>
        <p:nvSpPr>
          <p:cNvPr id="539" name="Google Shape;539;p24"/>
          <p:cNvSpPr txBox="1"/>
          <p:nvPr/>
        </p:nvSpPr>
        <p:spPr>
          <a:xfrm>
            <a:off x="1693601" y="7546383"/>
            <a:ext cx="3949522" cy="1352677"/>
          </a:xfrm>
          <a:prstGeom prst="rect">
            <a:avLst/>
          </a:prstGeom>
          <a:noFill/>
          <a:ln>
            <a:noFill/>
          </a:ln>
        </p:spPr>
        <p:txBody>
          <a:bodyPr anchorCtr="0" anchor="t" bIns="0" lIns="0" spcFirstLastPara="1" rIns="0" wrap="square" tIns="0">
            <a:spAutoFit/>
          </a:bodyPr>
          <a:lstStyle/>
          <a:p>
            <a:pPr indent="0" lvl="0" marL="0" marR="0" rtl="0" algn="ctr">
              <a:lnSpc>
                <a:spcPct val="191047"/>
              </a:lnSpc>
              <a:spcBef>
                <a:spcPts val="0"/>
              </a:spcBef>
              <a:spcAft>
                <a:spcPts val="0"/>
              </a:spcAft>
              <a:buNone/>
            </a:pPr>
            <a:r>
              <a:rPr b="0" i="0" lang="en-US" sz="1899" u="none" cap="none" strike="noStrike">
                <a:solidFill>
                  <a:srgbClr val="000000"/>
                </a:solidFill>
                <a:latin typeface="Ubuntu"/>
                <a:ea typeface="Ubuntu"/>
                <a:cs typeface="Ubuntu"/>
                <a:sym typeface="Ubuntu"/>
              </a:rPr>
              <a:t>Lorem ipsum dolor sit amet, consectetur adipiscing elit, sed</a:t>
            </a:r>
            <a:endParaRPr/>
          </a:p>
          <a:p>
            <a:pPr indent="0" lvl="0" marL="0" marR="0" rtl="0" algn="ctr">
              <a:lnSpc>
                <a:spcPct val="191047"/>
              </a:lnSpc>
              <a:spcBef>
                <a:spcPts val="0"/>
              </a:spcBef>
              <a:spcAft>
                <a:spcPts val="0"/>
              </a:spcAft>
              <a:buNone/>
            </a:pPr>
            <a:r>
              <a:rPr b="0" i="0" lang="en-US" sz="1899" u="none" cap="none" strike="noStrike">
                <a:solidFill>
                  <a:srgbClr val="000000"/>
                </a:solidFill>
                <a:latin typeface="Ubuntu"/>
                <a:ea typeface="Ubuntu"/>
                <a:cs typeface="Ubuntu"/>
                <a:sym typeface="Ubuntu"/>
              </a:rPr>
              <a:t>do eiusmod tempor incididunt.</a:t>
            </a:r>
            <a:endParaRPr/>
          </a:p>
        </p:txBody>
      </p:sp>
      <p:sp>
        <p:nvSpPr>
          <p:cNvPr id="540" name="Google Shape;540;p24"/>
          <p:cNvSpPr txBox="1"/>
          <p:nvPr/>
        </p:nvSpPr>
        <p:spPr>
          <a:xfrm>
            <a:off x="7169239" y="7546383"/>
            <a:ext cx="3949522" cy="1352677"/>
          </a:xfrm>
          <a:prstGeom prst="rect">
            <a:avLst/>
          </a:prstGeom>
          <a:noFill/>
          <a:ln>
            <a:noFill/>
          </a:ln>
        </p:spPr>
        <p:txBody>
          <a:bodyPr anchorCtr="0" anchor="t" bIns="0" lIns="0" spcFirstLastPara="1" rIns="0" wrap="square" tIns="0">
            <a:spAutoFit/>
          </a:bodyPr>
          <a:lstStyle/>
          <a:p>
            <a:pPr indent="0" lvl="0" marL="0" marR="0" rtl="0" algn="ctr">
              <a:lnSpc>
                <a:spcPct val="191047"/>
              </a:lnSpc>
              <a:spcBef>
                <a:spcPts val="0"/>
              </a:spcBef>
              <a:spcAft>
                <a:spcPts val="0"/>
              </a:spcAft>
              <a:buNone/>
            </a:pPr>
            <a:r>
              <a:rPr b="0" i="0" lang="en-US" sz="1899" u="none" cap="none" strike="noStrike">
                <a:solidFill>
                  <a:srgbClr val="000000"/>
                </a:solidFill>
                <a:latin typeface="Ubuntu"/>
                <a:ea typeface="Ubuntu"/>
                <a:cs typeface="Ubuntu"/>
                <a:sym typeface="Ubuntu"/>
              </a:rPr>
              <a:t>Lorem ipsum dolor sit amet, consectetur adipiscing elit, sed</a:t>
            </a:r>
            <a:endParaRPr/>
          </a:p>
          <a:p>
            <a:pPr indent="0" lvl="0" marL="0" marR="0" rtl="0" algn="ctr">
              <a:lnSpc>
                <a:spcPct val="191047"/>
              </a:lnSpc>
              <a:spcBef>
                <a:spcPts val="0"/>
              </a:spcBef>
              <a:spcAft>
                <a:spcPts val="0"/>
              </a:spcAft>
              <a:buNone/>
            </a:pPr>
            <a:r>
              <a:rPr b="0" i="0" lang="en-US" sz="1899" u="none" cap="none" strike="noStrike">
                <a:solidFill>
                  <a:srgbClr val="000000"/>
                </a:solidFill>
                <a:latin typeface="Ubuntu"/>
                <a:ea typeface="Ubuntu"/>
                <a:cs typeface="Ubuntu"/>
                <a:sym typeface="Ubuntu"/>
              </a:rPr>
              <a:t>do eiusmod tempor incididunt.</a:t>
            </a:r>
            <a:endParaRPr/>
          </a:p>
        </p:txBody>
      </p:sp>
      <p:sp>
        <p:nvSpPr>
          <p:cNvPr id="541" name="Google Shape;541;p24"/>
          <p:cNvSpPr txBox="1"/>
          <p:nvPr/>
        </p:nvSpPr>
        <p:spPr>
          <a:xfrm>
            <a:off x="12643782" y="7546383"/>
            <a:ext cx="3949522" cy="1352677"/>
          </a:xfrm>
          <a:prstGeom prst="rect">
            <a:avLst/>
          </a:prstGeom>
          <a:noFill/>
          <a:ln>
            <a:noFill/>
          </a:ln>
        </p:spPr>
        <p:txBody>
          <a:bodyPr anchorCtr="0" anchor="t" bIns="0" lIns="0" spcFirstLastPara="1" rIns="0" wrap="square" tIns="0">
            <a:spAutoFit/>
          </a:bodyPr>
          <a:lstStyle/>
          <a:p>
            <a:pPr indent="0" lvl="0" marL="0" marR="0" rtl="0" algn="ctr">
              <a:lnSpc>
                <a:spcPct val="191047"/>
              </a:lnSpc>
              <a:spcBef>
                <a:spcPts val="0"/>
              </a:spcBef>
              <a:spcAft>
                <a:spcPts val="0"/>
              </a:spcAft>
              <a:buNone/>
            </a:pPr>
            <a:r>
              <a:rPr b="0" i="0" lang="en-US" sz="1899" u="none" cap="none" strike="noStrike">
                <a:solidFill>
                  <a:srgbClr val="000000"/>
                </a:solidFill>
                <a:latin typeface="Ubuntu"/>
                <a:ea typeface="Ubuntu"/>
                <a:cs typeface="Ubuntu"/>
                <a:sym typeface="Ubuntu"/>
              </a:rPr>
              <a:t>Lorem ipsum dolor sit amet, consectetur adipiscing elit, sed</a:t>
            </a:r>
            <a:endParaRPr/>
          </a:p>
          <a:p>
            <a:pPr indent="0" lvl="0" marL="0" marR="0" rtl="0" algn="ctr">
              <a:lnSpc>
                <a:spcPct val="191047"/>
              </a:lnSpc>
              <a:spcBef>
                <a:spcPts val="0"/>
              </a:spcBef>
              <a:spcAft>
                <a:spcPts val="0"/>
              </a:spcAft>
              <a:buNone/>
            </a:pPr>
            <a:r>
              <a:rPr b="0" i="0" lang="en-US" sz="1899" u="none" cap="none" strike="noStrike">
                <a:solidFill>
                  <a:srgbClr val="000000"/>
                </a:solidFill>
                <a:latin typeface="Ubuntu"/>
                <a:ea typeface="Ubuntu"/>
                <a:cs typeface="Ubuntu"/>
                <a:sym typeface="Ubuntu"/>
              </a:rPr>
              <a:t>do eiusmod tempor incididunt.</a:t>
            </a:r>
            <a:endParaRPr/>
          </a:p>
        </p:txBody>
      </p:sp>
      <p:sp>
        <p:nvSpPr>
          <p:cNvPr id="542" name="Google Shape;542;p24"/>
          <p:cNvSpPr txBox="1"/>
          <p:nvPr/>
        </p:nvSpPr>
        <p:spPr>
          <a:xfrm>
            <a:off x="4156168" y="872905"/>
            <a:ext cx="9975663" cy="1511522"/>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0" i="0" lang="en-US" sz="8800" u="none" cap="none" strike="noStrike">
                <a:solidFill>
                  <a:srgbClr val="FFFFFF"/>
                </a:solidFill>
                <a:latin typeface="Kalam"/>
                <a:ea typeface="Kalam"/>
                <a:cs typeface="Kalam"/>
                <a:sym typeface="Kalam"/>
              </a:rPr>
              <a:t>Important charts</a:t>
            </a:r>
            <a:endParaRPr/>
          </a:p>
        </p:txBody>
      </p:sp>
      <p:grpSp>
        <p:nvGrpSpPr>
          <p:cNvPr id="543" name="Google Shape;543;p24"/>
          <p:cNvGrpSpPr/>
          <p:nvPr/>
        </p:nvGrpSpPr>
        <p:grpSpPr>
          <a:xfrm rot="-5400000">
            <a:off x="-3116498" y="3928208"/>
            <a:ext cx="6370291" cy="571276"/>
            <a:chOff x="0" y="-57150"/>
            <a:chExt cx="1677772" cy="150460"/>
          </a:xfrm>
        </p:grpSpPr>
        <p:sp>
          <p:nvSpPr>
            <p:cNvPr id="544" name="Google Shape;544;p24"/>
            <p:cNvSpPr/>
            <p:nvPr/>
          </p:nvSpPr>
          <p:spPr>
            <a:xfrm>
              <a:off x="0" y="0"/>
              <a:ext cx="1677772" cy="93310"/>
            </a:xfrm>
            <a:custGeom>
              <a:rect b="b" l="l" r="r" t="t"/>
              <a:pathLst>
                <a:path extrusionOk="0" h="93310" w="1677772">
                  <a:moveTo>
                    <a:pt x="0" y="0"/>
                  </a:moveTo>
                  <a:lnTo>
                    <a:pt x="1677772" y="0"/>
                  </a:lnTo>
                  <a:lnTo>
                    <a:pt x="1677772" y="93310"/>
                  </a:lnTo>
                  <a:lnTo>
                    <a:pt x="0" y="93310"/>
                  </a:lnTo>
                  <a:close/>
                </a:path>
              </a:pathLst>
            </a:custGeom>
            <a:solidFill>
              <a:srgbClr val="1265D9"/>
            </a:solidFill>
            <a:ln>
              <a:noFill/>
            </a:ln>
          </p:spPr>
        </p:sp>
        <p:sp>
          <p:nvSpPr>
            <p:cNvPr id="545" name="Google Shape;545;p24"/>
            <p:cNvSpPr txBox="1"/>
            <p:nvPr/>
          </p:nvSpPr>
          <p:spPr>
            <a:xfrm>
              <a:off x="0" y="-57150"/>
              <a:ext cx="1677772" cy="15046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46" name="Google Shape;546;p24"/>
          <p:cNvSpPr/>
          <p:nvPr/>
        </p:nvSpPr>
        <p:spPr>
          <a:xfrm flipH="1" rot="5070324">
            <a:off x="14748312" y="648275"/>
            <a:ext cx="3215868" cy="3441104"/>
          </a:xfrm>
          <a:custGeom>
            <a:rect b="b" l="l" r="r" t="t"/>
            <a:pathLst>
              <a:path extrusionOk="0" h="3441104" w="3215868">
                <a:moveTo>
                  <a:pt x="0" y="3441104"/>
                </a:moveTo>
                <a:lnTo>
                  <a:pt x="3215869" y="3441104"/>
                </a:lnTo>
                <a:lnTo>
                  <a:pt x="3215869" y="0"/>
                </a:lnTo>
                <a:lnTo>
                  <a:pt x="0" y="0"/>
                </a:lnTo>
                <a:lnTo>
                  <a:pt x="0" y="3441104"/>
                </a:lnTo>
                <a:close/>
              </a:path>
            </a:pathLst>
          </a:custGeom>
          <a:blipFill rotWithShape="1">
            <a:blip r:embed="rId8">
              <a:alphaModFix/>
            </a:blip>
            <a:stretch>
              <a:fillRect b="0" l="0" r="0" t="0"/>
            </a:stretch>
          </a:blipFill>
          <a:ln>
            <a:noFill/>
          </a:ln>
        </p:spPr>
      </p:sp>
      <p:grpSp>
        <p:nvGrpSpPr>
          <p:cNvPr id="547" name="Google Shape;547;p24"/>
          <p:cNvGrpSpPr/>
          <p:nvPr/>
        </p:nvGrpSpPr>
        <p:grpSpPr>
          <a:xfrm rot="-5400000">
            <a:off x="14815632" y="3928208"/>
            <a:ext cx="6370291" cy="571276"/>
            <a:chOff x="0" y="-57150"/>
            <a:chExt cx="1677772" cy="150460"/>
          </a:xfrm>
        </p:grpSpPr>
        <p:sp>
          <p:nvSpPr>
            <p:cNvPr id="548" name="Google Shape;548;p24"/>
            <p:cNvSpPr/>
            <p:nvPr/>
          </p:nvSpPr>
          <p:spPr>
            <a:xfrm>
              <a:off x="0" y="0"/>
              <a:ext cx="1677772" cy="93310"/>
            </a:xfrm>
            <a:custGeom>
              <a:rect b="b" l="l" r="r" t="t"/>
              <a:pathLst>
                <a:path extrusionOk="0" h="93310" w="1677772">
                  <a:moveTo>
                    <a:pt x="0" y="0"/>
                  </a:moveTo>
                  <a:lnTo>
                    <a:pt x="1677772" y="0"/>
                  </a:lnTo>
                  <a:lnTo>
                    <a:pt x="1677772" y="93310"/>
                  </a:lnTo>
                  <a:lnTo>
                    <a:pt x="0" y="93310"/>
                  </a:lnTo>
                  <a:close/>
                </a:path>
              </a:pathLst>
            </a:custGeom>
            <a:solidFill>
              <a:srgbClr val="1265D9"/>
            </a:solidFill>
            <a:ln>
              <a:noFill/>
            </a:ln>
          </p:spPr>
        </p:sp>
        <p:sp>
          <p:nvSpPr>
            <p:cNvPr id="549" name="Google Shape;549;p24"/>
            <p:cNvSpPr txBox="1"/>
            <p:nvPr/>
          </p:nvSpPr>
          <p:spPr>
            <a:xfrm>
              <a:off x="0" y="-57150"/>
              <a:ext cx="1677772" cy="15046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550" name="Google Shape;550;p24"/>
          <p:cNvPicPr preferRelativeResize="0"/>
          <p:nvPr/>
        </p:nvPicPr>
        <p:blipFill>
          <a:blip r:embed="rId9">
            <a:alphaModFix/>
          </a:blip>
          <a:stretch>
            <a:fillRect/>
          </a:stretch>
        </p:blipFill>
        <p:spPr>
          <a:xfrm>
            <a:off x="13875130" y="3979796"/>
            <a:ext cx="1453450" cy="208640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65D9"/>
        </a:solidFill>
      </p:bgPr>
    </p:bg>
    <p:spTree>
      <p:nvGrpSpPr>
        <p:cNvPr id="554" name="Shape 554"/>
        <p:cNvGrpSpPr/>
        <p:nvPr/>
      </p:nvGrpSpPr>
      <p:grpSpPr>
        <a:xfrm>
          <a:off x="0" y="0"/>
          <a:ext cx="0" cy="0"/>
          <a:chOff x="0" y="0"/>
          <a:chExt cx="0" cy="0"/>
        </a:xfrm>
      </p:grpSpPr>
      <p:grpSp>
        <p:nvGrpSpPr>
          <p:cNvPr id="555" name="Google Shape;555;p25"/>
          <p:cNvGrpSpPr/>
          <p:nvPr/>
        </p:nvGrpSpPr>
        <p:grpSpPr>
          <a:xfrm>
            <a:off x="354285" y="137292"/>
            <a:ext cx="17579544" cy="9796002"/>
            <a:chOff x="0" y="-57150"/>
            <a:chExt cx="4629973" cy="2580000"/>
          </a:xfrm>
        </p:grpSpPr>
        <p:sp>
          <p:nvSpPr>
            <p:cNvPr id="556" name="Google Shape;556;p25"/>
            <p:cNvSpPr/>
            <p:nvPr/>
          </p:nvSpPr>
          <p:spPr>
            <a:xfrm>
              <a:off x="0" y="0"/>
              <a:ext cx="4629973" cy="2522714"/>
            </a:xfrm>
            <a:custGeom>
              <a:rect b="b" l="l" r="r" t="t"/>
              <a:pathLst>
                <a:path extrusionOk="0" h="2522714" w="4629973">
                  <a:moveTo>
                    <a:pt x="11450" y="0"/>
                  </a:moveTo>
                  <a:lnTo>
                    <a:pt x="4618523" y="0"/>
                  </a:lnTo>
                  <a:cubicBezTo>
                    <a:pt x="4621560" y="0"/>
                    <a:pt x="4624472" y="1206"/>
                    <a:pt x="4626620" y="3354"/>
                  </a:cubicBezTo>
                  <a:cubicBezTo>
                    <a:pt x="4628767" y="5501"/>
                    <a:pt x="4629973" y="8413"/>
                    <a:pt x="4629973" y="11450"/>
                  </a:cubicBezTo>
                  <a:lnTo>
                    <a:pt x="4629973" y="2511264"/>
                  </a:lnTo>
                  <a:cubicBezTo>
                    <a:pt x="4629973" y="2517587"/>
                    <a:pt x="4624847" y="2522714"/>
                    <a:pt x="4618523" y="2522714"/>
                  </a:cubicBezTo>
                  <a:lnTo>
                    <a:pt x="11450" y="2522714"/>
                  </a:lnTo>
                  <a:cubicBezTo>
                    <a:pt x="5126" y="2522714"/>
                    <a:pt x="0" y="2517587"/>
                    <a:pt x="0" y="2511264"/>
                  </a:cubicBezTo>
                  <a:lnTo>
                    <a:pt x="0" y="11450"/>
                  </a:lnTo>
                  <a:cubicBezTo>
                    <a:pt x="0" y="5126"/>
                    <a:pt x="5126" y="0"/>
                    <a:pt x="11450" y="0"/>
                  </a:cubicBezTo>
                  <a:close/>
                </a:path>
              </a:pathLst>
            </a:custGeom>
            <a:solidFill>
              <a:srgbClr val="43B3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5"/>
            <p:cNvSpPr txBox="1"/>
            <p:nvPr/>
          </p:nvSpPr>
          <p:spPr>
            <a:xfrm>
              <a:off x="0" y="-57150"/>
              <a:ext cx="4629900" cy="2580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558" name="Google Shape;558;p25"/>
          <p:cNvPicPr preferRelativeResize="0"/>
          <p:nvPr/>
        </p:nvPicPr>
        <p:blipFill>
          <a:blip r:embed="rId3">
            <a:alphaModFix/>
          </a:blip>
          <a:stretch>
            <a:fillRect/>
          </a:stretch>
        </p:blipFill>
        <p:spPr>
          <a:xfrm>
            <a:off x="-20000" y="0"/>
            <a:ext cx="18288000" cy="10287000"/>
          </a:xfrm>
          <a:prstGeom prst="rect">
            <a:avLst/>
          </a:prstGeom>
          <a:noFill/>
          <a:ln>
            <a:noFill/>
          </a:ln>
        </p:spPr>
      </p:pic>
      <p:sp>
        <p:nvSpPr>
          <p:cNvPr id="559" name="Google Shape;559;p25"/>
          <p:cNvSpPr/>
          <p:nvPr/>
        </p:nvSpPr>
        <p:spPr>
          <a:xfrm rot="-184661">
            <a:off x="4335939" y="2495847"/>
            <a:ext cx="1664137" cy="1467466"/>
          </a:xfrm>
          <a:custGeom>
            <a:rect b="b" l="l" r="r" t="t"/>
            <a:pathLst>
              <a:path extrusionOk="0" h="1467466" w="1664137">
                <a:moveTo>
                  <a:pt x="0" y="0"/>
                </a:moveTo>
                <a:lnTo>
                  <a:pt x="1664138" y="0"/>
                </a:lnTo>
                <a:lnTo>
                  <a:pt x="1664138" y="1467467"/>
                </a:lnTo>
                <a:lnTo>
                  <a:pt x="0" y="1467467"/>
                </a:lnTo>
                <a:lnTo>
                  <a:pt x="0" y="0"/>
                </a:lnTo>
                <a:close/>
              </a:path>
            </a:pathLst>
          </a:custGeom>
          <a:blipFill rotWithShape="1">
            <a:blip r:embed="rId4">
              <a:alphaModFix/>
            </a:blip>
            <a:stretch>
              <a:fillRect b="0" l="0" r="0" t="0"/>
            </a:stretch>
          </a:blipFill>
          <a:ln>
            <a:noFill/>
          </a:ln>
        </p:spPr>
      </p:sp>
      <p:sp>
        <p:nvSpPr>
          <p:cNvPr id="560" name="Google Shape;560;p25"/>
          <p:cNvSpPr/>
          <p:nvPr/>
        </p:nvSpPr>
        <p:spPr>
          <a:xfrm rot="-184661">
            <a:off x="3617419" y="2629253"/>
            <a:ext cx="1669373" cy="1472083"/>
          </a:xfrm>
          <a:custGeom>
            <a:rect b="b" l="l" r="r" t="t"/>
            <a:pathLst>
              <a:path extrusionOk="0" h="1472083" w="1669373">
                <a:moveTo>
                  <a:pt x="0" y="0"/>
                </a:moveTo>
                <a:lnTo>
                  <a:pt x="1669373" y="0"/>
                </a:lnTo>
                <a:lnTo>
                  <a:pt x="1669373" y="1472084"/>
                </a:lnTo>
                <a:lnTo>
                  <a:pt x="0" y="1472084"/>
                </a:lnTo>
                <a:lnTo>
                  <a:pt x="0" y="0"/>
                </a:lnTo>
                <a:close/>
              </a:path>
            </a:pathLst>
          </a:custGeom>
          <a:blipFill rotWithShape="1">
            <a:blip r:embed="rId4">
              <a:alphaModFix/>
            </a:blip>
            <a:stretch>
              <a:fillRect b="0" l="0" r="0" t="0"/>
            </a:stretch>
          </a:blipFill>
          <a:ln>
            <a:noFill/>
          </a:ln>
        </p:spPr>
      </p:sp>
      <p:sp>
        <p:nvSpPr>
          <p:cNvPr id="561" name="Google Shape;561;p25"/>
          <p:cNvSpPr/>
          <p:nvPr/>
        </p:nvSpPr>
        <p:spPr>
          <a:xfrm rot="9809589">
            <a:off x="3616380" y="2203795"/>
            <a:ext cx="549597" cy="1275435"/>
          </a:xfrm>
          <a:custGeom>
            <a:rect b="b" l="l" r="r" t="t"/>
            <a:pathLst>
              <a:path extrusionOk="0" h="1275435" w="549597">
                <a:moveTo>
                  <a:pt x="0" y="0"/>
                </a:moveTo>
                <a:lnTo>
                  <a:pt x="549597" y="0"/>
                </a:lnTo>
                <a:lnTo>
                  <a:pt x="549597" y="1275435"/>
                </a:lnTo>
                <a:lnTo>
                  <a:pt x="0" y="1275435"/>
                </a:lnTo>
                <a:lnTo>
                  <a:pt x="0" y="0"/>
                </a:lnTo>
                <a:close/>
              </a:path>
            </a:pathLst>
          </a:custGeom>
          <a:blipFill rotWithShape="1">
            <a:blip r:embed="rId5">
              <a:alphaModFix/>
            </a:blip>
            <a:stretch>
              <a:fillRect b="0" l="0" r="0" t="0"/>
            </a:stretch>
          </a:blipFill>
          <a:ln>
            <a:noFill/>
          </a:ln>
        </p:spPr>
      </p:sp>
      <p:sp>
        <p:nvSpPr>
          <p:cNvPr id="562" name="Google Shape;562;p25"/>
          <p:cNvSpPr/>
          <p:nvPr/>
        </p:nvSpPr>
        <p:spPr>
          <a:xfrm rot="9809589">
            <a:off x="4346291" y="4091105"/>
            <a:ext cx="549597" cy="1275435"/>
          </a:xfrm>
          <a:custGeom>
            <a:rect b="b" l="l" r="r" t="t"/>
            <a:pathLst>
              <a:path extrusionOk="0" h="1275435" w="549597">
                <a:moveTo>
                  <a:pt x="0" y="0"/>
                </a:moveTo>
                <a:lnTo>
                  <a:pt x="549597" y="0"/>
                </a:lnTo>
                <a:lnTo>
                  <a:pt x="549597" y="1275435"/>
                </a:lnTo>
                <a:lnTo>
                  <a:pt x="0" y="1275435"/>
                </a:lnTo>
                <a:lnTo>
                  <a:pt x="0" y="0"/>
                </a:lnTo>
                <a:close/>
              </a:path>
            </a:pathLst>
          </a:custGeom>
          <a:blipFill rotWithShape="1">
            <a:blip r:embed="rId5">
              <a:alphaModFix/>
            </a:blip>
            <a:stretch>
              <a:fillRect b="0" l="0" r="0" t="0"/>
            </a:stretch>
          </a:blipFill>
          <a:ln>
            <a:noFill/>
          </a:ln>
        </p:spPr>
      </p:sp>
      <p:sp>
        <p:nvSpPr>
          <p:cNvPr id="563" name="Google Shape;563;p25"/>
          <p:cNvSpPr/>
          <p:nvPr/>
        </p:nvSpPr>
        <p:spPr>
          <a:xfrm rot="9809589">
            <a:off x="4400940" y="2108545"/>
            <a:ext cx="549597" cy="1275435"/>
          </a:xfrm>
          <a:custGeom>
            <a:rect b="b" l="l" r="r" t="t"/>
            <a:pathLst>
              <a:path extrusionOk="0" h="1275435" w="549597">
                <a:moveTo>
                  <a:pt x="0" y="0"/>
                </a:moveTo>
                <a:lnTo>
                  <a:pt x="549596" y="0"/>
                </a:lnTo>
                <a:lnTo>
                  <a:pt x="549596" y="1275435"/>
                </a:lnTo>
                <a:lnTo>
                  <a:pt x="0" y="1275435"/>
                </a:lnTo>
                <a:lnTo>
                  <a:pt x="0" y="0"/>
                </a:lnTo>
                <a:close/>
              </a:path>
            </a:pathLst>
          </a:custGeom>
          <a:blipFill rotWithShape="1">
            <a:blip r:embed="rId5">
              <a:alphaModFix/>
            </a:blip>
            <a:stretch>
              <a:fillRect b="0" l="0" r="0" t="0"/>
            </a:stretch>
          </a:blipFill>
          <a:ln>
            <a:noFill/>
          </a:ln>
        </p:spPr>
      </p:sp>
      <p:sp>
        <p:nvSpPr>
          <p:cNvPr id="564" name="Google Shape;564;p25"/>
          <p:cNvSpPr/>
          <p:nvPr/>
        </p:nvSpPr>
        <p:spPr>
          <a:xfrm rot="9809589">
            <a:off x="5130851" y="3995855"/>
            <a:ext cx="549597" cy="1275435"/>
          </a:xfrm>
          <a:custGeom>
            <a:rect b="b" l="l" r="r" t="t"/>
            <a:pathLst>
              <a:path extrusionOk="0" h="1275435" w="549597">
                <a:moveTo>
                  <a:pt x="0" y="0"/>
                </a:moveTo>
                <a:lnTo>
                  <a:pt x="549597" y="0"/>
                </a:lnTo>
                <a:lnTo>
                  <a:pt x="549597" y="1275435"/>
                </a:lnTo>
                <a:lnTo>
                  <a:pt x="0" y="1275435"/>
                </a:lnTo>
                <a:lnTo>
                  <a:pt x="0" y="0"/>
                </a:lnTo>
                <a:close/>
              </a:path>
            </a:pathLst>
          </a:custGeom>
          <a:blipFill rotWithShape="1">
            <a:blip r:embed="rId5">
              <a:alphaModFix/>
            </a:blip>
            <a:stretch>
              <a:fillRect b="0" l="0" r="0" t="0"/>
            </a:stretch>
          </a:blipFill>
          <a:ln>
            <a:noFill/>
          </a:ln>
        </p:spPr>
      </p:sp>
      <p:sp>
        <p:nvSpPr>
          <p:cNvPr id="565" name="Google Shape;565;p25"/>
          <p:cNvSpPr/>
          <p:nvPr/>
        </p:nvSpPr>
        <p:spPr>
          <a:xfrm rot="9809589">
            <a:off x="5235626" y="2038064"/>
            <a:ext cx="549597" cy="1275435"/>
          </a:xfrm>
          <a:custGeom>
            <a:rect b="b" l="l" r="r" t="t"/>
            <a:pathLst>
              <a:path extrusionOk="0" h="1275435" w="549597">
                <a:moveTo>
                  <a:pt x="0" y="0"/>
                </a:moveTo>
                <a:lnTo>
                  <a:pt x="549597" y="0"/>
                </a:lnTo>
                <a:lnTo>
                  <a:pt x="549597" y="1275436"/>
                </a:lnTo>
                <a:lnTo>
                  <a:pt x="0" y="1275436"/>
                </a:lnTo>
                <a:lnTo>
                  <a:pt x="0" y="0"/>
                </a:lnTo>
                <a:close/>
              </a:path>
            </a:pathLst>
          </a:custGeom>
          <a:blipFill rotWithShape="1">
            <a:blip r:embed="rId5">
              <a:alphaModFix/>
            </a:blip>
            <a:stretch>
              <a:fillRect b="0" l="0" r="0" t="0"/>
            </a:stretch>
          </a:blipFill>
          <a:ln>
            <a:noFill/>
          </a:ln>
        </p:spPr>
      </p:sp>
      <p:sp>
        <p:nvSpPr>
          <p:cNvPr id="566" name="Google Shape;566;p25"/>
          <p:cNvSpPr/>
          <p:nvPr/>
        </p:nvSpPr>
        <p:spPr>
          <a:xfrm rot="9809589">
            <a:off x="5965538" y="3925375"/>
            <a:ext cx="549597" cy="1275435"/>
          </a:xfrm>
          <a:custGeom>
            <a:rect b="b" l="l" r="r" t="t"/>
            <a:pathLst>
              <a:path extrusionOk="0" h="1275435" w="549597">
                <a:moveTo>
                  <a:pt x="0" y="0"/>
                </a:moveTo>
                <a:lnTo>
                  <a:pt x="549596" y="0"/>
                </a:lnTo>
                <a:lnTo>
                  <a:pt x="549596" y="1275435"/>
                </a:lnTo>
                <a:lnTo>
                  <a:pt x="0" y="1275435"/>
                </a:lnTo>
                <a:lnTo>
                  <a:pt x="0" y="0"/>
                </a:lnTo>
                <a:close/>
              </a:path>
            </a:pathLst>
          </a:custGeom>
          <a:blipFill rotWithShape="1">
            <a:blip r:embed="rId5">
              <a:alphaModFix/>
            </a:blip>
            <a:stretch>
              <a:fillRect b="0" l="0" r="0" t="0"/>
            </a:stretch>
          </a:blipFill>
          <a:ln>
            <a:noFill/>
          </a:ln>
        </p:spPr>
      </p:sp>
      <p:sp>
        <p:nvSpPr>
          <p:cNvPr id="567" name="Google Shape;567;p25"/>
          <p:cNvSpPr/>
          <p:nvPr/>
        </p:nvSpPr>
        <p:spPr>
          <a:xfrm rot="264169">
            <a:off x="10097234" y="3582821"/>
            <a:ext cx="549597" cy="1275435"/>
          </a:xfrm>
          <a:custGeom>
            <a:rect b="b" l="l" r="r" t="t"/>
            <a:pathLst>
              <a:path extrusionOk="0" h="1275435" w="549597">
                <a:moveTo>
                  <a:pt x="0" y="0"/>
                </a:moveTo>
                <a:lnTo>
                  <a:pt x="549596" y="0"/>
                </a:lnTo>
                <a:lnTo>
                  <a:pt x="549596" y="1275435"/>
                </a:lnTo>
                <a:lnTo>
                  <a:pt x="0" y="1275435"/>
                </a:lnTo>
                <a:lnTo>
                  <a:pt x="0" y="0"/>
                </a:lnTo>
                <a:close/>
              </a:path>
            </a:pathLst>
          </a:custGeom>
          <a:blipFill rotWithShape="1">
            <a:blip r:embed="rId5">
              <a:alphaModFix/>
            </a:blip>
            <a:stretch>
              <a:fillRect b="0" l="0" r="0" t="0"/>
            </a:stretch>
          </a:blipFill>
          <a:ln>
            <a:noFill/>
          </a:ln>
        </p:spPr>
      </p:sp>
      <p:sp>
        <p:nvSpPr>
          <p:cNvPr id="568" name="Google Shape;568;p25"/>
          <p:cNvSpPr/>
          <p:nvPr/>
        </p:nvSpPr>
        <p:spPr>
          <a:xfrm rot="1054763">
            <a:off x="12449337" y="3925375"/>
            <a:ext cx="549597" cy="1275435"/>
          </a:xfrm>
          <a:custGeom>
            <a:rect b="b" l="l" r="r" t="t"/>
            <a:pathLst>
              <a:path extrusionOk="0" h="1275435" w="549597">
                <a:moveTo>
                  <a:pt x="0" y="0"/>
                </a:moveTo>
                <a:lnTo>
                  <a:pt x="549597" y="0"/>
                </a:lnTo>
                <a:lnTo>
                  <a:pt x="549597" y="1275435"/>
                </a:lnTo>
                <a:lnTo>
                  <a:pt x="0" y="1275435"/>
                </a:lnTo>
                <a:lnTo>
                  <a:pt x="0" y="0"/>
                </a:lnTo>
                <a:close/>
              </a:path>
            </a:pathLst>
          </a:custGeom>
          <a:blipFill rotWithShape="1">
            <a:blip r:embed="rId5">
              <a:alphaModFix/>
            </a:blip>
            <a:stretch>
              <a:fillRect b="0" l="0" r="0" t="0"/>
            </a:stretch>
          </a:blipFill>
          <a:ln>
            <a:noFill/>
          </a:ln>
        </p:spPr>
      </p:sp>
      <p:sp>
        <p:nvSpPr>
          <p:cNvPr id="569" name="Google Shape;569;p25"/>
          <p:cNvSpPr/>
          <p:nvPr/>
        </p:nvSpPr>
        <p:spPr>
          <a:xfrm rot="1435609">
            <a:off x="13179673" y="4095957"/>
            <a:ext cx="549597" cy="1275435"/>
          </a:xfrm>
          <a:custGeom>
            <a:rect b="b" l="l" r="r" t="t"/>
            <a:pathLst>
              <a:path extrusionOk="0" h="1275435" w="549597">
                <a:moveTo>
                  <a:pt x="0" y="0"/>
                </a:moveTo>
                <a:lnTo>
                  <a:pt x="549597" y="0"/>
                </a:lnTo>
                <a:lnTo>
                  <a:pt x="549597" y="1275435"/>
                </a:lnTo>
                <a:lnTo>
                  <a:pt x="0" y="1275435"/>
                </a:lnTo>
                <a:lnTo>
                  <a:pt x="0" y="0"/>
                </a:lnTo>
                <a:close/>
              </a:path>
            </a:pathLst>
          </a:custGeom>
          <a:blipFill rotWithShape="1">
            <a:blip r:embed="rId5">
              <a:alphaModFix/>
            </a:blip>
            <a:stretch>
              <a:fillRect b="0" l="0" r="0" t="0"/>
            </a:stretch>
          </a:blipFill>
          <a:ln>
            <a:noFill/>
          </a:ln>
        </p:spPr>
      </p:sp>
      <p:sp>
        <p:nvSpPr>
          <p:cNvPr id="570" name="Google Shape;570;p25"/>
          <p:cNvSpPr/>
          <p:nvPr/>
        </p:nvSpPr>
        <p:spPr>
          <a:xfrm rot="-765545">
            <a:off x="9258047" y="3582821"/>
            <a:ext cx="549597" cy="1275435"/>
          </a:xfrm>
          <a:custGeom>
            <a:rect b="b" l="l" r="r" t="t"/>
            <a:pathLst>
              <a:path extrusionOk="0" h="1275435" w="549597">
                <a:moveTo>
                  <a:pt x="0" y="0"/>
                </a:moveTo>
                <a:lnTo>
                  <a:pt x="549597" y="0"/>
                </a:lnTo>
                <a:lnTo>
                  <a:pt x="549597" y="1275435"/>
                </a:lnTo>
                <a:lnTo>
                  <a:pt x="0" y="1275435"/>
                </a:lnTo>
                <a:lnTo>
                  <a:pt x="0" y="0"/>
                </a:lnTo>
                <a:close/>
              </a:path>
            </a:pathLst>
          </a:custGeom>
          <a:blipFill rotWithShape="1">
            <a:blip r:embed="rId5">
              <a:alphaModFix/>
            </a:blip>
            <a:stretch>
              <a:fillRect b="0" l="0" r="0" t="0"/>
            </a:stretch>
          </a:blipFill>
          <a:ln>
            <a:noFill/>
          </a:ln>
        </p:spPr>
      </p:sp>
      <p:sp>
        <p:nvSpPr>
          <p:cNvPr id="571" name="Google Shape;571;p25"/>
          <p:cNvSpPr/>
          <p:nvPr/>
        </p:nvSpPr>
        <p:spPr>
          <a:xfrm>
            <a:off x="12607271" y="5659436"/>
            <a:ext cx="4858540" cy="2367434"/>
          </a:xfrm>
          <a:custGeom>
            <a:rect b="b" l="l" r="r" t="t"/>
            <a:pathLst>
              <a:path extrusionOk="0" h="2367434" w="4858540">
                <a:moveTo>
                  <a:pt x="0" y="0"/>
                </a:moveTo>
                <a:lnTo>
                  <a:pt x="4858540" y="0"/>
                </a:lnTo>
                <a:lnTo>
                  <a:pt x="4858540" y="2367434"/>
                </a:lnTo>
                <a:lnTo>
                  <a:pt x="0" y="2367434"/>
                </a:lnTo>
                <a:lnTo>
                  <a:pt x="0" y="0"/>
                </a:lnTo>
                <a:close/>
              </a:path>
            </a:pathLst>
          </a:custGeom>
          <a:blipFill rotWithShape="1">
            <a:blip r:embed="rId6">
              <a:alphaModFix/>
            </a:blip>
            <a:stretch>
              <a:fillRect b="0" l="0" r="0" t="0"/>
            </a:stretch>
          </a:blipFill>
          <a:ln>
            <a:noFill/>
          </a:ln>
        </p:spPr>
      </p:sp>
      <p:sp>
        <p:nvSpPr>
          <p:cNvPr id="572" name="Google Shape;572;p25"/>
          <p:cNvSpPr/>
          <p:nvPr/>
        </p:nvSpPr>
        <p:spPr>
          <a:xfrm>
            <a:off x="11721348" y="740027"/>
            <a:ext cx="4858540" cy="2367434"/>
          </a:xfrm>
          <a:custGeom>
            <a:rect b="b" l="l" r="r" t="t"/>
            <a:pathLst>
              <a:path extrusionOk="0" h="2367434" w="4858540">
                <a:moveTo>
                  <a:pt x="0" y="0"/>
                </a:moveTo>
                <a:lnTo>
                  <a:pt x="4858540" y="0"/>
                </a:lnTo>
                <a:lnTo>
                  <a:pt x="4858540" y="2367434"/>
                </a:lnTo>
                <a:lnTo>
                  <a:pt x="0" y="2367434"/>
                </a:lnTo>
                <a:lnTo>
                  <a:pt x="0" y="0"/>
                </a:lnTo>
                <a:close/>
              </a:path>
            </a:pathLst>
          </a:custGeom>
          <a:blipFill rotWithShape="1">
            <a:blip r:embed="rId7">
              <a:alphaModFix/>
            </a:blip>
            <a:stretch>
              <a:fillRect b="0" l="0" r="0" t="0"/>
            </a:stretch>
          </a:blipFill>
          <a:ln>
            <a:noFill/>
          </a:ln>
        </p:spPr>
      </p:sp>
      <p:sp>
        <p:nvSpPr>
          <p:cNvPr id="573" name="Google Shape;573;p25"/>
          <p:cNvSpPr/>
          <p:nvPr/>
        </p:nvSpPr>
        <p:spPr>
          <a:xfrm>
            <a:off x="651884" y="5943908"/>
            <a:ext cx="4858540" cy="2367434"/>
          </a:xfrm>
          <a:custGeom>
            <a:rect b="b" l="l" r="r" t="t"/>
            <a:pathLst>
              <a:path extrusionOk="0" h="2367434" w="4858540">
                <a:moveTo>
                  <a:pt x="0" y="0"/>
                </a:moveTo>
                <a:lnTo>
                  <a:pt x="4858540" y="0"/>
                </a:lnTo>
                <a:lnTo>
                  <a:pt x="4858540" y="2367435"/>
                </a:lnTo>
                <a:lnTo>
                  <a:pt x="0" y="2367435"/>
                </a:lnTo>
                <a:lnTo>
                  <a:pt x="0" y="0"/>
                </a:lnTo>
                <a:close/>
              </a:path>
            </a:pathLst>
          </a:custGeom>
          <a:blipFill rotWithShape="1">
            <a:blip r:embed="rId8">
              <a:alphaModFix/>
            </a:blip>
            <a:stretch>
              <a:fillRect b="0" l="0" r="0" t="0"/>
            </a:stretch>
          </a:blipFill>
          <a:ln>
            <a:noFill/>
          </a:ln>
        </p:spPr>
      </p:sp>
      <p:sp>
        <p:nvSpPr>
          <p:cNvPr id="574" name="Google Shape;574;p25"/>
          <p:cNvSpPr txBox="1"/>
          <p:nvPr/>
        </p:nvSpPr>
        <p:spPr>
          <a:xfrm rot="1521055">
            <a:off x="15066012" y="3915238"/>
            <a:ext cx="1757626" cy="408056"/>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1" i="0" lang="en-US" sz="2314" u="none" cap="none" strike="noStrike">
                <a:solidFill>
                  <a:srgbClr val="000000"/>
                </a:solidFill>
                <a:latin typeface="Ubuntu"/>
                <a:ea typeface="Ubuntu"/>
                <a:cs typeface="Ubuntu"/>
                <a:sym typeface="Ubuntu"/>
              </a:rPr>
              <a:t>Ozone Layer</a:t>
            </a:r>
            <a:endParaRPr/>
          </a:p>
        </p:txBody>
      </p:sp>
      <p:sp>
        <p:nvSpPr>
          <p:cNvPr id="575" name="Google Shape;575;p25"/>
          <p:cNvSpPr txBox="1"/>
          <p:nvPr/>
        </p:nvSpPr>
        <p:spPr>
          <a:xfrm>
            <a:off x="1106393" y="6826486"/>
            <a:ext cx="3949500" cy="1110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99" u="none" cap="none" strike="noStrike">
                <a:solidFill>
                  <a:srgbClr val="000000"/>
                </a:solidFill>
                <a:latin typeface="Ubuntu"/>
                <a:ea typeface="Ubuntu"/>
                <a:cs typeface="Ubuntu"/>
                <a:sym typeface="Ubuntu"/>
              </a:rPr>
              <a:t>Lorem ipsum dolor sit amet, consectetur adipiscing elit, sed</a:t>
            </a:r>
            <a:endParaRPr/>
          </a:p>
          <a:p>
            <a:pPr indent="0" lvl="0" marL="0" marR="0" rtl="0" algn="ctr">
              <a:lnSpc>
                <a:spcPct val="140000"/>
              </a:lnSpc>
              <a:spcBef>
                <a:spcPts val="0"/>
              </a:spcBef>
              <a:spcAft>
                <a:spcPts val="0"/>
              </a:spcAft>
              <a:buNone/>
            </a:pPr>
            <a:r>
              <a:rPr b="0" i="0" lang="en-US" sz="1899" u="none" cap="none" strike="noStrike">
                <a:solidFill>
                  <a:srgbClr val="000000"/>
                </a:solidFill>
                <a:latin typeface="Ubuntu"/>
                <a:ea typeface="Ubuntu"/>
                <a:cs typeface="Ubuntu"/>
                <a:sym typeface="Ubuntu"/>
              </a:rPr>
              <a:t>do eiusmod tempor incididunt.</a:t>
            </a:r>
            <a:endParaRPr/>
          </a:p>
        </p:txBody>
      </p:sp>
      <p:sp>
        <p:nvSpPr>
          <p:cNvPr id="576" name="Google Shape;576;p25"/>
          <p:cNvSpPr txBox="1"/>
          <p:nvPr/>
        </p:nvSpPr>
        <p:spPr>
          <a:xfrm>
            <a:off x="13061780" y="6573642"/>
            <a:ext cx="3949500" cy="1110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99" u="none" cap="none" strike="noStrike">
                <a:solidFill>
                  <a:srgbClr val="000000"/>
                </a:solidFill>
                <a:latin typeface="Ubuntu"/>
                <a:ea typeface="Ubuntu"/>
                <a:cs typeface="Ubuntu"/>
                <a:sym typeface="Ubuntu"/>
              </a:rPr>
              <a:t>Lorem ipsum dolor sit amet, consectetur adipiscing elit, sed</a:t>
            </a:r>
            <a:endParaRPr/>
          </a:p>
          <a:p>
            <a:pPr indent="0" lvl="0" marL="0" marR="0" rtl="0" algn="ctr">
              <a:lnSpc>
                <a:spcPct val="140000"/>
              </a:lnSpc>
              <a:spcBef>
                <a:spcPts val="0"/>
              </a:spcBef>
              <a:spcAft>
                <a:spcPts val="0"/>
              </a:spcAft>
              <a:buNone/>
            </a:pPr>
            <a:r>
              <a:rPr b="0" i="0" lang="en-US" sz="1899" u="none" cap="none" strike="noStrike">
                <a:solidFill>
                  <a:srgbClr val="000000"/>
                </a:solidFill>
                <a:latin typeface="Ubuntu"/>
                <a:ea typeface="Ubuntu"/>
                <a:cs typeface="Ubuntu"/>
                <a:sym typeface="Ubuntu"/>
              </a:rPr>
              <a:t>do eiusmod tempor incididunt.</a:t>
            </a:r>
            <a:endParaRPr/>
          </a:p>
        </p:txBody>
      </p:sp>
      <p:sp>
        <p:nvSpPr>
          <p:cNvPr id="577" name="Google Shape;577;p25"/>
          <p:cNvSpPr txBox="1"/>
          <p:nvPr/>
        </p:nvSpPr>
        <p:spPr>
          <a:xfrm>
            <a:off x="12159983" y="1608853"/>
            <a:ext cx="3949500" cy="1110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99" u="none" cap="none" strike="noStrike">
                <a:solidFill>
                  <a:srgbClr val="000000"/>
                </a:solidFill>
                <a:latin typeface="Ubuntu"/>
                <a:ea typeface="Ubuntu"/>
                <a:cs typeface="Ubuntu"/>
                <a:sym typeface="Ubuntu"/>
              </a:rPr>
              <a:t>Lorem ipsum dolor sit amet, consectetur adipiscing elit, sed</a:t>
            </a:r>
            <a:endParaRPr/>
          </a:p>
          <a:p>
            <a:pPr indent="0" lvl="0" marL="0" marR="0" rtl="0" algn="ctr">
              <a:lnSpc>
                <a:spcPct val="140000"/>
              </a:lnSpc>
              <a:spcBef>
                <a:spcPts val="0"/>
              </a:spcBef>
              <a:spcAft>
                <a:spcPts val="0"/>
              </a:spcAft>
              <a:buNone/>
            </a:pPr>
            <a:r>
              <a:rPr b="0" i="0" lang="en-US" sz="1899" u="none" cap="none" strike="noStrike">
                <a:solidFill>
                  <a:srgbClr val="000000"/>
                </a:solidFill>
                <a:latin typeface="Ubuntu"/>
                <a:ea typeface="Ubuntu"/>
                <a:cs typeface="Ubuntu"/>
                <a:sym typeface="Ubuntu"/>
              </a:rPr>
              <a:t>do eiusmod tempor incididunt.</a:t>
            </a:r>
            <a:endParaRPr/>
          </a:p>
        </p:txBody>
      </p:sp>
      <p:sp>
        <p:nvSpPr>
          <p:cNvPr id="578" name="Google Shape;578;p25"/>
          <p:cNvSpPr txBox="1"/>
          <p:nvPr/>
        </p:nvSpPr>
        <p:spPr>
          <a:xfrm>
            <a:off x="1940862" y="6179658"/>
            <a:ext cx="2280585" cy="570543"/>
          </a:xfrm>
          <a:prstGeom prst="rect">
            <a:avLst/>
          </a:prstGeom>
          <a:noFill/>
          <a:ln>
            <a:noFill/>
          </a:ln>
        </p:spPr>
        <p:txBody>
          <a:bodyPr anchorCtr="0" anchor="t" bIns="0" lIns="0" spcFirstLastPara="1" rIns="0" wrap="square" tIns="0">
            <a:spAutoFit/>
          </a:bodyPr>
          <a:lstStyle/>
          <a:p>
            <a:pPr indent="0" lvl="0" marL="0" marR="0" rtl="0" algn="ctr">
              <a:lnSpc>
                <a:spcPct val="139988"/>
              </a:lnSpc>
              <a:spcBef>
                <a:spcPts val="0"/>
              </a:spcBef>
              <a:spcAft>
                <a:spcPts val="0"/>
              </a:spcAft>
              <a:buNone/>
            </a:pPr>
            <a:r>
              <a:rPr b="1" i="0" lang="en-US" sz="3341" u="none" cap="none" strike="noStrike">
                <a:solidFill>
                  <a:srgbClr val="1265D9"/>
                </a:solidFill>
                <a:latin typeface="Kalam"/>
                <a:ea typeface="Kalam"/>
                <a:cs typeface="Kalam"/>
                <a:sym typeface="Kalam"/>
              </a:rPr>
              <a:t>STEP 3</a:t>
            </a:r>
            <a:endParaRPr/>
          </a:p>
        </p:txBody>
      </p:sp>
      <p:sp>
        <p:nvSpPr>
          <p:cNvPr id="579" name="Google Shape;579;p25"/>
          <p:cNvSpPr txBox="1"/>
          <p:nvPr/>
        </p:nvSpPr>
        <p:spPr>
          <a:xfrm>
            <a:off x="13896249" y="5926814"/>
            <a:ext cx="2280585" cy="572363"/>
          </a:xfrm>
          <a:prstGeom prst="rect">
            <a:avLst/>
          </a:prstGeom>
          <a:noFill/>
          <a:ln>
            <a:noFill/>
          </a:ln>
        </p:spPr>
        <p:txBody>
          <a:bodyPr anchorCtr="0" anchor="t" bIns="0" lIns="0" spcFirstLastPara="1" rIns="0" wrap="square" tIns="0">
            <a:spAutoFit/>
          </a:bodyPr>
          <a:lstStyle/>
          <a:p>
            <a:pPr indent="0" lvl="0" marL="0" marR="0" rtl="0" algn="ctr">
              <a:lnSpc>
                <a:spcPct val="139988"/>
              </a:lnSpc>
              <a:spcBef>
                <a:spcPts val="0"/>
              </a:spcBef>
              <a:spcAft>
                <a:spcPts val="0"/>
              </a:spcAft>
              <a:buNone/>
            </a:pPr>
            <a:r>
              <a:rPr b="1" i="0" lang="en-US" sz="3341" u="none" cap="none" strike="noStrike">
                <a:solidFill>
                  <a:srgbClr val="1265D9"/>
                </a:solidFill>
                <a:latin typeface="Kalam"/>
                <a:ea typeface="Kalam"/>
                <a:cs typeface="Kalam"/>
                <a:sym typeface="Kalam"/>
              </a:rPr>
              <a:t>STEP 1</a:t>
            </a:r>
            <a:endParaRPr/>
          </a:p>
        </p:txBody>
      </p:sp>
      <p:sp>
        <p:nvSpPr>
          <p:cNvPr id="580" name="Google Shape;580;p25"/>
          <p:cNvSpPr txBox="1"/>
          <p:nvPr/>
        </p:nvSpPr>
        <p:spPr>
          <a:xfrm>
            <a:off x="12994452" y="962025"/>
            <a:ext cx="2280585" cy="570543"/>
          </a:xfrm>
          <a:prstGeom prst="rect">
            <a:avLst/>
          </a:prstGeom>
          <a:noFill/>
          <a:ln>
            <a:noFill/>
          </a:ln>
        </p:spPr>
        <p:txBody>
          <a:bodyPr anchorCtr="0" anchor="t" bIns="0" lIns="0" spcFirstLastPara="1" rIns="0" wrap="square" tIns="0">
            <a:spAutoFit/>
          </a:bodyPr>
          <a:lstStyle/>
          <a:p>
            <a:pPr indent="0" lvl="0" marL="0" marR="0" rtl="0" algn="ctr">
              <a:lnSpc>
                <a:spcPct val="139988"/>
              </a:lnSpc>
              <a:spcBef>
                <a:spcPts val="0"/>
              </a:spcBef>
              <a:spcAft>
                <a:spcPts val="0"/>
              </a:spcAft>
              <a:buNone/>
            </a:pPr>
            <a:r>
              <a:rPr b="1" i="0" lang="en-US" sz="3341" u="none" cap="none" strike="noStrike">
                <a:solidFill>
                  <a:srgbClr val="1265D9"/>
                </a:solidFill>
                <a:latin typeface="Kalam"/>
                <a:ea typeface="Kalam"/>
                <a:cs typeface="Kalam"/>
                <a:sym typeface="Kalam"/>
              </a:rPr>
              <a:t>STEP 2</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65D9"/>
        </a:solidFill>
      </p:bgPr>
    </p:bg>
    <p:spTree>
      <p:nvGrpSpPr>
        <p:cNvPr id="584" name="Shape 584"/>
        <p:cNvGrpSpPr/>
        <p:nvPr/>
      </p:nvGrpSpPr>
      <p:grpSpPr>
        <a:xfrm>
          <a:off x="0" y="0"/>
          <a:ext cx="0" cy="0"/>
          <a:chOff x="0" y="0"/>
          <a:chExt cx="0" cy="0"/>
        </a:xfrm>
      </p:grpSpPr>
      <p:grpSp>
        <p:nvGrpSpPr>
          <p:cNvPr id="585" name="Google Shape;585;p26"/>
          <p:cNvGrpSpPr/>
          <p:nvPr/>
        </p:nvGrpSpPr>
        <p:grpSpPr>
          <a:xfrm>
            <a:off x="354285" y="137294"/>
            <a:ext cx="17579429" cy="9795420"/>
            <a:chOff x="0" y="-57150"/>
            <a:chExt cx="4629973" cy="2579864"/>
          </a:xfrm>
        </p:grpSpPr>
        <p:sp>
          <p:nvSpPr>
            <p:cNvPr id="586" name="Google Shape;586;p26"/>
            <p:cNvSpPr/>
            <p:nvPr/>
          </p:nvSpPr>
          <p:spPr>
            <a:xfrm>
              <a:off x="0" y="0"/>
              <a:ext cx="4629973" cy="2522714"/>
            </a:xfrm>
            <a:custGeom>
              <a:rect b="b" l="l" r="r" t="t"/>
              <a:pathLst>
                <a:path extrusionOk="0" h="2522714" w="4629973">
                  <a:moveTo>
                    <a:pt x="11450" y="0"/>
                  </a:moveTo>
                  <a:lnTo>
                    <a:pt x="4618523" y="0"/>
                  </a:lnTo>
                  <a:cubicBezTo>
                    <a:pt x="4621560" y="0"/>
                    <a:pt x="4624472" y="1206"/>
                    <a:pt x="4626620" y="3354"/>
                  </a:cubicBezTo>
                  <a:cubicBezTo>
                    <a:pt x="4628767" y="5501"/>
                    <a:pt x="4629973" y="8413"/>
                    <a:pt x="4629973" y="11450"/>
                  </a:cubicBezTo>
                  <a:lnTo>
                    <a:pt x="4629973" y="2511264"/>
                  </a:lnTo>
                  <a:cubicBezTo>
                    <a:pt x="4629973" y="2517587"/>
                    <a:pt x="4624847" y="2522714"/>
                    <a:pt x="4618523" y="2522714"/>
                  </a:cubicBezTo>
                  <a:lnTo>
                    <a:pt x="11450" y="2522714"/>
                  </a:lnTo>
                  <a:cubicBezTo>
                    <a:pt x="5126" y="2522714"/>
                    <a:pt x="0" y="2517587"/>
                    <a:pt x="0" y="2511264"/>
                  </a:cubicBezTo>
                  <a:lnTo>
                    <a:pt x="0" y="11450"/>
                  </a:lnTo>
                  <a:cubicBezTo>
                    <a:pt x="0" y="5126"/>
                    <a:pt x="5126" y="0"/>
                    <a:pt x="11450" y="0"/>
                  </a:cubicBezTo>
                  <a:close/>
                </a:path>
              </a:pathLst>
            </a:custGeom>
            <a:solidFill>
              <a:srgbClr val="43B3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6"/>
            <p:cNvSpPr txBox="1"/>
            <p:nvPr/>
          </p:nvSpPr>
          <p:spPr>
            <a:xfrm>
              <a:off x="0" y="-57150"/>
              <a:ext cx="4629973" cy="257986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88" name="Google Shape;588;p26"/>
          <p:cNvGrpSpPr/>
          <p:nvPr/>
        </p:nvGrpSpPr>
        <p:grpSpPr>
          <a:xfrm>
            <a:off x="1028700" y="2363870"/>
            <a:ext cx="4769668" cy="5463361"/>
            <a:chOff x="0" y="-57150"/>
            <a:chExt cx="1256209" cy="1438910"/>
          </a:xfrm>
        </p:grpSpPr>
        <p:sp>
          <p:nvSpPr>
            <p:cNvPr id="589" name="Google Shape;589;p26"/>
            <p:cNvSpPr/>
            <p:nvPr/>
          </p:nvSpPr>
          <p:spPr>
            <a:xfrm>
              <a:off x="0" y="0"/>
              <a:ext cx="1256209" cy="1381760"/>
            </a:xfrm>
            <a:custGeom>
              <a:rect b="b" l="l" r="r" t="t"/>
              <a:pathLst>
                <a:path extrusionOk="0" h="1381760" w="1256209">
                  <a:moveTo>
                    <a:pt x="82781" y="0"/>
                  </a:moveTo>
                  <a:lnTo>
                    <a:pt x="1173428" y="0"/>
                  </a:lnTo>
                  <a:cubicBezTo>
                    <a:pt x="1195383" y="0"/>
                    <a:pt x="1216438" y="8722"/>
                    <a:pt x="1231963" y="24246"/>
                  </a:cubicBezTo>
                  <a:cubicBezTo>
                    <a:pt x="1247487" y="39770"/>
                    <a:pt x="1256209" y="60826"/>
                    <a:pt x="1256209" y="82781"/>
                  </a:cubicBezTo>
                  <a:lnTo>
                    <a:pt x="1256209" y="1298979"/>
                  </a:lnTo>
                  <a:cubicBezTo>
                    <a:pt x="1256209" y="1344698"/>
                    <a:pt x="1219147" y="1381760"/>
                    <a:pt x="1173428" y="1381760"/>
                  </a:cubicBezTo>
                  <a:lnTo>
                    <a:pt x="82781" y="1381760"/>
                  </a:lnTo>
                  <a:cubicBezTo>
                    <a:pt x="60826" y="1381760"/>
                    <a:pt x="39770" y="1373038"/>
                    <a:pt x="24246" y="1357514"/>
                  </a:cubicBezTo>
                  <a:cubicBezTo>
                    <a:pt x="8722" y="1341990"/>
                    <a:pt x="0" y="1320934"/>
                    <a:pt x="0" y="1298979"/>
                  </a:cubicBezTo>
                  <a:lnTo>
                    <a:pt x="0" y="82781"/>
                  </a:lnTo>
                  <a:cubicBezTo>
                    <a:pt x="0" y="60826"/>
                    <a:pt x="8722" y="39770"/>
                    <a:pt x="24246" y="24246"/>
                  </a:cubicBezTo>
                  <a:cubicBezTo>
                    <a:pt x="39770" y="8722"/>
                    <a:pt x="60826" y="0"/>
                    <a:pt x="82781" y="0"/>
                  </a:cubicBezTo>
                  <a:close/>
                </a:path>
              </a:pathLst>
            </a:custGeom>
            <a:solidFill>
              <a:srgbClr val="126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6"/>
            <p:cNvSpPr txBox="1"/>
            <p:nvPr/>
          </p:nvSpPr>
          <p:spPr>
            <a:xfrm>
              <a:off x="0" y="-57150"/>
              <a:ext cx="1256100" cy="1438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591" name="Google Shape;591;p26"/>
          <p:cNvPicPr preferRelativeResize="0"/>
          <p:nvPr/>
        </p:nvPicPr>
        <p:blipFill>
          <a:blip r:embed="rId3">
            <a:alphaModFix/>
          </a:blip>
          <a:stretch>
            <a:fillRect/>
          </a:stretch>
        </p:blipFill>
        <p:spPr>
          <a:xfrm>
            <a:off x="1028700" y="2575481"/>
            <a:ext cx="4769700" cy="5251800"/>
          </a:xfrm>
          <a:prstGeom prst="roundRect">
            <a:avLst>
              <a:gd fmla="val 6169" name="adj"/>
            </a:avLst>
          </a:prstGeom>
          <a:noFill/>
          <a:ln>
            <a:noFill/>
          </a:ln>
        </p:spPr>
      </p:pic>
      <p:pic>
        <p:nvPicPr>
          <p:cNvPr id="592" name="Google Shape;592;p26"/>
          <p:cNvPicPr preferRelativeResize="0"/>
          <p:nvPr/>
        </p:nvPicPr>
        <p:blipFill>
          <a:blip r:embed="rId3">
            <a:alphaModFix/>
          </a:blip>
          <a:stretch>
            <a:fillRect/>
          </a:stretch>
        </p:blipFill>
        <p:spPr>
          <a:xfrm>
            <a:off x="990600" y="2533532"/>
            <a:ext cx="4807799" cy="5293692"/>
          </a:xfrm>
          <a:prstGeom prst="rect">
            <a:avLst/>
          </a:prstGeom>
          <a:noFill/>
          <a:ln>
            <a:noFill/>
          </a:ln>
        </p:spPr>
      </p:pic>
      <p:pic>
        <p:nvPicPr>
          <p:cNvPr id="593" name="Google Shape;593;p26"/>
          <p:cNvPicPr preferRelativeResize="0"/>
          <p:nvPr/>
        </p:nvPicPr>
        <p:blipFill>
          <a:blip r:embed="rId4">
            <a:alphaModFix/>
          </a:blip>
          <a:stretch>
            <a:fillRect/>
          </a:stretch>
        </p:blipFill>
        <p:spPr>
          <a:xfrm>
            <a:off x="12483200" y="2575485"/>
            <a:ext cx="4769700" cy="5251800"/>
          </a:xfrm>
          <a:prstGeom prst="roundRect">
            <a:avLst>
              <a:gd fmla="val 6395" name="adj"/>
            </a:avLst>
          </a:prstGeom>
          <a:noFill/>
          <a:ln>
            <a:noFill/>
          </a:ln>
        </p:spPr>
      </p:pic>
      <p:pic>
        <p:nvPicPr>
          <p:cNvPr id="594" name="Google Shape;594;p26"/>
          <p:cNvPicPr preferRelativeResize="0"/>
          <p:nvPr/>
        </p:nvPicPr>
        <p:blipFill>
          <a:blip r:embed="rId5">
            <a:alphaModFix/>
          </a:blip>
          <a:stretch>
            <a:fillRect/>
          </a:stretch>
        </p:blipFill>
        <p:spPr>
          <a:xfrm>
            <a:off x="6755953" y="4275335"/>
            <a:ext cx="4769700" cy="5239200"/>
          </a:xfrm>
          <a:prstGeom prst="roundRect">
            <a:avLst>
              <a:gd fmla="val 7391" name="adj"/>
            </a:avLst>
          </a:prstGeom>
          <a:noFill/>
          <a:ln>
            <a:noFill/>
          </a:ln>
        </p:spPr>
      </p:pic>
      <p:sp>
        <p:nvSpPr>
          <p:cNvPr id="595" name="Google Shape;595;p26"/>
          <p:cNvSpPr txBox="1"/>
          <p:nvPr/>
        </p:nvSpPr>
        <p:spPr>
          <a:xfrm>
            <a:off x="755921" y="602614"/>
            <a:ext cx="16776159" cy="1511522"/>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0" i="0" lang="en-US" sz="8800" u="none" cap="none" strike="noStrike">
                <a:solidFill>
                  <a:srgbClr val="FFFFFF"/>
                </a:solidFill>
                <a:latin typeface="Kalam"/>
                <a:ea typeface="Kalam"/>
                <a:cs typeface="Kalam"/>
                <a:sym typeface="Kalam"/>
              </a:rPr>
              <a:t>Protect the Ozone Layer</a:t>
            </a:r>
            <a:endParaRPr/>
          </a:p>
        </p:txBody>
      </p:sp>
      <p:sp>
        <p:nvSpPr>
          <p:cNvPr id="596" name="Google Shape;596;p26"/>
          <p:cNvSpPr/>
          <p:nvPr/>
        </p:nvSpPr>
        <p:spPr>
          <a:xfrm>
            <a:off x="354285" y="1398901"/>
            <a:ext cx="1788510" cy="2363921"/>
          </a:xfrm>
          <a:custGeom>
            <a:rect b="b" l="l" r="r" t="t"/>
            <a:pathLst>
              <a:path extrusionOk="0" h="2363921" w="1788510">
                <a:moveTo>
                  <a:pt x="0" y="0"/>
                </a:moveTo>
                <a:lnTo>
                  <a:pt x="1788510" y="0"/>
                </a:lnTo>
                <a:lnTo>
                  <a:pt x="1788510" y="2363921"/>
                </a:lnTo>
                <a:lnTo>
                  <a:pt x="0" y="2363921"/>
                </a:lnTo>
                <a:lnTo>
                  <a:pt x="0" y="0"/>
                </a:lnTo>
                <a:close/>
              </a:path>
            </a:pathLst>
          </a:custGeom>
          <a:blipFill rotWithShape="1">
            <a:blip r:embed="rId6">
              <a:alphaModFix/>
            </a:blip>
            <a:stretch>
              <a:fillRect b="0" l="-32654" r="0" t="0"/>
            </a:stretch>
          </a:blipFill>
          <a:ln>
            <a:noFill/>
          </a:ln>
        </p:spPr>
      </p:sp>
      <p:sp>
        <p:nvSpPr>
          <p:cNvPr id="597" name="Google Shape;597;p26"/>
          <p:cNvSpPr/>
          <p:nvPr/>
        </p:nvSpPr>
        <p:spPr>
          <a:xfrm>
            <a:off x="14876309" y="5980697"/>
            <a:ext cx="3057406" cy="1933799"/>
          </a:xfrm>
          <a:custGeom>
            <a:rect b="b" l="l" r="r" t="t"/>
            <a:pathLst>
              <a:path extrusionOk="0" h="1933799" w="3057406">
                <a:moveTo>
                  <a:pt x="0" y="0"/>
                </a:moveTo>
                <a:lnTo>
                  <a:pt x="3057406" y="0"/>
                </a:lnTo>
                <a:lnTo>
                  <a:pt x="3057406" y="1933799"/>
                </a:lnTo>
                <a:lnTo>
                  <a:pt x="0" y="1933799"/>
                </a:lnTo>
                <a:lnTo>
                  <a:pt x="0" y="0"/>
                </a:lnTo>
                <a:close/>
              </a:path>
            </a:pathLst>
          </a:custGeom>
          <a:blipFill rotWithShape="1">
            <a:blip r:embed="rId7">
              <a:alphaModFix/>
            </a:blip>
            <a:stretch>
              <a:fillRect b="0" l="0" r="-50593" t="0"/>
            </a:stretch>
          </a:blipFill>
          <a:ln>
            <a:noFill/>
          </a:ln>
        </p:spPr>
      </p:sp>
      <p:sp>
        <p:nvSpPr>
          <p:cNvPr id="598" name="Google Shape;598;p26"/>
          <p:cNvSpPr txBox="1"/>
          <p:nvPr/>
        </p:nvSpPr>
        <p:spPr>
          <a:xfrm>
            <a:off x="1438773" y="8572915"/>
            <a:ext cx="3949500" cy="701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99" u="none" cap="none" strike="noStrike">
                <a:solidFill>
                  <a:srgbClr val="000000"/>
                </a:solidFill>
                <a:latin typeface="Ubuntu"/>
                <a:ea typeface="Ubuntu"/>
                <a:cs typeface="Ubuntu"/>
                <a:sym typeface="Ubuntu"/>
              </a:rPr>
              <a:t>Lorem ipsum dolor sit amet, consectetur adipiscing elit.</a:t>
            </a:r>
            <a:endParaRPr/>
          </a:p>
        </p:txBody>
      </p:sp>
      <p:sp>
        <p:nvSpPr>
          <p:cNvPr id="599" name="Google Shape;599;p26"/>
          <p:cNvSpPr txBox="1"/>
          <p:nvPr/>
        </p:nvSpPr>
        <p:spPr>
          <a:xfrm>
            <a:off x="12899705" y="8572915"/>
            <a:ext cx="3949500" cy="701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99" u="none" cap="none" strike="noStrike">
                <a:solidFill>
                  <a:srgbClr val="000000"/>
                </a:solidFill>
                <a:latin typeface="Ubuntu"/>
                <a:ea typeface="Ubuntu"/>
                <a:cs typeface="Ubuntu"/>
                <a:sym typeface="Ubuntu"/>
              </a:rPr>
              <a:t>Lorem ipsum dolor sit amet, consectetur adipiscing elit.</a:t>
            </a:r>
            <a:endParaRPr/>
          </a:p>
        </p:txBody>
      </p:sp>
      <p:sp>
        <p:nvSpPr>
          <p:cNvPr id="600" name="Google Shape;600;p26"/>
          <p:cNvSpPr txBox="1"/>
          <p:nvPr/>
        </p:nvSpPr>
        <p:spPr>
          <a:xfrm>
            <a:off x="7169239" y="3087260"/>
            <a:ext cx="3949500" cy="701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99" u="none" cap="none" strike="noStrike">
                <a:solidFill>
                  <a:srgbClr val="000000"/>
                </a:solidFill>
                <a:latin typeface="Ubuntu"/>
                <a:ea typeface="Ubuntu"/>
                <a:cs typeface="Ubuntu"/>
                <a:sym typeface="Ubuntu"/>
              </a:rPr>
              <a:t>Lorem ipsum dolor sit amet, consectetur adipiscing elit.</a:t>
            </a:r>
            <a:endParaRPr/>
          </a:p>
        </p:txBody>
      </p:sp>
      <p:sp>
        <p:nvSpPr>
          <p:cNvPr id="601" name="Google Shape;601;p26"/>
          <p:cNvSpPr txBox="1"/>
          <p:nvPr/>
        </p:nvSpPr>
        <p:spPr>
          <a:xfrm>
            <a:off x="1878186" y="8009365"/>
            <a:ext cx="3070696" cy="39878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1" i="0" lang="en-US" sz="2299" u="none" cap="none" strike="noStrike">
                <a:solidFill>
                  <a:srgbClr val="000000"/>
                </a:solidFill>
                <a:latin typeface="Ubuntu"/>
                <a:ea typeface="Ubuntu"/>
                <a:cs typeface="Ubuntu"/>
                <a:sym typeface="Ubuntu"/>
              </a:rPr>
              <a:t>Eco-Friendly Products</a:t>
            </a:r>
            <a:endParaRPr/>
          </a:p>
        </p:txBody>
      </p:sp>
      <p:sp>
        <p:nvSpPr>
          <p:cNvPr id="602" name="Google Shape;602;p26"/>
          <p:cNvSpPr txBox="1"/>
          <p:nvPr/>
        </p:nvSpPr>
        <p:spPr>
          <a:xfrm>
            <a:off x="13147948" y="8009365"/>
            <a:ext cx="3453036" cy="39878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1" i="0" lang="en-US" sz="2299" u="none" cap="none" strike="noStrike">
                <a:solidFill>
                  <a:srgbClr val="000000"/>
                </a:solidFill>
                <a:latin typeface="Ubuntu"/>
                <a:ea typeface="Ubuntu"/>
                <a:cs typeface="Ubuntu"/>
                <a:sym typeface="Ubuntu"/>
              </a:rPr>
              <a:t>Environmental Advocacy</a:t>
            </a:r>
            <a:endParaRPr/>
          </a:p>
        </p:txBody>
      </p:sp>
      <p:sp>
        <p:nvSpPr>
          <p:cNvPr id="603" name="Google Shape;603;p26"/>
          <p:cNvSpPr txBox="1"/>
          <p:nvPr/>
        </p:nvSpPr>
        <p:spPr>
          <a:xfrm>
            <a:off x="7003591" y="2523711"/>
            <a:ext cx="4280818" cy="39878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1" i="0" lang="en-US" sz="2299" u="none" cap="none" strike="noStrike">
                <a:solidFill>
                  <a:srgbClr val="000000"/>
                </a:solidFill>
                <a:latin typeface="Ubuntu"/>
                <a:ea typeface="Ubuntu"/>
                <a:cs typeface="Ubuntu"/>
                <a:sym typeface="Ubuntu"/>
              </a:rPr>
              <a:t>Recycling Hazardous Materials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65D9"/>
        </a:solidFill>
      </p:bgPr>
    </p:bg>
    <p:spTree>
      <p:nvGrpSpPr>
        <p:cNvPr id="607" name="Shape 607"/>
        <p:cNvGrpSpPr/>
        <p:nvPr/>
      </p:nvGrpSpPr>
      <p:grpSpPr>
        <a:xfrm>
          <a:off x="0" y="0"/>
          <a:ext cx="0" cy="0"/>
          <a:chOff x="0" y="0"/>
          <a:chExt cx="0" cy="0"/>
        </a:xfrm>
      </p:grpSpPr>
      <p:grpSp>
        <p:nvGrpSpPr>
          <p:cNvPr id="608" name="Google Shape;608;p27"/>
          <p:cNvGrpSpPr/>
          <p:nvPr/>
        </p:nvGrpSpPr>
        <p:grpSpPr>
          <a:xfrm>
            <a:off x="354285" y="137292"/>
            <a:ext cx="17579544" cy="9796002"/>
            <a:chOff x="0" y="-57150"/>
            <a:chExt cx="4629973" cy="2580000"/>
          </a:xfrm>
        </p:grpSpPr>
        <p:sp>
          <p:nvSpPr>
            <p:cNvPr id="609" name="Google Shape;609;p27"/>
            <p:cNvSpPr/>
            <p:nvPr/>
          </p:nvSpPr>
          <p:spPr>
            <a:xfrm>
              <a:off x="0" y="0"/>
              <a:ext cx="4629973" cy="2522714"/>
            </a:xfrm>
            <a:custGeom>
              <a:rect b="b" l="l" r="r" t="t"/>
              <a:pathLst>
                <a:path extrusionOk="0" h="2522714" w="4629973">
                  <a:moveTo>
                    <a:pt x="11450" y="0"/>
                  </a:moveTo>
                  <a:lnTo>
                    <a:pt x="4618523" y="0"/>
                  </a:lnTo>
                  <a:cubicBezTo>
                    <a:pt x="4621560" y="0"/>
                    <a:pt x="4624472" y="1206"/>
                    <a:pt x="4626620" y="3354"/>
                  </a:cubicBezTo>
                  <a:cubicBezTo>
                    <a:pt x="4628767" y="5501"/>
                    <a:pt x="4629973" y="8413"/>
                    <a:pt x="4629973" y="11450"/>
                  </a:cubicBezTo>
                  <a:lnTo>
                    <a:pt x="4629973" y="2511264"/>
                  </a:lnTo>
                  <a:cubicBezTo>
                    <a:pt x="4629973" y="2517587"/>
                    <a:pt x="4624847" y="2522714"/>
                    <a:pt x="4618523" y="2522714"/>
                  </a:cubicBezTo>
                  <a:lnTo>
                    <a:pt x="11450" y="2522714"/>
                  </a:lnTo>
                  <a:cubicBezTo>
                    <a:pt x="5126" y="2522714"/>
                    <a:pt x="0" y="2517587"/>
                    <a:pt x="0" y="2511264"/>
                  </a:cubicBezTo>
                  <a:lnTo>
                    <a:pt x="0" y="11450"/>
                  </a:lnTo>
                  <a:cubicBezTo>
                    <a:pt x="0" y="5126"/>
                    <a:pt x="5126" y="0"/>
                    <a:pt x="11450" y="0"/>
                  </a:cubicBezTo>
                  <a:close/>
                </a:path>
              </a:pathLst>
            </a:custGeom>
            <a:solidFill>
              <a:srgbClr val="43B3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27"/>
            <p:cNvSpPr txBox="1"/>
            <p:nvPr/>
          </p:nvSpPr>
          <p:spPr>
            <a:xfrm>
              <a:off x="0" y="-57150"/>
              <a:ext cx="4629900" cy="2580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11" name="Google Shape;611;p27"/>
          <p:cNvGrpSpPr/>
          <p:nvPr/>
        </p:nvGrpSpPr>
        <p:grpSpPr>
          <a:xfrm>
            <a:off x="1724461" y="8254072"/>
            <a:ext cx="645657" cy="645657"/>
            <a:chOff x="0" y="0"/>
            <a:chExt cx="812800" cy="812800"/>
          </a:xfrm>
        </p:grpSpPr>
        <p:sp>
          <p:nvSpPr>
            <p:cNvPr id="612" name="Google Shape;612;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6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27"/>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14" name="Google Shape;614;p27"/>
          <p:cNvGrpSpPr/>
          <p:nvPr/>
        </p:nvGrpSpPr>
        <p:grpSpPr>
          <a:xfrm>
            <a:off x="3290254" y="8254072"/>
            <a:ext cx="645657" cy="645657"/>
            <a:chOff x="0" y="0"/>
            <a:chExt cx="812800" cy="812800"/>
          </a:xfrm>
        </p:grpSpPr>
        <p:sp>
          <p:nvSpPr>
            <p:cNvPr id="615" name="Google Shape;615;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43B3F5"/>
            </a:solidFill>
            <a:ln cap="rnd"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7"/>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17" name="Google Shape;617;p27"/>
          <p:cNvGrpSpPr/>
          <p:nvPr/>
        </p:nvGrpSpPr>
        <p:grpSpPr>
          <a:xfrm>
            <a:off x="4854682" y="8254072"/>
            <a:ext cx="645657" cy="645657"/>
            <a:chOff x="0" y="0"/>
            <a:chExt cx="812800" cy="812800"/>
          </a:xfrm>
        </p:grpSpPr>
        <p:sp>
          <p:nvSpPr>
            <p:cNvPr id="618" name="Google Shape;618;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4ACC31"/>
            </a:solidFill>
            <a:ln cap="rnd"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7"/>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20" name="Google Shape;620;p27"/>
          <p:cNvSpPr txBox="1"/>
          <p:nvPr/>
        </p:nvSpPr>
        <p:spPr>
          <a:xfrm>
            <a:off x="886875" y="6457489"/>
            <a:ext cx="5451049" cy="404495"/>
          </a:xfrm>
          <a:prstGeom prst="rect">
            <a:avLst/>
          </a:prstGeom>
          <a:noFill/>
          <a:ln>
            <a:noFill/>
          </a:ln>
        </p:spPr>
        <p:txBody>
          <a:bodyPr anchorCtr="0" anchor="t" bIns="0" lIns="0" spcFirstLastPara="1" rIns="0" wrap="square" tIns="0">
            <a:spAutoFit/>
          </a:bodyPr>
          <a:lstStyle/>
          <a:p>
            <a:pPr indent="0" lvl="0" marL="0" marR="0" rtl="0" algn="ctr">
              <a:lnSpc>
                <a:spcPct val="167000"/>
              </a:lnSpc>
              <a:spcBef>
                <a:spcPts val="0"/>
              </a:spcBef>
              <a:spcAft>
                <a:spcPts val="0"/>
              </a:spcAft>
              <a:buNone/>
            </a:pPr>
            <a:r>
              <a:rPr b="0" i="0" lang="en-US" sz="2000" u="none" cap="none" strike="noStrike">
                <a:solidFill>
                  <a:srgbClr val="000000"/>
                </a:solidFill>
                <a:latin typeface="Ubuntu"/>
                <a:ea typeface="Ubuntu"/>
                <a:cs typeface="Ubuntu"/>
                <a:sym typeface="Ubuntu"/>
              </a:rPr>
              <a:t>You can find these fonts online too.</a:t>
            </a:r>
            <a:endParaRPr/>
          </a:p>
        </p:txBody>
      </p:sp>
      <p:sp>
        <p:nvSpPr>
          <p:cNvPr id="621" name="Google Shape;621;p27"/>
          <p:cNvSpPr txBox="1"/>
          <p:nvPr/>
        </p:nvSpPr>
        <p:spPr>
          <a:xfrm>
            <a:off x="1784935" y="7213896"/>
            <a:ext cx="3654929" cy="814914"/>
          </a:xfrm>
          <a:prstGeom prst="rect">
            <a:avLst/>
          </a:prstGeom>
          <a:noFill/>
          <a:ln>
            <a:noFill/>
          </a:ln>
        </p:spPr>
        <p:txBody>
          <a:bodyPr anchorCtr="0" anchor="t" bIns="0" lIns="0" spcFirstLastPara="1" rIns="0" wrap="square" tIns="0">
            <a:spAutoFit/>
          </a:bodyPr>
          <a:lstStyle/>
          <a:p>
            <a:pPr indent="0" lvl="0" marL="0" marR="0" rtl="0" algn="ctr">
              <a:lnSpc>
                <a:spcPct val="167036"/>
              </a:lnSpc>
              <a:spcBef>
                <a:spcPts val="0"/>
              </a:spcBef>
              <a:spcAft>
                <a:spcPts val="0"/>
              </a:spcAft>
              <a:buNone/>
            </a:pPr>
            <a:r>
              <a:rPr b="1" i="0" lang="en-US" sz="4059" u="none" cap="none" strike="noStrike">
                <a:solidFill>
                  <a:srgbClr val="000000"/>
                </a:solidFill>
                <a:latin typeface="Ubuntu"/>
                <a:ea typeface="Ubuntu"/>
                <a:cs typeface="Ubuntu"/>
                <a:sym typeface="Ubuntu"/>
              </a:rPr>
              <a:t>COLORS</a:t>
            </a:r>
            <a:endParaRPr/>
          </a:p>
        </p:txBody>
      </p:sp>
      <p:sp>
        <p:nvSpPr>
          <p:cNvPr id="622" name="Google Shape;622;p27"/>
          <p:cNvSpPr txBox="1"/>
          <p:nvPr/>
        </p:nvSpPr>
        <p:spPr>
          <a:xfrm>
            <a:off x="1709746" y="2708276"/>
            <a:ext cx="3805306" cy="823595"/>
          </a:xfrm>
          <a:prstGeom prst="rect">
            <a:avLst/>
          </a:prstGeom>
          <a:noFill/>
          <a:ln>
            <a:noFill/>
          </a:ln>
        </p:spPr>
        <p:txBody>
          <a:bodyPr anchorCtr="0" anchor="t" bIns="0" lIns="0" spcFirstLastPara="1" rIns="0" wrap="square" tIns="0">
            <a:spAutoFit/>
          </a:bodyPr>
          <a:lstStyle/>
          <a:p>
            <a:pPr indent="0" lvl="0" marL="0" marR="0" rtl="0" algn="ctr">
              <a:lnSpc>
                <a:spcPct val="167000"/>
              </a:lnSpc>
              <a:spcBef>
                <a:spcPts val="0"/>
              </a:spcBef>
              <a:spcAft>
                <a:spcPts val="0"/>
              </a:spcAft>
              <a:buNone/>
            </a:pPr>
            <a:r>
              <a:rPr b="0" i="0" lang="en-US" sz="2000" u="none" cap="none" strike="noStrike">
                <a:solidFill>
                  <a:srgbClr val="000000"/>
                </a:solidFill>
                <a:latin typeface="Ubuntu"/>
                <a:ea typeface="Ubuntu"/>
                <a:cs typeface="Ubuntu"/>
                <a:sym typeface="Ubuntu"/>
              </a:rPr>
              <a:t>This presentation template uses the following free fonts:</a:t>
            </a:r>
            <a:endParaRPr/>
          </a:p>
        </p:txBody>
      </p:sp>
      <p:sp>
        <p:nvSpPr>
          <p:cNvPr id="623" name="Google Shape;623;p27"/>
          <p:cNvSpPr txBox="1"/>
          <p:nvPr/>
        </p:nvSpPr>
        <p:spPr>
          <a:xfrm>
            <a:off x="2040750" y="3742363"/>
            <a:ext cx="3143299" cy="404495"/>
          </a:xfrm>
          <a:prstGeom prst="rect">
            <a:avLst/>
          </a:prstGeom>
          <a:noFill/>
          <a:ln>
            <a:noFill/>
          </a:ln>
        </p:spPr>
        <p:txBody>
          <a:bodyPr anchorCtr="0" anchor="t" bIns="0" lIns="0" spcFirstLastPara="1" rIns="0" wrap="square" tIns="0">
            <a:spAutoFit/>
          </a:bodyPr>
          <a:lstStyle/>
          <a:p>
            <a:pPr indent="0" lvl="0" marL="0" marR="0" rtl="0" algn="ctr">
              <a:lnSpc>
                <a:spcPct val="167000"/>
              </a:lnSpc>
              <a:spcBef>
                <a:spcPts val="0"/>
              </a:spcBef>
              <a:spcAft>
                <a:spcPts val="0"/>
              </a:spcAft>
              <a:buNone/>
            </a:pPr>
            <a:r>
              <a:rPr b="1" i="0" lang="en-US" sz="2000" u="none" cap="none" strike="noStrike">
                <a:solidFill>
                  <a:srgbClr val="000000"/>
                </a:solidFill>
                <a:latin typeface="Ubuntu"/>
                <a:ea typeface="Ubuntu"/>
                <a:cs typeface="Ubuntu"/>
                <a:sym typeface="Ubuntu"/>
              </a:rPr>
              <a:t>Titles :</a:t>
            </a:r>
            <a:endParaRPr/>
          </a:p>
        </p:txBody>
      </p:sp>
      <p:sp>
        <p:nvSpPr>
          <p:cNvPr id="624" name="Google Shape;624;p27"/>
          <p:cNvSpPr txBox="1"/>
          <p:nvPr/>
        </p:nvSpPr>
        <p:spPr>
          <a:xfrm>
            <a:off x="2040750" y="4627856"/>
            <a:ext cx="3143299" cy="404495"/>
          </a:xfrm>
          <a:prstGeom prst="rect">
            <a:avLst/>
          </a:prstGeom>
          <a:noFill/>
          <a:ln>
            <a:noFill/>
          </a:ln>
        </p:spPr>
        <p:txBody>
          <a:bodyPr anchorCtr="0" anchor="t" bIns="0" lIns="0" spcFirstLastPara="1" rIns="0" wrap="square" tIns="0">
            <a:spAutoFit/>
          </a:bodyPr>
          <a:lstStyle/>
          <a:p>
            <a:pPr indent="0" lvl="1" marL="0" marR="0" rtl="0" algn="ctr">
              <a:lnSpc>
                <a:spcPct val="167000"/>
              </a:lnSpc>
              <a:spcBef>
                <a:spcPts val="0"/>
              </a:spcBef>
              <a:spcAft>
                <a:spcPts val="0"/>
              </a:spcAft>
              <a:buNone/>
            </a:pPr>
            <a:r>
              <a:rPr b="1" i="0" lang="en-US" sz="2000" u="none" cap="none" strike="noStrike">
                <a:solidFill>
                  <a:srgbClr val="000000"/>
                </a:solidFill>
                <a:latin typeface="Ubuntu"/>
                <a:ea typeface="Ubuntu"/>
                <a:cs typeface="Ubuntu"/>
                <a:sym typeface="Ubuntu"/>
              </a:rPr>
              <a:t>Headers :</a:t>
            </a:r>
            <a:endParaRPr/>
          </a:p>
        </p:txBody>
      </p:sp>
      <p:sp>
        <p:nvSpPr>
          <p:cNvPr id="625" name="Google Shape;625;p27"/>
          <p:cNvSpPr txBox="1"/>
          <p:nvPr/>
        </p:nvSpPr>
        <p:spPr>
          <a:xfrm>
            <a:off x="2040750" y="5513349"/>
            <a:ext cx="3143299" cy="404495"/>
          </a:xfrm>
          <a:prstGeom prst="rect">
            <a:avLst/>
          </a:prstGeom>
          <a:noFill/>
          <a:ln>
            <a:noFill/>
          </a:ln>
        </p:spPr>
        <p:txBody>
          <a:bodyPr anchorCtr="0" anchor="t" bIns="0" lIns="0" spcFirstLastPara="1" rIns="0" wrap="square" tIns="0">
            <a:spAutoFit/>
          </a:bodyPr>
          <a:lstStyle/>
          <a:p>
            <a:pPr indent="0" lvl="1" marL="0" marR="0" rtl="0" algn="ctr">
              <a:lnSpc>
                <a:spcPct val="167000"/>
              </a:lnSpc>
              <a:spcBef>
                <a:spcPts val="0"/>
              </a:spcBef>
              <a:spcAft>
                <a:spcPts val="0"/>
              </a:spcAft>
              <a:buNone/>
            </a:pPr>
            <a:r>
              <a:rPr b="1" i="0" lang="en-US" sz="2000" u="none" cap="none" strike="noStrike">
                <a:solidFill>
                  <a:srgbClr val="000000"/>
                </a:solidFill>
                <a:latin typeface="Ubuntu"/>
                <a:ea typeface="Ubuntu"/>
                <a:cs typeface="Ubuntu"/>
                <a:sym typeface="Ubuntu"/>
              </a:rPr>
              <a:t>Body Copy :</a:t>
            </a:r>
            <a:endParaRPr/>
          </a:p>
        </p:txBody>
      </p:sp>
      <p:sp>
        <p:nvSpPr>
          <p:cNvPr id="626" name="Google Shape;626;p27"/>
          <p:cNvSpPr txBox="1"/>
          <p:nvPr/>
        </p:nvSpPr>
        <p:spPr>
          <a:xfrm>
            <a:off x="2040750" y="4109466"/>
            <a:ext cx="3143299" cy="404495"/>
          </a:xfrm>
          <a:prstGeom prst="rect">
            <a:avLst/>
          </a:prstGeom>
          <a:noFill/>
          <a:ln>
            <a:noFill/>
          </a:ln>
        </p:spPr>
        <p:txBody>
          <a:bodyPr anchorCtr="0" anchor="t" bIns="0" lIns="0" spcFirstLastPara="1" rIns="0" wrap="square" tIns="0">
            <a:spAutoFit/>
          </a:bodyPr>
          <a:lstStyle/>
          <a:p>
            <a:pPr indent="0" lvl="1" marL="0" marR="0" rtl="0" algn="ctr">
              <a:lnSpc>
                <a:spcPct val="167000"/>
              </a:lnSpc>
              <a:spcBef>
                <a:spcPts val="0"/>
              </a:spcBef>
              <a:spcAft>
                <a:spcPts val="0"/>
              </a:spcAft>
              <a:buNone/>
            </a:pPr>
            <a:r>
              <a:rPr b="0" i="0" lang="en-US" sz="2000" u="none" cap="none" strike="noStrike">
                <a:solidFill>
                  <a:srgbClr val="000000"/>
                </a:solidFill>
                <a:latin typeface="Ubuntu"/>
                <a:ea typeface="Ubuntu"/>
                <a:cs typeface="Ubuntu"/>
                <a:sym typeface="Ubuntu"/>
              </a:rPr>
              <a:t>Kalam</a:t>
            </a:r>
            <a:endParaRPr/>
          </a:p>
        </p:txBody>
      </p:sp>
      <p:sp>
        <p:nvSpPr>
          <p:cNvPr id="627" name="Google Shape;627;p27"/>
          <p:cNvSpPr txBox="1"/>
          <p:nvPr/>
        </p:nvSpPr>
        <p:spPr>
          <a:xfrm>
            <a:off x="1709746" y="4994959"/>
            <a:ext cx="3805306" cy="404495"/>
          </a:xfrm>
          <a:prstGeom prst="rect">
            <a:avLst/>
          </a:prstGeom>
          <a:noFill/>
          <a:ln>
            <a:noFill/>
          </a:ln>
        </p:spPr>
        <p:txBody>
          <a:bodyPr anchorCtr="0" anchor="t" bIns="0" lIns="0" spcFirstLastPara="1" rIns="0" wrap="square" tIns="0">
            <a:spAutoFit/>
          </a:bodyPr>
          <a:lstStyle/>
          <a:p>
            <a:pPr indent="0" lvl="1" marL="0" marR="0" rtl="0" algn="ctr">
              <a:lnSpc>
                <a:spcPct val="167000"/>
              </a:lnSpc>
              <a:spcBef>
                <a:spcPts val="0"/>
              </a:spcBef>
              <a:spcAft>
                <a:spcPts val="0"/>
              </a:spcAft>
              <a:buNone/>
            </a:pPr>
            <a:r>
              <a:rPr b="0" i="0" lang="en-US" sz="2000" u="none" cap="none" strike="noStrike">
                <a:solidFill>
                  <a:srgbClr val="000000"/>
                </a:solidFill>
                <a:latin typeface="Ubuntu"/>
                <a:ea typeface="Ubuntu"/>
                <a:cs typeface="Ubuntu"/>
                <a:sym typeface="Ubuntu"/>
              </a:rPr>
              <a:t>Ubuntu</a:t>
            </a:r>
            <a:endParaRPr/>
          </a:p>
        </p:txBody>
      </p:sp>
      <p:sp>
        <p:nvSpPr>
          <p:cNvPr id="628" name="Google Shape;628;p27"/>
          <p:cNvSpPr txBox="1"/>
          <p:nvPr/>
        </p:nvSpPr>
        <p:spPr>
          <a:xfrm>
            <a:off x="1465849" y="5880452"/>
            <a:ext cx="4293101" cy="404495"/>
          </a:xfrm>
          <a:prstGeom prst="rect">
            <a:avLst/>
          </a:prstGeom>
          <a:noFill/>
          <a:ln>
            <a:noFill/>
          </a:ln>
        </p:spPr>
        <p:txBody>
          <a:bodyPr anchorCtr="0" anchor="t" bIns="0" lIns="0" spcFirstLastPara="1" rIns="0" wrap="square" tIns="0">
            <a:spAutoFit/>
          </a:bodyPr>
          <a:lstStyle/>
          <a:p>
            <a:pPr indent="0" lvl="1" marL="0" marR="0" rtl="0" algn="ctr">
              <a:lnSpc>
                <a:spcPct val="167000"/>
              </a:lnSpc>
              <a:spcBef>
                <a:spcPts val="0"/>
              </a:spcBef>
              <a:spcAft>
                <a:spcPts val="0"/>
              </a:spcAft>
              <a:buNone/>
            </a:pPr>
            <a:r>
              <a:rPr b="0" i="0" lang="en-US" sz="2000" u="none" cap="none" strike="noStrike">
                <a:solidFill>
                  <a:srgbClr val="000000"/>
                </a:solidFill>
                <a:latin typeface="Ubuntu"/>
                <a:ea typeface="Ubuntu"/>
                <a:cs typeface="Ubuntu"/>
                <a:sym typeface="Ubuntu"/>
              </a:rPr>
              <a:t>Ubuntu</a:t>
            </a:r>
            <a:endParaRPr/>
          </a:p>
        </p:txBody>
      </p:sp>
      <p:sp>
        <p:nvSpPr>
          <p:cNvPr id="629" name="Google Shape;629;p27"/>
          <p:cNvSpPr txBox="1"/>
          <p:nvPr/>
        </p:nvSpPr>
        <p:spPr>
          <a:xfrm>
            <a:off x="1043815" y="8994978"/>
            <a:ext cx="2006949" cy="404495"/>
          </a:xfrm>
          <a:prstGeom prst="rect">
            <a:avLst/>
          </a:prstGeom>
          <a:noFill/>
          <a:ln>
            <a:noFill/>
          </a:ln>
        </p:spPr>
        <p:txBody>
          <a:bodyPr anchorCtr="0" anchor="t" bIns="0" lIns="0" spcFirstLastPara="1" rIns="0" wrap="square" tIns="0">
            <a:spAutoFit/>
          </a:bodyPr>
          <a:lstStyle/>
          <a:p>
            <a:pPr indent="0" lvl="1" marL="0" marR="0" rtl="0" algn="ctr">
              <a:lnSpc>
                <a:spcPct val="167000"/>
              </a:lnSpc>
              <a:spcBef>
                <a:spcPts val="0"/>
              </a:spcBef>
              <a:spcAft>
                <a:spcPts val="0"/>
              </a:spcAft>
              <a:buNone/>
            </a:pPr>
            <a:r>
              <a:rPr b="0" i="0" lang="en-US" sz="2000" u="none" cap="none" strike="noStrike">
                <a:solidFill>
                  <a:srgbClr val="000000"/>
                </a:solidFill>
                <a:latin typeface="Ubuntu"/>
                <a:ea typeface="Ubuntu"/>
                <a:cs typeface="Ubuntu"/>
                <a:sym typeface="Ubuntu"/>
              </a:rPr>
              <a:t>#1265D9</a:t>
            </a:r>
            <a:endParaRPr/>
          </a:p>
        </p:txBody>
      </p:sp>
      <p:sp>
        <p:nvSpPr>
          <p:cNvPr id="630" name="Google Shape;630;p27"/>
          <p:cNvSpPr txBox="1"/>
          <p:nvPr/>
        </p:nvSpPr>
        <p:spPr>
          <a:xfrm>
            <a:off x="2609608" y="8994978"/>
            <a:ext cx="2006949" cy="404495"/>
          </a:xfrm>
          <a:prstGeom prst="rect">
            <a:avLst/>
          </a:prstGeom>
          <a:noFill/>
          <a:ln>
            <a:noFill/>
          </a:ln>
        </p:spPr>
        <p:txBody>
          <a:bodyPr anchorCtr="0" anchor="t" bIns="0" lIns="0" spcFirstLastPara="1" rIns="0" wrap="square" tIns="0">
            <a:spAutoFit/>
          </a:bodyPr>
          <a:lstStyle/>
          <a:p>
            <a:pPr indent="0" lvl="1" marL="0" marR="0" rtl="0" algn="ctr">
              <a:lnSpc>
                <a:spcPct val="167000"/>
              </a:lnSpc>
              <a:spcBef>
                <a:spcPts val="0"/>
              </a:spcBef>
              <a:spcAft>
                <a:spcPts val="0"/>
              </a:spcAft>
              <a:buNone/>
            </a:pPr>
            <a:r>
              <a:rPr b="0" i="0" lang="en-US" sz="2000" u="none" cap="none" strike="noStrike">
                <a:solidFill>
                  <a:srgbClr val="000000"/>
                </a:solidFill>
                <a:latin typeface="Ubuntu"/>
                <a:ea typeface="Ubuntu"/>
                <a:cs typeface="Ubuntu"/>
                <a:sym typeface="Ubuntu"/>
              </a:rPr>
              <a:t>#43B3F5</a:t>
            </a:r>
            <a:endParaRPr/>
          </a:p>
        </p:txBody>
      </p:sp>
      <p:sp>
        <p:nvSpPr>
          <p:cNvPr id="631" name="Google Shape;631;p27"/>
          <p:cNvSpPr txBox="1"/>
          <p:nvPr/>
        </p:nvSpPr>
        <p:spPr>
          <a:xfrm>
            <a:off x="4174035" y="8994978"/>
            <a:ext cx="2006949" cy="404495"/>
          </a:xfrm>
          <a:prstGeom prst="rect">
            <a:avLst/>
          </a:prstGeom>
          <a:noFill/>
          <a:ln>
            <a:noFill/>
          </a:ln>
        </p:spPr>
        <p:txBody>
          <a:bodyPr anchorCtr="0" anchor="t" bIns="0" lIns="0" spcFirstLastPara="1" rIns="0" wrap="square" tIns="0">
            <a:spAutoFit/>
          </a:bodyPr>
          <a:lstStyle/>
          <a:p>
            <a:pPr indent="0" lvl="1" marL="0" marR="0" rtl="0" algn="ctr">
              <a:lnSpc>
                <a:spcPct val="167000"/>
              </a:lnSpc>
              <a:spcBef>
                <a:spcPts val="0"/>
              </a:spcBef>
              <a:spcAft>
                <a:spcPts val="0"/>
              </a:spcAft>
              <a:buNone/>
            </a:pPr>
            <a:r>
              <a:rPr b="0" i="0" lang="en-US" sz="2000" u="none" cap="none" strike="noStrike">
                <a:solidFill>
                  <a:srgbClr val="000000"/>
                </a:solidFill>
                <a:latin typeface="Ubuntu"/>
                <a:ea typeface="Ubuntu"/>
                <a:cs typeface="Ubuntu"/>
                <a:sym typeface="Ubuntu"/>
              </a:rPr>
              <a:t>#4ACC31</a:t>
            </a:r>
            <a:endParaRPr/>
          </a:p>
        </p:txBody>
      </p:sp>
      <p:sp>
        <p:nvSpPr>
          <p:cNvPr id="632" name="Google Shape;632;p27"/>
          <p:cNvSpPr txBox="1"/>
          <p:nvPr/>
        </p:nvSpPr>
        <p:spPr>
          <a:xfrm>
            <a:off x="5838475" y="1925138"/>
            <a:ext cx="6611050" cy="478790"/>
          </a:xfrm>
          <a:prstGeom prst="rect">
            <a:avLst/>
          </a:prstGeom>
          <a:noFill/>
          <a:ln>
            <a:noFill/>
          </a:ln>
        </p:spPr>
        <p:txBody>
          <a:bodyPr anchorCtr="0" anchor="t" bIns="0" lIns="0" spcFirstLastPara="1" rIns="0" wrap="square" tIns="0">
            <a:spAutoFit/>
          </a:bodyPr>
          <a:lstStyle/>
          <a:p>
            <a:pPr indent="0" lvl="0" marL="0" marR="0" rtl="0" algn="ctr">
              <a:lnSpc>
                <a:spcPct val="208999"/>
              </a:lnSpc>
              <a:spcBef>
                <a:spcPts val="0"/>
              </a:spcBef>
              <a:spcAft>
                <a:spcPts val="0"/>
              </a:spcAft>
              <a:buNone/>
            </a:pPr>
            <a:r>
              <a:rPr b="0" i="0" lang="en-US" sz="2000" u="none" cap="none" strike="noStrike">
                <a:solidFill>
                  <a:srgbClr val="FFFFFF"/>
                </a:solidFill>
                <a:latin typeface="Ubuntu"/>
                <a:ea typeface="Ubuntu"/>
                <a:cs typeface="Ubuntu"/>
                <a:sym typeface="Ubuntu"/>
              </a:rPr>
              <a:t>Use these design resources in your Canva Presentation.</a:t>
            </a:r>
            <a:endParaRPr/>
          </a:p>
        </p:txBody>
      </p:sp>
      <p:sp>
        <p:nvSpPr>
          <p:cNvPr id="633" name="Google Shape;633;p27"/>
          <p:cNvSpPr txBox="1"/>
          <p:nvPr/>
        </p:nvSpPr>
        <p:spPr>
          <a:xfrm>
            <a:off x="3291553" y="480417"/>
            <a:ext cx="11704895" cy="172081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0050" u="none" cap="none" strike="noStrike">
                <a:solidFill>
                  <a:srgbClr val="FFFFFF"/>
                </a:solidFill>
                <a:latin typeface="Kalam"/>
                <a:ea typeface="Kalam"/>
                <a:cs typeface="Kalam"/>
                <a:sym typeface="Kalam"/>
              </a:rPr>
              <a:t>Resource Page</a:t>
            </a:r>
            <a:endParaRPr/>
          </a:p>
        </p:txBody>
      </p:sp>
      <p:sp>
        <p:nvSpPr>
          <p:cNvPr id="634" name="Google Shape;634;p27"/>
          <p:cNvSpPr/>
          <p:nvPr/>
        </p:nvSpPr>
        <p:spPr>
          <a:xfrm>
            <a:off x="9269156" y="2868655"/>
            <a:ext cx="1544868" cy="873553"/>
          </a:xfrm>
          <a:custGeom>
            <a:rect b="b" l="l" r="r" t="t"/>
            <a:pathLst>
              <a:path extrusionOk="0" h="873553" w="1544868">
                <a:moveTo>
                  <a:pt x="0" y="0"/>
                </a:moveTo>
                <a:lnTo>
                  <a:pt x="1544868" y="0"/>
                </a:lnTo>
                <a:lnTo>
                  <a:pt x="1544868" y="873553"/>
                </a:lnTo>
                <a:lnTo>
                  <a:pt x="0" y="873553"/>
                </a:lnTo>
                <a:lnTo>
                  <a:pt x="0" y="0"/>
                </a:lnTo>
                <a:close/>
              </a:path>
            </a:pathLst>
          </a:custGeom>
          <a:blipFill rotWithShape="1">
            <a:blip r:embed="rId3">
              <a:alphaModFix/>
            </a:blip>
            <a:stretch>
              <a:fillRect b="0" l="0" r="0" t="0"/>
            </a:stretch>
          </a:blipFill>
          <a:ln>
            <a:noFill/>
          </a:ln>
        </p:spPr>
      </p:sp>
      <p:sp>
        <p:nvSpPr>
          <p:cNvPr id="635" name="Google Shape;635;p27"/>
          <p:cNvSpPr/>
          <p:nvPr/>
        </p:nvSpPr>
        <p:spPr>
          <a:xfrm rot="5400000">
            <a:off x="13197908" y="4236763"/>
            <a:ext cx="920835" cy="925886"/>
          </a:xfrm>
          <a:custGeom>
            <a:rect b="b" l="l" r="r" t="t"/>
            <a:pathLst>
              <a:path extrusionOk="0" h="925886" w="920835">
                <a:moveTo>
                  <a:pt x="0" y="0"/>
                </a:moveTo>
                <a:lnTo>
                  <a:pt x="920835" y="0"/>
                </a:lnTo>
                <a:lnTo>
                  <a:pt x="920835" y="925885"/>
                </a:lnTo>
                <a:lnTo>
                  <a:pt x="0" y="925885"/>
                </a:lnTo>
                <a:lnTo>
                  <a:pt x="0" y="0"/>
                </a:lnTo>
                <a:close/>
              </a:path>
            </a:pathLst>
          </a:custGeom>
          <a:blipFill rotWithShape="1">
            <a:blip r:embed="rId4">
              <a:alphaModFix/>
            </a:blip>
            <a:stretch>
              <a:fillRect b="0" l="0" r="0" t="0"/>
            </a:stretch>
          </a:blipFill>
          <a:ln>
            <a:noFill/>
          </a:ln>
        </p:spPr>
      </p:sp>
      <p:sp>
        <p:nvSpPr>
          <p:cNvPr id="636" name="Google Shape;636;p27"/>
          <p:cNvSpPr/>
          <p:nvPr/>
        </p:nvSpPr>
        <p:spPr>
          <a:xfrm>
            <a:off x="13292682" y="2853644"/>
            <a:ext cx="1871299" cy="785946"/>
          </a:xfrm>
          <a:custGeom>
            <a:rect b="b" l="l" r="r" t="t"/>
            <a:pathLst>
              <a:path extrusionOk="0" h="785946" w="1871299">
                <a:moveTo>
                  <a:pt x="0" y="0"/>
                </a:moveTo>
                <a:lnTo>
                  <a:pt x="1871299" y="0"/>
                </a:lnTo>
                <a:lnTo>
                  <a:pt x="1871299" y="785945"/>
                </a:lnTo>
                <a:lnTo>
                  <a:pt x="0" y="785945"/>
                </a:lnTo>
                <a:lnTo>
                  <a:pt x="0" y="0"/>
                </a:lnTo>
                <a:close/>
              </a:path>
            </a:pathLst>
          </a:custGeom>
          <a:blipFill rotWithShape="1">
            <a:blip r:embed="rId5">
              <a:alphaModFix/>
            </a:blip>
            <a:stretch>
              <a:fillRect b="0" l="0" r="0" t="0"/>
            </a:stretch>
          </a:blipFill>
          <a:ln>
            <a:noFill/>
          </a:ln>
        </p:spPr>
      </p:sp>
      <p:sp>
        <p:nvSpPr>
          <p:cNvPr id="637" name="Google Shape;637;p27"/>
          <p:cNvSpPr/>
          <p:nvPr/>
        </p:nvSpPr>
        <p:spPr>
          <a:xfrm>
            <a:off x="11259855" y="2919994"/>
            <a:ext cx="1815660" cy="838939"/>
          </a:xfrm>
          <a:custGeom>
            <a:rect b="b" l="l" r="r" t="t"/>
            <a:pathLst>
              <a:path extrusionOk="0" h="838939" w="1815660">
                <a:moveTo>
                  <a:pt x="0" y="0"/>
                </a:moveTo>
                <a:lnTo>
                  <a:pt x="1815660" y="0"/>
                </a:lnTo>
                <a:lnTo>
                  <a:pt x="1815660" y="838939"/>
                </a:lnTo>
                <a:lnTo>
                  <a:pt x="0" y="838939"/>
                </a:lnTo>
                <a:lnTo>
                  <a:pt x="0" y="0"/>
                </a:lnTo>
                <a:close/>
              </a:path>
            </a:pathLst>
          </a:custGeom>
          <a:blipFill rotWithShape="1">
            <a:blip r:embed="rId6">
              <a:alphaModFix/>
            </a:blip>
            <a:stretch>
              <a:fillRect b="0" l="0" r="0" t="0"/>
            </a:stretch>
          </a:blipFill>
          <a:ln>
            <a:noFill/>
          </a:ln>
        </p:spPr>
      </p:sp>
      <p:sp>
        <p:nvSpPr>
          <p:cNvPr id="638" name="Google Shape;638;p27"/>
          <p:cNvSpPr/>
          <p:nvPr/>
        </p:nvSpPr>
        <p:spPr>
          <a:xfrm>
            <a:off x="6337924" y="2853644"/>
            <a:ext cx="2556386" cy="1038999"/>
          </a:xfrm>
          <a:custGeom>
            <a:rect b="b" l="l" r="r" t="t"/>
            <a:pathLst>
              <a:path extrusionOk="0" h="1038999" w="2556386">
                <a:moveTo>
                  <a:pt x="0" y="0"/>
                </a:moveTo>
                <a:lnTo>
                  <a:pt x="2556386" y="0"/>
                </a:lnTo>
                <a:lnTo>
                  <a:pt x="2556386" y="1038999"/>
                </a:lnTo>
                <a:lnTo>
                  <a:pt x="0" y="1038999"/>
                </a:lnTo>
                <a:lnTo>
                  <a:pt x="0" y="0"/>
                </a:lnTo>
                <a:close/>
              </a:path>
            </a:pathLst>
          </a:custGeom>
          <a:blipFill rotWithShape="1">
            <a:blip r:embed="rId7">
              <a:alphaModFix/>
            </a:blip>
            <a:stretch>
              <a:fillRect b="0" l="0" r="0" t="0"/>
            </a:stretch>
          </a:blipFill>
          <a:ln>
            <a:noFill/>
          </a:ln>
        </p:spPr>
      </p:sp>
      <p:sp>
        <p:nvSpPr>
          <p:cNvPr id="639" name="Google Shape;639;p27"/>
          <p:cNvSpPr/>
          <p:nvPr/>
        </p:nvSpPr>
        <p:spPr>
          <a:xfrm>
            <a:off x="11329064" y="4166877"/>
            <a:ext cx="1208477" cy="1065657"/>
          </a:xfrm>
          <a:custGeom>
            <a:rect b="b" l="l" r="r" t="t"/>
            <a:pathLst>
              <a:path extrusionOk="0" h="1065657" w="1208477">
                <a:moveTo>
                  <a:pt x="0" y="0"/>
                </a:moveTo>
                <a:lnTo>
                  <a:pt x="1208476" y="0"/>
                </a:lnTo>
                <a:lnTo>
                  <a:pt x="1208476" y="1065657"/>
                </a:lnTo>
                <a:lnTo>
                  <a:pt x="0" y="1065657"/>
                </a:lnTo>
                <a:lnTo>
                  <a:pt x="0" y="0"/>
                </a:lnTo>
                <a:close/>
              </a:path>
            </a:pathLst>
          </a:custGeom>
          <a:blipFill rotWithShape="1">
            <a:blip r:embed="rId8">
              <a:alphaModFix/>
            </a:blip>
            <a:stretch>
              <a:fillRect b="0" l="0" r="0" t="0"/>
            </a:stretch>
          </a:blipFill>
          <a:ln>
            <a:noFill/>
          </a:ln>
        </p:spPr>
      </p:sp>
      <p:sp>
        <p:nvSpPr>
          <p:cNvPr id="640" name="Google Shape;640;p27"/>
          <p:cNvSpPr/>
          <p:nvPr/>
        </p:nvSpPr>
        <p:spPr>
          <a:xfrm>
            <a:off x="6221891" y="4435570"/>
            <a:ext cx="2234996" cy="528272"/>
          </a:xfrm>
          <a:custGeom>
            <a:rect b="b" l="l" r="r" t="t"/>
            <a:pathLst>
              <a:path extrusionOk="0" h="528272" w="2234996">
                <a:moveTo>
                  <a:pt x="0" y="0"/>
                </a:moveTo>
                <a:lnTo>
                  <a:pt x="2234995" y="0"/>
                </a:lnTo>
                <a:lnTo>
                  <a:pt x="2234995" y="528271"/>
                </a:lnTo>
                <a:lnTo>
                  <a:pt x="0" y="528271"/>
                </a:lnTo>
                <a:lnTo>
                  <a:pt x="0" y="0"/>
                </a:lnTo>
                <a:close/>
              </a:path>
            </a:pathLst>
          </a:custGeom>
          <a:blipFill rotWithShape="1">
            <a:blip r:embed="rId9">
              <a:alphaModFix/>
            </a:blip>
            <a:stretch>
              <a:fillRect b="0" l="0" r="0" t="0"/>
            </a:stretch>
          </a:blipFill>
          <a:ln>
            <a:noFill/>
          </a:ln>
        </p:spPr>
      </p:sp>
      <p:sp>
        <p:nvSpPr>
          <p:cNvPr id="641" name="Google Shape;641;p27"/>
          <p:cNvSpPr/>
          <p:nvPr/>
        </p:nvSpPr>
        <p:spPr>
          <a:xfrm>
            <a:off x="9114729" y="4320487"/>
            <a:ext cx="1556493" cy="758436"/>
          </a:xfrm>
          <a:custGeom>
            <a:rect b="b" l="l" r="r" t="t"/>
            <a:pathLst>
              <a:path extrusionOk="0" h="758436" w="1556493">
                <a:moveTo>
                  <a:pt x="0" y="0"/>
                </a:moveTo>
                <a:lnTo>
                  <a:pt x="1556492" y="0"/>
                </a:lnTo>
                <a:lnTo>
                  <a:pt x="1556492" y="758437"/>
                </a:lnTo>
                <a:lnTo>
                  <a:pt x="0" y="758437"/>
                </a:lnTo>
                <a:lnTo>
                  <a:pt x="0" y="0"/>
                </a:lnTo>
                <a:close/>
              </a:path>
            </a:pathLst>
          </a:custGeom>
          <a:blipFill rotWithShape="1">
            <a:blip r:embed="rId10">
              <a:alphaModFix/>
            </a:blip>
            <a:stretch>
              <a:fillRect b="0" l="0" r="0" t="0"/>
            </a:stretch>
          </a:blipFill>
          <a:ln>
            <a:noFill/>
          </a:ln>
        </p:spPr>
      </p:sp>
      <p:sp>
        <p:nvSpPr>
          <p:cNvPr id="642" name="Google Shape;642;p27"/>
          <p:cNvSpPr/>
          <p:nvPr/>
        </p:nvSpPr>
        <p:spPr>
          <a:xfrm>
            <a:off x="15672731" y="2674880"/>
            <a:ext cx="1522813" cy="1024438"/>
          </a:xfrm>
          <a:custGeom>
            <a:rect b="b" l="l" r="r" t="t"/>
            <a:pathLst>
              <a:path extrusionOk="0" h="1024438" w="1522813">
                <a:moveTo>
                  <a:pt x="0" y="0"/>
                </a:moveTo>
                <a:lnTo>
                  <a:pt x="1522813" y="0"/>
                </a:lnTo>
                <a:lnTo>
                  <a:pt x="1522813" y="1024438"/>
                </a:lnTo>
                <a:lnTo>
                  <a:pt x="0" y="1024438"/>
                </a:lnTo>
                <a:lnTo>
                  <a:pt x="0" y="0"/>
                </a:lnTo>
                <a:close/>
              </a:path>
            </a:pathLst>
          </a:custGeom>
          <a:blipFill rotWithShape="1">
            <a:blip r:embed="rId11">
              <a:alphaModFix/>
            </a:blip>
            <a:stretch>
              <a:fillRect b="0" l="0" r="0" t="0"/>
            </a:stretch>
          </a:blipFill>
          <a:ln>
            <a:noFill/>
          </a:ln>
        </p:spPr>
      </p:sp>
      <p:sp>
        <p:nvSpPr>
          <p:cNvPr id="643" name="Google Shape;643;p27"/>
          <p:cNvSpPr/>
          <p:nvPr/>
        </p:nvSpPr>
        <p:spPr>
          <a:xfrm>
            <a:off x="14779110" y="4130768"/>
            <a:ext cx="2575440" cy="1137876"/>
          </a:xfrm>
          <a:custGeom>
            <a:rect b="b" l="l" r="r" t="t"/>
            <a:pathLst>
              <a:path extrusionOk="0" h="1137876" w="2575440">
                <a:moveTo>
                  <a:pt x="0" y="0"/>
                </a:moveTo>
                <a:lnTo>
                  <a:pt x="2575440" y="0"/>
                </a:lnTo>
                <a:lnTo>
                  <a:pt x="2575440" y="1137876"/>
                </a:lnTo>
                <a:lnTo>
                  <a:pt x="0" y="1137876"/>
                </a:lnTo>
                <a:lnTo>
                  <a:pt x="0" y="0"/>
                </a:lnTo>
                <a:close/>
              </a:path>
            </a:pathLst>
          </a:custGeom>
          <a:blipFill rotWithShape="1">
            <a:blip r:embed="rId12">
              <a:alphaModFix/>
            </a:blip>
            <a:stretch>
              <a:fillRect b="0" l="0" r="0" t="0"/>
            </a:stretch>
          </a:blipFill>
          <a:ln>
            <a:noFill/>
          </a:ln>
        </p:spPr>
      </p:sp>
      <p:sp>
        <p:nvSpPr>
          <p:cNvPr id="644" name="Google Shape;644;p27"/>
          <p:cNvSpPr/>
          <p:nvPr/>
        </p:nvSpPr>
        <p:spPr>
          <a:xfrm>
            <a:off x="10053422" y="5565399"/>
            <a:ext cx="1441436" cy="1106302"/>
          </a:xfrm>
          <a:custGeom>
            <a:rect b="b" l="l" r="r" t="t"/>
            <a:pathLst>
              <a:path extrusionOk="0" h="1106302" w="1441436">
                <a:moveTo>
                  <a:pt x="0" y="0"/>
                </a:moveTo>
                <a:lnTo>
                  <a:pt x="1441436" y="0"/>
                </a:lnTo>
                <a:lnTo>
                  <a:pt x="1441436" y="1106302"/>
                </a:lnTo>
                <a:lnTo>
                  <a:pt x="0" y="1106302"/>
                </a:lnTo>
                <a:lnTo>
                  <a:pt x="0" y="0"/>
                </a:lnTo>
                <a:close/>
              </a:path>
            </a:pathLst>
          </a:custGeom>
          <a:blipFill rotWithShape="1">
            <a:blip r:embed="rId13">
              <a:alphaModFix/>
            </a:blip>
            <a:stretch>
              <a:fillRect b="0" l="0" r="0" t="0"/>
            </a:stretch>
          </a:blipFill>
          <a:ln>
            <a:noFill/>
          </a:ln>
        </p:spPr>
      </p:sp>
      <p:sp>
        <p:nvSpPr>
          <p:cNvPr id="645" name="Google Shape;645;p27"/>
          <p:cNvSpPr/>
          <p:nvPr/>
        </p:nvSpPr>
        <p:spPr>
          <a:xfrm>
            <a:off x="11739698" y="5499268"/>
            <a:ext cx="1590450" cy="1238563"/>
          </a:xfrm>
          <a:custGeom>
            <a:rect b="b" l="l" r="r" t="t"/>
            <a:pathLst>
              <a:path extrusionOk="0" h="1238563" w="1590450">
                <a:moveTo>
                  <a:pt x="0" y="0"/>
                </a:moveTo>
                <a:lnTo>
                  <a:pt x="1590451" y="0"/>
                </a:lnTo>
                <a:lnTo>
                  <a:pt x="1590451" y="1238564"/>
                </a:lnTo>
                <a:lnTo>
                  <a:pt x="0" y="1238564"/>
                </a:lnTo>
                <a:lnTo>
                  <a:pt x="0" y="0"/>
                </a:lnTo>
                <a:close/>
              </a:path>
            </a:pathLst>
          </a:custGeom>
          <a:blipFill rotWithShape="1">
            <a:blip r:embed="rId14">
              <a:alphaModFix/>
            </a:blip>
            <a:stretch>
              <a:fillRect b="0" l="0" r="0" t="0"/>
            </a:stretch>
          </a:blipFill>
          <a:ln>
            <a:noFill/>
          </a:ln>
        </p:spPr>
      </p:sp>
      <p:sp>
        <p:nvSpPr>
          <p:cNvPr id="646" name="Google Shape;646;p27"/>
          <p:cNvSpPr/>
          <p:nvPr/>
        </p:nvSpPr>
        <p:spPr>
          <a:xfrm rot="5400000">
            <a:off x="7574215" y="5617983"/>
            <a:ext cx="1001134" cy="1001134"/>
          </a:xfrm>
          <a:custGeom>
            <a:rect b="b" l="l" r="r" t="t"/>
            <a:pathLst>
              <a:path extrusionOk="0" h="1001134" w="1001134">
                <a:moveTo>
                  <a:pt x="0" y="0"/>
                </a:moveTo>
                <a:lnTo>
                  <a:pt x="1001134" y="0"/>
                </a:lnTo>
                <a:lnTo>
                  <a:pt x="1001134" y="1001134"/>
                </a:lnTo>
                <a:lnTo>
                  <a:pt x="0" y="1001134"/>
                </a:lnTo>
                <a:lnTo>
                  <a:pt x="0" y="0"/>
                </a:lnTo>
                <a:close/>
              </a:path>
            </a:pathLst>
          </a:custGeom>
          <a:blipFill rotWithShape="1">
            <a:blip r:embed="rId15">
              <a:alphaModFix/>
            </a:blip>
            <a:stretch>
              <a:fillRect b="0" l="0" r="0" t="0"/>
            </a:stretch>
          </a:blipFill>
          <a:ln>
            <a:noFill/>
          </a:ln>
        </p:spPr>
      </p:sp>
      <p:sp>
        <p:nvSpPr>
          <p:cNvPr id="647" name="Google Shape;647;p27"/>
          <p:cNvSpPr/>
          <p:nvPr/>
        </p:nvSpPr>
        <p:spPr>
          <a:xfrm>
            <a:off x="13791904" y="8623332"/>
            <a:ext cx="944068" cy="944068"/>
          </a:xfrm>
          <a:custGeom>
            <a:rect b="b" l="l" r="r" t="t"/>
            <a:pathLst>
              <a:path extrusionOk="0" h="944068" w="944068">
                <a:moveTo>
                  <a:pt x="0" y="0"/>
                </a:moveTo>
                <a:lnTo>
                  <a:pt x="944068" y="0"/>
                </a:lnTo>
                <a:lnTo>
                  <a:pt x="944068" y="944068"/>
                </a:lnTo>
                <a:lnTo>
                  <a:pt x="0" y="944068"/>
                </a:lnTo>
                <a:lnTo>
                  <a:pt x="0" y="0"/>
                </a:lnTo>
                <a:close/>
              </a:path>
            </a:pathLst>
          </a:custGeom>
          <a:blipFill rotWithShape="1">
            <a:blip r:embed="rId16">
              <a:alphaModFix/>
            </a:blip>
            <a:stretch>
              <a:fillRect b="0" l="0" r="0" t="0"/>
            </a:stretch>
          </a:blipFill>
          <a:ln>
            <a:noFill/>
          </a:ln>
        </p:spPr>
      </p:sp>
      <p:sp>
        <p:nvSpPr>
          <p:cNvPr id="648" name="Google Shape;648;p27"/>
          <p:cNvSpPr/>
          <p:nvPr/>
        </p:nvSpPr>
        <p:spPr>
          <a:xfrm>
            <a:off x="8820189" y="5617983"/>
            <a:ext cx="988392" cy="1001134"/>
          </a:xfrm>
          <a:custGeom>
            <a:rect b="b" l="l" r="r" t="t"/>
            <a:pathLst>
              <a:path extrusionOk="0" h="1001134" w="988392">
                <a:moveTo>
                  <a:pt x="0" y="0"/>
                </a:moveTo>
                <a:lnTo>
                  <a:pt x="988393" y="0"/>
                </a:lnTo>
                <a:lnTo>
                  <a:pt x="988393" y="1001134"/>
                </a:lnTo>
                <a:lnTo>
                  <a:pt x="0" y="1001134"/>
                </a:lnTo>
                <a:lnTo>
                  <a:pt x="0" y="0"/>
                </a:lnTo>
                <a:close/>
              </a:path>
            </a:pathLst>
          </a:custGeom>
          <a:blipFill rotWithShape="1">
            <a:blip r:embed="rId17">
              <a:alphaModFix/>
            </a:blip>
            <a:stretch>
              <a:fillRect b="0" l="0" r="0" t="0"/>
            </a:stretch>
          </a:blipFill>
          <a:ln>
            <a:noFill/>
          </a:ln>
        </p:spPr>
      </p:sp>
      <p:sp>
        <p:nvSpPr>
          <p:cNvPr id="649" name="Google Shape;649;p27"/>
          <p:cNvSpPr/>
          <p:nvPr/>
        </p:nvSpPr>
        <p:spPr>
          <a:xfrm>
            <a:off x="15990521" y="5458856"/>
            <a:ext cx="1364029" cy="1319388"/>
          </a:xfrm>
          <a:custGeom>
            <a:rect b="b" l="l" r="r" t="t"/>
            <a:pathLst>
              <a:path extrusionOk="0" h="1319388" w="1364029">
                <a:moveTo>
                  <a:pt x="0" y="0"/>
                </a:moveTo>
                <a:lnTo>
                  <a:pt x="1364029" y="0"/>
                </a:lnTo>
                <a:lnTo>
                  <a:pt x="1364029" y="1319388"/>
                </a:lnTo>
                <a:lnTo>
                  <a:pt x="0" y="1319388"/>
                </a:lnTo>
                <a:lnTo>
                  <a:pt x="0" y="0"/>
                </a:lnTo>
                <a:close/>
              </a:path>
            </a:pathLst>
          </a:custGeom>
          <a:blipFill rotWithShape="1">
            <a:blip r:embed="rId18">
              <a:alphaModFix/>
            </a:blip>
            <a:stretch>
              <a:fillRect b="0" l="0" r="0" t="0"/>
            </a:stretch>
          </a:blipFill>
          <a:ln>
            <a:noFill/>
          </a:ln>
        </p:spPr>
      </p:sp>
      <p:sp>
        <p:nvSpPr>
          <p:cNvPr id="650" name="Google Shape;650;p27"/>
          <p:cNvSpPr/>
          <p:nvPr/>
        </p:nvSpPr>
        <p:spPr>
          <a:xfrm>
            <a:off x="6328581" y="5596314"/>
            <a:ext cx="1000793" cy="1044471"/>
          </a:xfrm>
          <a:custGeom>
            <a:rect b="b" l="l" r="r" t="t"/>
            <a:pathLst>
              <a:path extrusionOk="0" h="1044471" w="1000793">
                <a:moveTo>
                  <a:pt x="0" y="0"/>
                </a:moveTo>
                <a:lnTo>
                  <a:pt x="1000793" y="0"/>
                </a:lnTo>
                <a:lnTo>
                  <a:pt x="1000793" y="1044471"/>
                </a:lnTo>
                <a:lnTo>
                  <a:pt x="0" y="1044471"/>
                </a:lnTo>
                <a:lnTo>
                  <a:pt x="0" y="0"/>
                </a:lnTo>
                <a:close/>
              </a:path>
            </a:pathLst>
          </a:custGeom>
          <a:blipFill rotWithShape="1">
            <a:blip r:embed="rId19">
              <a:alphaModFix/>
            </a:blip>
            <a:stretch>
              <a:fillRect b="0" l="0" r="0" t="0"/>
            </a:stretch>
          </a:blipFill>
          <a:ln>
            <a:noFill/>
          </a:ln>
        </p:spPr>
      </p:sp>
      <p:sp>
        <p:nvSpPr>
          <p:cNvPr id="651" name="Google Shape;651;p27"/>
          <p:cNvSpPr/>
          <p:nvPr/>
        </p:nvSpPr>
        <p:spPr>
          <a:xfrm>
            <a:off x="16339331" y="8615442"/>
            <a:ext cx="940650" cy="959847"/>
          </a:xfrm>
          <a:custGeom>
            <a:rect b="b" l="l" r="r" t="t"/>
            <a:pathLst>
              <a:path extrusionOk="0" h="959847" w="940650">
                <a:moveTo>
                  <a:pt x="0" y="0"/>
                </a:moveTo>
                <a:lnTo>
                  <a:pt x="940650" y="0"/>
                </a:lnTo>
                <a:lnTo>
                  <a:pt x="940650" y="959847"/>
                </a:lnTo>
                <a:lnTo>
                  <a:pt x="0" y="959847"/>
                </a:lnTo>
                <a:lnTo>
                  <a:pt x="0" y="0"/>
                </a:lnTo>
                <a:close/>
              </a:path>
            </a:pathLst>
          </a:custGeom>
          <a:blipFill rotWithShape="1">
            <a:blip r:embed="rId20">
              <a:alphaModFix/>
            </a:blip>
            <a:stretch>
              <a:fillRect b="0" l="0" r="0" t="0"/>
            </a:stretch>
          </a:blipFill>
          <a:ln>
            <a:noFill/>
          </a:ln>
        </p:spPr>
      </p:sp>
      <p:sp>
        <p:nvSpPr>
          <p:cNvPr id="652" name="Google Shape;652;p27"/>
          <p:cNvSpPr/>
          <p:nvPr/>
        </p:nvSpPr>
        <p:spPr>
          <a:xfrm>
            <a:off x="15114419" y="8673672"/>
            <a:ext cx="846466" cy="843388"/>
          </a:xfrm>
          <a:custGeom>
            <a:rect b="b" l="l" r="r" t="t"/>
            <a:pathLst>
              <a:path extrusionOk="0" h="843388" w="846466">
                <a:moveTo>
                  <a:pt x="0" y="0"/>
                </a:moveTo>
                <a:lnTo>
                  <a:pt x="846466" y="0"/>
                </a:lnTo>
                <a:lnTo>
                  <a:pt x="846466" y="843388"/>
                </a:lnTo>
                <a:lnTo>
                  <a:pt x="0" y="843388"/>
                </a:lnTo>
                <a:lnTo>
                  <a:pt x="0" y="0"/>
                </a:lnTo>
                <a:close/>
              </a:path>
            </a:pathLst>
          </a:custGeom>
          <a:blipFill rotWithShape="1">
            <a:blip r:embed="rId21">
              <a:alphaModFix/>
            </a:blip>
            <a:stretch>
              <a:fillRect b="0" l="0" r="0" t="0"/>
            </a:stretch>
          </a:blipFill>
          <a:ln>
            <a:noFill/>
          </a:ln>
        </p:spPr>
      </p:sp>
      <p:sp>
        <p:nvSpPr>
          <p:cNvPr id="653" name="Google Shape;653;p27"/>
          <p:cNvSpPr/>
          <p:nvPr/>
        </p:nvSpPr>
        <p:spPr>
          <a:xfrm>
            <a:off x="12463191" y="7271482"/>
            <a:ext cx="829491" cy="748050"/>
          </a:xfrm>
          <a:custGeom>
            <a:rect b="b" l="l" r="r" t="t"/>
            <a:pathLst>
              <a:path extrusionOk="0" h="748050" w="829491">
                <a:moveTo>
                  <a:pt x="0" y="0"/>
                </a:moveTo>
                <a:lnTo>
                  <a:pt x="829491" y="0"/>
                </a:lnTo>
                <a:lnTo>
                  <a:pt x="829491" y="748051"/>
                </a:lnTo>
                <a:lnTo>
                  <a:pt x="0" y="748051"/>
                </a:lnTo>
                <a:lnTo>
                  <a:pt x="0" y="0"/>
                </a:lnTo>
                <a:close/>
              </a:path>
            </a:pathLst>
          </a:custGeom>
          <a:blipFill rotWithShape="1">
            <a:blip r:embed="rId22">
              <a:alphaModFix/>
            </a:blip>
            <a:stretch>
              <a:fillRect b="0" l="0" r="0" t="0"/>
            </a:stretch>
          </a:blipFill>
          <a:ln>
            <a:noFill/>
          </a:ln>
        </p:spPr>
      </p:sp>
      <p:sp>
        <p:nvSpPr>
          <p:cNvPr id="654" name="Google Shape;654;p27"/>
          <p:cNvSpPr/>
          <p:nvPr/>
        </p:nvSpPr>
        <p:spPr>
          <a:xfrm>
            <a:off x="9886650" y="7196925"/>
            <a:ext cx="792768" cy="897166"/>
          </a:xfrm>
          <a:custGeom>
            <a:rect b="b" l="l" r="r" t="t"/>
            <a:pathLst>
              <a:path extrusionOk="0" h="897166" w="792768">
                <a:moveTo>
                  <a:pt x="0" y="0"/>
                </a:moveTo>
                <a:lnTo>
                  <a:pt x="792768" y="0"/>
                </a:lnTo>
                <a:lnTo>
                  <a:pt x="792768" y="897165"/>
                </a:lnTo>
                <a:lnTo>
                  <a:pt x="0" y="897165"/>
                </a:lnTo>
                <a:lnTo>
                  <a:pt x="0" y="0"/>
                </a:lnTo>
                <a:close/>
              </a:path>
            </a:pathLst>
          </a:custGeom>
          <a:blipFill rotWithShape="1">
            <a:blip r:embed="rId23">
              <a:alphaModFix/>
            </a:blip>
            <a:stretch>
              <a:fillRect b="0" l="0" r="0" t="0"/>
            </a:stretch>
          </a:blipFill>
          <a:ln>
            <a:noFill/>
          </a:ln>
        </p:spPr>
      </p:sp>
      <p:sp>
        <p:nvSpPr>
          <p:cNvPr id="655" name="Google Shape;655;p27"/>
          <p:cNvSpPr/>
          <p:nvPr/>
        </p:nvSpPr>
        <p:spPr>
          <a:xfrm>
            <a:off x="11172335" y="7246539"/>
            <a:ext cx="797938" cy="797938"/>
          </a:xfrm>
          <a:custGeom>
            <a:rect b="b" l="l" r="r" t="t"/>
            <a:pathLst>
              <a:path extrusionOk="0" h="797938" w="797938">
                <a:moveTo>
                  <a:pt x="0" y="0"/>
                </a:moveTo>
                <a:lnTo>
                  <a:pt x="797938" y="0"/>
                </a:lnTo>
                <a:lnTo>
                  <a:pt x="797938" y="797938"/>
                </a:lnTo>
                <a:lnTo>
                  <a:pt x="0" y="797938"/>
                </a:lnTo>
                <a:lnTo>
                  <a:pt x="0" y="0"/>
                </a:lnTo>
                <a:close/>
              </a:path>
            </a:pathLst>
          </a:custGeom>
          <a:blipFill rotWithShape="1">
            <a:blip r:embed="rId24">
              <a:alphaModFix/>
            </a:blip>
            <a:stretch>
              <a:fillRect b="0" l="0" r="0" t="0"/>
            </a:stretch>
          </a:blipFill>
          <a:ln>
            <a:noFill/>
          </a:ln>
        </p:spPr>
      </p:sp>
      <p:sp>
        <p:nvSpPr>
          <p:cNvPr id="656" name="Google Shape;656;p27"/>
          <p:cNvSpPr/>
          <p:nvPr/>
        </p:nvSpPr>
        <p:spPr>
          <a:xfrm>
            <a:off x="6621926" y="7065519"/>
            <a:ext cx="356430" cy="1159978"/>
          </a:xfrm>
          <a:custGeom>
            <a:rect b="b" l="l" r="r" t="t"/>
            <a:pathLst>
              <a:path extrusionOk="0" h="1159978" w="356430">
                <a:moveTo>
                  <a:pt x="0" y="0"/>
                </a:moveTo>
                <a:lnTo>
                  <a:pt x="356430" y="0"/>
                </a:lnTo>
                <a:lnTo>
                  <a:pt x="356430" y="1159978"/>
                </a:lnTo>
                <a:lnTo>
                  <a:pt x="0" y="1159978"/>
                </a:lnTo>
                <a:lnTo>
                  <a:pt x="0" y="0"/>
                </a:lnTo>
                <a:close/>
              </a:path>
            </a:pathLst>
          </a:custGeom>
          <a:blipFill rotWithShape="1">
            <a:blip r:embed="rId25">
              <a:alphaModFix/>
            </a:blip>
            <a:stretch>
              <a:fillRect b="0" l="0" r="0" t="0"/>
            </a:stretch>
          </a:blipFill>
          <a:ln>
            <a:noFill/>
          </a:ln>
        </p:spPr>
      </p:sp>
      <p:sp>
        <p:nvSpPr>
          <p:cNvPr id="657" name="Google Shape;657;p27"/>
          <p:cNvSpPr/>
          <p:nvPr/>
        </p:nvSpPr>
        <p:spPr>
          <a:xfrm rot="10800000">
            <a:off x="8464734" y="7181009"/>
            <a:ext cx="928998" cy="928998"/>
          </a:xfrm>
          <a:custGeom>
            <a:rect b="b" l="l" r="r" t="t"/>
            <a:pathLst>
              <a:path extrusionOk="0" h="928998" w="928998">
                <a:moveTo>
                  <a:pt x="0" y="0"/>
                </a:moveTo>
                <a:lnTo>
                  <a:pt x="928998" y="0"/>
                </a:lnTo>
                <a:lnTo>
                  <a:pt x="928998" y="928998"/>
                </a:lnTo>
                <a:lnTo>
                  <a:pt x="0" y="928998"/>
                </a:lnTo>
                <a:lnTo>
                  <a:pt x="0" y="0"/>
                </a:lnTo>
                <a:close/>
              </a:path>
            </a:pathLst>
          </a:custGeom>
          <a:blipFill rotWithShape="1">
            <a:blip r:embed="rId26">
              <a:alphaModFix/>
            </a:blip>
            <a:stretch>
              <a:fillRect b="0" l="0" r="0" t="0"/>
            </a:stretch>
          </a:blipFill>
          <a:ln>
            <a:noFill/>
          </a:ln>
        </p:spPr>
      </p:sp>
      <p:sp>
        <p:nvSpPr>
          <p:cNvPr id="658" name="Google Shape;658;p27"/>
          <p:cNvSpPr/>
          <p:nvPr/>
        </p:nvSpPr>
        <p:spPr>
          <a:xfrm>
            <a:off x="15054968" y="7249284"/>
            <a:ext cx="814665" cy="792447"/>
          </a:xfrm>
          <a:custGeom>
            <a:rect b="b" l="l" r="r" t="t"/>
            <a:pathLst>
              <a:path extrusionOk="0" h="792447" w="814665">
                <a:moveTo>
                  <a:pt x="0" y="0"/>
                </a:moveTo>
                <a:lnTo>
                  <a:pt x="814665" y="0"/>
                </a:lnTo>
                <a:lnTo>
                  <a:pt x="814665" y="792447"/>
                </a:lnTo>
                <a:lnTo>
                  <a:pt x="0" y="792447"/>
                </a:lnTo>
                <a:lnTo>
                  <a:pt x="0" y="0"/>
                </a:lnTo>
                <a:close/>
              </a:path>
            </a:pathLst>
          </a:custGeom>
          <a:blipFill rotWithShape="1">
            <a:blip r:embed="rId27">
              <a:alphaModFix/>
            </a:blip>
            <a:stretch>
              <a:fillRect b="0" l="0" r="0" t="0"/>
            </a:stretch>
          </a:blipFill>
          <a:ln>
            <a:noFill/>
          </a:ln>
        </p:spPr>
      </p:sp>
      <p:sp>
        <p:nvSpPr>
          <p:cNvPr id="659" name="Google Shape;659;p27"/>
          <p:cNvSpPr/>
          <p:nvPr/>
        </p:nvSpPr>
        <p:spPr>
          <a:xfrm>
            <a:off x="16362551" y="7159105"/>
            <a:ext cx="896749" cy="972805"/>
          </a:xfrm>
          <a:custGeom>
            <a:rect b="b" l="l" r="r" t="t"/>
            <a:pathLst>
              <a:path extrusionOk="0" h="972805" w="896749">
                <a:moveTo>
                  <a:pt x="0" y="0"/>
                </a:moveTo>
                <a:lnTo>
                  <a:pt x="896749" y="0"/>
                </a:lnTo>
                <a:lnTo>
                  <a:pt x="896749" y="972805"/>
                </a:lnTo>
                <a:lnTo>
                  <a:pt x="0" y="972805"/>
                </a:lnTo>
                <a:lnTo>
                  <a:pt x="0" y="0"/>
                </a:lnTo>
                <a:close/>
              </a:path>
            </a:pathLst>
          </a:custGeom>
          <a:blipFill rotWithShape="1">
            <a:blip r:embed="rId28">
              <a:alphaModFix/>
            </a:blip>
            <a:stretch>
              <a:fillRect b="0" l="0" r="0" t="0"/>
            </a:stretch>
          </a:blipFill>
          <a:ln>
            <a:noFill/>
          </a:ln>
        </p:spPr>
      </p:sp>
      <p:sp>
        <p:nvSpPr>
          <p:cNvPr id="660" name="Google Shape;660;p27"/>
          <p:cNvSpPr/>
          <p:nvPr/>
        </p:nvSpPr>
        <p:spPr>
          <a:xfrm>
            <a:off x="13785600" y="7085077"/>
            <a:ext cx="776451" cy="1120861"/>
          </a:xfrm>
          <a:custGeom>
            <a:rect b="b" l="l" r="r" t="t"/>
            <a:pathLst>
              <a:path extrusionOk="0" h="1120861" w="776451">
                <a:moveTo>
                  <a:pt x="0" y="0"/>
                </a:moveTo>
                <a:lnTo>
                  <a:pt x="776451" y="0"/>
                </a:lnTo>
                <a:lnTo>
                  <a:pt x="776451" y="1120861"/>
                </a:lnTo>
                <a:lnTo>
                  <a:pt x="0" y="1120861"/>
                </a:lnTo>
                <a:lnTo>
                  <a:pt x="0" y="0"/>
                </a:lnTo>
                <a:close/>
              </a:path>
            </a:pathLst>
          </a:custGeom>
          <a:blipFill rotWithShape="1">
            <a:blip r:embed="rId29">
              <a:alphaModFix/>
            </a:blip>
            <a:stretch>
              <a:fillRect b="0" l="0" r="0" t="0"/>
            </a:stretch>
          </a:blipFill>
          <a:ln>
            <a:noFill/>
          </a:ln>
        </p:spPr>
      </p:sp>
      <p:sp>
        <p:nvSpPr>
          <p:cNvPr id="661" name="Google Shape;661;p27"/>
          <p:cNvSpPr/>
          <p:nvPr/>
        </p:nvSpPr>
        <p:spPr>
          <a:xfrm rot="-90513">
            <a:off x="7485606" y="7097970"/>
            <a:ext cx="471878" cy="1095075"/>
          </a:xfrm>
          <a:custGeom>
            <a:rect b="b" l="l" r="r" t="t"/>
            <a:pathLst>
              <a:path extrusionOk="0" h="1095075" w="471878">
                <a:moveTo>
                  <a:pt x="0" y="0"/>
                </a:moveTo>
                <a:lnTo>
                  <a:pt x="471878" y="0"/>
                </a:lnTo>
                <a:lnTo>
                  <a:pt x="471878" y="1095075"/>
                </a:lnTo>
                <a:lnTo>
                  <a:pt x="0" y="1095075"/>
                </a:lnTo>
                <a:lnTo>
                  <a:pt x="0" y="0"/>
                </a:lnTo>
                <a:close/>
              </a:path>
            </a:pathLst>
          </a:custGeom>
          <a:blipFill rotWithShape="1">
            <a:blip r:embed="rId30">
              <a:alphaModFix/>
            </a:blip>
            <a:stretch>
              <a:fillRect b="0" l="0" r="0" t="0"/>
            </a:stretch>
          </a:blipFill>
          <a:ln>
            <a:noFill/>
          </a:ln>
        </p:spPr>
      </p:sp>
      <p:sp>
        <p:nvSpPr>
          <p:cNvPr id="662" name="Google Shape;662;p27"/>
          <p:cNvSpPr/>
          <p:nvPr/>
        </p:nvSpPr>
        <p:spPr>
          <a:xfrm>
            <a:off x="14695880" y="5518352"/>
            <a:ext cx="1049800" cy="1200395"/>
          </a:xfrm>
          <a:custGeom>
            <a:rect b="b" l="l" r="r" t="t"/>
            <a:pathLst>
              <a:path extrusionOk="0" h="1200395" w="1049800">
                <a:moveTo>
                  <a:pt x="0" y="0"/>
                </a:moveTo>
                <a:lnTo>
                  <a:pt x="1049801" y="0"/>
                </a:lnTo>
                <a:lnTo>
                  <a:pt x="1049801" y="1200396"/>
                </a:lnTo>
                <a:lnTo>
                  <a:pt x="0" y="1200396"/>
                </a:lnTo>
                <a:lnTo>
                  <a:pt x="0" y="0"/>
                </a:lnTo>
                <a:close/>
              </a:path>
            </a:pathLst>
          </a:custGeom>
          <a:blipFill rotWithShape="1">
            <a:blip r:embed="rId31">
              <a:alphaModFix/>
            </a:blip>
            <a:stretch>
              <a:fillRect b="0" l="0" r="0" t="0"/>
            </a:stretch>
          </a:blipFill>
          <a:ln>
            <a:noFill/>
          </a:ln>
        </p:spPr>
      </p:sp>
      <p:sp>
        <p:nvSpPr>
          <p:cNvPr id="663" name="Google Shape;663;p27"/>
          <p:cNvSpPr/>
          <p:nvPr/>
        </p:nvSpPr>
        <p:spPr>
          <a:xfrm>
            <a:off x="13574989" y="5447806"/>
            <a:ext cx="876051" cy="1341488"/>
          </a:xfrm>
          <a:custGeom>
            <a:rect b="b" l="l" r="r" t="t"/>
            <a:pathLst>
              <a:path extrusionOk="0" h="1341488" w="876051">
                <a:moveTo>
                  <a:pt x="0" y="0"/>
                </a:moveTo>
                <a:lnTo>
                  <a:pt x="876051" y="0"/>
                </a:lnTo>
                <a:lnTo>
                  <a:pt x="876051" y="1341488"/>
                </a:lnTo>
                <a:lnTo>
                  <a:pt x="0" y="1341488"/>
                </a:lnTo>
                <a:lnTo>
                  <a:pt x="0" y="0"/>
                </a:lnTo>
                <a:close/>
              </a:path>
            </a:pathLst>
          </a:custGeom>
          <a:blipFill rotWithShape="1">
            <a:blip r:embed="rId32">
              <a:alphaModFix/>
            </a:blip>
            <a:stretch>
              <a:fillRect b="0" l="0" r="0" t="0"/>
            </a:stretch>
          </a:blipFill>
          <a:ln>
            <a:noFill/>
          </a:ln>
        </p:spPr>
      </p:sp>
      <p:sp>
        <p:nvSpPr>
          <p:cNvPr id="664" name="Google Shape;664;p27"/>
          <p:cNvSpPr/>
          <p:nvPr/>
        </p:nvSpPr>
        <p:spPr>
          <a:xfrm>
            <a:off x="11684009" y="8614571"/>
            <a:ext cx="762278" cy="961589"/>
          </a:xfrm>
          <a:custGeom>
            <a:rect b="b" l="l" r="r" t="t"/>
            <a:pathLst>
              <a:path extrusionOk="0" h="961589" w="762278">
                <a:moveTo>
                  <a:pt x="0" y="0"/>
                </a:moveTo>
                <a:lnTo>
                  <a:pt x="762278" y="0"/>
                </a:lnTo>
                <a:lnTo>
                  <a:pt x="762278" y="961589"/>
                </a:lnTo>
                <a:lnTo>
                  <a:pt x="0" y="961589"/>
                </a:lnTo>
                <a:lnTo>
                  <a:pt x="0" y="0"/>
                </a:lnTo>
                <a:close/>
              </a:path>
            </a:pathLst>
          </a:custGeom>
          <a:blipFill rotWithShape="1">
            <a:blip r:embed="rId33">
              <a:alphaModFix/>
            </a:blip>
            <a:stretch>
              <a:fillRect b="0" l="0" r="0" t="0"/>
            </a:stretch>
          </a:blipFill>
          <a:ln>
            <a:noFill/>
          </a:ln>
        </p:spPr>
      </p:sp>
      <p:sp>
        <p:nvSpPr>
          <p:cNvPr id="665" name="Google Shape;665;p27"/>
          <p:cNvSpPr/>
          <p:nvPr/>
        </p:nvSpPr>
        <p:spPr>
          <a:xfrm>
            <a:off x="10358229" y="8684567"/>
            <a:ext cx="947334" cy="821597"/>
          </a:xfrm>
          <a:custGeom>
            <a:rect b="b" l="l" r="r" t="t"/>
            <a:pathLst>
              <a:path extrusionOk="0" h="821597" w="947334">
                <a:moveTo>
                  <a:pt x="0" y="0"/>
                </a:moveTo>
                <a:lnTo>
                  <a:pt x="947334" y="0"/>
                </a:lnTo>
                <a:lnTo>
                  <a:pt x="947334" y="821597"/>
                </a:lnTo>
                <a:lnTo>
                  <a:pt x="0" y="821597"/>
                </a:lnTo>
                <a:lnTo>
                  <a:pt x="0" y="0"/>
                </a:lnTo>
                <a:close/>
              </a:path>
            </a:pathLst>
          </a:custGeom>
          <a:blipFill rotWithShape="1">
            <a:blip r:embed="rId34">
              <a:alphaModFix/>
            </a:blip>
            <a:stretch>
              <a:fillRect b="0" l="0" r="0" t="0"/>
            </a:stretch>
          </a:blipFill>
          <a:ln>
            <a:noFill/>
          </a:ln>
        </p:spPr>
      </p:sp>
      <p:sp>
        <p:nvSpPr>
          <p:cNvPr id="666" name="Google Shape;666;p27"/>
          <p:cNvSpPr/>
          <p:nvPr/>
        </p:nvSpPr>
        <p:spPr>
          <a:xfrm>
            <a:off x="12824733" y="8724037"/>
            <a:ext cx="588725" cy="742657"/>
          </a:xfrm>
          <a:custGeom>
            <a:rect b="b" l="l" r="r" t="t"/>
            <a:pathLst>
              <a:path extrusionOk="0" h="742657" w="588725">
                <a:moveTo>
                  <a:pt x="0" y="0"/>
                </a:moveTo>
                <a:lnTo>
                  <a:pt x="588725" y="0"/>
                </a:lnTo>
                <a:lnTo>
                  <a:pt x="588725" y="742657"/>
                </a:lnTo>
                <a:lnTo>
                  <a:pt x="0" y="742657"/>
                </a:lnTo>
                <a:lnTo>
                  <a:pt x="0" y="0"/>
                </a:lnTo>
                <a:close/>
              </a:path>
            </a:pathLst>
          </a:custGeom>
          <a:blipFill rotWithShape="1">
            <a:blip r:embed="rId35">
              <a:alphaModFix/>
            </a:blip>
            <a:stretch>
              <a:fillRect b="0" l="0" r="0" t="0"/>
            </a:stretch>
          </a:blipFill>
          <a:ln>
            <a:noFill/>
          </a:ln>
        </p:spPr>
      </p:sp>
      <p:sp>
        <p:nvSpPr>
          <p:cNvPr id="667" name="Google Shape;667;p27"/>
          <p:cNvSpPr/>
          <p:nvPr/>
        </p:nvSpPr>
        <p:spPr>
          <a:xfrm rot="-5400000">
            <a:off x="8987373" y="8582372"/>
            <a:ext cx="958832" cy="1025987"/>
          </a:xfrm>
          <a:custGeom>
            <a:rect b="b" l="l" r="r" t="t"/>
            <a:pathLst>
              <a:path extrusionOk="0" h="1025987" w="958832">
                <a:moveTo>
                  <a:pt x="0" y="0"/>
                </a:moveTo>
                <a:lnTo>
                  <a:pt x="958832" y="0"/>
                </a:lnTo>
                <a:lnTo>
                  <a:pt x="958832" y="1025988"/>
                </a:lnTo>
                <a:lnTo>
                  <a:pt x="0" y="1025988"/>
                </a:lnTo>
                <a:lnTo>
                  <a:pt x="0" y="0"/>
                </a:lnTo>
                <a:close/>
              </a:path>
            </a:pathLst>
          </a:custGeom>
          <a:blipFill rotWithShape="1">
            <a:blip r:embed="rId36">
              <a:alphaModFix/>
            </a:blip>
            <a:stretch>
              <a:fillRect b="0" l="0" r="0" t="0"/>
            </a:stretch>
          </a:blipFill>
          <a:ln>
            <a:noFill/>
          </a:ln>
        </p:spPr>
      </p:sp>
      <p:sp>
        <p:nvSpPr>
          <p:cNvPr id="668" name="Google Shape;668;p27"/>
          <p:cNvSpPr/>
          <p:nvPr/>
        </p:nvSpPr>
        <p:spPr>
          <a:xfrm>
            <a:off x="6419109" y="8556294"/>
            <a:ext cx="2156239" cy="1078144"/>
          </a:xfrm>
          <a:custGeom>
            <a:rect b="b" l="l" r="r" t="t"/>
            <a:pathLst>
              <a:path extrusionOk="0" h="1078144" w="2156239">
                <a:moveTo>
                  <a:pt x="0" y="0"/>
                </a:moveTo>
                <a:lnTo>
                  <a:pt x="2156240" y="0"/>
                </a:lnTo>
                <a:lnTo>
                  <a:pt x="2156240" y="1078144"/>
                </a:lnTo>
                <a:lnTo>
                  <a:pt x="0" y="1078144"/>
                </a:lnTo>
                <a:lnTo>
                  <a:pt x="0" y="0"/>
                </a:lnTo>
                <a:close/>
              </a:path>
            </a:pathLst>
          </a:custGeom>
          <a:blipFill rotWithShape="1">
            <a:blip r:embed="rId37">
              <a:alphaModFix/>
            </a:blip>
            <a:stretch>
              <a:fillRect b="-14586"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65D9"/>
        </a:solidFill>
      </p:bgPr>
    </p:bg>
    <p:spTree>
      <p:nvGrpSpPr>
        <p:cNvPr id="175" name="Shape 175"/>
        <p:cNvGrpSpPr/>
        <p:nvPr/>
      </p:nvGrpSpPr>
      <p:grpSpPr>
        <a:xfrm>
          <a:off x="0" y="0"/>
          <a:ext cx="0" cy="0"/>
          <a:chOff x="0" y="0"/>
          <a:chExt cx="0" cy="0"/>
        </a:xfrm>
      </p:grpSpPr>
      <p:grpSp>
        <p:nvGrpSpPr>
          <p:cNvPr id="176" name="Google Shape;176;p10"/>
          <p:cNvGrpSpPr/>
          <p:nvPr/>
        </p:nvGrpSpPr>
        <p:grpSpPr>
          <a:xfrm>
            <a:off x="354285" y="137294"/>
            <a:ext cx="17579429" cy="9795420"/>
            <a:chOff x="0" y="-57150"/>
            <a:chExt cx="4629973" cy="2579864"/>
          </a:xfrm>
        </p:grpSpPr>
        <p:sp>
          <p:nvSpPr>
            <p:cNvPr id="177" name="Google Shape;177;p10"/>
            <p:cNvSpPr/>
            <p:nvPr/>
          </p:nvSpPr>
          <p:spPr>
            <a:xfrm>
              <a:off x="0" y="0"/>
              <a:ext cx="4629973" cy="2522714"/>
            </a:xfrm>
            <a:custGeom>
              <a:rect b="b" l="l" r="r" t="t"/>
              <a:pathLst>
                <a:path extrusionOk="0" h="2522714" w="4629973">
                  <a:moveTo>
                    <a:pt x="11450" y="0"/>
                  </a:moveTo>
                  <a:lnTo>
                    <a:pt x="4618523" y="0"/>
                  </a:lnTo>
                  <a:cubicBezTo>
                    <a:pt x="4621560" y="0"/>
                    <a:pt x="4624472" y="1206"/>
                    <a:pt x="4626620" y="3354"/>
                  </a:cubicBezTo>
                  <a:cubicBezTo>
                    <a:pt x="4628767" y="5501"/>
                    <a:pt x="4629973" y="8413"/>
                    <a:pt x="4629973" y="11450"/>
                  </a:cubicBezTo>
                  <a:lnTo>
                    <a:pt x="4629973" y="2511264"/>
                  </a:lnTo>
                  <a:cubicBezTo>
                    <a:pt x="4629973" y="2517587"/>
                    <a:pt x="4624847" y="2522714"/>
                    <a:pt x="4618523" y="2522714"/>
                  </a:cubicBezTo>
                  <a:lnTo>
                    <a:pt x="11450" y="2522714"/>
                  </a:lnTo>
                  <a:cubicBezTo>
                    <a:pt x="5126" y="2522714"/>
                    <a:pt x="0" y="2517587"/>
                    <a:pt x="0" y="2511264"/>
                  </a:cubicBezTo>
                  <a:lnTo>
                    <a:pt x="0" y="11450"/>
                  </a:lnTo>
                  <a:cubicBezTo>
                    <a:pt x="0" y="5126"/>
                    <a:pt x="5126" y="0"/>
                    <a:pt x="11450" y="0"/>
                  </a:cubicBezTo>
                  <a:close/>
                </a:path>
              </a:pathLst>
            </a:custGeom>
            <a:solidFill>
              <a:srgbClr val="43B3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0"/>
            <p:cNvSpPr txBox="1"/>
            <p:nvPr/>
          </p:nvSpPr>
          <p:spPr>
            <a:xfrm>
              <a:off x="0" y="-57150"/>
              <a:ext cx="4629973" cy="257986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9" name="Google Shape;179;p10"/>
          <p:cNvSpPr/>
          <p:nvPr/>
        </p:nvSpPr>
        <p:spPr>
          <a:xfrm>
            <a:off x="354285" y="3066793"/>
            <a:ext cx="2994213" cy="6869680"/>
          </a:xfrm>
          <a:custGeom>
            <a:rect b="b" l="l" r="r" t="t"/>
            <a:pathLst>
              <a:path extrusionOk="0" h="6869680" w="2994213">
                <a:moveTo>
                  <a:pt x="0" y="0"/>
                </a:moveTo>
                <a:lnTo>
                  <a:pt x="2994214" y="0"/>
                </a:lnTo>
                <a:lnTo>
                  <a:pt x="2994214" y="6869679"/>
                </a:lnTo>
                <a:lnTo>
                  <a:pt x="0" y="6869679"/>
                </a:lnTo>
                <a:lnTo>
                  <a:pt x="0" y="0"/>
                </a:lnTo>
                <a:close/>
              </a:path>
            </a:pathLst>
          </a:custGeom>
          <a:blipFill rotWithShape="1">
            <a:blip r:embed="rId3">
              <a:alphaModFix/>
            </a:blip>
            <a:stretch>
              <a:fillRect b="-7188" l="-60598" r="0" t="0"/>
            </a:stretch>
          </a:blipFill>
          <a:ln>
            <a:noFill/>
          </a:ln>
        </p:spPr>
      </p:sp>
      <p:sp>
        <p:nvSpPr>
          <p:cNvPr id="180" name="Google Shape;180;p10"/>
          <p:cNvSpPr/>
          <p:nvPr/>
        </p:nvSpPr>
        <p:spPr>
          <a:xfrm>
            <a:off x="14939501" y="3066793"/>
            <a:ext cx="2994213" cy="6869680"/>
          </a:xfrm>
          <a:custGeom>
            <a:rect b="b" l="l" r="r" t="t"/>
            <a:pathLst>
              <a:path extrusionOk="0" h="6869680" w="2994213">
                <a:moveTo>
                  <a:pt x="0" y="0"/>
                </a:moveTo>
                <a:lnTo>
                  <a:pt x="2994214" y="0"/>
                </a:lnTo>
                <a:lnTo>
                  <a:pt x="2994214" y="6869679"/>
                </a:lnTo>
                <a:lnTo>
                  <a:pt x="0" y="6869679"/>
                </a:lnTo>
                <a:lnTo>
                  <a:pt x="0" y="0"/>
                </a:lnTo>
                <a:close/>
              </a:path>
            </a:pathLst>
          </a:custGeom>
          <a:blipFill rotWithShape="1">
            <a:blip r:embed="rId3">
              <a:alphaModFix/>
            </a:blip>
            <a:stretch>
              <a:fillRect b="-7188" l="0" r="-60598" t="0"/>
            </a:stretch>
          </a:blipFill>
          <a:ln>
            <a:noFill/>
          </a:ln>
        </p:spPr>
      </p:sp>
      <p:grpSp>
        <p:nvGrpSpPr>
          <p:cNvPr id="181" name="Google Shape;181;p10"/>
          <p:cNvGrpSpPr/>
          <p:nvPr/>
        </p:nvGrpSpPr>
        <p:grpSpPr>
          <a:xfrm>
            <a:off x="3811988" y="3990540"/>
            <a:ext cx="4744809" cy="2151623"/>
            <a:chOff x="0" y="-57150"/>
            <a:chExt cx="1249662" cy="566682"/>
          </a:xfrm>
        </p:grpSpPr>
        <p:sp>
          <p:nvSpPr>
            <p:cNvPr id="182" name="Google Shape;182;p10"/>
            <p:cNvSpPr/>
            <p:nvPr/>
          </p:nvSpPr>
          <p:spPr>
            <a:xfrm>
              <a:off x="0" y="0"/>
              <a:ext cx="1249662" cy="509532"/>
            </a:xfrm>
            <a:custGeom>
              <a:rect b="b" l="l" r="r" t="t"/>
              <a:pathLst>
                <a:path extrusionOk="0" h="509532" w="1249662">
                  <a:moveTo>
                    <a:pt x="83215" y="0"/>
                  </a:moveTo>
                  <a:lnTo>
                    <a:pt x="1166447" y="0"/>
                  </a:lnTo>
                  <a:cubicBezTo>
                    <a:pt x="1212405" y="0"/>
                    <a:pt x="1249662" y="37256"/>
                    <a:pt x="1249662" y="83215"/>
                  </a:cubicBezTo>
                  <a:lnTo>
                    <a:pt x="1249662" y="426318"/>
                  </a:lnTo>
                  <a:cubicBezTo>
                    <a:pt x="1249662" y="472276"/>
                    <a:pt x="1212405" y="509532"/>
                    <a:pt x="1166447" y="509532"/>
                  </a:cubicBezTo>
                  <a:lnTo>
                    <a:pt x="83215" y="509532"/>
                  </a:lnTo>
                  <a:cubicBezTo>
                    <a:pt x="37256" y="509532"/>
                    <a:pt x="0" y="472276"/>
                    <a:pt x="0" y="426318"/>
                  </a:cubicBezTo>
                  <a:lnTo>
                    <a:pt x="0" y="83215"/>
                  </a:lnTo>
                  <a:cubicBezTo>
                    <a:pt x="0" y="37256"/>
                    <a:pt x="37256" y="0"/>
                    <a:pt x="83215" y="0"/>
                  </a:cubicBezTo>
                  <a:close/>
                </a:path>
              </a:pathLst>
            </a:custGeom>
            <a:solidFill>
              <a:srgbClr val="FFFFFF">
                <a:alpha val="2392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0"/>
            <p:cNvSpPr txBox="1"/>
            <p:nvPr/>
          </p:nvSpPr>
          <p:spPr>
            <a:xfrm>
              <a:off x="0" y="-57150"/>
              <a:ext cx="1249662" cy="56668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4" name="Google Shape;184;p10"/>
          <p:cNvGrpSpPr/>
          <p:nvPr/>
        </p:nvGrpSpPr>
        <p:grpSpPr>
          <a:xfrm>
            <a:off x="3811988" y="6644110"/>
            <a:ext cx="4744809" cy="2151623"/>
            <a:chOff x="0" y="-57150"/>
            <a:chExt cx="1249662" cy="566682"/>
          </a:xfrm>
        </p:grpSpPr>
        <p:sp>
          <p:nvSpPr>
            <p:cNvPr id="185" name="Google Shape;185;p10"/>
            <p:cNvSpPr/>
            <p:nvPr/>
          </p:nvSpPr>
          <p:spPr>
            <a:xfrm>
              <a:off x="0" y="0"/>
              <a:ext cx="1249662" cy="509532"/>
            </a:xfrm>
            <a:custGeom>
              <a:rect b="b" l="l" r="r" t="t"/>
              <a:pathLst>
                <a:path extrusionOk="0" h="509532" w="1249662">
                  <a:moveTo>
                    <a:pt x="83215" y="0"/>
                  </a:moveTo>
                  <a:lnTo>
                    <a:pt x="1166447" y="0"/>
                  </a:lnTo>
                  <a:cubicBezTo>
                    <a:pt x="1212405" y="0"/>
                    <a:pt x="1249662" y="37256"/>
                    <a:pt x="1249662" y="83215"/>
                  </a:cubicBezTo>
                  <a:lnTo>
                    <a:pt x="1249662" y="426318"/>
                  </a:lnTo>
                  <a:cubicBezTo>
                    <a:pt x="1249662" y="472276"/>
                    <a:pt x="1212405" y="509532"/>
                    <a:pt x="1166447" y="509532"/>
                  </a:cubicBezTo>
                  <a:lnTo>
                    <a:pt x="83215" y="509532"/>
                  </a:lnTo>
                  <a:cubicBezTo>
                    <a:pt x="37256" y="509532"/>
                    <a:pt x="0" y="472276"/>
                    <a:pt x="0" y="426318"/>
                  </a:cubicBezTo>
                  <a:lnTo>
                    <a:pt x="0" y="83215"/>
                  </a:lnTo>
                  <a:cubicBezTo>
                    <a:pt x="0" y="37256"/>
                    <a:pt x="37256" y="0"/>
                    <a:pt x="83215" y="0"/>
                  </a:cubicBezTo>
                  <a:close/>
                </a:path>
              </a:pathLst>
            </a:custGeom>
            <a:solidFill>
              <a:srgbClr val="FFFFFF">
                <a:alpha val="2392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0"/>
            <p:cNvSpPr txBox="1"/>
            <p:nvPr/>
          </p:nvSpPr>
          <p:spPr>
            <a:xfrm>
              <a:off x="0" y="-57150"/>
              <a:ext cx="1249662" cy="56668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7" name="Google Shape;187;p10"/>
          <p:cNvGrpSpPr/>
          <p:nvPr/>
        </p:nvGrpSpPr>
        <p:grpSpPr>
          <a:xfrm>
            <a:off x="9731202" y="3990540"/>
            <a:ext cx="4744809" cy="2151623"/>
            <a:chOff x="0" y="-57150"/>
            <a:chExt cx="1249662" cy="566682"/>
          </a:xfrm>
        </p:grpSpPr>
        <p:sp>
          <p:nvSpPr>
            <p:cNvPr id="188" name="Google Shape;188;p10"/>
            <p:cNvSpPr/>
            <p:nvPr/>
          </p:nvSpPr>
          <p:spPr>
            <a:xfrm>
              <a:off x="0" y="0"/>
              <a:ext cx="1249662" cy="509532"/>
            </a:xfrm>
            <a:custGeom>
              <a:rect b="b" l="l" r="r" t="t"/>
              <a:pathLst>
                <a:path extrusionOk="0" h="509532" w="1249662">
                  <a:moveTo>
                    <a:pt x="83215" y="0"/>
                  </a:moveTo>
                  <a:lnTo>
                    <a:pt x="1166447" y="0"/>
                  </a:lnTo>
                  <a:cubicBezTo>
                    <a:pt x="1212405" y="0"/>
                    <a:pt x="1249662" y="37256"/>
                    <a:pt x="1249662" y="83215"/>
                  </a:cubicBezTo>
                  <a:lnTo>
                    <a:pt x="1249662" y="426318"/>
                  </a:lnTo>
                  <a:cubicBezTo>
                    <a:pt x="1249662" y="472276"/>
                    <a:pt x="1212405" y="509532"/>
                    <a:pt x="1166447" y="509532"/>
                  </a:cubicBezTo>
                  <a:lnTo>
                    <a:pt x="83215" y="509532"/>
                  </a:lnTo>
                  <a:cubicBezTo>
                    <a:pt x="37256" y="509532"/>
                    <a:pt x="0" y="472276"/>
                    <a:pt x="0" y="426318"/>
                  </a:cubicBezTo>
                  <a:lnTo>
                    <a:pt x="0" y="83215"/>
                  </a:lnTo>
                  <a:cubicBezTo>
                    <a:pt x="0" y="37256"/>
                    <a:pt x="37256" y="0"/>
                    <a:pt x="83215" y="0"/>
                  </a:cubicBezTo>
                  <a:close/>
                </a:path>
              </a:pathLst>
            </a:custGeom>
            <a:solidFill>
              <a:srgbClr val="FFFFFF">
                <a:alpha val="2392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0"/>
            <p:cNvSpPr txBox="1"/>
            <p:nvPr/>
          </p:nvSpPr>
          <p:spPr>
            <a:xfrm>
              <a:off x="0" y="-57150"/>
              <a:ext cx="1249662" cy="56668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0" name="Google Shape;190;p10"/>
          <p:cNvGrpSpPr/>
          <p:nvPr/>
        </p:nvGrpSpPr>
        <p:grpSpPr>
          <a:xfrm>
            <a:off x="9731202" y="6644110"/>
            <a:ext cx="4744809" cy="2151623"/>
            <a:chOff x="0" y="-57150"/>
            <a:chExt cx="1249662" cy="566682"/>
          </a:xfrm>
        </p:grpSpPr>
        <p:sp>
          <p:nvSpPr>
            <p:cNvPr id="191" name="Google Shape;191;p10"/>
            <p:cNvSpPr/>
            <p:nvPr/>
          </p:nvSpPr>
          <p:spPr>
            <a:xfrm>
              <a:off x="0" y="0"/>
              <a:ext cx="1249662" cy="509532"/>
            </a:xfrm>
            <a:custGeom>
              <a:rect b="b" l="l" r="r" t="t"/>
              <a:pathLst>
                <a:path extrusionOk="0" h="509532" w="1249662">
                  <a:moveTo>
                    <a:pt x="83215" y="0"/>
                  </a:moveTo>
                  <a:lnTo>
                    <a:pt x="1166447" y="0"/>
                  </a:lnTo>
                  <a:cubicBezTo>
                    <a:pt x="1212405" y="0"/>
                    <a:pt x="1249662" y="37256"/>
                    <a:pt x="1249662" y="83215"/>
                  </a:cubicBezTo>
                  <a:lnTo>
                    <a:pt x="1249662" y="426318"/>
                  </a:lnTo>
                  <a:cubicBezTo>
                    <a:pt x="1249662" y="472276"/>
                    <a:pt x="1212405" y="509532"/>
                    <a:pt x="1166447" y="509532"/>
                  </a:cubicBezTo>
                  <a:lnTo>
                    <a:pt x="83215" y="509532"/>
                  </a:lnTo>
                  <a:cubicBezTo>
                    <a:pt x="37256" y="509532"/>
                    <a:pt x="0" y="472276"/>
                    <a:pt x="0" y="426318"/>
                  </a:cubicBezTo>
                  <a:lnTo>
                    <a:pt x="0" y="83215"/>
                  </a:lnTo>
                  <a:cubicBezTo>
                    <a:pt x="0" y="37256"/>
                    <a:pt x="37256" y="0"/>
                    <a:pt x="83215" y="0"/>
                  </a:cubicBezTo>
                  <a:close/>
                </a:path>
              </a:pathLst>
            </a:custGeom>
            <a:solidFill>
              <a:srgbClr val="FFFFFF">
                <a:alpha val="2392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0"/>
            <p:cNvSpPr txBox="1"/>
            <p:nvPr/>
          </p:nvSpPr>
          <p:spPr>
            <a:xfrm>
              <a:off x="0" y="-57150"/>
              <a:ext cx="1249662" cy="56668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3" name="Google Shape;193;p10"/>
          <p:cNvSpPr txBox="1"/>
          <p:nvPr/>
        </p:nvSpPr>
        <p:spPr>
          <a:xfrm>
            <a:off x="4503781" y="700813"/>
            <a:ext cx="9280439" cy="2632739"/>
          </a:xfrm>
          <a:prstGeom prst="rect">
            <a:avLst/>
          </a:prstGeom>
          <a:noFill/>
          <a:ln>
            <a:noFill/>
          </a:ln>
        </p:spPr>
        <p:txBody>
          <a:bodyPr anchorCtr="0" anchor="t" bIns="0" lIns="0" spcFirstLastPara="1" rIns="0" wrap="square" tIns="0">
            <a:spAutoFit/>
          </a:bodyPr>
          <a:lstStyle/>
          <a:p>
            <a:pPr indent="0" lvl="0" marL="0" marR="0" rtl="0" algn="ctr">
              <a:lnSpc>
                <a:spcPct val="140001"/>
              </a:lnSpc>
              <a:spcBef>
                <a:spcPts val="0"/>
              </a:spcBef>
              <a:spcAft>
                <a:spcPts val="0"/>
              </a:spcAft>
              <a:buNone/>
            </a:pPr>
            <a:r>
              <a:rPr b="0" i="0" lang="en-US" sz="15377" u="none" cap="none" strike="noStrike">
                <a:solidFill>
                  <a:srgbClr val="FFFFFF"/>
                </a:solidFill>
                <a:latin typeface="Kalam"/>
                <a:ea typeface="Kalam"/>
                <a:cs typeface="Kalam"/>
                <a:sym typeface="Kalam"/>
              </a:rPr>
              <a:t>CONTENTS</a:t>
            </a:r>
            <a:endParaRPr/>
          </a:p>
        </p:txBody>
      </p:sp>
      <p:sp>
        <p:nvSpPr>
          <p:cNvPr id="194" name="Google Shape;194;p10"/>
          <p:cNvSpPr txBox="1"/>
          <p:nvPr/>
        </p:nvSpPr>
        <p:spPr>
          <a:xfrm>
            <a:off x="3898547" y="4501990"/>
            <a:ext cx="1990200" cy="13551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8804" u="none" cap="none" strike="noStrike">
                <a:solidFill>
                  <a:srgbClr val="FFFFFF"/>
                </a:solidFill>
                <a:latin typeface="Kalam"/>
                <a:ea typeface="Kalam"/>
                <a:cs typeface="Kalam"/>
                <a:sym typeface="Kalam"/>
              </a:rPr>
              <a:t>01</a:t>
            </a:r>
            <a:endParaRPr/>
          </a:p>
        </p:txBody>
      </p:sp>
      <p:sp>
        <p:nvSpPr>
          <p:cNvPr id="195" name="Google Shape;195;p10"/>
          <p:cNvSpPr txBox="1"/>
          <p:nvPr/>
        </p:nvSpPr>
        <p:spPr>
          <a:xfrm>
            <a:off x="3898547" y="7155560"/>
            <a:ext cx="1990200" cy="13551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8804" u="none" cap="none" strike="noStrike">
                <a:solidFill>
                  <a:srgbClr val="FFFFFF"/>
                </a:solidFill>
                <a:latin typeface="Kalam"/>
                <a:ea typeface="Kalam"/>
                <a:cs typeface="Kalam"/>
                <a:sym typeface="Kalam"/>
              </a:rPr>
              <a:t>02</a:t>
            </a:r>
            <a:endParaRPr/>
          </a:p>
        </p:txBody>
      </p:sp>
      <p:sp>
        <p:nvSpPr>
          <p:cNvPr id="196" name="Google Shape;196;p10"/>
          <p:cNvSpPr txBox="1"/>
          <p:nvPr/>
        </p:nvSpPr>
        <p:spPr>
          <a:xfrm>
            <a:off x="5803393" y="4847568"/>
            <a:ext cx="3927810" cy="578359"/>
          </a:xfrm>
          <a:prstGeom prst="rect">
            <a:avLst/>
          </a:prstGeom>
          <a:noFill/>
          <a:ln>
            <a:noFill/>
          </a:ln>
        </p:spPr>
        <p:txBody>
          <a:bodyPr anchorCtr="0" anchor="t" bIns="0" lIns="0" spcFirstLastPara="1" rIns="0" wrap="square" tIns="0">
            <a:spAutoFit/>
          </a:bodyPr>
          <a:lstStyle/>
          <a:p>
            <a:pPr indent="0" lvl="0" marL="0" marR="0" rtl="0" algn="l">
              <a:lnSpc>
                <a:spcPct val="140047"/>
              </a:lnSpc>
              <a:spcBef>
                <a:spcPts val="0"/>
              </a:spcBef>
              <a:spcAft>
                <a:spcPts val="0"/>
              </a:spcAft>
              <a:buNone/>
            </a:pPr>
            <a:r>
              <a:rPr b="0" i="0" lang="en-US" sz="3341" u="none" cap="none" strike="noStrike">
                <a:solidFill>
                  <a:srgbClr val="000000"/>
                </a:solidFill>
                <a:latin typeface="Ubuntu"/>
                <a:ea typeface="Ubuntu"/>
                <a:cs typeface="Ubuntu"/>
                <a:sym typeface="Ubuntu"/>
              </a:rPr>
              <a:t>Ozone</a:t>
            </a:r>
            <a:endParaRPr/>
          </a:p>
        </p:txBody>
      </p:sp>
      <p:sp>
        <p:nvSpPr>
          <p:cNvPr id="197" name="Google Shape;197;p10"/>
          <p:cNvSpPr txBox="1"/>
          <p:nvPr/>
        </p:nvSpPr>
        <p:spPr>
          <a:xfrm>
            <a:off x="5803393" y="7501138"/>
            <a:ext cx="3513494" cy="578359"/>
          </a:xfrm>
          <a:prstGeom prst="rect">
            <a:avLst/>
          </a:prstGeom>
          <a:noFill/>
          <a:ln>
            <a:noFill/>
          </a:ln>
        </p:spPr>
        <p:txBody>
          <a:bodyPr anchorCtr="0" anchor="t" bIns="0" lIns="0" spcFirstLastPara="1" rIns="0" wrap="square" tIns="0">
            <a:spAutoFit/>
          </a:bodyPr>
          <a:lstStyle/>
          <a:p>
            <a:pPr indent="0" lvl="0" marL="0" marR="0" rtl="0" algn="l">
              <a:lnSpc>
                <a:spcPct val="140047"/>
              </a:lnSpc>
              <a:spcBef>
                <a:spcPts val="0"/>
              </a:spcBef>
              <a:spcAft>
                <a:spcPts val="0"/>
              </a:spcAft>
              <a:buNone/>
            </a:pPr>
            <a:r>
              <a:rPr b="0" i="0" lang="en-US" sz="3341" u="none" cap="none" strike="noStrike">
                <a:solidFill>
                  <a:srgbClr val="000000"/>
                </a:solidFill>
                <a:latin typeface="Ubuntu"/>
                <a:ea typeface="Ubuntu"/>
                <a:cs typeface="Ubuntu"/>
                <a:sym typeface="Ubuntu"/>
              </a:rPr>
              <a:t>Importance</a:t>
            </a:r>
            <a:endParaRPr/>
          </a:p>
        </p:txBody>
      </p:sp>
      <p:sp>
        <p:nvSpPr>
          <p:cNvPr id="198" name="Google Shape;198;p10"/>
          <p:cNvSpPr txBox="1"/>
          <p:nvPr/>
        </p:nvSpPr>
        <p:spPr>
          <a:xfrm>
            <a:off x="9819999" y="4501990"/>
            <a:ext cx="1990200" cy="13551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8804" u="none" cap="none" strike="noStrike">
                <a:solidFill>
                  <a:srgbClr val="FFFFFF"/>
                </a:solidFill>
                <a:latin typeface="Kalam"/>
                <a:ea typeface="Kalam"/>
                <a:cs typeface="Kalam"/>
                <a:sym typeface="Kalam"/>
              </a:rPr>
              <a:t>03</a:t>
            </a:r>
            <a:endParaRPr/>
          </a:p>
        </p:txBody>
      </p:sp>
      <p:sp>
        <p:nvSpPr>
          <p:cNvPr id="199" name="Google Shape;199;p10"/>
          <p:cNvSpPr txBox="1"/>
          <p:nvPr/>
        </p:nvSpPr>
        <p:spPr>
          <a:xfrm>
            <a:off x="9819999" y="7155560"/>
            <a:ext cx="1990200" cy="13551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8804" u="none" cap="none" strike="noStrike">
                <a:solidFill>
                  <a:srgbClr val="FFFFFF"/>
                </a:solidFill>
                <a:latin typeface="Kalam"/>
                <a:ea typeface="Kalam"/>
                <a:cs typeface="Kalam"/>
                <a:sym typeface="Kalam"/>
              </a:rPr>
              <a:t>04</a:t>
            </a:r>
            <a:endParaRPr/>
          </a:p>
        </p:txBody>
      </p:sp>
      <p:sp>
        <p:nvSpPr>
          <p:cNvPr id="200" name="Google Shape;200;p10"/>
          <p:cNvSpPr txBox="1"/>
          <p:nvPr/>
        </p:nvSpPr>
        <p:spPr>
          <a:xfrm>
            <a:off x="12000563" y="4847568"/>
            <a:ext cx="1464848" cy="578359"/>
          </a:xfrm>
          <a:prstGeom prst="rect">
            <a:avLst/>
          </a:prstGeom>
          <a:noFill/>
          <a:ln>
            <a:noFill/>
          </a:ln>
        </p:spPr>
        <p:txBody>
          <a:bodyPr anchorCtr="0" anchor="t" bIns="0" lIns="0" spcFirstLastPara="1" rIns="0" wrap="square" tIns="0">
            <a:spAutoFit/>
          </a:bodyPr>
          <a:lstStyle/>
          <a:p>
            <a:pPr indent="0" lvl="0" marL="0" marR="0" rtl="0" algn="l">
              <a:lnSpc>
                <a:spcPct val="140047"/>
              </a:lnSpc>
              <a:spcBef>
                <a:spcPts val="0"/>
              </a:spcBef>
              <a:spcAft>
                <a:spcPts val="0"/>
              </a:spcAft>
              <a:buNone/>
            </a:pPr>
            <a:r>
              <a:rPr b="0" i="0" lang="en-US" sz="3341" u="none" cap="none" strike="noStrike">
                <a:solidFill>
                  <a:srgbClr val="000000"/>
                </a:solidFill>
                <a:latin typeface="Ubuntu"/>
                <a:ea typeface="Ubuntu"/>
                <a:cs typeface="Ubuntu"/>
                <a:sym typeface="Ubuntu"/>
              </a:rPr>
              <a:t>Threats</a:t>
            </a:r>
            <a:endParaRPr/>
          </a:p>
        </p:txBody>
      </p:sp>
      <p:sp>
        <p:nvSpPr>
          <p:cNvPr id="201" name="Google Shape;201;p10"/>
          <p:cNvSpPr txBox="1"/>
          <p:nvPr/>
        </p:nvSpPr>
        <p:spPr>
          <a:xfrm>
            <a:off x="12000563" y="7501138"/>
            <a:ext cx="2049772" cy="578359"/>
          </a:xfrm>
          <a:prstGeom prst="rect">
            <a:avLst/>
          </a:prstGeom>
          <a:noFill/>
          <a:ln>
            <a:noFill/>
          </a:ln>
        </p:spPr>
        <p:txBody>
          <a:bodyPr anchorCtr="0" anchor="t" bIns="0" lIns="0" spcFirstLastPara="1" rIns="0" wrap="square" tIns="0">
            <a:spAutoFit/>
          </a:bodyPr>
          <a:lstStyle/>
          <a:p>
            <a:pPr indent="0" lvl="0" marL="0" marR="0" rtl="0" algn="l">
              <a:lnSpc>
                <a:spcPct val="140047"/>
              </a:lnSpc>
              <a:spcBef>
                <a:spcPts val="0"/>
              </a:spcBef>
              <a:spcAft>
                <a:spcPts val="0"/>
              </a:spcAft>
              <a:buNone/>
            </a:pPr>
            <a:r>
              <a:rPr b="0" i="0" lang="en-US" sz="3341" u="none" cap="none" strike="noStrike">
                <a:solidFill>
                  <a:srgbClr val="000000"/>
                </a:solidFill>
                <a:latin typeface="Ubuntu"/>
                <a:ea typeface="Ubuntu"/>
                <a:cs typeface="Ubuntu"/>
                <a:sym typeface="Ubuntu"/>
              </a:rPr>
              <a:t>Protection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65D9"/>
        </a:solidFill>
      </p:bgPr>
    </p:bg>
    <p:spTree>
      <p:nvGrpSpPr>
        <p:cNvPr id="672" name="Shape 672"/>
        <p:cNvGrpSpPr/>
        <p:nvPr/>
      </p:nvGrpSpPr>
      <p:grpSpPr>
        <a:xfrm>
          <a:off x="0" y="0"/>
          <a:ext cx="0" cy="0"/>
          <a:chOff x="0" y="0"/>
          <a:chExt cx="0" cy="0"/>
        </a:xfrm>
      </p:grpSpPr>
      <p:grpSp>
        <p:nvGrpSpPr>
          <p:cNvPr id="673" name="Google Shape;673;p28"/>
          <p:cNvGrpSpPr/>
          <p:nvPr/>
        </p:nvGrpSpPr>
        <p:grpSpPr>
          <a:xfrm>
            <a:off x="354285" y="137294"/>
            <a:ext cx="17579429" cy="9795420"/>
            <a:chOff x="0" y="-57150"/>
            <a:chExt cx="4629973" cy="2579864"/>
          </a:xfrm>
        </p:grpSpPr>
        <p:sp>
          <p:nvSpPr>
            <p:cNvPr id="674" name="Google Shape;674;p28"/>
            <p:cNvSpPr/>
            <p:nvPr/>
          </p:nvSpPr>
          <p:spPr>
            <a:xfrm>
              <a:off x="0" y="0"/>
              <a:ext cx="4629973" cy="2522714"/>
            </a:xfrm>
            <a:custGeom>
              <a:rect b="b" l="l" r="r" t="t"/>
              <a:pathLst>
                <a:path extrusionOk="0" h="2522714" w="4629973">
                  <a:moveTo>
                    <a:pt x="11450" y="0"/>
                  </a:moveTo>
                  <a:lnTo>
                    <a:pt x="4618523" y="0"/>
                  </a:lnTo>
                  <a:cubicBezTo>
                    <a:pt x="4621560" y="0"/>
                    <a:pt x="4624472" y="1206"/>
                    <a:pt x="4626620" y="3354"/>
                  </a:cubicBezTo>
                  <a:cubicBezTo>
                    <a:pt x="4628767" y="5501"/>
                    <a:pt x="4629973" y="8413"/>
                    <a:pt x="4629973" y="11450"/>
                  </a:cubicBezTo>
                  <a:lnTo>
                    <a:pt x="4629973" y="2511264"/>
                  </a:lnTo>
                  <a:cubicBezTo>
                    <a:pt x="4629973" y="2517587"/>
                    <a:pt x="4624847" y="2522714"/>
                    <a:pt x="4618523" y="2522714"/>
                  </a:cubicBezTo>
                  <a:lnTo>
                    <a:pt x="11450" y="2522714"/>
                  </a:lnTo>
                  <a:cubicBezTo>
                    <a:pt x="5126" y="2522714"/>
                    <a:pt x="0" y="2517587"/>
                    <a:pt x="0" y="2511264"/>
                  </a:cubicBezTo>
                  <a:lnTo>
                    <a:pt x="0" y="11450"/>
                  </a:lnTo>
                  <a:cubicBezTo>
                    <a:pt x="0" y="5126"/>
                    <a:pt x="5126" y="0"/>
                    <a:pt x="11450" y="0"/>
                  </a:cubicBezTo>
                  <a:close/>
                </a:path>
              </a:pathLst>
            </a:custGeom>
            <a:solidFill>
              <a:srgbClr val="43B3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8"/>
            <p:cNvSpPr txBox="1"/>
            <p:nvPr/>
          </p:nvSpPr>
          <p:spPr>
            <a:xfrm>
              <a:off x="0" y="-57150"/>
              <a:ext cx="4629973" cy="257986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76" name="Google Shape;676;p28"/>
          <p:cNvSpPr txBox="1"/>
          <p:nvPr/>
        </p:nvSpPr>
        <p:spPr>
          <a:xfrm>
            <a:off x="4983163" y="580271"/>
            <a:ext cx="8321674" cy="2537413"/>
          </a:xfrm>
          <a:prstGeom prst="rect">
            <a:avLst/>
          </a:prstGeom>
          <a:noFill/>
          <a:ln>
            <a:noFill/>
          </a:ln>
        </p:spPr>
        <p:txBody>
          <a:bodyPr anchorCtr="0" anchor="t" bIns="0" lIns="0" spcFirstLastPara="1" rIns="0" wrap="square" tIns="0">
            <a:spAutoFit/>
          </a:bodyPr>
          <a:lstStyle/>
          <a:p>
            <a:pPr indent="0" lvl="0" marL="0" marR="0" rtl="0" algn="ctr">
              <a:lnSpc>
                <a:spcPct val="140001"/>
              </a:lnSpc>
              <a:spcBef>
                <a:spcPts val="0"/>
              </a:spcBef>
              <a:spcAft>
                <a:spcPts val="0"/>
              </a:spcAft>
              <a:buNone/>
            </a:pPr>
            <a:r>
              <a:rPr b="0" i="0" lang="en-US" sz="14787" u="none" cap="none" strike="noStrike">
                <a:solidFill>
                  <a:srgbClr val="FFFFFF"/>
                </a:solidFill>
                <a:latin typeface="Kalam"/>
                <a:ea typeface="Kalam"/>
                <a:cs typeface="Kalam"/>
                <a:sym typeface="Kalam"/>
              </a:rPr>
              <a:t>Credits</a:t>
            </a:r>
            <a:endParaRPr/>
          </a:p>
        </p:txBody>
      </p:sp>
      <p:sp>
        <p:nvSpPr>
          <p:cNvPr id="677" name="Google Shape;677;p28"/>
          <p:cNvSpPr txBox="1"/>
          <p:nvPr/>
        </p:nvSpPr>
        <p:spPr>
          <a:xfrm>
            <a:off x="6094486" y="8309195"/>
            <a:ext cx="6099028" cy="681237"/>
          </a:xfrm>
          <a:prstGeom prst="rect">
            <a:avLst/>
          </a:prstGeom>
          <a:noFill/>
          <a:ln>
            <a:noFill/>
          </a:ln>
        </p:spPr>
        <p:txBody>
          <a:bodyPr anchorCtr="0" anchor="t" bIns="0" lIns="0" spcFirstLastPara="1" rIns="0" wrap="square" tIns="0">
            <a:spAutoFit/>
          </a:bodyPr>
          <a:lstStyle/>
          <a:p>
            <a:pPr indent="0" lvl="1" marL="0" marR="0" rtl="0" algn="ctr">
              <a:lnSpc>
                <a:spcPct val="181004"/>
              </a:lnSpc>
              <a:spcBef>
                <a:spcPts val="0"/>
              </a:spcBef>
              <a:spcAft>
                <a:spcPts val="0"/>
              </a:spcAft>
              <a:buNone/>
            </a:pPr>
            <a:r>
              <a:rPr b="0" i="0" lang="en-US" sz="3106" u="none" cap="none" strike="noStrike">
                <a:solidFill>
                  <a:srgbClr val="000000"/>
                </a:solidFill>
                <a:latin typeface="Ubuntu"/>
                <a:ea typeface="Ubuntu"/>
                <a:cs typeface="Ubuntu"/>
                <a:sym typeface="Ubuntu"/>
              </a:rPr>
              <a:t>for the photos</a:t>
            </a:r>
            <a:endParaRPr/>
          </a:p>
        </p:txBody>
      </p:sp>
      <p:sp>
        <p:nvSpPr>
          <p:cNvPr id="678" name="Google Shape;678;p28"/>
          <p:cNvSpPr txBox="1"/>
          <p:nvPr/>
        </p:nvSpPr>
        <p:spPr>
          <a:xfrm>
            <a:off x="5856289" y="6954842"/>
            <a:ext cx="6575421" cy="1433722"/>
          </a:xfrm>
          <a:prstGeom prst="rect">
            <a:avLst/>
          </a:prstGeom>
          <a:noFill/>
          <a:ln>
            <a:noFill/>
          </a:ln>
        </p:spPr>
        <p:txBody>
          <a:bodyPr anchorCtr="0" anchor="t" bIns="0" lIns="0" spcFirstLastPara="1" rIns="0" wrap="square" tIns="0">
            <a:spAutoFit/>
          </a:bodyPr>
          <a:lstStyle/>
          <a:p>
            <a:pPr indent="0" lvl="0" marL="0" marR="0" rtl="0" algn="ctr">
              <a:lnSpc>
                <a:spcPct val="250028"/>
              </a:lnSpc>
              <a:spcBef>
                <a:spcPts val="0"/>
              </a:spcBef>
              <a:spcAft>
                <a:spcPts val="0"/>
              </a:spcAft>
              <a:buNone/>
            </a:pPr>
            <a:r>
              <a:rPr b="0" i="0" lang="en-US" sz="5219" u="none" cap="none" strike="noStrike">
                <a:solidFill>
                  <a:srgbClr val="000000"/>
                </a:solidFill>
                <a:latin typeface="Kalam"/>
                <a:ea typeface="Kalam"/>
                <a:cs typeface="Kalam"/>
                <a:sym typeface="Kalam"/>
              </a:rPr>
              <a:t>Pexels &amp; Pixabay</a:t>
            </a:r>
            <a:endParaRPr/>
          </a:p>
        </p:txBody>
      </p:sp>
      <p:sp>
        <p:nvSpPr>
          <p:cNvPr id="679" name="Google Shape;679;p28"/>
          <p:cNvSpPr txBox="1"/>
          <p:nvPr/>
        </p:nvSpPr>
        <p:spPr>
          <a:xfrm>
            <a:off x="5856289" y="6120128"/>
            <a:ext cx="6575421" cy="681237"/>
          </a:xfrm>
          <a:prstGeom prst="rect">
            <a:avLst/>
          </a:prstGeom>
          <a:noFill/>
          <a:ln>
            <a:noFill/>
          </a:ln>
        </p:spPr>
        <p:txBody>
          <a:bodyPr anchorCtr="0" anchor="t" bIns="0" lIns="0" spcFirstLastPara="1" rIns="0" wrap="square" tIns="0">
            <a:spAutoFit/>
          </a:bodyPr>
          <a:lstStyle/>
          <a:p>
            <a:pPr indent="0" lvl="1" marL="0" marR="0" rtl="0" algn="ctr">
              <a:lnSpc>
                <a:spcPct val="181004"/>
              </a:lnSpc>
              <a:spcBef>
                <a:spcPts val="0"/>
              </a:spcBef>
              <a:spcAft>
                <a:spcPts val="0"/>
              </a:spcAft>
              <a:buNone/>
            </a:pPr>
            <a:r>
              <a:rPr b="0" i="0" lang="en-US" sz="3106" u="none" cap="none" strike="noStrike">
                <a:solidFill>
                  <a:srgbClr val="000000"/>
                </a:solidFill>
                <a:latin typeface="Ubuntu"/>
                <a:ea typeface="Ubuntu"/>
                <a:cs typeface="Ubuntu"/>
                <a:sym typeface="Ubuntu"/>
              </a:rPr>
              <a:t>for the presentation template</a:t>
            </a:r>
            <a:endParaRPr/>
          </a:p>
        </p:txBody>
      </p:sp>
      <p:sp>
        <p:nvSpPr>
          <p:cNvPr id="680" name="Google Shape;680;p28"/>
          <p:cNvSpPr txBox="1"/>
          <p:nvPr/>
        </p:nvSpPr>
        <p:spPr>
          <a:xfrm>
            <a:off x="6437792" y="2888215"/>
            <a:ext cx="5412416" cy="1143869"/>
          </a:xfrm>
          <a:prstGeom prst="rect">
            <a:avLst/>
          </a:prstGeom>
          <a:noFill/>
          <a:ln>
            <a:noFill/>
          </a:ln>
        </p:spPr>
        <p:txBody>
          <a:bodyPr anchorCtr="0" anchor="t" bIns="0" lIns="0" spcFirstLastPara="1" rIns="0" wrap="square" tIns="0">
            <a:spAutoFit/>
          </a:bodyPr>
          <a:lstStyle/>
          <a:p>
            <a:pPr indent="0" lvl="0" marL="0" marR="0" rtl="0" algn="ctr">
              <a:lnSpc>
                <a:spcPct val="209042"/>
              </a:lnSpc>
              <a:spcBef>
                <a:spcPts val="0"/>
              </a:spcBef>
              <a:spcAft>
                <a:spcPts val="0"/>
              </a:spcAft>
              <a:buNone/>
            </a:pPr>
            <a:r>
              <a:rPr b="0" i="0" lang="en-US" sz="2267" u="none" cap="none" strike="noStrike">
                <a:solidFill>
                  <a:srgbClr val="000000"/>
                </a:solidFill>
                <a:latin typeface="Ubuntu"/>
                <a:ea typeface="Ubuntu"/>
                <a:cs typeface="Ubuntu"/>
                <a:sym typeface="Ubuntu"/>
              </a:rPr>
              <a:t>This presentation template is free for everyone to use thanks to the following:</a:t>
            </a:r>
            <a:endParaRPr/>
          </a:p>
        </p:txBody>
      </p:sp>
      <p:pic>
        <p:nvPicPr>
          <p:cNvPr id="681" name="Google Shape;681;p28"/>
          <p:cNvPicPr preferRelativeResize="0"/>
          <p:nvPr/>
        </p:nvPicPr>
        <p:blipFill>
          <a:blip r:embed="rId3">
            <a:alphaModFix/>
          </a:blip>
          <a:stretch>
            <a:fillRect/>
          </a:stretch>
        </p:blipFill>
        <p:spPr>
          <a:xfrm>
            <a:off x="6437800" y="4615881"/>
            <a:ext cx="5412401" cy="136003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65D9"/>
        </a:solidFill>
      </p:bgPr>
    </p:bg>
    <p:spTree>
      <p:nvGrpSpPr>
        <p:cNvPr id="205" name="Shape 205"/>
        <p:cNvGrpSpPr/>
        <p:nvPr/>
      </p:nvGrpSpPr>
      <p:grpSpPr>
        <a:xfrm>
          <a:off x="0" y="0"/>
          <a:ext cx="0" cy="0"/>
          <a:chOff x="0" y="0"/>
          <a:chExt cx="0" cy="0"/>
        </a:xfrm>
      </p:grpSpPr>
      <p:pic>
        <p:nvPicPr>
          <p:cNvPr id="206" name="Google Shape;206;p11"/>
          <p:cNvPicPr preferRelativeResize="0"/>
          <p:nvPr/>
        </p:nvPicPr>
        <p:blipFill rotWithShape="1">
          <a:blip r:embed="rId3">
            <a:alphaModFix/>
          </a:blip>
          <a:srcRect b="21307" l="0" r="39606" t="21307"/>
          <a:stretch/>
        </p:blipFill>
        <p:spPr>
          <a:xfrm>
            <a:off x="7482700" y="0"/>
            <a:ext cx="10805299" cy="10287002"/>
          </a:xfrm>
          <a:prstGeom prst="rect">
            <a:avLst/>
          </a:prstGeom>
          <a:noFill/>
          <a:ln>
            <a:noFill/>
          </a:ln>
        </p:spPr>
      </p:pic>
      <p:sp>
        <p:nvSpPr>
          <p:cNvPr id="207" name="Google Shape;207;p11"/>
          <p:cNvSpPr txBox="1"/>
          <p:nvPr/>
        </p:nvSpPr>
        <p:spPr>
          <a:xfrm>
            <a:off x="2420114" y="1000054"/>
            <a:ext cx="5314945" cy="403716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3515" u="none" cap="none" strike="noStrike">
                <a:solidFill>
                  <a:srgbClr val="4ACC31"/>
                </a:solidFill>
                <a:latin typeface="Kalam"/>
                <a:ea typeface="Kalam"/>
                <a:cs typeface="Kalam"/>
                <a:sym typeface="Kalam"/>
              </a:rPr>
              <a:t>01</a:t>
            </a:r>
            <a:endParaRPr/>
          </a:p>
        </p:txBody>
      </p:sp>
      <p:sp>
        <p:nvSpPr>
          <p:cNvPr id="208" name="Google Shape;208;p11"/>
          <p:cNvSpPr txBox="1"/>
          <p:nvPr/>
        </p:nvSpPr>
        <p:spPr>
          <a:xfrm>
            <a:off x="1281056" y="4080061"/>
            <a:ext cx="7593061" cy="2921021"/>
          </a:xfrm>
          <a:prstGeom prst="rect">
            <a:avLst/>
          </a:prstGeom>
          <a:noFill/>
          <a:ln>
            <a:noFill/>
          </a:ln>
        </p:spPr>
        <p:txBody>
          <a:bodyPr anchorCtr="0" anchor="t" bIns="0" lIns="0" spcFirstLastPara="1" rIns="0" wrap="square" tIns="0">
            <a:spAutoFit/>
          </a:bodyPr>
          <a:lstStyle/>
          <a:p>
            <a:pPr indent="0" lvl="0" marL="0" marR="0" rtl="0" algn="ctr">
              <a:lnSpc>
                <a:spcPct val="139998"/>
              </a:lnSpc>
              <a:spcBef>
                <a:spcPts val="0"/>
              </a:spcBef>
              <a:spcAft>
                <a:spcPts val="0"/>
              </a:spcAft>
              <a:buNone/>
            </a:pPr>
            <a:r>
              <a:rPr b="0" i="0" lang="en-US" sz="17013" u="none" cap="none" strike="noStrike">
                <a:solidFill>
                  <a:srgbClr val="FFFFFF"/>
                </a:solidFill>
                <a:latin typeface="Kalam"/>
                <a:ea typeface="Kalam"/>
                <a:cs typeface="Kalam"/>
                <a:sym typeface="Kalam"/>
              </a:rPr>
              <a:t>Ozone</a:t>
            </a:r>
            <a:endParaRPr/>
          </a:p>
        </p:txBody>
      </p:sp>
      <p:sp>
        <p:nvSpPr>
          <p:cNvPr id="209" name="Google Shape;209;p11"/>
          <p:cNvSpPr txBox="1"/>
          <p:nvPr/>
        </p:nvSpPr>
        <p:spPr>
          <a:xfrm>
            <a:off x="2667075" y="6848682"/>
            <a:ext cx="4821022" cy="1352677"/>
          </a:xfrm>
          <a:prstGeom prst="rect">
            <a:avLst/>
          </a:prstGeom>
          <a:noFill/>
          <a:ln>
            <a:noFill/>
          </a:ln>
        </p:spPr>
        <p:txBody>
          <a:bodyPr anchorCtr="0" anchor="t" bIns="0" lIns="0" spcFirstLastPara="1" rIns="0" wrap="square" tIns="0">
            <a:spAutoFit/>
          </a:bodyPr>
          <a:lstStyle/>
          <a:p>
            <a:pPr indent="0" lvl="0" marL="0" marR="0" rtl="0" algn="ctr">
              <a:lnSpc>
                <a:spcPct val="191047"/>
              </a:lnSpc>
              <a:spcBef>
                <a:spcPts val="0"/>
              </a:spcBef>
              <a:spcAft>
                <a:spcPts val="0"/>
              </a:spcAft>
              <a:buNone/>
            </a:pPr>
            <a:r>
              <a:rPr b="0" i="0" lang="en-US" sz="1899" u="none" cap="none" strike="noStrike">
                <a:solidFill>
                  <a:srgbClr val="FFFFFF"/>
                </a:solidFill>
                <a:latin typeface="Ubuntu"/>
                <a:ea typeface="Ubuntu"/>
                <a:cs typeface="Ubuntu"/>
                <a:sym typeface="Ubuntu"/>
              </a:rPr>
              <a:t>Lorem ipsum dolor sit amet, consectetur adipiscing elit, sed do eiusmod tempor incididunt ut labore et dolore magna aliqua.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65D9"/>
        </a:solidFill>
      </p:bgPr>
    </p:bg>
    <p:spTree>
      <p:nvGrpSpPr>
        <p:cNvPr id="213" name="Shape 213"/>
        <p:cNvGrpSpPr/>
        <p:nvPr/>
      </p:nvGrpSpPr>
      <p:grpSpPr>
        <a:xfrm>
          <a:off x="0" y="0"/>
          <a:ext cx="0" cy="0"/>
          <a:chOff x="0" y="0"/>
          <a:chExt cx="0" cy="0"/>
        </a:xfrm>
      </p:grpSpPr>
      <p:grpSp>
        <p:nvGrpSpPr>
          <p:cNvPr id="214" name="Google Shape;214;p12"/>
          <p:cNvGrpSpPr/>
          <p:nvPr/>
        </p:nvGrpSpPr>
        <p:grpSpPr>
          <a:xfrm>
            <a:off x="354285" y="137294"/>
            <a:ext cx="17579429" cy="9795420"/>
            <a:chOff x="0" y="-57150"/>
            <a:chExt cx="4629973" cy="2579864"/>
          </a:xfrm>
        </p:grpSpPr>
        <p:sp>
          <p:nvSpPr>
            <p:cNvPr id="215" name="Google Shape;215;p12"/>
            <p:cNvSpPr/>
            <p:nvPr/>
          </p:nvSpPr>
          <p:spPr>
            <a:xfrm>
              <a:off x="0" y="0"/>
              <a:ext cx="4629973" cy="2522714"/>
            </a:xfrm>
            <a:custGeom>
              <a:rect b="b" l="l" r="r" t="t"/>
              <a:pathLst>
                <a:path extrusionOk="0" h="2522714" w="4629973">
                  <a:moveTo>
                    <a:pt x="11450" y="0"/>
                  </a:moveTo>
                  <a:lnTo>
                    <a:pt x="4618523" y="0"/>
                  </a:lnTo>
                  <a:cubicBezTo>
                    <a:pt x="4621560" y="0"/>
                    <a:pt x="4624472" y="1206"/>
                    <a:pt x="4626620" y="3354"/>
                  </a:cubicBezTo>
                  <a:cubicBezTo>
                    <a:pt x="4628767" y="5501"/>
                    <a:pt x="4629973" y="8413"/>
                    <a:pt x="4629973" y="11450"/>
                  </a:cubicBezTo>
                  <a:lnTo>
                    <a:pt x="4629973" y="2511264"/>
                  </a:lnTo>
                  <a:cubicBezTo>
                    <a:pt x="4629973" y="2517587"/>
                    <a:pt x="4624847" y="2522714"/>
                    <a:pt x="4618523" y="2522714"/>
                  </a:cubicBezTo>
                  <a:lnTo>
                    <a:pt x="11450" y="2522714"/>
                  </a:lnTo>
                  <a:cubicBezTo>
                    <a:pt x="5126" y="2522714"/>
                    <a:pt x="0" y="2517587"/>
                    <a:pt x="0" y="2511264"/>
                  </a:cubicBezTo>
                  <a:lnTo>
                    <a:pt x="0" y="11450"/>
                  </a:lnTo>
                  <a:cubicBezTo>
                    <a:pt x="0" y="5126"/>
                    <a:pt x="5126" y="0"/>
                    <a:pt x="11450" y="0"/>
                  </a:cubicBezTo>
                  <a:close/>
                </a:path>
              </a:pathLst>
            </a:custGeom>
            <a:solidFill>
              <a:srgbClr val="43B3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2"/>
            <p:cNvSpPr txBox="1"/>
            <p:nvPr/>
          </p:nvSpPr>
          <p:spPr>
            <a:xfrm>
              <a:off x="0" y="-57150"/>
              <a:ext cx="4629973" cy="257986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7" name="Google Shape;217;p12"/>
          <p:cNvGrpSpPr/>
          <p:nvPr/>
        </p:nvGrpSpPr>
        <p:grpSpPr>
          <a:xfrm>
            <a:off x="2354035" y="9715724"/>
            <a:ext cx="13579930" cy="571276"/>
            <a:chOff x="0" y="-57150"/>
            <a:chExt cx="3576607" cy="150460"/>
          </a:xfrm>
        </p:grpSpPr>
        <p:sp>
          <p:nvSpPr>
            <p:cNvPr id="218" name="Google Shape;218;p12"/>
            <p:cNvSpPr/>
            <p:nvPr/>
          </p:nvSpPr>
          <p:spPr>
            <a:xfrm>
              <a:off x="0" y="0"/>
              <a:ext cx="3576607" cy="93310"/>
            </a:xfrm>
            <a:custGeom>
              <a:rect b="b" l="l" r="r" t="t"/>
              <a:pathLst>
                <a:path extrusionOk="0" h="93310" w="3576607">
                  <a:moveTo>
                    <a:pt x="0" y="0"/>
                  </a:moveTo>
                  <a:lnTo>
                    <a:pt x="3576607" y="0"/>
                  </a:lnTo>
                  <a:lnTo>
                    <a:pt x="3576607" y="93310"/>
                  </a:lnTo>
                  <a:lnTo>
                    <a:pt x="0" y="93310"/>
                  </a:lnTo>
                  <a:close/>
                </a:path>
              </a:pathLst>
            </a:custGeom>
            <a:solidFill>
              <a:srgbClr val="1265D9"/>
            </a:solidFill>
            <a:ln>
              <a:noFill/>
            </a:ln>
          </p:spPr>
        </p:sp>
        <p:sp>
          <p:nvSpPr>
            <p:cNvPr id="219" name="Google Shape;219;p12"/>
            <p:cNvSpPr txBox="1"/>
            <p:nvPr/>
          </p:nvSpPr>
          <p:spPr>
            <a:xfrm>
              <a:off x="0" y="-57150"/>
              <a:ext cx="3576607" cy="15046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0" name="Google Shape;220;p12"/>
          <p:cNvGrpSpPr/>
          <p:nvPr/>
        </p:nvGrpSpPr>
        <p:grpSpPr>
          <a:xfrm>
            <a:off x="2431212" y="2508208"/>
            <a:ext cx="694069" cy="694069"/>
            <a:chOff x="0" y="0"/>
            <a:chExt cx="812800" cy="812800"/>
          </a:xfrm>
        </p:grpSpPr>
        <p:sp>
          <p:nvSpPr>
            <p:cNvPr id="221" name="Google Shape;221;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2"/>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3" name="Google Shape;223;p12"/>
          <p:cNvGrpSpPr/>
          <p:nvPr/>
        </p:nvGrpSpPr>
        <p:grpSpPr>
          <a:xfrm>
            <a:off x="2431212" y="6004822"/>
            <a:ext cx="694069" cy="694069"/>
            <a:chOff x="0" y="0"/>
            <a:chExt cx="812800" cy="812800"/>
          </a:xfrm>
        </p:grpSpPr>
        <p:sp>
          <p:nvSpPr>
            <p:cNvPr id="224" name="Google Shape;224;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2E6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2"/>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6" name="Google Shape;226;p12"/>
          <p:cNvGrpSpPr/>
          <p:nvPr/>
        </p:nvGrpSpPr>
        <p:grpSpPr>
          <a:xfrm>
            <a:off x="8796966" y="2508208"/>
            <a:ext cx="694069" cy="694069"/>
            <a:chOff x="0" y="0"/>
            <a:chExt cx="812800" cy="812800"/>
          </a:xfrm>
        </p:grpSpPr>
        <p:sp>
          <p:nvSpPr>
            <p:cNvPr id="227" name="Google Shape;227;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2"/>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9" name="Google Shape;229;p12"/>
          <p:cNvGrpSpPr/>
          <p:nvPr/>
        </p:nvGrpSpPr>
        <p:grpSpPr>
          <a:xfrm>
            <a:off x="15028627" y="2508208"/>
            <a:ext cx="694069" cy="694069"/>
            <a:chOff x="0" y="0"/>
            <a:chExt cx="812800" cy="812800"/>
          </a:xfrm>
        </p:grpSpPr>
        <p:sp>
          <p:nvSpPr>
            <p:cNvPr id="230" name="Google Shape;230;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8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2"/>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2" name="Google Shape;232;p12"/>
          <p:cNvGrpSpPr/>
          <p:nvPr/>
        </p:nvGrpSpPr>
        <p:grpSpPr>
          <a:xfrm>
            <a:off x="15028627" y="6004822"/>
            <a:ext cx="694069" cy="694069"/>
            <a:chOff x="0" y="0"/>
            <a:chExt cx="812800" cy="812800"/>
          </a:xfrm>
        </p:grpSpPr>
        <p:sp>
          <p:nvSpPr>
            <p:cNvPr id="233" name="Google Shape;233;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ACC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2"/>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5" name="Google Shape;235;p12"/>
          <p:cNvSpPr txBox="1"/>
          <p:nvPr/>
        </p:nvSpPr>
        <p:spPr>
          <a:xfrm>
            <a:off x="2565304" y="661225"/>
            <a:ext cx="13157392" cy="1505712"/>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0" i="0" lang="en-US" sz="8800" u="none" cap="none" strike="noStrike">
                <a:solidFill>
                  <a:srgbClr val="FFFFFF"/>
                </a:solidFill>
                <a:latin typeface="Kalam"/>
                <a:ea typeface="Kalam"/>
                <a:cs typeface="Kalam"/>
                <a:sym typeface="Kalam"/>
              </a:rPr>
              <a:t>Layers of the atmosphere</a:t>
            </a:r>
            <a:endParaRPr/>
          </a:p>
        </p:txBody>
      </p:sp>
      <p:sp>
        <p:nvSpPr>
          <p:cNvPr id="236" name="Google Shape;236;p12"/>
          <p:cNvSpPr txBox="1"/>
          <p:nvPr/>
        </p:nvSpPr>
        <p:spPr>
          <a:xfrm>
            <a:off x="1759649" y="3308888"/>
            <a:ext cx="2037195" cy="459916"/>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620" u="none" cap="none" strike="noStrike">
                <a:solidFill>
                  <a:srgbClr val="000000"/>
                </a:solidFill>
                <a:latin typeface="Ubuntu"/>
                <a:ea typeface="Ubuntu"/>
                <a:cs typeface="Ubuntu"/>
                <a:sym typeface="Ubuntu"/>
              </a:rPr>
              <a:t>Troposphere</a:t>
            </a:r>
            <a:endParaRPr/>
          </a:p>
        </p:txBody>
      </p:sp>
      <p:sp>
        <p:nvSpPr>
          <p:cNvPr id="237" name="Google Shape;237;p12"/>
          <p:cNvSpPr txBox="1"/>
          <p:nvPr/>
        </p:nvSpPr>
        <p:spPr>
          <a:xfrm>
            <a:off x="8092457" y="3308888"/>
            <a:ext cx="2103086" cy="459916"/>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620" u="none" cap="none" strike="noStrike">
                <a:solidFill>
                  <a:srgbClr val="000000"/>
                </a:solidFill>
                <a:latin typeface="Ubuntu"/>
                <a:ea typeface="Ubuntu"/>
                <a:cs typeface="Ubuntu"/>
                <a:sym typeface="Ubuntu"/>
              </a:rPr>
              <a:t>Stratosphere</a:t>
            </a:r>
            <a:endParaRPr/>
          </a:p>
        </p:txBody>
      </p:sp>
      <p:sp>
        <p:nvSpPr>
          <p:cNvPr id="238" name="Google Shape;238;p12"/>
          <p:cNvSpPr txBox="1"/>
          <p:nvPr/>
        </p:nvSpPr>
        <p:spPr>
          <a:xfrm>
            <a:off x="1726703" y="6800845"/>
            <a:ext cx="2311434" cy="459916"/>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620" u="none" cap="none" strike="noStrike">
                <a:solidFill>
                  <a:srgbClr val="000000"/>
                </a:solidFill>
                <a:latin typeface="Ubuntu"/>
                <a:ea typeface="Ubuntu"/>
                <a:cs typeface="Ubuntu"/>
                <a:sym typeface="Ubuntu"/>
              </a:rPr>
              <a:t>Thermosphere</a:t>
            </a:r>
            <a:endParaRPr/>
          </a:p>
        </p:txBody>
      </p:sp>
      <p:sp>
        <p:nvSpPr>
          <p:cNvPr id="239" name="Google Shape;239;p12"/>
          <p:cNvSpPr txBox="1"/>
          <p:nvPr/>
        </p:nvSpPr>
        <p:spPr>
          <a:xfrm>
            <a:off x="14537906" y="3308888"/>
            <a:ext cx="1943694" cy="459916"/>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620" u="none" cap="none" strike="noStrike">
                <a:solidFill>
                  <a:srgbClr val="000000"/>
                </a:solidFill>
                <a:latin typeface="Ubuntu"/>
                <a:ea typeface="Ubuntu"/>
                <a:cs typeface="Ubuntu"/>
                <a:sym typeface="Ubuntu"/>
              </a:rPr>
              <a:t>Mesosphere</a:t>
            </a:r>
            <a:endParaRPr/>
          </a:p>
        </p:txBody>
      </p:sp>
      <p:sp>
        <p:nvSpPr>
          <p:cNvPr id="240" name="Google Shape;240;p12"/>
          <p:cNvSpPr txBox="1"/>
          <p:nvPr/>
        </p:nvSpPr>
        <p:spPr>
          <a:xfrm>
            <a:off x="14537906" y="6800845"/>
            <a:ext cx="1675510" cy="459916"/>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620" u="none" cap="none" strike="noStrike">
                <a:solidFill>
                  <a:srgbClr val="000000"/>
                </a:solidFill>
                <a:latin typeface="Ubuntu"/>
                <a:ea typeface="Ubuntu"/>
                <a:cs typeface="Ubuntu"/>
                <a:sym typeface="Ubuntu"/>
              </a:rPr>
              <a:t>Exosphere</a:t>
            </a:r>
            <a:endParaRPr/>
          </a:p>
        </p:txBody>
      </p:sp>
      <p:sp>
        <p:nvSpPr>
          <p:cNvPr id="241" name="Google Shape;241;p12"/>
          <p:cNvSpPr txBox="1"/>
          <p:nvPr/>
        </p:nvSpPr>
        <p:spPr>
          <a:xfrm>
            <a:off x="1028700" y="3983884"/>
            <a:ext cx="3499093" cy="675640"/>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0" i="0" lang="en-US" sz="1899" u="none" cap="none" strike="noStrike">
                <a:solidFill>
                  <a:srgbClr val="000000"/>
                </a:solidFill>
                <a:latin typeface="Ubuntu"/>
                <a:ea typeface="Ubuntu"/>
                <a:cs typeface="Ubuntu"/>
                <a:sym typeface="Ubuntu"/>
              </a:rPr>
              <a:t>Lorem ipsum dolor sit amet, consectetur adipiscing elit</a:t>
            </a:r>
            <a:endParaRPr/>
          </a:p>
        </p:txBody>
      </p:sp>
      <p:sp>
        <p:nvSpPr>
          <p:cNvPr id="242" name="Google Shape;242;p12"/>
          <p:cNvSpPr txBox="1"/>
          <p:nvPr/>
        </p:nvSpPr>
        <p:spPr>
          <a:xfrm>
            <a:off x="7394454" y="3983884"/>
            <a:ext cx="3499093" cy="675640"/>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0" i="0" lang="en-US" sz="1899" u="none" cap="none" strike="noStrike">
                <a:solidFill>
                  <a:srgbClr val="000000"/>
                </a:solidFill>
                <a:latin typeface="Ubuntu"/>
                <a:ea typeface="Ubuntu"/>
                <a:cs typeface="Ubuntu"/>
                <a:sym typeface="Ubuntu"/>
              </a:rPr>
              <a:t>Lorem ipsum dolor sit amet, consectetur adipiscing elit</a:t>
            </a:r>
            <a:endParaRPr/>
          </a:p>
        </p:txBody>
      </p:sp>
      <p:sp>
        <p:nvSpPr>
          <p:cNvPr id="243" name="Google Shape;243;p12"/>
          <p:cNvSpPr txBox="1"/>
          <p:nvPr/>
        </p:nvSpPr>
        <p:spPr>
          <a:xfrm>
            <a:off x="13760207" y="3983884"/>
            <a:ext cx="3499093" cy="675640"/>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0" i="0" lang="en-US" sz="1899" u="none" cap="none" strike="noStrike">
                <a:solidFill>
                  <a:srgbClr val="000000"/>
                </a:solidFill>
                <a:latin typeface="Ubuntu"/>
                <a:ea typeface="Ubuntu"/>
                <a:cs typeface="Ubuntu"/>
                <a:sym typeface="Ubuntu"/>
              </a:rPr>
              <a:t>Lorem ipsum dolor sit amet, consectetur adipiscing elit</a:t>
            </a:r>
            <a:endParaRPr/>
          </a:p>
        </p:txBody>
      </p:sp>
      <p:sp>
        <p:nvSpPr>
          <p:cNvPr id="244" name="Google Shape;244;p12"/>
          <p:cNvSpPr txBox="1"/>
          <p:nvPr/>
        </p:nvSpPr>
        <p:spPr>
          <a:xfrm>
            <a:off x="1028700" y="7479837"/>
            <a:ext cx="3499093" cy="675640"/>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0" i="0" lang="en-US" sz="1899" u="none" cap="none" strike="noStrike">
                <a:solidFill>
                  <a:srgbClr val="000000"/>
                </a:solidFill>
                <a:latin typeface="Ubuntu"/>
                <a:ea typeface="Ubuntu"/>
                <a:cs typeface="Ubuntu"/>
                <a:sym typeface="Ubuntu"/>
              </a:rPr>
              <a:t>Lorem ipsum dolor sit amet, consectetur adipiscing elit</a:t>
            </a:r>
            <a:endParaRPr/>
          </a:p>
        </p:txBody>
      </p:sp>
      <p:sp>
        <p:nvSpPr>
          <p:cNvPr id="245" name="Google Shape;245;p12"/>
          <p:cNvSpPr txBox="1"/>
          <p:nvPr/>
        </p:nvSpPr>
        <p:spPr>
          <a:xfrm>
            <a:off x="13760207" y="7479837"/>
            <a:ext cx="3499093" cy="675640"/>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0" i="0" lang="en-US" sz="1899" u="none" cap="none" strike="noStrike">
                <a:solidFill>
                  <a:srgbClr val="000000"/>
                </a:solidFill>
                <a:latin typeface="Ubuntu"/>
                <a:ea typeface="Ubuntu"/>
                <a:cs typeface="Ubuntu"/>
                <a:sym typeface="Ubuntu"/>
              </a:rPr>
              <a:t>Lorem ipsum dolor sit amet, consectetur adipiscing elit</a:t>
            </a:r>
            <a:endParaRPr/>
          </a:p>
        </p:txBody>
      </p:sp>
      <p:pic>
        <p:nvPicPr>
          <p:cNvPr id="246" name="Google Shape;246;p12"/>
          <p:cNvPicPr preferRelativeResize="0"/>
          <p:nvPr/>
        </p:nvPicPr>
        <p:blipFill rotWithShape="1">
          <a:blip r:embed="rId3">
            <a:alphaModFix/>
          </a:blip>
          <a:srcRect b="50521" l="0" r="0" t="0"/>
          <a:stretch/>
        </p:blipFill>
        <p:spPr>
          <a:xfrm>
            <a:off x="4200700" y="5047550"/>
            <a:ext cx="9886599" cy="48852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65D9"/>
        </a:solidFill>
      </p:bgPr>
    </p:bg>
    <p:spTree>
      <p:nvGrpSpPr>
        <p:cNvPr id="250" name="Shape 250"/>
        <p:cNvGrpSpPr/>
        <p:nvPr/>
      </p:nvGrpSpPr>
      <p:grpSpPr>
        <a:xfrm>
          <a:off x="0" y="0"/>
          <a:ext cx="0" cy="0"/>
          <a:chOff x="0" y="0"/>
          <a:chExt cx="0" cy="0"/>
        </a:xfrm>
      </p:grpSpPr>
      <p:grpSp>
        <p:nvGrpSpPr>
          <p:cNvPr id="251" name="Google Shape;251;p13"/>
          <p:cNvGrpSpPr/>
          <p:nvPr/>
        </p:nvGrpSpPr>
        <p:grpSpPr>
          <a:xfrm>
            <a:off x="354285" y="137294"/>
            <a:ext cx="17579429" cy="9795420"/>
            <a:chOff x="0" y="-57150"/>
            <a:chExt cx="4629973" cy="2579864"/>
          </a:xfrm>
        </p:grpSpPr>
        <p:sp>
          <p:nvSpPr>
            <p:cNvPr id="252" name="Google Shape;252;p13"/>
            <p:cNvSpPr/>
            <p:nvPr/>
          </p:nvSpPr>
          <p:spPr>
            <a:xfrm>
              <a:off x="0" y="0"/>
              <a:ext cx="4629973" cy="2522714"/>
            </a:xfrm>
            <a:custGeom>
              <a:rect b="b" l="l" r="r" t="t"/>
              <a:pathLst>
                <a:path extrusionOk="0" h="2522714" w="4629973">
                  <a:moveTo>
                    <a:pt x="11450" y="0"/>
                  </a:moveTo>
                  <a:lnTo>
                    <a:pt x="4618523" y="0"/>
                  </a:lnTo>
                  <a:cubicBezTo>
                    <a:pt x="4621560" y="0"/>
                    <a:pt x="4624472" y="1206"/>
                    <a:pt x="4626620" y="3354"/>
                  </a:cubicBezTo>
                  <a:cubicBezTo>
                    <a:pt x="4628767" y="5501"/>
                    <a:pt x="4629973" y="8413"/>
                    <a:pt x="4629973" y="11450"/>
                  </a:cubicBezTo>
                  <a:lnTo>
                    <a:pt x="4629973" y="2511264"/>
                  </a:lnTo>
                  <a:cubicBezTo>
                    <a:pt x="4629973" y="2517587"/>
                    <a:pt x="4624847" y="2522714"/>
                    <a:pt x="4618523" y="2522714"/>
                  </a:cubicBezTo>
                  <a:lnTo>
                    <a:pt x="11450" y="2522714"/>
                  </a:lnTo>
                  <a:cubicBezTo>
                    <a:pt x="5126" y="2522714"/>
                    <a:pt x="0" y="2517587"/>
                    <a:pt x="0" y="2511264"/>
                  </a:cubicBezTo>
                  <a:lnTo>
                    <a:pt x="0" y="11450"/>
                  </a:lnTo>
                  <a:cubicBezTo>
                    <a:pt x="0" y="5126"/>
                    <a:pt x="5126" y="0"/>
                    <a:pt x="11450" y="0"/>
                  </a:cubicBezTo>
                  <a:close/>
                </a:path>
              </a:pathLst>
            </a:custGeom>
            <a:solidFill>
              <a:srgbClr val="43B3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3"/>
            <p:cNvSpPr txBox="1"/>
            <p:nvPr/>
          </p:nvSpPr>
          <p:spPr>
            <a:xfrm>
              <a:off x="0" y="-57150"/>
              <a:ext cx="4629973" cy="257986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4" name="Google Shape;254;p13"/>
          <p:cNvGrpSpPr/>
          <p:nvPr/>
        </p:nvGrpSpPr>
        <p:grpSpPr>
          <a:xfrm>
            <a:off x="10484447" y="2829180"/>
            <a:ext cx="1113247" cy="1113247"/>
            <a:chOff x="0" y="0"/>
            <a:chExt cx="812800" cy="812800"/>
          </a:xfrm>
        </p:grpSpPr>
        <p:sp>
          <p:nvSpPr>
            <p:cNvPr id="255" name="Google Shape;255;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596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3"/>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7" name="Google Shape;257;p13"/>
          <p:cNvGrpSpPr/>
          <p:nvPr/>
        </p:nvGrpSpPr>
        <p:grpSpPr>
          <a:xfrm>
            <a:off x="6690306" y="5377861"/>
            <a:ext cx="1113247" cy="1113247"/>
            <a:chOff x="0" y="0"/>
            <a:chExt cx="812800" cy="812800"/>
          </a:xfrm>
        </p:grpSpPr>
        <p:sp>
          <p:nvSpPr>
            <p:cNvPr id="258" name="Google Shape;258;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C8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3"/>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0" name="Google Shape;260;p13"/>
          <p:cNvGrpSpPr/>
          <p:nvPr/>
        </p:nvGrpSpPr>
        <p:grpSpPr>
          <a:xfrm>
            <a:off x="14297638" y="5368336"/>
            <a:ext cx="1113247" cy="1113247"/>
            <a:chOff x="0" y="0"/>
            <a:chExt cx="812800" cy="812800"/>
          </a:xfrm>
        </p:grpSpPr>
        <p:sp>
          <p:nvSpPr>
            <p:cNvPr id="261" name="Google Shape;261;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6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3"/>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3" name="Google Shape;263;p13"/>
          <p:cNvGrpSpPr/>
          <p:nvPr/>
        </p:nvGrpSpPr>
        <p:grpSpPr>
          <a:xfrm>
            <a:off x="2905691" y="2829180"/>
            <a:ext cx="1113247" cy="1113247"/>
            <a:chOff x="0" y="0"/>
            <a:chExt cx="812800" cy="812800"/>
          </a:xfrm>
        </p:grpSpPr>
        <p:sp>
          <p:nvSpPr>
            <p:cNvPr id="264" name="Google Shape;264;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3"/>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6" name="Google Shape;266;p13"/>
          <p:cNvSpPr/>
          <p:nvPr/>
        </p:nvSpPr>
        <p:spPr>
          <a:xfrm>
            <a:off x="354285" y="6395857"/>
            <a:ext cx="4712669" cy="2980747"/>
          </a:xfrm>
          <a:custGeom>
            <a:rect b="b" l="l" r="r" t="t"/>
            <a:pathLst>
              <a:path extrusionOk="0" h="2980747" w="4712669">
                <a:moveTo>
                  <a:pt x="0" y="0"/>
                </a:moveTo>
                <a:lnTo>
                  <a:pt x="4712669" y="0"/>
                </a:lnTo>
                <a:lnTo>
                  <a:pt x="4712669" y="2980747"/>
                </a:lnTo>
                <a:lnTo>
                  <a:pt x="0" y="2980747"/>
                </a:lnTo>
                <a:lnTo>
                  <a:pt x="0" y="0"/>
                </a:lnTo>
                <a:close/>
              </a:path>
            </a:pathLst>
          </a:custGeom>
          <a:blipFill rotWithShape="1">
            <a:blip r:embed="rId3">
              <a:alphaModFix/>
            </a:blip>
            <a:stretch>
              <a:fillRect b="0" l="-50593" r="0" t="0"/>
            </a:stretch>
          </a:blipFill>
          <a:ln>
            <a:noFill/>
          </a:ln>
        </p:spPr>
      </p:sp>
      <p:sp>
        <p:nvSpPr>
          <p:cNvPr id="267" name="Google Shape;267;p13"/>
          <p:cNvSpPr/>
          <p:nvPr/>
        </p:nvSpPr>
        <p:spPr>
          <a:xfrm>
            <a:off x="14015359" y="2665153"/>
            <a:ext cx="3918356" cy="2478347"/>
          </a:xfrm>
          <a:custGeom>
            <a:rect b="b" l="l" r="r" t="t"/>
            <a:pathLst>
              <a:path extrusionOk="0" h="2478347" w="3918356">
                <a:moveTo>
                  <a:pt x="0" y="0"/>
                </a:moveTo>
                <a:lnTo>
                  <a:pt x="3918356" y="0"/>
                </a:lnTo>
                <a:lnTo>
                  <a:pt x="3918356" y="2478347"/>
                </a:lnTo>
                <a:lnTo>
                  <a:pt x="0" y="2478347"/>
                </a:lnTo>
                <a:lnTo>
                  <a:pt x="0" y="0"/>
                </a:lnTo>
                <a:close/>
              </a:path>
            </a:pathLst>
          </a:custGeom>
          <a:blipFill rotWithShape="1">
            <a:blip r:embed="rId3">
              <a:alphaModFix/>
            </a:blip>
            <a:stretch>
              <a:fillRect b="0" l="0" r="-50593" t="0"/>
            </a:stretch>
          </a:blipFill>
          <a:ln>
            <a:noFill/>
          </a:ln>
        </p:spPr>
      </p:sp>
      <p:sp>
        <p:nvSpPr>
          <p:cNvPr id="268" name="Google Shape;268;p13"/>
          <p:cNvSpPr/>
          <p:nvPr/>
        </p:nvSpPr>
        <p:spPr>
          <a:xfrm>
            <a:off x="6644688" y="3097058"/>
            <a:ext cx="1079551" cy="1361819"/>
          </a:xfrm>
          <a:custGeom>
            <a:rect b="b" l="l" r="r" t="t"/>
            <a:pathLst>
              <a:path extrusionOk="0" h="1361819" w="1079551">
                <a:moveTo>
                  <a:pt x="0" y="0"/>
                </a:moveTo>
                <a:lnTo>
                  <a:pt x="1079551" y="0"/>
                </a:lnTo>
                <a:lnTo>
                  <a:pt x="1079551" y="1361820"/>
                </a:lnTo>
                <a:lnTo>
                  <a:pt x="0" y="1361820"/>
                </a:lnTo>
                <a:lnTo>
                  <a:pt x="0" y="0"/>
                </a:lnTo>
                <a:close/>
              </a:path>
            </a:pathLst>
          </a:custGeom>
          <a:blipFill rotWithShape="1">
            <a:blip r:embed="rId4">
              <a:alphaModFix/>
            </a:blip>
            <a:stretch>
              <a:fillRect b="0" l="0" r="0" t="0"/>
            </a:stretch>
          </a:blipFill>
          <a:ln>
            <a:noFill/>
          </a:ln>
        </p:spPr>
      </p:sp>
      <p:sp>
        <p:nvSpPr>
          <p:cNvPr id="269" name="Google Shape;269;p13"/>
          <p:cNvSpPr txBox="1"/>
          <p:nvPr/>
        </p:nvSpPr>
        <p:spPr>
          <a:xfrm>
            <a:off x="636851" y="768327"/>
            <a:ext cx="17014299" cy="1505034"/>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0" i="0" lang="en-US" sz="8800" u="none" cap="none" strike="noStrike">
                <a:solidFill>
                  <a:srgbClr val="FFFFFF"/>
                </a:solidFill>
                <a:latin typeface="Kalam"/>
                <a:ea typeface="Kalam"/>
                <a:cs typeface="Kalam"/>
                <a:sym typeface="Kalam"/>
              </a:rPr>
              <a:t>How Does the Ozone Layer Work?</a:t>
            </a:r>
            <a:endParaRPr/>
          </a:p>
        </p:txBody>
      </p:sp>
      <p:sp>
        <p:nvSpPr>
          <p:cNvPr id="270" name="Google Shape;270;p13"/>
          <p:cNvSpPr txBox="1"/>
          <p:nvPr/>
        </p:nvSpPr>
        <p:spPr>
          <a:xfrm>
            <a:off x="2896166" y="2806110"/>
            <a:ext cx="1113247" cy="1144870"/>
          </a:xfrm>
          <a:prstGeom prst="rect">
            <a:avLst/>
          </a:prstGeom>
          <a:noFill/>
          <a:ln>
            <a:noFill/>
          </a:ln>
        </p:spPr>
        <p:txBody>
          <a:bodyPr anchorCtr="0" anchor="t" bIns="0" lIns="0" spcFirstLastPara="1" rIns="0" wrap="square" tIns="0">
            <a:spAutoFit/>
          </a:bodyPr>
          <a:lstStyle/>
          <a:p>
            <a:pPr indent="0" lvl="0" marL="0" marR="0" rtl="0" algn="ctr">
              <a:lnSpc>
                <a:spcPct val="139994"/>
              </a:lnSpc>
              <a:spcBef>
                <a:spcPts val="0"/>
              </a:spcBef>
              <a:spcAft>
                <a:spcPts val="0"/>
              </a:spcAft>
              <a:buNone/>
            </a:pPr>
            <a:r>
              <a:rPr b="0" i="0" lang="en-US" sz="6676" u="none" cap="none" strike="noStrike">
                <a:solidFill>
                  <a:srgbClr val="FFFFFF"/>
                </a:solidFill>
                <a:latin typeface="Kalam"/>
                <a:ea typeface="Kalam"/>
                <a:cs typeface="Kalam"/>
                <a:sym typeface="Kalam"/>
              </a:rPr>
              <a:t>01</a:t>
            </a:r>
            <a:endParaRPr/>
          </a:p>
        </p:txBody>
      </p:sp>
      <p:sp>
        <p:nvSpPr>
          <p:cNvPr id="271" name="Google Shape;271;p13"/>
          <p:cNvSpPr txBox="1"/>
          <p:nvPr/>
        </p:nvSpPr>
        <p:spPr>
          <a:xfrm>
            <a:off x="6072551" y="5361717"/>
            <a:ext cx="2348757" cy="1144870"/>
          </a:xfrm>
          <a:prstGeom prst="rect">
            <a:avLst/>
          </a:prstGeom>
          <a:noFill/>
          <a:ln>
            <a:noFill/>
          </a:ln>
        </p:spPr>
        <p:txBody>
          <a:bodyPr anchorCtr="0" anchor="t" bIns="0" lIns="0" spcFirstLastPara="1" rIns="0" wrap="square" tIns="0">
            <a:spAutoFit/>
          </a:bodyPr>
          <a:lstStyle/>
          <a:p>
            <a:pPr indent="0" lvl="0" marL="0" marR="0" rtl="0" algn="ctr">
              <a:lnSpc>
                <a:spcPct val="139994"/>
              </a:lnSpc>
              <a:spcBef>
                <a:spcPts val="0"/>
              </a:spcBef>
              <a:spcAft>
                <a:spcPts val="0"/>
              </a:spcAft>
              <a:buNone/>
            </a:pPr>
            <a:r>
              <a:rPr b="0" i="0" lang="en-US" sz="6676" u="none" cap="none" strike="noStrike">
                <a:solidFill>
                  <a:srgbClr val="FFFFFF"/>
                </a:solidFill>
                <a:latin typeface="Kalam"/>
                <a:ea typeface="Kalam"/>
                <a:cs typeface="Kalam"/>
                <a:sym typeface="Kalam"/>
              </a:rPr>
              <a:t>02</a:t>
            </a:r>
            <a:endParaRPr/>
          </a:p>
        </p:txBody>
      </p:sp>
      <p:sp>
        <p:nvSpPr>
          <p:cNvPr id="272" name="Google Shape;272;p13"/>
          <p:cNvSpPr txBox="1"/>
          <p:nvPr/>
        </p:nvSpPr>
        <p:spPr>
          <a:xfrm>
            <a:off x="13660832" y="5361717"/>
            <a:ext cx="2348757" cy="1144870"/>
          </a:xfrm>
          <a:prstGeom prst="rect">
            <a:avLst/>
          </a:prstGeom>
          <a:noFill/>
          <a:ln>
            <a:noFill/>
          </a:ln>
        </p:spPr>
        <p:txBody>
          <a:bodyPr anchorCtr="0" anchor="t" bIns="0" lIns="0" spcFirstLastPara="1" rIns="0" wrap="square" tIns="0">
            <a:spAutoFit/>
          </a:bodyPr>
          <a:lstStyle/>
          <a:p>
            <a:pPr indent="0" lvl="0" marL="0" marR="0" rtl="0" algn="ctr">
              <a:lnSpc>
                <a:spcPct val="139994"/>
              </a:lnSpc>
              <a:spcBef>
                <a:spcPts val="0"/>
              </a:spcBef>
              <a:spcAft>
                <a:spcPts val="0"/>
              </a:spcAft>
              <a:buNone/>
            </a:pPr>
            <a:r>
              <a:rPr b="0" i="0" lang="en-US" sz="6676" u="none" cap="none" strike="noStrike">
                <a:solidFill>
                  <a:srgbClr val="FFFFFF"/>
                </a:solidFill>
                <a:latin typeface="Kalam"/>
                <a:ea typeface="Kalam"/>
                <a:cs typeface="Kalam"/>
                <a:sym typeface="Kalam"/>
              </a:rPr>
              <a:t>04</a:t>
            </a:r>
            <a:endParaRPr/>
          </a:p>
        </p:txBody>
      </p:sp>
      <p:sp>
        <p:nvSpPr>
          <p:cNvPr id="273" name="Google Shape;273;p13"/>
          <p:cNvSpPr txBox="1"/>
          <p:nvPr/>
        </p:nvSpPr>
        <p:spPr>
          <a:xfrm>
            <a:off x="9866692" y="2806110"/>
            <a:ext cx="2348757" cy="1144870"/>
          </a:xfrm>
          <a:prstGeom prst="rect">
            <a:avLst/>
          </a:prstGeom>
          <a:noFill/>
          <a:ln>
            <a:noFill/>
          </a:ln>
        </p:spPr>
        <p:txBody>
          <a:bodyPr anchorCtr="0" anchor="t" bIns="0" lIns="0" spcFirstLastPara="1" rIns="0" wrap="square" tIns="0">
            <a:spAutoFit/>
          </a:bodyPr>
          <a:lstStyle/>
          <a:p>
            <a:pPr indent="0" lvl="0" marL="0" marR="0" rtl="0" algn="ctr">
              <a:lnSpc>
                <a:spcPct val="139994"/>
              </a:lnSpc>
              <a:spcBef>
                <a:spcPts val="0"/>
              </a:spcBef>
              <a:spcAft>
                <a:spcPts val="0"/>
              </a:spcAft>
              <a:buNone/>
            </a:pPr>
            <a:r>
              <a:rPr b="0" i="0" lang="en-US" sz="6676" u="none" cap="none" strike="noStrike">
                <a:solidFill>
                  <a:srgbClr val="FFFFFF"/>
                </a:solidFill>
                <a:latin typeface="Kalam"/>
                <a:ea typeface="Kalam"/>
                <a:cs typeface="Kalam"/>
                <a:sym typeface="Kalam"/>
              </a:rPr>
              <a:t>03</a:t>
            </a:r>
            <a:endParaRPr/>
          </a:p>
        </p:txBody>
      </p:sp>
      <p:sp>
        <p:nvSpPr>
          <p:cNvPr id="274" name="Google Shape;274;p13"/>
          <p:cNvSpPr txBox="1"/>
          <p:nvPr/>
        </p:nvSpPr>
        <p:spPr>
          <a:xfrm>
            <a:off x="1478028" y="4136225"/>
            <a:ext cx="3949500" cy="16953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1899" u="none" cap="none" strike="noStrike">
                <a:solidFill>
                  <a:srgbClr val="000000"/>
                </a:solidFill>
                <a:latin typeface="Ubuntu"/>
                <a:ea typeface="Ubuntu"/>
                <a:cs typeface="Ubuntu"/>
                <a:sym typeface="Ubuntu"/>
              </a:rPr>
              <a:t>Lorem ipsum dolor sit amet, consectetur adipiscing elit, sed do eiusmod tempor incididunt ut labore et dolore magna aliqua.</a:t>
            </a:r>
            <a:endParaRPr/>
          </a:p>
        </p:txBody>
      </p:sp>
      <p:sp>
        <p:nvSpPr>
          <p:cNvPr id="275" name="Google Shape;275;p13"/>
          <p:cNvSpPr txBox="1"/>
          <p:nvPr/>
        </p:nvSpPr>
        <p:spPr>
          <a:xfrm>
            <a:off x="5272168" y="6800582"/>
            <a:ext cx="3949500" cy="16953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1899" u="none" cap="none" strike="noStrike">
                <a:solidFill>
                  <a:srgbClr val="000000"/>
                </a:solidFill>
                <a:latin typeface="Ubuntu"/>
                <a:ea typeface="Ubuntu"/>
                <a:cs typeface="Ubuntu"/>
                <a:sym typeface="Ubuntu"/>
              </a:rPr>
              <a:t>Lorem ipsum dolor sit amet, consectetur adipiscing elit, sed do eiusmod tempor incididunt ut labore et dolore magna aliqua.</a:t>
            </a:r>
            <a:endParaRPr/>
          </a:p>
        </p:txBody>
      </p:sp>
      <p:sp>
        <p:nvSpPr>
          <p:cNvPr id="276" name="Google Shape;276;p13"/>
          <p:cNvSpPr txBox="1"/>
          <p:nvPr/>
        </p:nvSpPr>
        <p:spPr>
          <a:xfrm>
            <a:off x="9066309" y="4136225"/>
            <a:ext cx="3949500" cy="16953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1899" u="none" cap="none" strike="noStrike">
                <a:solidFill>
                  <a:srgbClr val="000000"/>
                </a:solidFill>
                <a:latin typeface="Ubuntu"/>
                <a:ea typeface="Ubuntu"/>
                <a:cs typeface="Ubuntu"/>
                <a:sym typeface="Ubuntu"/>
              </a:rPr>
              <a:t>Lorem ipsum dolor sit amet, consectetur adipiscing elit, sed do eiusmod tempor incididunt ut labore et dolore magna aliqua.</a:t>
            </a:r>
            <a:endParaRPr/>
          </a:p>
        </p:txBody>
      </p:sp>
      <p:sp>
        <p:nvSpPr>
          <p:cNvPr id="277" name="Google Shape;277;p13"/>
          <p:cNvSpPr txBox="1"/>
          <p:nvPr/>
        </p:nvSpPr>
        <p:spPr>
          <a:xfrm>
            <a:off x="12860450" y="6800582"/>
            <a:ext cx="3949500" cy="16953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1899" u="none" cap="none" strike="noStrike">
                <a:solidFill>
                  <a:srgbClr val="000000"/>
                </a:solidFill>
                <a:latin typeface="Ubuntu"/>
                <a:ea typeface="Ubuntu"/>
                <a:cs typeface="Ubuntu"/>
                <a:sym typeface="Ubuntu"/>
              </a:rPr>
              <a:t>Lorem ipsum dolor sit amet, consectetur adipiscing elit, sed do eiusmod tempor incididunt ut labore et dolore magna aliqua.</a:t>
            </a:r>
            <a:endParaRPr/>
          </a:p>
        </p:txBody>
      </p:sp>
      <p:sp>
        <p:nvSpPr>
          <p:cNvPr id="278" name="Google Shape;278;p13"/>
          <p:cNvSpPr/>
          <p:nvPr/>
        </p:nvSpPr>
        <p:spPr>
          <a:xfrm>
            <a:off x="10694803" y="7304451"/>
            <a:ext cx="1341631" cy="1163560"/>
          </a:xfrm>
          <a:custGeom>
            <a:rect b="b" l="l" r="r" t="t"/>
            <a:pathLst>
              <a:path extrusionOk="0" h="1163560" w="1341631">
                <a:moveTo>
                  <a:pt x="0" y="0"/>
                </a:moveTo>
                <a:lnTo>
                  <a:pt x="1341631" y="0"/>
                </a:lnTo>
                <a:lnTo>
                  <a:pt x="1341631" y="1163560"/>
                </a:lnTo>
                <a:lnTo>
                  <a:pt x="0" y="1163560"/>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65D9"/>
        </a:solidFill>
      </p:bgPr>
    </p:bg>
    <p:spTree>
      <p:nvGrpSpPr>
        <p:cNvPr id="282" name="Shape 282"/>
        <p:cNvGrpSpPr/>
        <p:nvPr/>
      </p:nvGrpSpPr>
      <p:grpSpPr>
        <a:xfrm>
          <a:off x="0" y="0"/>
          <a:ext cx="0" cy="0"/>
          <a:chOff x="0" y="0"/>
          <a:chExt cx="0" cy="0"/>
        </a:xfrm>
      </p:grpSpPr>
      <p:grpSp>
        <p:nvGrpSpPr>
          <p:cNvPr id="283" name="Google Shape;283;p14"/>
          <p:cNvGrpSpPr/>
          <p:nvPr/>
        </p:nvGrpSpPr>
        <p:grpSpPr>
          <a:xfrm>
            <a:off x="354285" y="137294"/>
            <a:ext cx="17579429" cy="9795420"/>
            <a:chOff x="0" y="-57150"/>
            <a:chExt cx="4629973" cy="2579864"/>
          </a:xfrm>
        </p:grpSpPr>
        <p:sp>
          <p:nvSpPr>
            <p:cNvPr id="284" name="Google Shape;284;p14"/>
            <p:cNvSpPr/>
            <p:nvPr/>
          </p:nvSpPr>
          <p:spPr>
            <a:xfrm>
              <a:off x="0" y="0"/>
              <a:ext cx="4629973" cy="2522714"/>
            </a:xfrm>
            <a:custGeom>
              <a:rect b="b" l="l" r="r" t="t"/>
              <a:pathLst>
                <a:path extrusionOk="0" h="2522714" w="4629973">
                  <a:moveTo>
                    <a:pt x="11450" y="0"/>
                  </a:moveTo>
                  <a:lnTo>
                    <a:pt x="4618523" y="0"/>
                  </a:lnTo>
                  <a:cubicBezTo>
                    <a:pt x="4621560" y="0"/>
                    <a:pt x="4624472" y="1206"/>
                    <a:pt x="4626620" y="3354"/>
                  </a:cubicBezTo>
                  <a:cubicBezTo>
                    <a:pt x="4628767" y="5501"/>
                    <a:pt x="4629973" y="8413"/>
                    <a:pt x="4629973" y="11450"/>
                  </a:cubicBezTo>
                  <a:lnTo>
                    <a:pt x="4629973" y="2511264"/>
                  </a:lnTo>
                  <a:cubicBezTo>
                    <a:pt x="4629973" y="2517587"/>
                    <a:pt x="4624847" y="2522714"/>
                    <a:pt x="4618523" y="2522714"/>
                  </a:cubicBezTo>
                  <a:lnTo>
                    <a:pt x="11450" y="2522714"/>
                  </a:lnTo>
                  <a:cubicBezTo>
                    <a:pt x="5126" y="2522714"/>
                    <a:pt x="0" y="2517587"/>
                    <a:pt x="0" y="2511264"/>
                  </a:cubicBezTo>
                  <a:lnTo>
                    <a:pt x="0" y="11450"/>
                  </a:lnTo>
                  <a:cubicBezTo>
                    <a:pt x="0" y="5126"/>
                    <a:pt x="5126" y="0"/>
                    <a:pt x="11450" y="0"/>
                  </a:cubicBezTo>
                  <a:close/>
                </a:path>
              </a:pathLst>
            </a:custGeom>
            <a:solidFill>
              <a:srgbClr val="43B3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4"/>
            <p:cNvSpPr txBox="1"/>
            <p:nvPr/>
          </p:nvSpPr>
          <p:spPr>
            <a:xfrm>
              <a:off x="0" y="-57150"/>
              <a:ext cx="4629973" cy="257986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86" name="Google Shape;286;p14"/>
          <p:cNvPicPr preferRelativeResize="0"/>
          <p:nvPr/>
        </p:nvPicPr>
        <p:blipFill rotWithShape="1">
          <a:blip r:embed="rId3">
            <a:alphaModFix/>
          </a:blip>
          <a:srcRect b="49047" l="18599" r="0" t="0"/>
          <a:stretch/>
        </p:blipFill>
        <p:spPr>
          <a:xfrm>
            <a:off x="354277" y="3846517"/>
            <a:ext cx="9757248" cy="6107426"/>
          </a:xfrm>
          <a:prstGeom prst="rect">
            <a:avLst/>
          </a:prstGeom>
          <a:noFill/>
          <a:ln>
            <a:noFill/>
          </a:ln>
        </p:spPr>
      </p:pic>
      <p:grpSp>
        <p:nvGrpSpPr>
          <p:cNvPr id="287" name="Google Shape;287;p14"/>
          <p:cNvGrpSpPr/>
          <p:nvPr/>
        </p:nvGrpSpPr>
        <p:grpSpPr>
          <a:xfrm>
            <a:off x="10428480" y="2826218"/>
            <a:ext cx="1825985" cy="1825985"/>
            <a:chOff x="0" y="0"/>
            <a:chExt cx="812800" cy="812800"/>
          </a:xfrm>
        </p:grpSpPr>
        <p:sp>
          <p:nvSpPr>
            <p:cNvPr id="288" name="Google Shape;288;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4"/>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0" name="Google Shape;290;p14"/>
          <p:cNvGrpSpPr/>
          <p:nvPr/>
        </p:nvGrpSpPr>
        <p:grpSpPr>
          <a:xfrm>
            <a:off x="10428480" y="5015862"/>
            <a:ext cx="1825985" cy="1825985"/>
            <a:chOff x="0" y="0"/>
            <a:chExt cx="812800" cy="812800"/>
          </a:xfrm>
        </p:grpSpPr>
        <p:sp>
          <p:nvSpPr>
            <p:cNvPr id="291" name="Google Shape;291;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4"/>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3" name="Google Shape;293;p14"/>
          <p:cNvGrpSpPr/>
          <p:nvPr/>
        </p:nvGrpSpPr>
        <p:grpSpPr>
          <a:xfrm>
            <a:off x="10428480" y="7205506"/>
            <a:ext cx="1825985" cy="1825985"/>
            <a:chOff x="0" y="0"/>
            <a:chExt cx="812800" cy="812800"/>
          </a:xfrm>
        </p:grpSpPr>
        <p:sp>
          <p:nvSpPr>
            <p:cNvPr id="294" name="Google Shape;294;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4"/>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6" name="Google Shape;296;p14"/>
          <p:cNvSpPr/>
          <p:nvPr/>
        </p:nvSpPr>
        <p:spPr>
          <a:xfrm>
            <a:off x="10753426" y="5398543"/>
            <a:ext cx="1176094" cy="1060623"/>
          </a:xfrm>
          <a:custGeom>
            <a:rect b="b" l="l" r="r" t="t"/>
            <a:pathLst>
              <a:path extrusionOk="0" h="1060623" w="1176094">
                <a:moveTo>
                  <a:pt x="0" y="0"/>
                </a:moveTo>
                <a:lnTo>
                  <a:pt x="1176093" y="0"/>
                </a:lnTo>
                <a:lnTo>
                  <a:pt x="1176093" y="1060623"/>
                </a:lnTo>
                <a:lnTo>
                  <a:pt x="0" y="1060623"/>
                </a:lnTo>
                <a:lnTo>
                  <a:pt x="0" y="0"/>
                </a:lnTo>
                <a:close/>
              </a:path>
            </a:pathLst>
          </a:custGeom>
          <a:blipFill rotWithShape="1">
            <a:blip r:embed="rId4">
              <a:alphaModFix/>
            </a:blip>
            <a:stretch>
              <a:fillRect b="0" l="0" r="0" t="0"/>
            </a:stretch>
          </a:blipFill>
          <a:ln>
            <a:noFill/>
          </a:ln>
        </p:spPr>
      </p:sp>
      <p:sp>
        <p:nvSpPr>
          <p:cNvPr id="297" name="Google Shape;297;p14"/>
          <p:cNvSpPr/>
          <p:nvPr/>
        </p:nvSpPr>
        <p:spPr>
          <a:xfrm>
            <a:off x="10779460" y="7482476"/>
            <a:ext cx="1124025" cy="1272045"/>
          </a:xfrm>
          <a:custGeom>
            <a:rect b="b" l="l" r="r" t="t"/>
            <a:pathLst>
              <a:path extrusionOk="0" h="1272045" w="1124025">
                <a:moveTo>
                  <a:pt x="0" y="0"/>
                </a:moveTo>
                <a:lnTo>
                  <a:pt x="1124025" y="0"/>
                </a:lnTo>
                <a:lnTo>
                  <a:pt x="1124025" y="1272045"/>
                </a:lnTo>
                <a:lnTo>
                  <a:pt x="0" y="1272045"/>
                </a:lnTo>
                <a:lnTo>
                  <a:pt x="0" y="0"/>
                </a:lnTo>
                <a:close/>
              </a:path>
            </a:pathLst>
          </a:custGeom>
          <a:blipFill rotWithShape="1">
            <a:blip r:embed="rId5">
              <a:alphaModFix/>
            </a:blip>
            <a:stretch>
              <a:fillRect b="0" l="0" r="0" t="0"/>
            </a:stretch>
          </a:blipFill>
          <a:ln>
            <a:noFill/>
          </a:ln>
        </p:spPr>
      </p:sp>
      <p:grpSp>
        <p:nvGrpSpPr>
          <p:cNvPr id="298" name="Google Shape;298;p14"/>
          <p:cNvGrpSpPr/>
          <p:nvPr/>
        </p:nvGrpSpPr>
        <p:grpSpPr>
          <a:xfrm>
            <a:off x="0" y="9715724"/>
            <a:ext cx="15933965" cy="571276"/>
            <a:chOff x="0" y="-57150"/>
            <a:chExt cx="4196600" cy="150460"/>
          </a:xfrm>
        </p:grpSpPr>
        <p:sp>
          <p:nvSpPr>
            <p:cNvPr id="299" name="Google Shape;299;p14"/>
            <p:cNvSpPr/>
            <p:nvPr/>
          </p:nvSpPr>
          <p:spPr>
            <a:xfrm>
              <a:off x="0" y="0"/>
              <a:ext cx="4196600" cy="93310"/>
            </a:xfrm>
            <a:custGeom>
              <a:rect b="b" l="l" r="r" t="t"/>
              <a:pathLst>
                <a:path extrusionOk="0" h="93310" w="4196600">
                  <a:moveTo>
                    <a:pt x="0" y="0"/>
                  </a:moveTo>
                  <a:lnTo>
                    <a:pt x="4196600" y="0"/>
                  </a:lnTo>
                  <a:lnTo>
                    <a:pt x="4196600" y="93310"/>
                  </a:lnTo>
                  <a:lnTo>
                    <a:pt x="0" y="93310"/>
                  </a:lnTo>
                  <a:close/>
                </a:path>
              </a:pathLst>
            </a:custGeom>
            <a:solidFill>
              <a:srgbClr val="1265D9"/>
            </a:solidFill>
            <a:ln>
              <a:noFill/>
            </a:ln>
          </p:spPr>
        </p:sp>
        <p:sp>
          <p:nvSpPr>
            <p:cNvPr id="300" name="Google Shape;300;p14"/>
            <p:cNvSpPr txBox="1"/>
            <p:nvPr/>
          </p:nvSpPr>
          <p:spPr>
            <a:xfrm>
              <a:off x="0" y="-57150"/>
              <a:ext cx="4196600" cy="15046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1" name="Google Shape;301;p14"/>
          <p:cNvGrpSpPr/>
          <p:nvPr/>
        </p:nvGrpSpPr>
        <p:grpSpPr>
          <a:xfrm rot="-5400000">
            <a:off x="-3116498" y="6639074"/>
            <a:ext cx="6370291" cy="571276"/>
            <a:chOff x="0" y="-57150"/>
            <a:chExt cx="1677772" cy="150460"/>
          </a:xfrm>
        </p:grpSpPr>
        <p:sp>
          <p:nvSpPr>
            <p:cNvPr id="302" name="Google Shape;302;p14"/>
            <p:cNvSpPr/>
            <p:nvPr/>
          </p:nvSpPr>
          <p:spPr>
            <a:xfrm>
              <a:off x="0" y="0"/>
              <a:ext cx="1677772" cy="93310"/>
            </a:xfrm>
            <a:custGeom>
              <a:rect b="b" l="l" r="r" t="t"/>
              <a:pathLst>
                <a:path extrusionOk="0" h="93310" w="1677772">
                  <a:moveTo>
                    <a:pt x="0" y="0"/>
                  </a:moveTo>
                  <a:lnTo>
                    <a:pt x="1677772" y="0"/>
                  </a:lnTo>
                  <a:lnTo>
                    <a:pt x="1677772" y="93310"/>
                  </a:lnTo>
                  <a:lnTo>
                    <a:pt x="0" y="93310"/>
                  </a:lnTo>
                  <a:close/>
                </a:path>
              </a:pathLst>
            </a:custGeom>
            <a:solidFill>
              <a:srgbClr val="1265D9"/>
            </a:solidFill>
            <a:ln>
              <a:noFill/>
            </a:ln>
          </p:spPr>
        </p:sp>
        <p:sp>
          <p:nvSpPr>
            <p:cNvPr id="303" name="Google Shape;303;p14"/>
            <p:cNvSpPr txBox="1"/>
            <p:nvPr/>
          </p:nvSpPr>
          <p:spPr>
            <a:xfrm>
              <a:off x="0" y="-57150"/>
              <a:ext cx="1677772" cy="15046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4" name="Google Shape;304;p14"/>
          <p:cNvSpPr/>
          <p:nvPr/>
        </p:nvSpPr>
        <p:spPr>
          <a:xfrm>
            <a:off x="10717238" y="3141557"/>
            <a:ext cx="1131356" cy="1131356"/>
          </a:xfrm>
          <a:custGeom>
            <a:rect b="b" l="l" r="r" t="t"/>
            <a:pathLst>
              <a:path extrusionOk="0" h="1131356" w="1131356">
                <a:moveTo>
                  <a:pt x="0" y="0"/>
                </a:moveTo>
                <a:lnTo>
                  <a:pt x="1131356" y="0"/>
                </a:lnTo>
                <a:lnTo>
                  <a:pt x="1131356" y="1131355"/>
                </a:lnTo>
                <a:lnTo>
                  <a:pt x="0" y="1131355"/>
                </a:lnTo>
                <a:lnTo>
                  <a:pt x="0" y="0"/>
                </a:lnTo>
                <a:close/>
              </a:path>
            </a:pathLst>
          </a:custGeom>
          <a:blipFill rotWithShape="1">
            <a:blip r:embed="rId6">
              <a:alphaModFix/>
            </a:blip>
            <a:stretch>
              <a:fillRect b="0" l="0" r="0" t="0"/>
            </a:stretch>
          </a:blipFill>
          <a:ln>
            <a:noFill/>
          </a:ln>
        </p:spPr>
      </p:sp>
      <p:sp>
        <p:nvSpPr>
          <p:cNvPr id="305" name="Google Shape;305;p14"/>
          <p:cNvSpPr txBox="1"/>
          <p:nvPr/>
        </p:nvSpPr>
        <p:spPr>
          <a:xfrm>
            <a:off x="764254" y="762451"/>
            <a:ext cx="16759493" cy="1502048"/>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0" i="0" lang="en-US" sz="8800" u="none" cap="none" strike="noStrike">
                <a:solidFill>
                  <a:srgbClr val="FFFFFF"/>
                </a:solidFill>
                <a:latin typeface="Kalam"/>
                <a:ea typeface="Kalam"/>
                <a:cs typeface="Kalam"/>
                <a:sym typeface="Kalam"/>
              </a:rPr>
              <a:t>What is the Ozone Layer?</a:t>
            </a:r>
            <a:endParaRPr/>
          </a:p>
        </p:txBody>
      </p:sp>
      <p:sp>
        <p:nvSpPr>
          <p:cNvPr id="306" name="Google Shape;306;p14"/>
          <p:cNvSpPr txBox="1"/>
          <p:nvPr/>
        </p:nvSpPr>
        <p:spPr>
          <a:xfrm>
            <a:off x="12531772" y="3372816"/>
            <a:ext cx="2953637" cy="675640"/>
          </a:xfrm>
          <a:prstGeom prst="rect">
            <a:avLst/>
          </a:prstGeom>
          <a:noFill/>
          <a:ln>
            <a:noFill/>
          </a:ln>
        </p:spPr>
        <p:txBody>
          <a:bodyPr anchorCtr="0" anchor="t" bIns="0" lIns="0" spcFirstLastPara="1" rIns="0" wrap="square" tIns="0">
            <a:spAutoFit/>
          </a:bodyPr>
          <a:lstStyle/>
          <a:p>
            <a:pPr indent="0" lvl="0" marL="0" marR="0" rtl="0" algn="l">
              <a:lnSpc>
                <a:spcPct val="140021"/>
              </a:lnSpc>
              <a:spcBef>
                <a:spcPts val="0"/>
              </a:spcBef>
              <a:spcAft>
                <a:spcPts val="0"/>
              </a:spcAft>
              <a:buNone/>
            </a:pPr>
            <a:r>
              <a:rPr b="0" i="0" lang="en-US" sz="1899" u="none" cap="none" strike="noStrike">
                <a:solidFill>
                  <a:srgbClr val="000000"/>
                </a:solidFill>
                <a:latin typeface="Ubuntu"/>
                <a:ea typeface="Ubuntu"/>
                <a:cs typeface="Ubuntu"/>
                <a:sym typeface="Ubuntu"/>
              </a:rPr>
              <a:t>The ozone layer is a part of Earth's atmosphere.</a:t>
            </a:r>
            <a:endParaRPr/>
          </a:p>
        </p:txBody>
      </p:sp>
      <p:sp>
        <p:nvSpPr>
          <p:cNvPr id="307" name="Google Shape;307;p14"/>
          <p:cNvSpPr txBox="1"/>
          <p:nvPr/>
        </p:nvSpPr>
        <p:spPr>
          <a:xfrm>
            <a:off x="12531772" y="5562460"/>
            <a:ext cx="4212026" cy="675640"/>
          </a:xfrm>
          <a:prstGeom prst="rect">
            <a:avLst/>
          </a:prstGeom>
          <a:noFill/>
          <a:ln>
            <a:noFill/>
          </a:ln>
        </p:spPr>
        <p:txBody>
          <a:bodyPr anchorCtr="0" anchor="t" bIns="0" lIns="0" spcFirstLastPara="1" rIns="0" wrap="square" tIns="0">
            <a:spAutoFit/>
          </a:bodyPr>
          <a:lstStyle/>
          <a:p>
            <a:pPr indent="0" lvl="0" marL="0" marR="0" rtl="0" algn="l">
              <a:lnSpc>
                <a:spcPct val="140021"/>
              </a:lnSpc>
              <a:spcBef>
                <a:spcPts val="0"/>
              </a:spcBef>
              <a:spcAft>
                <a:spcPts val="0"/>
              </a:spcAft>
              <a:buNone/>
            </a:pPr>
            <a:r>
              <a:rPr b="0" i="0" lang="en-US" sz="1899" u="none" cap="none" strike="noStrike">
                <a:solidFill>
                  <a:srgbClr val="000000"/>
                </a:solidFill>
                <a:latin typeface="Ubuntu"/>
                <a:ea typeface="Ubuntu"/>
                <a:cs typeface="Ubuntu"/>
                <a:sym typeface="Ubuntu"/>
              </a:rPr>
              <a:t>It is located in the stratosphere, about 10-30 miles above the Earth's surface.</a:t>
            </a:r>
            <a:endParaRPr/>
          </a:p>
        </p:txBody>
      </p:sp>
      <p:sp>
        <p:nvSpPr>
          <p:cNvPr id="308" name="Google Shape;308;p14"/>
          <p:cNvSpPr txBox="1"/>
          <p:nvPr/>
        </p:nvSpPr>
        <p:spPr>
          <a:xfrm>
            <a:off x="12531772" y="7752104"/>
            <a:ext cx="4212026" cy="675640"/>
          </a:xfrm>
          <a:prstGeom prst="rect">
            <a:avLst/>
          </a:prstGeom>
          <a:noFill/>
          <a:ln>
            <a:noFill/>
          </a:ln>
        </p:spPr>
        <p:txBody>
          <a:bodyPr anchorCtr="0" anchor="t" bIns="0" lIns="0" spcFirstLastPara="1" rIns="0" wrap="square" tIns="0">
            <a:spAutoFit/>
          </a:bodyPr>
          <a:lstStyle/>
          <a:p>
            <a:pPr indent="0" lvl="0" marL="0" marR="0" rtl="0" algn="l">
              <a:lnSpc>
                <a:spcPct val="140021"/>
              </a:lnSpc>
              <a:spcBef>
                <a:spcPts val="0"/>
              </a:spcBef>
              <a:spcAft>
                <a:spcPts val="0"/>
              </a:spcAft>
              <a:buNone/>
            </a:pPr>
            <a:r>
              <a:rPr b="0" i="0" lang="en-US" sz="1899" u="none" cap="none" strike="noStrike">
                <a:solidFill>
                  <a:srgbClr val="000000"/>
                </a:solidFill>
                <a:latin typeface="Ubuntu"/>
                <a:ea typeface="Ubuntu"/>
                <a:cs typeface="Ubuntu"/>
                <a:sym typeface="Ubuntu"/>
              </a:rPr>
              <a:t>Ozone is a special kind of oxygen made up of three oxygen atoms (O3).</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65D9"/>
        </a:solidFill>
      </p:bgPr>
    </p:bg>
    <p:spTree>
      <p:nvGrpSpPr>
        <p:cNvPr id="312" name="Shape 312"/>
        <p:cNvGrpSpPr/>
        <p:nvPr/>
      </p:nvGrpSpPr>
      <p:grpSpPr>
        <a:xfrm>
          <a:off x="0" y="0"/>
          <a:ext cx="0" cy="0"/>
          <a:chOff x="0" y="0"/>
          <a:chExt cx="0" cy="0"/>
        </a:xfrm>
      </p:grpSpPr>
      <p:grpSp>
        <p:nvGrpSpPr>
          <p:cNvPr id="313" name="Google Shape;313;p15"/>
          <p:cNvGrpSpPr/>
          <p:nvPr/>
        </p:nvGrpSpPr>
        <p:grpSpPr>
          <a:xfrm>
            <a:off x="354285" y="137294"/>
            <a:ext cx="17579429" cy="9795420"/>
            <a:chOff x="0" y="-57150"/>
            <a:chExt cx="4629973" cy="2579864"/>
          </a:xfrm>
        </p:grpSpPr>
        <p:sp>
          <p:nvSpPr>
            <p:cNvPr id="314" name="Google Shape;314;p15"/>
            <p:cNvSpPr/>
            <p:nvPr/>
          </p:nvSpPr>
          <p:spPr>
            <a:xfrm>
              <a:off x="0" y="0"/>
              <a:ext cx="4629973" cy="2522714"/>
            </a:xfrm>
            <a:custGeom>
              <a:rect b="b" l="l" r="r" t="t"/>
              <a:pathLst>
                <a:path extrusionOk="0" h="2522714" w="4629973">
                  <a:moveTo>
                    <a:pt x="11450" y="0"/>
                  </a:moveTo>
                  <a:lnTo>
                    <a:pt x="4618523" y="0"/>
                  </a:lnTo>
                  <a:cubicBezTo>
                    <a:pt x="4621560" y="0"/>
                    <a:pt x="4624472" y="1206"/>
                    <a:pt x="4626620" y="3354"/>
                  </a:cubicBezTo>
                  <a:cubicBezTo>
                    <a:pt x="4628767" y="5501"/>
                    <a:pt x="4629973" y="8413"/>
                    <a:pt x="4629973" y="11450"/>
                  </a:cubicBezTo>
                  <a:lnTo>
                    <a:pt x="4629973" y="2511264"/>
                  </a:lnTo>
                  <a:cubicBezTo>
                    <a:pt x="4629973" y="2517587"/>
                    <a:pt x="4624847" y="2522714"/>
                    <a:pt x="4618523" y="2522714"/>
                  </a:cubicBezTo>
                  <a:lnTo>
                    <a:pt x="11450" y="2522714"/>
                  </a:lnTo>
                  <a:cubicBezTo>
                    <a:pt x="5126" y="2522714"/>
                    <a:pt x="0" y="2517587"/>
                    <a:pt x="0" y="2511264"/>
                  </a:cubicBezTo>
                  <a:lnTo>
                    <a:pt x="0" y="11450"/>
                  </a:lnTo>
                  <a:cubicBezTo>
                    <a:pt x="0" y="5126"/>
                    <a:pt x="5126" y="0"/>
                    <a:pt x="11450" y="0"/>
                  </a:cubicBezTo>
                  <a:close/>
                </a:path>
              </a:pathLst>
            </a:custGeom>
            <a:solidFill>
              <a:srgbClr val="43B3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5"/>
            <p:cNvSpPr txBox="1"/>
            <p:nvPr/>
          </p:nvSpPr>
          <p:spPr>
            <a:xfrm>
              <a:off x="0" y="-57150"/>
              <a:ext cx="4629973" cy="257986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6" name="Google Shape;316;p15"/>
          <p:cNvGrpSpPr/>
          <p:nvPr/>
        </p:nvGrpSpPr>
        <p:grpSpPr>
          <a:xfrm>
            <a:off x="12461541" y="2498727"/>
            <a:ext cx="4368471" cy="4368471"/>
            <a:chOff x="0" y="0"/>
            <a:chExt cx="812800" cy="812800"/>
          </a:xfrm>
        </p:grpSpPr>
        <p:sp>
          <p:nvSpPr>
            <p:cNvPr id="317" name="Google Shape;317;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alpha val="30588"/>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5"/>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9" name="Google Shape;319;p15"/>
          <p:cNvGrpSpPr/>
          <p:nvPr/>
        </p:nvGrpSpPr>
        <p:grpSpPr>
          <a:xfrm>
            <a:off x="12643495" y="2678941"/>
            <a:ext cx="4006303" cy="4006303"/>
            <a:chOff x="0" y="0"/>
            <a:chExt cx="812800" cy="812800"/>
          </a:xfrm>
        </p:grpSpPr>
        <p:sp>
          <p:nvSpPr>
            <p:cNvPr id="320" name="Google Shape;320;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alpha val="30588"/>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5"/>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2" name="Google Shape;322;p15"/>
          <p:cNvGrpSpPr/>
          <p:nvPr/>
        </p:nvGrpSpPr>
        <p:grpSpPr>
          <a:xfrm>
            <a:off x="1219694" y="2470152"/>
            <a:ext cx="4425621" cy="4425621"/>
            <a:chOff x="0" y="0"/>
            <a:chExt cx="812800" cy="812800"/>
          </a:xfrm>
        </p:grpSpPr>
        <p:sp>
          <p:nvSpPr>
            <p:cNvPr id="323" name="Google Shape;323;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alpha val="30588"/>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5"/>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5" name="Google Shape;325;p15"/>
          <p:cNvGrpSpPr/>
          <p:nvPr/>
        </p:nvGrpSpPr>
        <p:grpSpPr>
          <a:xfrm>
            <a:off x="1430223" y="2678941"/>
            <a:ext cx="4006303" cy="4006303"/>
            <a:chOff x="0" y="0"/>
            <a:chExt cx="812800" cy="812800"/>
          </a:xfrm>
        </p:grpSpPr>
        <p:sp>
          <p:nvSpPr>
            <p:cNvPr id="326" name="Google Shape;326;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alpha val="30588"/>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5"/>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8" name="Google Shape;328;p15"/>
          <p:cNvGrpSpPr/>
          <p:nvPr/>
        </p:nvGrpSpPr>
        <p:grpSpPr>
          <a:xfrm>
            <a:off x="6959765" y="4889829"/>
            <a:ext cx="4368471" cy="4368471"/>
            <a:chOff x="0" y="0"/>
            <a:chExt cx="812800" cy="812800"/>
          </a:xfrm>
        </p:grpSpPr>
        <p:sp>
          <p:nvSpPr>
            <p:cNvPr id="329" name="Google Shape;329;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alpha val="30588"/>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5"/>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1" name="Google Shape;331;p15"/>
          <p:cNvGrpSpPr/>
          <p:nvPr/>
        </p:nvGrpSpPr>
        <p:grpSpPr>
          <a:xfrm>
            <a:off x="7141719" y="5070044"/>
            <a:ext cx="4006303" cy="4006303"/>
            <a:chOff x="0" y="0"/>
            <a:chExt cx="812800" cy="812800"/>
          </a:xfrm>
        </p:grpSpPr>
        <p:sp>
          <p:nvSpPr>
            <p:cNvPr id="332" name="Google Shape;332;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alpha val="30588"/>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5"/>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4" name="Google Shape;334;p15"/>
          <p:cNvSpPr txBox="1"/>
          <p:nvPr/>
        </p:nvSpPr>
        <p:spPr>
          <a:xfrm>
            <a:off x="755921" y="777655"/>
            <a:ext cx="16776159" cy="1511522"/>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0" i="0" lang="en-US" sz="8800" u="none" cap="none" strike="noStrike">
                <a:solidFill>
                  <a:srgbClr val="FFFFFF"/>
                </a:solidFill>
                <a:latin typeface="Kalam"/>
                <a:ea typeface="Kalam"/>
                <a:cs typeface="Kalam"/>
                <a:sym typeface="Kalam"/>
              </a:rPr>
              <a:t>Threats to the Ozone Layer</a:t>
            </a:r>
            <a:endParaRPr/>
          </a:p>
        </p:txBody>
      </p:sp>
      <p:sp>
        <p:nvSpPr>
          <p:cNvPr id="335" name="Google Shape;335;p15"/>
          <p:cNvSpPr txBox="1"/>
          <p:nvPr/>
        </p:nvSpPr>
        <p:spPr>
          <a:xfrm>
            <a:off x="1458613" y="7723669"/>
            <a:ext cx="3949500" cy="1052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899" u="none" cap="none" strike="noStrike">
                <a:solidFill>
                  <a:srgbClr val="000000"/>
                </a:solidFill>
                <a:latin typeface="Ubuntu"/>
                <a:ea typeface="Ubuntu"/>
                <a:cs typeface="Ubuntu"/>
                <a:sym typeface="Ubuntu"/>
              </a:rPr>
              <a:t>Lorem ipsum dolor sit amet, consectetur adipiscing elit, sed</a:t>
            </a:r>
            <a:endParaRPr/>
          </a:p>
          <a:p>
            <a:pPr indent="0" lvl="0" marL="0" marR="0" rtl="0" algn="ctr">
              <a:lnSpc>
                <a:spcPct val="130000"/>
              </a:lnSpc>
              <a:spcBef>
                <a:spcPts val="0"/>
              </a:spcBef>
              <a:spcAft>
                <a:spcPts val="0"/>
              </a:spcAft>
              <a:buNone/>
            </a:pPr>
            <a:r>
              <a:rPr b="0" i="0" lang="en-US" sz="1899" u="none" cap="none" strike="noStrike">
                <a:solidFill>
                  <a:srgbClr val="000000"/>
                </a:solidFill>
                <a:latin typeface="Ubuntu"/>
                <a:ea typeface="Ubuntu"/>
                <a:cs typeface="Ubuntu"/>
                <a:sym typeface="Ubuntu"/>
              </a:rPr>
              <a:t>do eiusmod tempor incididunt.</a:t>
            </a:r>
            <a:endParaRPr/>
          </a:p>
        </p:txBody>
      </p:sp>
      <p:sp>
        <p:nvSpPr>
          <p:cNvPr id="336" name="Google Shape;336;p15"/>
          <p:cNvSpPr txBox="1"/>
          <p:nvPr/>
        </p:nvSpPr>
        <p:spPr>
          <a:xfrm>
            <a:off x="12671016" y="7723669"/>
            <a:ext cx="3949500" cy="1052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899" u="none" cap="none" strike="noStrike">
                <a:solidFill>
                  <a:srgbClr val="000000"/>
                </a:solidFill>
                <a:latin typeface="Ubuntu"/>
                <a:ea typeface="Ubuntu"/>
                <a:cs typeface="Ubuntu"/>
                <a:sym typeface="Ubuntu"/>
              </a:rPr>
              <a:t>Lorem ipsum dolor sit amet, consectetur adipiscing elit, sed</a:t>
            </a:r>
            <a:endParaRPr/>
          </a:p>
          <a:p>
            <a:pPr indent="0" lvl="0" marL="0" marR="0" rtl="0" algn="ctr">
              <a:lnSpc>
                <a:spcPct val="130000"/>
              </a:lnSpc>
              <a:spcBef>
                <a:spcPts val="0"/>
              </a:spcBef>
              <a:spcAft>
                <a:spcPts val="0"/>
              </a:spcAft>
              <a:buNone/>
            </a:pPr>
            <a:r>
              <a:rPr b="0" i="0" lang="en-US" sz="1899" u="none" cap="none" strike="noStrike">
                <a:solidFill>
                  <a:srgbClr val="000000"/>
                </a:solidFill>
                <a:latin typeface="Ubuntu"/>
                <a:ea typeface="Ubuntu"/>
                <a:cs typeface="Ubuntu"/>
                <a:sym typeface="Ubuntu"/>
              </a:rPr>
              <a:t>do eiusmod tempor incididunt.</a:t>
            </a:r>
            <a:endParaRPr/>
          </a:p>
        </p:txBody>
      </p:sp>
      <p:sp>
        <p:nvSpPr>
          <p:cNvPr id="337" name="Google Shape;337;p15"/>
          <p:cNvSpPr txBox="1"/>
          <p:nvPr/>
        </p:nvSpPr>
        <p:spPr>
          <a:xfrm>
            <a:off x="7169239" y="3077082"/>
            <a:ext cx="3949500" cy="1052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899" u="none" cap="none" strike="noStrike">
                <a:solidFill>
                  <a:srgbClr val="000000"/>
                </a:solidFill>
                <a:latin typeface="Ubuntu"/>
                <a:ea typeface="Ubuntu"/>
                <a:cs typeface="Ubuntu"/>
                <a:sym typeface="Ubuntu"/>
              </a:rPr>
              <a:t>Lorem ipsum dolor sit amet, consectetur adipiscing elit, sed</a:t>
            </a:r>
            <a:endParaRPr/>
          </a:p>
          <a:p>
            <a:pPr indent="0" lvl="0" marL="0" marR="0" rtl="0" algn="ctr">
              <a:lnSpc>
                <a:spcPct val="130000"/>
              </a:lnSpc>
              <a:spcBef>
                <a:spcPts val="0"/>
              </a:spcBef>
              <a:spcAft>
                <a:spcPts val="0"/>
              </a:spcAft>
              <a:buNone/>
            </a:pPr>
            <a:r>
              <a:rPr b="0" i="0" lang="en-US" sz="1899" u="none" cap="none" strike="noStrike">
                <a:solidFill>
                  <a:srgbClr val="000000"/>
                </a:solidFill>
                <a:latin typeface="Ubuntu"/>
                <a:ea typeface="Ubuntu"/>
                <a:cs typeface="Ubuntu"/>
                <a:sym typeface="Ubuntu"/>
              </a:rPr>
              <a:t>do eiusmod tempor incididunt.</a:t>
            </a:r>
            <a:endParaRPr/>
          </a:p>
        </p:txBody>
      </p:sp>
      <p:sp>
        <p:nvSpPr>
          <p:cNvPr id="338" name="Google Shape;338;p15"/>
          <p:cNvSpPr txBox="1"/>
          <p:nvPr/>
        </p:nvSpPr>
        <p:spPr>
          <a:xfrm>
            <a:off x="1458613" y="7171955"/>
            <a:ext cx="3949522" cy="496952"/>
          </a:xfrm>
          <a:prstGeom prst="rect">
            <a:avLst/>
          </a:prstGeom>
          <a:noFill/>
          <a:ln>
            <a:noFill/>
          </a:ln>
        </p:spPr>
        <p:txBody>
          <a:bodyPr anchorCtr="0" anchor="t" bIns="0" lIns="0" spcFirstLastPara="1" rIns="0" wrap="square" tIns="0">
            <a:spAutoFit/>
          </a:bodyPr>
          <a:lstStyle/>
          <a:p>
            <a:pPr indent="0" lvl="0" marL="0" marR="0" rtl="0" algn="ctr">
              <a:lnSpc>
                <a:spcPct val="191041"/>
              </a:lnSpc>
              <a:spcBef>
                <a:spcPts val="0"/>
              </a:spcBef>
              <a:spcAft>
                <a:spcPts val="0"/>
              </a:spcAft>
              <a:buNone/>
            </a:pPr>
            <a:r>
              <a:rPr b="1" i="0" lang="en-US" sz="2199" u="none" cap="none" strike="noStrike">
                <a:solidFill>
                  <a:srgbClr val="000000"/>
                </a:solidFill>
                <a:latin typeface="Ubuntu"/>
                <a:ea typeface="Ubuntu"/>
                <a:cs typeface="Ubuntu"/>
                <a:sym typeface="Ubuntu"/>
              </a:rPr>
              <a:t>Write a main point here</a:t>
            </a:r>
            <a:endParaRPr/>
          </a:p>
        </p:txBody>
      </p:sp>
      <p:sp>
        <p:nvSpPr>
          <p:cNvPr id="339" name="Google Shape;339;p15"/>
          <p:cNvSpPr txBox="1"/>
          <p:nvPr/>
        </p:nvSpPr>
        <p:spPr>
          <a:xfrm>
            <a:off x="12671016" y="7171955"/>
            <a:ext cx="3949522" cy="496952"/>
          </a:xfrm>
          <a:prstGeom prst="rect">
            <a:avLst/>
          </a:prstGeom>
          <a:noFill/>
          <a:ln>
            <a:noFill/>
          </a:ln>
        </p:spPr>
        <p:txBody>
          <a:bodyPr anchorCtr="0" anchor="t" bIns="0" lIns="0" spcFirstLastPara="1" rIns="0" wrap="square" tIns="0">
            <a:spAutoFit/>
          </a:bodyPr>
          <a:lstStyle/>
          <a:p>
            <a:pPr indent="0" lvl="0" marL="0" marR="0" rtl="0" algn="ctr">
              <a:lnSpc>
                <a:spcPct val="191041"/>
              </a:lnSpc>
              <a:spcBef>
                <a:spcPts val="0"/>
              </a:spcBef>
              <a:spcAft>
                <a:spcPts val="0"/>
              </a:spcAft>
              <a:buNone/>
            </a:pPr>
            <a:r>
              <a:rPr b="1" i="0" lang="en-US" sz="2199" u="none" cap="none" strike="noStrike">
                <a:solidFill>
                  <a:srgbClr val="000000"/>
                </a:solidFill>
                <a:latin typeface="Ubuntu"/>
                <a:ea typeface="Ubuntu"/>
                <a:cs typeface="Ubuntu"/>
                <a:sym typeface="Ubuntu"/>
              </a:rPr>
              <a:t>Write a main point here</a:t>
            </a:r>
            <a:endParaRPr/>
          </a:p>
        </p:txBody>
      </p:sp>
      <p:sp>
        <p:nvSpPr>
          <p:cNvPr id="340" name="Google Shape;340;p15"/>
          <p:cNvSpPr txBox="1"/>
          <p:nvPr/>
        </p:nvSpPr>
        <p:spPr>
          <a:xfrm>
            <a:off x="7169239" y="2525369"/>
            <a:ext cx="3949522" cy="496952"/>
          </a:xfrm>
          <a:prstGeom prst="rect">
            <a:avLst/>
          </a:prstGeom>
          <a:noFill/>
          <a:ln>
            <a:noFill/>
          </a:ln>
        </p:spPr>
        <p:txBody>
          <a:bodyPr anchorCtr="0" anchor="t" bIns="0" lIns="0" spcFirstLastPara="1" rIns="0" wrap="square" tIns="0">
            <a:spAutoFit/>
          </a:bodyPr>
          <a:lstStyle/>
          <a:p>
            <a:pPr indent="0" lvl="0" marL="0" marR="0" rtl="0" algn="ctr">
              <a:lnSpc>
                <a:spcPct val="191041"/>
              </a:lnSpc>
              <a:spcBef>
                <a:spcPts val="0"/>
              </a:spcBef>
              <a:spcAft>
                <a:spcPts val="0"/>
              </a:spcAft>
              <a:buNone/>
            </a:pPr>
            <a:r>
              <a:rPr b="1" i="0" lang="en-US" sz="2199" u="none" cap="none" strike="noStrike">
                <a:solidFill>
                  <a:srgbClr val="000000"/>
                </a:solidFill>
                <a:latin typeface="Ubuntu"/>
                <a:ea typeface="Ubuntu"/>
                <a:cs typeface="Ubuntu"/>
                <a:sym typeface="Ubuntu"/>
              </a:rPr>
              <a:t>Write a main point here</a:t>
            </a:r>
            <a:endParaRPr/>
          </a:p>
        </p:txBody>
      </p:sp>
      <p:cxnSp>
        <p:nvCxnSpPr>
          <p:cNvPr id="341" name="Google Shape;341;p15"/>
          <p:cNvCxnSpPr/>
          <p:nvPr/>
        </p:nvCxnSpPr>
        <p:spPr>
          <a:xfrm>
            <a:off x="5653462" y="5304910"/>
            <a:ext cx="1452026" cy="686990"/>
          </a:xfrm>
          <a:prstGeom prst="straightConnector1">
            <a:avLst/>
          </a:prstGeom>
          <a:noFill/>
          <a:ln cap="rnd" cmpd="sng" w="114300">
            <a:solidFill>
              <a:srgbClr val="B2E6F2"/>
            </a:solidFill>
            <a:prstDash val="dot"/>
            <a:round/>
            <a:headEnd len="sm" w="sm" type="none"/>
            <a:tailEnd len="sm" w="sm" type="none"/>
          </a:ln>
        </p:spPr>
      </p:cxnSp>
      <p:cxnSp>
        <p:nvCxnSpPr>
          <p:cNvPr id="342" name="Google Shape;342;p15"/>
          <p:cNvCxnSpPr/>
          <p:nvPr/>
        </p:nvCxnSpPr>
        <p:spPr>
          <a:xfrm flipH="1" rot="10800000">
            <a:off x="11126718" y="5322218"/>
            <a:ext cx="1459513" cy="670938"/>
          </a:xfrm>
          <a:prstGeom prst="straightConnector1">
            <a:avLst/>
          </a:prstGeom>
          <a:noFill/>
          <a:ln cap="rnd" cmpd="sng" w="114300">
            <a:solidFill>
              <a:srgbClr val="B2E6F2"/>
            </a:solidFill>
            <a:prstDash val="dot"/>
            <a:round/>
            <a:headEnd len="sm" w="sm" type="none"/>
            <a:tailEnd len="sm" w="sm" type="none"/>
          </a:ln>
        </p:spPr>
      </p:cxnSp>
      <p:pic>
        <p:nvPicPr>
          <p:cNvPr id="343" name="Google Shape;343;p15"/>
          <p:cNvPicPr preferRelativeResize="0"/>
          <p:nvPr/>
        </p:nvPicPr>
        <p:blipFill>
          <a:blip r:embed="rId3">
            <a:alphaModFix/>
          </a:blip>
          <a:stretch>
            <a:fillRect/>
          </a:stretch>
        </p:blipFill>
        <p:spPr>
          <a:xfrm>
            <a:off x="1639300" y="2888903"/>
            <a:ext cx="3588300" cy="3588300"/>
          </a:xfrm>
          <a:prstGeom prst="ellipse">
            <a:avLst/>
          </a:prstGeom>
          <a:noFill/>
          <a:ln>
            <a:noFill/>
          </a:ln>
        </p:spPr>
      </p:pic>
      <p:pic>
        <p:nvPicPr>
          <p:cNvPr id="344" name="Google Shape;344;p15"/>
          <p:cNvPicPr preferRelativeResize="0"/>
          <p:nvPr/>
        </p:nvPicPr>
        <p:blipFill>
          <a:blip r:embed="rId4">
            <a:alphaModFix/>
          </a:blip>
          <a:stretch>
            <a:fillRect/>
          </a:stretch>
        </p:blipFill>
        <p:spPr>
          <a:xfrm>
            <a:off x="7322488" y="5244818"/>
            <a:ext cx="3671400" cy="3658500"/>
          </a:xfrm>
          <a:prstGeom prst="ellipse">
            <a:avLst/>
          </a:prstGeom>
          <a:noFill/>
          <a:ln>
            <a:noFill/>
          </a:ln>
        </p:spPr>
      </p:pic>
      <p:pic>
        <p:nvPicPr>
          <p:cNvPr id="345" name="Google Shape;345;p15"/>
          <p:cNvPicPr preferRelativeResize="0"/>
          <p:nvPr/>
        </p:nvPicPr>
        <p:blipFill>
          <a:blip r:embed="rId5">
            <a:alphaModFix/>
          </a:blip>
          <a:stretch>
            <a:fillRect/>
          </a:stretch>
        </p:blipFill>
        <p:spPr>
          <a:xfrm>
            <a:off x="12851675" y="2888000"/>
            <a:ext cx="3588300" cy="3588300"/>
          </a:xfrm>
          <a:prstGeom prst="ellipse">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65D9"/>
        </a:solidFill>
      </p:bgPr>
    </p:bg>
    <p:spTree>
      <p:nvGrpSpPr>
        <p:cNvPr id="349" name="Shape 349"/>
        <p:cNvGrpSpPr/>
        <p:nvPr/>
      </p:nvGrpSpPr>
      <p:grpSpPr>
        <a:xfrm>
          <a:off x="0" y="0"/>
          <a:ext cx="0" cy="0"/>
          <a:chOff x="0" y="0"/>
          <a:chExt cx="0" cy="0"/>
        </a:xfrm>
      </p:grpSpPr>
      <p:pic>
        <p:nvPicPr>
          <p:cNvPr id="350" name="Google Shape;350;p16"/>
          <p:cNvPicPr preferRelativeResize="0"/>
          <p:nvPr/>
        </p:nvPicPr>
        <p:blipFill rotWithShape="1">
          <a:blip r:embed="rId3">
            <a:alphaModFix/>
          </a:blip>
          <a:srcRect b="22115" l="0" r="39802" t="22109"/>
          <a:stretch/>
        </p:blipFill>
        <p:spPr>
          <a:xfrm>
            <a:off x="7207800" y="0"/>
            <a:ext cx="11080202" cy="10287002"/>
          </a:xfrm>
          <a:prstGeom prst="rect">
            <a:avLst/>
          </a:prstGeom>
          <a:noFill/>
          <a:ln>
            <a:noFill/>
          </a:ln>
        </p:spPr>
      </p:pic>
      <p:sp>
        <p:nvSpPr>
          <p:cNvPr id="351" name="Google Shape;351;p16"/>
          <p:cNvSpPr txBox="1"/>
          <p:nvPr/>
        </p:nvSpPr>
        <p:spPr>
          <a:xfrm>
            <a:off x="2471079" y="1000054"/>
            <a:ext cx="5314945" cy="403716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3515" u="none" cap="none" strike="noStrike">
                <a:solidFill>
                  <a:srgbClr val="4ACC31"/>
                </a:solidFill>
                <a:latin typeface="Kalam"/>
                <a:ea typeface="Kalam"/>
                <a:cs typeface="Kalam"/>
                <a:sym typeface="Kalam"/>
              </a:rPr>
              <a:t>02</a:t>
            </a:r>
            <a:endParaRPr/>
          </a:p>
        </p:txBody>
      </p:sp>
      <p:sp>
        <p:nvSpPr>
          <p:cNvPr id="352" name="Google Shape;352;p16"/>
          <p:cNvSpPr txBox="1"/>
          <p:nvPr/>
        </p:nvSpPr>
        <p:spPr>
          <a:xfrm>
            <a:off x="695824" y="4321981"/>
            <a:ext cx="8865455" cy="2503502"/>
          </a:xfrm>
          <a:prstGeom prst="rect">
            <a:avLst/>
          </a:prstGeom>
          <a:noFill/>
          <a:ln>
            <a:noFill/>
          </a:ln>
        </p:spPr>
        <p:txBody>
          <a:bodyPr anchorCtr="0" anchor="t" bIns="0" lIns="0" spcFirstLastPara="1" rIns="0" wrap="square" tIns="0">
            <a:spAutoFit/>
          </a:bodyPr>
          <a:lstStyle/>
          <a:p>
            <a:pPr indent="0" lvl="0" marL="0" marR="0" rtl="0" algn="ctr">
              <a:lnSpc>
                <a:spcPct val="139998"/>
              </a:lnSpc>
              <a:spcBef>
                <a:spcPts val="0"/>
              </a:spcBef>
              <a:spcAft>
                <a:spcPts val="0"/>
              </a:spcAft>
              <a:buNone/>
            </a:pPr>
            <a:r>
              <a:rPr b="0" i="0" lang="en-US" sz="14708" u="none" cap="none" strike="noStrike">
                <a:solidFill>
                  <a:srgbClr val="FFFFFF"/>
                </a:solidFill>
                <a:latin typeface="Kalam"/>
                <a:ea typeface="Kalam"/>
                <a:cs typeface="Kalam"/>
                <a:sym typeface="Kalam"/>
              </a:rPr>
              <a:t>Importance</a:t>
            </a:r>
            <a:endParaRPr/>
          </a:p>
        </p:txBody>
      </p:sp>
      <p:sp>
        <p:nvSpPr>
          <p:cNvPr id="353" name="Google Shape;353;p16"/>
          <p:cNvSpPr txBox="1"/>
          <p:nvPr/>
        </p:nvSpPr>
        <p:spPr>
          <a:xfrm>
            <a:off x="2718040" y="6848682"/>
            <a:ext cx="4821022" cy="1352677"/>
          </a:xfrm>
          <a:prstGeom prst="rect">
            <a:avLst/>
          </a:prstGeom>
          <a:noFill/>
          <a:ln>
            <a:noFill/>
          </a:ln>
        </p:spPr>
        <p:txBody>
          <a:bodyPr anchorCtr="0" anchor="t" bIns="0" lIns="0" spcFirstLastPara="1" rIns="0" wrap="square" tIns="0">
            <a:spAutoFit/>
          </a:bodyPr>
          <a:lstStyle/>
          <a:p>
            <a:pPr indent="0" lvl="0" marL="0" marR="0" rtl="0" algn="ctr">
              <a:lnSpc>
                <a:spcPct val="191047"/>
              </a:lnSpc>
              <a:spcBef>
                <a:spcPts val="0"/>
              </a:spcBef>
              <a:spcAft>
                <a:spcPts val="0"/>
              </a:spcAft>
              <a:buNone/>
            </a:pPr>
            <a:r>
              <a:rPr b="0" i="0" lang="en-US" sz="1899" u="none" cap="none" strike="noStrike">
                <a:solidFill>
                  <a:srgbClr val="FFFFFF"/>
                </a:solidFill>
                <a:latin typeface="Ubuntu"/>
                <a:ea typeface="Ubuntu"/>
                <a:cs typeface="Ubuntu"/>
                <a:sym typeface="Ubuntu"/>
              </a:rPr>
              <a:t>Lorem ipsum dolor sit amet, consectetur adipiscing elit, sed do eiusmod tempor incididunt ut labore et dolore magna aliqua.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65D9"/>
        </a:solidFill>
      </p:bgPr>
    </p:bg>
    <p:spTree>
      <p:nvGrpSpPr>
        <p:cNvPr id="357" name="Shape 357"/>
        <p:cNvGrpSpPr/>
        <p:nvPr/>
      </p:nvGrpSpPr>
      <p:grpSpPr>
        <a:xfrm>
          <a:off x="0" y="0"/>
          <a:ext cx="0" cy="0"/>
          <a:chOff x="0" y="0"/>
          <a:chExt cx="0" cy="0"/>
        </a:xfrm>
      </p:grpSpPr>
      <p:grpSp>
        <p:nvGrpSpPr>
          <p:cNvPr id="358" name="Google Shape;358;p17"/>
          <p:cNvGrpSpPr/>
          <p:nvPr/>
        </p:nvGrpSpPr>
        <p:grpSpPr>
          <a:xfrm>
            <a:off x="354285" y="137294"/>
            <a:ext cx="17579429" cy="9795420"/>
            <a:chOff x="0" y="-57150"/>
            <a:chExt cx="4629973" cy="2579864"/>
          </a:xfrm>
        </p:grpSpPr>
        <p:sp>
          <p:nvSpPr>
            <p:cNvPr id="359" name="Google Shape;359;p17"/>
            <p:cNvSpPr/>
            <p:nvPr/>
          </p:nvSpPr>
          <p:spPr>
            <a:xfrm>
              <a:off x="0" y="0"/>
              <a:ext cx="4629973" cy="2522714"/>
            </a:xfrm>
            <a:custGeom>
              <a:rect b="b" l="l" r="r" t="t"/>
              <a:pathLst>
                <a:path extrusionOk="0" h="2522714" w="4629973">
                  <a:moveTo>
                    <a:pt x="11450" y="0"/>
                  </a:moveTo>
                  <a:lnTo>
                    <a:pt x="4618523" y="0"/>
                  </a:lnTo>
                  <a:cubicBezTo>
                    <a:pt x="4621560" y="0"/>
                    <a:pt x="4624472" y="1206"/>
                    <a:pt x="4626620" y="3354"/>
                  </a:cubicBezTo>
                  <a:cubicBezTo>
                    <a:pt x="4628767" y="5501"/>
                    <a:pt x="4629973" y="8413"/>
                    <a:pt x="4629973" y="11450"/>
                  </a:cubicBezTo>
                  <a:lnTo>
                    <a:pt x="4629973" y="2511264"/>
                  </a:lnTo>
                  <a:cubicBezTo>
                    <a:pt x="4629973" y="2517587"/>
                    <a:pt x="4624847" y="2522714"/>
                    <a:pt x="4618523" y="2522714"/>
                  </a:cubicBezTo>
                  <a:lnTo>
                    <a:pt x="11450" y="2522714"/>
                  </a:lnTo>
                  <a:cubicBezTo>
                    <a:pt x="5126" y="2522714"/>
                    <a:pt x="0" y="2517587"/>
                    <a:pt x="0" y="2511264"/>
                  </a:cubicBezTo>
                  <a:lnTo>
                    <a:pt x="0" y="11450"/>
                  </a:lnTo>
                  <a:cubicBezTo>
                    <a:pt x="0" y="5126"/>
                    <a:pt x="5126" y="0"/>
                    <a:pt x="11450" y="0"/>
                  </a:cubicBezTo>
                  <a:close/>
                </a:path>
              </a:pathLst>
            </a:custGeom>
            <a:solidFill>
              <a:srgbClr val="43B3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7"/>
            <p:cNvSpPr txBox="1"/>
            <p:nvPr/>
          </p:nvSpPr>
          <p:spPr>
            <a:xfrm>
              <a:off x="0" y="-57150"/>
              <a:ext cx="4629973" cy="257986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1" name="Google Shape;361;p17"/>
          <p:cNvGrpSpPr/>
          <p:nvPr/>
        </p:nvGrpSpPr>
        <p:grpSpPr>
          <a:xfrm>
            <a:off x="3406349" y="2905084"/>
            <a:ext cx="6690423" cy="6690423"/>
            <a:chOff x="0" y="0"/>
            <a:chExt cx="812800" cy="812800"/>
          </a:xfrm>
        </p:grpSpPr>
        <p:sp>
          <p:nvSpPr>
            <p:cNvPr id="362" name="Google Shape;362;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alpha val="30588"/>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7"/>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4" name="Google Shape;364;p17"/>
          <p:cNvGrpSpPr/>
          <p:nvPr/>
        </p:nvGrpSpPr>
        <p:grpSpPr>
          <a:xfrm>
            <a:off x="3406349" y="2905084"/>
            <a:ext cx="6690423" cy="6690423"/>
            <a:chOff x="0" y="0"/>
            <a:chExt cx="812800" cy="812800"/>
          </a:xfrm>
        </p:grpSpPr>
        <p:sp>
          <p:nvSpPr>
            <p:cNvPr id="365" name="Google Shape;365;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38100">
              <a:solidFill>
                <a:srgbClr val="000000"/>
              </a:solidFill>
              <a:prstDash val="dash"/>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7"/>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7" name="Google Shape;367;p17"/>
          <p:cNvGrpSpPr/>
          <p:nvPr/>
        </p:nvGrpSpPr>
        <p:grpSpPr>
          <a:xfrm rot="-2077769">
            <a:off x="3887789" y="3399020"/>
            <a:ext cx="1976431" cy="680502"/>
            <a:chOff x="0" y="-34112"/>
            <a:chExt cx="812800" cy="279854"/>
          </a:xfrm>
        </p:grpSpPr>
        <p:sp>
          <p:nvSpPr>
            <p:cNvPr id="368" name="Google Shape;368;p17"/>
            <p:cNvSpPr/>
            <p:nvPr/>
          </p:nvSpPr>
          <p:spPr>
            <a:xfrm>
              <a:off x="0" y="0"/>
              <a:ext cx="812800" cy="245742"/>
            </a:xfrm>
            <a:custGeom>
              <a:rect b="b" l="l" r="r" t="t"/>
              <a:pathLst>
                <a:path extrusionOk="0" h="245742" w="812800">
                  <a:moveTo>
                    <a:pt x="406400" y="0"/>
                  </a:moveTo>
                  <a:cubicBezTo>
                    <a:pt x="181951" y="0"/>
                    <a:pt x="0" y="55011"/>
                    <a:pt x="0" y="122871"/>
                  </a:cubicBezTo>
                  <a:cubicBezTo>
                    <a:pt x="0" y="190731"/>
                    <a:pt x="181951" y="245742"/>
                    <a:pt x="406400" y="245742"/>
                  </a:cubicBezTo>
                  <a:cubicBezTo>
                    <a:pt x="630849" y="245742"/>
                    <a:pt x="812800" y="190731"/>
                    <a:pt x="812800" y="122871"/>
                  </a:cubicBezTo>
                  <a:cubicBezTo>
                    <a:pt x="812800" y="55011"/>
                    <a:pt x="630849" y="0"/>
                    <a:pt x="406400" y="0"/>
                  </a:cubicBezTo>
                  <a:close/>
                </a:path>
              </a:pathLst>
            </a:custGeom>
            <a:solidFill>
              <a:srgbClr val="FF5959"/>
            </a:solidFill>
            <a:ln cap="sq" cmpd="sng" w="38100">
              <a:solidFill>
                <a:srgbClr val="000000"/>
              </a:solidFill>
              <a:prstDash val="dash"/>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7"/>
            <p:cNvSpPr txBox="1"/>
            <p:nvPr/>
          </p:nvSpPr>
          <p:spPr>
            <a:xfrm>
              <a:off x="76200" y="-34112"/>
              <a:ext cx="660400" cy="25681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0" name="Google Shape;370;p17"/>
          <p:cNvSpPr/>
          <p:nvPr/>
        </p:nvSpPr>
        <p:spPr>
          <a:xfrm rot="5198326">
            <a:off x="4373871" y="3872606"/>
            <a:ext cx="4755379" cy="4755379"/>
          </a:xfrm>
          <a:custGeom>
            <a:rect b="b" l="l" r="r" t="t"/>
            <a:pathLst>
              <a:path extrusionOk="0" h="4755379" w="4755379">
                <a:moveTo>
                  <a:pt x="0" y="0"/>
                </a:moveTo>
                <a:lnTo>
                  <a:pt x="4755379" y="0"/>
                </a:lnTo>
                <a:lnTo>
                  <a:pt x="4755379" y="4755379"/>
                </a:lnTo>
                <a:lnTo>
                  <a:pt x="0" y="4755379"/>
                </a:lnTo>
                <a:lnTo>
                  <a:pt x="0" y="0"/>
                </a:lnTo>
                <a:close/>
              </a:path>
            </a:pathLst>
          </a:custGeom>
          <a:blipFill rotWithShape="1">
            <a:blip r:embed="rId3">
              <a:alphaModFix/>
            </a:blip>
            <a:stretch>
              <a:fillRect b="0" l="0" r="0" t="0"/>
            </a:stretch>
          </a:blipFill>
          <a:ln>
            <a:noFill/>
          </a:ln>
        </p:spPr>
      </p:sp>
      <p:sp>
        <p:nvSpPr>
          <p:cNvPr id="371" name="Google Shape;371;p17"/>
          <p:cNvSpPr/>
          <p:nvPr/>
        </p:nvSpPr>
        <p:spPr>
          <a:xfrm>
            <a:off x="1255492" y="691493"/>
            <a:ext cx="2444907" cy="2444907"/>
          </a:xfrm>
          <a:custGeom>
            <a:rect b="b" l="l" r="r" t="t"/>
            <a:pathLst>
              <a:path extrusionOk="0" h="2444907" w="2444907">
                <a:moveTo>
                  <a:pt x="0" y="0"/>
                </a:moveTo>
                <a:lnTo>
                  <a:pt x="2444907" y="0"/>
                </a:lnTo>
                <a:lnTo>
                  <a:pt x="2444907" y="2444907"/>
                </a:lnTo>
                <a:lnTo>
                  <a:pt x="0" y="2444907"/>
                </a:lnTo>
                <a:lnTo>
                  <a:pt x="0" y="0"/>
                </a:lnTo>
                <a:close/>
              </a:path>
            </a:pathLst>
          </a:custGeom>
          <a:blipFill rotWithShape="1">
            <a:blip r:embed="rId4">
              <a:alphaModFix/>
            </a:blip>
            <a:stretch>
              <a:fillRect b="0" l="0" r="0" t="0"/>
            </a:stretch>
          </a:blipFill>
          <a:ln>
            <a:noFill/>
          </a:ln>
        </p:spPr>
      </p:sp>
      <p:sp>
        <p:nvSpPr>
          <p:cNvPr id="372" name="Google Shape;372;p17"/>
          <p:cNvSpPr/>
          <p:nvPr/>
        </p:nvSpPr>
        <p:spPr>
          <a:xfrm rot="-1526333">
            <a:off x="3168006" y="2784332"/>
            <a:ext cx="305990" cy="2041661"/>
          </a:xfrm>
          <a:custGeom>
            <a:rect b="b" l="l" r="r" t="t"/>
            <a:pathLst>
              <a:path extrusionOk="0" h="2041661" w="305990">
                <a:moveTo>
                  <a:pt x="0" y="0"/>
                </a:moveTo>
                <a:lnTo>
                  <a:pt x="305990" y="0"/>
                </a:lnTo>
                <a:lnTo>
                  <a:pt x="305990" y="2041661"/>
                </a:lnTo>
                <a:lnTo>
                  <a:pt x="0" y="2041661"/>
                </a:lnTo>
                <a:lnTo>
                  <a:pt x="0" y="0"/>
                </a:lnTo>
                <a:close/>
              </a:path>
            </a:pathLst>
          </a:custGeom>
          <a:blipFill rotWithShape="1">
            <a:blip r:embed="rId5">
              <a:alphaModFix/>
            </a:blip>
            <a:stretch>
              <a:fillRect b="-19462" l="0" r="0" t="0"/>
            </a:stretch>
          </a:blipFill>
          <a:ln>
            <a:noFill/>
          </a:ln>
        </p:spPr>
      </p:sp>
      <p:sp>
        <p:nvSpPr>
          <p:cNvPr id="373" name="Google Shape;373;p17"/>
          <p:cNvSpPr/>
          <p:nvPr/>
        </p:nvSpPr>
        <p:spPr>
          <a:xfrm rot="-3729442">
            <a:off x="4521513" y="1592728"/>
            <a:ext cx="305990" cy="2041661"/>
          </a:xfrm>
          <a:custGeom>
            <a:rect b="b" l="l" r="r" t="t"/>
            <a:pathLst>
              <a:path extrusionOk="0" h="2041661" w="305990">
                <a:moveTo>
                  <a:pt x="0" y="0"/>
                </a:moveTo>
                <a:lnTo>
                  <a:pt x="305989" y="0"/>
                </a:lnTo>
                <a:lnTo>
                  <a:pt x="305989" y="2041661"/>
                </a:lnTo>
                <a:lnTo>
                  <a:pt x="0" y="2041661"/>
                </a:lnTo>
                <a:lnTo>
                  <a:pt x="0" y="0"/>
                </a:lnTo>
                <a:close/>
              </a:path>
            </a:pathLst>
          </a:custGeom>
          <a:blipFill rotWithShape="1">
            <a:blip r:embed="rId5">
              <a:alphaModFix/>
            </a:blip>
            <a:stretch>
              <a:fillRect b="-19462" l="0" r="0" t="0"/>
            </a:stretch>
          </a:blipFill>
          <a:ln>
            <a:noFill/>
          </a:ln>
        </p:spPr>
      </p:sp>
      <p:sp>
        <p:nvSpPr>
          <p:cNvPr id="374" name="Google Shape;374;p17"/>
          <p:cNvSpPr/>
          <p:nvPr/>
        </p:nvSpPr>
        <p:spPr>
          <a:xfrm rot="7278585">
            <a:off x="2691498" y="3230625"/>
            <a:ext cx="305990" cy="2041661"/>
          </a:xfrm>
          <a:custGeom>
            <a:rect b="b" l="l" r="r" t="t"/>
            <a:pathLst>
              <a:path extrusionOk="0" h="2041661" w="305990">
                <a:moveTo>
                  <a:pt x="0" y="0"/>
                </a:moveTo>
                <a:lnTo>
                  <a:pt x="305989" y="0"/>
                </a:lnTo>
                <a:lnTo>
                  <a:pt x="305989" y="2041661"/>
                </a:lnTo>
                <a:lnTo>
                  <a:pt x="0" y="2041661"/>
                </a:lnTo>
                <a:lnTo>
                  <a:pt x="0" y="0"/>
                </a:lnTo>
                <a:close/>
              </a:path>
            </a:pathLst>
          </a:custGeom>
          <a:blipFill rotWithShape="1">
            <a:blip r:embed="rId5">
              <a:alphaModFix/>
            </a:blip>
            <a:stretch>
              <a:fillRect b="0" l="0" r="0" t="-19462"/>
            </a:stretch>
          </a:blipFill>
          <a:ln>
            <a:noFill/>
          </a:ln>
        </p:spPr>
      </p:sp>
      <p:sp>
        <p:nvSpPr>
          <p:cNvPr id="375" name="Google Shape;375;p17"/>
          <p:cNvSpPr/>
          <p:nvPr/>
        </p:nvSpPr>
        <p:spPr>
          <a:xfrm rot="-10549722">
            <a:off x="5421505" y="2192717"/>
            <a:ext cx="305990" cy="911991"/>
          </a:xfrm>
          <a:custGeom>
            <a:rect b="b" l="l" r="r" t="t"/>
            <a:pathLst>
              <a:path extrusionOk="0" h="911991" w="305990">
                <a:moveTo>
                  <a:pt x="0" y="0"/>
                </a:moveTo>
                <a:lnTo>
                  <a:pt x="305989" y="0"/>
                </a:lnTo>
                <a:lnTo>
                  <a:pt x="305989" y="911992"/>
                </a:lnTo>
                <a:lnTo>
                  <a:pt x="0" y="911992"/>
                </a:lnTo>
                <a:lnTo>
                  <a:pt x="0" y="0"/>
                </a:lnTo>
                <a:close/>
              </a:path>
            </a:pathLst>
          </a:custGeom>
          <a:blipFill rotWithShape="1">
            <a:blip r:embed="rId5">
              <a:alphaModFix/>
            </a:blip>
            <a:stretch>
              <a:fillRect b="0" l="0" r="0" t="-167436"/>
            </a:stretch>
          </a:blipFill>
          <a:ln>
            <a:noFill/>
          </a:ln>
        </p:spPr>
      </p:sp>
      <p:sp>
        <p:nvSpPr>
          <p:cNvPr id="376" name="Google Shape;376;p17"/>
          <p:cNvSpPr/>
          <p:nvPr/>
        </p:nvSpPr>
        <p:spPr>
          <a:xfrm rot="-3651975">
            <a:off x="4429019" y="1963157"/>
            <a:ext cx="256136" cy="2041661"/>
          </a:xfrm>
          <a:custGeom>
            <a:rect b="b" l="l" r="r" t="t"/>
            <a:pathLst>
              <a:path extrusionOk="0" h="2041661" w="256136">
                <a:moveTo>
                  <a:pt x="0" y="0"/>
                </a:moveTo>
                <a:lnTo>
                  <a:pt x="256135" y="0"/>
                </a:lnTo>
                <a:lnTo>
                  <a:pt x="256135" y="2041661"/>
                </a:lnTo>
                <a:lnTo>
                  <a:pt x="0" y="2041661"/>
                </a:lnTo>
                <a:lnTo>
                  <a:pt x="0" y="0"/>
                </a:lnTo>
                <a:close/>
              </a:path>
            </a:pathLst>
          </a:custGeom>
          <a:blipFill rotWithShape="1">
            <a:blip r:embed="rId6">
              <a:alphaModFix/>
            </a:blip>
            <a:stretch>
              <a:fillRect b="0" l="0" r="0" t="0"/>
            </a:stretch>
          </a:blipFill>
          <a:ln>
            <a:noFill/>
          </a:ln>
        </p:spPr>
      </p:sp>
      <p:sp>
        <p:nvSpPr>
          <p:cNvPr id="377" name="Google Shape;377;p17"/>
          <p:cNvSpPr/>
          <p:nvPr/>
        </p:nvSpPr>
        <p:spPr>
          <a:xfrm rot="-3651975">
            <a:off x="5864365" y="2714164"/>
            <a:ext cx="256136" cy="2041661"/>
          </a:xfrm>
          <a:custGeom>
            <a:rect b="b" l="l" r="r" t="t"/>
            <a:pathLst>
              <a:path extrusionOk="0" h="2041661" w="256136">
                <a:moveTo>
                  <a:pt x="0" y="0"/>
                </a:moveTo>
                <a:lnTo>
                  <a:pt x="256135" y="0"/>
                </a:lnTo>
                <a:lnTo>
                  <a:pt x="256135" y="2041661"/>
                </a:lnTo>
                <a:lnTo>
                  <a:pt x="0" y="2041661"/>
                </a:lnTo>
                <a:lnTo>
                  <a:pt x="0" y="0"/>
                </a:lnTo>
                <a:close/>
              </a:path>
            </a:pathLst>
          </a:custGeom>
          <a:blipFill rotWithShape="1">
            <a:blip r:embed="rId6">
              <a:alphaModFix/>
            </a:blip>
            <a:stretch>
              <a:fillRect b="0" l="0" r="0" t="0"/>
            </a:stretch>
          </a:blipFill>
          <a:ln>
            <a:noFill/>
          </a:ln>
        </p:spPr>
      </p:sp>
      <p:sp>
        <p:nvSpPr>
          <p:cNvPr id="378" name="Google Shape;378;p17"/>
          <p:cNvSpPr/>
          <p:nvPr/>
        </p:nvSpPr>
        <p:spPr>
          <a:xfrm rot="-2626279">
            <a:off x="3869995" y="2811569"/>
            <a:ext cx="256136" cy="1507007"/>
          </a:xfrm>
          <a:custGeom>
            <a:rect b="b" l="l" r="r" t="t"/>
            <a:pathLst>
              <a:path extrusionOk="0" h="1507007" w="256136">
                <a:moveTo>
                  <a:pt x="0" y="0"/>
                </a:moveTo>
                <a:lnTo>
                  <a:pt x="256135" y="0"/>
                </a:lnTo>
                <a:lnTo>
                  <a:pt x="256135" y="1507007"/>
                </a:lnTo>
                <a:lnTo>
                  <a:pt x="0" y="1507007"/>
                </a:lnTo>
                <a:lnTo>
                  <a:pt x="0" y="0"/>
                </a:lnTo>
                <a:close/>
              </a:path>
            </a:pathLst>
          </a:custGeom>
          <a:blipFill rotWithShape="1">
            <a:blip r:embed="rId6">
              <a:alphaModFix/>
            </a:blip>
            <a:stretch>
              <a:fillRect b="0" l="0" r="0" t="-35475"/>
            </a:stretch>
          </a:blipFill>
          <a:ln>
            <a:noFill/>
          </a:ln>
        </p:spPr>
      </p:sp>
      <p:sp>
        <p:nvSpPr>
          <p:cNvPr id="379" name="Google Shape;379;p17"/>
          <p:cNvSpPr/>
          <p:nvPr/>
        </p:nvSpPr>
        <p:spPr>
          <a:xfrm rot="-2626279">
            <a:off x="4836231" y="3490958"/>
            <a:ext cx="256136" cy="2041661"/>
          </a:xfrm>
          <a:custGeom>
            <a:rect b="b" l="l" r="r" t="t"/>
            <a:pathLst>
              <a:path extrusionOk="0" h="2041661" w="256136">
                <a:moveTo>
                  <a:pt x="0" y="0"/>
                </a:moveTo>
                <a:lnTo>
                  <a:pt x="256136" y="0"/>
                </a:lnTo>
                <a:lnTo>
                  <a:pt x="256136" y="2041661"/>
                </a:lnTo>
                <a:lnTo>
                  <a:pt x="0" y="2041661"/>
                </a:lnTo>
                <a:lnTo>
                  <a:pt x="0" y="0"/>
                </a:lnTo>
                <a:close/>
              </a:path>
            </a:pathLst>
          </a:custGeom>
          <a:blipFill rotWithShape="1">
            <a:blip r:embed="rId6">
              <a:alphaModFix/>
            </a:blip>
            <a:stretch>
              <a:fillRect b="0" l="0" r="0" t="0"/>
            </a:stretch>
          </a:blipFill>
          <a:ln>
            <a:noFill/>
          </a:ln>
        </p:spPr>
      </p:sp>
      <p:sp>
        <p:nvSpPr>
          <p:cNvPr id="380" name="Google Shape;380;p17"/>
          <p:cNvSpPr/>
          <p:nvPr/>
        </p:nvSpPr>
        <p:spPr>
          <a:xfrm rot="-2947820">
            <a:off x="4081560" y="2218639"/>
            <a:ext cx="256136" cy="2041661"/>
          </a:xfrm>
          <a:custGeom>
            <a:rect b="b" l="l" r="r" t="t"/>
            <a:pathLst>
              <a:path extrusionOk="0" h="2041661" w="256136">
                <a:moveTo>
                  <a:pt x="0" y="0"/>
                </a:moveTo>
                <a:lnTo>
                  <a:pt x="256136" y="0"/>
                </a:lnTo>
                <a:lnTo>
                  <a:pt x="256136" y="2041661"/>
                </a:lnTo>
                <a:lnTo>
                  <a:pt x="0" y="2041661"/>
                </a:lnTo>
                <a:lnTo>
                  <a:pt x="0" y="0"/>
                </a:lnTo>
                <a:close/>
              </a:path>
            </a:pathLst>
          </a:custGeom>
          <a:blipFill rotWithShape="1">
            <a:blip r:embed="rId6">
              <a:alphaModFix/>
            </a:blip>
            <a:stretch>
              <a:fillRect b="0" l="0" r="0" t="0"/>
            </a:stretch>
          </a:blipFill>
          <a:ln>
            <a:noFill/>
          </a:ln>
        </p:spPr>
      </p:sp>
      <p:sp>
        <p:nvSpPr>
          <p:cNvPr id="381" name="Google Shape;381;p17"/>
          <p:cNvSpPr/>
          <p:nvPr/>
        </p:nvSpPr>
        <p:spPr>
          <a:xfrm rot="-2947820">
            <a:off x="5334146" y="3245897"/>
            <a:ext cx="256136" cy="2041661"/>
          </a:xfrm>
          <a:custGeom>
            <a:rect b="b" l="l" r="r" t="t"/>
            <a:pathLst>
              <a:path extrusionOk="0" h="2041661" w="256136">
                <a:moveTo>
                  <a:pt x="0" y="0"/>
                </a:moveTo>
                <a:lnTo>
                  <a:pt x="256135" y="0"/>
                </a:lnTo>
                <a:lnTo>
                  <a:pt x="256135" y="2041661"/>
                </a:lnTo>
                <a:lnTo>
                  <a:pt x="0" y="2041661"/>
                </a:lnTo>
                <a:lnTo>
                  <a:pt x="0" y="0"/>
                </a:lnTo>
                <a:close/>
              </a:path>
            </a:pathLst>
          </a:custGeom>
          <a:blipFill rotWithShape="1">
            <a:blip r:embed="rId6">
              <a:alphaModFix/>
            </a:blip>
            <a:stretch>
              <a:fillRect b="0" l="0" r="0" t="0"/>
            </a:stretch>
          </a:blipFill>
          <a:ln>
            <a:noFill/>
          </a:ln>
        </p:spPr>
      </p:sp>
      <p:sp>
        <p:nvSpPr>
          <p:cNvPr id="382" name="Google Shape;382;p17"/>
          <p:cNvSpPr txBox="1"/>
          <p:nvPr/>
        </p:nvSpPr>
        <p:spPr>
          <a:xfrm>
            <a:off x="10096772" y="1533847"/>
            <a:ext cx="6868200" cy="2886600"/>
          </a:xfrm>
          <a:prstGeom prst="rect">
            <a:avLst/>
          </a:prstGeom>
          <a:noFill/>
          <a:ln>
            <a:noFill/>
          </a:ln>
        </p:spPr>
        <p:txBody>
          <a:bodyPr anchorCtr="0" anchor="t" bIns="0" lIns="0" spcFirstLastPara="1" rIns="0" wrap="square" tIns="0">
            <a:spAutoFit/>
          </a:bodyPr>
          <a:lstStyle/>
          <a:p>
            <a:pPr indent="0" lvl="0" marL="0" marR="0" rtl="0" algn="r">
              <a:lnSpc>
                <a:spcPct val="90000"/>
              </a:lnSpc>
              <a:spcBef>
                <a:spcPts val="0"/>
              </a:spcBef>
              <a:spcAft>
                <a:spcPts val="0"/>
              </a:spcAft>
              <a:buNone/>
            </a:pPr>
            <a:r>
              <a:rPr b="0" i="0" lang="en-US" sz="10419" u="none" cap="none" strike="noStrike">
                <a:solidFill>
                  <a:srgbClr val="FFFFFF"/>
                </a:solidFill>
                <a:latin typeface="Kalam"/>
                <a:ea typeface="Kalam"/>
                <a:cs typeface="Kalam"/>
                <a:sym typeface="Kalam"/>
              </a:rPr>
              <a:t>Ozone Depletion</a:t>
            </a:r>
            <a:endParaRPr/>
          </a:p>
        </p:txBody>
      </p:sp>
      <p:sp>
        <p:nvSpPr>
          <p:cNvPr id="383" name="Google Shape;383;p17"/>
          <p:cNvSpPr txBox="1"/>
          <p:nvPr/>
        </p:nvSpPr>
        <p:spPr>
          <a:xfrm>
            <a:off x="11580621" y="4814841"/>
            <a:ext cx="5384400" cy="3384900"/>
          </a:xfrm>
          <a:prstGeom prst="rect">
            <a:avLst/>
          </a:prstGeom>
          <a:noFill/>
          <a:ln>
            <a:noFill/>
          </a:ln>
        </p:spPr>
        <p:txBody>
          <a:bodyPr anchorCtr="0" anchor="t" bIns="0" lIns="0" spcFirstLastPara="1" rIns="0" wrap="square" tIns="0">
            <a:spAutoFit/>
          </a:bodyPr>
          <a:lstStyle/>
          <a:p>
            <a:pPr indent="0" lvl="0" marL="0" marR="0" rtl="0" algn="r">
              <a:lnSpc>
                <a:spcPct val="180000"/>
              </a:lnSpc>
              <a:spcBef>
                <a:spcPts val="0"/>
              </a:spcBef>
              <a:spcAft>
                <a:spcPts val="0"/>
              </a:spcAft>
              <a:buNone/>
            </a:pPr>
            <a:r>
              <a:rPr b="0" i="0" lang="en-US" sz="2199" u="none" cap="none" strike="noStrike">
                <a:solidFill>
                  <a:srgbClr val="000000"/>
                </a:solidFill>
                <a:latin typeface="Ubuntu"/>
                <a:ea typeface="Ubuntu"/>
                <a:cs typeface="Ubuntu"/>
                <a:sym typeface="Ubuntu"/>
              </a:rPr>
              <a:t>Lorem ipsum dolor sit amet, consectetur adipiscing elit, sed do eiusmod tempor incididunt ut labore et dolore magna aliqua. Ut enim ad minim veniam, quis nostrud exercitation ullamco laboris nisi ut aliquip ex ea commodo consequat.</a:t>
            </a:r>
            <a:endParaRPr/>
          </a:p>
        </p:txBody>
      </p:sp>
      <p:grpSp>
        <p:nvGrpSpPr>
          <p:cNvPr id="384" name="Google Shape;384;p17"/>
          <p:cNvGrpSpPr/>
          <p:nvPr/>
        </p:nvGrpSpPr>
        <p:grpSpPr>
          <a:xfrm>
            <a:off x="4560682" y="1474762"/>
            <a:ext cx="2863501" cy="516590"/>
            <a:chOff x="0" y="-57150"/>
            <a:chExt cx="2569494" cy="463550"/>
          </a:xfrm>
        </p:grpSpPr>
        <p:sp>
          <p:nvSpPr>
            <p:cNvPr id="385" name="Google Shape;385;p17"/>
            <p:cNvSpPr/>
            <p:nvPr/>
          </p:nvSpPr>
          <p:spPr>
            <a:xfrm>
              <a:off x="0" y="0"/>
              <a:ext cx="2569494" cy="406400"/>
            </a:xfrm>
            <a:custGeom>
              <a:rect b="b" l="l" r="r" t="t"/>
              <a:pathLst>
                <a:path extrusionOk="0" h="406400" w="2569494">
                  <a:moveTo>
                    <a:pt x="2366294" y="0"/>
                  </a:moveTo>
                  <a:cubicBezTo>
                    <a:pt x="2478518" y="0"/>
                    <a:pt x="2569494" y="90976"/>
                    <a:pt x="2569494" y="203200"/>
                  </a:cubicBezTo>
                  <a:cubicBezTo>
                    <a:pt x="2569494" y="315424"/>
                    <a:pt x="2478518" y="406400"/>
                    <a:pt x="2366294" y="406400"/>
                  </a:cubicBezTo>
                  <a:lnTo>
                    <a:pt x="203200" y="406400"/>
                  </a:lnTo>
                  <a:cubicBezTo>
                    <a:pt x="90976" y="406400"/>
                    <a:pt x="0" y="315424"/>
                    <a:pt x="0" y="203200"/>
                  </a:cubicBezTo>
                  <a:cubicBezTo>
                    <a:pt x="0" y="90976"/>
                    <a:pt x="90976" y="0"/>
                    <a:pt x="2032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7"/>
            <p:cNvSpPr txBox="1"/>
            <p:nvPr/>
          </p:nvSpPr>
          <p:spPr>
            <a:xfrm>
              <a:off x="0" y="-57150"/>
              <a:ext cx="2569494"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7" name="Google Shape;387;p17"/>
          <p:cNvSpPr txBox="1"/>
          <p:nvPr/>
        </p:nvSpPr>
        <p:spPr>
          <a:xfrm>
            <a:off x="4560682" y="1548749"/>
            <a:ext cx="2863500" cy="360900"/>
          </a:xfrm>
          <a:prstGeom prst="rect">
            <a:avLst/>
          </a:prstGeom>
          <a:noFill/>
          <a:ln>
            <a:noFill/>
          </a:ln>
        </p:spPr>
        <p:txBody>
          <a:bodyPr anchorCtr="0" anchor="t" bIns="0" lIns="0" spcFirstLastPara="1" rIns="0" wrap="square" tIns="0">
            <a:spAutoFit/>
          </a:bodyPr>
          <a:lstStyle/>
          <a:p>
            <a:pPr indent="0" lvl="0" marL="0" marR="0" rtl="0" algn="ctr">
              <a:lnSpc>
                <a:spcPct val="186006"/>
              </a:lnSpc>
              <a:spcBef>
                <a:spcPts val="0"/>
              </a:spcBef>
              <a:spcAft>
                <a:spcPts val="0"/>
              </a:spcAft>
              <a:buNone/>
            </a:pPr>
            <a:r>
              <a:rPr b="1" i="0" lang="en-US" sz="2344" u="none" cap="none" strike="noStrike">
                <a:solidFill>
                  <a:srgbClr val="000000"/>
                </a:solidFill>
                <a:latin typeface="Ubuntu"/>
                <a:ea typeface="Ubuntu"/>
                <a:cs typeface="Ubuntu"/>
                <a:sym typeface="Ubuntu"/>
              </a:rPr>
              <a:t>UV RADIATION</a:t>
            </a:r>
            <a:endParaRPr/>
          </a:p>
        </p:txBody>
      </p:sp>
      <p:grpSp>
        <p:nvGrpSpPr>
          <p:cNvPr id="388" name="Google Shape;388;p17"/>
          <p:cNvGrpSpPr/>
          <p:nvPr/>
        </p:nvGrpSpPr>
        <p:grpSpPr>
          <a:xfrm>
            <a:off x="6751561" y="7763435"/>
            <a:ext cx="2519830" cy="523678"/>
            <a:chOff x="0" y="-94370"/>
            <a:chExt cx="3359773" cy="698238"/>
          </a:xfrm>
        </p:grpSpPr>
        <p:grpSp>
          <p:nvGrpSpPr>
            <p:cNvPr id="389" name="Google Shape;389;p17"/>
            <p:cNvGrpSpPr/>
            <p:nvPr/>
          </p:nvGrpSpPr>
          <p:grpSpPr>
            <a:xfrm>
              <a:off x="0" y="-84919"/>
              <a:ext cx="3359773" cy="688787"/>
              <a:chOff x="0" y="-57150"/>
              <a:chExt cx="2261109" cy="463550"/>
            </a:xfrm>
          </p:grpSpPr>
          <p:sp>
            <p:nvSpPr>
              <p:cNvPr id="390" name="Google Shape;390;p17"/>
              <p:cNvSpPr/>
              <p:nvPr/>
            </p:nvSpPr>
            <p:spPr>
              <a:xfrm>
                <a:off x="0" y="0"/>
                <a:ext cx="2261109" cy="406400"/>
              </a:xfrm>
              <a:custGeom>
                <a:rect b="b" l="l" r="r" t="t"/>
                <a:pathLst>
                  <a:path extrusionOk="0" h="406400" w="2261109">
                    <a:moveTo>
                      <a:pt x="2057909" y="0"/>
                    </a:moveTo>
                    <a:cubicBezTo>
                      <a:pt x="2170133" y="0"/>
                      <a:pt x="2261109" y="90976"/>
                      <a:pt x="2261109" y="203200"/>
                    </a:cubicBezTo>
                    <a:cubicBezTo>
                      <a:pt x="2261109" y="315424"/>
                      <a:pt x="2170133" y="406400"/>
                      <a:pt x="2057909" y="406400"/>
                    </a:cubicBezTo>
                    <a:lnTo>
                      <a:pt x="203200" y="406400"/>
                    </a:lnTo>
                    <a:cubicBezTo>
                      <a:pt x="90976" y="406400"/>
                      <a:pt x="0" y="315424"/>
                      <a:pt x="0" y="203200"/>
                    </a:cubicBezTo>
                    <a:cubicBezTo>
                      <a:pt x="0" y="90976"/>
                      <a:pt x="90976" y="0"/>
                      <a:pt x="203200" y="0"/>
                    </a:cubicBezTo>
                    <a:close/>
                  </a:path>
                </a:pathLst>
              </a:custGeom>
              <a:solidFill>
                <a:srgbClr val="126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7"/>
              <p:cNvSpPr txBox="1"/>
              <p:nvPr/>
            </p:nvSpPr>
            <p:spPr>
              <a:xfrm>
                <a:off x="0" y="-57150"/>
                <a:ext cx="2261109"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2" name="Google Shape;392;p17"/>
            <p:cNvSpPr txBox="1"/>
            <p:nvPr/>
          </p:nvSpPr>
          <p:spPr>
            <a:xfrm>
              <a:off x="239979" y="-94370"/>
              <a:ext cx="2879814" cy="630684"/>
            </a:xfrm>
            <a:prstGeom prst="rect">
              <a:avLst/>
            </a:prstGeom>
            <a:noFill/>
            <a:ln>
              <a:noFill/>
            </a:ln>
          </p:spPr>
          <p:txBody>
            <a:bodyPr anchorCtr="0" anchor="t" bIns="0" lIns="0" spcFirstLastPara="1" rIns="0" wrap="square" tIns="0">
              <a:spAutoFit/>
            </a:bodyPr>
            <a:lstStyle/>
            <a:p>
              <a:pPr indent="0" lvl="0" marL="0" marR="0" rtl="0" algn="ctr">
                <a:lnSpc>
                  <a:spcPct val="186006"/>
                </a:lnSpc>
                <a:spcBef>
                  <a:spcPts val="0"/>
                </a:spcBef>
                <a:spcAft>
                  <a:spcPts val="0"/>
                </a:spcAft>
                <a:buNone/>
              </a:pPr>
              <a:r>
                <a:rPr b="1" i="0" lang="en-US" sz="2344" u="none" cap="none" strike="noStrike">
                  <a:solidFill>
                    <a:srgbClr val="FFFFFF"/>
                  </a:solidFill>
                  <a:latin typeface="Ubuntu"/>
                  <a:ea typeface="Ubuntu"/>
                  <a:cs typeface="Ubuntu"/>
                  <a:sym typeface="Ubuntu"/>
                </a:rPr>
                <a:t>OZONE LAYER</a:t>
              </a:r>
              <a:endParaRPr/>
            </a:p>
          </p:txBody>
        </p:sp>
      </p:grpSp>
      <p:grpSp>
        <p:nvGrpSpPr>
          <p:cNvPr id="393" name="Google Shape;393;p17"/>
          <p:cNvGrpSpPr/>
          <p:nvPr/>
        </p:nvGrpSpPr>
        <p:grpSpPr>
          <a:xfrm>
            <a:off x="1616362" y="5273843"/>
            <a:ext cx="2255964" cy="516590"/>
            <a:chOff x="0" y="-57150"/>
            <a:chExt cx="2024336" cy="463550"/>
          </a:xfrm>
        </p:grpSpPr>
        <p:sp>
          <p:nvSpPr>
            <p:cNvPr id="394" name="Google Shape;394;p17"/>
            <p:cNvSpPr/>
            <p:nvPr/>
          </p:nvSpPr>
          <p:spPr>
            <a:xfrm>
              <a:off x="0" y="0"/>
              <a:ext cx="2024336" cy="406400"/>
            </a:xfrm>
            <a:custGeom>
              <a:rect b="b" l="l" r="r" t="t"/>
              <a:pathLst>
                <a:path extrusionOk="0" h="406400" w="2024336">
                  <a:moveTo>
                    <a:pt x="1821136" y="0"/>
                  </a:moveTo>
                  <a:cubicBezTo>
                    <a:pt x="1933360" y="0"/>
                    <a:pt x="2024336" y="90976"/>
                    <a:pt x="2024336" y="203200"/>
                  </a:cubicBezTo>
                  <a:cubicBezTo>
                    <a:pt x="2024336" y="315424"/>
                    <a:pt x="1933360" y="406400"/>
                    <a:pt x="1821136" y="406400"/>
                  </a:cubicBezTo>
                  <a:lnTo>
                    <a:pt x="203200" y="406400"/>
                  </a:lnTo>
                  <a:cubicBezTo>
                    <a:pt x="90976" y="406400"/>
                    <a:pt x="0" y="315424"/>
                    <a:pt x="0" y="203200"/>
                  </a:cubicBezTo>
                  <a:cubicBezTo>
                    <a:pt x="0" y="90976"/>
                    <a:pt x="90976" y="0"/>
                    <a:pt x="203200" y="0"/>
                  </a:cubicBezTo>
                  <a:close/>
                </a:path>
              </a:pathLst>
            </a:custGeom>
            <a:solidFill>
              <a:srgbClr val="FF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7"/>
            <p:cNvSpPr txBox="1"/>
            <p:nvPr/>
          </p:nvSpPr>
          <p:spPr>
            <a:xfrm>
              <a:off x="0" y="-57150"/>
              <a:ext cx="2024336"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6" name="Google Shape;396;p17"/>
          <p:cNvSpPr txBox="1"/>
          <p:nvPr/>
        </p:nvSpPr>
        <p:spPr>
          <a:xfrm>
            <a:off x="1664414" y="5378673"/>
            <a:ext cx="2160000" cy="360900"/>
          </a:xfrm>
          <a:prstGeom prst="rect">
            <a:avLst/>
          </a:prstGeom>
          <a:noFill/>
          <a:ln>
            <a:noFill/>
          </a:ln>
        </p:spPr>
        <p:txBody>
          <a:bodyPr anchorCtr="0" anchor="t" bIns="0" lIns="0" spcFirstLastPara="1" rIns="0" wrap="square" tIns="0">
            <a:spAutoFit/>
          </a:bodyPr>
          <a:lstStyle/>
          <a:p>
            <a:pPr indent="0" lvl="0" marL="0" marR="0" rtl="0" algn="ctr">
              <a:lnSpc>
                <a:spcPct val="186006"/>
              </a:lnSpc>
              <a:spcBef>
                <a:spcPts val="0"/>
              </a:spcBef>
              <a:spcAft>
                <a:spcPts val="0"/>
              </a:spcAft>
              <a:buNone/>
            </a:pPr>
            <a:r>
              <a:rPr b="1" i="0" lang="en-US" sz="2344" u="none" cap="none" strike="noStrike">
                <a:solidFill>
                  <a:srgbClr val="000000"/>
                </a:solidFill>
                <a:latin typeface="Ubuntu"/>
                <a:ea typeface="Ubuntu"/>
                <a:cs typeface="Ubuntu"/>
                <a:sym typeface="Ubuntu"/>
              </a:rPr>
              <a:t>OZONE HOLE</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