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Zuume Rough Bold" charset="1" panose="00000800000000000000"/>
      <p:regular r:id="rId24"/>
    </p:embeddedFont>
    <p:embeddedFont>
      <p:font typeface="Gotham Condensed" charset="1" panose="00000000000000000000"/>
      <p:regular r:id="rId25"/>
    </p:embeddedFont>
    <p:embeddedFont>
      <p:font typeface="Gotham Condensed Bold" charset="1" panose="00000000000000000000"/>
      <p:regular r:id="rId26"/>
    </p:embeddedFont>
    <p:embeddedFont>
      <p:font typeface="Canva Student Font" charset="1" panose="00000000000000000000"/>
      <p:regular r:id="rId27"/>
    </p:embeddedFont>
    <p:embeddedFont>
      <p:font typeface="Gotham Condensed Bold Italics" charset="1" panose="0000000000000000000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8.jpeg" Type="http://schemas.openxmlformats.org/officeDocument/2006/relationships/image"/><Relationship Id="rId11" Target="../media/image13.png" Type="http://schemas.openxmlformats.org/officeDocument/2006/relationships/image"/><Relationship Id="rId12" Target="../media/image49.jpeg" Type="http://schemas.openxmlformats.org/officeDocument/2006/relationships/image"/><Relationship Id="rId13" Target="../media/image50.jpeg" Type="http://schemas.openxmlformats.org/officeDocument/2006/relationships/image"/><Relationship Id="rId14" Target="../media/image51.png" Type="http://schemas.openxmlformats.org/officeDocument/2006/relationships/image"/><Relationship Id="rId15" Target="../media/image52.png" Type="http://schemas.openxmlformats.org/officeDocument/2006/relationships/image"/><Relationship Id="rId16" Target="../media/image53.jpeg" Type="http://schemas.openxmlformats.org/officeDocument/2006/relationships/image"/><Relationship Id="rId17" Target="../media/image54.jpeg" Type="http://schemas.openxmlformats.org/officeDocument/2006/relationships/image"/><Relationship Id="rId2" Target="../media/image1.jpeg" Type="http://schemas.openxmlformats.org/officeDocument/2006/relationships/image"/><Relationship Id="rId3" Target="../media/image42.jpeg" Type="http://schemas.openxmlformats.org/officeDocument/2006/relationships/image"/><Relationship Id="rId4" Target="../media/image43.png" Type="http://schemas.openxmlformats.org/officeDocument/2006/relationships/image"/><Relationship Id="rId5" Target="../media/image44.jpeg" Type="http://schemas.openxmlformats.org/officeDocument/2006/relationships/image"/><Relationship Id="rId6" Target="../media/image45.jpeg" Type="http://schemas.openxmlformats.org/officeDocument/2006/relationships/image"/><Relationship Id="rId7" Target="../media/image46.jpeg" Type="http://schemas.openxmlformats.org/officeDocument/2006/relationships/image"/><Relationship Id="rId8" Target="../media/image47.png" Type="http://schemas.openxmlformats.org/officeDocument/2006/relationships/image"/><Relationship Id="rId9" Target="../media/image1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9.png" Type="http://schemas.openxmlformats.org/officeDocument/2006/relationships/image"/><Relationship Id="rId11" Target="../media/image60.png" Type="http://schemas.openxmlformats.org/officeDocument/2006/relationships/image"/><Relationship Id="rId12" Target="../media/image12.png" Type="http://schemas.openxmlformats.org/officeDocument/2006/relationships/image"/><Relationship Id="rId2" Target="../media/image1.jpeg" Type="http://schemas.openxmlformats.org/officeDocument/2006/relationships/image"/><Relationship Id="rId3" Target="../media/image55.jpeg" Type="http://schemas.openxmlformats.org/officeDocument/2006/relationships/image"/><Relationship Id="rId4" Target="../media/image20.png" Type="http://schemas.openxmlformats.org/officeDocument/2006/relationships/image"/><Relationship Id="rId5" Target="../media/image21.svg" Type="http://schemas.openxmlformats.org/officeDocument/2006/relationships/image"/><Relationship Id="rId6" Target="../media/image56.jpeg" Type="http://schemas.openxmlformats.org/officeDocument/2006/relationships/image"/><Relationship Id="rId7" Target="../media/image51.png" Type="http://schemas.openxmlformats.org/officeDocument/2006/relationships/image"/><Relationship Id="rId8" Target="../media/image57.jpeg" Type="http://schemas.openxmlformats.org/officeDocument/2006/relationships/image"/><Relationship Id="rId9" Target="../media/image58.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7.png" Type="http://schemas.openxmlformats.org/officeDocument/2006/relationships/image"/><Relationship Id="rId4" Target="../media/image18.png" Type="http://schemas.openxmlformats.org/officeDocument/2006/relationships/image"/><Relationship Id="rId5" Target="../media/image19.svg" Type="http://schemas.openxmlformats.org/officeDocument/2006/relationships/image"/><Relationship Id="rId6" Target="../media/image20.png" Type="http://schemas.openxmlformats.org/officeDocument/2006/relationships/image"/><Relationship Id="rId7" Target="../media/image21.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1.jpeg" Type="http://schemas.openxmlformats.org/officeDocument/2006/relationships/image"/><Relationship Id="rId3" Target="../media/image17.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png" Type="http://schemas.openxmlformats.org/officeDocument/2006/relationships/image"/><Relationship Id="rId11" Target="../media/image39.png" Type="http://schemas.openxmlformats.org/officeDocument/2006/relationships/image"/><Relationship Id="rId2" Target="../media/image1.jpeg" Type="http://schemas.openxmlformats.org/officeDocument/2006/relationships/image"/><Relationship Id="rId3" Target="../media/image24.png" Type="http://schemas.openxmlformats.org/officeDocument/2006/relationships/image"/><Relationship Id="rId4" Target="../media/image25.jpeg" Type="http://schemas.openxmlformats.org/officeDocument/2006/relationships/image"/><Relationship Id="rId5" Target="../media/image12.pn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 Id="rId8" Target="../media/image16.png" Type="http://schemas.openxmlformats.org/officeDocument/2006/relationships/image"/><Relationship Id="rId9" Target="../media/image9.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2.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63.png" Type="http://schemas.openxmlformats.org/officeDocument/2006/relationships/image"/><Relationship Id="rId4" Target="../media/image59.png" Type="http://schemas.openxmlformats.org/officeDocument/2006/relationships/image"/><Relationship Id="rId5" Target="../media/image64.png" Type="http://schemas.openxmlformats.org/officeDocument/2006/relationships/image"/><Relationship Id="rId6" Target="../media/image20.png" Type="http://schemas.openxmlformats.org/officeDocument/2006/relationships/image"/><Relationship Id="rId7" Target="../media/image21.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2.png" Type="http://schemas.openxmlformats.org/officeDocument/2006/relationships/image"/><Relationship Id="rId11" Target="../media/image34.png" Type="http://schemas.openxmlformats.org/officeDocument/2006/relationships/image"/><Relationship Id="rId12" Target="../media/image16.png" Type="http://schemas.openxmlformats.org/officeDocument/2006/relationships/image"/><Relationship Id="rId13" Target="../media/image38.png" Type="http://schemas.openxmlformats.org/officeDocument/2006/relationships/image"/><Relationship Id="rId14" Target="../media/image2.png" Type="http://schemas.openxmlformats.org/officeDocument/2006/relationships/image"/><Relationship Id="rId15" Target="../media/image4.png" Type="http://schemas.openxmlformats.org/officeDocument/2006/relationships/image"/><Relationship Id="rId16" Target="../media/image18.png" Type="http://schemas.openxmlformats.org/officeDocument/2006/relationships/image"/><Relationship Id="rId17" Target="../media/image19.svg" Type="http://schemas.openxmlformats.org/officeDocument/2006/relationships/image"/><Relationship Id="rId2" Target="../media/image1.jpeg" Type="http://schemas.openxmlformats.org/officeDocument/2006/relationships/image"/><Relationship Id="rId3" Target="../media/image63.png" Type="http://schemas.openxmlformats.org/officeDocument/2006/relationships/image"/><Relationship Id="rId4" Target="../media/image64.png" Type="http://schemas.openxmlformats.org/officeDocument/2006/relationships/image"/><Relationship Id="rId5" Target="../media/image20.png" Type="http://schemas.openxmlformats.org/officeDocument/2006/relationships/image"/><Relationship Id="rId6" Target="../media/image21.svg" Type="http://schemas.openxmlformats.org/officeDocument/2006/relationships/image"/><Relationship Id="rId7" Target="../media/image59.png" Type="http://schemas.openxmlformats.org/officeDocument/2006/relationships/image"/><Relationship Id="rId8" Target="../media/image47.png" Type="http://schemas.openxmlformats.org/officeDocument/2006/relationships/image"/><Relationship Id="rId9" Target="../media/image12.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65.png" Type="http://schemas.openxmlformats.org/officeDocument/2006/relationships/image"/><Relationship Id="rId4" Target="../media/image66.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png" Type="http://schemas.openxmlformats.org/officeDocument/2006/relationships/image"/><Relationship Id="rId12" Target="../media/image14.png" Type="http://schemas.openxmlformats.org/officeDocument/2006/relationships/image"/><Relationship Id="rId13" Target="../media/image15.svg" Type="http://schemas.openxmlformats.org/officeDocument/2006/relationships/image"/><Relationship Id="rId14" Target="../media/image16.png" Type="http://schemas.openxmlformats.org/officeDocument/2006/relationships/image"/><Relationship Id="rId2" Target="../media/image1.jpeg" Type="http://schemas.openxmlformats.org/officeDocument/2006/relationships/image"/><Relationship Id="rId3" Target="../media/image5.jpeg" Type="http://schemas.openxmlformats.org/officeDocument/2006/relationships/image"/><Relationship Id="rId4" Target="../media/image6.png" Type="http://schemas.openxmlformats.org/officeDocument/2006/relationships/image"/><Relationship Id="rId5" Target="../media/image7.jpeg" Type="http://schemas.openxmlformats.org/officeDocument/2006/relationships/image"/><Relationship Id="rId6" Target="../media/image8.png" Type="http://schemas.openxmlformats.org/officeDocument/2006/relationships/image"/><Relationship Id="rId7" Target="../media/image9.png" Type="http://schemas.openxmlformats.org/officeDocument/2006/relationships/image"/><Relationship Id="rId8" Target="../media/image10.jpeg" Type="http://schemas.openxmlformats.org/officeDocument/2006/relationships/image"/><Relationship Id="rId9" Target="../media/image11.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7.png" Type="http://schemas.openxmlformats.org/officeDocument/2006/relationships/image"/><Relationship Id="rId4" Target="../media/image18.png" Type="http://schemas.openxmlformats.org/officeDocument/2006/relationships/image"/><Relationship Id="rId5" Target="../media/image19.svg" Type="http://schemas.openxmlformats.org/officeDocument/2006/relationships/image"/><Relationship Id="rId6" Target="../media/image20.png" Type="http://schemas.openxmlformats.org/officeDocument/2006/relationships/image"/><Relationship Id="rId7" Target="../media/image21.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8.png" Type="http://schemas.openxmlformats.org/officeDocument/2006/relationships/image"/><Relationship Id="rId4" Target="../media/image22.png" Type="http://schemas.openxmlformats.org/officeDocument/2006/relationships/image"/><Relationship Id="rId5" Target="../media/image23.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png" Type="http://schemas.openxmlformats.org/officeDocument/2006/relationships/image"/><Relationship Id="rId2" Target="../media/image1.jpeg" Type="http://schemas.openxmlformats.org/officeDocument/2006/relationships/image"/><Relationship Id="rId3" Target="../media/image11.png" Type="http://schemas.openxmlformats.org/officeDocument/2006/relationships/image"/><Relationship Id="rId4" Target="../media/image24.png" Type="http://schemas.openxmlformats.org/officeDocument/2006/relationships/image"/><Relationship Id="rId5" Target="../media/image25.jpeg" Type="http://schemas.openxmlformats.org/officeDocument/2006/relationships/image"/><Relationship Id="rId6" Target="../media/image26.png" Type="http://schemas.openxmlformats.org/officeDocument/2006/relationships/image"/><Relationship Id="rId7" Target="../media/image27.png" Type="http://schemas.openxmlformats.org/officeDocument/2006/relationships/image"/><Relationship Id="rId8" Target="../media/image28.svg" Type="http://schemas.openxmlformats.org/officeDocument/2006/relationships/image"/><Relationship Id="rId9" Target="../media/image4.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9.png" Type="http://schemas.openxmlformats.org/officeDocument/2006/relationships/image"/><Relationship Id="rId4" Target="../media/image30.png" Type="http://schemas.openxmlformats.org/officeDocument/2006/relationships/image"/><Relationship Id="rId5" Target="../media/image31.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17.png" Type="http://schemas.openxmlformats.org/officeDocument/2006/relationships/image"/><Relationship Id="rId4" Target="../media/image18.png" Type="http://schemas.openxmlformats.org/officeDocument/2006/relationships/image"/><Relationship Id="rId5" Target="../media/image19.svg" Type="http://schemas.openxmlformats.org/officeDocument/2006/relationships/image"/><Relationship Id="rId6" Target="../media/image20.png" Type="http://schemas.openxmlformats.org/officeDocument/2006/relationships/image"/><Relationship Id="rId7" Target="../media/image21.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png" Type="http://schemas.openxmlformats.org/officeDocument/2006/relationships/image"/><Relationship Id="rId11" Target="../media/image37.png" Type="http://schemas.openxmlformats.org/officeDocument/2006/relationships/image"/><Relationship Id="rId12" Target="../media/image38.png" Type="http://schemas.openxmlformats.org/officeDocument/2006/relationships/image"/><Relationship Id="rId2" Target="../media/image1.jpeg" Type="http://schemas.openxmlformats.org/officeDocument/2006/relationships/image"/><Relationship Id="rId3" Target="../media/image32.jpeg" Type="http://schemas.openxmlformats.org/officeDocument/2006/relationships/image"/><Relationship Id="rId4" Target="../media/image6.png" Type="http://schemas.openxmlformats.org/officeDocument/2006/relationships/image"/><Relationship Id="rId5" Target="../media/image33.jpeg" Type="http://schemas.openxmlformats.org/officeDocument/2006/relationships/image"/><Relationship Id="rId6" Target="../media/image31.png" Type="http://schemas.openxmlformats.org/officeDocument/2006/relationships/image"/><Relationship Id="rId7" Target="../media/image34.png" Type="http://schemas.openxmlformats.org/officeDocument/2006/relationships/image"/><Relationship Id="rId8" Target="../media/image35.jpeg" Type="http://schemas.openxmlformats.org/officeDocument/2006/relationships/image"/><Relationship Id="rId9" Target="../media/image36.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9.png" Type="http://schemas.openxmlformats.org/officeDocument/2006/relationships/image"/><Relationship Id="rId4" Target="../media/image40.png" Type="http://schemas.openxmlformats.org/officeDocument/2006/relationships/image"/><Relationship Id="rId5" Target="../media/image41.png" Type="http://schemas.openxmlformats.org/officeDocument/2006/relationships/image"/><Relationship Id="rId6" Target="../media/image9.png" Type="http://schemas.openxmlformats.org/officeDocument/2006/relationships/image"/><Relationship Id="rId7" Target="../media/image8.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true" flipV="false" rot="0">
            <a:off x="16169746" y="-603109"/>
            <a:ext cx="8760064" cy="8661513"/>
          </a:xfrm>
          <a:custGeom>
            <a:avLst/>
            <a:gdLst/>
            <a:ahLst/>
            <a:cxnLst/>
            <a:rect r="r" b="b" t="t" l="l"/>
            <a:pathLst>
              <a:path h="8661513" w="8760064">
                <a:moveTo>
                  <a:pt x="8760063" y="0"/>
                </a:moveTo>
                <a:lnTo>
                  <a:pt x="0" y="0"/>
                </a:lnTo>
                <a:lnTo>
                  <a:pt x="0" y="8661514"/>
                </a:lnTo>
                <a:lnTo>
                  <a:pt x="8760063" y="8661514"/>
                </a:lnTo>
                <a:lnTo>
                  <a:pt x="8760063" y="0"/>
                </a:lnTo>
                <a:close/>
              </a:path>
            </a:pathLst>
          </a:custGeom>
          <a:blipFill>
            <a:blip r:embed="rId3"/>
            <a:stretch>
              <a:fillRect l="0" t="0" r="0" b="0"/>
            </a:stretch>
          </a:blipFill>
        </p:spPr>
      </p:sp>
      <p:sp>
        <p:nvSpPr>
          <p:cNvPr name="TextBox 4" id="4"/>
          <p:cNvSpPr txBox="true"/>
          <p:nvPr/>
        </p:nvSpPr>
        <p:spPr>
          <a:xfrm rot="0">
            <a:off x="1028700" y="1444853"/>
            <a:ext cx="16245002" cy="3983785"/>
          </a:xfrm>
          <a:prstGeom prst="rect">
            <a:avLst/>
          </a:prstGeom>
        </p:spPr>
        <p:txBody>
          <a:bodyPr anchor="t" rtlCol="false" tIns="0" lIns="0" bIns="0" rIns="0">
            <a:spAutoFit/>
          </a:bodyPr>
          <a:lstStyle/>
          <a:p>
            <a:pPr algn="ctr">
              <a:lnSpc>
                <a:spcPts val="18274"/>
              </a:lnSpc>
            </a:pPr>
            <a:r>
              <a:rPr lang="en-US" sz="21499">
                <a:solidFill>
                  <a:srgbClr val="000000"/>
                </a:solidFill>
                <a:latin typeface="Zuume Rough Bold"/>
                <a:ea typeface="Zuume Rough Bold"/>
                <a:cs typeface="Zuume Rough Bold"/>
                <a:sym typeface="Zuume Rough Bold"/>
              </a:rPr>
              <a:t>Gaza War </a:t>
            </a:r>
          </a:p>
          <a:p>
            <a:pPr algn="ctr">
              <a:lnSpc>
                <a:spcPts val="11171"/>
              </a:lnSpc>
            </a:pPr>
            <a:r>
              <a:rPr lang="en-US" sz="13143">
                <a:solidFill>
                  <a:srgbClr val="000000"/>
                </a:solidFill>
                <a:latin typeface="Zuume Rough Bold"/>
                <a:ea typeface="Zuume Rough Bold"/>
                <a:cs typeface="Zuume Rough Bold"/>
                <a:sym typeface="Zuume Rough Bold"/>
              </a:rPr>
              <a:t>Israel-Palestine Conflict</a:t>
            </a:r>
          </a:p>
        </p:txBody>
      </p:sp>
      <p:sp>
        <p:nvSpPr>
          <p:cNvPr name="Freeform 5" id="5"/>
          <p:cNvSpPr/>
          <p:nvPr/>
        </p:nvSpPr>
        <p:spPr>
          <a:xfrm flipH="false" flipV="false" rot="0">
            <a:off x="0" y="2990594"/>
            <a:ext cx="18288000" cy="8229600"/>
          </a:xfrm>
          <a:custGeom>
            <a:avLst/>
            <a:gdLst/>
            <a:ahLst/>
            <a:cxnLst/>
            <a:rect r="r" b="b" t="t" l="l"/>
            <a:pathLst>
              <a:path h="8229600" w="18288000">
                <a:moveTo>
                  <a:pt x="0" y="0"/>
                </a:moveTo>
                <a:lnTo>
                  <a:pt x="18288000" y="0"/>
                </a:lnTo>
                <a:lnTo>
                  <a:pt x="18288000" y="8229600"/>
                </a:lnTo>
                <a:lnTo>
                  <a:pt x="0" y="8229600"/>
                </a:lnTo>
                <a:lnTo>
                  <a:pt x="0" y="0"/>
                </a:lnTo>
                <a:close/>
              </a:path>
            </a:pathLst>
          </a:custGeom>
          <a:blipFill>
            <a:blip r:embed="rId4"/>
            <a:stretch>
              <a:fillRect l="0" t="-24027" r="0" b="-24027"/>
            </a:stretch>
          </a:blipFill>
        </p:spPr>
      </p:sp>
      <p:sp>
        <p:nvSpPr>
          <p:cNvPr name="Freeform 6" id="6"/>
          <p:cNvSpPr/>
          <p:nvPr/>
        </p:nvSpPr>
        <p:spPr>
          <a:xfrm flipH="false" flipV="false" rot="0">
            <a:off x="-2695194" y="-3433327"/>
            <a:ext cx="5390388" cy="8229600"/>
          </a:xfrm>
          <a:custGeom>
            <a:avLst/>
            <a:gdLst/>
            <a:ahLst/>
            <a:cxnLst/>
            <a:rect r="r" b="b" t="t" l="l"/>
            <a:pathLst>
              <a:path h="8229600" w="5390388">
                <a:moveTo>
                  <a:pt x="0" y="0"/>
                </a:moveTo>
                <a:lnTo>
                  <a:pt x="5390388" y="0"/>
                </a:lnTo>
                <a:lnTo>
                  <a:pt x="5390388" y="8229600"/>
                </a:lnTo>
                <a:lnTo>
                  <a:pt x="0" y="8229600"/>
                </a:lnTo>
                <a:lnTo>
                  <a:pt x="0" y="0"/>
                </a:lnTo>
                <a:close/>
              </a:path>
            </a:pathLst>
          </a:custGeom>
          <a:blipFill>
            <a:blip r:embed="rId5"/>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a:grpSpLocks noChangeAspect="true"/>
          </p:cNvGrpSpPr>
          <p:nvPr/>
        </p:nvGrpSpPr>
        <p:grpSpPr>
          <a:xfrm rot="46980">
            <a:off x="7580076" y="1601419"/>
            <a:ext cx="3234325" cy="4612262"/>
            <a:chOff x="0" y="0"/>
            <a:chExt cx="4292600" cy="6121400"/>
          </a:xfrm>
        </p:grpSpPr>
        <p:sp>
          <p:nvSpPr>
            <p:cNvPr name="Freeform 4" id="4"/>
            <p:cNvSpPr/>
            <p:nvPr/>
          </p:nvSpPr>
          <p:spPr>
            <a:xfrm flipH="false" flipV="false" rot="0">
              <a:off x="0" y="0"/>
              <a:ext cx="4292600" cy="6121400"/>
            </a:xfrm>
            <a:custGeom>
              <a:avLst/>
              <a:gdLst/>
              <a:ahLst/>
              <a:cxnLst/>
              <a:rect r="r" b="b" t="t" l="l"/>
              <a:pathLst>
                <a:path h="6121400" w="4292600">
                  <a:moveTo>
                    <a:pt x="4292600" y="6121400"/>
                  </a:moveTo>
                  <a:lnTo>
                    <a:pt x="0" y="6121400"/>
                  </a:lnTo>
                  <a:lnTo>
                    <a:pt x="0" y="0"/>
                  </a:lnTo>
                  <a:lnTo>
                    <a:pt x="4292600" y="0"/>
                  </a:lnTo>
                  <a:lnTo>
                    <a:pt x="4292600" y="6121400"/>
                  </a:lnTo>
                  <a:close/>
                </a:path>
              </a:pathLst>
            </a:custGeom>
            <a:blipFill>
              <a:blip r:embed="rId3"/>
              <a:stretch>
                <a:fillRect l="-57019" t="0" r="-57019" b="0"/>
              </a:stretch>
            </a:blipFill>
          </p:spPr>
        </p:sp>
        <p:sp>
          <p:nvSpPr>
            <p:cNvPr name="Freeform 5" id="5"/>
            <p:cNvSpPr/>
            <p:nvPr/>
          </p:nvSpPr>
          <p:spPr>
            <a:xfrm flipH="false" flipV="false" rot="0">
              <a:off x="0" y="0"/>
              <a:ext cx="4292600" cy="6121400"/>
            </a:xfrm>
            <a:custGeom>
              <a:avLst/>
              <a:gdLst/>
              <a:ahLst/>
              <a:cxnLst/>
              <a:rect r="r" b="b" t="t" l="l"/>
              <a:pathLst>
                <a:path h="6121400" w="4292600">
                  <a:moveTo>
                    <a:pt x="4292600" y="6121400"/>
                  </a:moveTo>
                  <a:lnTo>
                    <a:pt x="0" y="6121400"/>
                  </a:lnTo>
                  <a:lnTo>
                    <a:pt x="0" y="0"/>
                  </a:lnTo>
                  <a:lnTo>
                    <a:pt x="4292600" y="0"/>
                  </a:lnTo>
                  <a:lnTo>
                    <a:pt x="4292600" y="6121400"/>
                  </a:lnTo>
                  <a:close/>
                </a:path>
              </a:pathLst>
            </a:custGeom>
            <a:blipFill>
              <a:blip r:embed="rId4"/>
              <a:stretch>
                <a:fillRect l="0" t="0" r="0" b="0"/>
              </a:stretch>
            </a:blipFill>
          </p:spPr>
        </p:sp>
      </p:grpSp>
      <p:grpSp>
        <p:nvGrpSpPr>
          <p:cNvPr name="Group 6" id="6"/>
          <p:cNvGrpSpPr>
            <a:grpSpLocks noChangeAspect="true"/>
          </p:cNvGrpSpPr>
          <p:nvPr/>
        </p:nvGrpSpPr>
        <p:grpSpPr>
          <a:xfrm rot="46980">
            <a:off x="2672087" y="5205874"/>
            <a:ext cx="3239052" cy="4619003"/>
            <a:chOff x="0" y="0"/>
            <a:chExt cx="4292600" cy="6121400"/>
          </a:xfrm>
        </p:grpSpPr>
        <p:sp>
          <p:nvSpPr>
            <p:cNvPr name="Freeform 7" id="7"/>
            <p:cNvSpPr/>
            <p:nvPr/>
          </p:nvSpPr>
          <p:spPr>
            <a:xfrm flipH="false" flipV="false" rot="0">
              <a:off x="0" y="0"/>
              <a:ext cx="4292600" cy="6121400"/>
            </a:xfrm>
            <a:custGeom>
              <a:avLst/>
              <a:gdLst/>
              <a:ahLst/>
              <a:cxnLst/>
              <a:rect r="r" b="b" t="t" l="l"/>
              <a:pathLst>
                <a:path h="6121400" w="4292600">
                  <a:moveTo>
                    <a:pt x="4292600" y="6121400"/>
                  </a:moveTo>
                  <a:lnTo>
                    <a:pt x="0" y="6121400"/>
                  </a:lnTo>
                  <a:lnTo>
                    <a:pt x="0" y="0"/>
                  </a:lnTo>
                  <a:lnTo>
                    <a:pt x="4292600" y="0"/>
                  </a:lnTo>
                  <a:lnTo>
                    <a:pt x="4292600" y="6121400"/>
                  </a:lnTo>
                  <a:close/>
                </a:path>
              </a:pathLst>
            </a:custGeom>
            <a:blipFill>
              <a:blip r:embed="rId5"/>
              <a:stretch>
                <a:fillRect l="-57019" t="0" r="-57019" b="0"/>
              </a:stretch>
            </a:blipFill>
          </p:spPr>
        </p:sp>
        <p:sp>
          <p:nvSpPr>
            <p:cNvPr name="Freeform 8" id="8"/>
            <p:cNvSpPr/>
            <p:nvPr/>
          </p:nvSpPr>
          <p:spPr>
            <a:xfrm flipH="false" flipV="false" rot="0">
              <a:off x="0" y="0"/>
              <a:ext cx="4292600" cy="6121400"/>
            </a:xfrm>
            <a:custGeom>
              <a:avLst/>
              <a:gdLst/>
              <a:ahLst/>
              <a:cxnLst/>
              <a:rect r="r" b="b" t="t" l="l"/>
              <a:pathLst>
                <a:path h="6121400" w="4292600">
                  <a:moveTo>
                    <a:pt x="4292600" y="6121400"/>
                  </a:moveTo>
                  <a:lnTo>
                    <a:pt x="0" y="6121400"/>
                  </a:lnTo>
                  <a:lnTo>
                    <a:pt x="0" y="0"/>
                  </a:lnTo>
                  <a:lnTo>
                    <a:pt x="4292600" y="0"/>
                  </a:lnTo>
                  <a:lnTo>
                    <a:pt x="4292600" y="6121400"/>
                  </a:lnTo>
                  <a:close/>
                </a:path>
              </a:pathLst>
            </a:custGeom>
            <a:blipFill>
              <a:blip r:embed="rId4"/>
              <a:stretch>
                <a:fillRect l="0" t="0" r="0" b="0"/>
              </a:stretch>
            </a:blipFill>
          </p:spPr>
        </p:sp>
      </p:grpSp>
      <p:grpSp>
        <p:nvGrpSpPr>
          <p:cNvPr name="Group 9" id="9"/>
          <p:cNvGrpSpPr>
            <a:grpSpLocks noChangeAspect="true"/>
          </p:cNvGrpSpPr>
          <p:nvPr/>
        </p:nvGrpSpPr>
        <p:grpSpPr>
          <a:xfrm rot="46980">
            <a:off x="2738691" y="332444"/>
            <a:ext cx="3239052" cy="4619003"/>
            <a:chOff x="0" y="0"/>
            <a:chExt cx="4292600" cy="6121400"/>
          </a:xfrm>
        </p:grpSpPr>
        <p:sp>
          <p:nvSpPr>
            <p:cNvPr name="Freeform 10" id="10"/>
            <p:cNvSpPr/>
            <p:nvPr/>
          </p:nvSpPr>
          <p:spPr>
            <a:xfrm flipH="false" flipV="false" rot="0">
              <a:off x="0" y="0"/>
              <a:ext cx="4292600" cy="6121400"/>
            </a:xfrm>
            <a:custGeom>
              <a:avLst/>
              <a:gdLst/>
              <a:ahLst/>
              <a:cxnLst/>
              <a:rect r="r" b="b" t="t" l="l"/>
              <a:pathLst>
                <a:path h="6121400" w="4292600">
                  <a:moveTo>
                    <a:pt x="4292600" y="6121400"/>
                  </a:moveTo>
                  <a:lnTo>
                    <a:pt x="0" y="6121400"/>
                  </a:lnTo>
                  <a:lnTo>
                    <a:pt x="0" y="0"/>
                  </a:lnTo>
                  <a:lnTo>
                    <a:pt x="4292600" y="0"/>
                  </a:lnTo>
                  <a:lnTo>
                    <a:pt x="4292600" y="6121400"/>
                  </a:lnTo>
                  <a:close/>
                </a:path>
              </a:pathLst>
            </a:custGeom>
            <a:blipFill>
              <a:blip r:embed="rId6"/>
              <a:stretch>
                <a:fillRect l="-57019" t="0" r="-57019" b="0"/>
              </a:stretch>
            </a:blipFill>
          </p:spPr>
        </p:sp>
        <p:sp>
          <p:nvSpPr>
            <p:cNvPr name="Freeform 11" id="11"/>
            <p:cNvSpPr/>
            <p:nvPr/>
          </p:nvSpPr>
          <p:spPr>
            <a:xfrm flipH="false" flipV="false" rot="0">
              <a:off x="0" y="0"/>
              <a:ext cx="4292600" cy="6121400"/>
            </a:xfrm>
            <a:custGeom>
              <a:avLst/>
              <a:gdLst/>
              <a:ahLst/>
              <a:cxnLst/>
              <a:rect r="r" b="b" t="t" l="l"/>
              <a:pathLst>
                <a:path h="6121400" w="4292600">
                  <a:moveTo>
                    <a:pt x="4292600" y="6121400"/>
                  </a:moveTo>
                  <a:lnTo>
                    <a:pt x="0" y="6121400"/>
                  </a:lnTo>
                  <a:lnTo>
                    <a:pt x="0" y="0"/>
                  </a:lnTo>
                  <a:lnTo>
                    <a:pt x="4292600" y="0"/>
                  </a:lnTo>
                  <a:lnTo>
                    <a:pt x="4292600" y="6121400"/>
                  </a:lnTo>
                  <a:close/>
                </a:path>
              </a:pathLst>
            </a:custGeom>
            <a:blipFill>
              <a:blip r:embed="rId4"/>
              <a:stretch>
                <a:fillRect l="0" t="0" r="0" b="0"/>
              </a:stretch>
            </a:blipFill>
          </p:spPr>
        </p:sp>
      </p:grpSp>
      <p:grpSp>
        <p:nvGrpSpPr>
          <p:cNvPr name="Group 12" id="12"/>
          <p:cNvGrpSpPr>
            <a:grpSpLocks noChangeAspect="true"/>
          </p:cNvGrpSpPr>
          <p:nvPr/>
        </p:nvGrpSpPr>
        <p:grpSpPr>
          <a:xfrm rot="46980">
            <a:off x="12149167" y="832134"/>
            <a:ext cx="3259335" cy="4647928"/>
            <a:chOff x="0" y="0"/>
            <a:chExt cx="4292600" cy="6121400"/>
          </a:xfrm>
        </p:grpSpPr>
        <p:sp>
          <p:nvSpPr>
            <p:cNvPr name="Freeform 13" id="13"/>
            <p:cNvSpPr/>
            <p:nvPr/>
          </p:nvSpPr>
          <p:spPr>
            <a:xfrm flipH="false" flipV="false" rot="0">
              <a:off x="0" y="0"/>
              <a:ext cx="4292600" cy="6121400"/>
            </a:xfrm>
            <a:custGeom>
              <a:avLst/>
              <a:gdLst/>
              <a:ahLst/>
              <a:cxnLst/>
              <a:rect r="r" b="b" t="t" l="l"/>
              <a:pathLst>
                <a:path h="6121400" w="4292600">
                  <a:moveTo>
                    <a:pt x="4292600" y="6121400"/>
                  </a:moveTo>
                  <a:lnTo>
                    <a:pt x="0" y="6121400"/>
                  </a:lnTo>
                  <a:lnTo>
                    <a:pt x="0" y="0"/>
                  </a:lnTo>
                  <a:lnTo>
                    <a:pt x="4292600" y="0"/>
                  </a:lnTo>
                  <a:lnTo>
                    <a:pt x="4292600" y="6121400"/>
                  </a:lnTo>
                  <a:close/>
                </a:path>
              </a:pathLst>
            </a:custGeom>
            <a:blipFill>
              <a:blip r:embed="rId7"/>
              <a:stretch>
                <a:fillRect l="-3476" t="0" r="-3476" b="0"/>
              </a:stretch>
            </a:blipFill>
          </p:spPr>
        </p:sp>
        <p:sp>
          <p:nvSpPr>
            <p:cNvPr name="Freeform 14" id="14"/>
            <p:cNvSpPr/>
            <p:nvPr/>
          </p:nvSpPr>
          <p:spPr>
            <a:xfrm flipH="false" flipV="false" rot="0">
              <a:off x="0" y="0"/>
              <a:ext cx="4292600" cy="6121400"/>
            </a:xfrm>
            <a:custGeom>
              <a:avLst/>
              <a:gdLst/>
              <a:ahLst/>
              <a:cxnLst/>
              <a:rect r="r" b="b" t="t" l="l"/>
              <a:pathLst>
                <a:path h="6121400" w="4292600">
                  <a:moveTo>
                    <a:pt x="4292600" y="6121400"/>
                  </a:moveTo>
                  <a:lnTo>
                    <a:pt x="0" y="6121400"/>
                  </a:lnTo>
                  <a:lnTo>
                    <a:pt x="0" y="0"/>
                  </a:lnTo>
                  <a:lnTo>
                    <a:pt x="4292600" y="0"/>
                  </a:lnTo>
                  <a:lnTo>
                    <a:pt x="4292600" y="6121400"/>
                  </a:lnTo>
                  <a:close/>
                </a:path>
              </a:pathLst>
            </a:custGeom>
            <a:blipFill>
              <a:blip r:embed="rId4"/>
              <a:stretch>
                <a:fillRect l="0" t="0" r="0" b="0"/>
              </a:stretch>
            </a:blipFill>
          </p:spPr>
        </p:sp>
      </p:grpSp>
      <p:sp>
        <p:nvSpPr>
          <p:cNvPr name="Freeform 15" id="15"/>
          <p:cNvSpPr/>
          <p:nvPr/>
        </p:nvSpPr>
        <p:spPr>
          <a:xfrm flipH="false" flipV="false" rot="400254">
            <a:off x="12827300" y="3494"/>
            <a:ext cx="2478994" cy="1381014"/>
          </a:xfrm>
          <a:custGeom>
            <a:avLst/>
            <a:gdLst/>
            <a:ahLst/>
            <a:cxnLst/>
            <a:rect r="r" b="b" t="t" l="l"/>
            <a:pathLst>
              <a:path h="1381014" w="2478994">
                <a:moveTo>
                  <a:pt x="0" y="0"/>
                </a:moveTo>
                <a:lnTo>
                  <a:pt x="2478994" y="0"/>
                </a:lnTo>
                <a:lnTo>
                  <a:pt x="2478994" y="1381015"/>
                </a:lnTo>
                <a:lnTo>
                  <a:pt x="0" y="1381015"/>
                </a:lnTo>
                <a:lnTo>
                  <a:pt x="0" y="0"/>
                </a:lnTo>
                <a:close/>
              </a:path>
            </a:pathLst>
          </a:custGeom>
          <a:blipFill>
            <a:blip r:embed="rId8"/>
            <a:stretch>
              <a:fillRect l="0" t="0" r="0" b="0"/>
            </a:stretch>
          </a:blipFill>
        </p:spPr>
      </p:sp>
      <p:sp>
        <p:nvSpPr>
          <p:cNvPr name="Freeform 16" id="16"/>
          <p:cNvSpPr/>
          <p:nvPr/>
        </p:nvSpPr>
        <p:spPr>
          <a:xfrm flipH="false" flipV="false" rot="400254">
            <a:off x="8574816" y="379231"/>
            <a:ext cx="1363168" cy="1780669"/>
          </a:xfrm>
          <a:custGeom>
            <a:avLst/>
            <a:gdLst/>
            <a:ahLst/>
            <a:cxnLst/>
            <a:rect r="r" b="b" t="t" l="l"/>
            <a:pathLst>
              <a:path h="1780669" w="1363168">
                <a:moveTo>
                  <a:pt x="0" y="0"/>
                </a:moveTo>
                <a:lnTo>
                  <a:pt x="1363168" y="0"/>
                </a:lnTo>
                <a:lnTo>
                  <a:pt x="1363168" y="1780669"/>
                </a:lnTo>
                <a:lnTo>
                  <a:pt x="0" y="1780669"/>
                </a:lnTo>
                <a:lnTo>
                  <a:pt x="0" y="0"/>
                </a:lnTo>
                <a:close/>
              </a:path>
            </a:pathLst>
          </a:custGeom>
          <a:blipFill>
            <a:blip r:embed="rId9"/>
            <a:stretch>
              <a:fillRect l="0" t="0" r="0" b="0"/>
            </a:stretch>
          </a:blipFill>
        </p:spPr>
      </p:sp>
      <p:grpSp>
        <p:nvGrpSpPr>
          <p:cNvPr name="Group 17" id="17"/>
          <p:cNvGrpSpPr>
            <a:grpSpLocks noChangeAspect="true"/>
          </p:cNvGrpSpPr>
          <p:nvPr/>
        </p:nvGrpSpPr>
        <p:grpSpPr>
          <a:xfrm rot="46980">
            <a:off x="-3106107" y="2364817"/>
            <a:ext cx="4815639" cy="6867272"/>
            <a:chOff x="0" y="0"/>
            <a:chExt cx="4292600" cy="6121400"/>
          </a:xfrm>
        </p:grpSpPr>
        <p:sp>
          <p:nvSpPr>
            <p:cNvPr name="Freeform 18" id="18"/>
            <p:cNvSpPr/>
            <p:nvPr/>
          </p:nvSpPr>
          <p:spPr>
            <a:xfrm flipH="false" flipV="false" rot="0">
              <a:off x="0" y="0"/>
              <a:ext cx="4292600" cy="6121400"/>
            </a:xfrm>
            <a:custGeom>
              <a:avLst/>
              <a:gdLst/>
              <a:ahLst/>
              <a:cxnLst/>
              <a:rect r="r" b="b" t="t" l="l"/>
              <a:pathLst>
                <a:path h="6121400" w="4292600">
                  <a:moveTo>
                    <a:pt x="4292600" y="6121400"/>
                  </a:moveTo>
                  <a:lnTo>
                    <a:pt x="0" y="6121400"/>
                  </a:lnTo>
                  <a:lnTo>
                    <a:pt x="0" y="0"/>
                  </a:lnTo>
                  <a:lnTo>
                    <a:pt x="4292600" y="0"/>
                  </a:lnTo>
                  <a:lnTo>
                    <a:pt x="4292600" y="6121400"/>
                  </a:lnTo>
                  <a:close/>
                </a:path>
              </a:pathLst>
            </a:custGeom>
            <a:blipFill>
              <a:blip r:embed="rId10"/>
              <a:stretch>
                <a:fillRect l="-57019" t="0" r="-57019" b="0"/>
              </a:stretch>
            </a:blipFill>
          </p:spPr>
        </p:sp>
        <p:sp>
          <p:nvSpPr>
            <p:cNvPr name="Freeform 19" id="19"/>
            <p:cNvSpPr/>
            <p:nvPr/>
          </p:nvSpPr>
          <p:spPr>
            <a:xfrm flipH="false" flipV="false" rot="0">
              <a:off x="0" y="0"/>
              <a:ext cx="4292600" cy="6121400"/>
            </a:xfrm>
            <a:custGeom>
              <a:avLst/>
              <a:gdLst/>
              <a:ahLst/>
              <a:cxnLst/>
              <a:rect r="r" b="b" t="t" l="l"/>
              <a:pathLst>
                <a:path h="6121400" w="4292600">
                  <a:moveTo>
                    <a:pt x="4292600" y="6121400"/>
                  </a:moveTo>
                  <a:lnTo>
                    <a:pt x="0" y="6121400"/>
                  </a:lnTo>
                  <a:lnTo>
                    <a:pt x="0" y="0"/>
                  </a:lnTo>
                  <a:lnTo>
                    <a:pt x="4292600" y="0"/>
                  </a:lnTo>
                  <a:lnTo>
                    <a:pt x="4292600" y="6121400"/>
                  </a:lnTo>
                  <a:close/>
                </a:path>
              </a:pathLst>
            </a:custGeom>
            <a:blipFill>
              <a:blip r:embed="rId4"/>
              <a:stretch>
                <a:fillRect l="0" t="0" r="0" b="0"/>
              </a:stretch>
            </a:blipFill>
          </p:spPr>
        </p:sp>
      </p:grpSp>
      <p:sp>
        <p:nvSpPr>
          <p:cNvPr name="Freeform 20" id="20"/>
          <p:cNvSpPr/>
          <p:nvPr/>
        </p:nvSpPr>
        <p:spPr>
          <a:xfrm flipH="false" flipV="false" rot="400254">
            <a:off x="805146" y="4469066"/>
            <a:ext cx="4470526" cy="1411469"/>
          </a:xfrm>
          <a:custGeom>
            <a:avLst/>
            <a:gdLst/>
            <a:ahLst/>
            <a:cxnLst/>
            <a:rect r="r" b="b" t="t" l="l"/>
            <a:pathLst>
              <a:path h="1411469" w="4470526">
                <a:moveTo>
                  <a:pt x="0" y="0"/>
                </a:moveTo>
                <a:lnTo>
                  <a:pt x="4470527" y="0"/>
                </a:lnTo>
                <a:lnTo>
                  <a:pt x="4470527" y="1411469"/>
                </a:lnTo>
                <a:lnTo>
                  <a:pt x="0" y="1411469"/>
                </a:lnTo>
                <a:lnTo>
                  <a:pt x="0" y="0"/>
                </a:lnTo>
                <a:close/>
              </a:path>
            </a:pathLst>
          </a:custGeom>
          <a:blipFill>
            <a:blip r:embed="rId11"/>
            <a:stretch>
              <a:fillRect l="0" t="0" r="0" b="0"/>
            </a:stretch>
          </a:blipFill>
        </p:spPr>
      </p:sp>
      <p:grpSp>
        <p:nvGrpSpPr>
          <p:cNvPr name="Group 21" id="21"/>
          <p:cNvGrpSpPr>
            <a:grpSpLocks noChangeAspect="true"/>
          </p:cNvGrpSpPr>
          <p:nvPr/>
        </p:nvGrpSpPr>
        <p:grpSpPr>
          <a:xfrm rot="46980">
            <a:off x="7513569" y="6467737"/>
            <a:ext cx="3234325" cy="4612262"/>
            <a:chOff x="0" y="0"/>
            <a:chExt cx="4292600" cy="6121400"/>
          </a:xfrm>
        </p:grpSpPr>
        <p:sp>
          <p:nvSpPr>
            <p:cNvPr name="Freeform 22" id="22"/>
            <p:cNvSpPr/>
            <p:nvPr/>
          </p:nvSpPr>
          <p:spPr>
            <a:xfrm flipH="false" flipV="false" rot="0">
              <a:off x="0" y="0"/>
              <a:ext cx="4292600" cy="6121400"/>
            </a:xfrm>
            <a:custGeom>
              <a:avLst/>
              <a:gdLst/>
              <a:ahLst/>
              <a:cxnLst/>
              <a:rect r="r" b="b" t="t" l="l"/>
              <a:pathLst>
                <a:path h="6121400" w="4292600">
                  <a:moveTo>
                    <a:pt x="4292600" y="6121400"/>
                  </a:moveTo>
                  <a:lnTo>
                    <a:pt x="0" y="6121400"/>
                  </a:lnTo>
                  <a:lnTo>
                    <a:pt x="0" y="0"/>
                  </a:lnTo>
                  <a:lnTo>
                    <a:pt x="4292600" y="0"/>
                  </a:lnTo>
                  <a:lnTo>
                    <a:pt x="4292600" y="6121400"/>
                  </a:lnTo>
                  <a:close/>
                </a:path>
              </a:pathLst>
            </a:custGeom>
            <a:blipFill>
              <a:blip r:embed="rId12"/>
              <a:stretch>
                <a:fillRect l="-57019" t="0" r="-57019" b="0"/>
              </a:stretch>
            </a:blipFill>
          </p:spPr>
        </p:sp>
        <p:sp>
          <p:nvSpPr>
            <p:cNvPr name="Freeform 23" id="23"/>
            <p:cNvSpPr/>
            <p:nvPr/>
          </p:nvSpPr>
          <p:spPr>
            <a:xfrm flipH="false" flipV="false" rot="0">
              <a:off x="0" y="0"/>
              <a:ext cx="4292600" cy="6121400"/>
            </a:xfrm>
            <a:custGeom>
              <a:avLst/>
              <a:gdLst/>
              <a:ahLst/>
              <a:cxnLst/>
              <a:rect r="r" b="b" t="t" l="l"/>
              <a:pathLst>
                <a:path h="6121400" w="4292600">
                  <a:moveTo>
                    <a:pt x="4292600" y="6121400"/>
                  </a:moveTo>
                  <a:lnTo>
                    <a:pt x="0" y="6121400"/>
                  </a:lnTo>
                  <a:lnTo>
                    <a:pt x="0" y="0"/>
                  </a:lnTo>
                  <a:lnTo>
                    <a:pt x="4292600" y="0"/>
                  </a:lnTo>
                  <a:lnTo>
                    <a:pt x="4292600" y="6121400"/>
                  </a:lnTo>
                  <a:close/>
                </a:path>
              </a:pathLst>
            </a:custGeom>
            <a:blipFill>
              <a:blip r:embed="rId4"/>
              <a:stretch>
                <a:fillRect l="0" t="0" r="0" b="0"/>
              </a:stretch>
            </a:blipFill>
          </p:spPr>
        </p:sp>
      </p:grpSp>
      <p:grpSp>
        <p:nvGrpSpPr>
          <p:cNvPr name="Group 24" id="24"/>
          <p:cNvGrpSpPr>
            <a:grpSpLocks noChangeAspect="true"/>
          </p:cNvGrpSpPr>
          <p:nvPr/>
        </p:nvGrpSpPr>
        <p:grpSpPr>
          <a:xfrm rot="46980">
            <a:off x="12082145" y="5736082"/>
            <a:ext cx="3259335" cy="4647928"/>
            <a:chOff x="0" y="0"/>
            <a:chExt cx="4292600" cy="6121400"/>
          </a:xfrm>
        </p:grpSpPr>
        <p:sp>
          <p:nvSpPr>
            <p:cNvPr name="Freeform 25" id="25"/>
            <p:cNvSpPr/>
            <p:nvPr/>
          </p:nvSpPr>
          <p:spPr>
            <a:xfrm flipH="false" flipV="false" rot="0">
              <a:off x="0" y="0"/>
              <a:ext cx="4292600" cy="6121400"/>
            </a:xfrm>
            <a:custGeom>
              <a:avLst/>
              <a:gdLst/>
              <a:ahLst/>
              <a:cxnLst/>
              <a:rect r="r" b="b" t="t" l="l"/>
              <a:pathLst>
                <a:path h="6121400" w="4292600">
                  <a:moveTo>
                    <a:pt x="4292600" y="6121400"/>
                  </a:moveTo>
                  <a:lnTo>
                    <a:pt x="0" y="6121400"/>
                  </a:lnTo>
                  <a:lnTo>
                    <a:pt x="0" y="0"/>
                  </a:lnTo>
                  <a:lnTo>
                    <a:pt x="4292600" y="0"/>
                  </a:lnTo>
                  <a:lnTo>
                    <a:pt x="4292600" y="6121400"/>
                  </a:lnTo>
                  <a:close/>
                </a:path>
              </a:pathLst>
            </a:custGeom>
            <a:blipFill>
              <a:blip r:embed="rId13"/>
              <a:stretch>
                <a:fillRect l="-57019" t="0" r="-57019" b="0"/>
              </a:stretch>
            </a:blipFill>
          </p:spPr>
        </p:sp>
        <p:sp>
          <p:nvSpPr>
            <p:cNvPr name="Freeform 26" id="26"/>
            <p:cNvSpPr/>
            <p:nvPr/>
          </p:nvSpPr>
          <p:spPr>
            <a:xfrm flipH="false" flipV="false" rot="0">
              <a:off x="0" y="0"/>
              <a:ext cx="4292600" cy="6121400"/>
            </a:xfrm>
            <a:custGeom>
              <a:avLst/>
              <a:gdLst/>
              <a:ahLst/>
              <a:cxnLst/>
              <a:rect r="r" b="b" t="t" l="l"/>
              <a:pathLst>
                <a:path h="6121400" w="4292600">
                  <a:moveTo>
                    <a:pt x="4292600" y="6121400"/>
                  </a:moveTo>
                  <a:lnTo>
                    <a:pt x="0" y="6121400"/>
                  </a:lnTo>
                  <a:lnTo>
                    <a:pt x="0" y="0"/>
                  </a:lnTo>
                  <a:lnTo>
                    <a:pt x="4292600" y="0"/>
                  </a:lnTo>
                  <a:lnTo>
                    <a:pt x="4292600" y="6121400"/>
                  </a:lnTo>
                  <a:close/>
                </a:path>
              </a:pathLst>
            </a:custGeom>
            <a:blipFill>
              <a:blip r:embed="rId4"/>
              <a:stretch>
                <a:fillRect l="0" t="0" r="0" b="0"/>
              </a:stretch>
            </a:blipFill>
          </p:spPr>
        </p:sp>
      </p:grpSp>
      <p:sp>
        <p:nvSpPr>
          <p:cNvPr name="Freeform 27" id="27"/>
          <p:cNvSpPr/>
          <p:nvPr/>
        </p:nvSpPr>
        <p:spPr>
          <a:xfrm flipH="false" flipV="false" rot="400254">
            <a:off x="5934428" y="9346046"/>
            <a:ext cx="2329873" cy="1305813"/>
          </a:xfrm>
          <a:custGeom>
            <a:avLst/>
            <a:gdLst/>
            <a:ahLst/>
            <a:cxnLst/>
            <a:rect r="r" b="b" t="t" l="l"/>
            <a:pathLst>
              <a:path h="1305813" w="2329873">
                <a:moveTo>
                  <a:pt x="0" y="0"/>
                </a:moveTo>
                <a:lnTo>
                  <a:pt x="2329873" y="0"/>
                </a:lnTo>
                <a:lnTo>
                  <a:pt x="2329873" y="1305813"/>
                </a:lnTo>
                <a:lnTo>
                  <a:pt x="0" y="1305813"/>
                </a:lnTo>
                <a:lnTo>
                  <a:pt x="0" y="0"/>
                </a:lnTo>
                <a:close/>
              </a:path>
            </a:pathLst>
          </a:custGeom>
          <a:blipFill>
            <a:blip r:embed="rId14"/>
            <a:stretch>
              <a:fillRect l="0" t="0" r="0" b="0"/>
            </a:stretch>
          </a:blipFill>
        </p:spPr>
      </p:sp>
      <p:sp>
        <p:nvSpPr>
          <p:cNvPr name="Freeform 28" id="28"/>
          <p:cNvSpPr/>
          <p:nvPr/>
        </p:nvSpPr>
        <p:spPr>
          <a:xfrm flipH="false" flipV="false" rot="25305">
            <a:off x="1196778" y="197951"/>
            <a:ext cx="2378501" cy="1733332"/>
          </a:xfrm>
          <a:custGeom>
            <a:avLst/>
            <a:gdLst/>
            <a:ahLst/>
            <a:cxnLst/>
            <a:rect r="r" b="b" t="t" l="l"/>
            <a:pathLst>
              <a:path h="1733332" w="2378501">
                <a:moveTo>
                  <a:pt x="0" y="0"/>
                </a:moveTo>
                <a:lnTo>
                  <a:pt x="2378500" y="0"/>
                </a:lnTo>
                <a:lnTo>
                  <a:pt x="2378500" y="1733333"/>
                </a:lnTo>
                <a:lnTo>
                  <a:pt x="0" y="1733333"/>
                </a:lnTo>
                <a:lnTo>
                  <a:pt x="0" y="0"/>
                </a:lnTo>
                <a:close/>
              </a:path>
            </a:pathLst>
          </a:custGeom>
          <a:blipFill>
            <a:blip r:embed="rId15"/>
            <a:stretch>
              <a:fillRect l="0" t="0" r="0" b="0"/>
            </a:stretch>
          </a:blipFill>
        </p:spPr>
      </p:sp>
      <p:sp>
        <p:nvSpPr>
          <p:cNvPr name="TextBox 29" id="29"/>
          <p:cNvSpPr txBox="true"/>
          <p:nvPr/>
        </p:nvSpPr>
        <p:spPr>
          <a:xfrm rot="127888">
            <a:off x="1492247" y="578573"/>
            <a:ext cx="1556605" cy="946150"/>
          </a:xfrm>
          <a:prstGeom prst="rect">
            <a:avLst/>
          </a:prstGeom>
        </p:spPr>
        <p:txBody>
          <a:bodyPr anchor="t" rtlCol="false" tIns="0" lIns="0" bIns="0" rIns="0">
            <a:spAutoFit/>
          </a:bodyPr>
          <a:lstStyle/>
          <a:p>
            <a:pPr algn="ctr">
              <a:lnSpc>
                <a:spcPts val="7699"/>
              </a:lnSpc>
              <a:spcBef>
                <a:spcPct val="0"/>
              </a:spcBef>
            </a:pPr>
            <a:r>
              <a:rPr lang="en-US" sz="5499">
                <a:solidFill>
                  <a:srgbClr val="545454"/>
                </a:solidFill>
                <a:latin typeface="Canva Student Font"/>
                <a:ea typeface="Canva Student Font"/>
                <a:cs typeface="Canva Student Font"/>
                <a:sym typeface="Canva Student Font"/>
              </a:rPr>
              <a:t>1968</a:t>
            </a:r>
          </a:p>
        </p:txBody>
      </p:sp>
      <p:grpSp>
        <p:nvGrpSpPr>
          <p:cNvPr name="Group 30" id="30"/>
          <p:cNvGrpSpPr>
            <a:grpSpLocks noChangeAspect="true"/>
          </p:cNvGrpSpPr>
          <p:nvPr/>
        </p:nvGrpSpPr>
        <p:grpSpPr>
          <a:xfrm rot="46980">
            <a:off x="16431644" y="-1065400"/>
            <a:ext cx="3259335" cy="4647928"/>
            <a:chOff x="0" y="0"/>
            <a:chExt cx="4292600" cy="6121400"/>
          </a:xfrm>
        </p:grpSpPr>
        <p:sp>
          <p:nvSpPr>
            <p:cNvPr name="Freeform 31" id="31"/>
            <p:cNvSpPr/>
            <p:nvPr/>
          </p:nvSpPr>
          <p:spPr>
            <a:xfrm flipH="false" flipV="false" rot="0">
              <a:off x="0" y="0"/>
              <a:ext cx="4292600" cy="6121400"/>
            </a:xfrm>
            <a:custGeom>
              <a:avLst/>
              <a:gdLst/>
              <a:ahLst/>
              <a:cxnLst/>
              <a:rect r="r" b="b" t="t" l="l"/>
              <a:pathLst>
                <a:path h="6121400" w="4292600">
                  <a:moveTo>
                    <a:pt x="4292600" y="6121400"/>
                  </a:moveTo>
                  <a:lnTo>
                    <a:pt x="0" y="6121400"/>
                  </a:lnTo>
                  <a:lnTo>
                    <a:pt x="0" y="0"/>
                  </a:lnTo>
                  <a:lnTo>
                    <a:pt x="4292600" y="0"/>
                  </a:lnTo>
                  <a:lnTo>
                    <a:pt x="4292600" y="6121400"/>
                  </a:lnTo>
                  <a:close/>
                </a:path>
              </a:pathLst>
            </a:custGeom>
            <a:blipFill>
              <a:blip r:embed="rId16"/>
              <a:stretch>
                <a:fillRect l="-57019" t="0" r="-57019" b="0"/>
              </a:stretch>
            </a:blipFill>
          </p:spPr>
        </p:sp>
        <p:sp>
          <p:nvSpPr>
            <p:cNvPr name="Freeform 32" id="32"/>
            <p:cNvSpPr/>
            <p:nvPr/>
          </p:nvSpPr>
          <p:spPr>
            <a:xfrm flipH="false" flipV="false" rot="0">
              <a:off x="0" y="0"/>
              <a:ext cx="4292600" cy="6121400"/>
            </a:xfrm>
            <a:custGeom>
              <a:avLst/>
              <a:gdLst/>
              <a:ahLst/>
              <a:cxnLst/>
              <a:rect r="r" b="b" t="t" l="l"/>
              <a:pathLst>
                <a:path h="6121400" w="4292600">
                  <a:moveTo>
                    <a:pt x="4292600" y="6121400"/>
                  </a:moveTo>
                  <a:lnTo>
                    <a:pt x="0" y="6121400"/>
                  </a:lnTo>
                  <a:lnTo>
                    <a:pt x="0" y="0"/>
                  </a:lnTo>
                  <a:lnTo>
                    <a:pt x="4292600" y="0"/>
                  </a:lnTo>
                  <a:lnTo>
                    <a:pt x="4292600" y="6121400"/>
                  </a:lnTo>
                  <a:close/>
                </a:path>
              </a:pathLst>
            </a:custGeom>
            <a:blipFill>
              <a:blip r:embed="rId4"/>
              <a:stretch>
                <a:fillRect l="0" t="0" r="0" b="0"/>
              </a:stretch>
            </a:blipFill>
          </p:spPr>
        </p:sp>
      </p:grpSp>
      <p:grpSp>
        <p:nvGrpSpPr>
          <p:cNvPr name="Group 33" id="33"/>
          <p:cNvGrpSpPr>
            <a:grpSpLocks noChangeAspect="true"/>
          </p:cNvGrpSpPr>
          <p:nvPr/>
        </p:nvGrpSpPr>
        <p:grpSpPr>
          <a:xfrm rot="46980">
            <a:off x="16364622" y="3838548"/>
            <a:ext cx="3259335" cy="4647928"/>
            <a:chOff x="0" y="0"/>
            <a:chExt cx="4292600" cy="6121400"/>
          </a:xfrm>
        </p:grpSpPr>
        <p:sp>
          <p:nvSpPr>
            <p:cNvPr name="Freeform 34" id="34"/>
            <p:cNvSpPr/>
            <p:nvPr/>
          </p:nvSpPr>
          <p:spPr>
            <a:xfrm flipH="false" flipV="false" rot="0">
              <a:off x="0" y="0"/>
              <a:ext cx="4292600" cy="6121400"/>
            </a:xfrm>
            <a:custGeom>
              <a:avLst/>
              <a:gdLst/>
              <a:ahLst/>
              <a:cxnLst/>
              <a:rect r="r" b="b" t="t" l="l"/>
              <a:pathLst>
                <a:path h="6121400" w="4292600">
                  <a:moveTo>
                    <a:pt x="4292600" y="6121400"/>
                  </a:moveTo>
                  <a:lnTo>
                    <a:pt x="0" y="6121400"/>
                  </a:lnTo>
                  <a:lnTo>
                    <a:pt x="0" y="0"/>
                  </a:lnTo>
                  <a:lnTo>
                    <a:pt x="4292600" y="0"/>
                  </a:lnTo>
                  <a:lnTo>
                    <a:pt x="4292600" y="6121400"/>
                  </a:lnTo>
                  <a:close/>
                </a:path>
              </a:pathLst>
            </a:custGeom>
            <a:blipFill>
              <a:blip r:embed="rId17"/>
              <a:stretch>
                <a:fillRect l="-57019" t="0" r="-57019" b="0"/>
              </a:stretch>
            </a:blipFill>
          </p:spPr>
        </p:sp>
        <p:sp>
          <p:nvSpPr>
            <p:cNvPr name="Freeform 35" id="35"/>
            <p:cNvSpPr/>
            <p:nvPr/>
          </p:nvSpPr>
          <p:spPr>
            <a:xfrm flipH="false" flipV="false" rot="0">
              <a:off x="0" y="0"/>
              <a:ext cx="4292600" cy="6121400"/>
            </a:xfrm>
            <a:custGeom>
              <a:avLst/>
              <a:gdLst/>
              <a:ahLst/>
              <a:cxnLst/>
              <a:rect r="r" b="b" t="t" l="l"/>
              <a:pathLst>
                <a:path h="6121400" w="4292600">
                  <a:moveTo>
                    <a:pt x="4292600" y="6121400"/>
                  </a:moveTo>
                  <a:lnTo>
                    <a:pt x="0" y="6121400"/>
                  </a:lnTo>
                  <a:lnTo>
                    <a:pt x="0" y="0"/>
                  </a:lnTo>
                  <a:lnTo>
                    <a:pt x="4292600" y="0"/>
                  </a:lnTo>
                  <a:lnTo>
                    <a:pt x="4292600" y="6121400"/>
                  </a:lnTo>
                  <a:close/>
                </a:path>
              </a:pathLst>
            </a:custGeom>
            <a:blipFill>
              <a:blip r:embed="rId4"/>
              <a:stretch>
                <a:fillRect l="0" t="0" r="0" b="0"/>
              </a:stretch>
            </a:blipFill>
          </p:spPr>
        </p:sp>
      </p:grpSp>
      <p:sp>
        <p:nvSpPr>
          <p:cNvPr name="Freeform 36" id="36"/>
          <p:cNvSpPr/>
          <p:nvPr/>
        </p:nvSpPr>
        <p:spPr>
          <a:xfrm flipH="false" flipV="false" rot="1330417">
            <a:off x="9603959" y="6297920"/>
            <a:ext cx="1809288" cy="1318518"/>
          </a:xfrm>
          <a:custGeom>
            <a:avLst/>
            <a:gdLst/>
            <a:ahLst/>
            <a:cxnLst/>
            <a:rect r="r" b="b" t="t" l="l"/>
            <a:pathLst>
              <a:path h="1318518" w="1809288">
                <a:moveTo>
                  <a:pt x="0" y="0"/>
                </a:moveTo>
                <a:lnTo>
                  <a:pt x="1809288" y="0"/>
                </a:lnTo>
                <a:lnTo>
                  <a:pt x="1809288" y="1318518"/>
                </a:lnTo>
                <a:lnTo>
                  <a:pt x="0" y="1318518"/>
                </a:lnTo>
                <a:lnTo>
                  <a:pt x="0" y="0"/>
                </a:lnTo>
                <a:close/>
              </a:path>
            </a:pathLst>
          </a:custGeom>
          <a:blipFill>
            <a:blip r:embed="rId15"/>
            <a:stretch>
              <a:fillRect l="0" t="0" r="0" b="0"/>
            </a:stretch>
          </a:blipFill>
        </p:spPr>
      </p:sp>
      <p:sp>
        <p:nvSpPr>
          <p:cNvPr name="TextBox 37" id="37"/>
          <p:cNvSpPr txBox="true"/>
          <p:nvPr/>
        </p:nvSpPr>
        <p:spPr>
          <a:xfrm rot="1651299">
            <a:off x="9756708" y="6433421"/>
            <a:ext cx="1556605" cy="946150"/>
          </a:xfrm>
          <a:prstGeom prst="rect">
            <a:avLst/>
          </a:prstGeom>
        </p:spPr>
        <p:txBody>
          <a:bodyPr anchor="t" rtlCol="false" tIns="0" lIns="0" bIns="0" rIns="0">
            <a:spAutoFit/>
          </a:bodyPr>
          <a:lstStyle/>
          <a:p>
            <a:pPr algn="ctr">
              <a:lnSpc>
                <a:spcPts val="7699"/>
              </a:lnSpc>
              <a:spcBef>
                <a:spcPct val="0"/>
              </a:spcBef>
            </a:pPr>
            <a:r>
              <a:rPr lang="en-US" sz="5499">
                <a:solidFill>
                  <a:srgbClr val="545454"/>
                </a:solidFill>
                <a:latin typeface="Canva Student Font"/>
                <a:ea typeface="Canva Student Font"/>
                <a:cs typeface="Canva Student Font"/>
                <a:sym typeface="Canva Student Font"/>
              </a:rPr>
              <a:t>1987</a:t>
            </a:r>
          </a:p>
        </p:txBody>
      </p:sp>
      <p:sp>
        <p:nvSpPr>
          <p:cNvPr name="TextBox 38" id="38"/>
          <p:cNvSpPr txBox="true"/>
          <p:nvPr/>
        </p:nvSpPr>
        <p:spPr>
          <a:xfrm rot="66945">
            <a:off x="16268079" y="8483688"/>
            <a:ext cx="1556605" cy="946150"/>
          </a:xfrm>
          <a:prstGeom prst="rect">
            <a:avLst/>
          </a:prstGeom>
        </p:spPr>
        <p:txBody>
          <a:bodyPr anchor="t" rtlCol="false" tIns="0" lIns="0" bIns="0" rIns="0">
            <a:spAutoFit/>
          </a:bodyPr>
          <a:lstStyle/>
          <a:p>
            <a:pPr algn="l">
              <a:lnSpc>
                <a:spcPts val="7699"/>
              </a:lnSpc>
              <a:spcBef>
                <a:spcPct val="0"/>
              </a:spcBef>
            </a:pPr>
            <a:r>
              <a:rPr lang="en-US" sz="5499">
                <a:solidFill>
                  <a:srgbClr val="545454"/>
                </a:solidFill>
                <a:latin typeface="Canva Student Font"/>
                <a:ea typeface="Canva Student Font"/>
                <a:cs typeface="Canva Student Font"/>
                <a:sym typeface="Canva Student Font"/>
              </a:rPr>
              <a:t>2021</a:t>
            </a:r>
          </a:p>
        </p:txBody>
      </p:sp>
      <p:sp>
        <p:nvSpPr>
          <p:cNvPr name="TextBox 39" id="39"/>
          <p:cNvSpPr txBox="true"/>
          <p:nvPr/>
        </p:nvSpPr>
        <p:spPr>
          <a:xfrm rot="-5333054">
            <a:off x="10858013" y="1166846"/>
            <a:ext cx="1556605" cy="946150"/>
          </a:xfrm>
          <a:prstGeom prst="rect">
            <a:avLst/>
          </a:prstGeom>
        </p:spPr>
        <p:txBody>
          <a:bodyPr anchor="t" rtlCol="false" tIns="0" lIns="0" bIns="0" rIns="0">
            <a:spAutoFit/>
          </a:bodyPr>
          <a:lstStyle/>
          <a:p>
            <a:pPr algn="l">
              <a:lnSpc>
                <a:spcPts val="7699"/>
              </a:lnSpc>
              <a:spcBef>
                <a:spcPct val="0"/>
              </a:spcBef>
            </a:pPr>
            <a:r>
              <a:rPr lang="en-US" sz="5499">
                <a:solidFill>
                  <a:srgbClr val="545454"/>
                </a:solidFill>
                <a:latin typeface="Canva Student Font"/>
                <a:ea typeface="Canva Student Font"/>
                <a:cs typeface="Canva Student Font"/>
                <a:sym typeface="Canva Student Font"/>
              </a:rPr>
              <a:t>2010</a:t>
            </a:r>
          </a:p>
        </p:txBody>
      </p:sp>
    </p:spTree>
  </p:cSld>
  <p:clrMapOvr>
    <a:masterClrMapping/>
  </p:clrMapOvr>
  <p:transition spd="med">
    <p:cover dir="l"/>
  </p:transition>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6330402" y="1987198"/>
            <a:ext cx="2592565" cy="5222206"/>
            <a:chOff x="0" y="0"/>
            <a:chExt cx="401656" cy="809056"/>
          </a:xfrm>
        </p:grpSpPr>
        <p:sp>
          <p:nvSpPr>
            <p:cNvPr name="Freeform 4" id="4"/>
            <p:cNvSpPr/>
            <p:nvPr/>
          </p:nvSpPr>
          <p:spPr>
            <a:xfrm flipH="false" flipV="false" rot="0">
              <a:off x="0" y="0"/>
              <a:ext cx="401656" cy="809056"/>
            </a:xfrm>
            <a:custGeom>
              <a:avLst/>
              <a:gdLst/>
              <a:ahLst/>
              <a:cxnLst/>
              <a:rect r="r" b="b" t="t" l="l"/>
              <a:pathLst>
                <a:path h="809056" w="401656">
                  <a:moveTo>
                    <a:pt x="0" y="0"/>
                  </a:moveTo>
                  <a:lnTo>
                    <a:pt x="401656" y="0"/>
                  </a:lnTo>
                  <a:lnTo>
                    <a:pt x="401656" y="809056"/>
                  </a:lnTo>
                  <a:lnTo>
                    <a:pt x="0" y="809056"/>
                  </a:lnTo>
                  <a:close/>
                </a:path>
              </a:pathLst>
            </a:custGeom>
            <a:blipFill>
              <a:blip r:embed="rId3"/>
              <a:stretch>
                <a:fillRect l="-135606" t="-33887" r="-203643" b="-11398"/>
              </a:stretch>
            </a:blipFill>
          </p:spPr>
        </p:sp>
      </p:grpSp>
      <p:sp>
        <p:nvSpPr>
          <p:cNvPr name="Freeform 5" id="5"/>
          <p:cNvSpPr/>
          <p:nvPr/>
        </p:nvSpPr>
        <p:spPr>
          <a:xfrm flipH="false" flipV="false" rot="-2700000">
            <a:off x="12912967" y="4475469"/>
            <a:ext cx="5850574" cy="7198693"/>
          </a:xfrm>
          <a:custGeom>
            <a:avLst/>
            <a:gdLst/>
            <a:ahLst/>
            <a:cxnLst/>
            <a:rect r="r" b="b" t="t" l="l"/>
            <a:pathLst>
              <a:path h="7198693" w="5850574">
                <a:moveTo>
                  <a:pt x="0" y="0"/>
                </a:moveTo>
                <a:lnTo>
                  <a:pt x="5850574" y="0"/>
                </a:lnTo>
                <a:lnTo>
                  <a:pt x="5850574" y="7198693"/>
                </a:lnTo>
                <a:lnTo>
                  <a:pt x="0" y="7198693"/>
                </a:lnTo>
                <a:lnTo>
                  <a:pt x="0" y="0"/>
                </a:lnTo>
                <a:close/>
              </a:path>
            </a:pathLst>
          </a:custGeom>
          <a:blipFill>
            <a:blip r:embed="rId4">
              <a:alphaModFix amt="8999"/>
              <a:extLst>
                <a:ext uri="{96DAC541-7B7A-43D3-8B79-37D633B846F1}">
                  <asvg:svgBlip xmlns:asvg="http://schemas.microsoft.com/office/drawing/2016/SVG/main" r:embed="rId5"/>
                </a:ext>
              </a:extLst>
            </a:blip>
            <a:stretch>
              <a:fillRect l="0" t="0" r="0" b="0"/>
            </a:stretch>
          </a:blipFill>
          <a:ln cap="sq">
            <a:noFill/>
            <a:prstDash val="solid"/>
            <a:miter/>
          </a:ln>
        </p:spPr>
      </p:sp>
      <p:grpSp>
        <p:nvGrpSpPr>
          <p:cNvPr name="Group 6" id="6"/>
          <p:cNvGrpSpPr/>
          <p:nvPr/>
        </p:nvGrpSpPr>
        <p:grpSpPr>
          <a:xfrm rot="0">
            <a:off x="9073557" y="1987198"/>
            <a:ext cx="2741377" cy="5222206"/>
            <a:chOff x="0" y="0"/>
            <a:chExt cx="424711" cy="809056"/>
          </a:xfrm>
        </p:grpSpPr>
        <p:sp>
          <p:nvSpPr>
            <p:cNvPr name="Freeform 7" id="7"/>
            <p:cNvSpPr/>
            <p:nvPr/>
          </p:nvSpPr>
          <p:spPr>
            <a:xfrm flipH="false" flipV="false" rot="0">
              <a:off x="0" y="0"/>
              <a:ext cx="424711" cy="809056"/>
            </a:xfrm>
            <a:custGeom>
              <a:avLst/>
              <a:gdLst/>
              <a:ahLst/>
              <a:cxnLst/>
              <a:rect r="r" b="b" t="t" l="l"/>
              <a:pathLst>
                <a:path h="809056" w="424711">
                  <a:moveTo>
                    <a:pt x="0" y="0"/>
                  </a:moveTo>
                  <a:lnTo>
                    <a:pt x="424711" y="0"/>
                  </a:lnTo>
                  <a:lnTo>
                    <a:pt x="424711" y="809056"/>
                  </a:lnTo>
                  <a:lnTo>
                    <a:pt x="0" y="809056"/>
                  </a:lnTo>
                  <a:close/>
                </a:path>
              </a:pathLst>
            </a:custGeom>
            <a:blipFill>
              <a:blip r:embed="rId6"/>
              <a:stretch>
                <a:fillRect l="-92961" t="0" r="-92961" b="0"/>
              </a:stretch>
            </a:blipFill>
          </p:spPr>
        </p:sp>
      </p:grpSp>
      <p:sp>
        <p:nvSpPr>
          <p:cNvPr name="Freeform 8" id="8"/>
          <p:cNvSpPr/>
          <p:nvPr/>
        </p:nvSpPr>
        <p:spPr>
          <a:xfrm flipH="false" flipV="false" rot="-2557837">
            <a:off x="10949125" y="6246591"/>
            <a:ext cx="2031193" cy="1138413"/>
          </a:xfrm>
          <a:custGeom>
            <a:avLst/>
            <a:gdLst/>
            <a:ahLst/>
            <a:cxnLst/>
            <a:rect r="r" b="b" t="t" l="l"/>
            <a:pathLst>
              <a:path h="1138413" w="2031193">
                <a:moveTo>
                  <a:pt x="0" y="0"/>
                </a:moveTo>
                <a:lnTo>
                  <a:pt x="2031193" y="0"/>
                </a:lnTo>
                <a:lnTo>
                  <a:pt x="2031193" y="1138413"/>
                </a:lnTo>
                <a:lnTo>
                  <a:pt x="0" y="1138413"/>
                </a:lnTo>
                <a:lnTo>
                  <a:pt x="0" y="0"/>
                </a:lnTo>
                <a:close/>
              </a:path>
            </a:pathLst>
          </a:custGeom>
          <a:blipFill>
            <a:blip r:embed="rId7"/>
            <a:stretch>
              <a:fillRect l="0" t="0" r="0" b="0"/>
            </a:stretch>
          </a:blipFill>
        </p:spPr>
      </p:sp>
      <p:grpSp>
        <p:nvGrpSpPr>
          <p:cNvPr name="Group 9" id="9"/>
          <p:cNvGrpSpPr/>
          <p:nvPr/>
        </p:nvGrpSpPr>
        <p:grpSpPr>
          <a:xfrm rot="0">
            <a:off x="11965522" y="1987198"/>
            <a:ext cx="2741377" cy="5222206"/>
            <a:chOff x="0" y="0"/>
            <a:chExt cx="424711" cy="809056"/>
          </a:xfrm>
        </p:grpSpPr>
        <p:sp>
          <p:nvSpPr>
            <p:cNvPr name="Freeform 10" id="10"/>
            <p:cNvSpPr/>
            <p:nvPr/>
          </p:nvSpPr>
          <p:spPr>
            <a:xfrm flipH="false" flipV="false" rot="0">
              <a:off x="0" y="0"/>
              <a:ext cx="424711" cy="809056"/>
            </a:xfrm>
            <a:custGeom>
              <a:avLst/>
              <a:gdLst/>
              <a:ahLst/>
              <a:cxnLst/>
              <a:rect r="r" b="b" t="t" l="l"/>
              <a:pathLst>
                <a:path h="809056" w="424711">
                  <a:moveTo>
                    <a:pt x="0" y="0"/>
                  </a:moveTo>
                  <a:lnTo>
                    <a:pt x="424711" y="0"/>
                  </a:lnTo>
                  <a:lnTo>
                    <a:pt x="424711" y="809056"/>
                  </a:lnTo>
                  <a:lnTo>
                    <a:pt x="0" y="809056"/>
                  </a:lnTo>
                  <a:close/>
                </a:path>
              </a:pathLst>
            </a:custGeom>
            <a:blipFill>
              <a:blip r:embed="rId8"/>
              <a:stretch>
                <a:fillRect l="-45247" t="0" r="-45247" b="0"/>
              </a:stretch>
            </a:blipFill>
          </p:spPr>
        </p:sp>
      </p:grpSp>
      <p:grpSp>
        <p:nvGrpSpPr>
          <p:cNvPr name="Group 11" id="11"/>
          <p:cNvGrpSpPr/>
          <p:nvPr/>
        </p:nvGrpSpPr>
        <p:grpSpPr>
          <a:xfrm rot="0">
            <a:off x="14859299" y="1987198"/>
            <a:ext cx="2741377" cy="5222206"/>
            <a:chOff x="0" y="0"/>
            <a:chExt cx="424711" cy="809056"/>
          </a:xfrm>
        </p:grpSpPr>
        <p:sp>
          <p:nvSpPr>
            <p:cNvPr name="Freeform 12" id="12"/>
            <p:cNvSpPr/>
            <p:nvPr/>
          </p:nvSpPr>
          <p:spPr>
            <a:xfrm flipH="false" flipV="false" rot="0">
              <a:off x="0" y="0"/>
              <a:ext cx="424711" cy="809056"/>
            </a:xfrm>
            <a:custGeom>
              <a:avLst/>
              <a:gdLst/>
              <a:ahLst/>
              <a:cxnLst/>
              <a:rect r="r" b="b" t="t" l="l"/>
              <a:pathLst>
                <a:path h="809056" w="424711">
                  <a:moveTo>
                    <a:pt x="0" y="0"/>
                  </a:moveTo>
                  <a:lnTo>
                    <a:pt x="424711" y="0"/>
                  </a:lnTo>
                  <a:lnTo>
                    <a:pt x="424711" y="809056"/>
                  </a:lnTo>
                  <a:lnTo>
                    <a:pt x="0" y="809056"/>
                  </a:lnTo>
                  <a:close/>
                </a:path>
              </a:pathLst>
            </a:custGeom>
            <a:blipFill>
              <a:blip r:embed="rId9"/>
              <a:stretch>
                <a:fillRect l="-122817" t="-7123" r="-138909" b="-19388"/>
              </a:stretch>
            </a:blipFill>
          </p:spPr>
        </p:sp>
      </p:grpSp>
      <p:sp>
        <p:nvSpPr>
          <p:cNvPr name="Freeform 13" id="13"/>
          <p:cNvSpPr/>
          <p:nvPr/>
        </p:nvSpPr>
        <p:spPr>
          <a:xfrm flipH="false" flipV="false" rot="-5400000">
            <a:off x="-8823196" y="948840"/>
            <a:ext cx="18560914" cy="6032297"/>
          </a:xfrm>
          <a:custGeom>
            <a:avLst/>
            <a:gdLst/>
            <a:ahLst/>
            <a:cxnLst/>
            <a:rect r="r" b="b" t="t" l="l"/>
            <a:pathLst>
              <a:path h="6032297" w="18560914">
                <a:moveTo>
                  <a:pt x="0" y="0"/>
                </a:moveTo>
                <a:lnTo>
                  <a:pt x="18560914" y="0"/>
                </a:lnTo>
                <a:lnTo>
                  <a:pt x="18560914" y="6032297"/>
                </a:lnTo>
                <a:lnTo>
                  <a:pt x="0" y="6032297"/>
                </a:lnTo>
                <a:lnTo>
                  <a:pt x="0" y="0"/>
                </a:lnTo>
                <a:close/>
              </a:path>
            </a:pathLst>
          </a:custGeom>
          <a:blipFill>
            <a:blip r:embed="rId10"/>
            <a:stretch>
              <a:fillRect l="0" t="0" r="0" b="0"/>
            </a:stretch>
          </a:blipFill>
        </p:spPr>
      </p:sp>
      <p:sp>
        <p:nvSpPr>
          <p:cNvPr name="Freeform 14" id="14"/>
          <p:cNvSpPr/>
          <p:nvPr/>
        </p:nvSpPr>
        <p:spPr>
          <a:xfrm flipH="true" flipV="false" rot="0">
            <a:off x="-3111558" y="-569122"/>
            <a:ext cx="4775766" cy="11136490"/>
          </a:xfrm>
          <a:custGeom>
            <a:avLst/>
            <a:gdLst/>
            <a:ahLst/>
            <a:cxnLst/>
            <a:rect r="r" b="b" t="t" l="l"/>
            <a:pathLst>
              <a:path h="11136490" w="4775766">
                <a:moveTo>
                  <a:pt x="4775766" y="0"/>
                </a:moveTo>
                <a:lnTo>
                  <a:pt x="0" y="0"/>
                </a:lnTo>
                <a:lnTo>
                  <a:pt x="0" y="11136490"/>
                </a:lnTo>
                <a:lnTo>
                  <a:pt x="4775766" y="11136490"/>
                </a:lnTo>
                <a:lnTo>
                  <a:pt x="4775766" y="0"/>
                </a:lnTo>
                <a:close/>
              </a:path>
            </a:pathLst>
          </a:custGeom>
          <a:blipFill>
            <a:blip r:embed="rId11"/>
            <a:stretch>
              <a:fillRect l="-1301" t="0" r="-1301" b="0"/>
            </a:stretch>
          </a:blipFill>
        </p:spPr>
      </p:sp>
      <p:sp>
        <p:nvSpPr>
          <p:cNvPr name="TextBox 15" id="15"/>
          <p:cNvSpPr txBox="true"/>
          <p:nvPr/>
        </p:nvSpPr>
        <p:spPr>
          <a:xfrm rot="-5400000">
            <a:off x="1807618" y="3938739"/>
            <a:ext cx="5887456" cy="1984375"/>
          </a:xfrm>
          <a:prstGeom prst="rect">
            <a:avLst/>
          </a:prstGeom>
        </p:spPr>
        <p:txBody>
          <a:bodyPr anchor="t" rtlCol="false" tIns="0" lIns="0" bIns="0" rIns="0">
            <a:spAutoFit/>
          </a:bodyPr>
          <a:lstStyle/>
          <a:p>
            <a:pPr algn="ctr" marL="0" indent="0" lvl="0">
              <a:lnSpc>
                <a:spcPts val="14299"/>
              </a:lnSpc>
              <a:spcBef>
                <a:spcPct val="0"/>
              </a:spcBef>
            </a:pPr>
            <a:r>
              <a:rPr lang="en-US" sz="12999" spc="389">
                <a:solidFill>
                  <a:srgbClr val="000000"/>
                </a:solidFill>
                <a:latin typeface="Zuume Rough Bold"/>
                <a:ea typeface="Zuume Rough Bold"/>
                <a:cs typeface="Zuume Rough Bold"/>
                <a:sym typeface="Zuume Rough Bold"/>
              </a:rPr>
              <a:t>witnesses</a:t>
            </a:r>
          </a:p>
        </p:txBody>
      </p:sp>
      <p:sp>
        <p:nvSpPr>
          <p:cNvPr name="TextBox 16" id="16"/>
          <p:cNvSpPr txBox="true"/>
          <p:nvPr/>
        </p:nvSpPr>
        <p:spPr>
          <a:xfrm rot="0">
            <a:off x="14933705" y="7398540"/>
            <a:ext cx="2592565" cy="523875"/>
          </a:xfrm>
          <a:prstGeom prst="rect">
            <a:avLst/>
          </a:prstGeom>
        </p:spPr>
        <p:txBody>
          <a:bodyPr anchor="t" rtlCol="false" tIns="0" lIns="0" bIns="0" rIns="0">
            <a:spAutoFit/>
          </a:bodyPr>
          <a:lstStyle/>
          <a:p>
            <a:pPr algn="ctr" marL="0" indent="0" lvl="0">
              <a:lnSpc>
                <a:spcPts val="4199"/>
              </a:lnSpc>
              <a:spcBef>
                <a:spcPct val="0"/>
              </a:spcBef>
            </a:pPr>
            <a:r>
              <a:rPr lang="en-US" b="true" sz="3499">
                <a:solidFill>
                  <a:srgbClr val="000000"/>
                </a:solidFill>
                <a:latin typeface="Gotham Condensed Bold"/>
                <a:ea typeface="Gotham Condensed Bold"/>
                <a:cs typeface="Gotham Condensed Bold"/>
                <a:sym typeface="Gotham Condensed Bold"/>
              </a:rPr>
              <a:t>NAME SURNAME</a:t>
            </a:r>
          </a:p>
        </p:txBody>
      </p:sp>
      <p:sp>
        <p:nvSpPr>
          <p:cNvPr name="Freeform 17" id="17"/>
          <p:cNvSpPr/>
          <p:nvPr/>
        </p:nvSpPr>
        <p:spPr>
          <a:xfrm flipH="false" flipV="false" rot="400254">
            <a:off x="9762661" y="842527"/>
            <a:ext cx="1363168" cy="1780669"/>
          </a:xfrm>
          <a:custGeom>
            <a:avLst/>
            <a:gdLst/>
            <a:ahLst/>
            <a:cxnLst/>
            <a:rect r="r" b="b" t="t" l="l"/>
            <a:pathLst>
              <a:path h="1780669" w="1363168">
                <a:moveTo>
                  <a:pt x="0" y="0"/>
                </a:moveTo>
                <a:lnTo>
                  <a:pt x="1363168" y="0"/>
                </a:lnTo>
                <a:lnTo>
                  <a:pt x="1363168" y="1780669"/>
                </a:lnTo>
                <a:lnTo>
                  <a:pt x="0" y="1780669"/>
                </a:lnTo>
                <a:lnTo>
                  <a:pt x="0" y="0"/>
                </a:lnTo>
                <a:close/>
              </a:path>
            </a:pathLst>
          </a:custGeom>
          <a:blipFill>
            <a:blip r:embed="rId12"/>
            <a:stretch>
              <a:fillRect l="0" t="0" r="0" b="0"/>
            </a:stretch>
          </a:blipFill>
        </p:spPr>
      </p:sp>
      <p:sp>
        <p:nvSpPr>
          <p:cNvPr name="Freeform 18" id="18"/>
          <p:cNvSpPr/>
          <p:nvPr/>
        </p:nvSpPr>
        <p:spPr>
          <a:xfrm flipH="false" flipV="false" rot="400254">
            <a:off x="16856111" y="6784887"/>
            <a:ext cx="1514875" cy="849034"/>
          </a:xfrm>
          <a:custGeom>
            <a:avLst/>
            <a:gdLst/>
            <a:ahLst/>
            <a:cxnLst/>
            <a:rect r="r" b="b" t="t" l="l"/>
            <a:pathLst>
              <a:path h="849034" w="1514875">
                <a:moveTo>
                  <a:pt x="0" y="0"/>
                </a:moveTo>
                <a:lnTo>
                  <a:pt x="1514874" y="0"/>
                </a:lnTo>
                <a:lnTo>
                  <a:pt x="1514874" y="849035"/>
                </a:lnTo>
                <a:lnTo>
                  <a:pt x="0" y="849035"/>
                </a:lnTo>
                <a:lnTo>
                  <a:pt x="0" y="0"/>
                </a:lnTo>
                <a:close/>
              </a:path>
            </a:pathLst>
          </a:custGeom>
          <a:blipFill>
            <a:blip r:embed="rId7"/>
            <a:stretch>
              <a:fillRect l="0" t="0" r="0" b="0"/>
            </a:stretch>
          </a:blipFill>
        </p:spPr>
      </p:sp>
      <p:sp>
        <p:nvSpPr>
          <p:cNvPr name="Freeform 19" id="19"/>
          <p:cNvSpPr/>
          <p:nvPr/>
        </p:nvSpPr>
        <p:spPr>
          <a:xfrm flipH="false" flipV="false" rot="-2557837">
            <a:off x="5572965" y="1562681"/>
            <a:ext cx="1514875" cy="849034"/>
          </a:xfrm>
          <a:custGeom>
            <a:avLst/>
            <a:gdLst/>
            <a:ahLst/>
            <a:cxnLst/>
            <a:rect r="r" b="b" t="t" l="l"/>
            <a:pathLst>
              <a:path h="849034" w="1514875">
                <a:moveTo>
                  <a:pt x="0" y="0"/>
                </a:moveTo>
                <a:lnTo>
                  <a:pt x="1514875" y="0"/>
                </a:lnTo>
                <a:lnTo>
                  <a:pt x="1514875" y="849035"/>
                </a:lnTo>
                <a:lnTo>
                  <a:pt x="0" y="849035"/>
                </a:lnTo>
                <a:lnTo>
                  <a:pt x="0" y="0"/>
                </a:lnTo>
                <a:close/>
              </a:path>
            </a:pathLst>
          </a:custGeom>
          <a:blipFill>
            <a:blip r:embed="rId7"/>
            <a:stretch>
              <a:fillRect l="0" t="0" r="0" b="0"/>
            </a:stretch>
          </a:blipFill>
        </p:spPr>
      </p:sp>
      <p:sp>
        <p:nvSpPr>
          <p:cNvPr name="TextBox 20" id="20"/>
          <p:cNvSpPr txBox="true"/>
          <p:nvPr/>
        </p:nvSpPr>
        <p:spPr>
          <a:xfrm rot="0">
            <a:off x="6330402" y="7398540"/>
            <a:ext cx="2592565" cy="523875"/>
          </a:xfrm>
          <a:prstGeom prst="rect">
            <a:avLst/>
          </a:prstGeom>
        </p:spPr>
        <p:txBody>
          <a:bodyPr anchor="t" rtlCol="false" tIns="0" lIns="0" bIns="0" rIns="0">
            <a:spAutoFit/>
          </a:bodyPr>
          <a:lstStyle/>
          <a:p>
            <a:pPr algn="ctr" marL="0" indent="0" lvl="0">
              <a:lnSpc>
                <a:spcPts val="4199"/>
              </a:lnSpc>
              <a:spcBef>
                <a:spcPct val="0"/>
              </a:spcBef>
            </a:pPr>
            <a:r>
              <a:rPr lang="en-US" b="true" sz="3499">
                <a:solidFill>
                  <a:srgbClr val="000000"/>
                </a:solidFill>
                <a:latin typeface="Gotham Condensed Bold"/>
                <a:ea typeface="Gotham Condensed Bold"/>
                <a:cs typeface="Gotham Condensed Bold"/>
                <a:sym typeface="Gotham Condensed Bold"/>
              </a:rPr>
              <a:t>NAME SURNAME</a:t>
            </a:r>
          </a:p>
        </p:txBody>
      </p:sp>
      <p:sp>
        <p:nvSpPr>
          <p:cNvPr name="TextBox 21" id="21"/>
          <p:cNvSpPr txBox="true"/>
          <p:nvPr/>
        </p:nvSpPr>
        <p:spPr>
          <a:xfrm rot="0">
            <a:off x="6407682" y="8027190"/>
            <a:ext cx="2438007" cy="789305"/>
          </a:xfrm>
          <a:prstGeom prst="rect">
            <a:avLst/>
          </a:prstGeom>
        </p:spPr>
        <p:txBody>
          <a:bodyPr anchor="t" rtlCol="false" tIns="0" lIns="0" bIns="0" rIns="0">
            <a:spAutoFit/>
          </a:bodyPr>
          <a:lstStyle/>
          <a:p>
            <a:pPr algn="ctr" marL="0" indent="0" lvl="0">
              <a:lnSpc>
                <a:spcPts val="3220"/>
              </a:lnSpc>
              <a:spcBef>
                <a:spcPct val="0"/>
              </a:spcBef>
            </a:pPr>
            <a:r>
              <a:rPr lang="en-US" sz="2300">
                <a:solidFill>
                  <a:srgbClr val="000000"/>
                </a:solidFill>
                <a:latin typeface="Gotham Condensed"/>
                <a:ea typeface="Gotham Condensed"/>
                <a:cs typeface="Gotham Condensed"/>
                <a:sym typeface="Gotham Condensed"/>
              </a:rPr>
              <a:t>Elaborate on what you want to discuss.</a:t>
            </a:r>
            <a:r>
              <a:rPr lang="en-US" sz="2300">
                <a:solidFill>
                  <a:srgbClr val="000000"/>
                </a:solidFill>
                <a:latin typeface="Gotham Condensed"/>
                <a:ea typeface="Gotham Condensed"/>
                <a:cs typeface="Gotham Condensed"/>
                <a:sym typeface="Gotham Condensed"/>
              </a:rPr>
              <a:t> </a:t>
            </a:r>
          </a:p>
        </p:txBody>
      </p:sp>
      <p:sp>
        <p:nvSpPr>
          <p:cNvPr name="TextBox 22" id="22"/>
          <p:cNvSpPr txBox="true"/>
          <p:nvPr/>
        </p:nvSpPr>
        <p:spPr>
          <a:xfrm rot="0">
            <a:off x="9147962" y="7398540"/>
            <a:ext cx="2592565" cy="523875"/>
          </a:xfrm>
          <a:prstGeom prst="rect">
            <a:avLst/>
          </a:prstGeom>
        </p:spPr>
        <p:txBody>
          <a:bodyPr anchor="t" rtlCol="false" tIns="0" lIns="0" bIns="0" rIns="0">
            <a:spAutoFit/>
          </a:bodyPr>
          <a:lstStyle/>
          <a:p>
            <a:pPr algn="ctr" marL="0" indent="0" lvl="0">
              <a:lnSpc>
                <a:spcPts val="4199"/>
              </a:lnSpc>
              <a:spcBef>
                <a:spcPct val="0"/>
              </a:spcBef>
            </a:pPr>
            <a:r>
              <a:rPr lang="en-US" b="true" sz="3499">
                <a:solidFill>
                  <a:srgbClr val="000000"/>
                </a:solidFill>
                <a:latin typeface="Gotham Condensed Bold"/>
                <a:ea typeface="Gotham Condensed Bold"/>
                <a:cs typeface="Gotham Condensed Bold"/>
                <a:sym typeface="Gotham Condensed Bold"/>
              </a:rPr>
              <a:t>NAME SURNAME</a:t>
            </a:r>
          </a:p>
        </p:txBody>
      </p:sp>
      <p:sp>
        <p:nvSpPr>
          <p:cNvPr name="TextBox 23" id="23"/>
          <p:cNvSpPr txBox="true"/>
          <p:nvPr/>
        </p:nvSpPr>
        <p:spPr>
          <a:xfrm rot="0">
            <a:off x="9225242" y="8027190"/>
            <a:ext cx="2438007" cy="789305"/>
          </a:xfrm>
          <a:prstGeom prst="rect">
            <a:avLst/>
          </a:prstGeom>
        </p:spPr>
        <p:txBody>
          <a:bodyPr anchor="t" rtlCol="false" tIns="0" lIns="0" bIns="0" rIns="0">
            <a:spAutoFit/>
          </a:bodyPr>
          <a:lstStyle/>
          <a:p>
            <a:pPr algn="ctr" marL="0" indent="0" lvl="0">
              <a:lnSpc>
                <a:spcPts val="3220"/>
              </a:lnSpc>
              <a:spcBef>
                <a:spcPct val="0"/>
              </a:spcBef>
            </a:pPr>
            <a:r>
              <a:rPr lang="en-US" sz="2300">
                <a:solidFill>
                  <a:srgbClr val="000000"/>
                </a:solidFill>
                <a:latin typeface="Gotham Condensed"/>
                <a:ea typeface="Gotham Condensed"/>
                <a:cs typeface="Gotham Condensed"/>
                <a:sym typeface="Gotham Condensed"/>
              </a:rPr>
              <a:t>Elaborate on what you want to discuss.</a:t>
            </a:r>
            <a:r>
              <a:rPr lang="en-US" sz="2300">
                <a:solidFill>
                  <a:srgbClr val="000000"/>
                </a:solidFill>
                <a:latin typeface="Gotham Condensed"/>
                <a:ea typeface="Gotham Condensed"/>
                <a:cs typeface="Gotham Condensed"/>
                <a:sym typeface="Gotham Condensed"/>
              </a:rPr>
              <a:t> </a:t>
            </a:r>
          </a:p>
        </p:txBody>
      </p:sp>
      <p:sp>
        <p:nvSpPr>
          <p:cNvPr name="TextBox 24" id="24"/>
          <p:cNvSpPr txBox="true"/>
          <p:nvPr/>
        </p:nvSpPr>
        <p:spPr>
          <a:xfrm rot="0">
            <a:off x="12039928" y="7398540"/>
            <a:ext cx="2592565" cy="523875"/>
          </a:xfrm>
          <a:prstGeom prst="rect">
            <a:avLst/>
          </a:prstGeom>
        </p:spPr>
        <p:txBody>
          <a:bodyPr anchor="t" rtlCol="false" tIns="0" lIns="0" bIns="0" rIns="0">
            <a:spAutoFit/>
          </a:bodyPr>
          <a:lstStyle/>
          <a:p>
            <a:pPr algn="ctr" marL="0" indent="0" lvl="0">
              <a:lnSpc>
                <a:spcPts val="4199"/>
              </a:lnSpc>
              <a:spcBef>
                <a:spcPct val="0"/>
              </a:spcBef>
            </a:pPr>
            <a:r>
              <a:rPr lang="en-US" b="true" sz="3499">
                <a:solidFill>
                  <a:srgbClr val="000000"/>
                </a:solidFill>
                <a:latin typeface="Gotham Condensed Bold"/>
                <a:ea typeface="Gotham Condensed Bold"/>
                <a:cs typeface="Gotham Condensed Bold"/>
                <a:sym typeface="Gotham Condensed Bold"/>
              </a:rPr>
              <a:t>NAME SURNAME</a:t>
            </a:r>
          </a:p>
        </p:txBody>
      </p:sp>
      <p:sp>
        <p:nvSpPr>
          <p:cNvPr name="TextBox 25" id="25"/>
          <p:cNvSpPr txBox="true"/>
          <p:nvPr/>
        </p:nvSpPr>
        <p:spPr>
          <a:xfrm rot="0">
            <a:off x="12117207" y="8027190"/>
            <a:ext cx="2438007" cy="789305"/>
          </a:xfrm>
          <a:prstGeom prst="rect">
            <a:avLst/>
          </a:prstGeom>
        </p:spPr>
        <p:txBody>
          <a:bodyPr anchor="t" rtlCol="false" tIns="0" lIns="0" bIns="0" rIns="0">
            <a:spAutoFit/>
          </a:bodyPr>
          <a:lstStyle/>
          <a:p>
            <a:pPr algn="ctr" marL="0" indent="0" lvl="0">
              <a:lnSpc>
                <a:spcPts val="3220"/>
              </a:lnSpc>
              <a:spcBef>
                <a:spcPct val="0"/>
              </a:spcBef>
            </a:pPr>
            <a:r>
              <a:rPr lang="en-US" sz="2300">
                <a:solidFill>
                  <a:srgbClr val="000000"/>
                </a:solidFill>
                <a:latin typeface="Gotham Condensed"/>
                <a:ea typeface="Gotham Condensed"/>
                <a:cs typeface="Gotham Condensed"/>
                <a:sym typeface="Gotham Condensed"/>
              </a:rPr>
              <a:t>Elaborate on what you want to discuss.</a:t>
            </a:r>
            <a:r>
              <a:rPr lang="en-US" sz="2300">
                <a:solidFill>
                  <a:srgbClr val="000000"/>
                </a:solidFill>
                <a:latin typeface="Gotham Condensed"/>
                <a:ea typeface="Gotham Condensed"/>
                <a:cs typeface="Gotham Condensed"/>
                <a:sym typeface="Gotham Condensed"/>
              </a:rPr>
              <a:t> </a:t>
            </a:r>
          </a:p>
        </p:txBody>
      </p:sp>
      <p:sp>
        <p:nvSpPr>
          <p:cNvPr name="TextBox 26" id="26"/>
          <p:cNvSpPr txBox="true"/>
          <p:nvPr/>
        </p:nvSpPr>
        <p:spPr>
          <a:xfrm rot="0">
            <a:off x="15010984" y="8027190"/>
            <a:ext cx="2438007" cy="789305"/>
          </a:xfrm>
          <a:prstGeom prst="rect">
            <a:avLst/>
          </a:prstGeom>
        </p:spPr>
        <p:txBody>
          <a:bodyPr anchor="t" rtlCol="false" tIns="0" lIns="0" bIns="0" rIns="0">
            <a:spAutoFit/>
          </a:bodyPr>
          <a:lstStyle/>
          <a:p>
            <a:pPr algn="ctr" marL="0" indent="0" lvl="0">
              <a:lnSpc>
                <a:spcPts val="3220"/>
              </a:lnSpc>
              <a:spcBef>
                <a:spcPct val="0"/>
              </a:spcBef>
            </a:pPr>
            <a:r>
              <a:rPr lang="en-US" sz="2300">
                <a:solidFill>
                  <a:srgbClr val="000000"/>
                </a:solidFill>
                <a:latin typeface="Gotham Condensed"/>
                <a:ea typeface="Gotham Condensed"/>
                <a:cs typeface="Gotham Condensed"/>
                <a:sym typeface="Gotham Condensed"/>
              </a:rPr>
              <a:t>Elaborate on what you want to discuss.</a:t>
            </a:r>
            <a:r>
              <a:rPr lang="en-US" sz="2300">
                <a:solidFill>
                  <a:srgbClr val="000000"/>
                </a:solidFill>
                <a:latin typeface="Gotham Condensed"/>
                <a:ea typeface="Gotham Condensed"/>
                <a:cs typeface="Gotham Condensed"/>
                <a:sym typeface="Gotham Condensed"/>
              </a:rPr>
              <a:t> </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0" y="1341453"/>
            <a:ext cx="18288000" cy="6835140"/>
          </a:xfrm>
          <a:custGeom>
            <a:avLst/>
            <a:gdLst/>
            <a:ahLst/>
            <a:cxnLst/>
            <a:rect r="r" b="b" t="t" l="l"/>
            <a:pathLst>
              <a:path h="6835140" w="18288000">
                <a:moveTo>
                  <a:pt x="0" y="0"/>
                </a:moveTo>
                <a:lnTo>
                  <a:pt x="18288000" y="0"/>
                </a:lnTo>
                <a:lnTo>
                  <a:pt x="18288000" y="6835140"/>
                </a:lnTo>
                <a:lnTo>
                  <a:pt x="0" y="6835140"/>
                </a:lnTo>
                <a:lnTo>
                  <a:pt x="0" y="0"/>
                </a:lnTo>
                <a:close/>
              </a:path>
            </a:pathLst>
          </a:custGeom>
          <a:blipFill>
            <a:blip r:embed="rId3"/>
            <a:stretch>
              <a:fillRect l="0" t="0" r="0" b="0"/>
            </a:stretch>
          </a:blipFill>
        </p:spPr>
      </p:sp>
      <p:sp>
        <p:nvSpPr>
          <p:cNvPr name="TextBox 4" id="4"/>
          <p:cNvSpPr txBox="true"/>
          <p:nvPr/>
        </p:nvSpPr>
        <p:spPr>
          <a:xfrm rot="0">
            <a:off x="1169973" y="3465211"/>
            <a:ext cx="15948054" cy="2587625"/>
          </a:xfrm>
          <a:prstGeom prst="rect">
            <a:avLst/>
          </a:prstGeom>
        </p:spPr>
        <p:txBody>
          <a:bodyPr anchor="t" rtlCol="false" tIns="0" lIns="0" bIns="0" rIns="0">
            <a:spAutoFit/>
          </a:bodyPr>
          <a:lstStyle/>
          <a:p>
            <a:pPr algn="ctr" marL="0" indent="0" lvl="0">
              <a:lnSpc>
                <a:spcPts val="18700"/>
              </a:lnSpc>
              <a:spcBef>
                <a:spcPct val="0"/>
              </a:spcBef>
            </a:pPr>
            <a:r>
              <a:rPr lang="en-US" sz="17000">
                <a:solidFill>
                  <a:srgbClr val="000000"/>
                </a:solidFill>
                <a:latin typeface="Zuume Rough Bold"/>
                <a:ea typeface="Zuume Rough Bold"/>
                <a:cs typeface="Zuume Rough Bold"/>
                <a:sym typeface="Zuume Rough Bold"/>
              </a:rPr>
              <a:t>Humanitarian Impact</a:t>
            </a:r>
          </a:p>
        </p:txBody>
      </p:sp>
      <p:sp>
        <p:nvSpPr>
          <p:cNvPr name="TextBox 5" id="5"/>
          <p:cNvSpPr txBox="true"/>
          <p:nvPr/>
        </p:nvSpPr>
        <p:spPr>
          <a:xfrm rot="0">
            <a:off x="6483629" y="8138493"/>
            <a:ext cx="5320741" cy="521335"/>
          </a:xfrm>
          <a:prstGeom prst="rect">
            <a:avLst/>
          </a:prstGeom>
        </p:spPr>
        <p:txBody>
          <a:bodyPr anchor="t" rtlCol="false" tIns="0" lIns="0" bIns="0" rIns="0">
            <a:spAutoFit/>
          </a:bodyPr>
          <a:lstStyle/>
          <a:p>
            <a:pPr algn="ctr" marL="0" indent="0" lvl="0">
              <a:lnSpc>
                <a:spcPts val="4160"/>
              </a:lnSpc>
              <a:spcBef>
                <a:spcPct val="0"/>
              </a:spcBef>
            </a:pPr>
            <a:r>
              <a:rPr lang="en-US" sz="3200" u="none">
                <a:solidFill>
                  <a:srgbClr val="000000"/>
                </a:solidFill>
                <a:latin typeface="Gotham Condensed"/>
                <a:ea typeface="Gotham Condensed"/>
                <a:cs typeface="Gotham Condensed"/>
                <a:sym typeface="Gotham Condensed"/>
              </a:rPr>
              <a:t>Elaborate on what you want to discuss. </a:t>
            </a:r>
          </a:p>
        </p:txBody>
      </p:sp>
      <p:sp>
        <p:nvSpPr>
          <p:cNvPr name="Freeform 6" id="6"/>
          <p:cNvSpPr/>
          <p:nvPr/>
        </p:nvSpPr>
        <p:spPr>
          <a:xfrm flipH="false" flipV="false" rot="-1799665">
            <a:off x="14538535" y="7142951"/>
            <a:ext cx="4742830" cy="9258300"/>
          </a:xfrm>
          <a:custGeom>
            <a:avLst/>
            <a:gdLst/>
            <a:ahLst/>
            <a:cxnLst/>
            <a:rect r="r" b="b" t="t" l="l"/>
            <a:pathLst>
              <a:path h="9258300" w="4742830">
                <a:moveTo>
                  <a:pt x="0" y="0"/>
                </a:moveTo>
                <a:lnTo>
                  <a:pt x="4742830" y="0"/>
                </a:lnTo>
                <a:lnTo>
                  <a:pt x="4742830" y="9258300"/>
                </a:lnTo>
                <a:lnTo>
                  <a:pt x="0" y="9258300"/>
                </a:lnTo>
                <a:lnTo>
                  <a:pt x="0" y="0"/>
                </a:lnTo>
                <a:close/>
              </a:path>
            </a:pathLst>
          </a:custGeom>
          <a:blipFill>
            <a:blip r:embed="rId4">
              <a:alphaModFix amt="18999"/>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7741659">
            <a:off x="712140" y="-1279533"/>
            <a:ext cx="3125010" cy="3845090"/>
          </a:xfrm>
          <a:custGeom>
            <a:avLst/>
            <a:gdLst/>
            <a:ahLst/>
            <a:cxnLst/>
            <a:rect r="r" b="b" t="t" l="l"/>
            <a:pathLst>
              <a:path h="3845090" w="3125010">
                <a:moveTo>
                  <a:pt x="0" y="0"/>
                </a:moveTo>
                <a:lnTo>
                  <a:pt x="3125010" y="0"/>
                </a:lnTo>
                <a:lnTo>
                  <a:pt x="3125010" y="3845090"/>
                </a:lnTo>
                <a:lnTo>
                  <a:pt x="0" y="3845090"/>
                </a:lnTo>
                <a:lnTo>
                  <a:pt x="0" y="0"/>
                </a:lnTo>
                <a:close/>
              </a:path>
            </a:pathLst>
          </a:custGeom>
          <a:blipFill>
            <a:blip r:embed="rId6">
              <a:alphaModFix amt="21999"/>
              <a:extLst>
                <a:ext uri="{96DAC541-7B7A-43D3-8B79-37D633B846F1}">
                  <asvg:svgBlip xmlns:asvg="http://schemas.microsoft.com/office/drawing/2016/SVG/main" r:embed="rId7"/>
                </a:ext>
              </a:extLst>
            </a:blip>
            <a:stretch>
              <a:fillRect l="0" t="0" r="0" b="0"/>
            </a:stretch>
          </a:blipFill>
          <a:ln cap="sq">
            <a:noFill/>
            <a:prstDash val="solid"/>
            <a:miter/>
          </a:ln>
        </p:spPr>
      </p:sp>
    </p:spTree>
  </p:cSld>
  <p:clrMapOvr>
    <a:masterClrMapping/>
  </p:clrMapOvr>
  <p:transition spd="med">
    <p:cover dir="u"/>
  </p:transition>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p:cNvPicPr>
              <a:picLocks noChangeAspect="true"/>
            </p:cNvPicPr>
            <p:nvPr/>
          </p:nvPicPr>
          <p:blipFill>
            <a:blip r:embed="rId2"/>
            <a:srcRect l="0" t="7812" r="0" b="7812"/>
            <a:stretch>
              <a:fillRect/>
            </a:stretch>
          </p:blipFill>
          <p:spPr>
            <a:xfrm flipH="false" flipV="false">
              <a:off x="0" y="0"/>
              <a:ext cx="24384000" cy="13716000"/>
            </a:xfrm>
            <a:prstGeom prst="rect">
              <a:avLst/>
            </a:prstGeom>
          </p:spPr>
        </p:pic>
      </p:grpSp>
      <p:sp>
        <p:nvSpPr>
          <p:cNvPr name="Freeform 4" id="4"/>
          <p:cNvSpPr/>
          <p:nvPr/>
        </p:nvSpPr>
        <p:spPr>
          <a:xfrm flipH="false" flipV="false" rot="0">
            <a:off x="0" y="-4747369"/>
            <a:ext cx="18288000" cy="6835140"/>
          </a:xfrm>
          <a:custGeom>
            <a:avLst/>
            <a:gdLst/>
            <a:ahLst/>
            <a:cxnLst/>
            <a:rect r="r" b="b" t="t" l="l"/>
            <a:pathLst>
              <a:path h="6835140" w="18288000">
                <a:moveTo>
                  <a:pt x="0" y="0"/>
                </a:moveTo>
                <a:lnTo>
                  <a:pt x="18288000" y="0"/>
                </a:lnTo>
                <a:lnTo>
                  <a:pt x="18288000" y="6835140"/>
                </a:lnTo>
                <a:lnTo>
                  <a:pt x="0" y="6835140"/>
                </a:lnTo>
                <a:lnTo>
                  <a:pt x="0" y="0"/>
                </a:lnTo>
                <a:close/>
              </a:path>
            </a:pathLst>
          </a:custGeom>
          <a:blipFill>
            <a:blip r:embed="rId3"/>
            <a:stretch>
              <a:fillRect l="0" t="0" r="0" b="0"/>
            </a:stretch>
          </a:blipFill>
        </p:spPr>
      </p:sp>
      <p:sp>
        <p:nvSpPr>
          <p:cNvPr name="Freeform 5" id="5"/>
          <p:cNvSpPr/>
          <p:nvPr/>
        </p:nvSpPr>
        <p:spPr>
          <a:xfrm flipH="false" flipV="false" rot="0">
            <a:off x="0" y="8238629"/>
            <a:ext cx="18288000" cy="6835140"/>
          </a:xfrm>
          <a:custGeom>
            <a:avLst/>
            <a:gdLst/>
            <a:ahLst/>
            <a:cxnLst/>
            <a:rect r="r" b="b" t="t" l="l"/>
            <a:pathLst>
              <a:path h="6835140" w="18288000">
                <a:moveTo>
                  <a:pt x="0" y="0"/>
                </a:moveTo>
                <a:lnTo>
                  <a:pt x="18288000" y="0"/>
                </a:lnTo>
                <a:lnTo>
                  <a:pt x="18288000" y="6835140"/>
                </a:lnTo>
                <a:lnTo>
                  <a:pt x="0" y="6835140"/>
                </a:lnTo>
                <a:lnTo>
                  <a:pt x="0" y="0"/>
                </a:lnTo>
                <a:close/>
              </a:path>
            </a:pathLst>
          </a:custGeom>
          <a:blipFill>
            <a:blip r:embed="rId3"/>
            <a:stretch>
              <a:fillRect l="0" t="0" r="0" b="0"/>
            </a:stretch>
          </a:blipFill>
        </p:spPr>
      </p:sp>
    </p:spTree>
  </p:cSld>
  <p:clrMapOvr>
    <a:masterClrMapping/>
  </p:clrMapOvr>
  <p:transition spd="med">
    <p:cover dir="l"/>
  </p:transition>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TextBox 3" id="3"/>
          <p:cNvSpPr txBox="true"/>
          <p:nvPr/>
        </p:nvSpPr>
        <p:spPr>
          <a:xfrm rot="0">
            <a:off x="9774177" y="2333327"/>
            <a:ext cx="7485123" cy="3794125"/>
          </a:xfrm>
          <a:prstGeom prst="rect">
            <a:avLst/>
          </a:prstGeom>
        </p:spPr>
        <p:txBody>
          <a:bodyPr anchor="t" rtlCol="false" tIns="0" lIns="0" bIns="0" rIns="0">
            <a:spAutoFit/>
          </a:bodyPr>
          <a:lstStyle/>
          <a:p>
            <a:pPr algn="l" marL="0" indent="0" lvl="0">
              <a:lnSpc>
                <a:spcPts val="14299"/>
              </a:lnSpc>
              <a:spcBef>
                <a:spcPct val="0"/>
              </a:spcBef>
            </a:pPr>
            <a:r>
              <a:rPr lang="en-US" sz="12999">
                <a:solidFill>
                  <a:srgbClr val="000000"/>
                </a:solidFill>
                <a:latin typeface="Zuume Rough Bold"/>
                <a:ea typeface="Zuume Rough Bold"/>
                <a:cs typeface="Zuume Rough Bold"/>
                <a:sym typeface="Zuume Rough Bold"/>
              </a:rPr>
              <a:t>International Community</a:t>
            </a:r>
          </a:p>
        </p:txBody>
      </p:sp>
      <p:sp>
        <p:nvSpPr>
          <p:cNvPr name="TextBox 4" id="4"/>
          <p:cNvSpPr txBox="true"/>
          <p:nvPr/>
        </p:nvSpPr>
        <p:spPr>
          <a:xfrm rot="0">
            <a:off x="9774177" y="6346973"/>
            <a:ext cx="7485123" cy="2389501"/>
          </a:xfrm>
          <a:prstGeom prst="rect">
            <a:avLst/>
          </a:prstGeom>
        </p:spPr>
        <p:txBody>
          <a:bodyPr anchor="t" rtlCol="false" tIns="0" lIns="0" bIns="0" rIns="0">
            <a:spAutoFit/>
          </a:bodyPr>
          <a:lstStyle/>
          <a:p>
            <a:pPr algn="l">
              <a:lnSpc>
                <a:spcPts val="3220"/>
              </a:lnSpc>
            </a:pPr>
            <a:r>
              <a:rPr lang="en-US" sz="2300">
                <a:solidFill>
                  <a:srgbClr val="000000"/>
                </a:solidFill>
                <a:latin typeface="Gotham Condensed"/>
                <a:ea typeface="Gotham Condensed"/>
                <a:cs typeface="Gotham Condensed"/>
                <a:sym typeface="Gotham Condensed"/>
              </a:rPr>
              <a:t>The international community, including major powers like the United States, the European Union, and Russia, has a vested interest in the Israel-Palestine conflict. The US has historically been a key ally of Israel, providing military and economic support, while also attempting to broker peace deals. The EU supports a two-state solution and provides humanitarian aid to Palestinians. Global reactions and involvement shape the conflict's progression and the prospects for peace.</a:t>
            </a:r>
          </a:p>
        </p:txBody>
      </p:sp>
      <p:sp>
        <p:nvSpPr>
          <p:cNvPr name="Freeform 5" id="5"/>
          <p:cNvSpPr/>
          <p:nvPr/>
        </p:nvSpPr>
        <p:spPr>
          <a:xfrm flipH="false" flipV="false" rot="0">
            <a:off x="-1401768" y="2116222"/>
            <a:ext cx="10545768" cy="6946521"/>
          </a:xfrm>
          <a:custGeom>
            <a:avLst/>
            <a:gdLst/>
            <a:ahLst/>
            <a:cxnLst/>
            <a:rect r="r" b="b" t="t" l="l"/>
            <a:pathLst>
              <a:path h="6946521" w="10545768">
                <a:moveTo>
                  <a:pt x="0" y="0"/>
                </a:moveTo>
                <a:lnTo>
                  <a:pt x="10545768" y="0"/>
                </a:lnTo>
                <a:lnTo>
                  <a:pt x="10545768" y="6946522"/>
                </a:lnTo>
                <a:lnTo>
                  <a:pt x="0" y="6946522"/>
                </a:lnTo>
                <a:lnTo>
                  <a:pt x="0" y="0"/>
                </a:lnTo>
                <a:close/>
              </a:path>
            </a:pathLst>
          </a:custGeom>
          <a:blipFill>
            <a:blip r:embed="rId3"/>
            <a:stretch>
              <a:fillRect l="0" t="-5737" r="0" b="-3568"/>
            </a:stretch>
          </a:blipFill>
        </p:spPr>
      </p:sp>
      <p:grpSp>
        <p:nvGrpSpPr>
          <p:cNvPr name="Group 6" id="6"/>
          <p:cNvGrpSpPr/>
          <p:nvPr/>
        </p:nvGrpSpPr>
        <p:grpSpPr>
          <a:xfrm rot="0">
            <a:off x="-947311" y="2354140"/>
            <a:ext cx="9636854" cy="6426891"/>
            <a:chOff x="0" y="0"/>
            <a:chExt cx="1070245" cy="713755"/>
          </a:xfrm>
        </p:grpSpPr>
        <p:sp>
          <p:nvSpPr>
            <p:cNvPr name="Freeform 7" id="7"/>
            <p:cNvSpPr/>
            <p:nvPr/>
          </p:nvSpPr>
          <p:spPr>
            <a:xfrm flipH="false" flipV="false" rot="0">
              <a:off x="0" y="0"/>
              <a:ext cx="1070245" cy="713755"/>
            </a:xfrm>
            <a:custGeom>
              <a:avLst/>
              <a:gdLst/>
              <a:ahLst/>
              <a:cxnLst/>
              <a:rect r="r" b="b" t="t" l="l"/>
              <a:pathLst>
                <a:path h="713755" w="1070245">
                  <a:moveTo>
                    <a:pt x="0" y="0"/>
                  </a:moveTo>
                  <a:lnTo>
                    <a:pt x="1070245" y="0"/>
                  </a:lnTo>
                  <a:lnTo>
                    <a:pt x="1070245" y="713755"/>
                  </a:lnTo>
                  <a:lnTo>
                    <a:pt x="0" y="713755"/>
                  </a:lnTo>
                  <a:close/>
                </a:path>
              </a:pathLst>
            </a:custGeom>
            <a:blipFill>
              <a:blip r:embed="rId4"/>
              <a:stretch>
                <a:fillRect l="-8674" t="0" r="-11496" b="-20052"/>
              </a:stretch>
            </a:blipFill>
          </p:spPr>
        </p:sp>
      </p:grpSp>
      <p:sp>
        <p:nvSpPr>
          <p:cNvPr name="Freeform 8" id="8"/>
          <p:cNvSpPr/>
          <p:nvPr/>
        </p:nvSpPr>
        <p:spPr>
          <a:xfrm flipH="false" flipV="false" rot="5399999">
            <a:off x="2232082" y="1187873"/>
            <a:ext cx="1421371" cy="1856698"/>
          </a:xfrm>
          <a:custGeom>
            <a:avLst/>
            <a:gdLst/>
            <a:ahLst/>
            <a:cxnLst/>
            <a:rect r="r" b="b" t="t" l="l"/>
            <a:pathLst>
              <a:path h="1856698" w="1421371">
                <a:moveTo>
                  <a:pt x="0" y="0"/>
                </a:moveTo>
                <a:lnTo>
                  <a:pt x="1421370" y="0"/>
                </a:lnTo>
                <a:lnTo>
                  <a:pt x="1421370" y="1856699"/>
                </a:lnTo>
                <a:lnTo>
                  <a:pt x="0" y="1856699"/>
                </a:lnTo>
                <a:lnTo>
                  <a:pt x="0" y="0"/>
                </a:lnTo>
                <a:close/>
              </a:path>
            </a:pathLst>
          </a:custGeom>
          <a:blipFill>
            <a:blip r:embed="rId5"/>
            <a:stretch>
              <a:fillRect l="0" t="0" r="0" b="0"/>
            </a:stretch>
          </a:blipFill>
        </p:spPr>
      </p:sp>
      <p:sp>
        <p:nvSpPr>
          <p:cNvPr name="Freeform 9" id="9"/>
          <p:cNvSpPr/>
          <p:nvPr/>
        </p:nvSpPr>
        <p:spPr>
          <a:xfrm flipH="true" flipV="false" rot="-8579595">
            <a:off x="6519968" y="1129593"/>
            <a:ext cx="567849" cy="1697374"/>
          </a:xfrm>
          <a:custGeom>
            <a:avLst/>
            <a:gdLst/>
            <a:ahLst/>
            <a:cxnLst/>
            <a:rect r="r" b="b" t="t" l="l"/>
            <a:pathLst>
              <a:path h="1697374" w="567849">
                <a:moveTo>
                  <a:pt x="567848" y="0"/>
                </a:moveTo>
                <a:lnTo>
                  <a:pt x="0" y="0"/>
                </a:lnTo>
                <a:lnTo>
                  <a:pt x="0" y="1697374"/>
                </a:lnTo>
                <a:lnTo>
                  <a:pt x="567848" y="1697374"/>
                </a:lnTo>
                <a:lnTo>
                  <a:pt x="56784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1282965">
            <a:off x="8003100" y="508683"/>
            <a:ext cx="1915531" cy="1178052"/>
          </a:xfrm>
          <a:custGeom>
            <a:avLst/>
            <a:gdLst/>
            <a:ahLst/>
            <a:cxnLst/>
            <a:rect r="r" b="b" t="t" l="l"/>
            <a:pathLst>
              <a:path h="1178052" w="1915531">
                <a:moveTo>
                  <a:pt x="0" y="0"/>
                </a:moveTo>
                <a:lnTo>
                  <a:pt x="1915531" y="0"/>
                </a:lnTo>
                <a:lnTo>
                  <a:pt x="1915531" y="1178052"/>
                </a:lnTo>
                <a:lnTo>
                  <a:pt x="0" y="1178052"/>
                </a:lnTo>
                <a:lnTo>
                  <a:pt x="0" y="0"/>
                </a:lnTo>
                <a:close/>
              </a:path>
            </a:pathLst>
          </a:custGeom>
          <a:blipFill>
            <a:blip r:embed="rId8"/>
            <a:stretch>
              <a:fillRect l="0" t="0" r="0" b="0"/>
            </a:stretch>
          </a:blipFill>
        </p:spPr>
      </p:sp>
      <p:sp>
        <p:nvSpPr>
          <p:cNvPr name="TextBox 11" id="11"/>
          <p:cNvSpPr txBox="true"/>
          <p:nvPr/>
        </p:nvSpPr>
        <p:spPr>
          <a:xfrm rot="838050">
            <a:off x="8196357" y="770931"/>
            <a:ext cx="1556605" cy="946150"/>
          </a:xfrm>
          <a:prstGeom prst="rect">
            <a:avLst/>
          </a:prstGeom>
        </p:spPr>
        <p:txBody>
          <a:bodyPr anchor="t" rtlCol="false" tIns="0" lIns="0" bIns="0" rIns="0">
            <a:spAutoFit/>
          </a:bodyPr>
          <a:lstStyle/>
          <a:p>
            <a:pPr algn="ctr">
              <a:lnSpc>
                <a:spcPts val="7699"/>
              </a:lnSpc>
              <a:spcBef>
                <a:spcPct val="0"/>
              </a:spcBef>
            </a:pPr>
            <a:r>
              <a:rPr lang="en-US" sz="5499">
                <a:solidFill>
                  <a:srgbClr val="545454"/>
                </a:solidFill>
                <a:latin typeface="Canva Student Font"/>
                <a:ea typeface="Canva Student Font"/>
                <a:cs typeface="Canva Student Font"/>
                <a:sym typeface="Canva Student Font"/>
              </a:rPr>
              <a:t>2010</a:t>
            </a:r>
          </a:p>
        </p:txBody>
      </p:sp>
      <p:sp>
        <p:nvSpPr>
          <p:cNvPr name="TextBox 12" id="12"/>
          <p:cNvSpPr txBox="true"/>
          <p:nvPr/>
        </p:nvSpPr>
        <p:spPr>
          <a:xfrm rot="0">
            <a:off x="5646340" y="9243719"/>
            <a:ext cx="3043203" cy="389251"/>
          </a:xfrm>
          <a:prstGeom prst="rect">
            <a:avLst/>
          </a:prstGeom>
        </p:spPr>
        <p:txBody>
          <a:bodyPr anchor="t" rtlCol="false" tIns="0" lIns="0" bIns="0" rIns="0">
            <a:spAutoFit/>
          </a:bodyPr>
          <a:lstStyle/>
          <a:p>
            <a:pPr algn="r">
              <a:lnSpc>
                <a:spcPts val="3220"/>
              </a:lnSpc>
            </a:pPr>
            <a:r>
              <a:rPr lang="en-US" sz="2300">
                <a:solidFill>
                  <a:srgbClr val="000000"/>
                </a:solidFill>
                <a:latin typeface="Gotham Condensed"/>
                <a:ea typeface="Gotham Condensed"/>
                <a:cs typeface="Gotham Condensed"/>
                <a:sym typeface="Gotham Condensed"/>
              </a:rPr>
              <a:t>Add a caption for the photo here</a:t>
            </a:r>
          </a:p>
        </p:txBody>
      </p:sp>
      <p:sp>
        <p:nvSpPr>
          <p:cNvPr name="Freeform 13" id="13"/>
          <p:cNvSpPr/>
          <p:nvPr/>
        </p:nvSpPr>
        <p:spPr>
          <a:xfrm flipH="true" flipV="true" rot="0">
            <a:off x="10025392" y="-5853201"/>
            <a:ext cx="11330582" cy="9168099"/>
          </a:xfrm>
          <a:custGeom>
            <a:avLst/>
            <a:gdLst/>
            <a:ahLst/>
            <a:cxnLst/>
            <a:rect r="r" b="b" t="t" l="l"/>
            <a:pathLst>
              <a:path h="9168099" w="11330582">
                <a:moveTo>
                  <a:pt x="11330582" y="9168099"/>
                </a:moveTo>
                <a:lnTo>
                  <a:pt x="0" y="9168099"/>
                </a:lnTo>
                <a:lnTo>
                  <a:pt x="0" y="0"/>
                </a:lnTo>
                <a:lnTo>
                  <a:pt x="11330582" y="0"/>
                </a:lnTo>
                <a:lnTo>
                  <a:pt x="11330582" y="9168099"/>
                </a:lnTo>
                <a:close/>
              </a:path>
            </a:pathLst>
          </a:custGeom>
          <a:blipFill>
            <a:blip r:embed="rId9"/>
            <a:stretch>
              <a:fillRect l="0" t="0" r="0" b="0"/>
            </a:stretch>
          </a:blipFill>
        </p:spPr>
      </p:sp>
      <p:sp>
        <p:nvSpPr>
          <p:cNvPr name="Freeform 14" id="14"/>
          <p:cNvSpPr/>
          <p:nvPr/>
        </p:nvSpPr>
        <p:spPr>
          <a:xfrm flipH="true" flipV="false" rot="1068065">
            <a:off x="-2134336" y="-2911239"/>
            <a:ext cx="18081529" cy="3955334"/>
          </a:xfrm>
          <a:custGeom>
            <a:avLst/>
            <a:gdLst/>
            <a:ahLst/>
            <a:cxnLst/>
            <a:rect r="r" b="b" t="t" l="l"/>
            <a:pathLst>
              <a:path h="3955334" w="18081529">
                <a:moveTo>
                  <a:pt x="18081529" y="0"/>
                </a:moveTo>
                <a:lnTo>
                  <a:pt x="0" y="0"/>
                </a:lnTo>
                <a:lnTo>
                  <a:pt x="0" y="3955335"/>
                </a:lnTo>
                <a:lnTo>
                  <a:pt x="18081529" y="3955335"/>
                </a:lnTo>
                <a:lnTo>
                  <a:pt x="18081529" y="0"/>
                </a:lnTo>
                <a:close/>
              </a:path>
            </a:pathLst>
          </a:custGeom>
          <a:blipFill>
            <a:blip r:embed="rId10"/>
            <a:stretch>
              <a:fillRect l="0" t="0" r="0" b="0"/>
            </a:stretch>
          </a:blipFill>
        </p:spPr>
      </p:sp>
      <p:sp>
        <p:nvSpPr>
          <p:cNvPr name="Freeform 15" id="15"/>
          <p:cNvSpPr/>
          <p:nvPr/>
        </p:nvSpPr>
        <p:spPr>
          <a:xfrm flipH="false" flipV="false" rot="0">
            <a:off x="3448845" y="9062744"/>
            <a:ext cx="18777048" cy="3121684"/>
          </a:xfrm>
          <a:custGeom>
            <a:avLst/>
            <a:gdLst/>
            <a:ahLst/>
            <a:cxnLst/>
            <a:rect r="r" b="b" t="t" l="l"/>
            <a:pathLst>
              <a:path h="3121684" w="18777048">
                <a:moveTo>
                  <a:pt x="0" y="0"/>
                </a:moveTo>
                <a:lnTo>
                  <a:pt x="18777049" y="0"/>
                </a:lnTo>
                <a:lnTo>
                  <a:pt x="18777049" y="3121684"/>
                </a:lnTo>
                <a:lnTo>
                  <a:pt x="0" y="3121684"/>
                </a:lnTo>
                <a:lnTo>
                  <a:pt x="0" y="0"/>
                </a:lnTo>
                <a:close/>
              </a:path>
            </a:pathLst>
          </a:custGeom>
          <a:blipFill>
            <a:blip r:embed="rId11"/>
            <a:stretch>
              <a:fillRect l="0" t="0" r="0" b="0"/>
            </a:stretch>
          </a:blipFill>
        </p:spPr>
      </p:sp>
    </p:spTree>
  </p:cSld>
  <p:clrMapOvr>
    <a:masterClrMapping/>
  </p:clrMapOvr>
  <p:transition spd="med">
    <p:cover dir="l"/>
  </p:transition>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5302" r="0" b="-106920"/>
            </a:stretch>
          </a:blipFill>
        </p:spPr>
      </p:sp>
      <p:sp>
        <p:nvSpPr>
          <p:cNvPr name="AutoShape 3" id="3"/>
          <p:cNvSpPr/>
          <p:nvPr/>
        </p:nvSpPr>
        <p:spPr>
          <a:xfrm>
            <a:off x="14898044" y="0"/>
            <a:ext cx="0" cy="10287000"/>
          </a:xfrm>
          <a:prstGeom prst="line">
            <a:avLst/>
          </a:prstGeom>
          <a:ln cap="rnd" w="95250">
            <a:solidFill>
              <a:srgbClr val="E4DDC6"/>
            </a:solidFill>
            <a:prstDash val="sysDot"/>
            <a:headEnd type="none" len="sm" w="sm"/>
            <a:tailEnd type="none" len="sm" w="sm"/>
          </a:ln>
        </p:spPr>
      </p:sp>
      <p:grpSp>
        <p:nvGrpSpPr>
          <p:cNvPr name="Group 4" id="4"/>
          <p:cNvGrpSpPr/>
          <p:nvPr/>
        </p:nvGrpSpPr>
        <p:grpSpPr>
          <a:xfrm rot="0">
            <a:off x="14737700" y="7928384"/>
            <a:ext cx="320687" cy="320687"/>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4DDC6"/>
            </a:solidFill>
          </p:spPr>
        </p:sp>
        <p:sp>
          <p:nvSpPr>
            <p:cNvPr name="TextBox 6" id="6"/>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7" id="7"/>
          <p:cNvGrpSpPr/>
          <p:nvPr/>
        </p:nvGrpSpPr>
        <p:grpSpPr>
          <a:xfrm rot="0">
            <a:off x="14737700" y="4822813"/>
            <a:ext cx="320687" cy="320687"/>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4DDC6"/>
            </a:solidFill>
          </p:spPr>
        </p:sp>
        <p:sp>
          <p:nvSpPr>
            <p:cNvPr name="TextBox 9" id="9"/>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grpSp>
        <p:nvGrpSpPr>
          <p:cNvPr name="Group 10" id="10"/>
          <p:cNvGrpSpPr/>
          <p:nvPr/>
        </p:nvGrpSpPr>
        <p:grpSpPr>
          <a:xfrm rot="0">
            <a:off x="14737700" y="1717243"/>
            <a:ext cx="320687" cy="320687"/>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4DDC6"/>
            </a:solidFill>
          </p:spPr>
        </p:sp>
        <p:sp>
          <p:nvSpPr>
            <p:cNvPr name="TextBox 12" id="12"/>
            <p:cNvSpPr txBox="true"/>
            <p:nvPr/>
          </p:nvSpPr>
          <p:spPr>
            <a:xfrm>
              <a:off x="76200" y="28575"/>
              <a:ext cx="660400" cy="708025"/>
            </a:xfrm>
            <a:prstGeom prst="rect">
              <a:avLst/>
            </a:prstGeom>
          </p:spPr>
          <p:txBody>
            <a:bodyPr anchor="ctr" rtlCol="false" tIns="50800" lIns="50800" bIns="50800" rIns="50800"/>
            <a:lstStyle/>
            <a:p>
              <a:pPr algn="ctr">
                <a:lnSpc>
                  <a:spcPts val="3359"/>
                </a:lnSpc>
              </a:pPr>
            </a:p>
          </p:txBody>
        </p:sp>
      </p:grpSp>
      <p:sp>
        <p:nvSpPr>
          <p:cNvPr name="TextBox 13" id="13"/>
          <p:cNvSpPr txBox="true"/>
          <p:nvPr/>
        </p:nvSpPr>
        <p:spPr>
          <a:xfrm rot="0">
            <a:off x="731077" y="4145641"/>
            <a:ext cx="6161023" cy="1995719"/>
          </a:xfrm>
          <a:prstGeom prst="rect">
            <a:avLst/>
          </a:prstGeom>
        </p:spPr>
        <p:txBody>
          <a:bodyPr anchor="t" rtlCol="false" tIns="0" lIns="0" bIns="0" rIns="0">
            <a:spAutoFit/>
          </a:bodyPr>
          <a:lstStyle/>
          <a:p>
            <a:pPr algn="l" marL="0" indent="0" lvl="0">
              <a:lnSpc>
                <a:spcPts val="14457"/>
              </a:lnSpc>
              <a:spcBef>
                <a:spcPct val="0"/>
              </a:spcBef>
            </a:pPr>
            <a:r>
              <a:rPr lang="en-US" b="true" sz="13143" strike="noStrike" u="none">
                <a:solidFill>
                  <a:srgbClr val="E4DDC6"/>
                </a:solidFill>
                <a:latin typeface="Zuume Rough Bold"/>
                <a:ea typeface="Zuume Rough Bold"/>
                <a:cs typeface="Zuume Rough Bold"/>
                <a:sym typeface="Zuume Rough Bold"/>
              </a:rPr>
              <a:t>Our History</a:t>
            </a:r>
          </a:p>
        </p:txBody>
      </p:sp>
      <p:sp>
        <p:nvSpPr>
          <p:cNvPr name="TextBox 14" id="14"/>
          <p:cNvSpPr txBox="true"/>
          <p:nvPr/>
        </p:nvSpPr>
        <p:spPr>
          <a:xfrm rot="0">
            <a:off x="12164759" y="2515761"/>
            <a:ext cx="2267123" cy="789305"/>
          </a:xfrm>
          <a:prstGeom prst="rect">
            <a:avLst/>
          </a:prstGeom>
        </p:spPr>
        <p:txBody>
          <a:bodyPr anchor="t" rtlCol="false" tIns="0" lIns="0" bIns="0" rIns="0">
            <a:spAutoFit/>
          </a:bodyPr>
          <a:lstStyle/>
          <a:p>
            <a:pPr algn="r" marL="0" indent="0" lvl="0">
              <a:lnSpc>
                <a:spcPts val="3220"/>
              </a:lnSpc>
              <a:spcBef>
                <a:spcPct val="0"/>
              </a:spcBef>
            </a:pPr>
            <a:r>
              <a:rPr lang="en-US" sz="2300">
                <a:solidFill>
                  <a:srgbClr val="E4DDC6"/>
                </a:solidFill>
                <a:latin typeface="Gotham Condensed"/>
                <a:ea typeface="Gotham Condensed"/>
                <a:cs typeface="Gotham Condensed"/>
                <a:sym typeface="Gotham Condensed"/>
              </a:rPr>
              <a:t>E</a:t>
            </a:r>
            <a:r>
              <a:rPr lang="en-US" sz="2300" u="none">
                <a:solidFill>
                  <a:srgbClr val="E4DDC6"/>
                </a:solidFill>
                <a:latin typeface="Gotham Condensed"/>
                <a:ea typeface="Gotham Condensed"/>
                <a:cs typeface="Gotham Condensed"/>
                <a:sym typeface="Gotham Condensed"/>
              </a:rPr>
              <a:t>laborate on what you want to discuss. </a:t>
            </a:r>
          </a:p>
        </p:txBody>
      </p:sp>
      <p:sp>
        <p:nvSpPr>
          <p:cNvPr name="TextBox 15" id="15"/>
          <p:cNvSpPr txBox="true"/>
          <p:nvPr/>
        </p:nvSpPr>
        <p:spPr>
          <a:xfrm rot="0">
            <a:off x="12164759" y="7383877"/>
            <a:ext cx="2267123" cy="1390650"/>
          </a:xfrm>
          <a:prstGeom prst="rect">
            <a:avLst/>
          </a:prstGeom>
        </p:spPr>
        <p:txBody>
          <a:bodyPr anchor="t" rtlCol="false" tIns="0" lIns="0" bIns="0" rIns="0">
            <a:spAutoFit/>
          </a:bodyPr>
          <a:lstStyle/>
          <a:p>
            <a:pPr algn="r" marL="0" indent="0" lvl="0">
              <a:lnSpc>
                <a:spcPts val="9900"/>
              </a:lnSpc>
              <a:spcBef>
                <a:spcPct val="0"/>
              </a:spcBef>
            </a:pPr>
            <a:r>
              <a:rPr lang="en-US" sz="9000">
                <a:solidFill>
                  <a:srgbClr val="E4DDC6"/>
                </a:solidFill>
                <a:latin typeface="Zuume Rough Bold"/>
                <a:ea typeface="Zuume Rough Bold"/>
                <a:cs typeface="Zuume Rough Bold"/>
                <a:sym typeface="Zuume Rough Bold"/>
              </a:rPr>
              <a:t>1948</a:t>
            </a:r>
          </a:p>
        </p:txBody>
      </p:sp>
      <p:sp>
        <p:nvSpPr>
          <p:cNvPr name="TextBox 16" id="16"/>
          <p:cNvSpPr txBox="true"/>
          <p:nvPr/>
        </p:nvSpPr>
        <p:spPr>
          <a:xfrm rot="0">
            <a:off x="15314602" y="4278307"/>
            <a:ext cx="2267123" cy="1390650"/>
          </a:xfrm>
          <a:prstGeom prst="rect">
            <a:avLst/>
          </a:prstGeom>
        </p:spPr>
        <p:txBody>
          <a:bodyPr anchor="t" rtlCol="false" tIns="0" lIns="0" bIns="0" rIns="0">
            <a:spAutoFit/>
          </a:bodyPr>
          <a:lstStyle/>
          <a:p>
            <a:pPr algn="l" marL="0" indent="0" lvl="0">
              <a:lnSpc>
                <a:spcPts val="9900"/>
              </a:lnSpc>
              <a:spcBef>
                <a:spcPct val="0"/>
              </a:spcBef>
            </a:pPr>
            <a:r>
              <a:rPr lang="en-US" sz="9000">
                <a:solidFill>
                  <a:srgbClr val="E4DDC6"/>
                </a:solidFill>
                <a:latin typeface="Zuume Rough Bold"/>
                <a:ea typeface="Zuume Rough Bold"/>
                <a:cs typeface="Zuume Rough Bold"/>
                <a:sym typeface="Zuume Rough Bold"/>
              </a:rPr>
              <a:t>2012</a:t>
            </a:r>
          </a:p>
        </p:txBody>
      </p:sp>
      <p:sp>
        <p:nvSpPr>
          <p:cNvPr name="TextBox 17" id="17"/>
          <p:cNvSpPr txBox="true"/>
          <p:nvPr/>
        </p:nvSpPr>
        <p:spPr>
          <a:xfrm rot="0">
            <a:off x="12164759" y="1172736"/>
            <a:ext cx="2267123" cy="1390650"/>
          </a:xfrm>
          <a:prstGeom prst="rect">
            <a:avLst/>
          </a:prstGeom>
        </p:spPr>
        <p:txBody>
          <a:bodyPr anchor="t" rtlCol="false" tIns="0" lIns="0" bIns="0" rIns="0">
            <a:spAutoFit/>
          </a:bodyPr>
          <a:lstStyle/>
          <a:p>
            <a:pPr algn="r" marL="0" indent="0" lvl="0">
              <a:lnSpc>
                <a:spcPts val="9900"/>
              </a:lnSpc>
              <a:spcBef>
                <a:spcPct val="0"/>
              </a:spcBef>
            </a:pPr>
            <a:r>
              <a:rPr lang="en-US" sz="9000">
                <a:solidFill>
                  <a:srgbClr val="E4DDC6"/>
                </a:solidFill>
                <a:latin typeface="Zuume Rough Bold"/>
                <a:ea typeface="Zuume Rough Bold"/>
                <a:cs typeface="Zuume Rough Bold"/>
                <a:sym typeface="Zuume Rough Bold"/>
              </a:rPr>
              <a:t>2021</a:t>
            </a:r>
          </a:p>
        </p:txBody>
      </p:sp>
      <p:sp>
        <p:nvSpPr>
          <p:cNvPr name="TextBox 18" id="18"/>
          <p:cNvSpPr txBox="true"/>
          <p:nvPr/>
        </p:nvSpPr>
        <p:spPr>
          <a:xfrm rot="0">
            <a:off x="15314602" y="5621332"/>
            <a:ext cx="2267123" cy="789305"/>
          </a:xfrm>
          <a:prstGeom prst="rect">
            <a:avLst/>
          </a:prstGeom>
        </p:spPr>
        <p:txBody>
          <a:bodyPr anchor="t" rtlCol="false" tIns="0" lIns="0" bIns="0" rIns="0">
            <a:spAutoFit/>
          </a:bodyPr>
          <a:lstStyle/>
          <a:p>
            <a:pPr algn="l" marL="0" indent="0" lvl="0">
              <a:lnSpc>
                <a:spcPts val="3220"/>
              </a:lnSpc>
              <a:spcBef>
                <a:spcPct val="0"/>
              </a:spcBef>
            </a:pPr>
            <a:r>
              <a:rPr lang="en-US" sz="2300">
                <a:solidFill>
                  <a:srgbClr val="E4DDC6"/>
                </a:solidFill>
                <a:latin typeface="Gotham Condensed"/>
                <a:ea typeface="Gotham Condensed"/>
                <a:cs typeface="Gotham Condensed"/>
                <a:sym typeface="Gotham Condensed"/>
              </a:rPr>
              <a:t>E</a:t>
            </a:r>
            <a:r>
              <a:rPr lang="en-US" sz="2300" u="none">
                <a:solidFill>
                  <a:srgbClr val="E4DDC6"/>
                </a:solidFill>
                <a:latin typeface="Gotham Condensed"/>
                <a:ea typeface="Gotham Condensed"/>
                <a:cs typeface="Gotham Condensed"/>
                <a:sym typeface="Gotham Condensed"/>
              </a:rPr>
              <a:t>laborate on what you want to discuss. </a:t>
            </a:r>
          </a:p>
        </p:txBody>
      </p:sp>
      <p:sp>
        <p:nvSpPr>
          <p:cNvPr name="TextBox 19" id="19"/>
          <p:cNvSpPr txBox="true"/>
          <p:nvPr/>
        </p:nvSpPr>
        <p:spPr>
          <a:xfrm rot="0">
            <a:off x="12164759" y="8726902"/>
            <a:ext cx="2267123" cy="789305"/>
          </a:xfrm>
          <a:prstGeom prst="rect">
            <a:avLst/>
          </a:prstGeom>
        </p:spPr>
        <p:txBody>
          <a:bodyPr anchor="t" rtlCol="false" tIns="0" lIns="0" bIns="0" rIns="0">
            <a:spAutoFit/>
          </a:bodyPr>
          <a:lstStyle/>
          <a:p>
            <a:pPr algn="r" marL="0" indent="0" lvl="0">
              <a:lnSpc>
                <a:spcPts val="3220"/>
              </a:lnSpc>
              <a:spcBef>
                <a:spcPct val="0"/>
              </a:spcBef>
            </a:pPr>
            <a:r>
              <a:rPr lang="en-US" sz="2300">
                <a:solidFill>
                  <a:srgbClr val="E4DDC6"/>
                </a:solidFill>
                <a:latin typeface="Gotham Condensed"/>
                <a:ea typeface="Gotham Condensed"/>
                <a:cs typeface="Gotham Condensed"/>
                <a:sym typeface="Gotham Condensed"/>
              </a:rPr>
              <a:t>E</a:t>
            </a:r>
            <a:r>
              <a:rPr lang="en-US" sz="2300" u="none">
                <a:solidFill>
                  <a:srgbClr val="E4DDC6"/>
                </a:solidFill>
                <a:latin typeface="Gotham Condensed"/>
                <a:ea typeface="Gotham Condensed"/>
                <a:cs typeface="Gotham Condensed"/>
                <a:sym typeface="Gotham Condensed"/>
              </a:rPr>
              <a:t>laborate on what you want to discuss. </a:t>
            </a:r>
          </a:p>
        </p:txBody>
      </p:sp>
      <p:sp>
        <p:nvSpPr>
          <p:cNvPr name="TextBox 20" id="20"/>
          <p:cNvSpPr txBox="true"/>
          <p:nvPr/>
        </p:nvSpPr>
        <p:spPr>
          <a:xfrm rot="0">
            <a:off x="731077" y="6093734"/>
            <a:ext cx="6740244" cy="1989455"/>
          </a:xfrm>
          <a:prstGeom prst="rect">
            <a:avLst/>
          </a:prstGeom>
        </p:spPr>
        <p:txBody>
          <a:bodyPr anchor="t" rtlCol="false" tIns="0" lIns="0" bIns="0" rIns="0">
            <a:spAutoFit/>
          </a:bodyPr>
          <a:lstStyle/>
          <a:p>
            <a:pPr algn="l">
              <a:lnSpc>
                <a:spcPts val="3220"/>
              </a:lnSpc>
            </a:pPr>
            <a:r>
              <a:rPr lang="en-US" sz="2300">
                <a:solidFill>
                  <a:srgbClr val="E4DDC6"/>
                </a:solidFill>
                <a:latin typeface="Gotham Condensed"/>
                <a:ea typeface="Gotham Condensed"/>
                <a:cs typeface="Gotham Condensed"/>
                <a:sym typeface="Gotham Condensed"/>
              </a:rPr>
              <a:t>The Gaza War is a significant ch</a:t>
            </a:r>
            <a:r>
              <a:rPr lang="en-US" sz="2300" u="none">
                <a:solidFill>
                  <a:srgbClr val="E4DDC6"/>
                </a:solidFill>
                <a:latin typeface="Gotham Condensed"/>
                <a:ea typeface="Gotham Condensed"/>
                <a:cs typeface="Gotham Condensed"/>
                <a:sym typeface="Gotham Condensed"/>
              </a:rPr>
              <a:t>apter in the protracted Israel-Palestine conflict, which has roots stretching back over a century. This presentation will explore the historical context, key events, humanitarian impact, and perspectives surrounding the conflict. Understanding these elements is crucial for grasping the current geopolitical landscape and the ongoing search for peace.</a:t>
            </a:r>
          </a:p>
        </p:txBody>
      </p:sp>
    </p:spTree>
  </p:cSld>
  <p:clrMapOvr>
    <a:masterClrMapping/>
  </p:clrMapOvr>
  <p:transition spd="med">
    <p:cover dir="l"/>
  </p:transition>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486709">
            <a:off x="8720270" y="1028700"/>
            <a:ext cx="16230600" cy="2840355"/>
          </a:xfrm>
          <a:custGeom>
            <a:avLst/>
            <a:gdLst/>
            <a:ahLst/>
            <a:cxnLst/>
            <a:rect r="r" b="b" t="t" l="l"/>
            <a:pathLst>
              <a:path h="2840355" w="16230600">
                <a:moveTo>
                  <a:pt x="0" y="0"/>
                </a:moveTo>
                <a:lnTo>
                  <a:pt x="16230600" y="0"/>
                </a:lnTo>
                <a:lnTo>
                  <a:pt x="16230600" y="2840355"/>
                </a:lnTo>
                <a:lnTo>
                  <a:pt x="0" y="2840355"/>
                </a:lnTo>
                <a:lnTo>
                  <a:pt x="0" y="0"/>
                </a:lnTo>
                <a:close/>
              </a:path>
            </a:pathLst>
          </a:custGeom>
          <a:blipFill>
            <a:blip r:embed="rId3"/>
            <a:stretch>
              <a:fillRect l="0" t="0" r="0" b="0"/>
            </a:stretch>
          </a:blipFill>
        </p:spPr>
      </p:sp>
      <p:sp>
        <p:nvSpPr>
          <p:cNvPr name="Freeform 4" id="4"/>
          <p:cNvSpPr/>
          <p:nvPr/>
        </p:nvSpPr>
        <p:spPr>
          <a:xfrm flipH="false" flipV="false" rot="0">
            <a:off x="4149852" y="-2273236"/>
            <a:ext cx="16230600" cy="5274945"/>
          </a:xfrm>
          <a:custGeom>
            <a:avLst/>
            <a:gdLst/>
            <a:ahLst/>
            <a:cxnLst/>
            <a:rect r="r" b="b" t="t" l="l"/>
            <a:pathLst>
              <a:path h="5274945" w="16230600">
                <a:moveTo>
                  <a:pt x="0" y="0"/>
                </a:moveTo>
                <a:lnTo>
                  <a:pt x="16230600" y="0"/>
                </a:lnTo>
                <a:lnTo>
                  <a:pt x="16230600" y="5274944"/>
                </a:lnTo>
                <a:lnTo>
                  <a:pt x="0" y="5274944"/>
                </a:lnTo>
                <a:lnTo>
                  <a:pt x="0" y="0"/>
                </a:lnTo>
                <a:close/>
              </a:path>
            </a:pathLst>
          </a:custGeom>
          <a:blipFill>
            <a:blip r:embed="rId4"/>
            <a:stretch>
              <a:fillRect l="0" t="0" r="0" b="0"/>
            </a:stretch>
          </a:blipFill>
        </p:spPr>
      </p:sp>
      <p:sp>
        <p:nvSpPr>
          <p:cNvPr name="Freeform 5" id="5"/>
          <p:cNvSpPr/>
          <p:nvPr/>
        </p:nvSpPr>
        <p:spPr>
          <a:xfrm flipH="false" flipV="false" rot="0">
            <a:off x="-5725668" y="9048178"/>
            <a:ext cx="16230600" cy="4138803"/>
          </a:xfrm>
          <a:custGeom>
            <a:avLst/>
            <a:gdLst/>
            <a:ahLst/>
            <a:cxnLst/>
            <a:rect r="r" b="b" t="t" l="l"/>
            <a:pathLst>
              <a:path h="4138803" w="16230600">
                <a:moveTo>
                  <a:pt x="0" y="0"/>
                </a:moveTo>
                <a:lnTo>
                  <a:pt x="16230600" y="0"/>
                </a:lnTo>
                <a:lnTo>
                  <a:pt x="16230600" y="4138804"/>
                </a:lnTo>
                <a:lnTo>
                  <a:pt x="0" y="4138804"/>
                </a:lnTo>
                <a:lnTo>
                  <a:pt x="0" y="0"/>
                </a:lnTo>
                <a:close/>
              </a:path>
            </a:pathLst>
          </a:custGeom>
          <a:blipFill>
            <a:blip r:embed="rId5"/>
            <a:stretch>
              <a:fillRect l="0" t="0" r="0" b="0"/>
            </a:stretch>
          </a:blipFill>
        </p:spPr>
      </p:sp>
      <p:sp>
        <p:nvSpPr>
          <p:cNvPr name="TextBox 6" id="6"/>
          <p:cNvSpPr txBox="true"/>
          <p:nvPr/>
        </p:nvSpPr>
        <p:spPr>
          <a:xfrm rot="0">
            <a:off x="1718263" y="3111629"/>
            <a:ext cx="14851475" cy="3917984"/>
          </a:xfrm>
          <a:prstGeom prst="rect">
            <a:avLst/>
          </a:prstGeom>
        </p:spPr>
        <p:txBody>
          <a:bodyPr anchor="t" rtlCol="false" tIns="0" lIns="0" bIns="0" rIns="0">
            <a:spAutoFit/>
          </a:bodyPr>
          <a:lstStyle/>
          <a:p>
            <a:pPr algn="ctr">
              <a:lnSpc>
                <a:spcPts val="14948"/>
              </a:lnSpc>
            </a:pPr>
            <a:r>
              <a:rPr lang="en-US" sz="12457">
                <a:solidFill>
                  <a:srgbClr val="000000"/>
                </a:solidFill>
                <a:latin typeface="Zuume Rough Bold"/>
                <a:ea typeface="Zuume Rough Bold"/>
                <a:cs typeface="Zuume Rough Bold"/>
                <a:sym typeface="Zuume Rough Bold"/>
              </a:rPr>
              <a:t>Write an original statement or inspiring quote</a:t>
            </a:r>
          </a:p>
        </p:txBody>
      </p:sp>
      <p:sp>
        <p:nvSpPr>
          <p:cNvPr name="TextBox 7" id="7"/>
          <p:cNvSpPr txBox="true"/>
          <p:nvPr/>
        </p:nvSpPr>
        <p:spPr>
          <a:xfrm rot="0">
            <a:off x="2741618" y="7512690"/>
            <a:ext cx="12804764" cy="389255"/>
          </a:xfrm>
          <a:prstGeom prst="rect">
            <a:avLst/>
          </a:prstGeom>
        </p:spPr>
        <p:txBody>
          <a:bodyPr anchor="t" rtlCol="false" tIns="0" lIns="0" bIns="0" rIns="0">
            <a:spAutoFit/>
          </a:bodyPr>
          <a:lstStyle/>
          <a:p>
            <a:pPr algn="ctr" marL="0" indent="0" lvl="0">
              <a:lnSpc>
                <a:spcPts val="3220"/>
              </a:lnSpc>
              <a:spcBef>
                <a:spcPct val="0"/>
              </a:spcBef>
            </a:pPr>
            <a:r>
              <a:rPr lang="en-US" sz="2300">
                <a:solidFill>
                  <a:srgbClr val="000000"/>
                </a:solidFill>
                <a:latin typeface="Gotham Condensed"/>
                <a:ea typeface="Gotham Condensed"/>
                <a:cs typeface="Gotham Condensed"/>
                <a:sym typeface="Gotham Condensed"/>
              </a:rPr>
              <a:t>— Include a credit, citation, or supporting message</a:t>
            </a:r>
          </a:p>
        </p:txBody>
      </p:sp>
      <p:sp>
        <p:nvSpPr>
          <p:cNvPr name="Freeform 8" id="8"/>
          <p:cNvSpPr/>
          <p:nvPr/>
        </p:nvSpPr>
        <p:spPr>
          <a:xfrm flipH="false" flipV="false" rot="-3446591">
            <a:off x="13835787" y="6059122"/>
            <a:ext cx="3930405" cy="4836069"/>
          </a:xfrm>
          <a:custGeom>
            <a:avLst/>
            <a:gdLst/>
            <a:ahLst/>
            <a:cxnLst/>
            <a:rect r="r" b="b" t="t" l="l"/>
            <a:pathLst>
              <a:path h="4836069" w="3930405">
                <a:moveTo>
                  <a:pt x="0" y="0"/>
                </a:moveTo>
                <a:lnTo>
                  <a:pt x="3930405" y="0"/>
                </a:lnTo>
                <a:lnTo>
                  <a:pt x="3930405" y="4836069"/>
                </a:lnTo>
                <a:lnTo>
                  <a:pt x="0" y="4836069"/>
                </a:lnTo>
                <a:lnTo>
                  <a:pt x="0" y="0"/>
                </a:lnTo>
                <a:close/>
              </a:path>
            </a:pathLst>
          </a:custGeom>
          <a:blipFill>
            <a:blip r:embed="rId6">
              <a:alphaModFix amt="21999"/>
              <a:extLst>
                <a:ext uri="{96DAC541-7B7A-43D3-8B79-37D633B846F1}">
                  <asvg:svgBlip xmlns:asvg="http://schemas.microsoft.com/office/drawing/2016/SVG/main" r:embed="rId7"/>
                </a:ext>
              </a:extLst>
            </a:blip>
            <a:stretch>
              <a:fillRect l="0" t="0" r="0" b="0"/>
            </a:stretch>
          </a:blipFill>
          <a:ln cap="sq">
            <a:noFill/>
            <a:prstDash val="solid"/>
            <a:miter/>
          </a:ln>
        </p:spPr>
      </p:sp>
    </p:spTree>
  </p:cSld>
  <p:clrMapOvr>
    <a:masterClrMapping/>
  </p:clrMapOvr>
  <p:transition spd="med">
    <p:cover dir="d"/>
  </p:transition>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774218" y="2285896"/>
            <a:ext cx="5097641" cy="7400322"/>
            <a:chOff x="0" y="0"/>
            <a:chExt cx="1342589" cy="1949056"/>
          </a:xfrm>
        </p:grpSpPr>
        <p:sp>
          <p:nvSpPr>
            <p:cNvPr name="Freeform 4" id="4"/>
            <p:cNvSpPr/>
            <p:nvPr/>
          </p:nvSpPr>
          <p:spPr>
            <a:xfrm flipH="false" flipV="false" rot="0">
              <a:off x="0" y="0"/>
              <a:ext cx="1342589" cy="1949056"/>
            </a:xfrm>
            <a:custGeom>
              <a:avLst/>
              <a:gdLst/>
              <a:ahLst/>
              <a:cxnLst/>
              <a:rect r="r" b="b" t="t" l="l"/>
              <a:pathLst>
                <a:path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p:spPr>
        </p:sp>
        <p:sp>
          <p:nvSpPr>
            <p:cNvPr name="TextBox 5" id="5"/>
            <p:cNvSpPr txBox="true"/>
            <p:nvPr/>
          </p:nvSpPr>
          <p:spPr>
            <a:xfrm>
              <a:off x="0" y="-28575"/>
              <a:ext cx="1342589" cy="1977631"/>
            </a:xfrm>
            <a:prstGeom prst="rect">
              <a:avLst/>
            </a:prstGeom>
          </p:spPr>
          <p:txBody>
            <a:bodyPr anchor="ctr" rtlCol="false" tIns="50800" lIns="50800" bIns="50800" rIns="50800"/>
            <a:lstStyle/>
            <a:p>
              <a:pPr algn="ctr">
                <a:lnSpc>
                  <a:spcPts val="2465"/>
                </a:lnSpc>
              </a:pPr>
            </a:p>
          </p:txBody>
        </p:sp>
      </p:grpSp>
      <p:grpSp>
        <p:nvGrpSpPr>
          <p:cNvPr name="Group 6" id="6"/>
          <p:cNvGrpSpPr/>
          <p:nvPr/>
        </p:nvGrpSpPr>
        <p:grpSpPr>
          <a:xfrm rot="0">
            <a:off x="6109984" y="2285896"/>
            <a:ext cx="11512980" cy="7400322"/>
            <a:chOff x="0" y="0"/>
            <a:chExt cx="3032225" cy="1949056"/>
          </a:xfrm>
        </p:grpSpPr>
        <p:sp>
          <p:nvSpPr>
            <p:cNvPr name="Freeform 7" id="7"/>
            <p:cNvSpPr/>
            <p:nvPr/>
          </p:nvSpPr>
          <p:spPr>
            <a:xfrm flipH="false" flipV="false" rot="0">
              <a:off x="0" y="0"/>
              <a:ext cx="3032225" cy="1949056"/>
            </a:xfrm>
            <a:custGeom>
              <a:avLst/>
              <a:gdLst/>
              <a:ahLst/>
              <a:cxnLst/>
              <a:rect r="r" b="b" t="t" l="l"/>
              <a:pathLst>
                <a:path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p:spPr>
        </p:sp>
        <p:sp>
          <p:nvSpPr>
            <p:cNvPr name="TextBox 8" id="8"/>
            <p:cNvSpPr txBox="true"/>
            <p:nvPr/>
          </p:nvSpPr>
          <p:spPr>
            <a:xfrm>
              <a:off x="0" y="-28575"/>
              <a:ext cx="3032225" cy="1977631"/>
            </a:xfrm>
            <a:prstGeom prst="rect">
              <a:avLst/>
            </a:prstGeom>
          </p:spPr>
          <p:txBody>
            <a:bodyPr anchor="ctr" rtlCol="false" tIns="50800" lIns="50800" bIns="50800" rIns="50800"/>
            <a:lstStyle/>
            <a:p>
              <a:pPr algn="ctr">
                <a:lnSpc>
                  <a:spcPts val="2465"/>
                </a:lnSpc>
              </a:pPr>
            </a:p>
          </p:txBody>
        </p:sp>
      </p:grpSp>
      <p:grpSp>
        <p:nvGrpSpPr>
          <p:cNvPr name="Group 9" id="9"/>
          <p:cNvGrpSpPr/>
          <p:nvPr/>
        </p:nvGrpSpPr>
        <p:grpSpPr>
          <a:xfrm rot="0">
            <a:off x="1139005" y="2566614"/>
            <a:ext cx="4368067" cy="647237"/>
            <a:chOff x="0" y="0"/>
            <a:chExt cx="1150437" cy="170466"/>
          </a:xfrm>
        </p:grpSpPr>
        <p:sp>
          <p:nvSpPr>
            <p:cNvPr name="Freeform 10" id="10"/>
            <p:cNvSpPr/>
            <p:nvPr/>
          </p:nvSpPr>
          <p:spPr>
            <a:xfrm flipH="false" flipV="false" rot="0">
              <a:off x="0" y="0"/>
              <a:ext cx="1150437" cy="170466"/>
            </a:xfrm>
            <a:custGeom>
              <a:avLst/>
              <a:gdLst/>
              <a:ahLst/>
              <a:cxnLst/>
              <a:rect r="r" b="b" t="t" l="l"/>
              <a:pathLst>
                <a:path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a:solidFill>
                <a:srgbClr val="0F1A38"/>
              </a:solidFill>
              <a:prstDash val="solid"/>
              <a:miter/>
            </a:ln>
          </p:spPr>
        </p:sp>
        <p:sp>
          <p:nvSpPr>
            <p:cNvPr name="TextBox 11" id="11"/>
            <p:cNvSpPr txBox="true"/>
            <p:nvPr/>
          </p:nvSpPr>
          <p:spPr>
            <a:xfrm>
              <a:off x="0" y="-28575"/>
              <a:ext cx="1150437" cy="199041"/>
            </a:xfrm>
            <a:prstGeom prst="rect">
              <a:avLst/>
            </a:prstGeom>
          </p:spPr>
          <p:txBody>
            <a:bodyPr anchor="ctr" rtlCol="false" tIns="50800" lIns="50800" bIns="50800" rIns="50800"/>
            <a:lstStyle/>
            <a:p>
              <a:pPr algn="ctr">
                <a:lnSpc>
                  <a:spcPts val="2465"/>
                </a:lnSpc>
              </a:pPr>
            </a:p>
          </p:txBody>
        </p:sp>
      </p:grpSp>
      <p:grpSp>
        <p:nvGrpSpPr>
          <p:cNvPr name="Group 12" id="12"/>
          <p:cNvGrpSpPr/>
          <p:nvPr/>
        </p:nvGrpSpPr>
        <p:grpSpPr>
          <a:xfrm rot="0">
            <a:off x="9682440" y="2566614"/>
            <a:ext cx="4368067" cy="647237"/>
            <a:chOff x="0" y="0"/>
            <a:chExt cx="1150437" cy="170466"/>
          </a:xfrm>
        </p:grpSpPr>
        <p:sp>
          <p:nvSpPr>
            <p:cNvPr name="Freeform 13" id="13"/>
            <p:cNvSpPr/>
            <p:nvPr/>
          </p:nvSpPr>
          <p:spPr>
            <a:xfrm flipH="false" flipV="false" rot="0">
              <a:off x="0" y="0"/>
              <a:ext cx="1150437" cy="170466"/>
            </a:xfrm>
            <a:custGeom>
              <a:avLst/>
              <a:gdLst/>
              <a:ahLst/>
              <a:cxnLst/>
              <a:rect r="r" b="b" t="t" l="l"/>
              <a:pathLst>
                <a:path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a:solidFill>
                <a:srgbClr val="0F1A38"/>
              </a:solidFill>
              <a:prstDash val="solid"/>
              <a:miter/>
            </a:ln>
          </p:spPr>
        </p:sp>
        <p:sp>
          <p:nvSpPr>
            <p:cNvPr name="TextBox 14" id="14"/>
            <p:cNvSpPr txBox="true"/>
            <p:nvPr/>
          </p:nvSpPr>
          <p:spPr>
            <a:xfrm>
              <a:off x="0" y="-28575"/>
              <a:ext cx="1150437" cy="199041"/>
            </a:xfrm>
            <a:prstGeom prst="rect">
              <a:avLst/>
            </a:prstGeom>
          </p:spPr>
          <p:txBody>
            <a:bodyPr anchor="ctr" rtlCol="false" tIns="50800" lIns="50800" bIns="50800" rIns="50800"/>
            <a:lstStyle/>
            <a:p>
              <a:pPr algn="ctr">
                <a:lnSpc>
                  <a:spcPts val="2465"/>
                </a:lnSpc>
              </a:pPr>
            </a:p>
          </p:txBody>
        </p:sp>
      </p:grpSp>
      <p:grpSp>
        <p:nvGrpSpPr>
          <p:cNvPr name="Group 15" id="15"/>
          <p:cNvGrpSpPr/>
          <p:nvPr/>
        </p:nvGrpSpPr>
        <p:grpSpPr>
          <a:xfrm rot="0">
            <a:off x="1139005" y="7201013"/>
            <a:ext cx="4368067" cy="647237"/>
            <a:chOff x="0" y="0"/>
            <a:chExt cx="1150437" cy="170466"/>
          </a:xfrm>
        </p:grpSpPr>
        <p:sp>
          <p:nvSpPr>
            <p:cNvPr name="Freeform 16" id="16"/>
            <p:cNvSpPr/>
            <p:nvPr/>
          </p:nvSpPr>
          <p:spPr>
            <a:xfrm flipH="false" flipV="false" rot="0">
              <a:off x="0" y="0"/>
              <a:ext cx="1150437" cy="170466"/>
            </a:xfrm>
            <a:custGeom>
              <a:avLst/>
              <a:gdLst/>
              <a:ahLst/>
              <a:cxnLst/>
              <a:rect r="r" b="b" t="t" l="l"/>
              <a:pathLst>
                <a:path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a:solidFill>
                <a:srgbClr val="0F1A38"/>
              </a:solidFill>
              <a:prstDash val="solid"/>
              <a:miter/>
            </a:ln>
          </p:spPr>
        </p:sp>
        <p:sp>
          <p:nvSpPr>
            <p:cNvPr name="TextBox 17" id="17"/>
            <p:cNvSpPr txBox="true"/>
            <p:nvPr/>
          </p:nvSpPr>
          <p:spPr>
            <a:xfrm>
              <a:off x="0" y="-28575"/>
              <a:ext cx="1150437" cy="199041"/>
            </a:xfrm>
            <a:prstGeom prst="rect">
              <a:avLst/>
            </a:prstGeom>
          </p:spPr>
          <p:txBody>
            <a:bodyPr anchor="ctr" rtlCol="false" tIns="50800" lIns="50800" bIns="50800" rIns="50800"/>
            <a:lstStyle/>
            <a:p>
              <a:pPr algn="ctr">
                <a:lnSpc>
                  <a:spcPts val="2465"/>
                </a:lnSpc>
              </a:pPr>
            </a:p>
          </p:txBody>
        </p:sp>
      </p:grpSp>
      <p:grpSp>
        <p:nvGrpSpPr>
          <p:cNvPr name="Group 18" id="18"/>
          <p:cNvGrpSpPr/>
          <p:nvPr/>
        </p:nvGrpSpPr>
        <p:grpSpPr>
          <a:xfrm rot="0">
            <a:off x="1545592" y="8200181"/>
            <a:ext cx="754204" cy="754204"/>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231F20"/>
            </a:solidFill>
          </p:spPr>
        </p:sp>
        <p:sp>
          <p:nvSpPr>
            <p:cNvPr name="TextBox 20" id="20"/>
            <p:cNvSpPr txBox="true"/>
            <p:nvPr/>
          </p:nvSpPr>
          <p:spPr>
            <a:xfrm>
              <a:off x="0" y="-28575"/>
              <a:ext cx="812800" cy="841375"/>
            </a:xfrm>
            <a:prstGeom prst="rect">
              <a:avLst/>
            </a:prstGeom>
          </p:spPr>
          <p:txBody>
            <a:bodyPr anchor="ctr" rtlCol="false" tIns="50800" lIns="50800" bIns="50800" rIns="50800"/>
            <a:lstStyle/>
            <a:p>
              <a:pPr algn="ctr">
                <a:lnSpc>
                  <a:spcPts val="2465"/>
                </a:lnSpc>
              </a:pPr>
            </a:p>
          </p:txBody>
        </p:sp>
      </p:grpSp>
      <p:grpSp>
        <p:nvGrpSpPr>
          <p:cNvPr name="Group 21" id="21"/>
          <p:cNvGrpSpPr/>
          <p:nvPr/>
        </p:nvGrpSpPr>
        <p:grpSpPr>
          <a:xfrm rot="0">
            <a:off x="2479155" y="8200181"/>
            <a:ext cx="754204" cy="754204"/>
            <a:chOff x="0" y="0"/>
            <a:chExt cx="812800" cy="812800"/>
          </a:xfrm>
        </p:grpSpPr>
        <p:sp>
          <p:nvSpPr>
            <p:cNvPr name="Freeform 22" id="22"/>
            <p:cNvSpPr/>
            <p:nvPr/>
          </p:nvSpPr>
          <p:spPr>
            <a:xfrm flipH="false" flipV="false" rot="0">
              <a:off x="0" y="0"/>
              <a:ext cx="812800" cy="812800"/>
            </a:xfrm>
            <a:custGeom>
              <a:avLst/>
              <a:gdLst/>
              <a:ahLst/>
              <a:cxnLst/>
              <a:rect r="r" b="b" t="t" l="l"/>
              <a:pathLst>
                <a:path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545454"/>
            </a:solidFill>
          </p:spPr>
        </p:sp>
        <p:sp>
          <p:nvSpPr>
            <p:cNvPr name="TextBox 23" id="23"/>
            <p:cNvSpPr txBox="true"/>
            <p:nvPr/>
          </p:nvSpPr>
          <p:spPr>
            <a:xfrm>
              <a:off x="0" y="-28575"/>
              <a:ext cx="812800" cy="841375"/>
            </a:xfrm>
            <a:prstGeom prst="rect">
              <a:avLst/>
            </a:prstGeom>
          </p:spPr>
          <p:txBody>
            <a:bodyPr anchor="ctr" rtlCol="false" tIns="50800" lIns="50800" bIns="50800" rIns="50800"/>
            <a:lstStyle/>
            <a:p>
              <a:pPr algn="ctr">
                <a:lnSpc>
                  <a:spcPts val="2465"/>
                </a:lnSpc>
              </a:pPr>
            </a:p>
          </p:txBody>
        </p:sp>
      </p:grpSp>
      <p:grpSp>
        <p:nvGrpSpPr>
          <p:cNvPr name="Group 24" id="24"/>
          <p:cNvGrpSpPr/>
          <p:nvPr/>
        </p:nvGrpSpPr>
        <p:grpSpPr>
          <a:xfrm rot="0">
            <a:off x="3412717" y="8200181"/>
            <a:ext cx="754204" cy="754204"/>
            <a:chOff x="0" y="0"/>
            <a:chExt cx="812800" cy="812800"/>
          </a:xfrm>
        </p:grpSpPr>
        <p:sp>
          <p:nvSpPr>
            <p:cNvPr name="Freeform 25" id="25"/>
            <p:cNvSpPr/>
            <p:nvPr/>
          </p:nvSpPr>
          <p:spPr>
            <a:xfrm flipH="false" flipV="false" rot="0">
              <a:off x="0" y="0"/>
              <a:ext cx="812800" cy="812800"/>
            </a:xfrm>
            <a:custGeom>
              <a:avLst/>
              <a:gdLst/>
              <a:ahLst/>
              <a:cxnLst/>
              <a:rect r="r" b="b" t="t" l="l"/>
              <a:pathLst>
                <a:path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E4DDC6"/>
            </a:solidFill>
          </p:spPr>
        </p:sp>
        <p:sp>
          <p:nvSpPr>
            <p:cNvPr name="TextBox 26" id="26"/>
            <p:cNvSpPr txBox="true"/>
            <p:nvPr/>
          </p:nvSpPr>
          <p:spPr>
            <a:xfrm>
              <a:off x="0" y="-28575"/>
              <a:ext cx="812800" cy="841375"/>
            </a:xfrm>
            <a:prstGeom prst="rect">
              <a:avLst/>
            </a:prstGeom>
          </p:spPr>
          <p:txBody>
            <a:bodyPr anchor="ctr" rtlCol="false" tIns="50800" lIns="50800" bIns="50800" rIns="50800"/>
            <a:lstStyle/>
            <a:p>
              <a:pPr algn="ctr">
                <a:lnSpc>
                  <a:spcPts val="2465"/>
                </a:lnSpc>
              </a:pPr>
            </a:p>
          </p:txBody>
        </p:sp>
      </p:grpSp>
      <p:grpSp>
        <p:nvGrpSpPr>
          <p:cNvPr name="Group 27" id="27"/>
          <p:cNvGrpSpPr/>
          <p:nvPr/>
        </p:nvGrpSpPr>
        <p:grpSpPr>
          <a:xfrm rot="0">
            <a:off x="4346280" y="8200181"/>
            <a:ext cx="754204" cy="754204"/>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FFFF"/>
            </a:solidFill>
          </p:spPr>
        </p:sp>
        <p:sp>
          <p:nvSpPr>
            <p:cNvPr name="TextBox 29" id="29"/>
            <p:cNvSpPr txBox="true"/>
            <p:nvPr/>
          </p:nvSpPr>
          <p:spPr>
            <a:xfrm>
              <a:off x="0" y="-28575"/>
              <a:ext cx="812800" cy="841375"/>
            </a:xfrm>
            <a:prstGeom prst="rect">
              <a:avLst/>
            </a:prstGeom>
          </p:spPr>
          <p:txBody>
            <a:bodyPr anchor="ctr" rtlCol="false" tIns="50800" lIns="50800" bIns="50800" rIns="50800"/>
            <a:lstStyle/>
            <a:p>
              <a:pPr algn="ctr">
                <a:lnSpc>
                  <a:spcPts val="2465"/>
                </a:lnSpc>
              </a:pPr>
            </a:p>
          </p:txBody>
        </p:sp>
      </p:grpSp>
      <p:sp>
        <p:nvSpPr>
          <p:cNvPr name="TextBox 30" id="30"/>
          <p:cNvSpPr txBox="true"/>
          <p:nvPr/>
        </p:nvSpPr>
        <p:spPr>
          <a:xfrm rot="0">
            <a:off x="1232396" y="3256795"/>
            <a:ext cx="4181285" cy="708533"/>
          </a:xfrm>
          <a:prstGeom prst="rect">
            <a:avLst/>
          </a:prstGeom>
        </p:spPr>
        <p:txBody>
          <a:bodyPr anchor="t" rtlCol="false" tIns="0" lIns="0" bIns="0" rIns="0">
            <a:spAutoFit/>
          </a:bodyPr>
          <a:lstStyle/>
          <a:p>
            <a:pPr algn="ctr">
              <a:lnSpc>
                <a:spcPts val="2806"/>
              </a:lnSpc>
            </a:pPr>
            <a:r>
              <a:rPr lang="en-US" sz="2300" strike="noStrike" u="none">
                <a:solidFill>
                  <a:srgbClr val="000000"/>
                </a:solidFill>
                <a:latin typeface="Gotham Condensed"/>
                <a:ea typeface="Gotham Condensed"/>
                <a:cs typeface="Gotham Condensed"/>
                <a:sym typeface="Gotham Condensed"/>
              </a:rPr>
              <a:t>This presentation template</a:t>
            </a:r>
          </a:p>
          <a:p>
            <a:pPr algn="ctr">
              <a:lnSpc>
                <a:spcPts val="2806"/>
              </a:lnSpc>
            </a:pPr>
            <a:r>
              <a:rPr lang="en-US" sz="2300" strike="noStrike" u="none">
                <a:solidFill>
                  <a:srgbClr val="000000"/>
                </a:solidFill>
                <a:latin typeface="Gotham Condensed"/>
                <a:ea typeface="Gotham Condensed"/>
                <a:cs typeface="Gotham Condensed"/>
                <a:sym typeface="Gotham Condensed"/>
              </a:rPr>
              <a:t>uses the following free fonts:</a:t>
            </a:r>
          </a:p>
        </p:txBody>
      </p:sp>
      <p:sp>
        <p:nvSpPr>
          <p:cNvPr name="TextBox 31" id="31"/>
          <p:cNvSpPr txBox="true"/>
          <p:nvPr/>
        </p:nvSpPr>
        <p:spPr>
          <a:xfrm rot="0">
            <a:off x="1189132" y="6730605"/>
            <a:ext cx="4368067" cy="356108"/>
          </a:xfrm>
          <a:prstGeom prst="rect">
            <a:avLst/>
          </a:prstGeom>
        </p:spPr>
        <p:txBody>
          <a:bodyPr anchor="t" rtlCol="false" tIns="0" lIns="0" bIns="0" rIns="0">
            <a:spAutoFit/>
          </a:bodyPr>
          <a:lstStyle/>
          <a:p>
            <a:pPr algn="ctr">
              <a:lnSpc>
                <a:spcPts val="2806"/>
              </a:lnSpc>
            </a:pPr>
            <a:r>
              <a:rPr lang="en-US" sz="2300">
                <a:solidFill>
                  <a:srgbClr val="000000"/>
                </a:solidFill>
                <a:latin typeface="Gotham Condensed"/>
                <a:ea typeface="Gotham Condensed"/>
                <a:cs typeface="Gotham Condensed"/>
                <a:sym typeface="Gotham Condensed"/>
              </a:rPr>
              <a:t>You can find these fonts online too.</a:t>
            </a:r>
          </a:p>
        </p:txBody>
      </p:sp>
      <p:sp>
        <p:nvSpPr>
          <p:cNvPr name="TextBox 32" id="32"/>
          <p:cNvSpPr txBox="true"/>
          <p:nvPr/>
        </p:nvSpPr>
        <p:spPr>
          <a:xfrm rot="0">
            <a:off x="1747770" y="4193928"/>
            <a:ext cx="3150536" cy="2373757"/>
          </a:xfrm>
          <a:prstGeom prst="rect">
            <a:avLst/>
          </a:prstGeom>
        </p:spPr>
        <p:txBody>
          <a:bodyPr anchor="t" rtlCol="false" tIns="0" lIns="0" bIns="0" rIns="0">
            <a:spAutoFit/>
          </a:bodyPr>
          <a:lstStyle/>
          <a:p>
            <a:pPr algn="ctr">
              <a:lnSpc>
                <a:spcPts val="2368"/>
              </a:lnSpc>
            </a:pPr>
            <a:r>
              <a:rPr lang="en-US" b="true" sz="2299">
                <a:solidFill>
                  <a:srgbClr val="000000"/>
                </a:solidFill>
                <a:latin typeface="Gotham Condensed Bold"/>
                <a:ea typeface="Gotham Condensed Bold"/>
                <a:cs typeface="Gotham Condensed Bold"/>
                <a:sym typeface="Gotham Condensed Bold"/>
              </a:rPr>
              <a:t>TITLES:</a:t>
            </a:r>
          </a:p>
          <a:p>
            <a:pPr algn="ctr">
              <a:lnSpc>
                <a:spcPts val="2368"/>
              </a:lnSpc>
            </a:pPr>
            <a:r>
              <a:rPr lang="en-US" sz="2299">
                <a:solidFill>
                  <a:srgbClr val="000000"/>
                </a:solidFill>
                <a:latin typeface="Gotham Condensed"/>
                <a:ea typeface="Gotham Condensed"/>
                <a:cs typeface="Gotham Condensed"/>
                <a:sym typeface="Gotham Condensed"/>
              </a:rPr>
              <a:t>ZUUME ROUGH BOLD</a:t>
            </a:r>
          </a:p>
          <a:p>
            <a:pPr algn="ctr">
              <a:lnSpc>
                <a:spcPts val="2368"/>
              </a:lnSpc>
            </a:pPr>
          </a:p>
          <a:p>
            <a:pPr algn="ctr">
              <a:lnSpc>
                <a:spcPts val="2368"/>
              </a:lnSpc>
            </a:pPr>
            <a:r>
              <a:rPr lang="en-US" b="true" sz="2299">
                <a:solidFill>
                  <a:srgbClr val="000000"/>
                </a:solidFill>
                <a:latin typeface="Gotham Condensed Bold"/>
                <a:ea typeface="Gotham Condensed Bold"/>
                <a:cs typeface="Gotham Condensed Bold"/>
                <a:sym typeface="Gotham Condensed Bold"/>
              </a:rPr>
              <a:t>HEADERS:</a:t>
            </a:r>
          </a:p>
          <a:p>
            <a:pPr algn="ctr">
              <a:lnSpc>
                <a:spcPts val="2368"/>
              </a:lnSpc>
            </a:pPr>
            <a:r>
              <a:rPr lang="en-US" sz="2299">
                <a:solidFill>
                  <a:srgbClr val="000000"/>
                </a:solidFill>
                <a:latin typeface="Gotham Condensed"/>
                <a:ea typeface="Gotham Condensed"/>
                <a:cs typeface="Gotham Condensed"/>
                <a:sym typeface="Gotham Condensed"/>
              </a:rPr>
              <a:t>GOTHAM CONDENSED</a:t>
            </a:r>
          </a:p>
          <a:p>
            <a:pPr algn="ctr">
              <a:lnSpc>
                <a:spcPts val="2368"/>
              </a:lnSpc>
            </a:pPr>
          </a:p>
          <a:p>
            <a:pPr algn="ctr">
              <a:lnSpc>
                <a:spcPts val="2368"/>
              </a:lnSpc>
            </a:pPr>
            <a:r>
              <a:rPr lang="en-US" b="true" sz="2299">
                <a:solidFill>
                  <a:srgbClr val="000000"/>
                </a:solidFill>
                <a:latin typeface="Gotham Condensed Bold"/>
                <a:ea typeface="Gotham Condensed Bold"/>
                <a:cs typeface="Gotham Condensed Bold"/>
                <a:sym typeface="Gotham Condensed Bold"/>
              </a:rPr>
              <a:t>BODY COPY:</a:t>
            </a:r>
          </a:p>
          <a:p>
            <a:pPr algn="ctr">
              <a:lnSpc>
                <a:spcPts val="2368"/>
              </a:lnSpc>
            </a:pPr>
            <a:r>
              <a:rPr lang="en-US" sz="2299">
                <a:solidFill>
                  <a:srgbClr val="000000"/>
                </a:solidFill>
                <a:latin typeface="Gotham Condensed"/>
                <a:ea typeface="Gotham Condensed"/>
                <a:cs typeface="Gotham Condensed"/>
                <a:sym typeface="Gotham Condensed"/>
              </a:rPr>
              <a:t>GOTHAM CONDENSED</a:t>
            </a:r>
          </a:p>
        </p:txBody>
      </p:sp>
      <p:sp>
        <p:nvSpPr>
          <p:cNvPr name="TextBox 33" id="33"/>
          <p:cNvSpPr txBox="true"/>
          <p:nvPr/>
        </p:nvSpPr>
        <p:spPr>
          <a:xfrm rot="0">
            <a:off x="1312007" y="9053521"/>
            <a:ext cx="1221374" cy="170942"/>
          </a:xfrm>
          <a:prstGeom prst="rect">
            <a:avLst/>
          </a:prstGeom>
        </p:spPr>
        <p:txBody>
          <a:bodyPr anchor="t" rtlCol="false" tIns="0" lIns="0" bIns="0" rIns="0">
            <a:spAutoFit/>
          </a:bodyPr>
          <a:lstStyle/>
          <a:p>
            <a:pPr algn="ctr">
              <a:lnSpc>
                <a:spcPts val="1339"/>
              </a:lnSpc>
            </a:pPr>
            <a:r>
              <a:rPr lang="en-US" b="true" sz="1300">
                <a:solidFill>
                  <a:srgbClr val="000000"/>
                </a:solidFill>
                <a:latin typeface="Gotham Condensed Bold"/>
                <a:ea typeface="Gotham Condensed Bold"/>
                <a:cs typeface="Gotham Condensed Bold"/>
                <a:sym typeface="Gotham Condensed Bold"/>
              </a:rPr>
              <a:t>#ED7843</a:t>
            </a:r>
          </a:p>
        </p:txBody>
      </p:sp>
      <p:sp>
        <p:nvSpPr>
          <p:cNvPr name="TextBox 34" id="34"/>
          <p:cNvSpPr txBox="true"/>
          <p:nvPr/>
        </p:nvSpPr>
        <p:spPr>
          <a:xfrm rot="0">
            <a:off x="2245570" y="9087358"/>
            <a:ext cx="1221374" cy="170942"/>
          </a:xfrm>
          <a:prstGeom prst="rect">
            <a:avLst/>
          </a:prstGeom>
        </p:spPr>
        <p:txBody>
          <a:bodyPr anchor="t" rtlCol="false" tIns="0" lIns="0" bIns="0" rIns="0">
            <a:spAutoFit/>
          </a:bodyPr>
          <a:lstStyle/>
          <a:p>
            <a:pPr algn="ctr">
              <a:lnSpc>
                <a:spcPts val="1339"/>
              </a:lnSpc>
            </a:pPr>
            <a:r>
              <a:rPr lang="en-US" b="true" sz="1300">
                <a:solidFill>
                  <a:srgbClr val="000000"/>
                </a:solidFill>
                <a:latin typeface="Gotham Condensed Bold"/>
                <a:ea typeface="Gotham Condensed Bold"/>
                <a:cs typeface="Gotham Condensed Bold"/>
                <a:sym typeface="Gotham Condensed Bold"/>
              </a:rPr>
              <a:t>#ED7843</a:t>
            </a:r>
          </a:p>
        </p:txBody>
      </p:sp>
      <p:sp>
        <p:nvSpPr>
          <p:cNvPr name="TextBox 35" id="35"/>
          <p:cNvSpPr txBox="true"/>
          <p:nvPr/>
        </p:nvSpPr>
        <p:spPr>
          <a:xfrm rot="0">
            <a:off x="3179133" y="9087358"/>
            <a:ext cx="1221374" cy="170942"/>
          </a:xfrm>
          <a:prstGeom prst="rect">
            <a:avLst/>
          </a:prstGeom>
        </p:spPr>
        <p:txBody>
          <a:bodyPr anchor="t" rtlCol="false" tIns="0" lIns="0" bIns="0" rIns="0">
            <a:spAutoFit/>
          </a:bodyPr>
          <a:lstStyle/>
          <a:p>
            <a:pPr algn="ctr">
              <a:lnSpc>
                <a:spcPts val="1339"/>
              </a:lnSpc>
            </a:pPr>
            <a:r>
              <a:rPr lang="en-US" b="true" sz="1300">
                <a:solidFill>
                  <a:srgbClr val="000000"/>
                </a:solidFill>
                <a:latin typeface="Gotham Condensed Bold"/>
                <a:ea typeface="Gotham Condensed Bold"/>
                <a:cs typeface="Gotham Condensed Bold"/>
                <a:sym typeface="Gotham Condensed Bold"/>
              </a:rPr>
              <a:t>#ED7843</a:t>
            </a:r>
          </a:p>
        </p:txBody>
      </p:sp>
      <p:sp>
        <p:nvSpPr>
          <p:cNvPr name="TextBox 36" id="36"/>
          <p:cNvSpPr txBox="true"/>
          <p:nvPr/>
        </p:nvSpPr>
        <p:spPr>
          <a:xfrm rot="0">
            <a:off x="4112696" y="9087358"/>
            <a:ext cx="1221374" cy="170942"/>
          </a:xfrm>
          <a:prstGeom prst="rect">
            <a:avLst/>
          </a:prstGeom>
        </p:spPr>
        <p:txBody>
          <a:bodyPr anchor="t" rtlCol="false" tIns="0" lIns="0" bIns="0" rIns="0">
            <a:spAutoFit/>
          </a:bodyPr>
          <a:lstStyle/>
          <a:p>
            <a:pPr algn="ctr">
              <a:lnSpc>
                <a:spcPts val="1339"/>
              </a:lnSpc>
            </a:pPr>
            <a:r>
              <a:rPr lang="en-US" b="true" sz="1300">
                <a:solidFill>
                  <a:srgbClr val="000000"/>
                </a:solidFill>
                <a:latin typeface="Gotham Condensed Bold"/>
                <a:ea typeface="Gotham Condensed Bold"/>
                <a:cs typeface="Gotham Condensed Bold"/>
                <a:sym typeface="Gotham Condensed Bold"/>
              </a:rPr>
              <a:t>#ED7843</a:t>
            </a:r>
          </a:p>
        </p:txBody>
      </p:sp>
      <p:sp>
        <p:nvSpPr>
          <p:cNvPr name="TextBox 37" id="37"/>
          <p:cNvSpPr txBox="true"/>
          <p:nvPr/>
        </p:nvSpPr>
        <p:spPr>
          <a:xfrm rot="0">
            <a:off x="4210005" y="1701188"/>
            <a:ext cx="9867990" cy="356108"/>
          </a:xfrm>
          <a:prstGeom prst="rect">
            <a:avLst/>
          </a:prstGeom>
        </p:spPr>
        <p:txBody>
          <a:bodyPr anchor="t" rtlCol="false" tIns="0" lIns="0" bIns="0" rIns="0">
            <a:spAutoFit/>
          </a:bodyPr>
          <a:lstStyle/>
          <a:p>
            <a:pPr algn="ctr" marL="0" indent="0" lvl="1">
              <a:lnSpc>
                <a:spcPts val="2805"/>
              </a:lnSpc>
            </a:pPr>
            <a:r>
              <a:rPr lang="en-US" sz="2299" strike="noStrike" u="none">
                <a:solidFill>
                  <a:srgbClr val="000000"/>
                </a:solidFill>
                <a:latin typeface="Gotham Condensed"/>
                <a:ea typeface="Gotham Condensed"/>
                <a:cs typeface="Gotham Condensed"/>
                <a:sym typeface="Gotham Condensed"/>
              </a:rPr>
              <a:t>Use these design resources in your Canva Presentation.</a:t>
            </a:r>
          </a:p>
        </p:txBody>
      </p:sp>
      <p:sp>
        <p:nvSpPr>
          <p:cNvPr name="TextBox 38" id="38"/>
          <p:cNvSpPr txBox="true"/>
          <p:nvPr/>
        </p:nvSpPr>
        <p:spPr>
          <a:xfrm rot="0">
            <a:off x="11706206" y="9906311"/>
            <a:ext cx="5916757" cy="185049"/>
          </a:xfrm>
          <a:prstGeom prst="rect">
            <a:avLst/>
          </a:prstGeom>
        </p:spPr>
        <p:txBody>
          <a:bodyPr anchor="t" rtlCol="false" tIns="0" lIns="0" bIns="0" rIns="0">
            <a:spAutoFit/>
          </a:bodyPr>
          <a:lstStyle/>
          <a:p>
            <a:pPr algn="r" marL="0" indent="0" lvl="1">
              <a:lnSpc>
                <a:spcPts val="1463"/>
              </a:lnSpc>
            </a:pPr>
            <a:r>
              <a:rPr lang="en-US" b="true" sz="1199">
                <a:solidFill>
                  <a:srgbClr val="ED7843"/>
                </a:solidFill>
                <a:latin typeface="Gotham Condensed Bold"/>
                <a:ea typeface="Gotham Condensed Bold"/>
                <a:cs typeface="Gotham Condensed Bold"/>
                <a:sym typeface="Gotham Condensed Bold"/>
              </a:rPr>
              <a:t>DON'T FORGET TO DELETE THIS </a:t>
            </a:r>
            <a:r>
              <a:rPr lang="en-US" b="true" sz="1199">
                <a:solidFill>
                  <a:srgbClr val="ED7843"/>
                </a:solidFill>
                <a:latin typeface="Gotham Condensed Bold"/>
                <a:ea typeface="Gotham Condensed Bold"/>
                <a:cs typeface="Gotham Condensed Bold"/>
                <a:sym typeface="Gotham Condensed Bold"/>
              </a:rPr>
              <a:t>PAGE BEFORE PRESENTING. </a:t>
            </a:r>
          </a:p>
        </p:txBody>
      </p:sp>
      <p:sp>
        <p:nvSpPr>
          <p:cNvPr name="TextBox 39" id="39"/>
          <p:cNvSpPr txBox="true"/>
          <p:nvPr/>
        </p:nvSpPr>
        <p:spPr>
          <a:xfrm rot="0">
            <a:off x="5469973" y="409575"/>
            <a:ext cx="7348055" cy="1304925"/>
          </a:xfrm>
          <a:prstGeom prst="rect">
            <a:avLst/>
          </a:prstGeom>
        </p:spPr>
        <p:txBody>
          <a:bodyPr anchor="t" rtlCol="false" tIns="0" lIns="0" bIns="0" rIns="0">
            <a:spAutoFit/>
          </a:bodyPr>
          <a:lstStyle/>
          <a:p>
            <a:pPr algn="ctr" marL="0" indent="0" lvl="0">
              <a:lnSpc>
                <a:spcPts val="9000"/>
              </a:lnSpc>
            </a:pPr>
            <a:r>
              <a:rPr lang="en-US" sz="9000" spc="-522" strike="noStrike" u="none">
                <a:solidFill>
                  <a:srgbClr val="231F20"/>
                </a:solidFill>
                <a:latin typeface="Zuume Rough Bold"/>
                <a:ea typeface="Zuume Rough Bold"/>
                <a:cs typeface="Zuume Rough Bold"/>
                <a:sym typeface="Zuume Rough Bold"/>
              </a:rPr>
              <a:t>RESOURCE PAGE</a:t>
            </a:r>
          </a:p>
        </p:txBody>
      </p:sp>
      <p:sp>
        <p:nvSpPr>
          <p:cNvPr name="TextBox 40" id="40"/>
          <p:cNvSpPr txBox="true"/>
          <p:nvPr/>
        </p:nvSpPr>
        <p:spPr>
          <a:xfrm rot="0">
            <a:off x="1747770" y="2683858"/>
            <a:ext cx="3150536" cy="393700"/>
          </a:xfrm>
          <a:prstGeom prst="rect">
            <a:avLst/>
          </a:prstGeom>
        </p:spPr>
        <p:txBody>
          <a:bodyPr anchor="t" rtlCol="false" tIns="0" lIns="0" bIns="0" rIns="0">
            <a:spAutoFit/>
          </a:bodyPr>
          <a:lstStyle/>
          <a:p>
            <a:pPr algn="ctr">
              <a:lnSpc>
                <a:spcPts val="3049"/>
              </a:lnSpc>
            </a:pPr>
            <a:r>
              <a:rPr lang="en-US" b="true" sz="2499">
                <a:solidFill>
                  <a:srgbClr val="231F20"/>
                </a:solidFill>
                <a:latin typeface="Gotham Condensed Bold"/>
                <a:ea typeface="Gotham Condensed Bold"/>
                <a:cs typeface="Gotham Condensed Bold"/>
                <a:sym typeface="Gotham Condensed Bold"/>
              </a:rPr>
              <a:t>Fonts</a:t>
            </a:r>
          </a:p>
        </p:txBody>
      </p:sp>
      <p:sp>
        <p:nvSpPr>
          <p:cNvPr name="TextBox 41" id="41"/>
          <p:cNvSpPr txBox="true"/>
          <p:nvPr/>
        </p:nvSpPr>
        <p:spPr>
          <a:xfrm rot="0">
            <a:off x="10291206" y="2683858"/>
            <a:ext cx="3150536" cy="393700"/>
          </a:xfrm>
          <a:prstGeom prst="rect">
            <a:avLst/>
          </a:prstGeom>
        </p:spPr>
        <p:txBody>
          <a:bodyPr anchor="t" rtlCol="false" tIns="0" lIns="0" bIns="0" rIns="0">
            <a:spAutoFit/>
          </a:bodyPr>
          <a:lstStyle/>
          <a:p>
            <a:pPr algn="ctr">
              <a:lnSpc>
                <a:spcPts val="3049"/>
              </a:lnSpc>
            </a:pPr>
            <a:r>
              <a:rPr lang="en-US" b="true" sz="2499">
                <a:solidFill>
                  <a:srgbClr val="231F20"/>
                </a:solidFill>
                <a:latin typeface="Gotham Condensed Bold"/>
                <a:ea typeface="Gotham Condensed Bold"/>
                <a:cs typeface="Gotham Condensed Bold"/>
                <a:sym typeface="Gotham Condensed Bold"/>
              </a:rPr>
              <a:t>Design Elements</a:t>
            </a:r>
          </a:p>
        </p:txBody>
      </p:sp>
      <p:sp>
        <p:nvSpPr>
          <p:cNvPr name="TextBox 42" id="42"/>
          <p:cNvSpPr txBox="true"/>
          <p:nvPr/>
        </p:nvSpPr>
        <p:spPr>
          <a:xfrm rot="0">
            <a:off x="1747770" y="7286997"/>
            <a:ext cx="3150536" cy="393700"/>
          </a:xfrm>
          <a:prstGeom prst="rect">
            <a:avLst/>
          </a:prstGeom>
        </p:spPr>
        <p:txBody>
          <a:bodyPr anchor="t" rtlCol="false" tIns="0" lIns="0" bIns="0" rIns="0">
            <a:spAutoFit/>
          </a:bodyPr>
          <a:lstStyle/>
          <a:p>
            <a:pPr algn="ctr">
              <a:lnSpc>
                <a:spcPts val="3049"/>
              </a:lnSpc>
            </a:pPr>
            <a:r>
              <a:rPr lang="en-US" b="true" sz="2499">
                <a:solidFill>
                  <a:srgbClr val="231F20"/>
                </a:solidFill>
                <a:latin typeface="Gotham Condensed Bold"/>
                <a:ea typeface="Gotham Condensed Bold"/>
                <a:cs typeface="Gotham Condensed Bold"/>
                <a:sym typeface="Gotham Condensed Bold"/>
              </a:rPr>
              <a:t>Colors</a:t>
            </a:r>
          </a:p>
        </p:txBody>
      </p:sp>
      <p:sp>
        <p:nvSpPr>
          <p:cNvPr name="Freeform 43" id="43"/>
          <p:cNvSpPr/>
          <p:nvPr/>
        </p:nvSpPr>
        <p:spPr>
          <a:xfrm flipH="false" flipV="false" rot="0">
            <a:off x="10671474" y="8692661"/>
            <a:ext cx="4293106" cy="751294"/>
          </a:xfrm>
          <a:custGeom>
            <a:avLst/>
            <a:gdLst/>
            <a:ahLst/>
            <a:cxnLst/>
            <a:rect r="r" b="b" t="t" l="l"/>
            <a:pathLst>
              <a:path h="751294" w="4293106">
                <a:moveTo>
                  <a:pt x="0" y="0"/>
                </a:moveTo>
                <a:lnTo>
                  <a:pt x="4293106" y="0"/>
                </a:lnTo>
                <a:lnTo>
                  <a:pt x="4293106" y="751294"/>
                </a:lnTo>
                <a:lnTo>
                  <a:pt x="0" y="751294"/>
                </a:lnTo>
                <a:lnTo>
                  <a:pt x="0" y="0"/>
                </a:lnTo>
                <a:close/>
              </a:path>
            </a:pathLst>
          </a:custGeom>
          <a:blipFill>
            <a:blip r:embed="rId3"/>
            <a:stretch>
              <a:fillRect l="0" t="0" r="0" b="0"/>
            </a:stretch>
          </a:blipFill>
        </p:spPr>
      </p:sp>
      <p:sp>
        <p:nvSpPr>
          <p:cNvPr name="Freeform 44" id="44"/>
          <p:cNvSpPr/>
          <p:nvPr/>
        </p:nvSpPr>
        <p:spPr>
          <a:xfrm flipH="false" flipV="false" rot="0">
            <a:off x="6486397" y="8129721"/>
            <a:ext cx="4293106" cy="1094742"/>
          </a:xfrm>
          <a:custGeom>
            <a:avLst/>
            <a:gdLst/>
            <a:ahLst/>
            <a:cxnLst/>
            <a:rect r="r" b="b" t="t" l="l"/>
            <a:pathLst>
              <a:path h="1094742" w="4293106">
                <a:moveTo>
                  <a:pt x="0" y="0"/>
                </a:moveTo>
                <a:lnTo>
                  <a:pt x="4293105" y="0"/>
                </a:lnTo>
                <a:lnTo>
                  <a:pt x="4293105" y="1094742"/>
                </a:lnTo>
                <a:lnTo>
                  <a:pt x="0" y="1094742"/>
                </a:lnTo>
                <a:lnTo>
                  <a:pt x="0" y="0"/>
                </a:lnTo>
                <a:close/>
              </a:path>
            </a:pathLst>
          </a:custGeom>
          <a:blipFill>
            <a:blip r:embed="rId4"/>
            <a:stretch>
              <a:fillRect l="0" t="0" r="0" b="0"/>
            </a:stretch>
          </a:blipFill>
        </p:spPr>
      </p:sp>
      <p:sp>
        <p:nvSpPr>
          <p:cNvPr name="Freeform 45" id="45"/>
          <p:cNvSpPr/>
          <p:nvPr/>
        </p:nvSpPr>
        <p:spPr>
          <a:xfrm flipH="false" flipV="false" rot="-675864">
            <a:off x="11165443" y="6802152"/>
            <a:ext cx="1337188" cy="1645310"/>
          </a:xfrm>
          <a:custGeom>
            <a:avLst/>
            <a:gdLst/>
            <a:ahLst/>
            <a:cxnLst/>
            <a:rect r="r" b="b" t="t" l="l"/>
            <a:pathLst>
              <a:path h="1645310" w="1337188">
                <a:moveTo>
                  <a:pt x="0" y="0"/>
                </a:moveTo>
                <a:lnTo>
                  <a:pt x="1337188" y="0"/>
                </a:lnTo>
                <a:lnTo>
                  <a:pt x="1337188" y="1645310"/>
                </a:lnTo>
                <a:lnTo>
                  <a:pt x="0" y="1645310"/>
                </a:lnTo>
                <a:lnTo>
                  <a:pt x="0" y="0"/>
                </a:lnTo>
                <a:close/>
              </a:path>
            </a:pathLst>
          </a:custGeom>
          <a:blipFill>
            <a:blip r:embed="rId5">
              <a:alphaModFix amt="57000"/>
              <a:extLst>
                <a:ext uri="{96DAC541-7B7A-43D3-8B79-37D633B846F1}">
                  <asvg:svgBlip xmlns:asvg="http://schemas.microsoft.com/office/drawing/2016/SVG/main" r:embed="rId6"/>
                </a:ext>
              </a:extLst>
            </a:blip>
            <a:stretch>
              <a:fillRect l="0" t="0" r="0" b="0"/>
            </a:stretch>
          </a:blipFill>
          <a:ln cap="sq">
            <a:noFill/>
            <a:prstDash val="solid"/>
            <a:miter/>
          </a:ln>
        </p:spPr>
      </p:sp>
      <p:sp>
        <p:nvSpPr>
          <p:cNvPr name="Freeform 46" id="46"/>
          <p:cNvSpPr/>
          <p:nvPr/>
        </p:nvSpPr>
        <p:spPr>
          <a:xfrm flipH="false" flipV="false" rot="0">
            <a:off x="13441741" y="3615824"/>
            <a:ext cx="3708121" cy="1205139"/>
          </a:xfrm>
          <a:custGeom>
            <a:avLst/>
            <a:gdLst/>
            <a:ahLst/>
            <a:cxnLst/>
            <a:rect r="r" b="b" t="t" l="l"/>
            <a:pathLst>
              <a:path h="1205139" w="3708121">
                <a:moveTo>
                  <a:pt x="0" y="0"/>
                </a:moveTo>
                <a:lnTo>
                  <a:pt x="3708122" y="0"/>
                </a:lnTo>
                <a:lnTo>
                  <a:pt x="3708122" y="1205139"/>
                </a:lnTo>
                <a:lnTo>
                  <a:pt x="0" y="1205139"/>
                </a:lnTo>
                <a:lnTo>
                  <a:pt x="0" y="0"/>
                </a:lnTo>
                <a:close/>
              </a:path>
            </a:pathLst>
          </a:custGeom>
          <a:blipFill>
            <a:blip r:embed="rId7"/>
            <a:stretch>
              <a:fillRect l="0" t="0" r="0" b="0"/>
            </a:stretch>
          </a:blipFill>
        </p:spPr>
      </p:sp>
      <p:sp>
        <p:nvSpPr>
          <p:cNvPr name="Freeform 47" id="47"/>
          <p:cNvSpPr/>
          <p:nvPr/>
        </p:nvSpPr>
        <p:spPr>
          <a:xfrm flipH="false" flipV="false" rot="400254">
            <a:off x="15262749" y="5217397"/>
            <a:ext cx="1779502" cy="991337"/>
          </a:xfrm>
          <a:custGeom>
            <a:avLst/>
            <a:gdLst/>
            <a:ahLst/>
            <a:cxnLst/>
            <a:rect r="r" b="b" t="t" l="l"/>
            <a:pathLst>
              <a:path h="991337" w="1779502">
                <a:moveTo>
                  <a:pt x="0" y="0"/>
                </a:moveTo>
                <a:lnTo>
                  <a:pt x="1779501" y="0"/>
                </a:lnTo>
                <a:lnTo>
                  <a:pt x="1779501" y="991337"/>
                </a:lnTo>
                <a:lnTo>
                  <a:pt x="0" y="991337"/>
                </a:lnTo>
                <a:lnTo>
                  <a:pt x="0" y="0"/>
                </a:lnTo>
                <a:close/>
              </a:path>
            </a:pathLst>
          </a:custGeom>
          <a:blipFill>
            <a:blip r:embed="rId8"/>
            <a:stretch>
              <a:fillRect l="0" t="0" r="0" b="0"/>
            </a:stretch>
          </a:blipFill>
        </p:spPr>
      </p:sp>
      <p:sp>
        <p:nvSpPr>
          <p:cNvPr name="Freeform 48" id="48"/>
          <p:cNvSpPr/>
          <p:nvPr/>
        </p:nvSpPr>
        <p:spPr>
          <a:xfrm flipH="false" flipV="false" rot="400254">
            <a:off x="16044350" y="6361246"/>
            <a:ext cx="978526" cy="1278222"/>
          </a:xfrm>
          <a:custGeom>
            <a:avLst/>
            <a:gdLst/>
            <a:ahLst/>
            <a:cxnLst/>
            <a:rect r="r" b="b" t="t" l="l"/>
            <a:pathLst>
              <a:path h="1278222" w="978526">
                <a:moveTo>
                  <a:pt x="0" y="0"/>
                </a:moveTo>
                <a:lnTo>
                  <a:pt x="978526" y="0"/>
                </a:lnTo>
                <a:lnTo>
                  <a:pt x="978526" y="1278222"/>
                </a:lnTo>
                <a:lnTo>
                  <a:pt x="0" y="1278222"/>
                </a:lnTo>
                <a:lnTo>
                  <a:pt x="0" y="0"/>
                </a:lnTo>
                <a:close/>
              </a:path>
            </a:pathLst>
          </a:custGeom>
          <a:blipFill>
            <a:blip r:embed="rId9"/>
            <a:stretch>
              <a:fillRect l="0" t="0" r="0" b="0"/>
            </a:stretch>
          </a:blipFill>
        </p:spPr>
      </p:sp>
      <p:sp>
        <p:nvSpPr>
          <p:cNvPr name="Freeform 49" id="49"/>
          <p:cNvSpPr/>
          <p:nvPr/>
        </p:nvSpPr>
        <p:spPr>
          <a:xfrm flipH="false" flipV="false" rot="25305">
            <a:off x="15215749" y="7912795"/>
            <a:ext cx="1707364" cy="1244242"/>
          </a:xfrm>
          <a:custGeom>
            <a:avLst/>
            <a:gdLst/>
            <a:ahLst/>
            <a:cxnLst/>
            <a:rect r="r" b="b" t="t" l="l"/>
            <a:pathLst>
              <a:path h="1244242" w="1707364">
                <a:moveTo>
                  <a:pt x="0" y="0"/>
                </a:moveTo>
                <a:lnTo>
                  <a:pt x="1707364" y="0"/>
                </a:lnTo>
                <a:lnTo>
                  <a:pt x="1707364" y="1244242"/>
                </a:lnTo>
                <a:lnTo>
                  <a:pt x="0" y="1244242"/>
                </a:lnTo>
                <a:lnTo>
                  <a:pt x="0" y="0"/>
                </a:lnTo>
                <a:close/>
              </a:path>
            </a:pathLst>
          </a:custGeom>
          <a:blipFill>
            <a:blip r:embed="rId10"/>
            <a:stretch>
              <a:fillRect l="0" t="0" r="0" b="0"/>
            </a:stretch>
          </a:blipFill>
        </p:spPr>
      </p:sp>
      <p:sp>
        <p:nvSpPr>
          <p:cNvPr name="Freeform 50" id="50"/>
          <p:cNvSpPr/>
          <p:nvPr/>
        </p:nvSpPr>
        <p:spPr>
          <a:xfrm flipH="false" flipV="false" rot="-1211666">
            <a:off x="12338314" y="4693568"/>
            <a:ext cx="2940553" cy="4185841"/>
          </a:xfrm>
          <a:custGeom>
            <a:avLst/>
            <a:gdLst/>
            <a:ahLst/>
            <a:cxnLst/>
            <a:rect r="r" b="b" t="t" l="l"/>
            <a:pathLst>
              <a:path h="4185841" w="2940553">
                <a:moveTo>
                  <a:pt x="0" y="0"/>
                </a:moveTo>
                <a:lnTo>
                  <a:pt x="2940553" y="0"/>
                </a:lnTo>
                <a:lnTo>
                  <a:pt x="2940553" y="4185841"/>
                </a:lnTo>
                <a:lnTo>
                  <a:pt x="0" y="4185841"/>
                </a:lnTo>
                <a:lnTo>
                  <a:pt x="0" y="0"/>
                </a:lnTo>
                <a:close/>
              </a:path>
            </a:pathLst>
          </a:custGeom>
          <a:blipFill>
            <a:blip r:embed="rId11"/>
            <a:stretch>
              <a:fillRect l="0" t="0" r="0" b="0"/>
            </a:stretch>
          </a:blipFill>
        </p:spPr>
      </p:sp>
      <p:sp>
        <p:nvSpPr>
          <p:cNvPr name="Freeform 51" id="51"/>
          <p:cNvSpPr/>
          <p:nvPr/>
        </p:nvSpPr>
        <p:spPr>
          <a:xfrm flipH="false" flipV="false" rot="359399">
            <a:off x="9862968" y="7351011"/>
            <a:ext cx="890393" cy="547592"/>
          </a:xfrm>
          <a:custGeom>
            <a:avLst/>
            <a:gdLst/>
            <a:ahLst/>
            <a:cxnLst/>
            <a:rect r="r" b="b" t="t" l="l"/>
            <a:pathLst>
              <a:path h="547592" w="890393">
                <a:moveTo>
                  <a:pt x="0" y="0"/>
                </a:moveTo>
                <a:lnTo>
                  <a:pt x="890393" y="0"/>
                </a:lnTo>
                <a:lnTo>
                  <a:pt x="890393" y="547592"/>
                </a:lnTo>
                <a:lnTo>
                  <a:pt x="0" y="547592"/>
                </a:lnTo>
                <a:lnTo>
                  <a:pt x="0" y="0"/>
                </a:lnTo>
                <a:close/>
              </a:path>
            </a:pathLst>
          </a:custGeom>
          <a:blipFill>
            <a:blip r:embed="rId12"/>
            <a:stretch>
              <a:fillRect l="0" t="0" r="0" b="0"/>
            </a:stretch>
          </a:blipFill>
        </p:spPr>
      </p:sp>
      <p:sp>
        <p:nvSpPr>
          <p:cNvPr name="Freeform 52" id="52"/>
          <p:cNvSpPr/>
          <p:nvPr/>
        </p:nvSpPr>
        <p:spPr>
          <a:xfrm flipH="false" flipV="false" rot="-322503">
            <a:off x="6288164" y="4176307"/>
            <a:ext cx="2434070" cy="3918483"/>
          </a:xfrm>
          <a:custGeom>
            <a:avLst/>
            <a:gdLst/>
            <a:ahLst/>
            <a:cxnLst/>
            <a:rect r="r" b="b" t="t" l="l"/>
            <a:pathLst>
              <a:path h="3918483" w="2434070">
                <a:moveTo>
                  <a:pt x="0" y="0"/>
                </a:moveTo>
                <a:lnTo>
                  <a:pt x="2434070" y="0"/>
                </a:lnTo>
                <a:lnTo>
                  <a:pt x="2434070" y="3918484"/>
                </a:lnTo>
                <a:lnTo>
                  <a:pt x="0" y="3918484"/>
                </a:lnTo>
                <a:lnTo>
                  <a:pt x="0" y="0"/>
                </a:lnTo>
                <a:close/>
              </a:path>
            </a:pathLst>
          </a:custGeom>
          <a:blipFill>
            <a:blip r:embed="rId13"/>
            <a:stretch>
              <a:fillRect l="0" t="0" r="0" b="0"/>
            </a:stretch>
          </a:blipFill>
        </p:spPr>
      </p:sp>
      <p:sp>
        <p:nvSpPr>
          <p:cNvPr name="Freeform 53" id="53"/>
          <p:cNvSpPr/>
          <p:nvPr/>
        </p:nvSpPr>
        <p:spPr>
          <a:xfrm flipH="true" flipV="false" rot="0">
            <a:off x="10110090" y="3615824"/>
            <a:ext cx="2704330" cy="2673907"/>
          </a:xfrm>
          <a:custGeom>
            <a:avLst/>
            <a:gdLst/>
            <a:ahLst/>
            <a:cxnLst/>
            <a:rect r="r" b="b" t="t" l="l"/>
            <a:pathLst>
              <a:path h="2673907" w="2704330">
                <a:moveTo>
                  <a:pt x="2704330" y="0"/>
                </a:moveTo>
                <a:lnTo>
                  <a:pt x="0" y="0"/>
                </a:lnTo>
                <a:lnTo>
                  <a:pt x="0" y="2673906"/>
                </a:lnTo>
                <a:lnTo>
                  <a:pt x="2704330" y="2673906"/>
                </a:lnTo>
                <a:lnTo>
                  <a:pt x="2704330" y="0"/>
                </a:lnTo>
                <a:close/>
              </a:path>
            </a:pathLst>
          </a:custGeom>
          <a:blipFill>
            <a:blip r:embed="rId14"/>
            <a:stretch>
              <a:fillRect l="0" t="0" r="0" b="0"/>
            </a:stretch>
          </a:blipFill>
        </p:spPr>
      </p:sp>
      <p:sp>
        <p:nvSpPr>
          <p:cNvPr name="Freeform 54" id="54"/>
          <p:cNvSpPr/>
          <p:nvPr/>
        </p:nvSpPr>
        <p:spPr>
          <a:xfrm flipH="false" flipV="false" rot="0">
            <a:off x="8311963" y="5469845"/>
            <a:ext cx="1664073" cy="2540570"/>
          </a:xfrm>
          <a:custGeom>
            <a:avLst/>
            <a:gdLst/>
            <a:ahLst/>
            <a:cxnLst/>
            <a:rect r="r" b="b" t="t" l="l"/>
            <a:pathLst>
              <a:path h="2540570" w="1664073">
                <a:moveTo>
                  <a:pt x="0" y="0"/>
                </a:moveTo>
                <a:lnTo>
                  <a:pt x="1664074" y="0"/>
                </a:lnTo>
                <a:lnTo>
                  <a:pt x="1664074" y="2540571"/>
                </a:lnTo>
                <a:lnTo>
                  <a:pt x="0" y="2540571"/>
                </a:lnTo>
                <a:lnTo>
                  <a:pt x="0" y="0"/>
                </a:lnTo>
                <a:close/>
              </a:path>
            </a:pathLst>
          </a:custGeom>
          <a:blipFill>
            <a:blip r:embed="rId15"/>
            <a:stretch>
              <a:fillRect l="0" t="0" r="0" b="0"/>
            </a:stretch>
          </a:blipFill>
        </p:spPr>
      </p:sp>
      <p:sp>
        <p:nvSpPr>
          <p:cNvPr name="Freeform 55" id="55"/>
          <p:cNvSpPr/>
          <p:nvPr/>
        </p:nvSpPr>
        <p:spPr>
          <a:xfrm flipH="false" flipV="false" rot="0">
            <a:off x="8900415" y="3582459"/>
            <a:ext cx="903435" cy="1763561"/>
          </a:xfrm>
          <a:custGeom>
            <a:avLst/>
            <a:gdLst/>
            <a:ahLst/>
            <a:cxnLst/>
            <a:rect r="r" b="b" t="t" l="l"/>
            <a:pathLst>
              <a:path h="1763561" w="903435">
                <a:moveTo>
                  <a:pt x="0" y="0"/>
                </a:moveTo>
                <a:lnTo>
                  <a:pt x="903434" y="0"/>
                </a:lnTo>
                <a:lnTo>
                  <a:pt x="903434" y="1763561"/>
                </a:lnTo>
                <a:lnTo>
                  <a:pt x="0" y="1763561"/>
                </a:lnTo>
                <a:lnTo>
                  <a:pt x="0" y="0"/>
                </a:lnTo>
                <a:close/>
              </a:path>
            </a:pathLst>
          </a:custGeom>
          <a:blipFill>
            <a:blip r:embed="rId16">
              <a:alphaModFix amt="57000"/>
              <a:extLst>
                <a:ext uri="{96DAC541-7B7A-43D3-8B79-37D633B846F1}">
                  <asvg:svgBlip xmlns:asvg="http://schemas.microsoft.com/office/drawing/2016/SVG/main" r:embed="rId17"/>
                </a:ext>
              </a:extLst>
            </a:blip>
            <a:stretch>
              <a:fillRect l="0" t="0" r="0" b="0"/>
            </a:stretch>
          </a:blipFill>
        </p:spPr>
      </p:sp>
    </p:spTree>
  </p:cSld>
  <p:clrMapOvr>
    <a:masterClrMapping/>
  </p:clrMapOvr>
  <p:transition spd="med">
    <p:cover dir="l"/>
  </p:transition>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TextBox 3" id="3"/>
          <p:cNvSpPr txBox="true"/>
          <p:nvPr/>
        </p:nvSpPr>
        <p:spPr>
          <a:xfrm rot="0">
            <a:off x="3377480" y="2925927"/>
            <a:ext cx="11533039" cy="356108"/>
          </a:xfrm>
          <a:prstGeom prst="rect">
            <a:avLst/>
          </a:prstGeom>
        </p:spPr>
        <p:txBody>
          <a:bodyPr anchor="t" rtlCol="false" tIns="0" lIns="0" bIns="0" rIns="0">
            <a:spAutoFit/>
          </a:bodyPr>
          <a:lstStyle/>
          <a:p>
            <a:pPr algn="ctr" marL="0" indent="0" lvl="1">
              <a:lnSpc>
                <a:spcPts val="2806"/>
              </a:lnSpc>
            </a:pPr>
            <a:r>
              <a:rPr lang="en-US" sz="2300">
                <a:solidFill>
                  <a:srgbClr val="000000"/>
                </a:solidFill>
                <a:latin typeface="Gotham Condensed"/>
                <a:ea typeface="Gotham Condensed"/>
                <a:cs typeface="Gotham Condensed"/>
                <a:sym typeface="Gotham Condensed"/>
              </a:rPr>
              <a:t>This presentation template is free for everyone to use thanks to the following:</a:t>
            </a:r>
          </a:p>
        </p:txBody>
      </p:sp>
      <p:sp>
        <p:nvSpPr>
          <p:cNvPr name="TextBox 4" id="4"/>
          <p:cNvSpPr txBox="true"/>
          <p:nvPr/>
        </p:nvSpPr>
        <p:spPr>
          <a:xfrm rot="0">
            <a:off x="7108732" y="8247898"/>
            <a:ext cx="4070535" cy="440563"/>
          </a:xfrm>
          <a:prstGeom prst="rect">
            <a:avLst/>
          </a:prstGeom>
        </p:spPr>
        <p:txBody>
          <a:bodyPr anchor="t" rtlCol="false" tIns="0" lIns="0" bIns="0" rIns="0">
            <a:spAutoFit/>
          </a:bodyPr>
          <a:lstStyle/>
          <a:p>
            <a:pPr algn="ctr" marL="0" indent="0" lvl="1">
              <a:lnSpc>
                <a:spcPts val="3415"/>
              </a:lnSpc>
            </a:pPr>
            <a:r>
              <a:rPr lang="en-US" b="true" sz="2799" i="true">
                <a:solidFill>
                  <a:srgbClr val="ED7843"/>
                </a:solidFill>
                <a:latin typeface="Gotham Condensed Bold Italics"/>
                <a:ea typeface="Gotham Condensed Bold Italics"/>
                <a:cs typeface="Gotham Condensed Bold Italics"/>
                <a:sym typeface="Gotham Condensed Bold Italics"/>
              </a:rPr>
              <a:t>Happy designing!</a:t>
            </a:r>
          </a:p>
        </p:txBody>
      </p:sp>
      <p:sp>
        <p:nvSpPr>
          <p:cNvPr name="TextBox 5" id="5"/>
          <p:cNvSpPr txBox="true"/>
          <p:nvPr/>
        </p:nvSpPr>
        <p:spPr>
          <a:xfrm rot="0">
            <a:off x="4210005" y="5279512"/>
            <a:ext cx="9867990" cy="356108"/>
          </a:xfrm>
          <a:prstGeom prst="rect">
            <a:avLst/>
          </a:prstGeom>
        </p:spPr>
        <p:txBody>
          <a:bodyPr anchor="t" rtlCol="false" tIns="0" lIns="0" bIns="0" rIns="0">
            <a:spAutoFit/>
          </a:bodyPr>
          <a:lstStyle/>
          <a:p>
            <a:pPr algn="ctr" marL="0" indent="0" lvl="1">
              <a:lnSpc>
                <a:spcPts val="2806"/>
              </a:lnSpc>
            </a:pPr>
            <a:r>
              <a:rPr lang="en-US" sz="2300">
                <a:solidFill>
                  <a:srgbClr val="000000"/>
                </a:solidFill>
                <a:latin typeface="Gotham Condensed"/>
                <a:ea typeface="Gotham Condensed"/>
                <a:cs typeface="Gotham Condensed"/>
                <a:sym typeface="Gotham Condensed"/>
              </a:rPr>
              <a:t>for the presentation template</a:t>
            </a:r>
          </a:p>
        </p:txBody>
      </p:sp>
      <p:sp>
        <p:nvSpPr>
          <p:cNvPr name="TextBox 6" id="6"/>
          <p:cNvSpPr txBox="true"/>
          <p:nvPr/>
        </p:nvSpPr>
        <p:spPr>
          <a:xfrm rot="0">
            <a:off x="4210005" y="7014728"/>
            <a:ext cx="9867990" cy="356108"/>
          </a:xfrm>
          <a:prstGeom prst="rect">
            <a:avLst/>
          </a:prstGeom>
        </p:spPr>
        <p:txBody>
          <a:bodyPr anchor="t" rtlCol="false" tIns="0" lIns="0" bIns="0" rIns="0">
            <a:spAutoFit/>
          </a:bodyPr>
          <a:lstStyle/>
          <a:p>
            <a:pPr algn="ctr" marL="0" indent="0" lvl="1">
              <a:lnSpc>
                <a:spcPts val="2806"/>
              </a:lnSpc>
            </a:pPr>
            <a:r>
              <a:rPr lang="en-US" sz="2300">
                <a:solidFill>
                  <a:srgbClr val="000000"/>
                </a:solidFill>
                <a:latin typeface="Gotham Condensed"/>
                <a:ea typeface="Gotham Condensed"/>
                <a:cs typeface="Gotham Condensed"/>
                <a:sym typeface="Gotham Condensed"/>
              </a:rPr>
              <a:t>for the photos</a:t>
            </a:r>
          </a:p>
        </p:txBody>
      </p:sp>
      <p:sp>
        <p:nvSpPr>
          <p:cNvPr name="TextBox 7" id="7"/>
          <p:cNvSpPr txBox="true"/>
          <p:nvPr/>
        </p:nvSpPr>
        <p:spPr>
          <a:xfrm rot="0">
            <a:off x="5469973" y="1453489"/>
            <a:ext cx="7348055" cy="1304925"/>
          </a:xfrm>
          <a:prstGeom prst="rect">
            <a:avLst/>
          </a:prstGeom>
        </p:spPr>
        <p:txBody>
          <a:bodyPr anchor="t" rtlCol="false" tIns="0" lIns="0" bIns="0" rIns="0">
            <a:spAutoFit/>
          </a:bodyPr>
          <a:lstStyle/>
          <a:p>
            <a:pPr algn="ctr" marL="0" indent="0" lvl="0">
              <a:lnSpc>
                <a:spcPts val="9000"/>
              </a:lnSpc>
              <a:spcBef>
                <a:spcPct val="0"/>
              </a:spcBef>
            </a:pPr>
            <a:r>
              <a:rPr lang="en-US" b="true" sz="9000" spc="-522" strike="noStrike" u="none">
                <a:solidFill>
                  <a:srgbClr val="231F20"/>
                </a:solidFill>
                <a:latin typeface="Zuume Rough Bold"/>
                <a:ea typeface="Zuume Rough Bold"/>
                <a:cs typeface="Zuume Rough Bold"/>
                <a:sym typeface="Zuume Rough Bold"/>
              </a:rPr>
              <a:t>CREDITS</a:t>
            </a:r>
          </a:p>
        </p:txBody>
      </p:sp>
      <p:sp>
        <p:nvSpPr>
          <p:cNvPr name="TextBox 8" id="8"/>
          <p:cNvSpPr txBox="true"/>
          <p:nvPr/>
        </p:nvSpPr>
        <p:spPr>
          <a:xfrm rot="0">
            <a:off x="6110027" y="6282261"/>
            <a:ext cx="6067945" cy="624517"/>
          </a:xfrm>
          <a:prstGeom prst="rect">
            <a:avLst/>
          </a:prstGeom>
        </p:spPr>
        <p:txBody>
          <a:bodyPr anchor="t" rtlCol="false" tIns="0" lIns="0" bIns="0" rIns="0">
            <a:spAutoFit/>
          </a:bodyPr>
          <a:lstStyle/>
          <a:p>
            <a:pPr algn="ctr" marL="0" indent="0" lvl="0">
              <a:lnSpc>
                <a:spcPts val="4712"/>
              </a:lnSpc>
            </a:pPr>
            <a:r>
              <a:rPr lang="en-US" sz="4712">
                <a:solidFill>
                  <a:srgbClr val="231F20"/>
                </a:solidFill>
                <a:latin typeface="Gotham Condensed"/>
                <a:ea typeface="Gotham Condensed"/>
                <a:cs typeface="Gotham Condensed"/>
                <a:sym typeface="Gotham Condensed"/>
              </a:rPr>
              <a:t>Pexels, Pixabay</a:t>
            </a:r>
          </a:p>
        </p:txBody>
      </p:sp>
      <p:sp>
        <p:nvSpPr>
          <p:cNvPr name="Freeform 9" id="9"/>
          <p:cNvSpPr/>
          <p:nvPr/>
        </p:nvSpPr>
        <p:spPr>
          <a:xfrm flipH="false" flipV="false" rot="0">
            <a:off x="6731779" y="3872839"/>
            <a:ext cx="4824443" cy="1206111"/>
          </a:xfrm>
          <a:custGeom>
            <a:avLst/>
            <a:gdLst/>
            <a:ahLst/>
            <a:cxnLst/>
            <a:rect r="r" b="b" t="t" l="l"/>
            <a:pathLst>
              <a:path h="1206111" w="4824443">
                <a:moveTo>
                  <a:pt x="0" y="0"/>
                </a:moveTo>
                <a:lnTo>
                  <a:pt x="4824442" y="0"/>
                </a:lnTo>
                <a:lnTo>
                  <a:pt x="4824442" y="1206111"/>
                </a:lnTo>
                <a:lnTo>
                  <a:pt x="0" y="120611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transition spd="med">
    <p:cover dir="u"/>
  </p:transition>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a:grpSpLocks noChangeAspect="true"/>
          </p:cNvGrpSpPr>
          <p:nvPr/>
        </p:nvGrpSpPr>
        <p:grpSpPr>
          <a:xfrm rot="178993">
            <a:off x="7653167" y="3293927"/>
            <a:ext cx="5185890" cy="4120352"/>
            <a:chOff x="0" y="0"/>
            <a:chExt cx="3901440" cy="3099816"/>
          </a:xfrm>
        </p:grpSpPr>
        <p:sp>
          <p:nvSpPr>
            <p:cNvPr name="Freeform 4" id="4"/>
            <p:cNvSpPr/>
            <p:nvPr/>
          </p:nvSpPr>
          <p:spPr>
            <a:xfrm flipH="false" flipV="false" rot="0">
              <a:off x="127000" y="190500"/>
              <a:ext cx="3657600" cy="2413000"/>
            </a:xfrm>
            <a:custGeom>
              <a:avLst/>
              <a:gdLst/>
              <a:ahLst/>
              <a:cxnLst/>
              <a:rect r="r" b="b" t="t" l="l"/>
              <a:pathLst>
                <a:path h="2413000" w="3657600">
                  <a:moveTo>
                    <a:pt x="3657600" y="2413000"/>
                  </a:moveTo>
                  <a:lnTo>
                    <a:pt x="0" y="2413000"/>
                  </a:lnTo>
                  <a:lnTo>
                    <a:pt x="0" y="0"/>
                  </a:lnTo>
                  <a:lnTo>
                    <a:pt x="3657600" y="0"/>
                  </a:lnTo>
                  <a:lnTo>
                    <a:pt x="3657600" y="2413000"/>
                  </a:lnTo>
                  <a:close/>
                </a:path>
              </a:pathLst>
            </a:custGeom>
            <a:blipFill>
              <a:blip r:embed="rId3"/>
              <a:stretch>
                <a:fillRect l="0" t="-494" r="0" b="-494"/>
              </a:stretch>
            </a:blipFill>
          </p:spPr>
        </p:sp>
        <p:sp>
          <p:nvSpPr>
            <p:cNvPr name="Freeform 5" id="5"/>
            <p:cNvSpPr/>
            <p:nvPr/>
          </p:nvSpPr>
          <p:spPr>
            <a:xfrm flipH="false" flipV="false" rot="0">
              <a:off x="0" y="0"/>
              <a:ext cx="3901440" cy="3099816"/>
            </a:xfrm>
            <a:custGeom>
              <a:avLst/>
              <a:gdLst/>
              <a:ahLst/>
              <a:cxnLst/>
              <a:rect r="r" b="b" t="t" l="l"/>
              <a:pathLst>
                <a:path h="3099816" w="3901440">
                  <a:moveTo>
                    <a:pt x="3901440" y="3099816"/>
                  </a:moveTo>
                  <a:lnTo>
                    <a:pt x="0" y="3099816"/>
                  </a:lnTo>
                  <a:lnTo>
                    <a:pt x="0" y="0"/>
                  </a:lnTo>
                  <a:lnTo>
                    <a:pt x="3901440" y="0"/>
                  </a:lnTo>
                  <a:lnTo>
                    <a:pt x="3901440" y="3099816"/>
                  </a:lnTo>
                  <a:close/>
                </a:path>
              </a:pathLst>
            </a:custGeom>
            <a:blipFill>
              <a:blip r:embed="rId4"/>
              <a:stretch>
                <a:fillRect l="0" t="-29" r="0" b="-29"/>
              </a:stretch>
            </a:blipFill>
          </p:spPr>
        </p:sp>
      </p:grpSp>
      <p:grpSp>
        <p:nvGrpSpPr>
          <p:cNvPr name="Group 6" id="6"/>
          <p:cNvGrpSpPr>
            <a:grpSpLocks noChangeAspect="true"/>
          </p:cNvGrpSpPr>
          <p:nvPr/>
        </p:nvGrpSpPr>
        <p:grpSpPr>
          <a:xfrm rot="-151834">
            <a:off x="2359794" y="6714874"/>
            <a:ext cx="4129276" cy="3280839"/>
            <a:chOff x="0" y="0"/>
            <a:chExt cx="3901440" cy="3099816"/>
          </a:xfrm>
        </p:grpSpPr>
        <p:sp>
          <p:nvSpPr>
            <p:cNvPr name="Freeform 7" id="7"/>
            <p:cNvSpPr/>
            <p:nvPr/>
          </p:nvSpPr>
          <p:spPr>
            <a:xfrm flipH="false" flipV="false" rot="0">
              <a:off x="127000" y="190500"/>
              <a:ext cx="3657600" cy="2413000"/>
            </a:xfrm>
            <a:custGeom>
              <a:avLst/>
              <a:gdLst/>
              <a:ahLst/>
              <a:cxnLst/>
              <a:rect r="r" b="b" t="t" l="l"/>
              <a:pathLst>
                <a:path h="2413000" w="3657600">
                  <a:moveTo>
                    <a:pt x="3657600" y="2413000"/>
                  </a:moveTo>
                  <a:lnTo>
                    <a:pt x="0" y="2413000"/>
                  </a:lnTo>
                  <a:lnTo>
                    <a:pt x="0" y="0"/>
                  </a:lnTo>
                  <a:lnTo>
                    <a:pt x="3657600" y="0"/>
                  </a:lnTo>
                  <a:lnTo>
                    <a:pt x="3657600" y="2413000"/>
                  </a:lnTo>
                  <a:close/>
                </a:path>
              </a:pathLst>
            </a:custGeom>
            <a:blipFill>
              <a:blip r:embed="rId5"/>
              <a:stretch>
                <a:fillRect l="0" t="-494" r="0" b="-494"/>
              </a:stretch>
            </a:blipFill>
          </p:spPr>
        </p:sp>
        <p:sp>
          <p:nvSpPr>
            <p:cNvPr name="Freeform 8" id="8"/>
            <p:cNvSpPr/>
            <p:nvPr/>
          </p:nvSpPr>
          <p:spPr>
            <a:xfrm flipH="false" flipV="false" rot="0">
              <a:off x="0" y="0"/>
              <a:ext cx="3901440" cy="3099816"/>
            </a:xfrm>
            <a:custGeom>
              <a:avLst/>
              <a:gdLst/>
              <a:ahLst/>
              <a:cxnLst/>
              <a:rect r="r" b="b" t="t" l="l"/>
              <a:pathLst>
                <a:path h="3099816" w="3901440">
                  <a:moveTo>
                    <a:pt x="3901440" y="3099816"/>
                  </a:moveTo>
                  <a:lnTo>
                    <a:pt x="0" y="3099816"/>
                  </a:lnTo>
                  <a:lnTo>
                    <a:pt x="0" y="0"/>
                  </a:lnTo>
                  <a:lnTo>
                    <a:pt x="3901440" y="0"/>
                  </a:lnTo>
                  <a:lnTo>
                    <a:pt x="3901440" y="3099816"/>
                  </a:lnTo>
                  <a:close/>
                </a:path>
              </a:pathLst>
            </a:custGeom>
            <a:blipFill>
              <a:blip r:embed="rId4"/>
              <a:stretch>
                <a:fillRect l="0" t="-29" r="0" b="-29"/>
              </a:stretch>
            </a:blipFill>
          </p:spPr>
        </p:sp>
      </p:grpSp>
      <p:sp>
        <p:nvSpPr>
          <p:cNvPr name="Freeform 9" id="9"/>
          <p:cNvSpPr/>
          <p:nvPr/>
        </p:nvSpPr>
        <p:spPr>
          <a:xfrm flipH="false" flipV="false" rot="-770265">
            <a:off x="597968" y="-2147443"/>
            <a:ext cx="16230600" cy="3550444"/>
          </a:xfrm>
          <a:custGeom>
            <a:avLst/>
            <a:gdLst/>
            <a:ahLst/>
            <a:cxnLst/>
            <a:rect r="r" b="b" t="t" l="l"/>
            <a:pathLst>
              <a:path h="3550444" w="16230600">
                <a:moveTo>
                  <a:pt x="0" y="0"/>
                </a:moveTo>
                <a:lnTo>
                  <a:pt x="16230600" y="0"/>
                </a:lnTo>
                <a:lnTo>
                  <a:pt x="16230600" y="3550444"/>
                </a:lnTo>
                <a:lnTo>
                  <a:pt x="0" y="3550444"/>
                </a:lnTo>
                <a:lnTo>
                  <a:pt x="0" y="0"/>
                </a:lnTo>
                <a:close/>
              </a:path>
            </a:pathLst>
          </a:custGeom>
          <a:blipFill>
            <a:blip r:embed="rId6"/>
            <a:stretch>
              <a:fillRect l="0" t="0" r="0" b="0"/>
            </a:stretch>
          </a:blipFill>
        </p:spPr>
      </p:sp>
      <p:sp>
        <p:nvSpPr>
          <p:cNvPr name="Freeform 10" id="10"/>
          <p:cNvSpPr/>
          <p:nvPr/>
        </p:nvSpPr>
        <p:spPr>
          <a:xfrm flipH="false" flipV="true" rot="0">
            <a:off x="-5865362" y="-3743953"/>
            <a:ext cx="10175703" cy="8229600"/>
          </a:xfrm>
          <a:custGeom>
            <a:avLst/>
            <a:gdLst/>
            <a:ahLst/>
            <a:cxnLst/>
            <a:rect r="r" b="b" t="t" l="l"/>
            <a:pathLst>
              <a:path h="8229600" w="10175703">
                <a:moveTo>
                  <a:pt x="0" y="8229600"/>
                </a:moveTo>
                <a:lnTo>
                  <a:pt x="10175703" y="8229600"/>
                </a:lnTo>
                <a:lnTo>
                  <a:pt x="10175703" y="0"/>
                </a:lnTo>
                <a:lnTo>
                  <a:pt x="0" y="0"/>
                </a:lnTo>
                <a:lnTo>
                  <a:pt x="0" y="8229600"/>
                </a:lnTo>
                <a:close/>
              </a:path>
            </a:pathLst>
          </a:custGeom>
          <a:blipFill>
            <a:blip r:embed="rId7"/>
            <a:stretch>
              <a:fillRect l="0" t="0" r="0" b="0"/>
            </a:stretch>
          </a:blipFill>
        </p:spPr>
      </p:sp>
      <p:grpSp>
        <p:nvGrpSpPr>
          <p:cNvPr name="Group 11" id="11"/>
          <p:cNvGrpSpPr>
            <a:grpSpLocks noChangeAspect="true"/>
          </p:cNvGrpSpPr>
          <p:nvPr/>
        </p:nvGrpSpPr>
        <p:grpSpPr>
          <a:xfrm rot="223422">
            <a:off x="1900280" y="489593"/>
            <a:ext cx="4639384" cy="3686135"/>
            <a:chOff x="0" y="0"/>
            <a:chExt cx="3901440" cy="3099816"/>
          </a:xfrm>
        </p:grpSpPr>
        <p:sp>
          <p:nvSpPr>
            <p:cNvPr name="Freeform 12" id="12"/>
            <p:cNvSpPr/>
            <p:nvPr/>
          </p:nvSpPr>
          <p:spPr>
            <a:xfrm flipH="false" flipV="false" rot="0">
              <a:off x="127000" y="190500"/>
              <a:ext cx="3657600" cy="2413000"/>
            </a:xfrm>
            <a:custGeom>
              <a:avLst/>
              <a:gdLst/>
              <a:ahLst/>
              <a:cxnLst/>
              <a:rect r="r" b="b" t="t" l="l"/>
              <a:pathLst>
                <a:path h="2413000" w="3657600">
                  <a:moveTo>
                    <a:pt x="3657600" y="2413000"/>
                  </a:moveTo>
                  <a:lnTo>
                    <a:pt x="0" y="2413000"/>
                  </a:lnTo>
                  <a:lnTo>
                    <a:pt x="0" y="0"/>
                  </a:lnTo>
                  <a:lnTo>
                    <a:pt x="3657600" y="0"/>
                  </a:lnTo>
                  <a:lnTo>
                    <a:pt x="3657600" y="2413000"/>
                  </a:lnTo>
                  <a:close/>
                </a:path>
              </a:pathLst>
            </a:custGeom>
            <a:blipFill>
              <a:blip r:embed="rId8"/>
              <a:stretch>
                <a:fillRect l="0" t="-494" r="0" b="-494"/>
              </a:stretch>
            </a:blipFill>
          </p:spPr>
        </p:sp>
        <p:sp>
          <p:nvSpPr>
            <p:cNvPr name="Freeform 13" id="13"/>
            <p:cNvSpPr/>
            <p:nvPr/>
          </p:nvSpPr>
          <p:spPr>
            <a:xfrm flipH="false" flipV="false" rot="0">
              <a:off x="0" y="0"/>
              <a:ext cx="3901440" cy="3099816"/>
            </a:xfrm>
            <a:custGeom>
              <a:avLst/>
              <a:gdLst/>
              <a:ahLst/>
              <a:cxnLst/>
              <a:rect r="r" b="b" t="t" l="l"/>
              <a:pathLst>
                <a:path h="3099816" w="3901440">
                  <a:moveTo>
                    <a:pt x="3901440" y="3099816"/>
                  </a:moveTo>
                  <a:lnTo>
                    <a:pt x="0" y="3099816"/>
                  </a:lnTo>
                  <a:lnTo>
                    <a:pt x="0" y="0"/>
                  </a:lnTo>
                  <a:lnTo>
                    <a:pt x="3901440" y="0"/>
                  </a:lnTo>
                  <a:lnTo>
                    <a:pt x="3901440" y="3099816"/>
                  </a:lnTo>
                  <a:close/>
                </a:path>
              </a:pathLst>
            </a:custGeom>
            <a:blipFill>
              <a:blip r:embed="rId4"/>
              <a:stretch>
                <a:fillRect l="0" t="-29" r="0" b="-29"/>
              </a:stretch>
            </a:blipFill>
          </p:spPr>
        </p:sp>
      </p:grpSp>
      <p:sp>
        <p:nvSpPr>
          <p:cNvPr name="Freeform 14" id="14"/>
          <p:cNvSpPr/>
          <p:nvPr/>
        </p:nvSpPr>
        <p:spPr>
          <a:xfrm flipH="true" flipV="false" rot="0">
            <a:off x="17259300" y="-279775"/>
            <a:ext cx="4341114" cy="10566775"/>
          </a:xfrm>
          <a:custGeom>
            <a:avLst/>
            <a:gdLst/>
            <a:ahLst/>
            <a:cxnLst/>
            <a:rect r="r" b="b" t="t" l="l"/>
            <a:pathLst>
              <a:path h="10566775" w="4341114">
                <a:moveTo>
                  <a:pt x="4341114" y="0"/>
                </a:moveTo>
                <a:lnTo>
                  <a:pt x="0" y="0"/>
                </a:lnTo>
                <a:lnTo>
                  <a:pt x="0" y="10566775"/>
                </a:lnTo>
                <a:lnTo>
                  <a:pt x="4341114" y="10566775"/>
                </a:lnTo>
                <a:lnTo>
                  <a:pt x="4341114" y="0"/>
                </a:lnTo>
                <a:close/>
              </a:path>
            </a:pathLst>
          </a:custGeom>
          <a:blipFill>
            <a:blip r:embed="rId9"/>
            <a:stretch>
              <a:fillRect l="-28399" t="0" r="0" b="0"/>
            </a:stretch>
          </a:blipFill>
        </p:spPr>
      </p:sp>
      <p:sp>
        <p:nvSpPr>
          <p:cNvPr name="TextBox 15" id="15"/>
          <p:cNvSpPr txBox="true"/>
          <p:nvPr/>
        </p:nvSpPr>
        <p:spPr>
          <a:xfrm rot="0">
            <a:off x="7060032" y="1944782"/>
            <a:ext cx="3737342" cy="1055066"/>
          </a:xfrm>
          <a:prstGeom prst="rect">
            <a:avLst/>
          </a:prstGeom>
        </p:spPr>
        <p:txBody>
          <a:bodyPr anchor="t" rtlCol="false" tIns="0" lIns="0" bIns="0" rIns="0">
            <a:spAutoFit/>
          </a:bodyPr>
          <a:lstStyle/>
          <a:p>
            <a:pPr algn="l">
              <a:lnSpc>
                <a:spcPts val="2829"/>
              </a:lnSpc>
            </a:pPr>
            <a:r>
              <a:rPr lang="en-US" sz="2021">
                <a:solidFill>
                  <a:srgbClr val="000000"/>
                </a:solidFill>
                <a:latin typeface="Gotham Condensed"/>
                <a:ea typeface="Gotham Condensed"/>
                <a:cs typeface="Gotham Condensed"/>
                <a:sym typeface="Gotham Condensed"/>
              </a:rPr>
              <a:t>Lorem ipsum dolor sit amet, consectetur adipiscing elit, sed do eiusmod tempor incididunt ut labore et dolore magna aliqua. </a:t>
            </a:r>
          </a:p>
        </p:txBody>
      </p:sp>
      <p:sp>
        <p:nvSpPr>
          <p:cNvPr name="TextBox 16" id="16"/>
          <p:cNvSpPr txBox="true"/>
          <p:nvPr/>
        </p:nvSpPr>
        <p:spPr>
          <a:xfrm rot="0">
            <a:off x="3763472" y="4640751"/>
            <a:ext cx="3306074" cy="542925"/>
          </a:xfrm>
          <a:prstGeom prst="rect">
            <a:avLst/>
          </a:prstGeom>
        </p:spPr>
        <p:txBody>
          <a:bodyPr anchor="t" rtlCol="false" tIns="0" lIns="0" bIns="0" rIns="0">
            <a:spAutoFit/>
          </a:bodyPr>
          <a:lstStyle/>
          <a:p>
            <a:pPr algn="r" marL="0" indent="0" lvl="0">
              <a:lnSpc>
                <a:spcPts val="4200"/>
              </a:lnSpc>
              <a:spcBef>
                <a:spcPct val="0"/>
              </a:spcBef>
            </a:pPr>
            <a:r>
              <a:rPr lang="en-US" b="true" sz="3500">
                <a:solidFill>
                  <a:srgbClr val="000000"/>
                </a:solidFill>
                <a:latin typeface="Gotham Condensed Bold"/>
                <a:ea typeface="Gotham Condensed Bold"/>
                <a:cs typeface="Gotham Condensed Bold"/>
                <a:sym typeface="Gotham Condensed Bold"/>
              </a:rPr>
              <a:t>KEY EVENTS</a:t>
            </a:r>
          </a:p>
        </p:txBody>
      </p:sp>
      <p:sp>
        <p:nvSpPr>
          <p:cNvPr name="Freeform 17" id="17"/>
          <p:cNvSpPr/>
          <p:nvPr/>
        </p:nvSpPr>
        <p:spPr>
          <a:xfrm flipH="false" flipV="false" rot="400254">
            <a:off x="3035659" y="3644878"/>
            <a:ext cx="1045672" cy="1365934"/>
          </a:xfrm>
          <a:custGeom>
            <a:avLst/>
            <a:gdLst/>
            <a:ahLst/>
            <a:cxnLst/>
            <a:rect r="r" b="b" t="t" l="l"/>
            <a:pathLst>
              <a:path h="1365934" w="1045672">
                <a:moveTo>
                  <a:pt x="0" y="0"/>
                </a:moveTo>
                <a:lnTo>
                  <a:pt x="1045672" y="0"/>
                </a:lnTo>
                <a:lnTo>
                  <a:pt x="1045672" y="1365934"/>
                </a:lnTo>
                <a:lnTo>
                  <a:pt x="0" y="1365934"/>
                </a:lnTo>
                <a:lnTo>
                  <a:pt x="0" y="0"/>
                </a:lnTo>
                <a:close/>
              </a:path>
            </a:pathLst>
          </a:custGeom>
          <a:blipFill>
            <a:blip r:embed="rId10"/>
            <a:stretch>
              <a:fillRect l="0" t="0" r="0" b="0"/>
            </a:stretch>
          </a:blipFill>
        </p:spPr>
      </p:sp>
      <p:sp>
        <p:nvSpPr>
          <p:cNvPr name="Freeform 18" id="18"/>
          <p:cNvSpPr/>
          <p:nvPr/>
        </p:nvSpPr>
        <p:spPr>
          <a:xfrm flipH="false" flipV="false" rot="400254">
            <a:off x="10312962" y="2819293"/>
            <a:ext cx="4470526" cy="1411469"/>
          </a:xfrm>
          <a:custGeom>
            <a:avLst/>
            <a:gdLst/>
            <a:ahLst/>
            <a:cxnLst/>
            <a:rect r="r" b="b" t="t" l="l"/>
            <a:pathLst>
              <a:path h="1411469" w="4470526">
                <a:moveTo>
                  <a:pt x="0" y="0"/>
                </a:moveTo>
                <a:lnTo>
                  <a:pt x="4470526" y="0"/>
                </a:lnTo>
                <a:lnTo>
                  <a:pt x="4470526" y="1411469"/>
                </a:lnTo>
                <a:lnTo>
                  <a:pt x="0" y="1411469"/>
                </a:lnTo>
                <a:lnTo>
                  <a:pt x="0" y="0"/>
                </a:lnTo>
                <a:close/>
              </a:path>
            </a:pathLst>
          </a:custGeom>
          <a:blipFill>
            <a:blip r:embed="rId11"/>
            <a:stretch>
              <a:fillRect l="0" t="0" r="0" b="0"/>
            </a:stretch>
          </a:blipFill>
        </p:spPr>
      </p:sp>
      <p:sp>
        <p:nvSpPr>
          <p:cNvPr name="Freeform 19" id="19"/>
          <p:cNvSpPr/>
          <p:nvPr/>
        </p:nvSpPr>
        <p:spPr>
          <a:xfrm flipH="true" flipV="false" rot="-691661">
            <a:off x="12942763" y="6115760"/>
            <a:ext cx="567849" cy="1697374"/>
          </a:xfrm>
          <a:custGeom>
            <a:avLst/>
            <a:gdLst/>
            <a:ahLst/>
            <a:cxnLst/>
            <a:rect r="r" b="b" t="t" l="l"/>
            <a:pathLst>
              <a:path h="1697374" w="567849">
                <a:moveTo>
                  <a:pt x="567848" y="0"/>
                </a:moveTo>
                <a:lnTo>
                  <a:pt x="0" y="0"/>
                </a:lnTo>
                <a:lnTo>
                  <a:pt x="0" y="1697374"/>
                </a:lnTo>
                <a:lnTo>
                  <a:pt x="567848" y="1697374"/>
                </a:lnTo>
                <a:lnTo>
                  <a:pt x="567848"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0" id="20"/>
          <p:cNvSpPr/>
          <p:nvPr/>
        </p:nvSpPr>
        <p:spPr>
          <a:xfrm flipH="false" flipV="false" rot="1282965">
            <a:off x="11802478" y="7876030"/>
            <a:ext cx="1915531" cy="1178052"/>
          </a:xfrm>
          <a:custGeom>
            <a:avLst/>
            <a:gdLst/>
            <a:ahLst/>
            <a:cxnLst/>
            <a:rect r="r" b="b" t="t" l="l"/>
            <a:pathLst>
              <a:path h="1178052" w="1915531">
                <a:moveTo>
                  <a:pt x="0" y="0"/>
                </a:moveTo>
                <a:lnTo>
                  <a:pt x="1915532" y="0"/>
                </a:lnTo>
                <a:lnTo>
                  <a:pt x="1915532" y="1178051"/>
                </a:lnTo>
                <a:lnTo>
                  <a:pt x="0" y="1178051"/>
                </a:lnTo>
                <a:lnTo>
                  <a:pt x="0" y="0"/>
                </a:lnTo>
                <a:close/>
              </a:path>
            </a:pathLst>
          </a:custGeom>
          <a:blipFill>
            <a:blip r:embed="rId14"/>
            <a:stretch>
              <a:fillRect l="0" t="0" r="0" b="0"/>
            </a:stretch>
          </a:blipFill>
        </p:spPr>
      </p:sp>
      <p:sp>
        <p:nvSpPr>
          <p:cNvPr name="Freeform 21" id="21"/>
          <p:cNvSpPr/>
          <p:nvPr/>
        </p:nvSpPr>
        <p:spPr>
          <a:xfrm flipH="false" flipV="false" rot="-1260441">
            <a:off x="827713" y="6077260"/>
            <a:ext cx="1915531" cy="1178052"/>
          </a:xfrm>
          <a:custGeom>
            <a:avLst/>
            <a:gdLst/>
            <a:ahLst/>
            <a:cxnLst/>
            <a:rect r="r" b="b" t="t" l="l"/>
            <a:pathLst>
              <a:path h="1178052" w="1915531">
                <a:moveTo>
                  <a:pt x="0" y="0"/>
                </a:moveTo>
                <a:lnTo>
                  <a:pt x="1915531" y="0"/>
                </a:lnTo>
                <a:lnTo>
                  <a:pt x="1915531" y="1178052"/>
                </a:lnTo>
                <a:lnTo>
                  <a:pt x="0" y="1178052"/>
                </a:lnTo>
                <a:lnTo>
                  <a:pt x="0" y="0"/>
                </a:lnTo>
                <a:close/>
              </a:path>
            </a:pathLst>
          </a:custGeom>
          <a:blipFill>
            <a:blip r:embed="rId14"/>
            <a:stretch>
              <a:fillRect l="0" t="0" r="0" b="0"/>
            </a:stretch>
          </a:blipFill>
        </p:spPr>
      </p:sp>
      <p:sp>
        <p:nvSpPr>
          <p:cNvPr name="TextBox 22" id="22"/>
          <p:cNvSpPr txBox="true"/>
          <p:nvPr/>
        </p:nvSpPr>
        <p:spPr>
          <a:xfrm rot="0">
            <a:off x="6816029" y="8307668"/>
            <a:ext cx="3430083" cy="1055066"/>
          </a:xfrm>
          <a:prstGeom prst="rect">
            <a:avLst/>
          </a:prstGeom>
        </p:spPr>
        <p:txBody>
          <a:bodyPr anchor="t" rtlCol="false" tIns="0" lIns="0" bIns="0" rIns="0">
            <a:spAutoFit/>
          </a:bodyPr>
          <a:lstStyle/>
          <a:p>
            <a:pPr algn="l">
              <a:lnSpc>
                <a:spcPts val="2829"/>
              </a:lnSpc>
            </a:pPr>
            <a:r>
              <a:rPr lang="en-US" sz="2021">
                <a:solidFill>
                  <a:srgbClr val="000000"/>
                </a:solidFill>
                <a:latin typeface="Gotham Condensed"/>
                <a:ea typeface="Gotham Condensed"/>
                <a:cs typeface="Gotham Condensed"/>
                <a:sym typeface="Gotham Condensed"/>
              </a:rPr>
              <a:t>Lorem ipsum dolor sit amet, consectetur adipiscing elit, sed do eiusmod tempor incididunt ut labore et dolore magna aliqua. </a:t>
            </a:r>
          </a:p>
        </p:txBody>
      </p:sp>
      <p:sp>
        <p:nvSpPr>
          <p:cNvPr name="TextBox 23" id="23"/>
          <p:cNvSpPr txBox="true"/>
          <p:nvPr/>
        </p:nvSpPr>
        <p:spPr>
          <a:xfrm rot="0">
            <a:off x="3558495" y="5295524"/>
            <a:ext cx="3501536" cy="1053565"/>
          </a:xfrm>
          <a:prstGeom prst="rect">
            <a:avLst/>
          </a:prstGeom>
        </p:spPr>
        <p:txBody>
          <a:bodyPr anchor="t" rtlCol="false" tIns="0" lIns="0" bIns="0" rIns="0">
            <a:spAutoFit/>
          </a:bodyPr>
          <a:lstStyle/>
          <a:p>
            <a:pPr algn="r">
              <a:lnSpc>
                <a:spcPts val="2829"/>
              </a:lnSpc>
            </a:pPr>
            <a:r>
              <a:rPr lang="en-US" sz="2021">
                <a:solidFill>
                  <a:srgbClr val="000000"/>
                </a:solidFill>
                <a:latin typeface="Gotham Condensed"/>
                <a:ea typeface="Gotham Condensed"/>
                <a:cs typeface="Gotham Condensed"/>
                <a:sym typeface="Gotham Condensed"/>
              </a:rPr>
              <a:t>Lorem ipsum dolor sit amet, consectetur adipiscing elit, sed do eiusmod tempor incididunt ut labore et dolore magna aliqua. </a:t>
            </a:r>
          </a:p>
        </p:txBody>
      </p:sp>
      <p:sp>
        <p:nvSpPr>
          <p:cNvPr name="TextBox 24" id="24"/>
          <p:cNvSpPr txBox="true"/>
          <p:nvPr/>
        </p:nvSpPr>
        <p:spPr>
          <a:xfrm rot="0">
            <a:off x="7060032" y="1173257"/>
            <a:ext cx="4967802" cy="542925"/>
          </a:xfrm>
          <a:prstGeom prst="rect">
            <a:avLst/>
          </a:prstGeom>
        </p:spPr>
        <p:txBody>
          <a:bodyPr anchor="t" rtlCol="false" tIns="0" lIns="0" bIns="0" rIns="0">
            <a:spAutoFit/>
          </a:bodyPr>
          <a:lstStyle/>
          <a:p>
            <a:pPr algn="l" marL="0" indent="0" lvl="0">
              <a:lnSpc>
                <a:spcPts val="4200"/>
              </a:lnSpc>
              <a:spcBef>
                <a:spcPct val="0"/>
              </a:spcBef>
            </a:pPr>
            <a:r>
              <a:rPr lang="en-US" b="true" sz="3500">
                <a:solidFill>
                  <a:srgbClr val="000000"/>
                </a:solidFill>
                <a:latin typeface="Gotham Condensed Bold"/>
                <a:ea typeface="Gotham Condensed Bold"/>
                <a:cs typeface="Gotham Condensed Bold"/>
                <a:sym typeface="Gotham Condensed Bold"/>
              </a:rPr>
              <a:t>HISTORICAL BACKGROUND</a:t>
            </a:r>
          </a:p>
        </p:txBody>
      </p:sp>
      <p:sp>
        <p:nvSpPr>
          <p:cNvPr name="TextBox 25" id="25"/>
          <p:cNvSpPr txBox="true"/>
          <p:nvPr/>
        </p:nvSpPr>
        <p:spPr>
          <a:xfrm rot="0">
            <a:off x="6816029" y="7536909"/>
            <a:ext cx="3794478" cy="542925"/>
          </a:xfrm>
          <a:prstGeom prst="rect">
            <a:avLst/>
          </a:prstGeom>
        </p:spPr>
        <p:txBody>
          <a:bodyPr anchor="t" rtlCol="false" tIns="0" lIns="0" bIns="0" rIns="0">
            <a:spAutoFit/>
          </a:bodyPr>
          <a:lstStyle/>
          <a:p>
            <a:pPr algn="l" marL="0" indent="0" lvl="0">
              <a:lnSpc>
                <a:spcPts val="4200"/>
              </a:lnSpc>
              <a:spcBef>
                <a:spcPct val="0"/>
              </a:spcBef>
            </a:pPr>
            <a:r>
              <a:rPr lang="en-US" b="true" sz="3500">
                <a:solidFill>
                  <a:srgbClr val="000000"/>
                </a:solidFill>
                <a:latin typeface="Gotham Condensed Bold"/>
                <a:ea typeface="Gotham Condensed Bold"/>
                <a:cs typeface="Gotham Condensed Bold"/>
                <a:sym typeface="Gotham Condensed Bold"/>
              </a:rPr>
              <a:t>HUMANITARIAN IMPACT</a:t>
            </a:r>
          </a:p>
        </p:txBody>
      </p:sp>
      <p:sp>
        <p:nvSpPr>
          <p:cNvPr name="TextBox 26" id="26"/>
          <p:cNvSpPr txBox="true"/>
          <p:nvPr/>
        </p:nvSpPr>
        <p:spPr>
          <a:xfrm rot="5400000">
            <a:off x="11478047" y="4026584"/>
            <a:ext cx="9577581" cy="1984924"/>
          </a:xfrm>
          <a:prstGeom prst="rect">
            <a:avLst/>
          </a:prstGeom>
        </p:spPr>
        <p:txBody>
          <a:bodyPr anchor="t" rtlCol="false" tIns="0" lIns="0" bIns="0" rIns="0">
            <a:spAutoFit/>
          </a:bodyPr>
          <a:lstStyle/>
          <a:p>
            <a:pPr algn="ctr" marL="0" indent="0" lvl="0">
              <a:lnSpc>
                <a:spcPts val="14347"/>
              </a:lnSpc>
              <a:spcBef>
                <a:spcPct val="0"/>
              </a:spcBef>
            </a:pPr>
            <a:r>
              <a:rPr lang="en-US" b="true" sz="13043" strike="noStrike" u="none">
                <a:solidFill>
                  <a:srgbClr val="000000"/>
                </a:solidFill>
                <a:latin typeface="Zuume Rough Bold"/>
                <a:ea typeface="Zuume Rough Bold"/>
                <a:cs typeface="Zuume Rough Bold"/>
                <a:sym typeface="Zuume Rough Bold"/>
              </a:rPr>
              <a:t>Table Of Contents</a:t>
            </a:r>
          </a:p>
        </p:txBody>
      </p:sp>
      <p:sp>
        <p:nvSpPr>
          <p:cNvPr name="TextBox 27" id="27"/>
          <p:cNvSpPr txBox="true"/>
          <p:nvPr/>
        </p:nvSpPr>
        <p:spPr>
          <a:xfrm rot="838050">
            <a:off x="11995736" y="8138278"/>
            <a:ext cx="1556605" cy="946150"/>
          </a:xfrm>
          <a:prstGeom prst="rect">
            <a:avLst/>
          </a:prstGeom>
        </p:spPr>
        <p:txBody>
          <a:bodyPr anchor="t" rtlCol="false" tIns="0" lIns="0" bIns="0" rIns="0">
            <a:spAutoFit/>
          </a:bodyPr>
          <a:lstStyle/>
          <a:p>
            <a:pPr algn="ctr">
              <a:lnSpc>
                <a:spcPts val="7699"/>
              </a:lnSpc>
              <a:spcBef>
                <a:spcPct val="0"/>
              </a:spcBef>
            </a:pPr>
            <a:r>
              <a:rPr lang="en-US" sz="5499">
                <a:solidFill>
                  <a:srgbClr val="545454"/>
                </a:solidFill>
                <a:latin typeface="Canva Student Font"/>
                <a:ea typeface="Canva Student Font"/>
                <a:cs typeface="Canva Student Font"/>
                <a:sym typeface="Canva Student Font"/>
              </a:rPr>
              <a:t>2010</a:t>
            </a:r>
          </a:p>
        </p:txBody>
      </p:sp>
      <p:sp>
        <p:nvSpPr>
          <p:cNvPr name="TextBox 28" id="28"/>
          <p:cNvSpPr txBox="true"/>
          <p:nvPr/>
        </p:nvSpPr>
        <p:spPr>
          <a:xfrm rot="-1705356">
            <a:off x="1115993" y="6291962"/>
            <a:ext cx="1556605" cy="946150"/>
          </a:xfrm>
          <a:prstGeom prst="rect">
            <a:avLst/>
          </a:prstGeom>
        </p:spPr>
        <p:txBody>
          <a:bodyPr anchor="t" rtlCol="false" tIns="0" lIns="0" bIns="0" rIns="0">
            <a:spAutoFit/>
          </a:bodyPr>
          <a:lstStyle/>
          <a:p>
            <a:pPr algn="ctr">
              <a:lnSpc>
                <a:spcPts val="7699"/>
              </a:lnSpc>
              <a:spcBef>
                <a:spcPct val="0"/>
              </a:spcBef>
            </a:pPr>
            <a:r>
              <a:rPr lang="en-US" sz="5499">
                <a:solidFill>
                  <a:srgbClr val="545454"/>
                </a:solidFill>
                <a:latin typeface="Canva Student Font"/>
                <a:ea typeface="Canva Student Font"/>
                <a:cs typeface="Canva Student Font"/>
                <a:sym typeface="Canva Student Font"/>
              </a:rPr>
              <a:t>2021</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0" y="1341453"/>
            <a:ext cx="18288000" cy="6835140"/>
          </a:xfrm>
          <a:custGeom>
            <a:avLst/>
            <a:gdLst/>
            <a:ahLst/>
            <a:cxnLst/>
            <a:rect r="r" b="b" t="t" l="l"/>
            <a:pathLst>
              <a:path h="6835140" w="18288000">
                <a:moveTo>
                  <a:pt x="0" y="0"/>
                </a:moveTo>
                <a:lnTo>
                  <a:pt x="18288000" y="0"/>
                </a:lnTo>
                <a:lnTo>
                  <a:pt x="18288000" y="6835140"/>
                </a:lnTo>
                <a:lnTo>
                  <a:pt x="0" y="6835140"/>
                </a:lnTo>
                <a:lnTo>
                  <a:pt x="0" y="0"/>
                </a:lnTo>
                <a:close/>
              </a:path>
            </a:pathLst>
          </a:custGeom>
          <a:blipFill>
            <a:blip r:embed="rId3"/>
            <a:stretch>
              <a:fillRect l="0" t="0" r="0" b="0"/>
            </a:stretch>
          </a:blipFill>
        </p:spPr>
      </p:sp>
      <p:sp>
        <p:nvSpPr>
          <p:cNvPr name="Freeform 4" id="4"/>
          <p:cNvSpPr/>
          <p:nvPr/>
        </p:nvSpPr>
        <p:spPr>
          <a:xfrm flipH="false" flipV="false" rot="-1799665">
            <a:off x="14538535" y="7142951"/>
            <a:ext cx="4742830" cy="9258300"/>
          </a:xfrm>
          <a:custGeom>
            <a:avLst/>
            <a:gdLst/>
            <a:ahLst/>
            <a:cxnLst/>
            <a:rect r="r" b="b" t="t" l="l"/>
            <a:pathLst>
              <a:path h="9258300" w="4742830">
                <a:moveTo>
                  <a:pt x="0" y="0"/>
                </a:moveTo>
                <a:lnTo>
                  <a:pt x="4742830" y="0"/>
                </a:lnTo>
                <a:lnTo>
                  <a:pt x="4742830" y="9258300"/>
                </a:lnTo>
                <a:lnTo>
                  <a:pt x="0" y="9258300"/>
                </a:lnTo>
                <a:lnTo>
                  <a:pt x="0" y="0"/>
                </a:lnTo>
                <a:close/>
              </a:path>
            </a:pathLst>
          </a:custGeom>
          <a:blipFill>
            <a:blip r:embed="rId4">
              <a:alphaModFix amt="18999"/>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7741659">
            <a:off x="712140" y="-1279533"/>
            <a:ext cx="3125010" cy="3845090"/>
          </a:xfrm>
          <a:custGeom>
            <a:avLst/>
            <a:gdLst/>
            <a:ahLst/>
            <a:cxnLst/>
            <a:rect r="r" b="b" t="t" l="l"/>
            <a:pathLst>
              <a:path h="3845090" w="3125010">
                <a:moveTo>
                  <a:pt x="0" y="0"/>
                </a:moveTo>
                <a:lnTo>
                  <a:pt x="3125010" y="0"/>
                </a:lnTo>
                <a:lnTo>
                  <a:pt x="3125010" y="3845090"/>
                </a:lnTo>
                <a:lnTo>
                  <a:pt x="0" y="3845090"/>
                </a:lnTo>
                <a:lnTo>
                  <a:pt x="0" y="0"/>
                </a:lnTo>
                <a:close/>
              </a:path>
            </a:pathLst>
          </a:custGeom>
          <a:blipFill>
            <a:blip r:embed="rId6">
              <a:alphaModFix amt="21999"/>
              <a:extLst>
                <a:ext uri="{96DAC541-7B7A-43D3-8B79-37D633B846F1}">
                  <asvg:svgBlip xmlns:asvg="http://schemas.microsoft.com/office/drawing/2016/SVG/main" r:embed="rId7"/>
                </a:ext>
              </a:extLst>
            </a:blip>
            <a:stretch>
              <a:fillRect l="0" t="0" r="0" b="0"/>
            </a:stretch>
          </a:blipFill>
          <a:ln cap="sq">
            <a:noFill/>
            <a:prstDash val="solid"/>
            <a:miter/>
          </a:ln>
        </p:spPr>
      </p:sp>
      <p:sp>
        <p:nvSpPr>
          <p:cNvPr name="TextBox 6" id="6"/>
          <p:cNvSpPr txBox="true"/>
          <p:nvPr/>
        </p:nvSpPr>
        <p:spPr>
          <a:xfrm rot="0">
            <a:off x="1169973" y="3465211"/>
            <a:ext cx="15948054" cy="2587625"/>
          </a:xfrm>
          <a:prstGeom prst="rect">
            <a:avLst/>
          </a:prstGeom>
        </p:spPr>
        <p:txBody>
          <a:bodyPr anchor="t" rtlCol="false" tIns="0" lIns="0" bIns="0" rIns="0">
            <a:spAutoFit/>
          </a:bodyPr>
          <a:lstStyle/>
          <a:p>
            <a:pPr algn="ctr" marL="0" indent="0" lvl="0">
              <a:lnSpc>
                <a:spcPts val="18700"/>
              </a:lnSpc>
              <a:spcBef>
                <a:spcPct val="0"/>
              </a:spcBef>
            </a:pPr>
            <a:r>
              <a:rPr lang="en-US" sz="17000">
                <a:solidFill>
                  <a:srgbClr val="000000"/>
                </a:solidFill>
                <a:latin typeface="Zuume Rough Bold"/>
                <a:ea typeface="Zuume Rough Bold"/>
                <a:cs typeface="Zuume Rough Bold"/>
                <a:sym typeface="Zuume Rough Bold"/>
              </a:rPr>
              <a:t>Historical Background</a:t>
            </a:r>
          </a:p>
        </p:txBody>
      </p:sp>
      <p:sp>
        <p:nvSpPr>
          <p:cNvPr name="TextBox 7" id="7"/>
          <p:cNvSpPr txBox="true"/>
          <p:nvPr/>
        </p:nvSpPr>
        <p:spPr>
          <a:xfrm rot="0">
            <a:off x="6483629" y="8138493"/>
            <a:ext cx="5320741" cy="521335"/>
          </a:xfrm>
          <a:prstGeom prst="rect">
            <a:avLst/>
          </a:prstGeom>
        </p:spPr>
        <p:txBody>
          <a:bodyPr anchor="t" rtlCol="false" tIns="0" lIns="0" bIns="0" rIns="0">
            <a:spAutoFit/>
          </a:bodyPr>
          <a:lstStyle/>
          <a:p>
            <a:pPr algn="ctr" marL="0" indent="0" lvl="0">
              <a:lnSpc>
                <a:spcPts val="4160"/>
              </a:lnSpc>
              <a:spcBef>
                <a:spcPct val="0"/>
              </a:spcBef>
            </a:pPr>
            <a:r>
              <a:rPr lang="en-US" sz="3200" u="none">
                <a:solidFill>
                  <a:srgbClr val="000000"/>
                </a:solidFill>
                <a:latin typeface="Gotham Condensed"/>
                <a:ea typeface="Gotham Condensed"/>
                <a:cs typeface="Gotham Condensed"/>
                <a:sym typeface="Gotham Condensed"/>
              </a:rPr>
              <a:t>Elaborate on what you want to discuss.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155836">
            <a:off x="6815888" y="-2060659"/>
            <a:ext cx="16230600" cy="3550444"/>
          </a:xfrm>
          <a:custGeom>
            <a:avLst/>
            <a:gdLst/>
            <a:ahLst/>
            <a:cxnLst/>
            <a:rect r="r" b="b" t="t" l="l"/>
            <a:pathLst>
              <a:path h="3550444" w="16230600">
                <a:moveTo>
                  <a:pt x="0" y="0"/>
                </a:moveTo>
                <a:lnTo>
                  <a:pt x="16230600" y="0"/>
                </a:lnTo>
                <a:lnTo>
                  <a:pt x="16230600" y="3550443"/>
                </a:lnTo>
                <a:lnTo>
                  <a:pt x="0" y="3550443"/>
                </a:lnTo>
                <a:lnTo>
                  <a:pt x="0" y="0"/>
                </a:lnTo>
                <a:close/>
              </a:path>
            </a:pathLst>
          </a:custGeom>
          <a:blipFill>
            <a:blip r:embed="rId3"/>
            <a:stretch>
              <a:fillRect l="0" t="0" r="0" b="0"/>
            </a:stretch>
          </a:blipFill>
        </p:spPr>
      </p:sp>
      <p:sp>
        <p:nvSpPr>
          <p:cNvPr name="Freeform 4" id="4"/>
          <p:cNvSpPr/>
          <p:nvPr/>
        </p:nvSpPr>
        <p:spPr>
          <a:xfrm flipH="false" flipV="false" rot="0">
            <a:off x="0" y="1855709"/>
            <a:ext cx="18288000" cy="9614253"/>
          </a:xfrm>
          <a:custGeom>
            <a:avLst/>
            <a:gdLst/>
            <a:ahLst/>
            <a:cxnLst/>
            <a:rect r="r" b="b" t="t" l="l"/>
            <a:pathLst>
              <a:path h="9614253" w="18288000">
                <a:moveTo>
                  <a:pt x="0" y="0"/>
                </a:moveTo>
                <a:lnTo>
                  <a:pt x="18288000" y="0"/>
                </a:lnTo>
                <a:lnTo>
                  <a:pt x="18288000" y="9614253"/>
                </a:lnTo>
                <a:lnTo>
                  <a:pt x="0" y="9614253"/>
                </a:lnTo>
                <a:lnTo>
                  <a:pt x="0" y="0"/>
                </a:lnTo>
                <a:close/>
              </a:path>
            </a:pathLst>
          </a:custGeom>
          <a:blipFill>
            <a:blip r:embed="rId4">
              <a:alphaModFix amt="30000"/>
            </a:blip>
            <a:stretch>
              <a:fillRect l="0" t="-6165" r="0" b="-20567"/>
            </a:stretch>
          </a:blipFill>
        </p:spPr>
      </p:sp>
      <p:sp>
        <p:nvSpPr>
          <p:cNvPr name="Freeform 5" id="5"/>
          <p:cNvSpPr/>
          <p:nvPr/>
        </p:nvSpPr>
        <p:spPr>
          <a:xfrm flipH="false" flipV="false" rot="0">
            <a:off x="10150713" y="0"/>
            <a:ext cx="7798033" cy="10287000"/>
          </a:xfrm>
          <a:custGeom>
            <a:avLst/>
            <a:gdLst/>
            <a:ahLst/>
            <a:cxnLst/>
            <a:rect r="r" b="b" t="t" l="l"/>
            <a:pathLst>
              <a:path h="10287000" w="7798033">
                <a:moveTo>
                  <a:pt x="0" y="0"/>
                </a:moveTo>
                <a:lnTo>
                  <a:pt x="7798033" y="0"/>
                </a:lnTo>
                <a:lnTo>
                  <a:pt x="7798033" y="10287000"/>
                </a:lnTo>
                <a:lnTo>
                  <a:pt x="0" y="10287000"/>
                </a:lnTo>
                <a:lnTo>
                  <a:pt x="0" y="0"/>
                </a:lnTo>
                <a:close/>
              </a:path>
            </a:pathLst>
          </a:custGeom>
          <a:blipFill>
            <a:blip r:embed="rId5"/>
            <a:stretch>
              <a:fillRect l="-53948" t="0" r="-51153" b="-3392"/>
            </a:stretch>
          </a:blipFill>
        </p:spPr>
      </p:sp>
      <p:sp>
        <p:nvSpPr>
          <p:cNvPr name="TextBox 6" id="6"/>
          <p:cNvSpPr txBox="true"/>
          <p:nvPr/>
        </p:nvSpPr>
        <p:spPr>
          <a:xfrm rot="0">
            <a:off x="680940" y="863247"/>
            <a:ext cx="7714284" cy="1984924"/>
          </a:xfrm>
          <a:prstGeom prst="rect">
            <a:avLst/>
          </a:prstGeom>
        </p:spPr>
        <p:txBody>
          <a:bodyPr anchor="t" rtlCol="false" tIns="0" lIns="0" bIns="0" rIns="0">
            <a:spAutoFit/>
          </a:bodyPr>
          <a:lstStyle/>
          <a:p>
            <a:pPr algn="l" marL="0" indent="0" lvl="0">
              <a:lnSpc>
                <a:spcPts val="14347"/>
              </a:lnSpc>
              <a:spcBef>
                <a:spcPct val="0"/>
              </a:spcBef>
            </a:pPr>
            <a:r>
              <a:rPr lang="en-US" b="true" sz="13043" strike="noStrike" u="none">
                <a:solidFill>
                  <a:srgbClr val="000000"/>
                </a:solidFill>
                <a:latin typeface="Zuume Rough Bold"/>
                <a:ea typeface="Zuume Rough Bold"/>
                <a:cs typeface="Zuume Rough Bold"/>
                <a:sym typeface="Zuume Rough Bold"/>
              </a:rPr>
              <a:t>Introduction</a:t>
            </a:r>
          </a:p>
        </p:txBody>
      </p:sp>
      <p:sp>
        <p:nvSpPr>
          <p:cNvPr name="TextBox 7" id="7"/>
          <p:cNvSpPr txBox="true"/>
          <p:nvPr/>
        </p:nvSpPr>
        <p:spPr>
          <a:xfrm rot="0">
            <a:off x="680940" y="3170497"/>
            <a:ext cx="7665516" cy="2218690"/>
          </a:xfrm>
          <a:prstGeom prst="rect">
            <a:avLst/>
          </a:prstGeom>
        </p:spPr>
        <p:txBody>
          <a:bodyPr anchor="t" rtlCol="false" tIns="0" lIns="0" bIns="0" rIns="0">
            <a:spAutoFit/>
          </a:bodyPr>
          <a:lstStyle/>
          <a:p>
            <a:pPr algn="l">
              <a:lnSpc>
                <a:spcPts val="2990"/>
              </a:lnSpc>
            </a:pPr>
            <a:r>
              <a:rPr lang="en-US" sz="2300">
                <a:solidFill>
                  <a:srgbClr val="000000"/>
                </a:solidFill>
                <a:latin typeface="Gotham Condensed"/>
                <a:ea typeface="Gotham Condensed"/>
                <a:cs typeface="Gotham Condensed"/>
                <a:sym typeface="Gotham Condensed"/>
              </a:rPr>
              <a:t>The Gaza War is a significant chapter in the protracted Israel-Palestine conflict, reflecting decades of deep-seated tensions, historical grievances, and competing nationalist movements. This conflict, with its complex and multifaceted nature, has shaped the geopolitical landscape of the Middle East and drawn international attention for over a century. The Gaza Strip, a small yet densely populated area, has been a flashpoint for violence and humanitarian crises, influencing global diplomacy and international relations.</a:t>
            </a:r>
          </a:p>
        </p:txBody>
      </p:sp>
      <p:sp>
        <p:nvSpPr>
          <p:cNvPr name="TextBox 8" id="8"/>
          <p:cNvSpPr txBox="true"/>
          <p:nvPr/>
        </p:nvSpPr>
        <p:spPr>
          <a:xfrm rot="0">
            <a:off x="705324" y="6084067"/>
            <a:ext cx="7665516" cy="2590165"/>
          </a:xfrm>
          <a:prstGeom prst="rect">
            <a:avLst/>
          </a:prstGeom>
        </p:spPr>
        <p:txBody>
          <a:bodyPr anchor="t" rtlCol="false" tIns="0" lIns="0" bIns="0" rIns="0">
            <a:spAutoFit/>
          </a:bodyPr>
          <a:lstStyle/>
          <a:p>
            <a:pPr algn="l">
              <a:lnSpc>
                <a:spcPts val="2990"/>
              </a:lnSpc>
            </a:pPr>
            <a:r>
              <a:rPr lang="en-US" sz="2300">
                <a:solidFill>
                  <a:srgbClr val="000000"/>
                </a:solidFill>
                <a:latin typeface="Gotham Condensed"/>
                <a:ea typeface="Gotham Condensed"/>
                <a:cs typeface="Gotham Condensed"/>
                <a:sym typeface="Gotham Condensed"/>
              </a:rPr>
              <a:t>Understanding the Gaza War requires an exploration of its historical roots, key events, and the profound humanitarian impact on both Israelis and Palestinians. This presentation aims to provide a comprehensive overview of these elements, shedding light on the origins of the conflict, significant milestones such as the formation of Hamas and the major wars, and the ongoing challenges faced by the people living in Gaza. By examining these aspects, we can gain a clearer perspective on the current situation and the efforts needed to move towards a lasting peace.</a:t>
            </a:r>
          </a:p>
        </p:txBody>
      </p:sp>
      <p:sp>
        <p:nvSpPr>
          <p:cNvPr name="Freeform 9" id="9"/>
          <p:cNvSpPr/>
          <p:nvPr/>
        </p:nvSpPr>
        <p:spPr>
          <a:xfrm flipH="false" flipV="false" rot="-155836">
            <a:off x="-4467808" y="9040157"/>
            <a:ext cx="16230600" cy="3550444"/>
          </a:xfrm>
          <a:custGeom>
            <a:avLst/>
            <a:gdLst/>
            <a:ahLst/>
            <a:cxnLst/>
            <a:rect r="r" b="b" t="t" l="l"/>
            <a:pathLst>
              <a:path h="3550444" w="16230600">
                <a:moveTo>
                  <a:pt x="0" y="0"/>
                </a:moveTo>
                <a:lnTo>
                  <a:pt x="16230600" y="0"/>
                </a:lnTo>
                <a:lnTo>
                  <a:pt x="16230600" y="3550443"/>
                </a:lnTo>
                <a:lnTo>
                  <a:pt x="0" y="3550443"/>
                </a:lnTo>
                <a:lnTo>
                  <a:pt x="0" y="0"/>
                </a:lnTo>
                <a:close/>
              </a:path>
            </a:pathLst>
          </a:custGeom>
          <a:blipFill>
            <a:blip r:embed="rId3"/>
            <a:stretch>
              <a:fillRect l="0" t="0" r="0" b="0"/>
            </a:stretch>
          </a:blipFill>
        </p:spPr>
      </p:sp>
    </p:spTree>
  </p:cSld>
  <p:clrMapOvr>
    <a:masterClrMapping/>
  </p:clrMapOvr>
  <p:transition spd="med">
    <p:cover dir="l"/>
  </p:transition>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true" flipV="false" rot="4577743">
            <a:off x="10139997" y="3185951"/>
            <a:ext cx="8803755" cy="16689584"/>
          </a:xfrm>
          <a:custGeom>
            <a:avLst/>
            <a:gdLst/>
            <a:ahLst/>
            <a:cxnLst/>
            <a:rect r="r" b="b" t="t" l="l"/>
            <a:pathLst>
              <a:path h="16689584" w="8803755">
                <a:moveTo>
                  <a:pt x="8803756" y="0"/>
                </a:moveTo>
                <a:lnTo>
                  <a:pt x="0" y="0"/>
                </a:lnTo>
                <a:lnTo>
                  <a:pt x="0" y="16689584"/>
                </a:lnTo>
                <a:lnTo>
                  <a:pt x="8803756" y="16689584"/>
                </a:lnTo>
                <a:lnTo>
                  <a:pt x="8803756" y="0"/>
                </a:lnTo>
                <a:close/>
              </a:path>
            </a:pathLst>
          </a:custGeom>
          <a:blipFill>
            <a:blip r:embed="rId3"/>
            <a:stretch>
              <a:fillRect l="0" t="0" r="0" b="0"/>
            </a:stretch>
          </a:blipFill>
        </p:spPr>
      </p:sp>
      <p:sp>
        <p:nvSpPr>
          <p:cNvPr name="Freeform 4" id="4"/>
          <p:cNvSpPr/>
          <p:nvPr/>
        </p:nvSpPr>
        <p:spPr>
          <a:xfrm flipH="false" flipV="false" rot="0">
            <a:off x="9699655" y="5143500"/>
            <a:ext cx="7559645" cy="4871509"/>
          </a:xfrm>
          <a:custGeom>
            <a:avLst/>
            <a:gdLst/>
            <a:ahLst/>
            <a:cxnLst/>
            <a:rect r="r" b="b" t="t" l="l"/>
            <a:pathLst>
              <a:path h="4871509" w="7559645">
                <a:moveTo>
                  <a:pt x="0" y="0"/>
                </a:moveTo>
                <a:lnTo>
                  <a:pt x="7559645" y="0"/>
                </a:lnTo>
                <a:lnTo>
                  <a:pt x="7559645" y="4871509"/>
                </a:lnTo>
                <a:lnTo>
                  <a:pt x="0" y="4871509"/>
                </a:lnTo>
                <a:lnTo>
                  <a:pt x="0" y="0"/>
                </a:lnTo>
                <a:close/>
              </a:path>
            </a:pathLst>
          </a:custGeom>
          <a:blipFill>
            <a:blip r:embed="rId4"/>
            <a:stretch>
              <a:fillRect l="0" t="-5865" r="0" b="-5865"/>
            </a:stretch>
          </a:blipFill>
        </p:spPr>
      </p:sp>
      <p:grpSp>
        <p:nvGrpSpPr>
          <p:cNvPr name="Group 5" id="5"/>
          <p:cNvGrpSpPr/>
          <p:nvPr/>
        </p:nvGrpSpPr>
        <p:grpSpPr>
          <a:xfrm rot="0">
            <a:off x="10025428" y="5277211"/>
            <a:ext cx="6908098" cy="4607063"/>
            <a:chOff x="0" y="0"/>
            <a:chExt cx="1070245" cy="713755"/>
          </a:xfrm>
        </p:grpSpPr>
        <p:sp>
          <p:nvSpPr>
            <p:cNvPr name="Freeform 6" id="6"/>
            <p:cNvSpPr/>
            <p:nvPr/>
          </p:nvSpPr>
          <p:spPr>
            <a:xfrm flipH="false" flipV="false" rot="0">
              <a:off x="0" y="0"/>
              <a:ext cx="1070245" cy="713755"/>
            </a:xfrm>
            <a:custGeom>
              <a:avLst/>
              <a:gdLst/>
              <a:ahLst/>
              <a:cxnLst/>
              <a:rect r="r" b="b" t="t" l="l"/>
              <a:pathLst>
                <a:path h="713755" w="1070245">
                  <a:moveTo>
                    <a:pt x="0" y="0"/>
                  </a:moveTo>
                  <a:lnTo>
                    <a:pt x="1070245" y="0"/>
                  </a:lnTo>
                  <a:lnTo>
                    <a:pt x="1070245" y="713755"/>
                  </a:lnTo>
                  <a:lnTo>
                    <a:pt x="0" y="713755"/>
                  </a:lnTo>
                  <a:close/>
                </a:path>
              </a:pathLst>
            </a:custGeom>
            <a:blipFill>
              <a:blip r:embed="rId5"/>
              <a:stretch>
                <a:fillRect l="-8674" t="0" r="-11496" b="-20052"/>
              </a:stretch>
            </a:blipFill>
          </p:spPr>
        </p:sp>
      </p:grpSp>
      <p:sp>
        <p:nvSpPr>
          <p:cNvPr name="Freeform 7" id="7"/>
          <p:cNvSpPr/>
          <p:nvPr/>
        </p:nvSpPr>
        <p:spPr>
          <a:xfrm flipH="false" flipV="false" rot="0">
            <a:off x="12008393" y="9582088"/>
            <a:ext cx="2942168" cy="604370"/>
          </a:xfrm>
          <a:custGeom>
            <a:avLst/>
            <a:gdLst/>
            <a:ahLst/>
            <a:cxnLst/>
            <a:rect r="r" b="b" t="t" l="l"/>
            <a:pathLst>
              <a:path h="604370" w="2942168">
                <a:moveTo>
                  <a:pt x="0" y="0"/>
                </a:moveTo>
                <a:lnTo>
                  <a:pt x="2942169" y="0"/>
                </a:lnTo>
                <a:lnTo>
                  <a:pt x="2942169" y="604371"/>
                </a:lnTo>
                <a:lnTo>
                  <a:pt x="0" y="604371"/>
                </a:lnTo>
                <a:lnTo>
                  <a:pt x="0" y="0"/>
                </a:lnTo>
                <a:close/>
              </a:path>
            </a:pathLst>
          </a:custGeom>
          <a:blipFill>
            <a:blip r:embed="rId6"/>
            <a:stretch>
              <a:fillRect l="0" t="0" r="0" b="0"/>
            </a:stretch>
          </a:blipFill>
        </p:spPr>
      </p:sp>
      <p:sp>
        <p:nvSpPr>
          <p:cNvPr name="Freeform 8" id="8"/>
          <p:cNvSpPr/>
          <p:nvPr/>
        </p:nvSpPr>
        <p:spPr>
          <a:xfrm flipH="false" flipV="false" rot="823651">
            <a:off x="-1271651" y="6466927"/>
            <a:ext cx="5434914" cy="5196920"/>
          </a:xfrm>
          <a:custGeom>
            <a:avLst/>
            <a:gdLst/>
            <a:ahLst/>
            <a:cxnLst/>
            <a:rect r="r" b="b" t="t" l="l"/>
            <a:pathLst>
              <a:path h="5196920" w="5434914">
                <a:moveTo>
                  <a:pt x="0" y="0"/>
                </a:moveTo>
                <a:lnTo>
                  <a:pt x="5434914" y="0"/>
                </a:lnTo>
                <a:lnTo>
                  <a:pt x="5434914" y="5196920"/>
                </a:lnTo>
                <a:lnTo>
                  <a:pt x="0" y="5196920"/>
                </a:lnTo>
                <a:lnTo>
                  <a:pt x="0" y="0"/>
                </a:lnTo>
                <a:close/>
              </a:path>
            </a:pathLst>
          </a:custGeom>
          <a:blipFill>
            <a:blip r:embed="rId7">
              <a:alphaModFix amt="15000"/>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4130503">
            <a:off x="-2818045" y="-9622405"/>
            <a:ext cx="8591132" cy="13116232"/>
          </a:xfrm>
          <a:custGeom>
            <a:avLst/>
            <a:gdLst/>
            <a:ahLst/>
            <a:cxnLst/>
            <a:rect r="r" b="b" t="t" l="l"/>
            <a:pathLst>
              <a:path h="13116232" w="8591132">
                <a:moveTo>
                  <a:pt x="0" y="0"/>
                </a:moveTo>
                <a:lnTo>
                  <a:pt x="8591133" y="0"/>
                </a:lnTo>
                <a:lnTo>
                  <a:pt x="8591133" y="13116232"/>
                </a:lnTo>
                <a:lnTo>
                  <a:pt x="0" y="13116232"/>
                </a:lnTo>
                <a:lnTo>
                  <a:pt x="0" y="0"/>
                </a:lnTo>
                <a:close/>
              </a:path>
            </a:pathLst>
          </a:custGeom>
          <a:blipFill>
            <a:blip r:embed="rId9"/>
            <a:stretch>
              <a:fillRect l="0" t="0" r="0" b="0"/>
            </a:stretch>
          </a:blipFill>
        </p:spPr>
      </p:sp>
      <p:sp>
        <p:nvSpPr>
          <p:cNvPr name="TextBox 10" id="10"/>
          <p:cNvSpPr txBox="true"/>
          <p:nvPr/>
        </p:nvSpPr>
        <p:spPr>
          <a:xfrm rot="0">
            <a:off x="1276719" y="945515"/>
            <a:ext cx="6851096" cy="3794125"/>
          </a:xfrm>
          <a:prstGeom prst="rect">
            <a:avLst/>
          </a:prstGeom>
        </p:spPr>
        <p:txBody>
          <a:bodyPr anchor="t" rtlCol="false" tIns="0" lIns="0" bIns="0" rIns="0">
            <a:spAutoFit/>
          </a:bodyPr>
          <a:lstStyle/>
          <a:p>
            <a:pPr algn="l" marL="0" indent="0" lvl="0">
              <a:lnSpc>
                <a:spcPts val="14299"/>
              </a:lnSpc>
              <a:spcBef>
                <a:spcPct val="0"/>
              </a:spcBef>
            </a:pPr>
            <a:r>
              <a:rPr lang="en-US" b="true" sz="12999" strike="noStrike" u="none">
                <a:solidFill>
                  <a:srgbClr val="000000"/>
                </a:solidFill>
                <a:latin typeface="Zuume Rough Bold"/>
                <a:ea typeface="Zuume Rough Bold"/>
                <a:cs typeface="Zuume Rough Bold"/>
                <a:sym typeface="Zuume Rough Bold"/>
              </a:rPr>
              <a:t>Origins of the Conflict</a:t>
            </a:r>
          </a:p>
        </p:txBody>
      </p:sp>
      <p:sp>
        <p:nvSpPr>
          <p:cNvPr name="TextBox 11" id="11"/>
          <p:cNvSpPr txBox="true"/>
          <p:nvPr/>
        </p:nvSpPr>
        <p:spPr>
          <a:xfrm rot="0">
            <a:off x="1276719" y="5095875"/>
            <a:ext cx="7609958" cy="2501265"/>
          </a:xfrm>
          <a:prstGeom prst="rect">
            <a:avLst/>
          </a:prstGeom>
        </p:spPr>
        <p:txBody>
          <a:bodyPr anchor="t" rtlCol="false" tIns="0" lIns="0" bIns="0" rIns="0">
            <a:spAutoFit/>
          </a:bodyPr>
          <a:lstStyle/>
          <a:p>
            <a:pPr algn="l" marL="0" indent="0" lvl="0">
              <a:lnSpc>
                <a:spcPts val="3359"/>
              </a:lnSpc>
              <a:spcBef>
                <a:spcPct val="0"/>
              </a:spcBef>
            </a:pPr>
            <a:r>
              <a:rPr lang="en-US" sz="2399">
                <a:solidFill>
                  <a:srgbClr val="000000"/>
                </a:solidFill>
                <a:latin typeface="Gotham Condensed"/>
                <a:ea typeface="Gotham Condensed"/>
                <a:cs typeface="Gotham Condensed"/>
                <a:sym typeface="Gotham Condensed"/>
              </a:rPr>
              <a:t>The origins of the Israel-Palestine conflict date back to the late 19th and early 20th centuries, when Jewish and Arab nationalist movements sought self-determination in Palestine. Zionism emerged in Europe, advocating for a Jewish homeland in response to anti-Semitism. Theodor Herzl's First Zionist Congress in 1897 called for Jewish settlement in Palestine. Simultaneously, Arab nationalism grew as Arabs in Palestine and the Middle East sought independence following the Ottoman Empire's decline.</a:t>
            </a:r>
          </a:p>
        </p:txBody>
      </p:sp>
      <p:sp>
        <p:nvSpPr>
          <p:cNvPr name="TextBox 12" id="12"/>
          <p:cNvSpPr txBox="true"/>
          <p:nvPr/>
        </p:nvSpPr>
        <p:spPr>
          <a:xfrm rot="0">
            <a:off x="10194984" y="981075"/>
            <a:ext cx="7064316" cy="3758565"/>
          </a:xfrm>
          <a:prstGeom prst="rect">
            <a:avLst/>
          </a:prstGeom>
        </p:spPr>
        <p:txBody>
          <a:bodyPr anchor="t" rtlCol="false" tIns="0" lIns="0" bIns="0" rIns="0">
            <a:spAutoFit/>
          </a:bodyPr>
          <a:lstStyle/>
          <a:p>
            <a:pPr algn="r" marL="0" indent="0" lvl="0">
              <a:lnSpc>
                <a:spcPts val="3359"/>
              </a:lnSpc>
              <a:spcBef>
                <a:spcPct val="0"/>
              </a:spcBef>
            </a:pPr>
            <a:r>
              <a:rPr lang="en-US" sz="2400">
                <a:solidFill>
                  <a:srgbClr val="000000"/>
                </a:solidFill>
                <a:latin typeface="Gotham Condensed"/>
                <a:ea typeface="Gotham Condensed"/>
                <a:cs typeface="Gotham Condensed"/>
                <a:sym typeface="Gotham Condensed"/>
              </a:rPr>
              <a:t>During World War I, Britain captured Palestine and, in 1917, issued the Balfour Declaration, supporting a Jewish national home in Palestine. This conflicted with earlier promises to Arab leaders, causing tension and distrust. The interwar period saw increasing Jewish immigration due to European persecution, leading to land purchases and rising tensions with Arabs fearing displacement. After World War II, the UN proposed partitioning Palestine into separate Jewish and Arab states, with Jerusalem as an international city. Jews accepted, but Arabs rejected the plan, leading to violence. These events laid the foundation for the enduring Israel-Palestine conflict.</a:t>
            </a:r>
          </a:p>
        </p:txBody>
      </p:sp>
      <p:sp>
        <p:nvSpPr>
          <p:cNvPr name="Freeform 13" id="13"/>
          <p:cNvSpPr/>
          <p:nvPr/>
        </p:nvSpPr>
        <p:spPr>
          <a:xfrm flipH="true" flipV="false" rot="931794">
            <a:off x="2597440" y="-2364123"/>
            <a:ext cx="16230600" cy="3550444"/>
          </a:xfrm>
          <a:custGeom>
            <a:avLst/>
            <a:gdLst/>
            <a:ahLst/>
            <a:cxnLst/>
            <a:rect r="r" b="b" t="t" l="l"/>
            <a:pathLst>
              <a:path h="3550444" w="16230600">
                <a:moveTo>
                  <a:pt x="16230600" y="0"/>
                </a:moveTo>
                <a:lnTo>
                  <a:pt x="0" y="0"/>
                </a:lnTo>
                <a:lnTo>
                  <a:pt x="0" y="3550444"/>
                </a:lnTo>
                <a:lnTo>
                  <a:pt x="16230600" y="3550444"/>
                </a:lnTo>
                <a:lnTo>
                  <a:pt x="16230600" y="0"/>
                </a:lnTo>
                <a:close/>
              </a:path>
            </a:pathLst>
          </a:custGeom>
          <a:blipFill>
            <a:blip r:embed="rId10"/>
            <a:stretch>
              <a:fillRect l="0" t="0" r="0" b="0"/>
            </a:stretch>
          </a:blipFill>
        </p:spPr>
      </p:sp>
    </p:spTree>
  </p:cSld>
  <p:clrMapOvr>
    <a:masterClrMapping/>
  </p:clrMapOvr>
  <p:transition spd="med">
    <p:cover dir="l"/>
  </p:transition>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773441" y="-825193"/>
            <a:ext cx="12357332" cy="12515311"/>
            <a:chOff x="0" y="0"/>
            <a:chExt cx="1573608" cy="1593725"/>
          </a:xfrm>
        </p:grpSpPr>
        <p:sp>
          <p:nvSpPr>
            <p:cNvPr name="Freeform 4" id="4"/>
            <p:cNvSpPr/>
            <p:nvPr/>
          </p:nvSpPr>
          <p:spPr>
            <a:xfrm flipH="false" flipV="false" rot="0">
              <a:off x="0" y="0"/>
              <a:ext cx="1573608" cy="1593725"/>
            </a:xfrm>
            <a:custGeom>
              <a:avLst/>
              <a:gdLst/>
              <a:ahLst/>
              <a:cxnLst/>
              <a:rect r="r" b="b" t="t" l="l"/>
              <a:pathLst>
                <a:path h="1593725" w="1573608">
                  <a:moveTo>
                    <a:pt x="0" y="0"/>
                  </a:moveTo>
                  <a:lnTo>
                    <a:pt x="1573608" y="0"/>
                  </a:lnTo>
                  <a:lnTo>
                    <a:pt x="1573608" y="1593725"/>
                  </a:lnTo>
                  <a:lnTo>
                    <a:pt x="0" y="1593725"/>
                  </a:lnTo>
                  <a:close/>
                </a:path>
              </a:pathLst>
            </a:custGeom>
            <a:blipFill>
              <a:blip r:embed="rId3">
                <a:alphaModFix amt="31000"/>
              </a:blip>
              <a:stretch>
                <a:fillRect l="-26220" t="0" r="-26220" b="0"/>
              </a:stretch>
            </a:blipFill>
          </p:spPr>
        </p:sp>
      </p:grpSp>
      <p:grpSp>
        <p:nvGrpSpPr>
          <p:cNvPr name="Group 5" id="5"/>
          <p:cNvGrpSpPr/>
          <p:nvPr/>
        </p:nvGrpSpPr>
        <p:grpSpPr>
          <a:xfrm rot="0">
            <a:off x="9859526" y="-1599233"/>
            <a:ext cx="9918182" cy="12105196"/>
            <a:chOff x="0" y="0"/>
            <a:chExt cx="1305791" cy="1593725"/>
          </a:xfrm>
        </p:grpSpPr>
        <p:sp>
          <p:nvSpPr>
            <p:cNvPr name="Freeform 6" id="6"/>
            <p:cNvSpPr/>
            <p:nvPr/>
          </p:nvSpPr>
          <p:spPr>
            <a:xfrm flipH="false" flipV="false" rot="0">
              <a:off x="0" y="0"/>
              <a:ext cx="1305791" cy="1593725"/>
            </a:xfrm>
            <a:custGeom>
              <a:avLst/>
              <a:gdLst/>
              <a:ahLst/>
              <a:cxnLst/>
              <a:rect r="r" b="b" t="t" l="l"/>
              <a:pathLst>
                <a:path h="1593725" w="1305791">
                  <a:moveTo>
                    <a:pt x="0" y="0"/>
                  </a:moveTo>
                  <a:lnTo>
                    <a:pt x="1305791" y="0"/>
                  </a:lnTo>
                  <a:lnTo>
                    <a:pt x="1305791" y="1593725"/>
                  </a:lnTo>
                  <a:lnTo>
                    <a:pt x="0" y="1593725"/>
                  </a:lnTo>
                  <a:close/>
                </a:path>
              </a:pathLst>
            </a:custGeom>
            <a:blipFill>
              <a:blip r:embed="rId4">
                <a:alphaModFix amt="25000"/>
              </a:blip>
              <a:stretch>
                <a:fillRect l="0" t="-11449" r="0" b="-11449"/>
              </a:stretch>
            </a:blipFill>
          </p:spPr>
        </p:sp>
      </p:grpSp>
      <p:sp>
        <p:nvSpPr>
          <p:cNvPr name="Freeform 7" id="7"/>
          <p:cNvSpPr/>
          <p:nvPr/>
        </p:nvSpPr>
        <p:spPr>
          <a:xfrm flipH="false" flipV="false" rot="0">
            <a:off x="6252830" y="-3049158"/>
            <a:ext cx="5782341" cy="13975446"/>
          </a:xfrm>
          <a:custGeom>
            <a:avLst/>
            <a:gdLst/>
            <a:ahLst/>
            <a:cxnLst/>
            <a:rect r="r" b="b" t="t" l="l"/>
            <a:pathLst>
              <a:path h="13975446" w="5782341">
                <a:moveTo>
                  <a:pt x="0" y="0"/>
                </a:moveTo>
                <a:lnTo>
                  <a:pt x="5782340" y="0"/>
                </a:lnTo>
                <a:lnTo>
                  <a:pt x="5782340" y="13975446"/>
                </a:lnTo>
                <a:lnTo>
                  <a:pt x="0" y="13975446"/>
                </a:lnTo>
                <a:lnTo>
                  <a:pt x="0" y="0"/>
                </a:lnTo>
                <a:close/>
              </a:path>
            </a:pathLst>
          </a:custGeom>
          <a:blipFill>
            <a:blip r:embed="rId5"/>
            <a:stretch>
              <a:fillRect l="0" t="0" r="0" b="0"/>
            </a:stretch>
          </a:blipFill>
        </p:spPr>
      </p:sp>
      <p:grpSp>
        <p:nvGrpSpPr>
          <p:cNvPr name="Group 8" id="8"/>
          <p:cNvGrpSpPr/>
          <p:nvPr/>
        </p:nvGrpSpPr>
        <p:grpSpPr>
          <a:xfrm rot="0">
            <a:off x="1028700" y="5124814"/>
            <a:ext cx="5576201" cy="4031251"/>
            <a:chOff x="0" y="0"/>
            <a:chExt cx="7434935" cy="5375001"/>
          </a:xfrm>
        </p:grpSpPr>
        <p:sp>
          <p:nvSpPr>
            <p:cNvPr name="TextBox 9" id="9"/>
            <p:cNvSpPr txBox="true"/>
            <p:nvPr/>
          </p:nvSpPr>
          <p:spPr>
            <a:xfrm rot="0">
              <a:off x="0" y="-9525"/>
              <a:ext cx="7434935" cy="720725"/>
            </a:xfrm>
            <a:prstGeom prst="rect">
              <a:avLst/>
            </a:prstGeom>
          </p:spPr>
          <p:txBody>
            <a:bodyPr anchor="t" rtlCol="false" tIns="0" lIns="0" bIns="0" rIns="0">
              <a:spAutoFit/>
            </a:bodyPr>
            <a:lstStyle/>
            <a:p>
              <a:pPr algn="l" marL="0" indent="0" lvl="0">
                <a:lnSpc>
                  <a:spcPts val="4200"/>
                </a:lnSpc>
                <a:spcBef>
                  <a:spcPct val="0"/>
                </a:spcBef>
              </a:pPr>
              <a:r>
                <a:rPr lang="en-US" b="true" sz="3500">
                  <a:solidFill>
                    <a:srgbClr val="000000"/>
                  </a:solidFill>
                  <a:latin typeface="Gotham Condensed Bold"/>
                  <a:ea typeface="Gotham Condensed Bold"/>
                  <a:cs typeface="Gotham Condensed Bold"/>
                  <a:sym typeface="Gotham Condensed Bold"/>
                </a:rPr>
                <a:t>ISRAELI PERSPECTIVE</a:t>
              </a:r>
            </a:p>
          </p:txBody>
        </p:sp>
        <p:sp>
          <p:nvSpPr>
            <p:cNvPr name="TextBox 10" id="10"/>
            <p:cNvSpPr txBox="true"/>
            <p:nvPr/>
          </p:nvSpPr>
          <p:spPr>
            <a:xfrm rot="0">
              <a:off x="0" y="1138069"/>
              <a:ext cx="7434935" cy="4236932"/>
            </a:xfrm>
            <a:prstGeom prst="rect">
              <a:avLst/>
            </a:prstGeom>
          </p:spPr>
          <p:txBody>
            <a:bodyPr anchor="t" rtlCol="false" tIns="0" lIns="0" bIns="0" rIns="0">
              <a:spAutoFit/>
            </a:bodyPr>
            <a:lstStyle/>
            <a:p>
              <a:pPr algn="l" marL="0" indent="0" lvl="0">
                <a:lnSpc>
                  <a:spcPts val="3220"/>
                </a:lnSpc>
                <a:spcBef>
                  <a:spcPct val="0"/>
                </a:spcBef>
              </a:pPr>
              <a:r>
                <a:rPr lang="en-US" sz="2300">
                  <a:solidFill>
                    <a:srgbClr val="000000"/>
                  </a:solidFill>
                  <a:latin typeface="Gotham Condensed"/>
                  <a:ea typeface="Gotham Condensed"/>
                  <a:cs typeface="Gotham Condensed"/>
                  <a:sym typeface="Gotham Condensed"/>
                </a:rPr>
                <a:t>From the Israeli perspective, security concerns dominate the narrative. Israel views its military actions as necessary to protect its citizens from rocket attacks and terrorism. The government and public opinion in Israel are often divided between those advocating for a hardline approach against Hamas and those supporting negotiations for a two-state solution. The threat of regional instability and hostility from neighboring countries also influences Israel's security policies.</a:t>
              </a:r>
            </a:p>
          </p:txBody>
        </p:sp>
      </p:grpSp>
      <p:grpSp>
        <p:nvGrpSpPr>
          <p:cNvPr name="Group 11" id="11"/>
          <p:cNvGrpSpPr/>
          <p:nvPr/>
        </p:nvGrpSpPr>
        <p:grpSpPr>
          <a:xfrm rot="0">
            <a:off x="11583891" y="1477524"/>
            <a:ext cx="5923428" cy="4031251"/>
            <a:chOff x="0" y="0"/>
            <a:chExt cx="7897904" cy="5375001"/>
          </a:xfrm>
        </p:grpSpPr>
        <p:sp>
          <p:nvSpPr>
            <p:cNvPr name="TextBox 12" id="12"/>
            <p:cNvSpPr txBox="true"/>
            <p:nvPr/>
          </p:nvSpPr>
          <p:spPr>
            <a:xfrm rot="0">
              <a:off x="0" y="-9525"/>
              <a:ext cx="7897904" cy="720725"/>
            </a:xfrm>
            <a:prstGeom prst="rect">
              <a:avLst/>
            </a:prstGeom>
          </p:spPr>
          <p:txBody>
            <a:bodyPr anchor="t" rtlCol="false" tIns="0" lIns="0" bIns="0" rIns="0">
              <a:spAutoFit/>
            </a:bodyPr>
            <a:lstStyle/>
            <a:p>
              <a:pPr algn="r" marL="0" indent="0" lvl="0">
                <a:lnSpc>
                  <a:spcPts val="4200"/>
                </a:lnSpc>
                <a:spcBef>
                  <a:spcPct val="0"/>
                </a:spcBef>
              </a:pPr>
              <a:r>
                <a:rPr lang="en-US" b="true" sz="3500">
                  <a:solidFill>
                    <a:srgbClr val="000000"/>
                  </a:solidFill>
                  <a:latin typeface="Gotham Condensed Bold"/>
                  <a:ea typeface="Gotham Condensed Bold"/>
                  <a:cs typeface="Gotham Condensed Bold"/>
                  <a:sym typeface="Gotham Condensed Bold"/>
                </a:rPr>
                <a:t>PALESTINIAN PERSPECTIVE</a:t>
              </a:r>
            </a:p>
          </p:txBody>
        </p:sp>
        <p:sp>
          <p:nvSpPr>
            <p:cNvPr name="TextBox 13" id="13"/>
            <p:cNvSpPr txBox="true"/>
            <p:nvPr/>
          </p:nvSpPr>
          <p:spPr>
            <a:xfrm rot="0">
              <a:off x="0" y="1138069"/>
              <a:ext cx="7897904" cy="4236932"/>
            </a:xfrm>
            <a:prstGeom prst="rect">
              <a:avLst/>
            </a:prstGeom>
          </p:spPr>
          <p:txBody>
            <a:bodyPr anchor="t" rtlCol="false" tIns="0" lIns="0" bIns="0" rIns="0">
              <a:spAutoFit/>
            </a:bodyPr>
            <a:lstStyle/>
            <a:p>
              <a:pPr algn="r" marL="0" indent="0" lvl="0">
                <a:lnSpc>
                  <a:spcPts val="3220"/>
                </a:lnSpc>
                <a:spcBef>
                  <a:spcPct val="0"/>
                </a:spcBef>
              </a:pPr>
              <a:r>
                <a:rPr lang="en-US" sz="2300">
                  <a:solidFill>
                    <a:srgbClr val="000000"/>
                  </a:solidFill>
                  <a:latin typeface="Gotham Condensed"/>
                  <a:ea typeface="Gotham Condensed"/>
                  <a:cs typeface="Gotham Condensed"/>
                  <a:sym typeface="Gotham Condensed"/>
                </a:rPr>
                <a:t>Palestinians seek the establishment of an independent state in the West Bank, Gaza Strip, and East Jerusalem, territories occupied by Israel since 1967. The internal political landscape is divided, with the Palestinian Authority governing parts of the West Bank and Hamas controlling Gaza. Palestinians face daily challenges from occupation, including restrictions on movement, settlement expansion, and economic hardship, fueling their desire for sovereignty and self-determination.</a:t>
              </a:r>
            </a:p>
          </p:txBody>
        </p:sp>
      </p:grpSp>
    </p:spTree>
  </p:cSld>
  <p:clrMapOvr>
    <a:masterClrMapping/>
  </p:clrMapOvr>
  <p:transition spd="med">
    <p:cover dir="u"/>
  </p:transition>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0" y="1341453"/>
            <a:ext cx="18288000" cy="6835140"/>
          </a:xfrm>
          <a:custGeom>
            <a:avLst/>
            <a:gdLst/>
            <a:ahLst/>
            <a:cxnLst/>
            <a:rect r="r" b="b" t="t" l="l"/>
            <a:pathLst>
              <a:path h="6835140" w="18288000">
                <a:moveTo>
                  <a:pt x="0" y="0"/>
                </a:moveTo>
                <a:lnTo>
                  <a:pt x="18288000" y="0"/>
                </a:lnTo>
                <a:lnTo>
                  <a:pt x="18288000" y="6835140"/>
                </a:lnTo>
                <a:lnTo>
                  <a:pt x="0" y="6835140"/>
                </a:lnTo>
                <a:lnTo>
                  <a:pt x="0" y="0"/>
                </a:lnTo>
                <a:close/>
              </a:path>
            </a:pathLst>
          </a:custGeom>
          <a:blipFill>
            <a:blip r:embed="rId3"/>
            <a:stretch>
              <a:fillRect l="0" t="0" r="0" b="0"/>
            </a:stretch>
          </a:blipFill>
        </p:spPr>
      </p:sp>
      <p:sp>
        <p:nvSpPr>
          <p:cNvPr name="TextBox 4" id="4"/>
          <p:cNvSpPr txBox="true"/>
          <p:nvPr/>
        </p:nvSpPr>
        <p:spPr>
          <a:xfrm rot="0">
            <a:off x="1169973" y="3465211"/>
            <a:ext cx="15948054" cy="2587625"/>
          </a:xfrm>
          <a:prstGeom prst="rect">
            <a:avLst/>
          </a:prstGeom>
        </p:spPr>
        <p:txBody>
          <a:bodyPr anchor="t" rtlCol="false" tIns="0" lIns="0" bIns="0" rIns="0">
            <a:spAutoFit/>
          </a:bodyPr>
          <a:lstStyle/>
          <a:p>
            <a:pPr algn="ctr" marL="0" indent="0" lvl="0">
              <a:lnSpc>
                <a:spcPts val="18700"/>
              </a:lnSpc>
              <a:spcBef>
                <a:spcPct val="0"/>
              </a:spcBef>
            </a:pPr>
            <a:r>
              <a:rPr lang="en-US" sz="17000">
                <a:solidFill>
                  <a:srgbClr val="000000"/>
                </a:solidFill>
                <a:latin typeface="Zuume Rough Bold"/>
                <a:ea typeface="Zuume Rough Bold"/>
                <a:cs typeface="Zuume Rough Bold"/>
                <a:sym typeface="Zuume Rough Bold"/>
              </a:rPr>
              <a:t>Key Events</a:t>
            </a:r>
          </a:p>
        </p:txBody>
      </p:sp>
      <p:sp>
        <p:nvSpPr>
          <p:cNvPr name="TextBox 5" id="5"/>
          <p:cNvSpPr txBox="true"/>
          <p:nvPr/>
        </p:nvSpPr>
        <p:spPr>
          <a:xfrm rot="0">
            <a:off x="6483629" y="8138493"/>
            <a:ext cx="5320741" cy="521335"/>
          </a:xfrm>
          <a:prstGeom prst="rect">
            <a:avLst/>
          </a:prstGeom>
        </p:spPr>
        <p:txBody>
          <a:bodyPr anchor="t" rtlCol="false" tIns="0" lIns="0" bIns="0" rIns="0">
            <a:spAutoFit/>
          </a:bodyPr>
          <a:lstStyle/>
          <a:p>
            <a:pPr algn="ctr" marL="0" indent="0" lvl="0">
              <a:lnSpc>
                <a:spcPts val="4160"/>
              </a:lnSpc>
              <a:spcBef>
                <a:spcPct val="0"/>
              </a:spcBef>
            </a:pPr>
            <a:r>
              <a:rPr lang="en-US" sz="3200" u="none">
                <a:solidFill>
                  <a:srgbClr val="000000"/>
                </a:solidFill>
                <a:latin typeface="Gotham Condensed"/>
                <a:ea typeface="Gotham Condensed"/>
                <a:cs typeface="Gotham Condensed"/>
                <a:sym typeface="Gotham Condensed"/>
              </a:rPr>
              <a:t>Elaborate on what you want to discuss. </a:t>
            </a:r>
          </a:p>
        </p:txBody>
      </p:sp>
      <p:sp>
        <p:nvSpPr>
          <p:cNvPr name="Freeform 6" id="6"/>
          <p:cNvSpPr/>
          <p:nvPr/>
        </p:nvSpPr>
        <p:spPr>
          <a:xfrm flipH="false" flipV="false" rot="-1799665">
            <a:off x="14538535" y="7142951"/>
            <a:ext cx="4742830" cy="9258300"/>
          </a:xfrm>
          <a:custGeom>
            <a:avLst/>
            <a:gdLst/>
            <a:ahLst/>
            <a:cxnLst/>
            <a:rect r="r" b="b" t="t" l="l"/>
            <a:pathLst>
              <a:path h="9258300" w="4742830">
                <a:moveTo>
                  <a:pt x="0" y="0"/>
                </a:moveTo>
                <a:lnTo>
                  <a:pt x="4742830" y="0"/>
                </a:lnTo>
                <a:lnTo>
                  <a:pt x="4742830" y="9258300"/>
                </a:lnTo>
                <a:lnTo>
                  <a:pt x="0" y="9258300"/>
                </a:lnTo>
                <a:lnTo>
                  <a:pt x="0" y="0"/>
                </a:lnTo>
                <a:close/>
              </a:path>
            </a:pathLst>
          </a:custGeom>
          <a:blipFill>
            <a:blip r:embed="rId4">
              <a:alphaModFix amt="18999"/>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7741659">
            <a:off x="712140" y="-1279533"/>
            <a:ext cx="3125010" cy="3845090"/>
          </a:xfrm>
          <a:custGeom>
            <a:avLst/>
            <a:gdLst/>
            <a:ahLst/>
            <a:cxnLst/>
            <a:rect r="r" b="b" t="t" l="l"/>
            <a:pathLst>
              <a:path h="3845090" w="3125010">
                <a:moveTo>
                  <a:pt x="0" y="0"/>
                </a:moveTo>
                <a:lnTo>
                  <a:pt x="3125010" y="0"/>
                </a:lnTo>
                <a:lnTo>
                  <a:pt x="3125010" y="3845090"/>
                </a:lnTo>
                <a:lnTo>
                  <a:pt x="0" y="3845090"/>
                </a:lnTo>
                <a:lnTo>
                  <a:pt x="0" y="0"/>
                </a:lnTo>
                <a:close/>
              </a:path>
            </a:pathLst>
          </a:custGeom>
          <a:blipFill>
            <a:blip r:embed="rId6">
              <a:alphaModFix amt="21999"/>
              <a:extLst>
                <a:ext uri="{96DAC541-7B7A-43D3-8B79-37D633B846F1}">
                  <asvg:svgBlip xmlns:asvg="http://schemas.microsoft.com/office/drawing/2016/SVG/main" r:embed="rId7"/>
                </a:ext>
              </a:extLst>
            </a:blip>
            <a:stretch>
              <a:fillRect l="0" t="0" r="0" b="0"/>
            </a:stretch>
          </a:blipFill>
          <a:ln cap="sq">
            <a:noFill/>
            <a:prstDash val="solid"/>
            <a:miter/>
          </a:ln>
        </p:spPr>
      </p:sp>
    </p:spTree>
  </p:cSld>
  <p:clrMapOvr>
    <a:masterClrMapping/>
  </p:clrMapOvr>
  <p:transition spd="med">
    <p:cover dir="l"/>
  </p:transition>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a:grpSpLocks noChangeAspect="true"/>
          </p:cNvGrpSpPr>
          <p:nvPr/>
        </p:nvGrpSpPr>
        <p:grpSpPr>
          <a:xfrm rot="0">
            <a:off x="6501478" y="782505"/>
            <a:ext cx="4639384" cy="3686135"/>
            <a:chOff x="0" y="0"/>
            <a:chExt cx="3901440" cy="3099816"/>
          </a:xfrm>
        </p:grpSpPr>
        <p:sp>
          <p:nvSpPr>
            <p:cNvPr name="Freeform 4" id="4"/>
            <p:cNvSpPr/>
            <p:nvPr/>
          </p:nvSpPr>
          <p:spPr>
            <a:xfrm flipH="false" flipV="false" rot="0">
              <a:off x="127000" y="190500"/>
              <a:ext cx="3657600" cy="2413000"/>
            </a:xfrm>
            <a:custGeom>
              <a:avLst/>
              <a:gdLst/>
              <a:ahLst/>
              <a:cxnLst/>
              <a:rect r="r" b="b" t="t" l="l"/>
              <a:pathLst>
                <a:path h="2413000" w="3657600">
                  <a:moveTo>
                    <a:pt x="3657600" y="2413000"/>
                  </a:moveTo>
                  <a:lnTo>
                    <a:pt x="0" y="2413000"/>
                  </a:lnTo>
                  <a:lnTo>
                    <a:pt x="0" y="0"/>
                  </a:lnTo>
                  <a:lnTo>
                    <a:pt x="3657600" y="0"/>
                  </a:lnTo>
                  <a:lnTo>
                    <a:pt x="3657600" y="2413000"/>
                  </a:lnTo>
                  <a:close/>
                </a:path>
              </a:pathLst>
            </a:custGeom>
            <a:blipFill>
              <a:blip r:embed="rId3"/>
              <a:stretch>
                <a:fillRect l="0" t="-526" r="0" b="-526"/>
              </a:stretch>
            </a:blipFill>
          </p:spPr>
        </p:sp>
        <p:sp>
          <p:nvSpPr>
            <p:cNvPr name="Freeform 5" id="5"/>
            <p:cNvSpPr/>
            <p:nvPr/>
          </p:nvSpPr>
          <p:spPr>
            <a:xfrm flipH="false" flipV="false" rot="0">
              <a:off x="0" y="0"/>
              <a:ext cx="3901440" cy="3099816"/>
            </a:xfrm>
            <a:custGeom>
              <a:avLst/>
              <a:gdLst/>
              <a:ahLst/>
              <a:cxnLst/>
              <a:rect r="r" b="b" t="t" l="l"/>
              <a:pathLst>
                <a:path h="3099816" w="3901440">
                  <a:moveTo>
                    <a:pt x="3901440" y="3099816"/>
                  </a:moveTo>
                  <a:lnTo>
                    <a:pt x="0" y="3099816"/>
                  </a:lnTo>
                  <a:lnTo>
                    <a:pt x="0" y="0"/>
                  </a:lnTo>
                  <a:lnTo>
                    <a:pt x="3901440" y="0"/>
                  </a:lnTo>
                  <a:lnTo>
                    <a:pt x="3901440" y="3099816"/>
                  </a:lnTo>
                  <a:close/>
                </a:path>
              </a:pathLst>
            </a:custGeom>
            <a:blipFill>
              <a:blip r:embed="rId4"/>
              <a:stretch>
                <a:fillRect l="0" t="-29" r="0" b="-29"/>
              </a:stretch>
            </a:blipFill>
          </p:spPr>
        </p:sp>
      </p:grpSp>
      <p:grpSp>
        <p:nvGrpSpPr>
          <p:cNvPr name="Group 6" id="6"/>
          <p:cNvGrpSpPr>
            <a:grpSpLocks noChangeAspect="true"/>
          </p:cNvGrpSpPr>
          <p:nvPr/>
        </p:nvGrpSpPr>
        <p:grpSpPr>
          <a:xfrm rot="0">
            <a:off x="6501478" y="5286817"/>
            <a:ext cx="4639384" cy="3686135"/>
            <a:chOff x="0" y="0"/>
            <a:chExt cx="3901440" cy="3099816"/>
          </a:xfrm>
        </p:grpSpPr>
        <p:sp>
          <p:nvSpPr>
            <p:cNvPr name="Freeform 7" id="7"/>
            <p:cNvSpPr/>
            <p:nvPr/>
          </p:nvSpPr>
          <p:spPr>
            <a:xfrm flipH="false" flipV="false" rot="0">
              <a:off x="127000" y="190500"/>
              <a:ext cx="3657600" cy="2413000"/>
            </a:xfrm>
            <a:custGeom>
              <a:avLst/>
              <a:gdLst/>
              <a:ahLst/>
              <a:cxnLst/>
              <a:rect r="r" b="b" t="t" l="l"/>
              <a:pathLst>
                <a:path h="2413000" w="3657600">
                  <a:moveTo>
                    <a:pt x="3657600" y="2413000"/>
                  </a:moveTo>
                  <a:lnTo>
                    <a:pt x="0" y="2413000"/>
                  </a:lnTo>
                  <a:lnTo>
                    <a:pt x="0" y="0"/>
                  </a:lnTo>
                  <a:lnTo>
                    <a:pt x="3657600" y="0"/>
                  </a:lnTo>
                  <a:lnTo>
                    <a:pt x="3657600" y="2413000"/>
                  </a:lnTo>
                  <a:close/>
                </a:path>
              </a:pathLst>
            </a:custGeom>
            <a:blipFill>
              <a:blip r:embed="rId5"/>
              <a:stretch>
                <a:fillRect l="0" t="-4852" r="0" b="-4852"/>
              </a:stretch>
            </a:blipFill>
          </p:spPr>
        </p:sp>
        <p:sp>
          <p:nvSpPr>
            <p:cNvPr name="Freeform 8" id="8"/>
            <p:cNvSpPr/>
            <p:nvPr/>
          </p:nvSpPr>
          <p:spPr>
            <a:xfrm flipH="false" flipV="false" rot="0">
              <a:off x="0" y="0"/>
              <a:ext cx="3901440" cy="3099816"/>
            </a:xfrm>
            <a:custGeom>
              <a:avLst/>
              <a:gdLst/>
              <a:ahLst/>
              <a:cxnLst/>
              <a:rect r="r" b="b" t="t" l="l"/>
              <a:pathLst>
                <a:path h="3099816" w="3901440">
                  <a:moveTo>
                    <a:pt x="3901440" y="3099816"/>
                  </a:moveTo>
                  <a:lnTo>
                    <a:pt x="0" y="3099816"/>
                  </a:lnTo>
                  <a:lnTo>
                    <a:pt x="0" y="0"/>
                  </a:lnTo>
                  <a:lnTo>
                    <a:pt x="3901440" y="0"/>
                  </a:lnTo>
                  <a:lnTo>
                    <a:pt x="3901440" y="3099816"/>
                  </a:lnTo>
                  <a:close/>
                </a:path>
              </a:pathLst>
            </a:custGeom>
            <a:blipFill>
              <a:blip r:embed="rId4"/>
              <a:stretch>
                <a:fillRect l="0" t="-29" r="0" b="-29"/>
              </a:stretch>
            </a:blipFill>
          </p:spPr>
        </p:sp>
      </p:grpSp>
      <p:sp>
        <p:nvSpPr>
          <p:cNvPr name="Freeform 9" id="9"/>
          <p:cNvSpPr/>
          <p:nvPr/>
        </p:nvSpPr>
        <p:spPr>
          <a:xfrm flipH="false" flipV="false" rot="1026007">
            <a:off x="16100639" y="-6832703"/>
            <a:ext cx="4505917" cy="10890434"/>
          </a:xfrm>
          <a:custGeom>
            <a:avLst/>
            <a:gdLst/>
            <a:ahLst/>
            <a:cxnLst/>
            <a:rect r="r" b="b" t="t" l="l"/>
            <a:pathLst>
              <a:path h="10890434" w="4505917">
                <a:moveTo>
                  <a:pt x="0" y="0"/>
                </a:moveTo>
                <a:lnTo>
                  <a:pt x="4505917" y="0"/>
                </a:lnTo>
                <a:lnTo>
                  <a:pt x="4505917" y="10890433"/>
                </a:lnTo>
                <a:lnTo>
                  <a:pt x="0" y="10890433"/>
                </a:lnTo>
                <a:lnTo>
                  <a:pt x="0" y="0"/>
                </a:lnTo>
                <a:close/>
              </a:path>
            </a:pathLst>
          </a:custGeom>
          <a:blipFill>
            <a:blip r:embed="rId6"/>
            <a:stretch>
              <a:fillRect l="0" t="0" r="0" b="0"/>
            </a:stretch>
          </a:blipFill>
        </p:spPr>
      </p:sp>
      <p:sp>
        <p:nvSpPr>
          <p:cNvPr name="Freeform 10" id="10"/>
          <p:cNvSpPr/>
          <p:nvPr/>
        </p:nvSpPr>
        <p:spPr>
          <a:xfrm flipH="false" flipV="false" rot="0">
            <a:off x="14934057" y="707121"/>
            <a:ext cx="8952617" cy="12743939"/>
          </a:xfrm>
          <a:custGeom>
            <a:avLst/>
            <a:gdLst/>
            <a:ahLst/>
            <a:cxnLst/>
            <a:rect r="r" b="b" t="t" l="l"/>
            <a:pathLst>
              <a:path h="12743939" w="8952617">
                <a:moveTo>
                  <a:pt x="0" y="0"/>
                </a:moveTo>
                <a:lnTo>
                  <a:pt x="8952617" y="0"/>
                </a:lnTo>
                <a:lnTo>
                  <a:pt x="8952617" y="12743939"/>
                </a:lnTo>
                <a:lnTo>
                  <a:pt x="0" y="12743939"/>
                </a:lnTo>
                <a:lnTo>
                  <a:pt x="0" y="0"/>
                </a:lnTo>
                <a:close/>
              </a:path>
            </a:pathLst>
          </a:custGeom>
          <a:blipFill>
            <a:blip r:embed="rId7"/>
            <a:stretch>
              <a:fillRect l="0" t="0" r="0" b="0"/>
            </a:stretch>
          </a:blipFill>
        </p:spPr>
      </p:sp>
      <p:sp>
        <p:nvSpPr>
          <p:cNvPr name="TextBox 11" id="11"/>
          <p:cNvSpPr txBox="true"/>
          <p:nvPr/>
        </p:nvSpPr>
        <p:spPr>
          <a:xfrm rot="0">
            <a:off x="12630361" y="4634712"/>
            <a:ext cx="3870752" cy="389255"/>
          </a:xfrm>
          <a:prstGeom prst="rect">
            <a:avLst/>
          </a:prstGeom>
        </p:spPr>
        <p:txBody>
          <a:bodyPr anchor="t" rtlCol="false" tIns="0" lIns="0" bIns="0" rIns="0">
            <a:spAutoFit/>
          </a:bodyPr>
          <a:lstStyle/>
          <a:p>
            <a:pPr algn="ctr" marL="0" indent="0" lvl="0">
              <a:lnSpc>
                <a:spcPts val="3220"/>
              </a:lnSpc>
              <a:spcBef>
                <a:spcPct val="0"/>
              </a:spcBef>
            </a:pPr>
            <a:r>
              <a:rPr lang="en-US" sz="2300">
                <a:solidFill>
                  <a:srgbClr val="000000"/>
                </a:solidFill>
                <a:latin typeface="Gotham Condensed"/>
                <a:ea typeface="Gotham Condensed"/>
                <a:cs typeface="Gotham Condensed"/>
                <a:sym typeface="Gotham Condensed"/>
              </a:rPr>
              <a:t>Elaborate on what you want to discuss.</a:t>
            </a:r>
            <a:r>
              <a:rPr lang="en-US" sz="2300">
                <a:solidFill>
                  <a:srgbClr val="000000"/>
                </a:solidFill>
                <a:latin typeface="Gotham Condensed"/>
                <a:ea typeface="Gotham Condensed"/>
                <a:cs typeface="Gotham Condensed"/>
                <a:sym typeface="Gotham Condensed"/>
              </a:rPr>
              <a:t> </a:t>
            </a:r>
          </a:p>
        </p:txBody>
      </p:sp>
      <p:grpSp>
        <p:nvGrpSpPr>
          <p:cNvPr name="Group 12" id="12"/>
          <p:cNvGrpSpPr>
            <a:grpSpLocks noChangeAspect="true"/>
          </p:cNvGrpSpPr>
          <p:nvPr/>
        </p:nvGrpSpPr>
        <p:grpSpPr>
          <a:xfrm rot="0">
            <a:off x="12246045" y="793340"/>
            <a:ext cx="4639384" cy="3686135"/>
            <a:chOff x="0" y="0"/>
            <a:chExt cx="3901440" cy="3099816"/>
          </a:xfrm>
        </p:grpSpPr>
        <p:sp>
          <p:nvSpPr>
            <p:cNvPr name="Freeform 13" id="13"/>
            <p:cNvSpPr/>
            <p:nvPr/>
          </p:nvSpPr>
          <p:spPr>
            <a:xfrm flipH="false" flipV="false" rot="0">
              <a:off x="127000" y="190500"/>
              <a:ext cx="3657600" cy="2413000"/>
            </a:xfrm>
            <a:custGeom>
              <a:avLst/>
              <a:gdLst/>
              <a:ahLst/>
              <a:cxnLst/>
              <a:rect r="r" b="b" t="t" l="l"/>
              <a:pathLst>
                <a:path h="2413000" w="3657600">
                  <a:moveTo>
                    <a:pt x="3657600" y="2413000"/>
                  </a:moveTo>
                  <a:lnTo>
                    <a:pt x="0" y="2413000"/>
                  </a:lnTo>
                  <a:lnTo>
                    <a:pt x="0" y="0"/>
                  </a:lnTo>
                  <a:lnTo>
                    <a:pt x="3657600" y="0"/>
                  </a:lnTo>
                  <a:lnTo>
                    <a:pt x="3657600" y="2413000"/>
                  </a:lnTo>
                  <a:close/>
                </a:path>
              </a:pathLst>
            </a:custGeom>
            <a:blipFill>
              <a:blip r:embed="rId8"/>
              <a:stretch>
                <a:fillRect l="0" t="-494" r="0" b="-494"/>
              </a:stretch>
            </a:blipFill>
          </p:spPr>
        </p:sp>
        <p:sp>
          <p:nvSpPr>
            <p:cNvPr name="Freeform 14" id="14"/>
            <p:cNvSpPr/>
            <p:nvPr/>
          </p:nvSpPr>
          <p:spPr>
            <a:xfrm flipH="false" flipV="false" rot="0">
              <a:off x="0" y="0"/>
              <a:ext cx="3901440" cy="3099816"/>
            </a:xfrm>
            <a:custGeom>
              <a:avLst/>
              <a:gdLst/>
              <a:ahLst/>
              <a:cxnLst/>
              <a:rect r="r" b="b" t="t" l="l"/>
              <a:pathLst>
                <a:path h="3099816" w="3901440">
                  <a:moveTo>
                    <a:pt x="3901440" y="3099816"/>
                  </a:moveTo>
                  <a:lnTo>
                    <a:pt x="0" y="3099816"/>
                  </a:lnTo>
                  <a:lnTo>
                    <a:pt x="0" y="0"/>
                  </a:lnTo>
                  <a:lnTo>
                    <a:pt x="3901440" y="0"/>
                  </a:lnTo>
                  <a:lnTo>
                    <a:pt x="3901440" y="3099816"/>
                  </a:lnTo>
                  <a:close/>
                </a:path>
              </a:pathLst>
            </a:custGeom>
            <a:blipFill>
              <a:blip r:embed="rId4"/>
              <a:stretch>
                <a:fillRect l="0" t="-29" r="0" b="-29"/>
              </a:stretch>
            </a:blipFill>
          </p:spPr>
        </p:sp>
      </p:grpSp>
      <p:grpSp>
        <p:nvGrpSpPr>
          <p:cNvPr name="Group 15" id="15"/>
          <p:cNvGrpSpPr>
            <a:grpSpLocks noChangeAspect="true"/>
          </p:cNvGrpSpPr>
          <p:nvPr/>
        </p:nvGrpSpPr>
        <p:grpSpPr>
          <a:xfrm rot="0">
            <a:off x="12246045" y="5297652"/>
            <a:ext cx="4639384" cy="3686135"/>
            <a:chOff x="0" y="0"/>
            <a:chExt cx="3901440" cy="3099816"/>
          </a:xfrm>
        </p:grpSpPr>
        <p:sp>
          <p:nvSpPr>
            <p:cNvPr name="Freeform 16" id="16"/>
            <p:cNvSpPr/>
            <p:nvPr/>
          </p:nvSpPr>
          <p:spPr>
            <a:xfrm flipH="false" flipV="false" rot="0">
              <a:off x="127000" y="190500"/>
              <a:ext cx="3657600" cy="2413000"/>
            </a:xfrm>
            <a:custGeom>
              <a:avLst/>
              <a:gdLst/>
              <a:ahLst/>
              <a:cxnLst/>
              <a:rect r="r" b="b" t="t" l="l"/>
              <a:pathLst>
                <a:path h="2413000" w="3657600">
                  <a:moveTo>
                    <a:pt x="3657600" y="2413000"/>
                  </a:moveTo>
                  <a:lnTo>
                    <a:pt x="0" y="2413000"/>
                  </a:lnTo>
                  <a:lnTo>
                    <a:pt x="0" y="0"/>
                  </a:lnTo>
                  <a:lnTo>
                    <a:pt x="3657600" y="0"/>
                  </a:lnTo>
                  <a:lnTo>
                    <a:pt x="3657600" y="2413000"/>
                  </a:lnTo>
                  <a:close/>
                </a:path>
              </a:pathLst>
            </a:custGeom>
            <a:blipFill>
              <a:blip r:embed="rId9"/>
              <a:stretch>
                <a:fillRect l="0" t="-526" r="0" b="-526"/>
              </a:stretch>
            </a:blipFill>
          </p:spPr>
        </p:sp>
        <p:sp>
          <p:nvSpPr>
            <p:cNvPr name="Freeform 17" id="17"/>
            <p:cNvSpPr/>
            <p:nvPr/>
          </p:nvSpPr>
          <p:spPr>
            <a:xfrm flipH="false" flipV="false" rot="0">
              <a:off x="0" y="0"/>
              <a:ext cx="3901440" cy="3099816"/>
            </a:xfrm>
            <a:custGeom>
              <a:avLst/>
              <a:gdLst/>
              <a:ahLst/>
              <a:cxnLst/>
              <a:rect r="r" b="b" t="t" l="l"/>
              <a:pathLst>
                <a:path h="3099816" w="3901440">
                  <a:moveTo>
                    <a:pt x="3901440" y="3099816"/>
                  </a:moveTo>
                  <a:lnTo>
                    <a:pt x="0" y="3099816"/>
                  </a:lnTo>
                  <a:lnTo>
                    <a:pt x="0" y="0"/>
                  </a:lnTo>
                  <a:lnTo>
                    <a:pt x="3901440" y="0"/>
                  </a:lnTo>
                  <a:lnTo>
                    <a:pt x="3901440" y="3099816"/>
                  </a:lnTo>
                  <a:close/>
                </a:path>
              </a:pathLst>
            </a:custGeom>
            <a:blipFill>
              <a:blip r:embed="rId4"/>
              <a:stretch>
                <a:fillRect l="0" t="-29" r="0" b="-29"/>
              </a:stretch>
            </a:blipFill>
          </p:spPr>
        </p:sp>
      </p:grpSp>
      <p:sp>
        <p:nvSpPr>
          <p:cNvPr name="Freeform 18" id="18"/>
          <p:cNvSpPr/>
          <p:nvPr/>
        </p:nvSpPr>
        <p:spPr>
          <a:xfrm flipH="false" flipV="false" rot="359399">
            <a:off x="5377225" y="555614"/>
            <a:ext cx="1497965" cy="921249"/>
          </a:xfrm>
          <a:custGeom>
            <a:avLst/>
            <a:gdLst/>
            <a:ahLst/>
            <a:cxnLst/>
            <a:rect r="r" b="b" t="t" l="l"/>
            <a:pathLst>
              <a:path h="921249" w="1497965">
                <a:moveTo>
                  <a:pt x="0" y="0"/>
                </a:moveTo>
                <a:lnTo>
                  <a:pt x="1497965" y="0"/>
                </a:lnTo>
                <a:lnTo>
                  <a:pt x="1497965" y="921248"/>
                </a:lnTo>
                <a:lnTo>
                  <a:pt x="0" y="921248"/>
                </a:lnTo>
                <a:lnTo>
                  <a:pt x="0" y="0"/>
                </a:lnTo>
                <a:close/>
              </a:path>
            </a:pathLst>
          </a:custGeom>
          <a:blipFill>
            <a:blip r:embed="rId10"/>
            <a:stretch>
              <a:fillRect l="0" t="0" r="0" b="0"/>
            </a:stretch>
          </a:blipFill>
        </p:spPr>
      </p:sp>
      <p:sp>
        <p:nvSpPr>
          <p:cNvPr name="Freeform 19" id="19"/>
          <p:cNvSpPr/>
          <p:nvPr/>
        </p:nvSpPr>
        <p:spPr>
          <a:xfrm flipH="false" flipV="false" rot="359399">
            <a:off x="11556869" y="530690"/>
            <a:ext cx="1497965" cy="921249"/>
          </a:xfrm>
          <a:custGeom>
            <a:avLst/>
            <a:gdLst/>
            <a:ahLst/>
            <a:cxnLst/>
            <a:rect r="r" b="b" t="t" l="l"/>
            <a:pathLst>
              <a:path h="921249" w="1497965">
                <a:moveTo>
                  <a:pt x="0" y="0"/>
                </a:moveTo>
                <a:lnTo>
                  <a:pt x="1497965" y="0"/>
                </a:lnTo>
                <a:lnTo>
                  <a:pt x="1497965" y="921249"/>
                </a:lnTo>
                <a:lnTo>
                  <a:pt x="0" y="921249"/>
                </a:lnTo>
                <a:lnTo>
                  <a:pt x="0" y="0"/>
                </a:lnTo>
                <a:close/>
              </a:path>
            </a:pathLst>
          </a:custGeom>
          <a:blipFill>
            <a:blip r:embed="rId10"/>
            <a:stretch>
              <a:fillRect l="0" t="0" r="0" b="0"/>
            </a:stretch>
          </a:blipFill>
        </p:spPr>
      </p:sp>
      <p:sp>
        <p:nvSpPr>
          <p:cNvPr name="Freeform 20" id="20"/>
          <p:cNvSpPr/>
          <p:nvPr/>
        </p:nvSpPr>
        <p:spPr>
          <a:xfrm flipH="false" flipV="false" rot="359399">
            <a:off x="5386334" y="4973759"/>
            <a:ext cx="1497965" cy="921249"/>
          </a:xfrm>
          <a:custGeom>
            <a:avLst/>
            <a:gdLst/>
            <a:ahLst/>
            <a:cxnLst/>
            <a:rect r="r" b="b" t="t" l="l"/>
            <a:pathLst>
              <a:path h="921249" w="1497965">
                <a:moveTo>
                  <a:pt x="0" y="0"/>
                </a:moveTo>
                <a:lnTo>
                  <a:pt x="1497965" y="0"/>
                </a:lnTo>
                <a:lnTo>
                  <a:pt x="1497965" y="921249"/>
                </a:lnTo>
                <a:lnTo>
                  <a:pt x="0" y="921249"/>
                </a:lnTo>
                <a:lnTo>
                  <a:pt x="0" y="0"/>
                </a:lnTo>
                <a:close/>
              </a:path>
            </a:pathLst>
          </a:custGeom>
          <a:blipFill>
            <a:blip r:embed="rId10"/>
            <a:stretch>
              <a:fillRect l="0" t="0" r="0" b="0"/>
            </a:stretch>
          </a:blipFill>
        </p:spPr>
      </p:sp>
      <p:sp>
        <p:nvSpPr>
          <p:cNvPr name="Freeform 21" id="21"/>
          <p:cNvSpPr/>
          <p:nvPr/>
        </p:nvSpPr>
        <p:spPr>
          <a:xfrm flipH="false" flipV="false" rot="359399">
            <a:off x="11565978" y="4973759"/>
            <a:ext cx="1497965" cy="921249"/>
          </a:xfrm>
          <a:custGeom>
            <a:avLst/>
            <a:gdLst/>
            <a:ahLst/>
            <a:cxnLst/>
            <a:rect r="r" b="b" t="t" l="l"/>
            <a:pathLst>
              <a:path h="921249" w="1497965">
                <a:moveTo>
                  <a:pt x="0" y="0"/>
                </a:moveTo>
                <a:lnTo>
                  <a:pt x="1497965" y="0"/>
                </a:lnTo>
                <a:lnTo>
                  <a:pt x="1497965" y="921249"/>
                </a:lnTo>
                <a:lnTo>
                  <a:pt x="0" y="921249"/>
                </a:lnTo>
                <a:lnTo>
                  <a:pt x="0" y="0"/>
                </a:lnTo>
                <a:close/>
              </a:path>
            </a:pathLst>
          </a:custGeom>
          <a:blipFill>
            <a:blip r:embed="rId10"/>
            <a:stretch>
              <a:fillRect l="0" t="0" r="0" b="0"/>
            </a:stretch>
          </a:blipFill>
        </p:spPr>
      </p:sp>
      <p:sp>
        <p:nvSpPr>
          <p:cNvPr name="Freeform 22" id="22"/>
          <p:cNvSpPr/>
          <p:nvPr/>
        </p:nvSpPr>
        <p:spPr>
          <a:xfrm flipH="false" flipV="false" rot="-4079954">
            <a:off x="-5653433" y="2912556"/>
            <a:ext cx="11306867" cy="2416843"/>
          </a:xfrm>
          <a:custGeom>
            <a:avLst/>
            <a:gdLst/>
            <a:ahLst/>
            <a:cxnLst/>
            <a:rect r="r" b="b" t="t" l="l"/>
            <a:pathLst>
              <a:path h="2416843" w="11306867">
                <a:moveTo>
                  <a:pt x="0" y="0"/>
                </a:moveTo>
                <a:lnTo>
                  <a:pt x="11306866" y="0"/>
                </a:lnTo>
                <a:lnTo>
                  <a:pt x="11306866" y="2416843"/>
                </a:lnTo>
                <a:lnTo>
                  <a:pt x="0" y="2416843"/>
                </a:lnTo>
                <a:lnTo>
                  <a:pt x="0" y="0"/>
                </a:lnTo>
                <a:close/>
              </a:path>
            </a:pathLst>
          </a:custGeom>
          <a:blipFill>
            <a:blip r:embed="rId11"/>
            <a:stretch>
              <a:fillRect l="0" t="0" r="0" b="0"/>
            </a:stretch>
          </a:blipFill>
        </p:spPr>
      </p:sp>
      <p:sp>
        <p:nvSpPr>
          <p:cNvPr name="Freeform 23" id="23"/>
          <p:cNvSpPr/>
          <p:nvPr/>
        </p:nvSpPr>
        <p:spPr>
          <a:xfrm flipH="false" flipV="false" rot="0">
            <a:off x="-2994929" y="-3634831"/>
            <a:ext cx="5112034" cy="8229600"/>
          </a:xfrm>
          <a:custGeom>
            <a:avLst/>
            <a:gdLst/>
            <a:ahLst/>
            <a:cxnLst/>
            <a:rect r="r" b="b" t="t" l="l"/>
            <a:pathLst>
              <a:path h="8229600" w="5112034">
                <a:moveTo>
                  <a:pt x="0" y="0"/>
                </a:moveTo>
                <a:lnTo>
                  <a:pt x="5112034" y="0"/>
                </a:lnTo>
                <a:lnTo>
                  <a:pt x="5112034" y="8229600"/>
                </a:lnTo>
                <a:lnTo>
                  <a:pt x="0" y="8229600"/>
                </a:lnTo>
                <a:lnTo>
                  <a:pt x="0" y="0"/>
                </a:lnTo>
                <a:close/>
              </a:path>
            </a:pathLst>
          </a:custGeom>
          <a:blipFill>
            <a:blip r:embed="rId12"/>
            <a:stretch>
              <a:fillRect l="0" t="0" r="0" b="0"/>
            </a:stretch>
          </a:blipFill>
        </p:spPr>
      </p:sp>
      <p:sp>
        <p:nvSpPr>
          <p:cNvPr name="TextBox 24" id="24"/>
          <p:cNvSpPr txBox="true"/>
          <p:nvPr/>
        </p:nvSpPr>
        <p:spPr>
          <a:xfrm rot="0">
            <a:off x="6885793" y="4623877"/>
            <a:ext cx="3870752" cy="389255"/>
          </a:xfrm>
          <a:prstGeom prst="rect">
            <a:avLst/>
          </a:prstGeom>
        </p:spPr>
        <p:txBody>
          <a:bodyPr anchor="t" rtlCol="false" tIns="0" lIns="0" bIns="0" rIns="0">
            <a:spAutoFit/>
          </a:bodyPr>
          <a:lstStyle/>
          <a:p>
            <a:pPr algn="ctr" marL="0" indent="0" lvl="0">
              <a:lnSpc>
                <a:spcPts val="3220"/>
              </a:lnSpc>
              <a:spcBef>
                <a:spcPct val="0"/>
              </a:spcBef>
            </a:pPr>
            <a:r>
              <a:rPr lang="en-US" sz="2300">
                <a:solidFill>
                  <a:srgbClr val="000000"/>
                </a:solidFill>
                <a:latin typeface="Gotham Condensed"/>
                <a:ea typeface="Gotham Condensed"/>
                <a:cs typeface="Gotham Condensed"/>
                <a:sym typeface="Gotham Condensed"/>
              </a:rPr>
              <a:t>Elaborate on what you want to discuss.</a:t>
            </a:r>
            <a:r>
              <a:rPr lang="en-US" sz="2300">
                <a:solidFill>
                  <a:srgbClr val="000000"/>
                </a:solidFill>
                <a:latin typeface="Gotham Condensed"/>
                <a:ea typeface="Gotham Condensed"/>
                <a:cs typeface="Gotham Condensed"/>
                <a:sym typeface="Gotham Condensed"/>
              </a:rPr>
              <a:t> </a:t>
            </a:r>
          </a:p>
        </p:txBody>
      </p:sp>
      <p:sp>
        <p:nvSpPr>
          <p:cNvPr name="TextBox 25" id="25"/>
          <p:cNvSpPr txBox="true"/>
          <p:nvPr/>
        </p:nvSpPr>
        <p:spPr>
          <a:xfrm rot="0">
            <a:off x="6919169" y="3859040"/>
            <a:ext cx="3870752" cy="523875"/>
          </a:xfrm>
          <a:prstGeom prst="rect">
            <a:avLst/>
          </a:prstGeom>
        </p:spPr>
        <p:txBody>
          <a:bodyPr anchor="t" rtlCol="false" tIns="0" lIns="0" bIns="0" rIns="0">
            <a:spAutoFit/>
          </a:bodyPr>
          <a:lstStyle/>
          <a:p>
            <a:pPr algn="ctr" marL="0" indent="0" lvl="0">
              <a:lnSpc>
                <a:spcPts val="4199"/>
              </a:lnSpc>
              <a:spcBef>
                <a:spcPct val="0"/>
              </a:spcBef>
            </a:pPr>
            <a:r>
              <a:rPr lang="en-US" b="true" sz="3499">
                <a:solidFill>
                  <a:srgbClr val="000000"/>
                </a:solidFill>
                <a:latin typeface="Gotham Condensed Bold"/>
                <a:ea typeface="Gotham Condensed Bold"/>
                <a:cs typeface="Gotham Condensed Bold"/>
                <a:sym typeface="Gotham Condensed Bold"/>
              </a:rPr>
              <a:t>INTERNATIONAL AID</a:t>
            </a:r>
          </a:p>
        </p:txBody>
      </p:sp>
      <p:sp>
        <p:nvSpPr>
          <p:cNvPr name="TextBox 26" id="26"/>
          <p:cNvSpPr txBox="true"/>
          <p:nvPr/>
        </p:nvSpPr>
        <p:spPr>
          <a:xfrm rot="0">
            <a:off x="6804793" y="8369548"/>
            <a:ext cx="4032753" cy="523875"/>
          </a:xfrm>
          <a:prstGeom prst="rect">
            <a:avLst/>
          </a:prstGeom>
        </p:spPr>
        <p:txBody>
          <a:bodyPr anchor="t" rtlCol="false" tIns="0" lIns="0" bIns="0" rIns="0">
            <a:spAutoFit/>
          </a:bodyPr>
          <a:lstStyle/>
          <a:p>
            <a:pPr algn="ctr" marL="0" indent="0" lvl="0">
              <a:lnSpc>
                <a:spcPts val="4199"/>
              </a:lnSpc>
              <a:spcBef>
                <a:spcPct val="0"/>
              </a:spcBef>
            </a:pPr>
            <a:r>
              <a:rPr lang="en-US" b="true" sz="3499">
                <a:solidFill>
                  <a:srgbClr val="000000"/>
                </a:solidFill>
                <a:latin typeface="Gotham Condensed Bold"/>
                <a:ea typeface="Gotham Condensed Bold"/>
                <a:cs typeface="Gotham Condensed Bold"/>
                <a:sym typeface="Gotham Condensed Bold"/>
              </a:rPr>
              <a:t>DIPLOMATIC EFFORTS</a:t>
            </a:r>
          </a:p>
        </p:txBody>
      </p:sp>
      <p:sp>
        <p:nvSpPr>
          <p:cNvPr name="TextBox 27" id="27"/>
          <p:cNvSpPr txBox="true"/>
          <p:nvPr/>
        </p:nvSpPr>
        <p:spPr>
          <a:xfrm rot="0">
            <a:off x="6885793" y="9098730"/>
            <a:ext cx="3870752" cy="389255"/>
          </a:xfrm>
          <a:prstGeom prst="rect">
            <a:avLst/>
          </a:prstGeom>
        </p:spPr>
        <p:txBody>
          <a:bodyPr anchor="t" rtlCol="false" tIns="0" lIns="0" bIns="0" rIns="0">
            <a:spAutoFit/>
          </a:bodyPr>
          <a:lstStyle/>
          <a:p>
            <a:pPr algn="ctr" marL="0" indent="0" lvl="0">
              <a:lnSpc>
                <a:spcPts val="3220"/>
              </a:lnSpc>
              <a:spcBef>
                <a:spcPct val="0"/>
              </a:spcBef>
            </a:pPr>
            <a:r>
              <a:rPr lang="en-US" sz="2300">
                <a:solidFill>
                  <a:srgbClr val="000000"/>
                </a:solidFill>
                <a:latin typeface="Gotham Condensed"/>
                <a:ea typeface="Gotham Condensed"/>
                <a:cs typeface="Gotham Condensed"/>
                <a:sym typeface="Gotham Condensed"/>
              </a:rPr>
              <a:t>Elaborate on what you want to discuss.</a:t>
            </a:r>
            <a:r>
              <a:rPr lang="en-US" sz="2300">
                <a:solidFill>
                  <a:srgbClr val="000000"/>
                </a:solidFill>
                <a:latin typeface="Gotham Condensed"/>
                <a:ea typeface="Gotham Condensed"/>
                <a:cs typeface="Gotham Condensed"/>
                <a:sym typeface="Gotham Condensed"/>
              </a:rPr>
              <a:t> </a:t>
            </a:r>
          </a:p>
        </p:txBody>
      </p:sp>
      <p:sp>
        <p:nvSpPr>
          <p:cNvPr name="TextBox 28" id="28"/>
          <p:cNvSpPr txBox="true"/>
          <p:nvPr/>
        </p:nvSpPr>
        <p:spPr>
          <a:xfrm rot="-5400000">
            <a:off x="-2421342" y="4454658"/>
            <a:ext cx="8115300" cy="1984375"/>
          </a:xfrm>
          <a:prstGeom prst="rect">
            <a:avLst/>
          </a:prstGeom>
        </p:spPr>
        <p:txBody>
          <a:bodyPr anchor="t" rtlCol="false" tIns="0" lIns="0" bIns="0" rIns="0">
            <a:spAutoFit/>
          </a:bodyPr>
          <a:lstStyle/>
          <a:p>
            <a:pPr algn="l" marL="0" indent="0" lvl="0">
              <a:lnSpc>
                <a:spcPts val="14299"/>
              </a:lnSpc>
              <a:spcBef>
                <a:spcPct val="0"/>
              </a:spcBef>
            </a:pPr>
            <a:r>
              <a:rPr lang="en-US" b="true" sz="12999" strike="noStrike" u="none">
                <a:solidFill>
                  <a:srgbClr val="000000"/>
                </a:solidFill>
                <a:latin typeface="Zuume Rough Bold"/>
                <a:ea typeface="Zuume Rough Bold"/>
                <a:cs typeface="Zuume Rough Bold"/>
                <a:sym typeface="Zuume Rough Bold"/>
              </a:rPr>
              <a:t>Consequences</a:t>
            </a:r>
          </a:p>
        </p:txBody>
      </p:sp>
      <p:sp>
        <p:nvSpPr>
          <p:cNvPr name="TextBox 29" id="29"/>
          <p:cNvSpPr txBox="true"/>
          <p:nvPr/>
        </p:nvSpPr>
        <p:spPr>
          <a:xfrm rot="0">
            <a:off x="12663737" y="3869875"/>
            <a:ext cx="3870752" cy="523875"/>
          </a:xfrm>
          <a:prstGeom prst="rect">
            <a:avLst/>
          </a:prstGeom>
        </p:spPr>
        <p:txBody>
          <a:bodyPr anchor="t" rtlCol="false" tIns="0" lIns="0" bIns="0" rIns="0">
            <a:spAutoFit/>
          </a:bodyPr>
          <a:lstStyle/>
          <a:p>
            <a:pPr algn="ctr" marL="0" indent="0" lvl="0">
              <a:lnSpc>
                <a:spcPts val="4199"/>
              </a:lnSpc>
              <a:spcBef>
                <a:spcPct val="0"/>
              </a:spcBef>
            </a:pPr>
            <a:r>
              <a:rPr lang="en-US" b="true" sz="3499">
                <a:solidFill>
                  <a:srgbClr val="000000"/>
                </a:solidFill>
                <a:latin typeface="Gotham Condensed Bold"/>
                <a:ea typeface="Gotham Condensed Bold"/>
                <a:cs typeface="Gotham Condensed Bold"/>
                <a:sym typeface="Gotham Condensed Bold"/>
              </a:rPr>
              <a:t>HUMANITARIAN CRISIS</a:t>
            </a:r>
          </a:p>
        </p:txBody>
      </p:sp>
      <p:sp>
        <p:nvSpPr>
          <p:cNvPr name="TextBox 30" id="30"/>
          <p:cNvSpPr txBox="true"/>
          <p:nvPr/>
        </p:nvSpPr>
        <p:spPr>
          <a:xfrm rot="0">
            <a:off x="12549361" y="8380383"/>
            <a:ext cx="4032753" cy="523875"/>
          </a:xfrm>
          <a:prstGeom prst="rect">
            <a:avLst/>
          </a:prstGeom>
        </p:spPr>
        <p:txBody>
          <a:bodyPr anchor="t" rtlCol="false" tIns="0" lIns="0" bIns="0" rIns="0">
            <a:spAutoFit/>
          </a:bodyPr>
          <a:lstStyle/>
          <a:p>
            <a:pPr algn="ctr" marL="0" indent="0" lvl="0">
              <a:lnSpc>
                <a:spcPts val="4199"/>
              </a:lnSpc>
              <a:spcBef>
                <a:spcPct val="0"/>
              </a:spcBef>
            </a:pPr>
            <a:r>
              <a:rPr lang="en-US" b="true" sz="3499">
                <a:solidFill>
                  <a:srgbClr val="000000"/>
                </a:solidFill>
                <a:latin typeface="Gotham Condensed Bold"/>
                <a:ea typeface="Gotham Condensed Bold"/>
                <a:cs typeface="Gotham Condensed Bold"/>
                <a:sym typeface="Gotham Condensed Bold"/>
              </a:rPr>
              <a:t>ECONOMIC CONSEQUENCES</a:t>
            </a:r>
          </a:p>
        </p:txBody>
      </p:sp>
      <p:sp>
        <p:nvSpPr>
          <p:cNvPr name="TextBox 31" id="31"/>
          <p:cNvSpPr txBox="true"/>
          <p:nvPr/>
        </p:nvSpPr>
        <p:spPr>
          <a:xfrm rot="0">
            <a:off x="12630361" y="9109565"/>
            <a:ext cx="3870752" cy="389255"/>
          </a:xfrm>
          <a:prstGeom prst="rect">
            <a:avLst/>
          </a:prstGeom>
        </p:spPr>
        <p:txBody>
          <a:bodyPr anchor="t" rtlCol="false" tIns="0" lIns="0" bIns="0" rIns="0">
            <a:spAutoFit/>
          </a:bodyPr>
          <a:lstStyle/>
          <a:p>
            <a:pPr algn="ctr" marL="0" indent="0" lvl="0">
              <a:lnSpc>
                <a:spcPts val="3220"/>
              </a:lnSpc>
              <a:spcBef>
                <a:spcPct val="0"/>
              </a:spcBef>
            </a:pPr>
            <a:r>
              <a:rPr lang="en-US" sz="2300">
                <a:solidFill>
                  <a:srgbClr val="000000"/>
                </a:solidFill>
                <a:latin typeface="Gotham Condensed"/>
                <a:ea typeface="Gotham Condensed"/>
                <a:cs typeface="Gotham Condensed"/>
                <a:sym typeface="Gotham Condensed"/>
              </a:rPr>
              <a:t>Elaborate on what you want to discuss.</a:t>
            </a:r>
            <a:r>
              <a:rPr lang="en-US" sz="2300">
                <a:solidFill>
                  <a:srgbClr val="000000"/>
                </a:solidFill>
                <a:latin typeface="Gotham Condensed"/>
                <a:ea typeface="Gotham Condensed"/>
                <a:cs typeface="Gotham Condensed"/>
                <a:sym typeface="Gotham Condensed"/>
              </a:rPr>
              <a:t> </a:t>
            </a:r>
          </a:p>
        </p:txBody>
      </p:sp>
      <p:sp>
        <p:nvSpPr>
          <p:cNvPr name="TextBox 32" id="32"/>
          <p:cNvSpPr txBox="true"/>
          <p:nvPr/>
        </p:nvSpPr>
        <p:spPr>
          <a:xfrm rot="-85515">
            <a:off x="5351038" y="612069"/>
            <a:ext cx="1556605" cy="946150"/>
          </a:xfrm>
          <a:prstGeom prst="rect">
            <a:avLst/>
          </a:prstGeom>
        </p:spPr>
        <p:txBody>
          <a:bodyPr anchor="t" rtlCol="false" tIns="0" lIns="0" bIns="0" rIns="0">
            <a:spAutoFit/>
          </a:bodyPr>
          <a:lstStyle/>
          <a:p>
            <a:pPr algn="ctr">
              <a:lnSpc>
                <a:spcPts val="7699"/>
              </a:lnSpc>
              <a:spcBef>
                <a:spcPct val="0"/>
              </a:spcBef>
            </a:pPr>
            <a:r>
              <a:rPr lang="en-US" sz="5499">
                <a:solidFill>
                  <a:srgbClr val="545454"/>
                </a:solidFill>
                <a:latin typeface="Canva Student Font"/>
                <a:ea typeface="Canva Student Font"/>
                <a:cs typeface="Canva Student Font"/>
                <a:sym typeface="Canva Student Font"/>
              </a:rPr>
              <a:t>1</a:t>
            </a:r>
          </a:p>
        </p:txBody>
      </p:sp>
      <p:sp>
        <p:nvSpPr>
          <p:cNvPr name="TextBox 33" id="33"/>
          <p:cNvSpPr txBox="true"/>
          <p:nvPr/>
        </p:nvSpPr>
        <p:spPr>
          <a:xfrm rot="-85515">
            <a:off x="11530682" y="587145"/>
            <a:ext cx="1556605" cy="946150"/>
          </a:xfrm>
          <a:prstGeom prst="rect">
            <a:avLst/>
          </a:prstGeom>
        </p:spPr>
        <p:txBody>
          <a:bodyPr anchor="t" rtlCol="false" tIns="0" lIns="0" bIns="0" rIns="0">
            <a:spAutoFit/>
          </a:bodyPr>
          <a:lstStyle/>
          <a:p>
            <a:pPr algn="ctr">
              <a:lnSpc>
                <a:spcPts val="7699"/>
              </a:lnSpc>
              <a:spcBef>
                <a:spcPct val="0"/>
              </a:spcBef>
            </a:pPr>
            <a:r>
              <a:rPr lang="en-US" sz="5499">
                <a:solidFill>
                  <a:srgbClr val="545454"/>
                </a:solidFill>
                <a:latin typeface="Canva Student Font"/>
                <a:ea typeface="Canva Student Font"/>
                <a:cs typeface="Canva Student Font"/>
                <a:sym typeface="Canva Student Font"/>
              </a:rPr>
              <a:t>2</a:t>
            </a:r>
          </a:p>
        </p:txBody>
      </p:sp>
      <p:sp>
        <p:nvSpPr>
          <p:cNvPr name="TextBox 34" id="34"/>
          <p:cNvSpPr txBox="true"/>
          <p:nvPr/>
        </p:nvSpPr>
        <p:spPr>
          <a:xfrm rot="-85515">
            <a:off x="5360147" y="5030214"/>
            <a:ext cx="1556605" cy="946150"/>
          </a:xfrm>
          <a:prstGeom prst="rect">
            <a:avLst/>
          </a:prstGeom>
        </p:spPr>
        <p:txBody>
          <a:bodyPr anchor="t" rtlCol="false" tIns="0" lIns="0" bIns="0" rIns="0">
            <a:spAutoFit/>
          </a:bodyPr>
          <a:lstStyle/>
          <a:p>
            <a:pPr algn="ctr">
              <a:lnSpc>
                <a:spcPts val="7699"/>
              </a:lnSpc>
              <a:spcBef>
                <a:spcPct val="0"/>
              </a:spcBef>
            </a:pPr>
            <a:r>
              <a:rPr lang="en-US" sz="5499">
                <a:solidFill>
                  <a:srgbClr val="545454"/>
                </a:solidFill>
                <a:latin typeface="Canva Student Font"/>
                <a:ea typeface="Canva Student Font"/>
                <a:cs typeface="Canva Student Font"/>
                <a:sym typeface="Canva Student Font"/>
              </a:rPr>
              <a:t>3</a:t>
            </a:r>
          </a:p>
        </p:txBody>
      </p:sp>
      <p:sp>
        <p:nvSpPr>
          <p:cNvPr name="TextBox 35" id="35"/>
          <p:cNvSpPr txBox="true"/>
          <p:nvPr/>
        </p:nvSpPr>
        <p:spPr>
          <a:xfrm rot="-85515">
            <a:off x="11539791" y="5030214"/>
            <a:ext cx="1556605" cy="946150"/>
          </a:xfrm>
          <a:prstGeom prst="rect">
            <a:avLst/>
          </a:prstGeom>
        </p:spPr>
        <p:txBody>
          <a:bodyPr anchor="t" rtlCol="false" tIns="0" lIns="0" bIns="0" rIns="0">
            <a:spAutoFit/>
          </a:bodyPr>
          <a:lstStyle/>
          <a:p>
            <a:pPr algn="ctr">
              <a:lnSpc>
                <a:spcPts val="7699"/>
              </a:lnSpc>
              <a:spcBef>
                <a:spcPct val="0"/>
              </a:spcBef>
            </a:pPr>
            <a:r>
              <a:rPr lang="en-US" sz="5499">
                <a:solidFill>
                  <a:srgbClr val="545454"/>
                </a:solidFill>
                <a:latin typeface="Canva Student Font"/>
                <a:ea typeface="Canva Student Font"/>
                <a:cs typeface="Canva Student Font"/>
                <a:sym typeface="Canva Student Font"/>
              </a:rPr>
              <a:t>4</a:t>
            </a:r>
          </a:p>
        </p:txBody>
      </p:sp>
    </p:spTree>
  </p:cSld>
  <p:clrMapOvr>
    <a:masterClrMapping/>
  </p:clrMapOvr>
  <p:transition spd="med">
    <p:cover dir="l"/>
  </p:transition>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571375" y="9168903"/>
            <a:ext cx="18777048" cy="3121684"/>
          </a:xfrm>
          <a:custGeom>
            <a:avLst/>
            <a:gdLst/>
            <a:ahLst/>
            <a:cxnLst/>
            <a:rect r="r" b="b" t="t" l="l"/>
            <a:pathLst>
              <a:path h="3121684" w="18777048">
                <a:moveTo>
                  <a:pt x="0" y="0"/>
                </a:moveTo>
                <a:lnTo>
                  <a:pt x="18777048" y="0"/>
                </a:lnTo>
                <a:lnTo>
                  <a:pt x="18777048" y="3121685"/>
                </a:lnTo>
                <a:lnTo>
                  <a:pt x="0" y="3121685"/>
                </a:lnTo>
                <a:lnTo>
                  <a:pt x="0" y="0"/>
                </a:lnTo>
                <a:close/>
              </a:path>
            </a:pathLst>
          </a:custGeom>
          <a:blipFill>
            <a:blip r:embed="rId3"/>
            <a:stretch>
              <a:fillRect l="0" t="0" r="0" b="0"/>
            </a:stretch>
          </a:blipFill>
        </p:spPr>
      </p:sp>
      <p:pic>
        <p:nvPicPr>
          <p:cNvPr name="Picture 4" id="4"/>
          <p:cNvPicPr>
            <a:picLocks noChangeAspect="true"/>
          </p:cNvPicPr>
          <p:nvPr/>
        </p:nvPicPr>
        <p:blipFill>
          <a:blip r:embed="rId4"/>
          <a:stretch>
            <a:fillRect/>
          </a:stretch>
        </p:blipFill>
        <p:spPr>
          <a:xfrm rot="0">
            <a:off x="106813" y="3863072"/>
            <a:ext cx="8886769" cy="6677596"/>
          </a:xfrm>
          <a:prstGeom prst="rect">
            <a:avLst/>
          </a:prstGeom>
        </p:spPr>
      </p:pic>
      <p:pic>
        <p:nvPicPr>
          <p:cNvPr name="Picture 5" id="5"/>
          <p:cNvPicPr>
            <a:picLocks noChangeAspect="true"/>
          </p:cNvPicPr>
          <p:nvPr/>
        </p:nvPicPr>
        <p:blipFill>
          <a:blip r:embed="rId5"/>
          <a:stretch>
            <a:fillRect/>
          </a:stretch>
        </p:blipFill>
        <p:spPr>
          <a:xfrm rot="0">
            <a:off x="10262133" y="4190140"/>
            <a:ext cx="6410462" cy="6169256"/>
          </a:xfrm>
          <a:prstGeom prst="rect">
            <a:avLst/>
          </a:prstGeom>
        </p:spPr>
      </p:pic>
      <p:sp>
        <p:nvSpPr>
          <p:cNvPr name="Freeform 6" id="6"/>
          <p:cNvSpPr/>
          <p:nvPr/>
        </p:nvSpPr>
        <p:spPr>
          <a:xfrm flipH="true" flipV="true" rot="0">
            <a:off x="11640541" y="-5126849"/>
            <a:ext cx="10170719" cy="8229600"/>
          </a:xfrm>
          <a:custGeom>
            <a:avLst/>
            <a:gdLst/>
            <a:ahLst/>
            <a:cxnLst/>
            <a:rect r="r" b="b" t="t" l="l"/>
            <a:pathLst>
              <a:path h="8229600" w="10170719">
                <a:moveTo>
                  <a:pt x="10170718" y="8229600"/>
                </a:moveTo>
                <a:lnTo>
                  <a:pt x="0" y="8229600"/>
                </a:lnTo>
                <a:lnTo>
                  <a:pt x="0" y="0"/>
                </a:lnTo>
                <a:lnTo>
                  <a:pt x="10170718" y="0"/>
                </a:lnTo>
                <a:lnTo>
                  <a:pt x="10170718" y="8229600"/>
                </a:lnTo>
                <a:close/>
              </a:path>
            </a:pathLst>
          </a:custGeom>
          <a:blipFill>
            <a:blip r:embed="rId6"/>
            <a:stretch>
              <a:fillRect l="0" t="0" r="0" b="0"/>
            </a:stretch>
          </a:blipFill>
        </p:spPr>
      </p:sp>
      <p:sp>
        <p:nvSpPr>
          <p:cNvPr name="Freeform 7" id="7"/>
          <p:cNvSpPr/>
          <p:nvPr/>
        </p:nvSpPr>
        <p:spPr>
          <a:xfrm flipH="true" flipV="false" rot="1068065">
            <a:off x="725552" y="-2486043"/>
            <a:ext cx="16230600" cy="3550444"/>
          </a:xfrm>
          <a:custGeom>
            <a:avLst/>
            <a:gdLst/>
            <a:ahLst/>
            <a:cxnLst/>
            <a:rect r="r" b="b" t="t" l="l"/>
            <a:pathLst>
              <a:path h="3550444" w="16230600">
                <a:moveTo>
                  <a:pt x="16230600" y="0"/>
                </a:moveTo>
                <a:lnTo>
                  <a:pt x="0" y="0"/>
                </a:lnTo>
                <a:lnTo>
                  <a:pt x="0" y="3550444"/>
                </a:lnTo>
                <a:lnTo>
                  <a:pt x="16230600" y="3550444"/>
                </a:lnTo>
                <a:lnTo>
                  <a:pt x="16230600" y="0"/>
                </a:lnTo>
                <a:close/>
              </a:path>
            </a:pathLst>
          </a:custGeom>
          <a:blipFill>
            <a:blip r:embed="rId7"/>
            <a:stretch>
              <a:fillRect l="0" t="0" r="0" b="0"/>
            </a:stretch>
          </a:blipFill>
        </p:spPr>
      </p:sp>
      <p:sp>
        <p:nvSpPr>
          <p:cNvPr name="TextBox 8" id="8"/>
          <p:cNvSpPr txBox="true"/>
          <p:nvPr/>
        </p:nvSpPr>
        <p:spPr>
          <a:xfrm rot="0">
            <a:off x="936369" y="3587185"/>
            <a:ext cx="3538878" cy="389255"/>
          </a:xfrm>
          <a:prstGeom prst="rect">
            <a:avLst/>
          </a:prstGeom>
        </p:spPr>
        <p:txBody>
          <a:bodyPr anchor="t" rtlCol="false" tIns="0" lIns="0" bIns="0" rIns="0">
            <a:spAutoFit/>
          </a:bodyPr>
          <a:lstStyle/>
          <a:p>
            <a:pPr algn="ctr" marL="0" indent="0" lvl="0">
              <a:lnSpc>
                <a:spcPts val="3220"/>
              </a:lnSpc>
              <a:spcBef>
                <a:spcPct val="0"/>
              </a:spcBef>
            </a:pPr>
            <a:r>
              <a:rPr lang="en-US" sz="2300">
                <a:solidFill>
                  <a:srgbClr val="000000"/>
                </a:solidFill>
                <a:latin typeface="Gotham Condensed"/>
                <a:ea typeface="Gotham Condensed"/>
                <a:cs typeface="Gotham Condensed"/>
                <a:sym typeface="Gotham Condensed"/>
              </a:rPr>
              <a:t>Elaborate on the featured statistic.</a:t>
            </a:r>
          </a:p>
        </p:txBody>
      </p:sp>
      <p:sp>
        <p:nvSpPr>
          <p:cNvPr name="TextBox 9" id="9"/>
          <p:cNvSpPr txBox="true"/>
          <p:nvPr/>
        </p:nvSpPr>
        <p:spPr>
          <a:xfrm rot="0">
            <a:off x="13595175" y="3587185"/>
            <a:ext cx="3538878" cy="389255"/>
          </a:xfrm>
          <a:prstGeom prst="rect">
            <a:avLst/>
          </a:prstGeom>
        </p:spPr>
        <p:txBody>
          <a:bodyPr anchor="t" rtlCol="false" tIns="0" lIns="0" bIns="0" rIns="0">
            <a:spAutoFit/>
          </a:bodyPr>
          <a:lstStyle/>
          <a:p>
            <a:pPr algn="ctr" marL="0" indent="0" lvl="0">
              <a:lnSpc>
                <a:spcPts val="3220"/>
              </a:lnSpc>
              <a:spcBef>
                <a:spcPct val="0"/>
              </a:spcBef>
            </a:pPr>
            <a:r>
              <a:rPr lang="en-US" sz="2300">
                <a:solidFill>
                  <a:srgbClr val="000000"/>
                </a:solidFill>
                <a:latin typeface="Gotham Condensed"/>
                <a:ea typeface="Gotham Condensed"/>
                <a:cs typeface="Gotham Condensed"/>
                <a:sym typeface="Gotham Condensed"/>
              </a:rPr>
              <a:t>Elaborate on the featured statistic.</a:t>
            </a:r>
          </a:p>
        </p:txBody>
      </p:sp>
      <p:sp>
        <p:nvSpPr>
          <p:cNvPr name="TextBox 10" id="10"/>
          <p:cNvSpPr txBox="true"/>
          <p:nvPr/>
        </p:nvSpPr>
        <p:spPr>
          <a:xfrm rot="0">
            <a:off x="7374561" y="3587185"/>
            <a:ext cx="3538878" cy="389255"/>
          </a:xfrm>
          <a:prstGeom prst="rect">
            <a:avLst/>
          </a:prstGeom>
        </p:spPr>
        <p:txBody>
          <a:bodyPr anchor="t" rtlCol="false" tIns="0" lIns="0" bIns="0" rIns="0">
            <a:spAutoFit/>
          </a:bodyPr>
          <a:lstStyle/>
          <a:p>
            <a:pPr algn="ctr" marL="0" indent="0" lvl="0">
              <a:lnSpc>
                <a:spcPts val="3220"/>
              </a:lnSpc>
              <a:spcBef>
                <a:spcPct val="0"/>
              </a:spcBef>
            </a:pPr>
            <a:r>
              <a:rPr lang="en-US" sz="2300">
                <a:solidFill>
                  <a:srgbClr val="000000"/>
                </a:solidFill>
                <a:latin typeface="Gotham Condensed"/>
                <a:ea typeface="Gotham Condensed"/>
                <a:cs typeface="Gotham Condensed"/>
                <a:sym typeface="Gotham Condensed"/>
              </a:rPr>
              <a:t>Elaborate on the featured statistic.</a:t>
            </a:r>
          </a:p>
        </p:txBody>
      </p:sp>
      <p:sp>
        <p:nvSpPr>
          <p:cNvPr name="TextBox 11" id="11"/>
          <p:cNvSpPr txBox="true"/>
          <p:nvPr/>
        </p:nvSpPr>
        <p:spPr>
          <a:xfrm rot="0">
            <a:off x="13351913" y="2826526"/>
            <a:ext cx="4025403" cy="542925"/>
          </a:xfrm>
          <a:prstGeom prst="rect">
            <a:avLst/>
          </a:prstGeom>
        </p:spPr>
        <p:txBody>
          <a:bodyPr anchor="t" rtlCol="false" tIns="0" lIns="0" bIns="0" rIns="0">
            <a:spAutoFit/>
          </a:bodyPr>
          <a:lstStyle/>
          <a:p>
            <a:pPr algn="ctr" marL="0" indent="0" lvl="0">
              <a:lnSpc>
                <a:spcPts val="4200"/>
              </a:lnSpc>
              <a:spcBef>
                <a:spcPct val="0"/>
              </a:spcBef>
            </a:pPr>
            <a:r>
              <a:rPr lang="en-US" b="true" sz="3500" strike="noStrike" u="none">
                <a:solidFill>
                  <a:srgbClr val="000000"/>
                </a:solidFill>
                <a:latin typeface="Gotham Condensed Bold"/>
                <a:ea typeface="Gotham Condensed Bold"/>
                <a:cs typeface="Gotham Condensed Bold"/>
                <a:sym typeface="Gotham Condensed Bold"/>
              </a:rPr>
              <a:t>UNEMPLOYMENT RATE IN GAZA</a:t>
            </a:r>
          </a:p>
        </p:txBody>
      </p:sp>
      <p:sp>
        <p:nvSpPr>
          <p:cNvPr name="TextBox 12" id="12"/>
          <p:cNvSpPr txBox="true"/>
          <p:nvPr/>
        </p:nvSpPr>
        <p:spPr>
          <a:xfrm rot="0">
            <a:off x="725552" y="2826526"/>
            <a:ext cx="3960511" cy="542925"/>
          </a:xfrm>
          <a:prstGeom prst="rect">
            <a:avLst/>
          </a:prstGeom>
        </p:spPr>
        <p:txBody>
          <a:bodyPr anchor="t" rtlCol="false" tIns="0" lIns="0" bIns="0" rIns="0">
            <a:spAutoFit/>
          </a:bodyPr>
          <a:lstStyle/>
          <a:p>
            <a:pPr algn="ctr" marL="0" indent="0" lvl="0">
              <a:lnSpc>
                <a:spcPts val="4200"/>
              </a:lnSpc>
              <a:spcBef>
                <a:spcPct val="0"/>
              </a:spcBef>
            </a:pPr>
            <a:r>
              <a:rPr lang="en-US" b="true" sz="3500" strike="noStrike" u="none">
                <a:solidFill>
                  <a:srgbClr val="000000"/>
                </a:solidFill>
                <a:latin typeface="Gotham Condensed Bold"/>
                <a:ea typeface="Gotham Condensed Bold"/>
                <a:cs typeface="Gotham Condensed Bold"/>
                <a:sym typeface="Gotham Condensed Bold"/>
              </a:rPr>
              <a:t>POVERTY RATE IN GAZA</a:t>
            </a:r>
          </a:p>
        </p:txBody>
      </p:sp>
      <p:sp>
        <p:nvSpPr>
          <p:cNvPr name="TextBox 13" id="13"/>
          <p:cNvSpPr txBox="true"/>
          <p:nvPr/>
        </p:nvSpPr>
        <p:spPr>
          <a:xfrm rot="0">
            <a:off x="7176587" y="2826526"/>
            <a:ext cx="3960511" cy="542925"/>
          </a:xfrm>
          <a:prstGeom prst="rect">
            <a:avLst/>
          </a:prstGeom>
        </p:spPr>
        <p:txBody>
          <a:bodyPr anchor="t" rtlCol="false" tIns="0" lIns="0" bIns="0" rIns="0">
            <a:spAutoFit/>
          </a:bodyPr>
          <a:lstStyle/>
          <a:p>
            <a:pPr algn="ctr" marL="0" indent="0" lvl="0">
              <a:lnSpc>
                <a:spcPts val="4200"/>
              </a:lnSpc>
              <a:spcBef>
                <a:spcPct val="0"/>
              </a:spcBef>
            </a:pPr>
            <a:r>
              <a:rPr lang="en-US" b="true" sz="3500" strike="noStrike" u="none">
                <a:solidFill>
                  <a:srgbClr val="000000"/>
                </a:solidFill>
                <a:latin typeface="Gotham Condensed Bold"/>
                <a:ea typeface="Gotham Condensed Bold"/>
                <a:cs typeface="Gotham Condensed Bold"/>
                <a:sym typeface="Gotham Condensed Bold"/>
              </a:rPr>
              <a:t>PALESTINIANS DISPLACED</a:t>
            </a:r>
          </a:p>
        </p:txBody>
      </p:sp>
      <p:sp>
        <p:nvSpPr>
          <p:cNvPr name="TextBox 14" id="14"/>
          <p:cNvSpPr txBox="true"/>
          <p:nvPr/>
        </p:nvSpPr>
        <p:spPr>
          <a:xfrm rot="0">
            <a:off x="1028700" y="684553"/>
            <a:ext cx="3354216" cy="1984375"/>
          </a:xfrm>
          <a:prstGeom prst="rect">
            <a:avLst/>
          </a:prstGeom>
        </p:spPr>
        <p:txBody>
          <a:bodyPr anchor="t" rtlCol="false" tIns="0" lIns="0" bIns="0" rIns="0">
            <a:spAutoFit/>
          </a:bodyPr>
          <a:lstStyle/>
          <a:p>
            <a:pPr algn="ctr" marL="0" indent="0" lvl="0">
              <a:lnSpc>
                <a:spcPts val="14299"/>
              </a:lnSpc>
              <a:spcBef>
                <a:spcPct val="0"/>
              </a:spcBef>
            </a:pPr>
            <a:r>
              <a:rPr lang="en-US" sz="12999">
                <a:solidFill>
                  <a:srgbClr val="000000"/>
                </a:solidFill>
                <a:latin typeface="Zuume Rough Bold"/>
                <a:ea typeface="Zuume Rough Bold"/>
                <a:cs typeface="Zuume Rough Bold"/>
                <a:sym typeface="Zuume Rough Bold"/>
              </a:rPr>
              <a:t>56%</a:t>
            </a:r>
          </a:p>
        </p:txBody>
      </p:sp>
      <p:sp>
        <p:nvSpPr>
          <p:cNvPr name="TextBox 15" id="15"/>
          <p:cNvSpPr txBox="true"/>
          <p:nvPr/>
        </p:nvSpPr>
        <p:spPr>
          <a:xfrm rot="0">
            <a:off x="13687507" y="684553"/>
            <a:ext cx="3354216" cy="1984375"/>
          </a:xfrm>
          <a:prstGeom prst="rect">
            <a:avLst/>
          </a:prstGeom>
        </p:spPr>
        <p:txBody>
          <a:bodyPr anchor="t" rtlCol="false" tIns="0" lIns="0" bIns="0" rIns="0">
            <a:spAutoFit/>
          </a:bodyPr>
          <a:lstStyle/>
          <a:p>
            <a:pPr algn="ctr" marL="0" indent="0" lvl="0">
              <a:lnSpc>
                <a:spcPts val="14299"/>
              </a:lnSpc>
              <a:spcBef>
                <a:spcPct val="0"/>
              </a:spcBef>
            </a:pPr>
            <a:r>
              <a:rPr lang="en-US" sz="12999">
                <a:solidFill>
                  <a:srgbClr val="000000"/>
                </a:solidFill>
                <a:latin typeface="Zuume Rough Bold"/>
                <a:ea typeface="Zuume Rough Bold"/>
                <a:cs typeface="Zuume Rough Bold"/>
                <a:sym typeface="Zuume Rough Bold"/>
              </a:rPr>
              <a:t>50%</a:t>
            </a:r>
          </a:p>
        </p:txBody>
      </p:sp>
      <p:sp>
        <p:nvSpPr>
          <p:cNvPr name="TextBox 16" id="16"/>
          <p:cNvSpPr txBox="true"/>
          <p:nvPr/>
        </p:nvSpPr>
        <p:spPr>
          <a:xfrm rot="0">
            <a:off x="7033300" y="684553"/>
            <a:ext cx="4247085" cy="1984375"/>
          </a:xfrm>
          <a:prstGeom prst="rect">
            <a:avLst/>
          </a:prstGeom>
        </p:spPr>
        <p:txBody>
          <a:bodyPr anchor="t" rtlCol="false" tIns="0" lIns="0" bIns="0" rIns="0">
            <a:spAutoFit/>
          </a:bodyPr>
          <a:lstStyle/>
          <a:p>
            <a:pPr algn="ctr" marL="0" indent="0" lvl="0">
              <a:lnSpc>
                <a:spcPts val="14299"/>
              </a:lnSpc>
              <a:spcBef>
                <a:spcPct val="0"/>
              </a:spcBef>
            </a:pPr>
            <a:r>
              <a:rPr lang="en-US" sz="12999">
                <a:solidFill>
                  <a:srgbClr val="000000"/>
                </a:solidFill>
                <a:latin typeface="Zuume Rough Bold"/>
                <a:ea typeface="Zuume Rough Bold"/>
                <a:cs typeface="Zuume Rough Bold"/>
                <a:sym typeface="Zuume Rough Bold"/>
              </a:rPr>
              <a:t>100.000</a:t>
            </a:r>
          </a:p>
        </p:txBody>
      </p:sp>
      <p:sp>
        <p:nvSpPr>
          <p:cNvPr name="TextBox 17" id="17"/>
          <p:cNvSpPr txBox="true"/>
          <p:nvPr/>
        </p:nvSpPr>
        <p:spPr>
          <a:xfrm rot="5400000">
            <a:off x="14984660" y="6884740"/>
            <a:ext cx="4025403" cy="542925"/>
          </a:xfrm>
          <a:prstGeom prst="rect">
            <a:avLst/>
          </a:prstGeom>
        </p:spPr>
        <p:txBody>
          <a:bodyPr anchor="t" rtlCol="false" tIns="0" lIns="0" bIns="0" rIns="0">
            <a:spAutoFit/>
          </a:bodyPr>
          <a:lstStyle/>
          <a:p>
            <a:pPr algn="ctr" marL="0" indent="0" lvl="0">
              <a:lnSpc>
                <a:spcPts val="4200"/>
              </a:lnSpc>
              <a:spcBef>
                <a:spcPct val="0"/>
              </a:spcBef>
            </a:pPr>
            <a:r>
              <a:rPr lang="en-US" b="true" sz="3500">
                <a:solidFill>
                  <a:srgbClr val="000000"/>
                </a:solidFill>
                <a:latin typeface="Gotham Condensed Bold"/>
                <a:ea typeface="Gotham Condensed Bold"/>
                <a:cs typeface="Gotham Condensed Bold"/>
                <a:sym typeface="Gotham Condensed Bold"/>
              </a:rPr>
              <a:t>HUMANITARIAN NEEDS</a:t>
            </a:r>
          </a:p>
        </p:txBody>
      </p:sp>
      <p:sp>
        <p:nvSpPr>
          <p:cNvPr name="TextBox 18" id="18"/>
          <p:cNvSpPr txBox="true"/>
          <p:nvPr/>
        </p:nvSpPr>
        <p:spPr>
          <a:xfrm rot="5400000">
            <a:off x="7136060" y="6884740"/>
            <a:ext cx="4025403" cy="542925"/>
          </a:xfrm>
          <a:prstGeom prst="rect">
            <a:avLst/>
          </a:prstGeom>
        </p:spPr>
        <p:txBody>
          <a:bodyPr anchor="t" rtlCol="false" tIns="0" lIns="0" bIns="0" rIns="0">
            <a:spAutoFit/>
          </a:bodyPr>
          <a:lstStyle/>
          <a:p>
            <a:pPr algn="ctr" marL="0" indent="0" lvl="0">
              <a:lnSpc>
                <a:spcPts val="4200"/>
              </a:lnSpc>
              <a:spcBef>
                <a:spcPct val="0"/>
              </a:spcBef>
            </a:pPr>
            <a:r>
              <a:rPr lang="en-US" b="true" sz="3500">
                <a:solidFill>
                  <a:srgbClr val="000000"/>
                </a:solidFill>
                <a:latin typeface="Gotham Condensed Bold"/>
                <a:ea typeface="Gotham Condensed Bold"/>
                <a:cs typeface="Gotham Condensed Bold"/>
                <a:sym typeface="Gotham Condensed Bold"/>
              </a:rPr>
              <a:t>INJURIES</a:t>
            </a:r>
          </a:p>
        </p:txBody>
      </p:sp>
    </p:spTree>
  </p:cSld>
  <p:clrMapOvr>
    <a:masterClrMapping/>
  </p:clrMapOvr>
  <p:transition spd="med">
    <p:cover dir="d"/>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DAG1YZKotwI</dc:identifier>
  <dcterms:modified xsi:type="dcterms:W3CDTF">2011-08-01T06:04:30Z</dcterms:modified>
  <cp:revision>1</cp:revision>
  <dc:title>Copia de Gaza War Israel-Palestine Conflict Slides</dc:title>
</cp:coreProperties>
</file>