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 id="2147483668" r:id="rId2"/>
  </p:sldMasterIdLst>
  <p:notesMasterIdLst>
    <p:notesMasterId r:id="rId11"/>
  </p:notesMasterIdLst>
  <p:sldIdLst>
    <p:sldId id="349" r:id="rId3"/>
    <p:sldId id="350" r:id="rId4"/>
    <p:sldId id="351" r:id="rId5"/>
    <p:sldId id="352" r:id="rId6"/>
    <p:sldId id="353" r:id="rId7"/>
    <p:sldId id="354" r:id="rId8"/>
    <p:sldId id="355"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59" autoAdjust="0"/>
    <p:restoredTop sz="94665" autoAdjust="0"/>
  </p:normalViewPr>
  <p:slideViewPr>
    <p:cSldViewPr snapToGrid="0">
      <p:cViewPr varScale="1">
        <p:scale>
          <a:sx n="145" d="100"/>
          <a:sy n="145" d="100"/>
        </p:scale>
        <p:origin x="120" y="114"/>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5904093" y="477371"/>
            <a:ext cx="4200769" cy="3484021"/>
          </a:xfrm>
        </p:spPr>
        <p:txBody>
          <a:bodyPr anchor="b"/>
          <a:lstStyle>
            <a:lvl1pPr algn="ctr">
              <a:defRPr sz="6000"/>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177473" y="4053468"/>
            <a:ext cx="3682314" cy="1714872"/>
          </a:xfrm>
        </p:spPr>
        <p:txBody>
          <a:bodyPr>
            <a:normAutofit/>
          </a:bodyPr>
          <a:lstStyle>
            <a:lvl1pPr marL="0" indent="0" algn="ctr">
              <a:buNone/>
              <a:defRPr sz="3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343592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2207941" y="365125"/>
            <a:ext cx="9145859" cy="1325563"/>
          </a:xfrm>
        </p:spPr>
        <p:txBody>
          <a:bodyPr/>
          <a:lstStyle>
            <a:lvl1pPr>
              <a:defRPr>
                <a:solidFill>
                  <a:schemeClr val="tx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1" y="1782764"/>
            <a:ext cx="7101468" cy="40939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302834" cy="365125"/>
          </a:xfrm>
        </p:spPr>
        <p:txBody>
          <a:bodyPr/>
          <a:lstStyle>
            <a:lvl1pPr>
              <a:defRPr>
                <a:solidFill>
                  <a:schemeClr val="tx1"/>
                </a:solidFill>
              </a:defRPr>
            </a:lvl1p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2297151" y="6356350"/>
            <a:ext cx="3904786" cy="365125"/>
          </a:xfrm>
        </p:spPr>
        <p:txBody>
          <a:bodyPr/>
          <a:lstStyle>
            <a:lvl1pPr>
              <a:defRPr>
                <a:solidFill>
                  <a:schemeClr val="tx1"/>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6358054" y="6356350"/>
            <a:ext cx="589156"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223785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773044" y="365125"/>
            <a:ext cx="8742556" cy="1325563"/>
          </a:xfrm>
        </p:spPr>
        <p:txBody>
          <a:bodyPr/>
          <a:lstStyle/>
          <a:p>
            <a:r>
              <a:rPr lang="en-US"/>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782764"/>
            <a:ext cx="7315200" cy="415602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CA36B147-C053-AB26-700D-D48D946223F5}"/>
              </a:ext>
            </a:extLst>
          </p:cNvPr>
          <p:cNvSpPr>
            <a:spLocks noGrp="1"/>
          </p:cNvSpPr>
          <p:nvPr>
            <p:ph type="dt" sz="half" idx="10"/>
          </p:nvPr>
        </p:nvSpPr>
        <p:spPr>
          <a:xfrm>
            <a:off x="838200" y="6356350"/>
            <a:ext cx="1302834" cy="365125"/>
          </a:xfrm>
        </p:spPr>
        <p:txBody>
          <a:bodyPr/>
          <a:lstStyle/>
          <a:p>
            <a:r>
              <a:rPr lang="en-US"/>
              <a:t>Date</a:t>
            </a:r>
          </a:p>
        </p:txBody>
      </p:sp>
      <p:sp>
        <p:nvSpPr>
          <p:cNvPr id="3" name="Footer Placeholder 4">
            <a:extLst>
              <a:ext uri="{FF2B5EF4-FFF2-40B4-BE49-F238E27FC236}">
                <a16:creationId xmlns:a16="http://schemas.microsoft.com/office/drawing/2014/main" id="{3ED3B378-3069-4A77-85DD-08846453FD66}"/>
              </a:ext>
            </a:extLst>
          </p:cNvPr>
          <p:cNvSpPr>
            <a:spLocks noGrp="1"/>
          </p:cNvSpPr>
          <p:nvPr>
            <p:ph type="ftr" sz="quarter" idx="11"/>
          </p:nvPr>
        </p:nvSpPr>
        <p:spPr>
          <a:xfrm>
            <a:off x="2297151" y="6356350"/>
            <a:ext cx="5096108" cy="365125"/>
          </a:xfrm>
        </p:spPr>
        <p:txBody>
          <a:bodyPr/>
          <a:lstStyle/>
          <a:p>
            <a:r>
              <a:rPr lang="en-US"/>
              <a:t>Your Footer Here</a:t>
            </a:r>
          </a:p>
        </p:txBody>
      </p:sp>
      <p:sp>
        <p:nvSpPr>
          <p:cNvPr id="4" name="Slide Number Placeholder 5">
            <a:extLst>
              <a:ext uri="{FF2B5EF4-FFF2-40B4-BE49-F238E27FC236}">
                <a16:creationId xmlns:a16="http://schemas.microsoft.com/office/drawing/2014/main" id="{7ACC44EE-B36F-D350-F35E-CB167D4E3A0D}"/>
              </a:ext>
            </a:extLst>
          </p:cNvPr>
          <p:cNvSpPr>
            <a:spLocks noGrp="1"/>
          </p:cNvSpPr>
          <p:nvPr>
            <p:ph type="sldNum" sz="quarter" idx="12"/>
          </p:nvPr>
        </p:nvSpPr>
        <p:spPr>
          <a:xfrm>
            <a:off x="7553093" y="6356350"/>
            <a:ext cx="58915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95187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7326351" y="807582"/>
            <a:ext cx="4027448" cy="2891749"/>
          </a:xfrm>
        </p:spPr>
        <p:txBody>
          <a:bodyPr anchor="b"/>
          <a:lstStyle>
            <a:lvl1pPr algn="ct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7326352" y="3791407"/>
            <a:ext cx="4027448" cy="130077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170878" y="6356350"/>
            <a:ext cx="1427356"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3512634" y="6356350"/>
            <a:ext cx="4640766"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296507" y="6356350"/>
            <a:ext cx="880947"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58710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0" y="981609"/>
            <a:ext cx="4891216" cy="2717722"/>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0" y="3791407"/>
            <a:ext cx="4891216" cy="1683842"/>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5836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5489595" y="2049781"/>
            <a:ext cx="5327610" cy="3406528"/>
          </a:xfrm>
        </p:spPr>
        <p:txBody>
          <a:bodyPr anchor="b"/>
          <a:lstStyle>
            <a:lvl1pPr algn="l">
              <a:defRPr sz="6000"/>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5489594" y="5548384"/>
            <a:ext cx="5327611" cy="580633"/>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4359700" y="207033"/>
            <a:ext cx="1333500" cy="1333500"/>
          </a:xfrm>
          <a:prstGeom prst="ellipse">
            <a:avLst/>
          </a:prstGeom>
          <a:solidFill>
            <a:schemeClr val="bg1"/>
          </a:solidFill>
        </p:spPr>
        <p:txBody>
          <a:bodyPr anchor="ctr">
            <a:normAutofit/>
          </a:bodyPr>
          <a:lstStyle>
            <a:lvl1pPr marL="0" indent="0" algn="ctr">
              <a:buNone/>
              <a:defRPr sz="1400">
                <a:solidFill>
                  <a:schemeClr val="tx1">
                    <a:lumMod val="50000"/>
                  </a:schemeClr>
                </a:solidFill>
              </a:defRPr>
            </a:lvl1pPr>
          </a:lstStyle>
          <a:p>
            <a:r>
              <a:rPr lang="en-US" dirty="0"/>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5860585" y="523145"/>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5860585" y="750478"/>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5860585" y="977811"/>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118716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2074126" y="365125"/>
            <a:ext cx="8597591" cy="1325563"/>
          </a:xfrm>
        </p:spPr>
        <p:txBody>
          <a:bodyPr/>
          <a:lstStyle/>
          <a:p>
            <a:r>
              <a:rPr lang="en-US" dirty="0"/>
              <a:t>Click to edit Master title style</a:t>
            </a:r>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bg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790998" y="4033186"/>
            <a:ext cx="2435282" cy="2646878"/>
          </a:xfrm>
          <a:prstGeom prst="rect">
            <a:avLst/>
          </a:prstGeom>
          <a:noFill/>
        </p:spPr>
        <p:txBody>
          <a:bodyPr wrap="none" rtlCol="0">
            <a:spAutoFit/>
          </a:bodyPr>
          <a:lstStyle/>
          <a:p>
            <a:pPr algn="ctr"/>
            <a:r>
              <a:rPr lang="en-US" sz="16600" dirty="0">
                <a:solidFill>
                  <a:schemeClr val="bg2"/>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811549" y="6124726"/>
            <a:ext cx="2394180"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247537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35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5" name="TextBox 14">
            <a:extLst>
              <a:ext uri="{FF2B5EF4-FFF2-40B4-BE49-F238E27FC236}">
                <a16:creationId xmlns:a16="http://schemas.microsoft.com/office/drawing/2014/main" id="{BA46F724-D3C0-8C2C-8F9E-DABDEC9945EC}"/>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672B7600-67E3-4D97-B453-880E2742B982}" type="slidenum">
              <a:rPr lang="en-US" smtClean="0"/>
              <a:pPr/>
              <a:t>‹#›</a:t>
            </a:fld>
            <a:endParaRPr lang="en-US"/>
          </a:p>
        </p:txBody>
      </p:sp>
      <p:grpSp>
        <p:nvGrpSpPr>
          <p:cNvPr id="20" name="Group 19">
            <a:extLst>
              <a:ext uri="{FF2B5EF4-FFF2-40B4-BE49-F238E27FC236}">
                <a16:creationId xmlns:a16="http://schemas.microsoft.com/office/drawing/2014/main" id="{B035FA8F-FDA9-BD5E-073F-DCAB28C7A61E}"/>
              </a:ext>
            </a:extLst>
          </p:cNvPr>
          <p:cNvGrpSpPr/>
          <p:nvPr userDrawn="1"/>
        </p:nvGrpSpPr>
        <p:grpSpPr>
          <a:xfrm>
            <a:off x="12313760" y="-58780"/>
            <a:ext cx="1738741" cy="604829"/>
            <a:chOff x="-1808527" y="-16654"/>
            <a:chExt cx="1738741" cy="604829"/>
          </a:xfrm>
        </p:grpSpPr>
        <p:grpSp>
          <p:nvGrpSpPr>
            <p:cNvPr id="21" name="Group 20">
              <a:extLst>
                <a:ext uri="{FF2B5EF4-FFF2-40B4-BE49-F238E27FC236}">
                  <a16:creationId xmlns:a16="http://schemas.microsoft.com/office/drawing/2014/main" id="{D3FC266E-A536-AE42-2964-69967B568181}"/>
                </a:ext>
              </a:extLst>
            </p:cNvPr>
            <p:cNvGrpSpPr/>
            <p:nvPr userDrawn="1"/>
          </p:nvGrpSpPr>
          <p:grpSpPr>
            <a:xfrm>
              <a:off x="-1808527" y="-16654"/>
              <a:ext cx="1738741" cy="604829"/>
              <a:chOff x="-2250002" y="21447"/>
              <a:chExt cx="1738741" cy="604829"/>
            </a:xfrm>
          </p:grpSpPr>
          <p:sp>
            <p:nvSpPr>
              <p:cNvPr id="25" name="TextBox 24">
                <a:extLst>
                  <a:ext uri="{FF2B5EF4-FFF2-40B4-BE49-F238E27FC236}">
                    <a16:creationId xmlns:a16="http://schemas.microsoft.com/office/drawing/2014/main" id="{8505E7DF-9C79-1F38-2A3A-BD2C8A1271F7}"/>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26" name="TextBox 25">
                <a:extLst>
                  <a:ext uri="{FF2B5EF4-FFF2-40B4-BE49-F238E27FC236}">
                    <a16:creationId xmlns:a16="http://schemas.microsoft.com/office/drawing/2014/main" id="{603739F2-DCC7-FA01-3D1B-234ADA5CC7CA}"/>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22" name="Group 21">
              <a:extLst>
                <a:ext uri="{FF2B5EF4-FFF2-40B4-BE49-F238E27FC236}">
                  <a16:creationId xmlns:a16="http://schemas.microsoft.com/office/drawing/2014/main" id="{8CE2217C-CBD8-383F-E1AA-EA62C3D1973D}"/>
                </a:ext>
              </a:extLst>
            </p:cNvPr>
            <p:cNvGrpSpPr/>
            <p:nvPr userDrawn="1"/>
          </p:nvGrpSpPr>
          <p:grpSpPr>
            <a:xfrm>
              <a:off x="-1719071" y="218885"/>
              <a:ext cx="1547194" cy="159662"/>
              <a:chOff x="757647" y="1021854"/>
              <a:chExt cx="5325710" cy="549583"/>
            </a:xfrm>
          </p:grpSpPr>
          <p:sp>
            <p:nvSpPr>
              <p:cNvPr id="23" name="Shape">
                <a:extLst>
                  <a:ext uri="{FF2B5EF4-FFF2-40B4-BE49-F238E27FC236}">
                    <a16:creationId xmlns:a16="http://schemas.microsoft.com/office/drawing/2014/main" id="{5C2B390B-D2EF-1ED1-DE50-F92B15112CD5}"/>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3538BF44-DB83-F9ED-BB55-6F7F332DF026}"/>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27" name="Rectangle 26">
            <a:extLst>
              <a:ext uri="{FF2B5EF4-FFF2-40B4-BE49-F238E27FC236}">
                <a16:creationId xmlns:a16="http://schemas.microsoft.com/office/drawing/2014/main" id="{39DFF0F2-57BF-9F54-3506-4DEC2638C427}"/>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158256730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5904093" y="1471961"/>
            <a:ext cx="4200769" cy="2489431"/>
          </a:xfrm>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6177473" y="4053468"/>
            <a:ext cx="3682314" cy="1009185"/>
          </a:xfrm>
        </p:spPr>
        <p:txBody>
          <a:bodyPr/>
          <a:lstStyle/>
          <a:p>
            <a:r>
              <a:rPr lang="en-US" dirty="0"/>
              <a:t>A Free Presentation Template</a:t>
            </a:r>
          </a:p>
        </p:txBody>
      </p:sp>
    </p:spTree>
    <p:extLst>
      <p:ext uri="{BB962C8B-B14F-4D97-AF65-F5344CB8AC3E}">
        <p14:creationId xmlns:p14="http://schemas.microsoft.com/office/powerpoint/2010/main" val="412328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2207941" y="365125"/>
            <a:ext cx="9145859"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1" y="1825625"/>
            <a:ext cx="7101468" cy="409391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2297151" y="6356350"/>
            <a:ext cx="390478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6358054" y="6356350"/>
            <a:ext cx="589156" cy="365125"/>
          </a:xfrm>
        </p:spPr>
        <p:txBody>
          <a:bodyPr/>
          <a:lstStyle/>
          <a:p>
            <a:pPr lvl="0"/>
            <a:fld id="{672B7600-67E3-4D97-B453-880E2742B982}" type="slidenum">
              <a:rPr lang="en-US" noProof="0" smtClean="0"/>
              <a:pPr lvl="0"/>
              <a:t>2</a:t>
            </a:fld>
            <a:endParaRPr lang="en-US" noProof="0"/>
          </a:p>
        </p:txBody>
      </p:sp>
    </p:spTree>
    <p:extLst>
      <p:ext uri="{BB962C8B-B14F-4D97-AF65-F5344CB8AC3E}">
        <p14:creationId xmlns:p14="http://schemas.microsoft.com/office/powerpoint/2010/main" val="2437694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773044" y="365125"/>
            <a:ext cx="8742556"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7315200" cy="411316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2297151" y="6356350"/>
            <a:ext cx="5096108"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7553093" y="6356350"/>
            <a:ext cx="589156" cy="365125"/>
          </a:xfrm>
        </p:spPr>
        <p:txBody>
          <a:bodyPr/>
          <a:lstStyle/>
          <a:p>
            <a:pPr lvl="0"/>
            <a:fld id="{672B7600-67E3-4D97-B453-880E2742B982}" type="slidenum">
              <a:rPr lang="en-US" noProof="0" smtClean="0"/>
              <a:pPr lvl="0"/>
              <a:t>3</a:t>
            </a:fld>
            <a:endParaRPr lang="en-US" noProof="0"/>
          </a:p>
        </p:txBody>
      </p:sp>
    </p:spTree>
    <p:extLst>
      <p:ext uri="{BB962C8B-B14F-4D97-AF65-F5344CB8AC3E}">
        <p14:creationId xmlns:p14="http://schemas.microsoft.com/office/powerpoint/2010/main" val="15553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7326351" y="807582"/>
            <a:ext cx="4027448"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7326352" y="3726319"/>
            <a:ext cx="4027448" cy="1300771"/>
          </a:xfrm>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1170878" y="6356350"/>
            <a:ext cx="1427356"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3512634" y="6356350"/>
            <a:ext cx="464076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296507" y="6356350"/>
            <a:ext cx="880947" cy="365125"/>
          </a:xfrm>
        </p:spPr>
        <p:txBody>
          <a:bodyPr/>
          <a:lstStyle/>
          <a:p>
            <a:pPr lvl="0"/>
            <a:fld id="{672B7600-67E3-4D97-B453-880E2742B982}" type="slidenum">
              <a:rPr lang="en-US" noProof="0" smtClean="0"/>
              <a:pPr lvl="0"/>
              <a:t>4</a:t>
            </a:fld>
            <a:endParaRPr lang="en-US" noProof="0"/>
          </a:p>
        </p:txBody>
      </p:sp>
    </p:spTree>
    <p:extLst>
      <p:ext uri="{BB962C8B-B14F-4D97-AF65-F5344CB8AC3E}">
        <p14:creationId xmlns:p14="http://schemas.microsoft.com/office/powerpoint/2010/main" val="160882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8200" y="981609"/>
            <a:ext cx="4891216" cy="2625811"/>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8200" y="3768353"/>
            <a:ext cx="4891216" cy="1706896"/>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5</a:t>
            </a:fld>
            <a:endParaRPr lang="en-US" noProof="0"/>
          </a:p>
        </p:txBody>
      </p:sp>
    </p:spTree>
    <p:extLst>
      <p:ext uri="{BB962C8B-B14F-4D97-AF65-F5344CB8AC3E}">
        <p14:creationId xmlns:p14="http://schemas.microsoft.com/office/powerpoint/2010/main" val="40715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5489595" y="3322100"/>
            <a:ext cx="5327610" cy="2199295"/>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5489594" y="5548384"/>
            <a:ext cx="5327611" cy="580633"/>
          </a:xfrm>
        </p:spPr>
        <p:txBody>
          <a:bodyPr>
            <a:normAutofit fontScale="92500" lnSpcReduction="20000"/>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6</a:t>
            </a:fld>
            <a:endParaRPr lang="en-US" noProof="0"/>
          </a:p>
        </p:txBody>
      </p:sp>
      <p:sp>
        <p:nvSpPr>
          <p:cNvPr id="19" name="Picture Placeholder 18">
            <a:extLst>
              <a:ext uri="{FF2B5EF4-FFF2-40B4-BE49-F238E27FC236}">
                <a16:creationId xmlns:a16="http://schemas.microsoft.com/office/drawing/2014/main" id="{0F089734-CBAB-A67B-CC27-DFFCCDA0A3FD}"/>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5860585" y="523145"/>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5860585" y="750478"/>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5860585" y="977811"/>
            <a:ext cx="1701800" cy="228600"/>
          </a:xfrm>
        </p:spPr>
        <p:txBody>
          <a:bodyPr/>
          <a:lstStyle/>
          <a:p>
            <a:r>
              <a:rPr lang="en-US" dirty="0"/>
              <a:t>Your Company</a:t>
            </a:r>
          </a:p>
        </p:txBody>
      </p:sp>
    </p:spTree>
    <p:extLst>
      <p:ext uri="{BB962C8B-B14F-4D97-AF65-F5344CB8AC3E}">
        <p14:creationId xmlns:p14="http://schemas.microsoft.com/office/powerpoint/2010/main" val="396637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Tree>
    <p:extLst>
      <p:ext uri="{BB962C8B-B14F-4D97-AF65-F5344CB8AC3E}">
        <p14:creationId xmlns:p14="http://schemas.microsoft.com/office/powerpoint/2010/main" val="217042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lympic">
      <a:dk1>
        <a:srgbClr val="000000"/>
      </a:dk1>
      <a:lt1>
        <a:srgbClr val="FFFFFF"/>
      </a:lt1>
      <a:dk2>
        <a:srgbClr val="2D2928"/>
      </a:dk2>
      <a:lt2>
        <a:srgbClr val="FEFEFF"/>
      </a:lt2>
      <a:accent1>
        <a:srgbClr val="1D8DD1"/>
      </a:accent1>
      <a:accent2>
        <a:srgbClr val="F9B822"/>
      </a:accent2>
      <a:accent3>
        <a:srgbClr val="28AE56"/>
      </a:accent3>
      <a:accent4>
        <a:srgbClr val="EB3856"/>
      </a:accent4>
      <a:accent5>
        <a:srgbClr val="000000"/>
      </a:accent5>
      <a:accent6>
        <a:srgbClr val="2D2928"/>
      </a:accent6>
      <a:hlink>
        <a:srgbClr val="FAB822"/>
      </a:hlink>
      <a:folHlink>
        <a:srgbClr val="FAB82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5_T_PGO_Olympic-Fencing.pptx" id="{31A2946A-0F89-4B3B-8B20-A9F28802A18E}" vid="{8D52617A-96DF-411F-BEDC-9CA2B3AED3CF}"/>
    </a:ext>
  </a:extLst>
</a:theme>
</file>

<file path=ppt/theme/theme2.xml><?xml version="1.0" encoding="utf-8"?>
<a:theme xmlns:a="http://schemas.openxmlformats.org/drawingml/2006/main" name="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5_T_PGO_Olympic-Fencing.pptx" id="{31A2946A-0F89-4B3B-8B20-A9F28802A18E}" vid="{666F653E-5C6B-4AC0-89D9-6F9BCDE528B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TotalTime>
  <Words>337</Words>
  <Application>Microsoft Office PowerPoint</Application>
  <PresentationFormat>Widescreen</PresentationFormat>
  <Paragraphs>51</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Olympic Fencing</dc:title>
  <dc:creator>PresentationGO.com</dc:creator>
  <dc:description>© Copyright PresentationGO.com</dc:description>
  <cp:lastModifiedBy>word2</cp:lastModifiedBy>
  <cp:revision>6</cp:revision>
  <dcterms:created xsi:type="dcterms:W3CDTF">2024-05-27T19:55:10Z</dcterms:created>
  <dcterms:modified xsi:type="dcterms:W3CDTF">2025-10-10T09:44:02Z</dcterms:modified>
  <cp:category>Templates</cp:category>
</cp:coreProperties>
</file>