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Anton" pitchFamily="2" charset="77"/>
      <p:regular r:id="rId20"/>
    </p:embeddedFont>
    <p:embeddedFont>
      <p:font typeface="DM Sans" pitchFamily="2" charset="77"/>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75" d="100"/>
          <a:sy n="75" d="100"/>
        </p:scale>
        <p:origin x="424" y="108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 name="Google Shape;33;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7" name="Google Shape;407;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 name="Google Shape;45;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 name="Google Shape;59;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 name="Google Shape;69;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 name="Google Shape;79;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17" name="Google Shape;17;p3"/>
          <p:cNvPicPr preferRelativeResize="0"/>
          <p:nvPr/>
        </p:nvPicPr>
        <p:blipFill>
          <a:blip r:embed="rId3">
            <a:alphaModFix/>
          </a:blip>
          <a:stretch>
            <a:fillRect/>
          </a:stretch>
        </p:blipFill>
        <p:spPr>
          <a:xfrm>
            <a:off x="0" y="7709230"/>
            <a:ext cx="18288000" cy="2696766"/>
          </a:xfrm>
          <a:prstGeom prst="rect">
            <a:avLst/>
          </a:prstGeom>
          <a:noFill/>
          <a:ln>
            <a:noFill/>
          </a:ln>
        </p:spPr>
      </p:pic>
      <p:pic>
        <p:nvPicPr>
          <p:cNvPr id="18" name="Google Shape;18;p3"/>
          <p:cNvPicPr preferRelativeResize="0"/>
          <p:nvPr/>
        </p:nvPicPr>
        <p:blipFill>
          <a:blip r:embed="rId4">
            <a:alphaModFix/>
          </a:blip>
          <a:stretch>
            <a:fillRect/>
          </a:stretch>
        </p:blipFill>
        <p:spPr>
          <a:xfrm>
            <a:off x="7388500" y="3370263"/>
            <a:ext cx="3511000" cy="6385950"/>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rgbClr val="D90368"/>
        </a:solidFill>
        <a:effectLst/>
      </p:bgPr>
    </p:bg>
    <p:spTree>
      <p:nvGrpSpPr>
        <p:cNvPr id="1" name="Shape 19"/>
        <p:cNvGrpSpPr/>
        <p:nvPr/>
      </p:nvGrpSpPr>
      <p:grpSpPr>
        <a:xfrm>
          <a:off x="0" y="0"/>
          <a:ext cx="0" cy="0"/>
          <a:chOff x="0" y="0"/>
          <a:chExt cx="0" cy="0"/>
        </a:xfrm>
      </p:grpSpPr>
      <p:pic>
        <p:nvPicPr>
          <p:cNvPr id="20" name="Google Shape;20;p4"/>
          <p:cNvPicPr preferRelativeResize="0"/>
          <p:nvPr/>
        </p:nvPicPr>
        <p:blipFill>
          <a:blip r:embed="rId2">
            <a:alphaModFix/>
          </a:blip>
          <a:stretch>
            <a:fillRect/>
          </a:stretch>
        </p:blipFill>
        <p:spPr>
          <a:xfrm>
            <a:off x="11891550" y="0"/>
            <a:ext cx="6400800" cy="10287000"/>
          </a:xfrm>
          <a:prstGeom prst="rect">
            <a:avLst/>
          </a:prstGeom>
          <a:noFill/>
          <a:ln>
            <a:noFill/>
          </a:ln>
        </p:spPr>
      </p:pic>
      <p:pic>
        <p:nvPicPr>
          <p:cNvPr id="21" name="Google Shape;21;p4"/>
          <p:cNvPicPr preferRelativeResize="0"/>
          <p:nvPr/>
        </p:nvPicPr>
        <p:blipFill>
          <a:blip r:embed="rId3">
            <a:alphaModFix/>
          </a:blip>
          <a:stretch>
            <a:fillRect/>
          </a:stretch>
        </p:blipFill>
        <p:spPr>
          <a:xfrm>
            <a:off x="15578300" y="5910796"/>
            <a:ext cx="1541775" cy="2804232"/>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pic>
        <p:nvPicPr>
          <p:cNvPr id="23" name="Google Shape;23;p5"/>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24" name="Google Shape;24;p5"/>
          <p:cNvPicPr preferRelativeResize="0"/>
          <p:nvPr/>
        </p:nvPicPr>
        <p:blipFill>
          <a:blip r:embed="rId3">
            <a:alphaModFix/>
          </a:blip>
          <a:stretch>
            <a:fillRect/>
          </a:stretch>
        </p:blipFill>
        <p:spPr>
          <a:xfrm>
            <a:off x="3110475" y="4578231"/>
            <a:ext cx="2418075" cy="4380388"/>
          </a:xfrm>
          <a:prstGeom prst="rect">
            <a:avLst/>
          </a:prstGeom>
          <a:noFill/>
          <a:ln>
            <a:noFill/>
          </a:ln>
        </p:spPr>
      </p:pic>
      <p:pic>
        <p:nvPicPr>
          <p:cNvPr id="25" name="Google Shape;25;p5"/>
          <p:cNvPicPr preferRelativeResize="0"/>
          <p:nvPr/>
        </p:nvPicPr>
        <p:blipFill>
          <a:blip r:embed="rId4">
            <a:alphaModFix/>
          </a:blip>
          <a:stretch>
            <a:fillRect/>
          </a:stretch>
        </p:blipFill>
        <p:spPr>
          <a:xfrm>
            <a:off x="8110088" y="4578231"/>
            <a:ext cx="2418075" cy="4380388"/>
          </a:xfrm>
          <a:prstGeom prst="rect">
            <a:avLst/>
          </a:prstGeom>
          <a:noFill/>
          <a:ln>
            <a:noFill/>
          </a:ln>
        </p:spPr>
      </p:pic>
      <p:pic>
        <p:nvPicPr>
          <p:cNvPr id="26" name="Google Shape;26;p5"/>
          <p:cNvPicPr preferRelativeResize="0"/>
          <p:nvPr/>
        </p:nvPicPr>
        <p:blipFill>
          <a:blip r:embed="rId5">
            <a:alphaModFix/>
          </a:blip>
          <a:stretch>
            <a:fillRect/>
          </a:stretch>
        </p:blipFill>
        <p:spPr>
          <a:xfrm>
            <a:off x="12871588" y="4578231"/>
            <a:ext cx="2418075" cy="4380388"/>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solidFill>
          <a:srgbClr val="258607"/>
        </a:solidFill>
        <a:effectLst/>
      </p:bgPr>
    </p:bg>
    <p:spTree>
      <p:nvGrpSpPr>
        <p:cNvPr id="1" name="Shape 27"/>
        <p:cNvGrpSpPr/>
        <p:nvPr/>
      </p:nvGrpSpPr>
      <p:grpSpPr>
        <a:xfrm>
          <a:off x="0" y="0"/>
          <a:ext cx="0" cy="0"/>
          <a:chOff x="0" y="0"/>
          <a:chExt cx="0" cy="0"/>
        </a:xfrm>
      </p:grpSpPr>
      <p:pic>
        <p:nvPicPr>
          <p:cNvPr id="28" name="Google Shape;28;p6"/>
          <p:cNvPicPr preferRelativeResize="0"/>
          <p:nvPr/>
        </p:nvPicPr>
        <p:blipFill>
          <a:blip r:embed="rId2">
            <a:alphaModFix/>
          </a:blip>
          <a:stretch>
            <a:fillRect/>
          </a:stretch>
        </p:blipFill>
        <p:spPr>
          <a:xfrm>
            <a:off x="5739049" y="2967319"/>
            <a:ext cx="6547049" cy="7029224"/>
          </a:xfrm>
          <a:prstGeom prst="rect">
            <a:avLst/>
          </a:prstGeom>
          <a:noFill/>
          <a:ln>
            <a:noFill/>
          </a:ln>
        </p:spPr>
      </p:pic>
      <p:pic>
        <p:nvPicPr>
          <p:cNvPr id="29" name="Google Shape;29;p6"/>
          <p:cNvPicPr preferRelativeResize="0"/>
          <p:nvPr/>
        </p:nvPicPr>
        <p:blipFill>
          <a:blip r:embed="rId3">
            <a:alphaModFix/>
          </a:blip>
          <a:stretch>
            <a:fillRect/>
          </a:stretch>
        </p:blipFill>
        <p:spPr>
          <a:xfrm>
            <a:off x="4710102" y="-76404"/>
            <a:ext cx="8867800" cy="10502108"/>
          </a:xfrm>
          <a:prstGeom prst="rect">
            <a:avLst/>
          </a:prstGeom>
          <a:noFill/>
          <a:ln>
            <a:noFill/>
          </a:ln>
        </p:spPr>
      </p:pic>
      <p:pic>
        <p:nvPicPr>
          <p:cNvPr id="30" name="Google Shape;30;p6"/>
          <p:cNvPicPr preferRelativeResize="0"/>
          <p:nvPr/>
        </p:nvPicPr>
        <p:blipFill>
          <a:blip r:embed="rId4">
            <a:alphaModFix/>
          </a:blip>
          <a:stretch>
            <a:fillRect/>
          </a:stretch>
        </p:blipFill>
        <p:spPr>
          <a:xfrm>
            <a:off x="4736250" y="-400949"/>
            <a:ext cx="9135126" cy="9947137"/>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Anton"/>
              <a:buNone/>
              <a:defRPr sz="4400" i="0" u="none" strike="noStrike" cap="none">
                <a:solidFill>
                  <a:schemeClr val="dk1"/>
                </a:solidFill>
                <a:latin typeface="Anton"/>
                <a:ea typeface="Anton"/>
                <a:cs typeface="Anton"/>
                <a:sym typeface="Anton"/>
              </a:defRPr>
            </a:lvl1pPr>
            <a:lvl2pPr lvl="1">
              <a:spcBef>
                <a:spcPts val="0"/>
              </a:spcBef>
              <a:spcAft>
                <a:spcPts val="0"/>
              </a:spcAft>
              <a:buSzPts val="1400"/>
              <a:buFont typeface="Anton"/>
              <a:buNone/>
              <a:defRPr sz="1800">
                <a:latin typeface="Anton"/>
                <a:ea typeface="Anton"/>
                <a:cs typeface="Anton"/>
                <a:sym typeface="Anton"/>
              </a:defRPr>
            </a:lvl2pPr>
            <a:lvl3pPr lvl="2">
              <a:spcBef>
                <a:spcPts val="0"/>
              </a:spcBef>
              <a:spcAft>
                <a:spcPts val="0"/>
              </a:spcAft>
              <a:buSzPts val="1400"/>
              <a:buFont typeface="Anton"/>
              <a:buNone/>
              <a:defRPr sz="1800">
                <a:latin typeface="Anton"/>
                <a:ea typeface="Anton"/>
                <a:cs typeface="Anton"/>
                <a:sym typeface="Anton"/>
              </a:defRPr>
            </a:lvl3pPr>
            <a:lvl4pPr lvl="3">
              <a:spcBef>
                <a:spcPts val="0"/>
              </a:spcBef>
              <a:spcAft>
                <a:spcPts val="0"/>
              </a:spcAft>
              <a:buSzPts val="1400"/>
              <a:buFont typeface="Anton"/>
              <a:buNone/>
              <a:defRPr sz="1800">
                <a:latin typeface="Anton"/>
                <a:ea typeface="Anton"/>
                <a:cs typeface="Anton"/>
                <a:sym typeface="Anton"/>
              </a:defRPr>
            </a:lvl4pPr>
            <a:lvl5pPr lvl="4">
              <a:spcBef>
                <a:spcPts val="0"/>
              </a:spcBef>
              <a:spcAft>
                <a:spcPts val="0"/>
              </a:spcAft>
              <a:buSzPts val="1400"/>
              <a:buFont typeface="Anton"/>
              <a:buNone/>
              <a:defRPr sz="1800">
                <a:latin typeface="Anton"/>
                <a:ea typeface="Anton"/>
                <a:cs typeface="Anton"/>
                <a:sym typeface="Anton"/>
              </a:defRPr>
            </a:lvl5pPr>
            <a:lvl6pPr lvl="5">
              <a:spcBef>
                <a:spcPts val="0"/>
              </a:spcBef>
              <a:spcAft>
                <a:spcPts val="0"/>
              </a:spcAft>
              <a:buSzPts val="1400"/>
              <a:buFont typeface="Anton"/>
              <a:buNone/>
              <a:defRPr sz="1800">
                <a:latin typeface="Anton"/>
                <a:ea typeface="Anton"/>
                <a:cs typeface="Anton"/>
                <a:sym typeface="Anton"/>
              </a:defRPr>
            </a:lvl6pPr>
            <a:lvl7pPr lvl="6">
              <a:spcBef>
                <a:spcPts val="0"/>
              </a:spcBef>
              <a:spcAft>
                <a:spcPts val="0"/>
              </a:spcAft>
              <a:buSzPts val="1400"/>
              <a:buFont typeface="Anton"/>
              <a:buNone/>
              <a:defRPr sz="1800">
                <a:latin typeface="Anton"/>
                <a:ea typeface="Anton"/>
                <a:cs typeface="Anton"/>
                <a:sym typeface="Anton"/>
              </a:defRPr>
            </a:lvl7pPr>
            <a:lvl8pPr lvl="7">
              <a:spcBef>
                <a:spcPts val="0"/>
              </a:spcBef>
              <a:spcAft>
                <a:spcPts val="0"/>
              </a:spcAft>
              <a:buSzPts val="1400"/>
              <a:buFont typeface="Anton"/>
              <a:buNone/>
              <a:defRPr sz="1800">
                <a:latin typeface="Anton"/>
                <a:ea typeface="Anton"/>
                <a:cs typeface="Anton"/>
                <a:sym typeface="Anton"/>
              </a:defRPr>
            </a:lvl8pPr>
            <a:lvl9pPr lvl="8">
              <a:spcBef>
                <a:spcPts val="0"/>
              </a:spcBef>
              <a:spcAft>
                <a:spcPts val="0"/>
              </a:spcAft>
              <a:buSzPts val="1400"/>
              <a:buFont typeface="Anton"/>
              <a:buNone/>
              <a:defRPr sz="1800">
                <a:latin typeface="Anton"/>
                <a:ea typeface="Anton"/>
                <a:cs typeface="Anton"/>
                <a:sym typeface="Anton"/>
              </a:defRPr>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nton"/>
              <a:buChar char="•"/>
              <a:defRPr sz="3200" i="0" u="none" strike="noStrike" cap="none">
                <a:solidFill>
                  <a:schemeClr val="dk1"/>
                </a:solidFill>
                <a:latin typeface="Anton"/>
                <a:ea typeface="Anton"/>
                <a:cs typeface="Anton"/>
                <a:sym typeface="Anton"/>
              </a:defRPr>
            </a:lvl1pPr>
            <a:lvl2pPr marL="914400" marR="0" lvl="1" indent="-406400" algn="l" rtl="0">
              <a:spcBef>
                <a:spcPts val="560"/>
              </a:spcBef>
              <a:spcAft>
                <a:spcPts val="0"/>
              </a:spcAft>
              <a:buClr>
                <a:schemeClr val="dk1"/>
              </a:buClr>
              <a:buSzPts val="2800"/>
              <a:buFont typeface="Anton"/>
              <a:buChar char="–"/>
              <a:defRPr sz="2800" i="0" u="none" strike="noStrike" cap="none">
                <a:solidFill>
                  <a:schemeClr val="dk1"/>
                </a:solidFill>
                <a:latin typeface="Anton"/>
                <a:ea typeface="Anton"/>
                <a:cs typeface="Anton"/>
                <a:sym typeface="Anton"/>
              </a:defRPr>
            </a:lvl2pPr>
            <a:lvl3pPr marL="1371600" marR="0" lvl="2" indent="-381000" algn="l" rtl="0">
              <a:spcBef>
                <a:spcPts val="480"/>
              </a:spcBef>
              <a:spcAft>
                <a:spcPts val="0"/>
              </a:spcAft>
              <a:buClr>
                <a:schemeClr val="dk1"/>
              </a:buClr>
              <a:buSzPts val="2400"/>
              <a:buFont typeface="Anton"/>
              <a:buChar char="•"/>
              <a:defRPr sz="2400" i="0" u="none" strike="noStrike" cap="none">
                <a:solidFill>
                  <a:schemeClr val="dk1"/>
                </a:solidFill>
                <a:latin typeface="Anton"/>
                <a:ea typeface="Anton"/>
                <a:cs typeface="Anton"/>
                <a:sym typeface="Anton"/>
              </a:defRPr>
            </a:lvl3pPr>
            <a:lvl4pPr marL="1828800" marR="0" lvl="3" indent="-355600" algn="l" rtl="0">
              <a:spcBef>
                <a:spcPts val="400"/>
              </a:spcBef>
              <a:spcAft>
                <a:spcPts val="0"/>
              </a:spcAft>
              <a:buClr>
                <a:schemeClr val="dk1"/>
              </a:buClr>
              <a:buSzPts val="2000"/>
              <a:buFont typeface="Anton"/>
              <a:buChar char="–"/>
              <a:defRPr sz="2000" i="0" u="none" strike="noStrike" cap="none">
                <a:solidFill>
                  <a:schemeClr val="dk1"/>
                </a:solidFill>
                <a:latin typeface="Anton"/>
                <a:ea typeface="Anton"/>
                <a:cs typeface="Anton"/>
                <a:sym typeface="Anton"/>
              </a:defRPr>
            </a:lvl4pPr>
            <a:lvl5pPr marL="2286000" marR="0" lvl="4" indent="-355600" algn="l" rtl="0">
              <a:spcBef>
                <a:spcPts val="400"/>
              </a:spcBef>
              <a:spcAft>
                <a:spcPts val="0"/>
              </a:spcAft>
              <a:buClr>
                <a:schemeClr val="dk1"/>
              </a:buClr>
              <a:buSzPts val="2000"/>
              <a:buFont typeface="Anton"/>
              <a:buChar char="»"/>
              <a:defRPr sz="2000" i="0" u="none" strike="noStrike" cap="none">
                <a:solidFill>
                  <a:schemeClr val="dk1"/>
                </a:solidFill>
                <a:latin typeface="Anton"/>
                <a:ea typeface="Anton"/>
                <a:cs typeface="Anton"/>
                <a:sym typeface="Anton"/>
              </a:defRPr>
            </a:lvl5pPr>
            <a:lvl6pPr marL="2743200" marR="0" lvl="5" indent="-355600" algn="l" rtl="0">
              <a:spcBef>
                <a:spcPts val="400"/>
              </a:spcBef>
              <a:spcAft>
                <a:spcPts val="0"/>
              </a:spcAft>
              <a:buClr>
                <a:schemeClr val="dk1"/>
              </a:buClr>
              <a:buSzPts val="2000"/>
              <a:buFont typeface="Anton"/>
              <a:buChar char="•"/>
              <a:defRPr sz="2000" i="0" u="none" strike="noStrike" cap="none">
                <a:solidFill>
                  <a:schemeClr val="dk1"/>
                </a:solidFill>
                <a:latin typeface="Anton"/>
                <a:ea typeface="Anton"/>
                <a:cs typeface="Anton"/>
                <a:sym typeface="Anton"/>
              </a:defRPr>
            </a:lvl6pPr>
            <a:lvl7pPr marL="3200400" marR="0" lvl="6" indent="-355600" algn="l" rtl="0">
              <a:spcBef>
                <a:spcPts val="400"/>
              </a:spcBef>
              <a:spcAft>
                <a:spcPts val="0"/>
              </a:spcAft>
              <a:buClr>
                <a:schemeClr val="dk1"/>
              </a:buClr>
              <a:buSzPts val="2000"/>
              <a:buFont typeface="Anton"/>
              <a:buChar char="•"/>
              <a:defRPr sz="2000" i="0" u="none" strike="noStrike" cap="none">
                <a:solidFill>
                  <a:schemeClr val="dk1"/>
                </a:solidFill>
                <a:latin typeface="Anton"/>
                <a:ea typeface="Anton"/>
                <a:cs typeface="Anton"/>
                <a:sym typeface="Anton"/>
              </a:defRPr>
            </a:lvl7pPr>
            <a:lvl8pPr marL="3657600" marR="0" lvl="7" indent="-355600" algn="l" rtl="0">
              <a:spcBef>
                <a:spcPts val="400"/>
              </a:spcBef>
              <a:spcAft>
                <a:spcPts val="0"/>
              </a:spcAft>
              <a:buClr>
                <a:schemeClr val="dk1"/>
              </a:buClr>
              <a:buSzPts val="2000"/>
              <a:buFont typeface="Anton"/>
              <a:buChar char="•"/>
              <a:defRPr sz="2000" i="0" u="none" strike="noStrike" cap="none">
                <a:solidFill>
                  <a:schemeClr val="dk1"/>
                </a:solidFill>
                <a:latin typeface="Anton"/>
                <a:ea typeface="Anton"/>
                <a:cs typeface="Anton"/>
                <a:sym typeface="Anton"/>
              </a:defRPr>
            </a:lvl8pPr>
            <a:lvl9pPr marL="4114800" marR="0" lvl="8" indent="-355600" algn="l" rtl="0">
              <a:spcBef>
                <a:spcPts val="400"/>
              </a:spcBef>
              <a:spcAft>
                <a:spcPts val="0"/>
              </a:spcAft>
              <a:buClr>
                <a:schemeClr val="dk1"/>
              </a:buClr>
              <a:buSzPts val="2000"/>
              <a:buFont typeface="Anton"/>
              <a:buChar char="•"/>
              <a:defRPr sz="2000" i="0" u="none" strike="noStrike" cap="none">
                <a:solidFill>
                  <a:schemeClr val="dk1"/>
                </a:solidFill>
                <a:latin typeface="Anton"/>
                <a:ea typeface="Anton"/>
                <a:cs typeface="Anton"/>
                <a:sym typeface="Anton"/>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Font typeface="Anton"/>
              <a:buNone/>
              <a:defRPr sz="1200" i="0" u="none" strike="noStrike" cap="none">
                <a:solidFill>
                  <a:srgbClr val="888888"/>
                </a:solidFill>
                <a:latin typeface="Anton"/>
                <a:ea typeface="Anton"/>
                <a:cs typeface="Anton"/>
                <a:sym typeface="Anton"/>
              </a:defRPr>
            </a:lvl1pPr>
            <a:lvl2pPr marR="0" lvl="1" algn="l" rtl="0">
              <a:spcBef>
                <a:spcPts val="0"/>
              </a:spcBef>
              <a:spcAft>
                <a:spcPts val="0"/>
              </a:spcAft>
              <a:buSzPts val="1400"/>
              <a:buFont typeface="Anton"/>
              <a:buNone/>
              <a:defRPr sz="1800" i="0" u="none" strike="noStrike" cap="none">
                <a:solidFill>
                  <a:schemeClr val="dk1"/>
                </a:solidFill>
                <a:latin typeface="Anton"/>
                <a:ea typeface="Anton"/>
                <a:cs typeface="Anton"/>
                <a:sym typeface="Anton"/>
              </a:defRPr>
            </a:lvl2pPr>
            <a:lvl3pPr marR="0" lvl="2" algn="l" rtl="0">
              <a:spcBef>
                <a:spcPts val="0"/>
              </a:spcBef>
              <a:spcAft>
                <a:spcPts val="0"/>
              </a:spcAft>
              <a:buSzPts val="1400"/>
              <a:buFont typeface="Anton"/>
              <a:buNone/>
              <a:defRPr sz="1800" i="0" u="none" strike="noStrike" cap="none">
                <a:solidFill>
                  <a:schemeClr val="dk1"/>
                </a:solidFill>
                <a:latin typeface="Anton"/>
                <a:ea typeface="Anton"/>
                <a:cs typeface="Anton"/>
                <a:sym typeface="Anton"/>
              </a:defRPr>
            </a:lvl3pPr>
            <a:lvl4pPr marR="0" lvl="3" algn="l" rtl="0">
              <a:spcBef>
                <a:spcPts val="0"/>
              </a:spcBef>
              <a:spcAft>
                <a:spcPts val="0"/>
              </a:spcAft>
              <a:buSzPts val="1400"/>
              <a:buFont typeface="Anton"/>
              <a:buNone/>
              <a:defRPr sz="1800" i="0" u="none" strike="noStrike" cap="none">
                <a:solidFill>
                  <a:schemeClr val="dk1"/>
                </a:solidFill>
                <a:latin typeface="Anton"/>
                <a:ea typeface="Anton"/>
                <a:cs typeface="Anton"/>
                <a:sym typeface="Anton"/>
              </a:defRPr>
            </a:lvl4pPr>
            <a:lvl5pPr marR="0" lvl="4" algn="l" rtl="0">
              <a:spcBef>
                <a:spcPts val="0"/>
              </a:spcBef>
              <a:spcAft>
                <a:spcPts val="0"/>
              </a:spcAft>
              <a:buSzPts val="1400"/>
              <a:buFont typeface="Anton"/>
              <a:buNone/>
              <a:defRPr sz="1800" i="0" u="none" strike="noStrike" cap="none">
                <a:solidFill>
                  <a:schemeClr val="dk1"/>
                </a:solidFill>
                <a:latin typeface="Anton"/>
                <a:ea typeface="Anton"/>
                <a:cs typeface="Anton"/>
                <a:sym typeface="Anton"/>
              </a:defRPr>
            </a:lvl5pPr>
            <a:lvl6pPr marR="0" lvl="5" algn="l" rtl="0">
              <a:spcBef>
                <a:spcPts val="0"/>
              </a:spcBef>
              <a:spcAft>
                <a:spcPts val="0"/>
              </a:spcAft>
              <a:buSzPts val="1400"/>
              <a:buFont typeface="Anton"/>
              <a:buNone/>
              <a:defRPr sz="1800" i="0" u="none" strike="noStrike" cap="none">
                <a:solidFill>
                  <a:schemeClr val="dk1"/>
                </a:solidFill>
                <a:latin typeface="Anton"/>
                <a:ea typeface="Anton"/>
                <a:cs typeface="Anton"/>
                <a:sym typeface="Anton"/>
              </a:defRPr>
            </a:lvl6pPr>
            <a:lvl7pPr marR="0" lvl="6" algn="l" rtl="0">
              <a:spcBef>
                <a:spcPts val="0"/>
              </a:spcBef>
              <a:spcAft>
                <a:spcPts val="0"/>
              </a:spcAft>
              <a:buSzPts val="1400"/>
              <a:buFont typeface="Anton"/>
              <a:buNone/>
              <a:defRPr sz="1800" i="0" u="none" strike="noStrike" cap="none">
                <a:solidFill>
                  <a:schemeClr val="dk1"/>
                </a:solidFill>
                <a:latin typeface="Anton"/>
                <a:ea typeface="Anton"/>
                <a:cs typeface="Anton"/>
                <a:sym typeface="Anton"/>
              </a:defRPr>
            </a:lvl7pPr>
            <a:lvl8pPr marR="0" lvl="7" algn="l" rtl="0">
              <a:spcBef>
                <a:spcPts val="0"/>
              </a:spcBef>
              <a:spcAft>
                <a:spcPts val="0"/>
              </a:spcAft>
              <a:buSzPts val="1400"/>
              <a:buFont typeface="Anton"/>
              <a:buNone/>
              <a:defRPr sz="1800" i="0" u="none" strike="noStrike" cap="none">
                <a:solidFill>
                  <a:schemeClr val="dk1"/>
                </a:solidFill>
                <a:latin typeface="Anton"/>
                <a:ea typeface="Anton"/>
                <a:cs typeface="Anton"/>
                <a:sym typeface="Anton"/>
              </a:defRPr>
            </a:lvl8pPr>
            <a:lvl9pPr marR="0" lvl="8" algn="l" rtl="0">
              <a:spcBef>
                <a:spcPts val="0"/>
              </a:spcBef>
              <a:spcAft>
                <a:spcPts val="0"/>
              </a:spcAft>
              <a:buSzPts val="1400"/>
              <a:buFont typeface="Anton"/>
              <a:buNone/>
              <a:defRPr sz="1800" i="0" u="none" strike="noStrike" cap="none">
                <a:solidFill>
                  <a:schemeClr val="dk1"/>
                </a:solidFill>
                <a:latin typeface="Anton"/>
                <a:ea typeface="Anton"/>
                <a:cs typeface="Anton"/>
                <a:sym typeface="Anton"/>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Font typeface="Anton"/>
              <a:buNone/>
              <a:defRPr sz="1200" i="0" u="none" strike="noStrike" cap="none">
                <a:solidFill>
                  <a:srgbClr val="888888"/>
                </a:solidFill>
                <a:latin typeface="Anton"/>
                <a:ea typeface="Anton"/>
                <a:cs typeface="Anton"/>
                <a:sym typeface="Anton"/>
              </a:defRPr>
            </a:lvl1pPr>
            <a:lvl2pPr marR="0" lvl="1" algn="l" rtl="0">
              <a:spcBef>
                <a:spcPts val="0"/>
              </a:spcBef>
              <a:spcAft>
                <a:spcPts val="0"/>
              </a:spcAft>
              <a:buSzPts val="1400"/>
              <a:buFont typeface="Anton"/>
              <a:buNone/>
              <a:defRPr sz="1800" i="0" u="none" strike="noStrike" cap="none">
                <a:solidFill>
                  <a:schemeClr val="dk1"/>
                </a:solidFill>
                <a:latin typeface="Anton"/>
                <a:ea typeface="Anton"/>
                <a:cs typeface="Anton"/>
                <a:sym typeface="Anton"/>
              </a:defRPr>
            </a:lvl2pPr>
            <a:lvl3pPr marR="0" lvl="2" algn="l" rtl="0">
              <a:spcBef>
                <a:spcPts val="0"/>
              </a:spcBef>
              <a:spcAft>
                <a:spcPts val="0"/>
              </a:spcAft>
              <a:buSzPts val="1400"/>
              <a:buFont typeface="Anton"/>
              <a:buNone/>
              <a:defRPr sz="1800" i="0" u="none" strike="noStrike" cap="none">
                <a:solidFill>
                  <a:schemeClr val="dk1"/>
                </a:solidFill>
                <a:latin typeface="Anton"/>
                <a:ea typeface="Anton"/>
                <a:cs typeface="Anton"/>
                <a:sym typeface="Anton"/>
              </a:defRPr>
            </a:lvl3pPr>
            <a:lvl4pPr marR="0" lvl="3" algn="l" rtl="0">
              <a:spcBef>
                <a:spcPts val="0"/>
              </a:spcBef>
              <a:spcAft>
                <a:spcPts val="0"/>
              </a:spcAft>
              <a:buSzPts val="1400"/>
              <a:buFont typeface="Anton"/>
              <a:buNone/>
              <a:defRPr sz="1800" i="0" u="none" strike="noStrike" cap="none">
                <a:solidFill>
                  <a:schemeClr val="dk1"/>
                </a:solidFill>
                <a:latin typeface="Anton"/>
                <a:ea typeface="Anton"/>
                <a:cs typeface="Anton"/>
                <a:sym typeface="Anton"/>
              </a:defRPr>
            </a:lvl4pPr>
            <a:lvl5pPr marR="0" lvl="4" algn="l" rtl="0">
              <a:spcBef>
                <a:spcPts val="0"/>
              </a:spcBef>
              <a:spcAft>
                <a:spcPts val="0"/>
              </a:spcAft>
              <a:buSzPts val="1400"/>
              <a:buFont typeface="Anton"/>
              <a:buNone/>
              <a:defRPr sz="1800" i="0" u="none" strike="noStrike" cap="none">
                <a:solidFill>
                  <a:schemeClr val="dk1"/>
                </a:solidFill>
                <a:latin typeface="Anton"/>
                <a:ea typeface="Anton"/>
                <a:cs typeface="Anton"/>
                <a:sym typeface="Anton"/>
              </a:defRPr>
            </a:lvl5pPr>
            <a:lvl6pPr marR="0" lvl="5" algn="l" rtl="0">
              <a:spcBef>
                <a:spcPts val="0"/>
              </a:spcBef>
              <a:spcAft>
                <a:spcPts val="0"/>
              </a:spcAft>
              <a:buSzPts val="1400"/>
              <a:buFont typeface="Anton"/>
              <a:buNone/>
              <a:defRPr sz="1800" i="0" u="none" strike="noStrike" cap="none">
                <a:solidFill>
                  <a:schemeClr val="dk1"/>
                </a:solidFill>
                <a:latin typeface="Anton"/>
                <a:ea typeface="Anton"/>
                <a:cs typeface="Anton"/>
                <a:sym typeface="Anton"/>
              </a:defRPr>
            </a:lvl6pPr>
            <a:lvl7pPr marR="0" lvl="6" algn="l" rtl="0">
              <a:spcBef>
                <a:spcPts val="0"/>
              </a:spcBef>
              <a:spcAft>
                <a:spcPts val="0"/>
              </a:spcAft>
              <a:buSzPts val="1400"/>
              <a:buFont typeface="Anton"/>
              <a:buNone/>
              <a:defRPr sz="1800" i="0" u="none" strike="noStrike" cap="none">
                <a:solidFill>
                  <a:schemeClr val="dk1"/>
                </a:solidFill>
                <a:latin typeface="Anton"/>
                <a:ea typeface="Anton"/>
                <a:cs typeface="Anton"/>
                <a:sym typeface="Anton"/>
              </a:defRPr>
            </a:lvl7pPr>
            <a:lvl8pPr marR="0" lvl="7" algn="l" rtl="0">
              <a:spcBef>
                <a:spcPts val="0"/>
              </a:spcBef>
              <a:spcAft>
                <a:spcPts val="0"/>
              </a:spcAft>
              <a:buSzPts val="1400"/>
              <a:buFont typeface="Anton"/>
              <a:buNone/>
              <a:defRPr sz="1800" i="0" u="none" strike="noStrike" cap="none">
                <a:solidFill>
                  <a:schemeClr val="dk1"/>
                </a:solidFill>
                <a:latin typeface="Anton"/>
                <a:ea typeface="Anton"/>
                <a:cs typeface="Anton"/>
                <a:sym typeface="Anton"/>
              </a:defRPr>
            </a:lvl8pPr>
            <a:lvl9pPr marR="0" lvl="8" algn="l" rtl="0">
              <a:spcBef>
                <a:spcPts val="0"/>
              </a:spcBef>
              <a:spcAft>
                <a:spcPts val="0"/>
              </a:spcAft>
              <a:buSzPts val="1400"/>
              <a:buFont typeface="Anton"/>
              <a:buNone/>
              <a:defRPr sz="1800" i="0" u="none" strike="noStrike" cap="none">
                <a:solidFill>
                  <a:schemeClr val="dk1"/>
                </a:solidFill>
                <a:latin typeface="Anton"/>
                <a:ea typeface="Anton"/>
                <a:cs typeface="Anton"/>
                <a:sym typeface="Anton"/>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i="0" u="none" strike="noStrike" cap="none">
                <a:solidFill>
                  <a:srgbClr val="888888"/>
                </a:solidFill>
                <a:latin typeface="Anton"/>
                <a:ea typeface="Anton"/>
                <a:cs typeface="Anton"/>
                <a:sym typeface="Anton"/>
              </a:defRPr>
            </a:lvl1pPr>
            <a:lvl2pPr marL="0" marR="0" lvl="1" indent="0" algn="r" rtl="0">
              <a:spcBef>
                <a:spcPts val="0"/>
              </a:spcBef>
              <a:buNone/>
              <a:defRPr sz="1200" i="0" u="none" strike="noStrike" cap="none">
                <a:solidFill>
                  <a:srgbClr val="888888"/>
                </a:solidFill>
                <a:latin typeface="Anton"/>
                <a:ea typeface="Anton"/>
                <a:cs typeface="Anton"/>
                <a:sym typeface="Anton"/>
              </a:defRPr>
            </a:lvl2pPr>
            <a:lvl3pPr marL="0" marR="0" lvl="2" indent="0" algn="r" rtl="0">
              <a:spcBef>
                <a:spcPts val="0"/>
              </a:spcBef>
              <a:buNone/>
              <a:defRPr sz="1200" i="0" u="none" strike="noStrike" cap="none">
                <a:solidFill>
                  <a:srgbClr val="888888"/>
                </a:solidFill>
                <a:latin typeface="Anton"/>
                <a:ea typeface="Anton"/>
                <a:cs typeface="Anton"/>
                <a:sym typeface="Anton"/>
              </a:defRPr>
            </a:lvl3pPr>
            <a:lvl4pPr marL="0" marR="0" lvl="3" indent="0" algn="r" rtl="0">
              <a:spcBef>
                <a:spcPts val="0"/>
              </a:spcBef>
              <a:buNone/>
              <a:defRPr sz="1200" i="0" u="none" strike="noStrike" cap="none">
                <a:solidFill>
                  <a:srgbClr val="888888"/>
                </a:solidFill>
                <a:latin typeface="Anton"/>
                <a:ea typeface="Anton"/>
                <a:cs typeface="Anton"/>
                <a:sym typeface="Anton"/>
              </a:defRPr>
            </a:lvl4pPr>
            <a:lvl5pPr marL="0" marR="0" lvl="4" indent="0" algn="r" rtl="0">
              <a:spcBef>
                <a:spcPts val="0"/>
              </a:spcBef>
              <a:buNone/>
              <a:defRPr sz="1200" i="0" u="none" strike="noStrike" cap="none">
                <a:solidFill>
                  <a:srgbClr val="888888"/>
                </a:solidFill>
                <a:latin typeface="Anton"/>
                <a:ea typeface="Anton"/>
                <a:cs typeface="Anton"/>
                <a:sym typeface="Anton"/>
              </a:defRPr>
            </a:lvl5pPr>
            <a:lvl6pPr marL="0" marR="0" lvl="5" indent="0" algn="r" rtl="0">
              <a:spcBef>
                <a:spcPts val="0"/>
              </a:spcBef>
              <a:buNone/>
              <a:defRPr sz="1200" i="0" u="none" strike="noStrike" cap="none">
                <a:solidFill>
                  <a:srgbClr val="888888"/>
                </a:solidFill>
                <a:latin typeface="Anton"/>
                <a:ea typeface="Anton"/>
                <a:cs typeface="Anton"/>
                <a:sym typeface="Anton"/>
              </a:defRPr>
            </a:lvl6pPr>
            <a:lvl7pPr marL="0" marR="0" lvl="6" indent="0" algn="r" rtl="0">
              <a:spcBef>
                <a:spcPts val="0"/>
              </a:spcBef>
              <a:buNone/>
              <a:defRPr sz="1200" i="0" u="none" strike="noStrike" cap="none">
                <a:solidFill>
                  <a:srgbClr val="888888"/>
                </a:solidFill>
                <a:latin typeface="Anton"/>
                <a:ea typeface="Anton"/>
                <a:cs typeface="Anton"/>
                <a:sym typeface="Anton"/>
              </a:defRPr>
            </a:lvl7pPr>
            <a:lvl8pPr marL="0" marR="0" lvl="7" indent="0" algn="r" rtl="0">
              <a:spcBef>
                <a:spcPts val="0"/>
              </a:spcBef>
              <a:buNone/>
              <a:defRPr sz="1200" i="0" u="none" strike="noStrike" cap="none">
                <a:solidFill>
                  <a:srgbClr val="888888"/>
                </a:solidFill>
                <a:latin typeface="Anton"/>
                <a:ea typeface="Anton"/>
                <a:cs typeface="Anton"/>
                <a:sym typeface="Anton"/>
              </a:defRPr>
            </a:lvl8pPr>
            <a:lvl9pPr marL="0" marR="0" lvl="8" indent="0" algn="r" rtl="0">
              <a:spcBef>
                <a:spcPts val="0"/>
              </a:spcBef>
              <a:buNone/>
              <a:defRPr sz="1200" i="0" u="none" strike="noStrike" cap="none">
                <a:solidFill>
                  <a:srgbClr val="888888"/>
                </a:solidFill>
                <a:latin typeface="Anton"/>
                <a:ea typeface="Anton"/>
                <a:cs typeface="Anton"/>
                <a:sym typeface="Anto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9" Type="http://schemas.openxmlformats.org/officeDocument/2006/relationships/image" Target="../media/image74.png"/><Relationship Id="rId21" Type="http://schemas.openxmlformats.org/officeDocument/2006/relationships/image" Target="../media/image56.png"/><Relationship Id="rId34" Type="http://schemas.openxmlformats.org/officeDocument/2006/relationships/image" Target="../media/image69.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image" Target="../media/image68.png"/><Relationship Id="rId38" Type="http://schemas.openxmlformats.org/officeDocument/2006/relationships/image" Target="../media/image73.png"/><Relationship Id="rId2" Type="http://schemas.openxmlformats.org/officeDocument/2006/relationships/notesSlide" Target="../notesSlides/notesSlide16.xml"/><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72.png"/><Relationship Id="rId40" Type="http://schemas.openxmlformats.org/officeDocument/2006/relationships/image" Target="../media/image75.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71.png"/><Relationship Id="rId10" Type="http://schemas.openxmlformats.org/officeDocument/2006/relationships/image" Target="../media/image45.png"/><Relationship Id="rId19" Type="http://schemas.openxmlformats.org/officeDocument/2006/relationships/image" Target="../media/image54.png"/><Relationship Id="rId31" Type="http://schemas.openxmlformats.org/officeDocument/2006/relationships/image" Target="../media/image66.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70.png"/><Relationship Id="rId8" Type="http://schemas.openxmlformats.org/officeDocument/2006/relationships/image" Target="../media/image43.png"/><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0368"/>
        </a:solidFill>
        <a:effectLst/>
      </p:bgPr>
    </p:bg>
    <p:spTree>
      <p:nvGrpSpPr>
        <p:cNvPr id="1" name="Shape 34"/>
        <p:cNvGrpSpPr/>
        <p:nvPr/>
      </p:nvGrpSpPr>
      <p:grpSpPr>
        <a:xfrm>
          <a:off x="0" y="0"/>
          <a:ext cx="0" cy="0"/>
          <a:chOff x="0" y="0"/>
          <a:chExt cx="0" cy="0"/>
        </a:xfrm>
      </p:grpSpPr>
      <p:pic>
        <p:nvPicPr>
          <p:cNvPr id="35" name="Google Shape;35;p7"/>
          <p:cNvPicPr preferRelativeResize="0"/>
          <p:nvPr/>
        </p:nvPicPr>
        <p:blipFill>
          <a:blip r:embed="rId3">
            <a:alphaModFix/>
          </a:blip>
          <a:stretch>
            <a:fillRect/>
          </a:stretch>
        </p:blipFill>
        <p:spPr>
          <a:xfrm>
            <a:off x="812600" y="-217412"/>
            <a:ext cx="17189526" cy="19568712"/>
          </a:xfrm>
          <a:prstGeom prst="rect">
            <a:avLst/>
          </a:prstGeom>
          <a:noFill/>
          <a:ln>
            <a:noFill/>
          </a:ln>
        </p:spPr>
      </p:pic>
      <p:pic>
        <p:nvPicPr>
          <p:cNvPr id="36" name="Google Shape;36;p7"/>
          <p:cNvPicPr preferRelativeResize="0"/>
          <p:nvPr/>
        </p:nvPicPr>
        <p:blipFill>
          <a:blip r:embed="rId4">
            <a:alphaModFix/>
          </a:blip>
          <a:stretch>
            <a:fillRect/>
          </a:stretch>
        </p:blipFill>
        <p:spPr>
          <a:xfrm>
            <a:off x="3197800" y="742575"/>
            <a:ext cx="11681726" cy="9573256"/>
          </a:xfrm>
          <a:prstGeom prst="rect">
            <a:avLst/>
          </a:prstGeom>
          <a:noFill/>
          <a:ln>
            <a:noFill/>
          </a:ln>
        </p:spPr>
      </p:pic>
      <p:sp>
        <p:nvSpPr>
          <p:cNvPr id="37" name="Google Shape;37;p7"/>
          <p:cNvSpPr txBox="1"/>
          <p:nvPr/>
        </p:nvSpPr>
        <p:spPr>
          <a:xfrm>
            <a:off x="2013529" y="1371232"/>
            <a:ext cx="14260800" cy="92010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33209" b="0" i="0" u="none" strike="noStrike" cap="none">
                <a:solidFill>
                  <a:srgbClr val="90E0FF"/>
                </a:solidFill>
                <a:latin typeface="Anton"/>
                <a:ea typeface="Anton"/>
                <a:cs typeface="Anton"/>
                <a:sym typeface="Anton"/>
              </a:rPr>
              <a:t>PRODUCT LAUNCH</a:t>
            </a:r>
            <a:endParaRPr/>
          </a:p>
        </p:txBody>
      </p:sp>
      <p:pic>
        <p:nvPicPr>
          <p:cNvPr id="38" name="Google Shape;38;p7"/>
          <p:cNvPicPr preferRelativeResize="0"/>
          <p:nvPr/>
        </p:nvPicPr>
        <p:blipFill>
          <a:blip r:embed="rId5">
            <a:alphaModFix/>
          </a:blip>
          <a:stretch>
            <a:fillRect/>
          </a:stretch>
        </p:blipFill>
        <p:spPr>
          <a:xfrm>
            <a:off x="6334033" y="1559625"/>
            <a:ext cx="5619934" cy="7167749"/>
          </a:xfrm>
          <a:prstGeom prst="rect">
            <a:avLst/>
          </a:prstGeom>
          <a:noFill/>
          <a:ln>
            <a:noFill/>
          </a:ln>
        </p:spPr>
      </p:pic>
      <p:pic>
        <p:nvPicPr>
          <p:cNvPr id="39" name="Google Shape;39;p7"/>
          <p:cNvPicPr preferRelativeResize="0"/>
          <p:nvPr/>
        </p:nvPicPr>
        <p:blipFill>
          <a:blip r:embed="rId6">
            <a:alphaModFix/>
          </a:blip>
          <a:stretch>
            <a:fillRect/>
          </a:stretch>
        </p:blipFill>
        <p:spPr>
          <a:xfrm>
            <a:off x="4457700" y="-2001361"/>
            <a:ext cx="9677400" cy="14594519"/>
          </a:xfrm>
          <a:prstGeom prst="rect">
            <a:avLst/>
          </a:prstGeom>
          <a:noFill/>
          <a:ln>
            <a:noFill/>
          </a:ln>
        </p:spPr>
      </p:pic>
      <p:sp>
        <p:nvSpPr>
          <p:cNvPr id="40" name="Google Shape;40;p7"/>
          <p:cNvSpPr txBox="1"/>
          <p:nvPr/>
        </p:nvSpPr>
        <p:spPr>
          <a:xfrm>
            <a:off x="1028700" y="325328"/>
            <a:ext cx="1969658" cy="2025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b="0" i="0" u="none" strike="noStrike" cap="none">
                <a:solidFill>
                  <a:srgbClr val="90E0FF"/>
                </a:solidFill>
                <a:latin typeface="Anton"/>
                <a:ea typeface="Anton"/>
                <a:cs typeface="Anton"/>
                <a:sym typeface="Anton"/>
              </a:rPr>
              <a:t>BRAND NAME</a:t>
            </a:r>
            <a:endParaRPr/>
          </a:p>
        </p:txBody>
      </p:sp>
      <p:sp>
        <p:nvSpPr>
          <p:cNvPr id="41" name="Google Shape;41;p7"/>
          <p:cNvSpPr txBox="1"/>
          <p:nvPr/>
        </p:nvSpPr>
        <p:spPr>
          <a:xfrm>
            <a:off x="15289642" y="325328"/>
            <a:ext cx="1969658" cy="202565"/>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599" b="0" i="0" u="none" strike="noStrike" cap="none">
                <a:solidFill>
                  <a:srgbClr val="90E0FF"/>
                </a:solidFill>
                <a:latin typeface="Anton"/>
                <a:ea typeface="Anton"/>
                <a:cs typeface="Anton"/>
                <a:sym typeface="Anton"/>
              </a:rPr>
              <a:t>SLIDESCARNIVAL</a:t>
            </a:r>
            <a:endParaRPr/>
          </a:p>
        </p:txBody>
      </p:sp>
      <p:pic>
        <p:nvPicPr>
          <p:cNvPr id="42" name="Google Shape;42;p7"/>
          <p:cNvPicPr preferRelativeResize="0"/>
          <p:nvPr/>
        </p:nvPicPr>
        <p:blipFill>
          <a:blip r:embed="rId7">
            <a:alphaModFix/>
          </a:blip>
          <a:stretch>
            <a:fillRect/>
          </a:stretch>
        </p:blipFill>
        <p:spPr>
          <a:xfrm>
            <a:off x="-504025" y="-362128"/>
            <a:ext cx="18506152" cy="21907850"/>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65BDA"/>
        </a:solidFill>
        <a:effectLst/>
      </p:bgPr>
    </p:bg>
    <p:spTree>
      <p:nvGrpSpPr>
        <p:cNvPr id="1" name="Shape 245"/>
        <p:cNvGrpSpPr/>
        <p:nvPr/>
      </p:nvGrpSpPr>
      <p:grpSpPr>
        <a:xfrm>
          <a:off x="0" y="0"/>
          <a:ext cx="0" cy="0"/>
          <a:chOff x="0" y="0"/>
          <a:chExt cx="0" cy="0"/>
        </a:xfrm>
      </p:grpSpPr>
      <p:pic>
        <p:nvPicPr>
          <p:cNvPr id="246" name="Google Shape;246;p16"/>
          <p:cNvPicPr preferRelativeResize="0"/>
          <p:nvPr/>
        </p:nvPicPr>
        <p:blipFill>
          <a:blip r:embed="rId3">
            <a:alphaModFix/>
          </a:blip>
          <a:stretch>
            <a:fillRect/>
          </a:stretch>
        </p:blipFill>
        <p:spPr>
          <a:xfrm>
            <a:off x="1028700" y="2748800"/>
            <a:ext cx="1969650" cy="1982358"/>
          </a:xfrm>
          <a:prstGeom prst="rect">
            <a:avLst/>
          </a:prstGeom>
          <a:noFill/>
          <a:ln>
            <a:noFill/>
          </a:ln>
        </p:spPr>
      </p:pic>
      <p:pic>
        <p:nvPicPr>
          <p:cNvPr id="247" name="Google Shape;247;p16"/>
          <p:cNvPicPr preferRelativeResize="0"/>
          <p:nvPr/>
        </p:nvPicPr>
        <p:blipFill>
          <a:blip r:embed="rId4">
            <a:alphaModFix/>
          </a:blip>
          <a:stretch>
            <a:fillRect/>
          </a:stretch>
        </p:blipFill>
        <p:spPr>
          <a:xfrm>
            <a:off x="1028700" y="5007593"/>
            <a:ext cx="1969650" cy="1982358"/>
          </a:xfrm>
          <a:prstGeom prst="rect">
            <a:avLst/>
          </a:prstGeom>
          <a:noFill/>
          <a:ln>
            <a:noFill/>
          </a:ln>
        </p:spPr>
      </p:pic>
      <p:pic>
        <p:nvPicPr>
          <p:cNvPr id="248" name="Google Shape;248;p16"/>
          <p:cNvPicPr preferRelativeResize="0"/>
          <p:nvPr/>
        </p:nvPicPr>
        <p:blipFill>
          <a:blip r:embed="rId5">
            <a:alphaModFix/>
          </a:blip>
          <a:stretch>
            <a:fillRect/>
          </a:stretch>
        </p:blipFill>
        <p:spPr>
          <a:xfrm>
            <a:off x="1028700" y="7288650"/>
            <a:ext cx="1969650" cy="1969650"/>
          </a:xfrm>
          <a:prstGeom prst="rect">
            <a:avLst/>
          </a:prstGeom>
          <a:noFill/>
          <a:ln>
            <a:noFill/>
          </a:ln>
        </p:spPr>
      </p:pic>
      <p:pic>
        <p:nvPicPr>
          <p:cNvPr id="249" name="Google Shape;249;p16"/>
          <p:cNvPicPr preferRelativeResize="0"/>
          <p:nvPr/>
        </p:nvPicPr>
        <p:blipFill>
          <a:blip r:embed="rId6">
            <a:alphaModFix/>
          </a:blip>
          <a:stretch>
            <a:fillRect/>
          </a:stretch>
        </p:blipFill>
        <p:spPr>
          <a:xfrm>
            <a:off x="10763163" y="-645737"/>
            <a:ext cx="7111876" cy="12879974"/>
          </a:xfrm>
          <a:prstGeom prst="rect">
            <a:avLst/>
          </a:prstGeom>
          <a:noFill/>
          <a:ln>
            <a:noFill/>
          </a:ln>
        </p:spPr>
      </p:pic>
      <p:sp>
        <p:nvSpPr>
          <p:cNvPr id="250" name="Google Shape;250;p16"/>
          <p:cNvSpPr txBox="1"/>
          <p:nvPr/>
        </p:nvSpPr>
        <p:spPr>
          <a:xfrm>
            <a:off x="1028700" y="325328"/>
            <a:ext cx="1969658" cy="2025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b="0" i="0" u="none" strike="noStrike" cap="none">
                <a:solidFill>
                  <a:srgbClr val="FF62AC"/>
                </a:solidFill>
                <a:latin typeface="Anton"/>
                <a:ea typeface="Anton"/>
                <a:cs typeface="Anton"/>
                <a:sym typeface="Anton"/>
              </a:rPr>
              <a:t>BRAND NAME</a:t>
            </a:r>
            <a:endParaRPr/>
          </a:p>
        </p:txBody>
      </p:sp>
      <p:sp>
        <p:nvSpPr>
          <p:cNvPr id="251" name="Google Shape;251;p16"/>
          <p:cNvSpPr txBox="1"/>
          <p:nvPr/>
        </p:nvSpPr>
        <p:spPr>
          <a:xfrm>
            <a:off x="15289642" y="325328"/>
            <a:ext cx="1969658" cy="202565"/>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599" b="0" i="0" u="none" strike="noStrike" cap="none">
                <a:solidFill>
                  <a:srgbClr val="FF62AC"/>
                </a:solidFill>
                <a:latin typeface="Anton"/>
                <a:ea typeface="Anton"/>
                <a:cs typeface="Anton"/>
                <a:sym typeface="Anton"/>
              </a:rPr>
              <a:t>SLIDESCARNIVAL</a:t>
            </a:r>
            <a:endParaRPr/>
          </a:p>
        </p:txBody>
      </p:sp>
      <p:sp>
        <p:nvSpPr>
          <p:cNvPr id="252" name="Google Shape;252;p16"/>
          <p:cNvSpPr txBox="1"/>
          <p:nvPr/>
        </p:nvSpPr>
        <p:spPr>
          <a:xfrm>
            <a:off x="1028700" y="1178719"/>
            <a:ext cx="15245700" cy="1600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0400" b="0" i="0" u="none" strike="noStrike" cap="none">
                <a:solidFill>
                  <a:srgbClr val="FF62AC"/>
                </a:solidFill>
                <a:latin typeface="Anton"/>
                <a:ea typeface="Anton"/>
                <a:cs typeface="Anton"/>
                <a:sym typeface="Anton"/>
              </a:rPr>
              <a:t>MEET THE TEAM</a:t>
            </a:r>
            <a:endParaRPr/>
          </a:p>
        </p:txBody>
      </p:sp>
      <p:sp>
        <p:nvSpPr>
          <p:cNvPr id="253" name="Google Shape;253;p16"/>
          <p:cNvSpPr txBox="1"/>
          <p:nvPr/>
        </p:nvSpPr>
        <p:spPr>
          <a:xfrm>
            <a:off x="3453838" y="3260194"/>
            <a:ext cx="152457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0" i="0" u="none" strike="noStrike" cap="none">
                <a:solidFill>
                  <a:srgbClr val="FF62AC"/>
                </a:solidFill>
                <a:latin typeface="Anton"/>
                <a:ea typeface="Anton"/>
                <a:cs typeface="Anton"/>
                <a:sym typeface="Anton"/>
              </a:rPr>
              <a:t>JANE DOE</a:t>
            </a:r>
            <a:endParaRPr/>
          </a:p>
        </p:txBody>
      </p:sp>
      <p:sp>
        <p:nvSpPr>
          <p:cNvPr id="254" name="Google Shape;254;p16"/>
          <p:cNvSpPr txBox="1"/>
          <p:nvPr/>
        </p:nvSpPr>
        <p:spPr>
          <a:xfrm>
            <a:off x="3453838" y="3955995"/>
            <a:ext cx="108393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400" b="0" i="0" u="none" strike="noStrike" cap="none">
                <a:solidFill>
                  <a:srgbClr val="FFFFFF"/>
                </a:solidFill>
                <a:latin typeface="DM Sans"/>
                <a:ea typeface="DM Sans"/>
                <a:cs typeface="DM Sans"/>
                <a:sym typeface="DM Sans"/>
              </a:rPr>
              <a:t>position</a:t>
            </a:r>
            <a:endParaRPr/>
          </a:p>
        </p:txBody>
      </p:sp>
      <p:sp>
        <p:nvSpPr>
          <p:cNvPr id="255" name="Google Shape;255;p16"/>
          <p:cNvSpPr txBox="1"/>
          <p:nvPr/>
        </p:nvSpPr>
        <p:spPr>
          <a:xfrm>
            <a:off x="3453838" y="5524659"/>
            <a:ext cx="152457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0" i="0" u="none" strike="noStrike" cap="none">
                <a:solidFill>
                  <a:srgbClr val="FF62AC"/>
                </a:solidFill>
                <a:latin typeface="Anton"/>
                <a:ea typeface="Anton"/>
                <a:cs typeface="Anton"/>
                <a:sym typeface="Anton"/>
              </a:rPr>
              <a:t>JOHN DOE</a:t>
            </a:r>
            <a:endParaRPr/>
          </a:p>
        </p:txBody>
      </p:sp>
      <p:sp>
        <p:nvSpPr>
          <p:cNvPr id="256" name="Google Shape;256;p16"/>
          <p:cNvSpPr txBox="1"/>
          <p:nvPr/>
        </p:nvSpPr>
        <p:spPr>
          <a:xfrm>
            <a:off x="3453838" y="6220460"/>
            <a:ext cx="108393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400" b="0" i="0" u="none" strike="noStrike" cap="none">
                <a:solidFill>
                  <a:srgbClr val="FFFFFF"/>
                </a:solidFill>
                <a:latin typeface="DM Sans"/>
                <a:ea typeface="DM Sans"/>
                <a:cs typeface="DM Sans"/>
                <a:sym typeface="DM Sans"/>
              </a:rPr>
              <a:t>position</a:t>
            </a:r>
            <a:endParaRPr/>
          </a:p>
        </p:txBody>
      </p:sp>
      <p:sp>
        <p:nvSpPr>
          <p:cNvPr id="257" name="Google Shape;257;p16"/>
          <p:cNvSpPr txBox="1"/>
          <p:nvPr/>
        </p:nvSpPr>
        <p:spPr>
          <a:xfrm>
            <a:off x="3453838" y="7789124"/>
            <a:ext cx="152457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0" i="0" u="none" strike="noStrike" cap="none">
                <a:solidFill>
                  <a:srgbClr val="FF62AC"/>
                </a:solidFill>
                <a:latin typeface="Anton"/>
                <a:ea typeface="Anton"/>
                <a:cs typeface="Anton"/>
                <a:sym typeface="Anton"/>
              </a:rPr>
              <a:t>JANE DOE</a:t>
            </a:r>
            <a:endParaRPr/>
          </a:p>
        </p:txBody>
      </p:sp>
      <p:sp>
        <p:nvSpPr>
          <p:cNvPr id="258" name="Google Shape;258;p16"/>
          <p:cNvSpPr txBox="1"/>
          <p:nvPr/>
        </p:nvSpPr>
        <p:spPr>
          <a:xfrm>
            <a:off x="3453838" y="8484926"/>
            <a:ext cx="108393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400" b="0" i="0" u="none" strike="noStrike" cap="none">
                <a:solidFill>
                  <a:srgbClr val="FFFFFF"/>
                </a:solidFill>
                <a:latin typeface="DM Sans"/>
                <a:ea typeface="DM Sans"/>
                <a:cs typeface="DM Sans"/>
                <a:sym typeface="DM Sans"/>
              </a:rPr>
              <a:t>position</a:t>
            </a: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58607"/>
        </a:solidFill>
        <a:effectLst/>
      </p:bgPr>
    </p:bg>
    <p:spTree>
      <p:nvGrpSpPr>
        <p:cNvPr id="1" name="Shape 262"/>
        <p:cNvGrpSpPr/>
        <p:nvPr/>
      </p:nvGrpSpPr>
      <p:grpSpPr>
        <a:xfrm>
          <a:off x="0" y="0"/>
          <a:ext cx="0" cy="0"/>
          <a:chOff x="0" y="0"/>
          <a:chExt cx="0" cy="0"/>
        </a:xfrm>
      </p:grpSpPr>
      <p:pic>
        <p:nvPicPr>
          <p:cNvPr id="263" name="Google Shape;263;p17"/>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64" name="Google Shape;264;p17"/>
          <p:cNvPicPr preferRelativeResize="0"/>
          <p:nvPr/>
        </p:nvPicPr>
        <p:blipFill>
          <a:blip r:embed="rId4">
            <a:alphaModFix/>
          </a:blip>
          <a:stretch>
            <a:fillRect/>
          </a:stretch>
        </p:blipFill>
        <p:spPr>
          <a:xfrm>
            <a:off x="3110475" y="4578231"/>
            <a:ext cx="2418075" cy="4380388"/>
          </a:xfrm>
          <a:prstGeom prst="rect">
            <a:avLst/>
          </a:prstGeom>
          <a:noFill/>
          <a:ln>
            <a:noFill/>
          </a:ln>
        </p:spPr>
      </p:pic>
      <p:pic>
        <p:nvPicPr>
          <p:cNvPr id="265" name="Google Shape;265;p17"/>
          <p:cNvPicPr preferRelativeResize="0"/>
          <p:nvPr/>
        </p:nvPicPr>
        <p:blipFill>
          <a:blip r:embed="rId5">
            <a:alphaModFix/>
          </a:blip>
          <a:stretch>
            <a:fillRect/>
          </a:stretch>
        </p:blipFill>
        <p:spPr>
          <a:xfrm>
            <a:off x="8110088" y="4578231"/>
            <a:ext cx="2418075" cy="4380388"/>
          </a:xfrm>
          <a:prstGeom prst="rect">
            <a:avLst/>
          </a:prstGeom>
          <a:noFill/>
          <a:ln>
            <a:noFill/>
          </a:ln>
        </p:spPr>
      </p:pic>
      <p:pic>
        <p:nvPicPr>
          <p:cNvPr id="266" name="Google Shape;266;p17"/>
          <p:cNvPicPr preferRelativeResize="0"/>
          <p:nvPr/>
        </p:nvPicPr>
        <p:blipFill>
          <a:blip r:embed="rId6">
            <a:alphaModFix/>
          </a:blip>
          <a:stretch>
            <a:fillRect/>
          </a:stretch>
        </p:blipFill>
        <p:spPr>
          <a:xfrm>
            <a:off x="12871588" y="4578231"/>
            <a:ext cx="2418075" cy="4380388"/>
          </a:xfrm>
          <a:prstGeom prst="rect">
            <a:avLst/>
          </a:prstGeom>
          <a:noFill/>
          <a:ln>
            <a:noFill/>
          </a:ln>
        </p:spPr>
      </p:pic>
      <p:sp>
        <p:nvSpPr>
          <p:cNvPr id="267" name="Google Shape;267;p17"/>
          <p:cNvSpPr txBox="1"/>
          <p:nvPr/>
        </p:nvSpPr>
        <p:spPr>
          <a:xfrm>
            <a:off x="1028700" y="1400175"/>
            <a:ext cx="16230600" cy="27705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20000" b="0" i="0" u="none" strike="noStrike" cap="none">
                <a:solidFill>
                  <a:srgbClr val="FFFF82"/>
                </a:solidFill>
                <a:latin typeface="Anton"/>
                <a:ea typeface="Anton"/>
                <a:cs typeface="Anton"/>
                <a:sym typeface="Anton"/>
              </a:rPr>
              <a:t>OUR PRODUCTS</a:t>
            </a:r>
            <a:endParaRPr/>
          </a:p>
        </p:txBody>
      </p:sp>
      <p:sp>
        <p:nvSpPr>
          <p:cNvPr id="268" name="Google Shape;268;p17"/>
          <p:cNvSpPr txBox="1"/>
          <p:nvPr/>
        </p:nvSpPr>
        <p:spPr>
          <a:xfrm>
            <a:off x="1028700" y="325328"/>
            <a:ext cx="1969658" cy="2025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b="0" i="0" u="none" strike="noStrike" cap="none">
                <a:solidFill>
                  <a:srgbClr val="FFFF82"/>
                </a:solidFill>
                <a:latin typeface="Anton"/>
                <a:ea typeface="Anton"/>
                <a:cs typeface="Anton"/>
                <a:sym typeface="Anton"/>
              </a:rPr>
              <a:t>BRAND NAME</a:t>
            </a:r>
            <a:endParaRPr/>
          </a:p>
        </p:txBody>
      </p:sp>
      <p:sp>
        <p:nvSpPr>
          <p:cNvPr id="269" name="Google Shape;269;p17"/>
          <p:cNvSpPr txBox="1"/>
          <p:nvPr/>
        </p:nvSpPr>
        <p:spPr>
          <a:xfrm>
            <a:off x="15289642" y="325328"/>
            <a:ext cx="1969658" cy="202565"/>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599" b="0" i="0" u="none" strike="noStrike" cap="none">
                <a:solidFill>
                  <a:srgbClr val="FFFF82"/>
                </a:solidFill>
                <a:latin typeface="Anton"/>
                <a:ea typeface="Anton"/>
                <a:cs typeface="Anton"/>
                <a:sym typeface="Anton"/>
              </a:rPr>
              <a:t>SLIDESCARNIVAL</a:t>
            </a: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58607"/>
        </a:solidFill>
        <a:effectLst/>
      </p:bgPr>
    </p:bg>
    <p:spTree>
      <p:nvGrpSpPr>
        <p:cNvPr id="1" name="Shape 273"/>
        <p:cNvGrpSpPr/>
        <p:nvPr/>
      </p:nvGrpSpPr>
      <p:grpSpPr>
        <a:xfrm>
          <a:off x="0" y="0"/>
          <a:ext cx="0" cy="0"/>
          <a:chOff x="0" y="0"/>
          <a:chExt cx="0" cy="0"/>
        </a:xfrm>
      </p:grpSpPr>
      <p:pic>
        <p:nvPicPr>
          <p:cNvPr id="274" name="Google Shape;274;p18"/>
          <p:cNvPicPr preferRelativeResize="0"/>
          <p:nvPr/>
        </p:nvPicPr>
        <p:blipFill>
          <a:blip r:embed="rId3">
            <a:alphaModFix/>
          </a:blip>
          <a:stretch>
            <a:fillRect/>
          </a:stretch>
        </p:blipFill>
        <p:spPr>
          <a:xfrm>
            <a:off x="5739049" y="2967319"/>
            <a:ext cx="6547049" cy="7029224"/>
          </a:xfrm>
          <a:prstGeom prst="rect">
            <a:avLst/>
          </a:prstGeom>
          <a:noFill/>
          <a:ln>
            <a:noFill/>
          </a:ln>
        </p:spPr>
      </p:pic>
      <p:pic>
        <p:nvPicPr>
          <p:cNvPr id="275" name="Google Shape;275;p18"/>
          <p:cNvPicPr preferRelativeResize="0"/>
          <p:nvPr/>
        </p:nvPicPr>
        <p:blipFill>
          <a:blip r:embed="rId4">
            <a:alphaModFix/>
          </a:blip>
          <a:stretch>
            <a:fillRect/>
          </a:stretch>
        </p:blipFill>
        <p:spPr>
          <a:xfrm>
            <a:off x="4710102" y="-76404"/>
            <a:ext cx="8867800" cy="10502108"/>
          </a:xfrm>
          <a:prstGeom prst="rect">
            <a:avLst/>
          </a:prstGeom>
          <a:noFill/>
          <a:ln>
            <a:noFill/>
          </a:ln>
        </p:spPr>
      </p:pic>
      <p:pic>
        <p:nvPicPr>
          <p:cNvPr id="276" name="Google Shape;276;p18"/>
          <p:cNvPicPr preferRelativeResize="0"/>
          <p:nvPr/>
        </p:nvPicPr>
        <p:blipFill>
          <a:blip r:embed="rId5">
            <a:alphaModFix/>
          </a:blip>
          <a:stretch>
            <a:fillRect/>
          </a:stretch>
        </p:blipFill>
        <p:spPr>
          <a:xfrm>
            <a:off x="4736250" y="-400949"/>
            <a:ext cx="9135126" cy="9947137"/>
          </a:xfrm>
          <a:prstGeom prst="rect">
            <a:avLst/>
          </a:prstGeom>
          <a:noFill/>
          <a:ln>
            <a:noFill/>
          </a:ln>
        </p:spPr>
      </p:pic>
      <p:grpSp>
        <p:nvGrpSpPr>
          <p:cNvPr id="277" name="Google Shape;277;p18"/>
          <p:cNvGrpSpPr/>
          <p:nvPr/>
        </p:nvGrpSpPr>
        <p:grpSpPr>
          <a:xfrm>
            <a:off x="2013529" y="1178719"/>
            <a:ext cx="15245839" cy="1789717"/>
            <a:chOff x="0" y="200025"/>
            <a:chExt cx="20327785" cy="2386289"/>
          </a:xfrm>
        </p:grpSpPr>
        <p:sp>
          <p:nvSpPr>
            <p:cNvPr id="278" name="Google Shape;278;p18"/>
            <p:cNvSpPr txBox="1"/>
            <p:nvPr/>
          </p:nvSpPr>
          <p:spPr>
            <a:xfrm>
              <a:off x="0" y="200025"/>
              <a:ext cx="20327700" cy="1920900"/>
            </a:xfrm>
            <a:prstGeom prst="rect">
              <a:avLst/>
            </a:prstGeom>
            <a:noFill/>
            <a:ln>
              <a:noFill/>
            </a:ln>
          </p:spPr>
          <p:txBody>
            <a:bodyPr spcFirstLastPara="1" wrap="square" lIns="0" tIns="0" rIns="0" bIns="0" anchor="t" anchorCtr="0">
              <a:spAutoFit/>
            </a:bodyPr>
            <a:lstStyle/>
            <a:p>
              <a:pPr marL="0" marR="0" lvl="0" indent="0" algn="r" rtl="0">
                <a:lnSpc>
                  <a:spcPct val="90000"/>
                </a:lnSpc>
                <a:spcBef>
                  <a:spcPts val="0"/>
                </a:spcBef>
                <a:spcAft>
                  <a:spcPts val="0"/>
                </a:spcAft>
                <a:buNone/>
              </a:pPr>
              <a:r>
                <a:rPr lang="en-US" sz="10400" b="0" i="0" u="none" strike="noStrike" cap="none">
                  <a:solidFill>
                    <a:srgbClr val="FFFF82"/>
                  </a:solidFill>
                  <a:latin typeface="Anton"/>
                  <a:ea typeface="Anton"/>
                  <a:cs typeface="Anton"/>
                  <a:sym typeface="Anton"/>
                </a:rPr>
                <a:t>LIME FLAVOR</a:t>
              </a:r>
              <a:endParaRPr/>
            </a:p>
          </p:txBody>
        </p:sp>
        <p:sp>
          <p:nvSpPr>
            <p:cNvPr id="279" name="Google Shape;279;p18"/>
            <p:cNvSpPr txBox="1"/>
            <p:nvPr/>
          </p:nvSpPr>
          <p:spPr>
            <a:xfrm>
              <a:off x="7000285" y="2142914"/>
              <a:ext cx="13327500" cy="443400"/>
            </a:xfrm>
            <a:prstGeom prst="rect">
              <a:avLst/>
            </a:prstGeom>
            <a:noFill/>
            <a:ln>
              <a:noFill/>
            </a:ln>
          </p:spPr>
          <p:txBody>
            <a:bodyPr spcFirstLastPara="1" wrap="square" lIns="0" tIns="0" rIns="0" bIns="0" anchor="t" anchorCtr="0">
              <a:spAutoFit/>
            </a:bodyPr>
            <a:lstStyle/>
            <a:p>
              <a:pPr marL="0" marR="0" lvl="0" indent="0" algn="r" rtl="0">
                <a:lnSpc>
                  <a:spcPct val="90000"/>
                </a:lnSpc>
                <a:spcBef>
                  <a:spcPts val="0"/>
                </a:spcBef>
                <a:spcAft>
                  <a:spcPts val="0"/>
                </a:spcAft>
                <a:buNone/>
              </a:pPr>
              <a:r>
                <a:rPr lang="en-US" sz="2400" b="0" i="0" u="none" strike="noStrike" cap="none">
                  <a:solidFill>
                    <a:srgbClr val="FFFFFF"/>
                  </a:solidFill>
                  <a:latin typeface="DM Sans"/>
                  <a:ea typeface="DM Sans"/>
                  <a:cs typeface="DM Sans"/>
                  <a:sym typeface="DM Sans"/>
                </a:rPr>
                <a:t>Elaborate here.</a:t>
              </a:r>
              <a:endParaRPr/>
            </a:p>
          </p:txBody>
        </p:sp>
      </p:grpSp>
      <p:sp>
        <p:nvSpPr>
          <p:cNvPr id="280" name="Google Shape;280;p18"/>
          <p:cNvSpPr txBox="1"/>
          <p:nvPr/>
        </p:nvSpPr>
        <p:spPr>
          <a:xfrm>
            <a:off x="1028700" y="325328"/>
            <a:ext cx="1969658" cy="2025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b="0" i="0" u="none" strike="noStrike" cap="none">
                <a:solidFill>
                  <a:srgbClr val="FFFF82"/>
                </a:solidFill>
                <a:latin typeface="Anton"/>
                <a:ea typeface="Anton"/>
                <a:cs typeface="Anton"/>
                <a:sym typeface="Anton"/>
              </a:rPr>
              <a:t>BRAND NAME</a:t>
            </a:r>
            <a:endParaRPr/>
          </a:p>
        </p:txBody>
      </p:sp>
      <p:sp>
        <p:nvSpPr>
          <p:cNvPr id="281" name="Google Shape;281;p18"/>
          <p:cNvSpPr txBox="1"/>
          <p:nvPr/>
        </p:nvSpPr>
        <p:spPr>
          <a:xfrm>
            <a:off x="15289642" y="325328"/>
            <a:ext cx="1969658" cy="202565"/>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599" b="0" i="0" u="none" strike="noStrike" cap="none">
                <a:solidFill>
                  <a:srgbClr val="FFFF82"/>
                </a:solidFill>
                <a:latin typeface="Anton"/>
                <a:ea typeface="Anton"/>
                <a:cs typeface="Anton"/>
                <a:sym typeface="Anton"/>
              </a:rPr>
              <a:t>SLIDESCARNIVAL</a:t>
            </a:r>
            <a:endParaRPr/>
          </a:p>
        </p:txBody>
      </p:sp>
      <p:sp>
        <p:nvSpPr>
          <p:cNvPr id="282" name="Google Shape;282;p18"/>
          <p:cNvSpPr txBox="1"/>
          <p:nvPr/>
        </p:nvSpPr>
        <p:spPr>
          <a:xfrm>
            <a:off x="1028700" y="7879714"/>
            <a:ext cx="15245700" cy="14406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10400" b="0" i="0" u="none" strike="noStrike" cap="none">
                <a:solidFill>
                  <a:srgbClr val="FFFF82"/>
                </a:solidFill>
                <a:latin typeface="Anton"/>
                <a:ea typeface="Anton"/>
                <a:cs typeface="Anton"/>
                <a:sym typeface="Anton"/>
              </a:rPr>
              <a:t>$2.50</a:t>
            </a:r>
            <a:endParaRPr/>
          </a:p>
        </p:txBody>
      </p:sp>
      <p:sp>
        <p:nvSpPr>
          <p:cNvPr id="283" name="Google Shape;283;p18"/>
          <p:cNvSpPr txBox="1"/>
          <p:nvPr/>
        </p:nvSpPr>
        <p:spPr>
          <a:xfrm rot="-1803411">
            <a:off x="6750709" y="4159209"/>
            <a:ext cx="4736064" cy="2335695"/>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6860" b="0" i="0" u="none" strike="noStrike" cap="none">
                <a:solidFill>
                  <a:srgbClr val="FFFF82"/>
                </a:solidFill>
                <a:latin typeface="Anton"/>
                <a:ea typeface="Anton"/>
                <a:cs typeface="Anton"/>
                <a:sym typeface="Anton"/>
              </a:rPr>
              <a:t>SODA</a:t>
            </a: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65BDA"/>
        </a:solidFill>
        <a:effectLst/>
      </p:bgPr>
    </p:bg>
    <p:spTree>
      <p:nvGrpSpPr>
        <p:cNvPr id="1" name="Shape 287"/>
        <p:cNvGrpSpPr/>
        <p:nvPr/>
      </p:nvGrpSpPr>
      <p:grpSpPr>
        <a:xfrm>
          <a:off x="0" y="0"/>
          <a:ext cx="0" cy="0"/>
          <a:chOff x="0" y="0"/>
          <a:chExt cx="0" cy="0"/>
        </a:xfrm>
      </p:grpSpPr>
      <p:pic>
        <p:nvPicPr>
          <p:cNvPr id="288" name="Google Shape;288;p19"/>
          <p:cNvPicPr preferRelativeResize="0"/>
          <p:nvPr/>
        </p:nvPicPr>
        <p:blipFill>
          <a:blip r:embed="rId3">
            <a:alphaModFix/>
          </a:blip>
          <a:stretch>
            <a:fillRect/>
          </a:stretch>
        </p:blipFill>
        <p:spPr>
          <a:xfrm>
            <a:off x="7104751" y="1042241"/>
            <a:ext cx="9371651" cy="8889833"/>
          </a:xfrm>
          <a:prstGeom prst="rect">
            <a:avLst/>
          </a:prstGeom>
          <a:noFill/>
          <a:ln>
            <a:noFill/>
          </a:ln>
        </p:spPr>
      </p:pic>
      <p:pic>
        <p:nvPicPr>
          <p:cNvPr id="289" name="Google Shape;289;p19"/>
          <p:cNvPicPr preferRelativeResize="0"/>
          <p:nvPr/>
        </p:nvPicPr>
        <p:blipFill>
          <a:blip r:embed="rId4">
            <a:alphaModFix/>
          </a:blip>
          <a:stretch>
            <a:fillRect/>
          </a:stretch>
        </p:blipFill>
        <p:spPr>
          <a:xfrm>
            <a:off x="6097232" y="-2993159"/>
            <a:ext cx="12377749" cy="16302208"/>
          </a:xfrm>
          <a:prstGeom prst="rect">
            <a:avLst/>
          </a:prstGeom>
          <a:noFill/>
          <a:ln>
            <a:noFill/>
          </a:ln>
        </p:spPr>
      </p:pic>
      <p:sp>
        <p:nvSpPr>
          <p:cNvPr id="290" name="Google Shape;290;p19"/>
          <p:cNvSpPr txBox="1"/>
          <p:nvPr/>
        </p:nvSpPr>
        <p:spPr>
          <a:xfrm rot="1192674">
            <a:off x="8109912" y="3926714"/>
            <a:ext cx="7579917" cy="3738428"/>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26985" b="0" i="0" u="none" strike="noStrike" cap="none">
                <a:solidFill>
                  <a:srgbClr val="FF62AC"/>
                </a:solidFill>
                <a:latin typeface="Anton"/>
                <a:ea typeface="Anton"/>
                <a:cs typeface="Anton"/>
                <a:sym typeface="Anton"/>
              </a:rPr>
              <a:t>SODA</a:t>
            </a:r>
            <a:endParaRPr/>
          </a:p>
        </p:txBody>
      </p:sp>
      <p:pic>
        <p:nvPicPr>
          <p:cNvPr id="291" name="Google Shape;291;p19"/>
          <p:cNvPicPr preferRelativeResize="0"/>
          <p:nvPr/>
        </p:nvPicPr>
        <p:blipFill>
          <a:blip r:embed="rId5">
            <a:alphaModFix/>
          </a:blip>
          <a:stretch>
            <a:fillRect/>
          </a:stretch>
        </p:blipFill>
        <p:spPr>
          <a:xfrm>
            <a:off x="8247852" y="-825713"/>
            <a:ext cx="8908801" cy="11967302"/>
          </a:xfrm>
          <a:prstGeom prst="rect">
            <a:avLst/>
          </a:prstGeom>
          <a:noFill/>
          <a:ln>
            <a:noFill/>
          </a:ln>
        </p:spPr>
      </p:pic>
      <p:sp>
        <p:nvSpPr>
          <p:cNvPr id="292" name="Google Shape;292;p19"/>
          <p:cNvSpPr txBox="1"/>
          <p:nvPr/>
        </p:nvSpPr>
        <p:spPr>
          <a:xfrm>
            <a:off x="1028700" y="325328"/>
            <a:ext cx="1969658" cy="2025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b="0" i="0" u="none" strike="noStrike" cap="none">
                <a:solidFill>
                  <a:srgbClr val="FF62AC"/>
                </a:solidFill>
                <a:latin typeface="Anton"/>
                <a:ea typeface="Anton"/>
                <a:cs typeface="Anton"/>
                <a:sym typeface="Anton"/>
              </a:rPr>
              <a:t>BRAND NAME</a:t>
            </a:r>
            <a:endParaRPr/>
          </a:p>
        </p:txBody>
      </p:sp>
      <p:sp>
        <p:nvSpPr>
          <p:cNvPr id="293" name="Google Shape;293;p19"/>
          <p:cNvSpPr txBox="1"/>
          <p:nvPr/>
        </p:nvSpPr>
        <p:spPr>
          <a:xfrm>
            <a:off x="15289642" y="325328"/>
            <a:ext cx="1969658" cy="202565"/>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599" b="0" i="0" u="none" strike="noStrike" cap="none">
                <a:solidFill>
                  <a:srgbClr val="FF62AC"/>
                </a:solidFill>
                <a:latin typeface="Anton"/>
                <a:ea typeface="Anton"/>
                <a:cs typeface="Anton"/>
                <a:sym typeface="Anton"/>
              </a:rPr>
              <a:t>SLIDESCARNIVAL</a:t>
            </a:r>
            <a:endParaRPr/>
          </a:p>
        </p:txBody>
      </p:sp>
      <p:grpSp>
        <p:nvGrpSpPr>
          <p:cNvPr id="294" name="Google Shape;294;p19"/>
          <p:cNvGrpSpPr/>
          <p:nvPr/>
        </p:nvGrpSpPr>
        <p:grpSpPr>
          <a:xfrm>
            <a:off x="1028700" y="1487691"/>
            <a:ext cx="15245776" cy="3103317"/>
            <a:chOff x="0" y="200025"/>
            <a:chExt cx="20327700" cy="4137757"/>
          </a:xfrm>
        </p:grpSpPr>
        <p:sp>
          <p:nvSpPr>
            <p:cNvPr id="295" name="Google Shape;295;p19"/>
            <p:cNvSpPr txBox="1"/>
            <p:nvPr/>
          </p:nvSpPr>
          <p:spPr>
            <a:xfrm>
              <a:off x="0" y="200025"/>
              <a:ext cx="20327700" cy="38418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10400" b="0" i="0" u="none" strike="noStrike" cap="none">
                  <a:solidFill>
                    <a:srgbClr val="FF62AC"/>
                  </a:solidFill>
                  <a:latin typeface="Anton"/>
                  <a:ea typeface="Anton"/>
                  <a:cs typeface="Anton"/>
                  <a:sym typeface="Anton"/>
                </a:rPr>
                <a:t>BLUEBERRY</a:t>
              </a:r>
              <a:endParaRPr/>
            </a:p>
            <a:p>
              <a:pPr marL="0" marR="0" lvl="0" indent="0" algn="l" rtl="0">
                <a:lnSpc>
                  <a:spcPct val="90000"/>
                </a:lnSpc>
                <a:spcBef>
                  <a:spcPts val="0"/>
                </a:spcBef>
                <a:spcAft>
                  <a:spcPts val="0"/>
                </a:spcAft>
                <a:buNone/>
              </a:pPr>
              <a:r>
                <a:rPr lang="en-US" sz="10400" b="0" i="0" u="none" strike="noStrike" cap="none">
                  <a:solidFill>
                    <a:srgbClr val="FF62AC"/>
                  </a:solidFill>
                  <a:latin typeface="Anton"/>
                  <a:ea typeface="Anton"/>
                  <a:cs typeface="Anton"/>
                  <a:sym typeface="Anton"/>
                </a:rPr>
                <a:t>FLAVOR</a:t>
              </a:r>
              <a:endParaRPr/>
            </a:p>
          </p:txBody>
        </p:sp>
        <p:sp>
          <p:nvSpPr>
            <p:cNvPr id="296" name="Google Shape;296;p19"/>
            <p:cNvSpPr txBox="1"/>
            <p:nvPr/>
          </p:nvSpPr>
          <p:spPr>
            <a:xfrm>
              <a:off x="0" y="3894382"/>
              <a:ext cx="13327500" cy="4434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2400" b="0" i="0" u="none" strike="noStrike" cap="none">
                  <a:solidFill>
                    <a:srgbClr val="FFFFFF"/>
                  </a:solidFill>
                  <a:latin typeface="DM Sans"/>
                  <a:ea typeface="DM Sans"/>
                  <a:cs typeface="DM Sans"/>
                  <a:sym typeface="DM Sans"/>
                </a:rPr>
                <a:t>Elaborate here.</a:t>
              </a:r>
              <a:endParaRPr/>
            </a:p>
          </p:txBody>
        </p:sp>
      </p:grpSp>
      <p:sp>
        <p:nvSpPr>
          <p:cNvPr id="297" name="Google Shape;297;p19"/>
          <p:cNvSpPr txBox="1"/>
          <p:nvPr/>
        </p:nvSpPr>
        <p:spPr>
          <a:xfrm>
            <a:off x="1028700" y="7879714"/>
            <a:ext cx="15245700" cy="14406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10400" b="0" i="0" u="none" strike="noStrike" cap="none">
                <a:solidFill>
                  <a:srgbClr val="FF62AC"/>
                </a:solidFill>
                <a:latin typeface="Anton"/>
                <a:ea typeface="Anton"/>
                <a:cs typeface="Anton"/>
                <a:sym typeface="Anton"/>
              </a:rPr>
              <a:t>$2.50</a:t>
            </a: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0368"/>
        </a:solidFill>
        <a:effectLst/>
      </p:bgPr>
    </p:bg>
    <p:spTree>
      <p:nvGrpSpPr>
        <p:cNvPr id="1" name="Shape 301"/>
        <p:cNvGrpSpPr/>
        <p:nvPr/>
      </p:nvGrpSpPr>
      <p:grpSpPr>
        <a:xfrm>
          <a:off x="0" y="0"/>
          <a:ext cx="0" cy="0"/>
          <a:chOff x="0" y="0"/>
          <a:chExt cx="0" cy="0"/>
        </a:xfrm>
      </p:grpSpPr>
      <p:pic>
        <p:nvPicPr>
          <p:cNvPr id="302" name="Google Shape;302;p20"/>
          <p:cNvPicPr preferRelativeResize="0"/>
          <p:nvPr/>
        </p:nvPicPr>
        <p:blipFill>
          <a:blip r:embed="rId3">
            <a:alphaModFix/>
          </a:blip>
          <a:stretch>
            <a:fillRect/>
          </a:stretch>
        </p:blipFill>
        <p:spPr>
          <a:xfrm>
            <a:off x="205607" y="967881"/>
            <a:ext cx="11305699" cy="9250142"/>
          </a:xfrm>
          <a:prstGeom prst="rect">
            <a:avLst/>
          </a:prstGeom>
          <a:noFill/>
          <a:ln>
            <a:noFill/>
          </a:ln>
        </p:spPr>
      </p:pic>
      <p:pic>
        <p:nvPicPr>
          <p:cNvPr id="303" name="Google Shape;303;p20"/>
          <p:cNvPicPr preferRelativeResize="0"/>
          <p:nvPr/>
        </p:nvPicPr>
        <p:blipFill>
          <a:blip r:embed="rId4">
            <a:alphaModFix/>
          </a:blip>
          <a:stretch>
            <a:fillRect/>
          </a:stretch>
        </p:blipFill>
        <p:spPr>
          <a:xfrm>
            <a:off x="-25" y="-2891454"/>
            <a:ext cx="11550225" cy="16069883"/>
          </a:xfrm>
          <a:prstGeom prst="rect">
            <a:avLst/>
          </a:prstGeom>
          <a:noFill/>
          <a:ln>
            <a:noFill/>
          </a:ln>
        </p:spPr>
      </p:pic>
      <p:sp>
        <p:nvSpPr>
          <p:cNvPr id="304" name="Google Shape;304;p20"/>
          <p:cNvSpPr txBox="1"/>
          <p:nvPr/>
        </p:nvSpPr>
        <p:spPr>
          <a:xfrm rot="-972423">
            <a:off x="2201021" y="3718814"/>
            <a:ext cx="7579827" cy="3738362"/>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26985" b="0" i="0" u="none" strike="noStrike" cap="none">
                <a:solidFill>
                  <a:srgbClr val="90E0FF"/>
                </a:solidFill>
                <a:latin typeface="Anton"/>
                <a:ea typeface="Anton"/>
                <a:cs typeface="Anton"/>
                <a:sym typeface="Anton"/>
              </a:rPr>
              <a:t>SODA</a:t>
            </a:r>
            <a:endParaRPr/>
          </a:p>
        </p:txBody>
      </p:sp>
      <p:pic>
        <p:nvPicPr>
          <p:cNvPr id="305" name="Google Shape;305;p20"/>
          <p:cNvPicPr preferRelativeResize="0"/>
          <p:nvPr/>
        </p:nvPicPr>
        <p:blipFill>
          <a:blip r:embed="rId5">
            <a:alphaModFix/>
          </a:blip>
          <a:stretch>
            <a:fillRect/>
          </a:stretch>
        </p:blipFill>
        <p:spPr>
          <a:xfrm>
            <a:off x="2591212" y="-1684892"/>
            <a:ext cx="8661300" cy="13062236"/>
          </a:xfrm>
          <a:prstGeom prst="rect">
            <a:avLst/>
          </a:prstGeom>
          <a:noFill/>
          <a:ln>
            <a:noFill/>
          </a:ln>
        </p:spPr>
      </p:pic>
      <p:sp>
        <p:nvSpPr>
          <p:cNvPr id="306" name="Google Shape;306;p20"/>
          <p:cNvSpPr txBox="1"/>
          <p:nvPr/>
        </p:nvSpPr>
        <p:spPr>
          <a:xfrm>
            <a:off x="1028700" y="325328"/>
            <a:ext cx="1969658" cy="2025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b="0" i="0" u="none" strike="noStrike" cap="none">
                <a:solidFill>
                  <a:srgbClr val="90E0FF"/>
                </a:solidFill>
                <a:latin typeface="Anton"/>
                <a:ea typeface="Anton"/>
                <a:cs typeface="Anton"/>
                <a:sym typeface="Anton"/>
              </a:rPr>
              <a:t>BRAND NAME</a:t>
            </a:r>
            <a:endParaRPr/>
          </a:p>
        </p:txBody>
      </p:sp>
      <p:sp>
        <p:nvSpPr>
          <p:cNvPr id="307" name="Google Shape;307;p20"/>
          <p:cNvSpPr txBox="1"/>
          <p:nvPr/>
        </p:nvSpPr>
        <p:spPr>
          <a:xfrm>
            <a:off x="15289642" y="325328"/>
            <a:ext cx="1969658" cy="202565"/>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599" b="0" i="0" u="none" strike="noStrike" cap="none">
                <a:solidFill>
                  <a:srgbClr val="90E0FF"/>
                </a:solidFill>
                <a:latin typeface="Anton"/>
                <a:ea typeface="Anton"/>
                <a:cs typeface="Anton"/>
                <a:sym typeface="Anton"/>
              </a:rPr>
              <a:t>SLIDESCARNIVAL</a:t>
            </a:r>
            <a:endParaRPr/>
          </a:p>
        </p:txBody>
      </p:sp>
      <p:grpSp>
        <p:nvGrpSpPr>
          <p:cNvPr id="308" name="Google Shape;308;p20"/>
          <p:cNvGrpSpPr/>
          <p:nvPr/>
        </p:nvGrpSpPr>
        <p:grpSpPr>
          <a:xfrm>
            <a:off x="2013529" y="1178719"/>
            <a:ext cx="15245839" cy="3104167"/>
            <a:chOff x="0" y="200025"/>
            <a:chExt cx="20327785" cy="4138889"/>
          </a:xfrm>
        </p:grpSpPr>
        <p:sp>
          <p:nvSpPr>
            <p:cNvPr id="309" name="Google Shape;309;p20"/>
            <p:cNvSpPr txBox="1"/>
            <p:nvPr/>
          </p:nvSpPr>
          <p:spPr>
            <a:xfrm>
              <a:off x="0" y="200025"/>
              <a:ext cx="20327700" cy="3841800"/>
            </a:xfrm>
            <a:prstGeom prst="rect">
              <a:avLst/>
            </a:prstGeom>
            <a:noFill/>
            <a:ln>
              <a:noFill/>
            </a:ln>
          </p:spPr>
          <p:txBody>
            <a:bodyPr spcFirstLastPara="1" wrap="square" lIns="0" tIns="0" rIns="0" bIns="0" anchor="t" anchorCtr="0">
              <a:spAutoFit/>
            </a:bodyPr>
            <a:lstStyle/>
            <a:p>
              <a:pPr marL="0" marR="0" lvl="0" indent="0" algn="r" rtl="0">
                <a:lnSpc>
                  <a:spcPct val="90000"/>
                </a:lnSpc>
                <a:spcBef>
                  <a:spcPts val="0"/>
                </a:spcBef>
                <a:spcAft>
                  <a:spcPts val="0"/>
                </a:spcAft>
                <a:buNone/>
              </a:pPr>
              <a:r>
                <a:rPr lang="en-US" sz="10400" b="0" i="0" u="none" strike="noStrike" cap="none">
                  <a:solidFill>
                    <a:srgbClr val="90E0FF"/>
                  </a:solidFill>
                  <a:latin typeface="Anton"/>
                  <a:ea typeface="Anton"/>
                  <a:cs typeface="Anton"/>
                  <a:sym typeface="Anton"/>
                </a:rPr>
                <a:t>RASPBERRY</a:t>
              </a:r>
              <a:endParaRPr/>
            </a:p>
            <a:p>
              <a:pPr marL="0" marR="0" lvl="0" indent="0" algn="r" rtl="0">
                <a:lnSpc>
                  <a:spcPct val="90000"/>
                </a:lnSpc>
                <a:spcBef>
                  <a:spcPts val="0"/>
                </a:spcBef>
                <a:spcAft>
                  <a:spcPts val="0"/>
                </a:spcAft>
                <a:buNone/>
              </a:pPr>
              <a:r>
                <a:rPr lang="en-US" sz="10400" b="0" i="0" u="none" strike="noStrike" cap="none">
                  <a:solidFill>
                    <a:srgbClr val="90E0FF"/>
                  </a:solidFill>
                  <a:latin typeface="Anton"/>
                  <a:ea typeface="Anton"/>
                  <a:cs typeface="Anton"/>
                  <a:sym typeface="Anton"/>
                </a:rPr>
                <a:t>FLAVOR</a:t>
              </a:r>
              <a:endParaRPr/>
            </a:p>
          </p:txBody>
        </p:sp>
        <p:sp>
          <p:nvSpPr>
            <p:cNvPr id="310" name="Google Shape;310;p20"/>
            <p:cNvSpPr txBox="1"/>
            <p:nvPr/>
          </p:nvSpPr>
          <p:spPr>
            <a:xfrm>
              <a:off x="7000285" y="3895514"/>
              <a:ext cx="13327500" cy="443400"/>
            </a:xfrm>
            <a:prstGeom prst="rect">
              <a:avLst/>
            </a:prstGeom>
            <a:noFill/>
            <a:ln>
              <a:noFill/>
            </a:ln>
          </p:spPr>
          <p:txBody>
            <a:bodyPr spcFirstLastPara="1" wrap="square" lIns="0" tIns="0" rIns="0" bIns="0" anchor="t" anchorCtr="0">
              <a:spAutoFit/>
            </a:bodyPr>
            <a:lstStyle/>
            <a:p>
              <a:pPr marL="0" marR="0" lvl="0" indent="0" algn="r" rtl="0">
                <a:lnSpc>
                  <a:spcPct val="90000"/>
                </a:lnSpc>
                <a:spcBef>
                  <a:spcPts val="0"/>
                </a:spcBef>
                <a:spcAft>
                  <a:spcPts val="0"/>
                </a:spcAft>
                <a:buNone/>
              </a:pPr>
              <a:r>
                <a:rPr lang="en-US" sz="2400" b="0" i="0" u="none" strike="noStrike" cap="none">
                  <a:solidFill>
                    <a:srgbClr val="FFFFFF"/>
                  </a:solidFill>
                  <a:latin typeface="DM Sans"/>
                  <a:ea typeface="DM Sans"/>
                  <a:cs typeface="DM Sans"/>
                  <a:sym typeface="DM Sans"/>
                </a:rPr>
                <a:t>Elaborate here.</a:t>
              </a:r>
              <a:endParaRPr/>
            </a:p>
          </p:txBody>
        </p:sp>
      </p:grpSp>
      <p:sp>
        <p:nvSpPr>
          <p:cNvPr id="311" name="Google Shape;311;p20"/>
          <p:cNvSpPr txBox="1"/>
          <p:nvPr/>
        </p:nvSpPr>
        <p:spPr>
          <a:xfrm>
            <a:off x="1910895" y="7879714"/>
            <a:ext cx="15245700" cy="1440600"/>
          </a:xfrm>
          <a:prstGeom prst="rect">
            <a:avLst/>
          </a:prstGeom>
          <a:noFill/>
          <a:ln>
            <a:noFill/>
          </a:ln>
        </p:spPr>
        <p:txBody>
          <a:bodyPr spcFirstLastPara="1" wrap="square" lIns="0" tIns="0" rIns="0" bIns="0" anchor="t" anchorCtr="0">
            <a:spAutoFit/>
          </a:bodyPr>
          <a:lstStyle/>
          <a:p>
            <a:pPr marL="0" marR="0" lvl="0" indent="0" algn="r" rtl="0">
              <a:lnSpc>
                <a:spcPct val="90000"/>
              </a:lnSpc>
              <a:spcBef>
                <a:spcPts val="0"/>
              </a:spcBef>
              <a:spcAft>
                <a:spcPts val="0"/>
              </a:spcAft>
              <a:buNone/>
            </a:pPr>
            <a:r>
              <a:rPr lang="en-US" sz="10400" b="0" i="0" u="none" strike="noStrike" cap="none">
                <a:solidFill>
                  <a:srgbClr val="90E0FF"/>
                </a:solidFill>
                <a:latin typeface="Anton"/>
                <a:ea typeface="Anton"/>
                <a:cs typeface="Anton"/>
                <a:sym typeface="Anton"/>
              </a:rPr>
              <a:t>$2.50</a:t>
            </a: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0368"/>
        </a:solidFill>
        <a:effectLst/>
      </p:bgPr>
    </p:bg>
    <p:spTree>
      <p:nvGrpSpPr>
        <p:cNvPr id="1" name="Shape 315"/>
        <p:cNvGrpSpPr/>
        <p:nvPr/>
      </p:nvGrpSpPr>
      <p:grpSpPr>
        <a:xfrm>
          <a:off x="0" y="0"/>
          <a:ext cx="0" cy="0"/>
          <a:chOff x="0" y="0"/>
          <a:chExt cx="0" cy="0"/>
        </a:xfrm>
      </p:grpSpPr>
      <p:pic>
        <p:nvPicPr>
          <p:cNvPr id="316" name="Google Shape;316;p21"/>
          <p:cNvPicPr preferRelativeResize="0"/>
          <p:nvPr/>
        </p:nvPicPr>
        <p:blipFill>
          <a:blip r:embed="rId3">
            <a:alphaModFix/>
          </a:blip>
          <a:stretch>
            <a:fillRect/>
          </a:stretch>
        </p:blipFill>
        <p:spPr>
          <a:xfrm>
            <a:off x="9091148" y="-461743"/>
            <a:ext cx="8065526" cy="11210508"/>
          </a:xfrm>
          <a:prstGeom prst="rect">
            <a:avLst/>
          </a:prstGeom>
          <a:noFill/>
          <a:ln>
            <a:noFill/>
          </a:ln>
        </p:spPr>
      </p:pic>
      <p:sp>
        <p:nvSpPr>
          <p:cNvPr id="317" name="Google Shape;317;p21"/>
          <p:cNvSpPr txBox="1"/>
          <p:nvPr/>
        </p:nvSpPr>
        <p:spPr>
          <a:xfrm>
            <a:off x="1028700" y="325328"/>
            <a:ext cx="1969658" cy="2025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b="0" i="0" u="none" strike="noStrike" cap="none">
                <a:solidFill>
                  <a:srgbClr val="90E0FF"/>
                </a:solidFill>
                <a:latin typeface="Anton"/>
                <a:ea typeface="Anton"/>
                <a:cs typeface="Anton"/>
                <a:sym typeface="Anton"/>
              </a:rPr>
              <a:t>BRAND NAME</a:t>
            </a:r>
            <a:endParaRPr/>
          </a:p>
        </p:txBody>
      </p:sp>
      <p:sp>
        <p:nvSpPr>
          <p:cNvPr id="318" name="Google Shape;318;p21"/>
          <p:cNvSpPr txBox="1"/>
          <p:nvPr/>
        </p:nvSpPr>
        <p:spPr>
          <a:xfrm>
            <a:off x="15289642" y="325328"/>
            <a:ext cx="1969658" cy="202565"/>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599" b="0" i="0" u="none" strike="noStrike" cap="none">
                <a:solidFill>
                  <a:srgbClr val="90E0FF"/>
                </a:solidFill>
                <a:latin typeface="Anton"/>
                <a:ea typeface="Anton"/>
                <a:cs typeface="Anton"/>
                <a:sym typeface="Anton"/>
              </a:rPr>
              <a:t>SLIDESCARNIVAL</a:t>
            </a:r>
            <a:endParaRPr/>
          </a:p>
        </p:txBody>
      </p:sp>
      <p:grpSp>
        <p:nvGrpSpPr>
          <p:cNvPr id="319" name="Google Shape;319;p21"/>
          <p:cNvGrpSpPr/>
          <p:nvPr/>
        </p:nvGrpSpPr>
        <p:grpSpPr>
          <a:xfrm>
            <a:off x="2312600" y="3311155"/>
            <a:ext cx="15245776" cy="3810075"/>
            <a:chOff x="0" y="200025"/>
            <a:chExt cx="20327700" cy="5080100"/>
          </a:xfrm>
        </p:grpSpPr>
        <p:sp>
          <p:nvSpPr>
            <p:cNvPr id="320" name="Google Shape;320;p21"/>
            <p:cNvSpPr txBox="1"/>
            <p:nvPr/>
          </p:nvSpPr>
          <p:spPr>
            <a:xfrm>
              <a:off x="0" y="200025"/>
              <a:ext cx="20327700" cy="19209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10400" b="0" i="0" u="none" strike="noStrike" cap="none">
                  <a:solidFill>
                    <a:srgbClr val="90E0FF"/>
                  </a:solidFill>
                  <a:latin typeface="Anton"/>
                  <a:ea typeface="Anton"/>
                  <a:cs typeface="Anton"/>
                  <a:sym typeface="Anton"/>
                </a:rPr>
                <a:t>CONTACT US</a:t>
              </a:r>
              <a:endParaRPr/>
            </a:p>
          </p:txBody>
        </p:sp>
        <p:sp>
          <p:nvSpPr>
            <p:cNvPr id="321" name="Google Shape;321;p21"/>
            <p:cNvSpPr txBox="1"/>
            <p:nvPr/>
          </p:nvSpPr>
          <p:spPr>
            <a:xfrm>
              <a:off x="0" y="2282614"/>
              <a:ext cx="9805200" cy="4434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2400" b="0" i="0" u="none" strike="noStrike" cap="none">
                  <a:solidFill>
                    <a:srgbClr val="FFFFFF"/>
                  </a:solidFill>
                  <a:latin typeface="DM Sans"/>
                  <a:ea typeface="DM Sans"/>
                  <a:cs typeface="DM Sans"/>
                  <a:sym typeface="DM Sans"/>
                </a:rPr>
                <a:t>123 Anywhere St., Any City,ST 12345</a:t>
              </a:r>
              <a:endParaRPr/>
            </a:p>
          </p:txBody>
        </p:sp>
        <p:sp>
          <p:nvSpPr>
            <p:cNvPr id="322" name="Google Shape;322;p21"/>
            <p:cNvSpPr txBox="1"/>
            <p:nvPr/>
          </p:nvSpPr>
          <p:spPr>
            <a:xfrm>
              <a:off x="0" y="2912534"/>
              <a:ext cx="9805200" cy="4434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2400" b="0" i="0" u="none" strike="noStrike" cap="none">
                  <a:solidFill>
                    <a:srgbClr val="FFFFFF"/>
                  </a:solidFill>
                  <a:latin typeface="DM Sans"/>
                  <a:ea typeface="DM Sans"/>
                  <a:cs typeface="DM Sans"/>
                  <a:sym typeface="DM Sans"/>
                </a:rPr>
                <a:t>123-456-7890</a:t>
              </a:r>
              <a:endParaRPr/>
            </a:p>
          </p:txBody>
        </p:sp>
        <p:sp>
          <p:nvSpPr>
            <p:cNvPr id="323" name="Google Shape;323;p21"/>
            <p:cNvSpPr txBox="1"/>
            <p:nvPr/>
          </p:nvSpPr>
          <p:spPr>
            <a:xfrm>
              <a:off x="0" y="3553931"/>
              <a:ext cx="9805200" cy="4434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2400" b="0" i="0" u="none" strike="noStrike" cap="none">
                  <a:solidFill>
                    <a:srgbClr val="FFFFFF"/>
                  </a:solidFill>
                  <a:latin typeface="DM Sans"/>
                  <a:ea typeface="DM Sans"/>
                  <a:cs typeface="DM Sans"/>
                  <a:sym typeface="DM Sans"/>
                </a:rPr>
                <a:t>hello@reallygreatsite.com</a:t>
              </a:r>
              <a:endParaRPr/>
            </a:p>
          </p:txBody>
        </p:sp>
        <p:sp>
          <p:nvSpPr>
            <p:cNvPr id="324" name="Google Shape;324;p21"/>
            <p:cNvSpPr txBox="1"/>
            <p:nvPr/>
          </p:nvSpPr>
          <p:spPr>
            <a:xfrm>
              <a:off x="0" y="4836725"/>
              <a:ext cx="9805200" cy="4434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2400" b="0" i="0" u="none" strike="noStrike" cap="none">
                  <a:solidFill>
                    <a:srgbClr val="FFFFFF"/>
                  </a:solidFill>
                  <a:latin typeface="DM Sans"/>
                  <a:ea typeface="DM Sans"/>
                  <a:cs typeface="DM Sans"/>
                  <a:sym typeface="DM Sans"/>
                </a:rPr>
                <a:t>reallygreatsite.com</a:t>
              </a:r>
              <a:endParaRPr/>
            </a:p>
          </p:txBody>
        </p:sp>
        <p:sp>
          <p:nvSpPr>
            <p:cNvPr id="325" name="Google Shape;325;p21"/>
            <p:cNvSpPr txBox="1"/>
            <p:nvPr/>
          </p:nvSpPr>
          <p:spPr>
            <a:xfrm>
              <a:off x="0" y="4195328"/>
              <a:ext cx="9805200" cy="4434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2400" b="0" i="0" u="none" strike="noStrike" cap="none">
                  <a:solidFill>
                    <a:srgbClr val="FFFFFF"/>
                  </a:solidFill>
                  <a:latin typeface="DM Sans"/>
                  <a:ea typeface="DM Sans"/>
                  <a:cs typeface="DM Sans"/>
                  <a:sym typeface="DM Sans"/>
                </a:rPr>
                <a:t>@reallygreatsite</a:t>
              </a:r>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0368"/>
        </a:solidFill>
        <a:effectLst/>
      </p:bgPr>
    </p:bg>
    <p:spTree>
      <p:nvGrpSpPr>
        <p:cNvPr id="1" name="Shape 329"/>
        <p:cNvGrpSpPr/>
        <p:nvPr/>
      </p:nvGrpSpPr>
      <p:grpSpPr>
        <a:xfrm>
          <a:off x="0" y="0"/>
          <a:ext cx="0" cy="0"/>
          <a:chOff x="0" y="0"/>
          <a:chExt cx="0" cy="0"/>
        </a:xfrm>
      </p:grpSpPr>
      <p:grpSp>
        <p:nvGrpSpPr>
          <p:cNvPr id="330" name="Google Shape;330;p22"/>
          <p:cNvGrpSpPr/>
          <p:nvPr/>
        </p:nvGrpSpPr>
        <p:grpSpPr>
          <a:xfrm>
            <a:off x="774218" y="2177400"/>
            <a:ext cx="5097641" cy="7508818"/>
            <a:chOff x="0" y="-28575"/>
            <a:chExt cx="1342589" cy="1977631"/>
          </a:xfrm>
        </p:grpSpPr>
        <p:sp>
          <p:nvSpPr>
            <p:cNvPr id="331" name="Google Shape;331;p22"/>
            <p:cNvSpPr/>
            <p:nvPr/>
          </p:nvSpPr>
          <p:spPr>
            <a:xfrm>
              <a:off x="0" y="0"/>
              <a:ext cx="1342589" cy="1949056"/>
            </a:xfrm>
            <a:custGeom>
              <a:avLst/>
              <a:gdLst/>
              <a:ahLst/>
              <a:cxnLst/>
              <a:rect l="l" t="t" r="r" b="b"/>
              <a:pathLst>
                <a:path w="1342589" h="1949056" extrusionOk="0">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2"/>
            <p:cNvSpPr txBox="1"/>
            <p:nvPr/>
          </p:nvSpPr>
          <p:spPr>
            <a:xfrm>
              <a:off x="0" y="-28575"/>
              <a:ext cx="1342589" cy="1977631"/>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33" name="Google Shape;333;p22"/>
          <p:cNvGrpSpPr/>
          <p:nvPr/>
        </p:nvGrpSpPr>
        <p:grpSpPr>
          <a:xfrm>
            <a:off x="6109984" y="2177400"/>
            <a:ext cx="11512980" cy="7508818"/>
            <a:chOff x="0" y="-28575"/>
            <a:chExt cx="3032225" cy="1977631"/>
          </a:xfrm>
        </p:grpSpPr>
        <p:sp>
          <p:nvSpPr>
            <p:cNvPr id="334" name="Google Shape;334;p22"/>
            <p:cNvSpPr/>
            <p:nvPr/>
          </p:nvSpPr>
          <p:spPr>
            <a:xfrm>
              <a:off x="0" y="0"/>
              <a:ext cx="3032225" cy="1949056"/>
            </a:xfrm>
            <a:custGeom>
              <a:avLst/>
              <a:gdLst/>
              <a:ahLst/>
              <a:cxnLst/>
              <a:rect l="l" t="t" r="r" b="b"/>
              <a:pathLst>
                <a:path w="3032225" h="1949056" extrusionOk="0">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2"/>
            <p:cNvSpPr txBox="1"/>
            <p:nvPr/>
          </p:nvSpPr>
          <p:spPr>
            <a:xfrm>
              <a:off x="0" y="-28575"/>
              <a:ext cx="3032225" cy="1977631"/>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36" name="Google Shape;336;p22"/>
          <p:cNvGrpSpPr/>
          <p:nvPr/>
        </p:nvGrpSpPr>
        <p:grpSpPr>
          <a:xfrm>
            <a:off x="1139005" y="2458118"/>
            <a:ext cx="4368067" cy="755733"/>
            <a:chOff x="0" y="-28575"/>
            <a:chExt cx="1150437" cy="199041"/>
          </a:xfrm>
        </p:grpSpPr>
        <p:sp>
          <p:nvSpPr>
            <p:cNvPr id="337" name="Google Shape;337;p22"/>
            <p:cNvSpPr/>
            <p:nvPr/>
          </p:nvSpPr>
          <p:spPr>
            <a:xfrm>
              <a:off x="0" y="0"/>
              <a:ext cx="1150437" cy="170466"/>
            </a:xfrm>
            <a:custGeom>
              <a:avLst/>
              <a:gdLst/>
              <a:ahLst/>
              <a:cxnLst/>
              <a:rect l="l" t="t" r="r" b="b"/>
              <a:pathLst>
                <a:path w="1150437" h="170466" extrusionOk="0">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w="19050" cap="sq"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2"/>
            <p:cNvSpPr txBox="1"/>
            <p:nvPr/>
          </p:nvSpPr>
          <p:spPr>
            <a:xfrm>
              <a:off x="0" y="-28575"/>
              <a:ext cx="1150437" cy="199041"/>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39" name="Google Shape;339;p22"/>
          <p:cNvGrpSpPr/>
          <p:nvPr/>
        </p:nvGrpSpPr>
        <p:grpSpPr>
          <a:xfrm>
            <a:off x="9682440" y="2458118"/>
            <a:ext cx="4368067" cy="755733"/>
            <a:chOff x="0" y="-28575"/>
            <a:chExt cx="1150437" cy="199041"/>
          </a:xfrm>
        </p:grpSpPr>
        <p:sp>
          <p:nvSpPr>
            <p:cNvPr id="340" name="Google Shape;340;p22"/>
            <p:cNvSpPr/>
            <p:nvPr/>
          </p:nvSpPr>
          <p:spPr>
            <a:xfrm>
              <a:off x="0" y="0"/>
              <a:ext cx="1150437" cy="170466"/>
            </a:xfrm>
            <a:custGeom>
              <a:avLst/>
              <a:gdLst/>
              <a:ahLst/>
              <a:cxnLst/>
              <a:rect l="l" t="t" r="r" b="b"/>
              <a:pathLst>
                <a:path w="1150437" h="170466" extrusionOk="0">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w="19050" cap="sq"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2"/>
            <p:cNvSpPr txBox="1"/>
            <p:nvPr/>
          </p:nvSpPr>
          <p:spPr>
            <a:xfrm>
              <a:off x="0" y="-28575"/>
              <a:ext cx="1150437" cy="199041"/>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2" name="Google Shape;342;p22"/>
          <p:cNvGrpSpPr/>
          <p:nvPr/>
        </p:nvGrpSpPr>
        <p:grpSpPr>
          <a:xfrm>
            <a:off x="1139005" y="7092517"/>
            <a:ext cx="4368067" cy="755733"/>
            <a:chOff x="0" y="-28575"/>
            <a:chExt cx="1150437" cy="199041"/>
          </a:xfrm>
        </p:grpSpPr>
        <p:sp>
          <p:nvSpPr>
            <p:cNvPr id="343" name="Google Shape;343;p22"/>
            <p:cNvSpPr/>
            <p:nvPr/>
          </p:nvSpPr>
          <p:spPr>
            <a:xfrm>
              <a:off x="0" y="0"/>
              <a:ext cx="1150437" cy="170466"/>
            </a:xfrm>
            <a:custGeom>
              <a:avLst/>
              <a:gdLst/>
              <a:ahLst/>
              <a:cxnLst/>
              <a:rect l="l" t="t" r="r" b="b"/>
              <a:pathLst>
                <a:path w="1150437" h="170466" extrusionOk="0">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w="19050" cap="sq"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2"/>
            <p:cNvSpPr txBox="1"/>
            <p:nvPr/>
          </p:nvSpPr>
          <p:spPr>
            <a:xfrm>
              <a:off x="0" y="-28575"/>
              <a:ext cx="1150437" cy="199041"/>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5" name="Google Shape;345;p22"/>
          <p:cNvGrpSpPr/>
          <p:nvPr/>
        </p:nvGrpSpPr>
        <p:grpSpPr>
          <a:xfrm>
            <a:off x="2038229" y="8059860"/>
            <a:ext cx="754204" cy="780719"/>
            <a:chOff x="0" y="-28575"/>
            <a:chExt cx="812800" cy="841375"/>
          </a:xfrm>
        </p:grpSpPr>
        <p:sp>
          <p:nvSpPr>
            <p:cNvPr id="346" name="Google Shape;346;p22"/>
            <p:cNvSpPr/>
            <p:nvPr/>
          </p:nvSpPr>
          <p:spPr>
            <a:xfrm>
              <a:off x="0" y="0"/>
              <a:ext cx="812800" cy="812800"/>
            </a:xfrm>
            <a:custGeom>
              <a:avLst/>
              <a:gdLst/>
              <a:ahLst/>
              <a:cxnLst/>
              <a:rect l="l" t="t" r="r" b="b"/>
              <a:pathLst>
                <a:path w="812800" h="812800" extrusionOk="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90368"/>
            </a:solidFill>
            <a:ln w="381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2"/>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8" name="Google Shape;348;p22"/>
          <p:cNvGrpSpPr/>
          <p:nvPr/>
        </p:nvGrpSpPr>
        <p:grpSpPr>
          <a:xfrm>
            <a:off x="2971792" y="8059860"/>
            <a:ext cx="754204" cy="780719"/>
            <a:chOff x="0" y="-28575"/>
            <a:chExt cx="812800" cy="841375"/>
          </a:xfrm>
        </p:grpSpPr>
        <p:sp>
          <p:nvSpPr>
            <p:cNvPr id="349" name="Google Shape;349;p22"/>
            <p:cNvSpPr/>
            <p:nvPr/>
          </p:nvSpPr>
          <p:spPr>
            <a:xfrm>
              <a:off x="0" y="0"/>
              <a:ext cx="812800" cy="812800"/>
            </a:xfrm>
            <a:custGeom>
              <a:avLst/>
              <a:gdLst/>
              <a:ahLst/>
              <a:cxnLst/>
              <a:rect l="l" t="t" r="r" b="b"/>
              <a:pathLst>
                <a:path w="812800" h="812800" extrusionOk="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65B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2"/>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1" name="Google Shape;351;p22"/>
          <p:cNvSpPr txBox="1"/>
          <p:nvPr/>
        </p:nvSpPr>
        <p:spPr>
          <a:xfrm>
            <a:off x="1232396" y="3455296"/>
            <a:ext cx="4181285" cy="510032"/>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1700" b="0" i="0" u="none" strike="noStrike" cap="none">
                <a:solidFill>
                  <a:srgbClr val="FFFFFF"/>
                </a:solidFill>
                <a:latin typeface="DM Sans"/>
                <a:ea typeface="DM Sans"/>
                <a:cs typeface="DM Sans"/>
                <a:sym typeface="DM Sans"/>
              </a:rPr>
              <a:t>This presentation template</a:t>
            </a:r>
            <a:endParaRPr/>
          </a:p>
          <a:p>
            <a:pPr marL="0" marR="0" lvl="0" indent="0" algn="ctr" rtl="0">
              <a:lnSpc>
                <a:spcPct val="122000"/>
              </a:lnSpc>
              <a:spcBef>
                <a:spcPts val="0"/>
              </a:spcBef>
              <a:spcAft>
                <a:spcPts val="0"/>
              </a:spcAft>
              <a:buNone/>
            </a:pPr>
            <a:r>
              <a:rPr lang="en-US" sz="1700" b="0" i="0" u="none" strike="noStrike" cap="none">
                <a:solidFill>
                  <a:srgbClr val="FFFFFF"/>
                </a:solidFill>
                <a:latin typeface="DM Sans"/>
                <a:ea typeface="DM Sans"/>
                <a:cs typeface="DM Sans"/>
                <a:sym typeface="DM Sans"/>
              </a:rPr>
              <a:t>uses the following free fonts:</a:t>
            </a:r>
            <a:endParaRPr/>
          </a:p>
        </p:txBody>
      </p:sp>
      <p:sp>
        <p:nvSpPr>
          <p:cNvPr id="352" name="Google Shape;352;p22"/>
          <p:cNvSpPr txBox="1"/>
          <p:nvPr/>
        </p:nvSpPr>
        <p:spPr>
          <a:xfrm>
            <a:off x="1175455" y="6548106"/>
            <a:ext cx="4368067" cy="252857"/>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None/>
            </a:pPr>
            <a:r>
              <a:rPr lang="en-US" sz="1700" b="0" i="0" u="none" strike="noStrike" cap="none">
                <a:solidFill>
                  <a:srgbClr val="FFFFFF"/>
                </a:solidFill>
                <a:latin typeface="DM Sans"/>
                <a:ea typeface="DM Sans"/>
                <a:cs typeface="DM Sans"/>
                <a:sym typeface="DM Sans"/>
              </a:rPr>
              <a:t>You can find these fonts online too.</a:t>
            </a:r>
            <a:endParaRPr/>
          </a:p>
        </p:txBody>
      </p:sp>
      <p:sp>
        <p:nvSpPr>
          <p:cNvPr id="353" name="Google Shape;353;p22"/>
          <p:cNvSpPr txBox="1"/>
          <p:nvPr/>
        </p:nvSpPr>
        <p:spPr>
          <a:xfrm>
            <a:off x="1747770" y="4362434"/>
            <a:ext cx="3150600" cy="1852200"/>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None/>
            </a:pPr>
            <a:r>
              <a:rPr lang="en-US" sz="1497" b="0" i="0" u="none" strike="noStrike" cap="none">
                <a:solidFill>
                  <a:srgbClr val="FFFFFF"/>
                </a:solidFill>
                <a:latin typeface="DM Sans"/>
                <a:ea typeface="DM Sans"/>
                <a:cs typeface="DM Sans"/>
                <a:sym typeface="DM Sans"/>
              </a:rPr>
              <a:t>TITLES:</a:t>
            </a:r>
            <a:endParaRPr/>
          </a:p>
          <a:p>
            <a:pPr marL="0" marR="0" lvl="0" indent="0" algn="ctr" rtl="0">
              <a:lnSpc>
                <a:spcPct val="80000"/>
              </a:lnSpc>
              <a:spcBef>
                <a:spcPts val="0"/>
              </a:spcBef>
              <a:spcAft>
                <a:spcPts val="0"/>
              </a:spcAft>
              <a:buNone/>
            </a:pPr>
            <a:r>
              <a:rPr lang="en-US" sz="2110" b="1" i="0" u="none" strike="noStrike" cap="none">
                <a:solidFill>
                  <a:srgbClr val="FFFFFF"/>
                </a:solidFill>
                <a:latin typeface="DM Sans"/>
                <a:ea typeface="DM Sans"/>
                <a:cs typeface="DM Sans"/>
                <a:sym typeface="DM Sans"/>
              </a:rPr>
              <a:t>ANTON</a:t>
            </a:r>
            <a:endParaRPr/>
          </a:p>
          <a:p>
            <a:pPr marL="0" marR="0" lvl="0" indent="0" algn="ctr" rtl="0">
              <a:lnSpc>
                <a:spcPct val="80000"/>
              </a:lnSpc>
              <a:spcBef>
                <a:spcPts val="0"/>
              </a:spcBef>
              <a:spcAft>
                <a:spcPts val="0"/>
              </a:spcAft>
              <a:buNone/>
            </a:pPr>
            <a:endParaRPr sz="2110" b="1" i="0" u="none" strike="noStrike" cap="none">
              <a:solidFill>
                <a:srgbClr val="FFFFFF"/>
              </a:solidFill>
              <a:latin typeface="DM Sans"/>
              <a:ea typeface="DM Sans"/>
              <a:cs typeface="DM Sans"/>
              <a:sym typeface="DM Sans"/>
            </a:endParaRPr>
          </a:p>
          <a:p>
            <a:pPr marL="0" marR="0" lvl="0" indent="0" algn="ctr" rtl="0">
              <a:lnSpc>
                <a:spcPct val="80000"/>
              </a:lnSpc>
              <a:spcBef>
                <a:spcPts val="0"/>
              </a:spcBef>
              <a:spcAft>
                <a:spcPts val="0"/>
              </a:spcAft>
              <a:buNone/>
            </a:pPr>
            <a:r>
              <a:rPr lang="en-US" sz="1497" b="0" i="0" u="none" strike="noStrike" cap="none">
                <a:solidFill>
                  <a:srgbClr val="FFFFFF"/>
                </a:solidFill>
                <a:latin typeface="DM Sans"/>
                <a:ea typeface="DM Sans"/>
                <a:cs typeface="DM Sans"/>
                <a:sym typeface="DM Sans"/>
              </a:rPr>
              <a:t>HEADERS:</a:t>
            </a:r>
            <a:endParaRPr/>
          </a:p>
          <a:p>
            <a:pPr marL="0" marR="0" lvl="0" indent="0" algn="ctr" rtl="0">
              <a:lnSpc>
                <a:spcPct val="80000"/>
              </a:lnSpc>
              <a:spcBef>
                <a:spcPts val="0"/>
              </a:spcBef>
              <a:spcAft>
                <a:spcPts val="0"/>
              </a:spcAft>
              <a:buNone/>
            </a:pPr>
            <a:r>
              <a:rPr lang="en-US" sz="2110" b="1" i="0" u="none" strike="noStrike" cap="none">
                <a:solidFill>
                  <a:srgbClr val="FFFFFF"/>
                </a:solidFill>
                <a:latin typeface="DM Sans"/>
                <a:ea typeface="DM Sans"/>
                <a:cs typeface="DM Sans"/>
                <a:sym typeface="DM Sans"/>
              </a:rPr>
              <a:t>ANTON</a:t>
            </a:r>
            <a:endParaRPr/>
          </a:p>
          <a:p>
            <a:pPr marL="0" marR="0" lvl="0" indent="0" algn="ctr" rtl="0">
              <a:lnSpc>
                <a:spcPct val="80000"/>
              </a:lnSpc>
              <a:spcBef>
                <a:spcPts val="0"/>
              </a:spcBef>
              <a:spcAft>
                <a:spcPts val="0"/>
              </a:spcAft>
              <a:buNone/>
            </a:pPr>
            <a:endParaRPr sz="2110" b="1" i="0" u="none" strike="noStrike" cap="none">
              <a:solidFill>
                <a:srgbClr val="FFFFFF"/>
              </a:solidFill>
              <a:latin typeface="DM Sans"/>
              <a:ea typeface="DM Sans"/>
              <a:cs typeface="DM Sans"/>
              <a:sym typeface="DM Sans"/>
            </a:endParaRPr>
          </a:p>
          <a:p>
            <a:pPr marL="0" marR="0" lvl="0" indent="0" algn="ctr" rtl="0">
              <a:lnSpc>
                <a:spcPct val="80000"/>
              </a:lnSpc>
              <a:spcBef>
                <a:spcPts val="0"/>
              </a:spcBef>
              <a:spcAft>
                <a:spcPts val="0"/>
              </a:spcAft>
              <a:buNone/>
            </a:pPr>
            <a:r>
              <a:rPr lang="en-US" sz="1497" b="0" i="0" u="none" strike="noStrike" cap="none">
                <a:solidFill>
                  <a:srgbClr val="FFFFFF"/>
                </a:solidFill>
                <a:latin typeface="DM Sans"/>
                <a:ea typeface="DM Sans"/>
                <a:cs typeface="DM Sans"/>
                <a:sym typeface="DM Sans"/>
              </a:rPr>
              <a:t>BODY COPY:</a:t>
            </a:r>
            <a:endParaRPr/>
          </a:p>
          <a:p>
            <a:pPr marL="0" marR="0" lvl="0" indent="0" algn="ctr" rtl="0">
              <a:lnSpc>
                <a:spcPct val="80000"/>
              </a:lnSpc>
              <a:spcBef>
                <a:spcPts val="0"/>
              </a:spcBef>
              <a:spcAft>
                <a:spcPts val="0"/>
              </a:spcAft>
              <a:buNone/>
            </a:pPr>
            <a:r>
              <a:rPr lang="en-US" sz="2110" b="1" i="0" u="none" strike="noStrike" cap="none">
                <a:solidFill>
                  <a:srgbClr val="FFFFFF"/>
                </a:solidFill>
                <a:latin typeface="DM Sans"/>
                <a:ea typeface="DM Sans"/>
                <a:cs typeface="DM Sans"/>
                <a:sym typeface="DM Sans"/>
              </a:rPr>
              <a:t>DM SANS</a:t>
            </a:r>
            <a:endParaRPr/>
          </a:p>
        </p:txBody>
      </p:sp>
      <p:sp>
        <p:nvSpPr>
          <p:cNvPr id="354" name="Google Shape;354;p22"/>
          <p:cNvSpPr txBox="1"/>
          <p:nvPr/>
        </p:nvSpPr>
        <p:spPr>
          <a:xfrm>
            <a:off x="1804644" y="8973552"/>
            <a:ext cx="1221374" cy="170942"/>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300" b="0" i="0" u="none" strike="noStrike" cap="none">
                <a:solidFill>
                  <a:srgbClr val="FFFFFF"/>
                </a:solidFill>
                <a:latin typeface="DM Sans"/>
                <a:ea typeface="DM Sans"/>
                <a:cs typeface="DM Sans"/>
                <a:sym typeface="DM Sans"/>
              </a:rPr>
              <a:t>#D90368</a:t>
            </a:r>
            <a:endParaRPr/>
          </a:p>
        </p:txBody>
      </p:sp>
      <p:sp>
        <p:nvSpPr>
          <p:cNvPr id="355" name="Google Shape;355;p22"/>
          <p:cNvSpPr txBox="1"/>
          <p:nvPr/>
        </p:nvSpPr>
        <p:spPr>
          <a:xfrm>
            <a:off x="2738207" y="8973552"/>
            <a:ext cx="1221374" cy="170942"/>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300" b="0" i="0" u="none" strike="noStrike" cap="none">
                <a:solidFill>
                  <a:srgbClr val="FFFFFF"/>
                </a:solidFill>
                <a:latin typeface="DM Sans"/>
                <a:ea typeface="DM Sans"/>
                <a:cs typeface="DM Sans"/>
                <a:sym typeface="DM Sans"/>
              </a:rPr>
              <a:t>#065BDA</a:t>
            </a:r>
            <a:endParaRPr/>
          </a:p>
        </p:txBody>
      </p:sp>
      <p:sp>
        <p:nvSpPr>
          <p:cNvPr id="356" name="Google Shape;356;p22"/>
          <p:cNvSpPr txBox="1"/>
          <p:nvPr/>
        </p:nvSpPr>
        <p:spPr>
          <a:xfrm>
            <a:off x="4210005" y="1436516"/>
            <a:ext cx="9867990" cy="337312"/>
          </a:xfrm>
          <a:prstGeom prst="rect">
            <a:avLst/>
          </a:prstGeom>
          <a:noFill/>
          <a:ln>
            <a:noFill/>
          </a:ln>
        </p:spPr>
        <p:txBody>
          <a:bodyPr spcFirstLastPara="1" wrap="square" lIns="0" tIns="0" rIns="0" bIns="0" anchor="t" anchorCtr="0">
            <a:spAutoFit/>
          </a:bodyPr>
          <a:lstStyle/>
          <a:p>
            <a:pPr marL="0" marR="0" lvl="1" indent="0" algn="ctr" rtl="0">
              <a:lnSpc>
                <a:spcPct val="122010"/>
              </a:lnSpc>
              <a:spcBef>
                <a:spcPts val="0"/>
              </a:spcBef>
              <a:spcAft>
                <a:spcPts val="0"/>
              </a:spcAft>
              <a:buNone/>
            </a:pPr>
            <a:r>
              <a:rPr lang="en-US" sz="2199" b="0" i="0" u="none" strike="noStrike" cap="none">
                <a:solidFill>
                  <a:srgbClr val="FFFFFF"/>
                </a:solidFill>
                <a:latin typeface="DM Sans"/>
                <a:ea typeface="DM Sans"/>
                <a:cs typeface="DM Sans"/>
                <a:sym typeface="DM Sans"/>
              </a:rPr>
              <a:t>Use these design resources in your Canva Presentation.</a:t>
            </a:r>
            <a:endParaRPr/>
          </a:p>
        </p:txBody>
      </p:sp>
      <p:sp>
        <p:nvSpPr>
          <p:cNvPr id="357" name="Google Shape;357;p22"/>
          <p:cNvSpPr txBox="1"/>
          <p:nvPr/>
        </p:nvSpPr>
        <p:spPr>
          <a:xfrm>
            <a:off x="11706206" y="9906311"/>
            <a:ext cx="5916757" cy="187454"/>
          </a:xfrm>
          <a:prstGeom prst="rect">
            <a:avLst/>
          </a:prstGeom>
          <a:noFill/>
          <a:ln>
            <a:noFill/>
          </a:ln>
        </p:spPr>
        <p:txBody>
          <a:bodyPr spcFirstLastPara="1" wrap="square" lIns="0" tIns="0" rIns="0" bIns="0" anchor="t" anchorCtr="0">
            <a:spAutoFit/>
          </a:bodyPr>
          <a:lstStyle/>
          <a:p>
            <a:pPr marL="0" marR="0" lvl="1" indent="0" algn="r" rtl="0">
              <a:lnSpc>
                <a:spcPct val="122018"/>
              </a:lnSpc>
              <a:spcBef>
                <a:spcPts val="0"/>
              </a:spcBef>
              <a:spcAft>
                <a:spcPts val="0"/>
              </a:spcAft>
              <a:buNone/>
            </a:pPr>
            <a:r>
              <a:rPr lang="en-US" sz="1199" b="0" i="0" u="none" strike="noStrike" cap="none">
                <a:solidFill>
                  <a:srgbClr val="FFFFFF"/>
                </a:solidFill>
                <a:latin typeface="DM Sans"/>
                <a:ea typeface="DM Sans"/>
                <a:cs typeface="DM Sans"/>
                <a:sym typeface="DM Sans"/>
              </a:rPr>
              <a:t>DON'T FORGET TO DELETE THIS PAGE BEFORE PRESENTING. </a:t>
            </a:r>
            <a:endParaRPr/>
          </a:p>
        </p:txBody>
      </p:sp>
      <p:sp>
        <p:nvSpPr>
          <p:cNvPr id="358" name="Google Shape;358;p22"/>
          <p:cNvSpPr txBox="1"/>
          <p:nvPr/>
        </p:nvSpPr>
        <p:spPr>
          <a:xfrm>
            <a:off x="5469973" y="553424"/>
            <a:ext cx="7348055" cy="74231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600" b="0" i="0" u="none" strike="noStrike" cap="none">
                <a:solidFill>
                  <a:srgbClr val="FFFFFF"/>
                </a:solidFill>
                <a:latin typeface="Anton"/>
                <a:ea typeface="Anton"/>
                <a:cs typeface="Anton"/>
                <a:sym typeface="Anton"/>
              </a:rPr>
              <a:t>RESOURCE PAGE</a:t>
            </a:r>
            <a:endParaRPr/>
          </a:p>
        </p:txBody>
      </p:sp>
      <p:sp>
        <p:nvSpPr>
          <p:cNvPr id="359" name="Google Shape;359;p22"/>
          <p:cNvSpPr txBox="1"/>
          <p:nvPr/>
        </p:nvSpPr>
        <p:spPr>
          <a:xfrm>
            <a:off x="1747770" y="2702908"/>
            <a:ext cx="3150536" cy="374650"/>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a:solidFill>
                  <a:srgbClr val="FFFFFF"/>
                </a:solidFill>
                <a:latin typeface="Anton"/>
                <a:ea typeface="Anton"/>
                <a:cs typeface="Anton"/>
                <a:sym typeface="Anton"/>
              </a:rPr>
              <a:t>FONTS</a:t>
            </a:r>
            <a:endParaRPr/>
          </a:p>
        </p:txBody>
      </p:sp>
      <p:sp>
        <p:nvSpPr>
          <p:cNvPr id="360" name="Google Shape;360;p22"/>
          <p:cNvSpPr txBox="1"/>
          <p:nvPr/>
        </p:nvSpPr>
        <p:spPr>
          <a:xfrm>
            <a:off x="9682440" y="2702908"/>
            <a:ext cx="4368067" cy="374650"/>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a:solidFill>
                  <a:srgbClr val="FFFFFF"/>
                </a:solidFill>
                <a:latin typeface="Anton"/>
                <a:ea typeface="Anton"/>
                <a:cs typeface="Anton"/>
                <a:sym typeface="Anton"/>
              </a:rPr>
              <a:t>DESIGN ELEMENTS</a:t>
            </a:r>
            <a:endParaRPr/>
          </a:p>
        </p:txBody>
      </p:sp>
      <p:sp>
        <p:nvSpPr>
          <p:cNvPr id="361" name="Google Shape;361;p22"/>
          <p:cNvSpPr txBox="1"/>
          <p:nvPr/>
        </p:nvSpPr>
        <p:spPr>
          <a:xfrm>
            <a:off x="1747770" y="7306047"/>
            <a:ext cx="3150536" cy="374650"/>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en-US" sz="2499" b="0" i="0" u="none" strike="noStrike" cap="none">
                <a:solidFill>
                  <a:srgbClr val="FFFFFF"/>
                </a:solidFill>
                <a:latin typeface="Anton"/>
                <a:ea typeface="Anton"/>
                <a:cs typeface="Anton"/>
                <a:sym typeface="Anton"/>
              </a:rPr>
              <a:t>COLORS</a:t>
            </a:r>
            <a:endParaRPr/>
          </a:p>
        </p:txBody>
      </p:sp>
      <p:grpSp>
        <p:nvGrpSpPr>
          <p:cNvPr id="362" name="Google Shape;362;p22"/>
          <p:cNvGrpSpPr/>
          <p:nvPr/>
        </p:nvGrpSpPr>
        <p:grpSpPr>
          <a:xfrm>
            <a:off x="6717455" y="3926882"/>
            <a:ext cx="10303203" cy="4720903"/>
            <a:chOff x="0" y="0"/>
            <a:chExt cx="13737604" cy="6294537"/>
          </a:xfrm>
        </p:grpSpPr>
        <p:sp>
          <p:nvSpPr>
            <p:cNvPr id="363" name="Google Shape;363;p22"/>
            <p:cNvSpPr/>
            <p:nvPr/>
          </p:nvSpPr>
          <p:spPr>
            <a:xfrm>
              <a:off x="11207990" y="1830530"/>
              <a:ext cx="966416" cy="831118"/>
            </a:xfrm>
            <a:custGeom>
              <a:avLst/>
              <a:gdLst/>
              <a:ahLst/>
              <a:cxnLst/>
              <a:rect l="l" t="t" r="r" b="b"/>
              <a:pathLst>
                <a:path w="966416" h="831118" extrusionOk="0">
                  <a:moveTo>
                    <a:pt x="0" y="0"/>
                  </a:moveTo>
                  <a:lnTo>
                    <a:pt x="966416" y="0"/>
                  </a:lnTo>
                  <a:lnTo>
                    <a:pt x="966416" y="831118"/>
                  </a:lnTo>
                  <a:lnTo>
                    <a:pt x="0" y="831118"/>
                  </a:lnTo>
                  <a:lnTo>
                    <a:pt x="0" y="0"/>
                  </a:lnTo>
                  <a:close/>
                </a:path>
              </a:pathLst>
            </a:custGeom>
            <a:blipFill rotWithShape="1">
              <a:blip r:embed="rId3">
                <a:alphaModFix/>
              </a:blip>
              <a:stretch>
                <a:fillRect/>
              </a:stretch>
            </a:blipFill>
            <a:ln>
              <a:noFill/>
            </a:ln>
          </p:spPr>
          <p:txBody>
            <a:bodyPr/>
            <a:lstStyle/>
            <a:p>
              <a:endParaRPr lang="en-US"/>
            </a:p>
          </p:txBody>
        </p:sp>
        <p:sp>
          <p:nvSpPr>
            <p:cNvPr id="364" name="Google Shape;364;p22"/>
            <p:cNvSpPr/>
            <p:nvPr/>
          </p:nvSpPr>
          <p:spPr>
            <a:xfrm>
              <a:off x="12975047" y="3436603"/>
              <a:ext cx="686872" cy="949194"/>
            </a:xfrm>
            <a:custGeom>
              <a:avLst/>
              <a:gdLst/>
              <a:ahLst/>
              <a:cxnLst/>
              <a:rect l="l" t="t" r="r" b="b"/>
              <a:pathLst>
                <a:path w="686872" h="949194" extrusionOk="0">
                  <a:moveTo>
                    <a:pt x="0" y="0"/>
                  </a:moveTo>
                  <a:lnTo>
                    <a:pt x="686872" y="0"/>
                  </a:lnTo>
                  <a:lnTo>
                    <a:pt x="686872" y="949194"/>
                  </a:lnTo>
                  <a:lnTo>
                    <a:pt x="0" y="949194"/>
                  </a:lnTo>
                  <a:lnTo>
                    <a:pt x="0" y="0"/>
                  </a:lnTo>
                  <a:close/>
                </a:path>
              </a:pathLst>
            </a:custGeom>
            <a:blipFill rotWithShape="1">
              <a:blip r:embed="rId4">
                <a:alphaModFix/>
              </a:blip>
              <a:stretch>
                <a:fillRect/>
              </a:stretch>
            </a:blipFill>
            <a:ln>
              <a:noFill/>
            </a:ln>
          </p:spPr>
          <p:txBody>
            <a:bodyPr/>
            <a:lstStyle/>
            <a:p>
              <a:endParaRPr lang="en-US"/>
            </a:p>
          </p:txBody>
        </p:sp>
        <p:sp>
          <p:nvSpPr>
            <p:cNvPr id="365" name="Google Shape;365;p22"/>
            <p:cNvSpPr/>
            <p:nvPr/>
          </p:nvSpPr>
          <p:spPr>
            <a:xfrm>
              <a:off x="11408696" y="3537730"/>
              <a:ext cx="565892" cy="848067"/>
            </a:xfrm>
            <a:custGeom>
              <a:avLst/>
              <a:gdLst/>
              <a:ahLst/>
              <a:cxnLst/>
              <a:rect l="l" t="t" r="r" b="b"/>
              <a:pathLst>
                <a:path w="565892" h="848067" extrusionOk="0">
                  <a:moveTo>
                    <a:pt x="0" y="0"/>
                  </a:moveTo>
                  <a:lnTo>
                    <a:pt x="565892" y="0"/>
                  </a:lnTo>
                  <a:lnTo>
                    <a:pt x="565892" y="848067"/>
                  </a:lnTo>
                  <a:lnTo>
                    <a:pt x="0" y="848067"/>
                  </a:lnTo>
                  <a:lnTo>
                    <a:pt x="0" y="0"/>
                  </a:lnTo>
                  <a:close/>
                </a:path>
              </a:pathLst>
            </a:custGeom>
            <a:blipFill rotWithShape="1">
              <a:blip r:embed="rId5">
                <a:alphaModFix/>
              </a:blip>
              <a:stretch>
                <a:fillRect/>
              </a:stretch>
            </a:blipFill>
            <a:ln>
              <a:noFill/>
            </a:ln>
          </p:spPr>
          <p:txBody>
            <a:bodyPr/>
            <a:lstStyle/>
            <a:p>
              <a:endParaRPr lang="en-US"/>
            </a:p>
          </p:txBody>
        </p:sp>
        <p:sp>
          <p:nvSpPr>
            <p:cNvPr id="366" name="Google Shape;366;p22"/>
            <p:cNvSpPr/>
            <p:nvPr/>
          </p:nvSpPr>
          <p:spPr>
            <a:xfrm>
              <a:off x="12799099" y="5240826"/>
              <a:ext cx="938505" cy="848067"/>
            </a:xfrm>
            <a:custGeom>
              <a:avLst/>
              <a:gdLst/>
              <a:ahLst/>
              <a:cxnLst/>
              <a:rect l="l" t="t" r="r" b="b"/>
              <a:pathLst>
                <a:path w="938505" h="848067" extrusionOk="0">
                  <a:moveTo>
                    <a:pt x="0" y="0"/>
                  </a:moveTo>
                  <a:lnTo>
                    <a:pt x="938505" y="0"/>
                  </a:lnTo>
                  <a:lnTo>
                    <a:pt x="938505" y="848068"/>
                  </a:lnTo>
                  <a:lnTo>
                    <a:pt x="0" y="848068"/>
                  </a:lnTo>
                  <a:lnTo>
                    <a:pt x="0" y="0"/>
                  </a:lnTo>
                  <a:close/>
                </a:path>
              </a:pathLst>
            </a:custGeom>
            <a:blipFill rotWithShape="1">
              <a:blip r:embed="rId6">
                <a:alphaModFix/>
              </a:blip>
              <a:stretch>
                <a:fillRect/>
              </a:stretch>
            </a:blipFill>
            <a:ln>
              <a:noFill/>
            </a:ln>
          </p:spPr>
          <p:txBody>
            <a:bodyPr/>
            <a:lstStyle/>
            <a:p>
              <a:endParaRPr lang="en-US"/>
            </a:p>
          </p:txBody>
        </p:sp>
        <p:sp>
          <p:nvSpPr>
            <p:cNvPr id="367" name="Google Shape;367;p22"/>
            <p:cNvSpPr/>
            <p:nvPr/>
          </p:nvSpPr>
          <p:spPr>
            <a:xfrm>
              <a:off x="12799099" y="50563"/>
              <a:ext cx="848067" cy="848067"/>
            </a:xfrm>
            <a:custGeom>
              <a:avLst/>
              <a:gdLst/>
              <a:ahLst/>
              <a:cxnLst/>
              <a:rect l="l" t="t" r="r" b="b"/>
              <a:pathLst>
                <a:path w="848067" h="848067" extrusionOk="0">
                  <a:moveTo>
                    <a:pt x="0" y="0"/>
                  </a:moveTo>
                  <a:lnTo>
                    <a:pt x="848068" y="0"/>
                  </a:lnTo>
                  <a:lnTo>
                    <a:pt x="848068" y="848068"/>
                  </a:lnTo>
                  <a:lnTo>
                    <a:pt x="0" y="848068"/>
                  </a:lnTo>
                  <a:lnTo>
                    <a:pt x="0" y="0"/>
                  </a:lnTo>
                  <a:close/>
                </a:path>
              </a:pathLst>
            </a:custGeom>
            <a:blipFill rotWithShape="1">
              <a:blip r:embed="rId7">
                <a:alphaModFix/>
              </a:blip>
              <a:stretch>
                <a:fillRect/>
              </a:stretch>
            </a:blipFill>
            <a:ln>
              <a:noFill/>
            </a:ln>
          </p:spPr>
          <p:txBody>
            <a:bodyPr/>
            <a:lstStyle/>
            <a:p>
              <a:endParaRPr lang="en-US"/>
            </a:p>
          </p:txBody>
        </p:sp>
        <p:sp>
          <p:nvSpPr>
            <p:cNvPr id="368" name="Google Shape;368;p22"/>
            <p:cNvSpPr/>
            <p:nvPr/>
          </p:nvSpPr>
          <p:spPr>
            <a:xfrm>
              <a:off x="11100506" y="59038"/>
              <a:ext cx="1160275" cy="713042"/>
            </a:xfrm>
            <a:custGeom>
              <a:avLst/>
              <a:gdLst/>
              <a:ahLst/>
              <a:cxnLst/>
              <a:rect l="l" t="t" r="r" b="b"/>
              <a:pathLst>
                <a:path w="1160275" h="713042" extrusionOk="0">
                  <a:moveTo>
                    <a:pt x="0" y="0"/>
                  </a:moveTo>
                  <a:lnTo>
                    <a:pt x="1160275" y="0"/>
                  </a:lnTo>
                  <a:lnTo>
                    <a:pt x="1160275" y="713042"/>
                  </a:lnTo>
                  <a:lnTo>
                    <a:pt x="0" y="713042"/>
                  </a:lnTo>
                  <a:lnTo>
                    <a:pt x="0" y="0"/>
                  </a:lnTo>
                  <a:close/>
                </a:path>
              </a:pathLst>
            </a:custGeom>
            <a:blipFill rotWithShape="1">
              <a:blip r:embed="rId8">
                <a:alphaModFix/>
              </a:blip>
              <a:stretch>
                <a:fillRect/>
              </a:stretch>
            </a:blipFill>
            <a:ln>
              <a:noFill/>
            </a:ln>
          </p:spPr>
          <p:txBody>
            <a:bodyPr/>
            <a:lstStyle/>
            <a:p>
              <a:endParaRPr lang="en-US"/>
            </a:p>
          </p:txBody>
        </p:sp>
        <p:sp>
          <p:nvSpPr>
            <p:cNvPr id="369" name="Google Shape;369;p22"/>
            <p:cNvSpPr/>
            <p:nvPr/>
          </p:nvSpPr>
          <p:spPr>
            <a:xfrm>
              <a:off x="12712724" y="1830530"/>
              <a:ext cx="949194" cy="949194"/>
            </a:xfrm>
            <a:custGeom>
              <a:avLst/>
              <a:gdLst/>
              <a:ahLst/>
              <a:cxnLst/>
              <a:rect l="l" t="t" r="r" b="b"/>
              <a:pathLst>
                <a:path w="949194" h="949194" extrusionOk="0">
                  <a:moveTo>
                    <a:pt x="0" y="0"/>
                  </a:moveTo>
                  <a:lnTo>
                    <a:pt x="949195" y="0"/>
                  </a:lnTo>
                  <a:lnTo>
                    <a:pt x="949195" y="949195"/>
                  </a:lnTo>
                  <a:lnTo>
                    <a:pt x="0" y="949195"/>
                  </a:lnTo>
                  <a:lnTo>
                    <a:pt x="0" y="0"/>
                  </a:lnTo>
                  <a:close/>
                </a:path>
              </a:pathLst>
            </a:custGeom>
            <a:blipFill rotWithShape="1">
              <a:blip r:embed="rId9">
                <a:alphaModFix/>
              </a:blip>
              <a:stretch>
                <a:fillRect/>
              </a:stretch>
            </a:blipFill>
            <a:ln>
              <a:noFill/>
            </a:ln>
          </p:spPr>
          <p:txBody>
            <a:bodyPr/>
            <a:lstStyle/>
            <a:p>
              <a:endParaRPr lang="en-US"/>
            </a:p>
          </p:txBody>
        </p:sp>
        <p:sp>
          <p:nvSpPr>
            <p:cNvPr id="370" name="Google Shape;370;p22"/>
            <p:cNvSpPr/>
            <p:nvPr/>
          </p:nvSpPr>
          <p:spPr>
            <a:xfrm>
              <a:off x="11313604" y="5261878"/>
              <a:ext cx="660984" cy="949194"/>
            </a:xfrm>
            <a:custGeom>
              <a:avLst/>
              <a:gdLst/>
              <a:ahLst/>
              <a:cxnLst/>
              <a:rect l="l" t="t" r="r" b="b"/>
              <a:pathLst>
                <a:path w="660984" h="949194" extrusionOk="0">
                  <a:moveTo>
                    <a:pt x="0" y="0"/>
                  </a:moveTo>
                  <a:lnTo>
                    <a:pt x="660984" y="0"/>
                  </a:lnTo>
                  <a:lnTo>
                    <a:pt x="660984" y="949195"/>
                  </a:lnTo>
                  <a:lnTo>
                    <a:pt x="0" y="949195"/>
                  </a:lnTo>
                  <a:lnTo>
                    <a:pt x="0" y="0"/>
                  </a:lnTo>
                  <a:close/>
                </a:path>
              </a:pathLst>
            </a:custGeom>
            <a:blipFill rotWithShape="1">
              <a:blip r:embed="rId10">
                <a:alphaModFix/>
              </a:blip>
              <a:stretch>
                <a:fillRect/>
              </a:stretch>
            </a:blipFill>
            <a:ln>
              <a:noFill/>
            </a:ln>
          </p:spPr>
          <p:txBody>
            <a:bodyPr/>
            <a:lstStyle/>
            <a:p>
              <a:endParaRPr lang="en-US"/>
            </a:p>
          </p:txBody>
        </p:sp>
        <p:sp>
          <p:nvSpPr>
            <p:cNvPr id="371" name="Google Shape;371;p22"/>
            <p:cNvSpPr/>
            <p:nvPr/>
          </p:nvSpPr>
          <p:spPr>
            <a:xfrm>
              <a:off x="6785727" y="9326"/>
              <a:ext cx="833565" cy="949194"/>
            </a:xfrm>
            <a:custGeom>
              <a:avLst/>
              <a:gdLst/>
              <a:ahLst/>
              <a:cxnLst/>
              <a:rect l="l" t="t" r="r" b="b"/>
              <a:pathLst>
                <a:path w="833565" h="949194" extrusionOk="0">
                  <a:moveTo>
                    <a:pt x="0" y="0"/>
                  </a:moveTo>
                  <a:lnTo>
                    <a:pt x="833565" y="0"/>
                  </a:lnTo>
                  <a:lnTo>
                    <a:pt x="833565" y="949194"/>
                  </a:lnTo>
                  <a:lnTo>
                    <a:pt x="0" y="949194"/>
                  </a:lnTo>
                  <a:lnTo>
                    <a:pt x="0" y="0"/>
                  </a:lnTo>
                  <a:close/>
                </a:path>
              </a:pathLst>
            </a:custGeom>
            <a:blipFill rotWithShape="1">
              <a:blip r:embed="rId11">
                <a:alphaModFix/>
              </a:blip>
              <a:stretch>
                <a:fillRect/>
              </a:stretch>
            </a:blipFill>
            <a:ln>
              <a:noFill/>
            </a:ln>
          </p:spPr>
          <p:txBody>
            <a:bodyPr/>
            <a:lstStyle/>
            <a:p>
              <a:endParaRPr lang="en-US"/>
            </a:p>
          </p:txBody>
        </p:sp>
        <p:sp>
          <p:nvSpPr>
            <p:cNvPr id="372" name="Google Shape;372;p22"/>
            <p:cNvSpPr/>
            <p:nvPr/>
          </p:nvSpPr>
          <p:spPr>
            <a:xfrm>
              <a:off x="9539389" y="181541"/>
              <a:ext cx="1100526" cy="654313"/>
            </a:xfrm>
            <a:custGeom>
              <a:avLst/>
              <a:gdLst/>
              <a:ahLst/>
              <a:cxnLst/>
              <a:rect l="l" t="t" r="r" b="b"/>
              <a:pathLst>
                <a:path w="1100526" h="654313" extrusionOk="0">
                  <a:moveTo>
                    <a:pt x="0" y="0"/>
                  </a:moveTo>
                  <a:lnTo>
                    <a:pt x="1100526" y="0"/>
                  </a:lnTo>
                  <a:lnTo>
                    <a:pt x="1100526" y="654313"/>
                  </a:lnTo>
                  <a:lnTo>
                    <a:pt x="0" y="654313"/>
                  </a:lnTo>
                  <a:lnTo>
                    <a:pt x="0" y="0"/>
                  </a:lnTo>
                  <a:close/>
                </a:path>
              </a:pathLst>
            </a:custGeom>
            <a:blipFill rotWithShape="1">
              <a:blip r:embed="rId12">
                <a:alphaModFix/>
              </a:blip>
              <a:stretch>
                <a:fillRect/>
              </a:stretch>
            </a:blipFill>
            <a:ln>
              <a:noFill/>
            </a:ln>
          </p:spPr>
          <p:txBody>
            <a:bodyPr/>
            <a:lstStyle/>
            <a:p>
              <a:endParaRPr lang="en-US"/>
            </a:p>
          </p:txBody>
        </p:sp>
        <p:sp>
          <p:nvSpPr>
            <p:cNvPr id="373" name="Google Shape;373;p22"/>
            <p:cNvSpPr/>
            <p:nvPr/>
          </p:nvSpPr>
          <p:spPr>
            <a:xfrm>
              <a:off x="1313391" y="59889"/>
              <a:ext cx="848067" cy="848067"/>
            </a:xfrm>
            <a:custGeom>
              <a:avLst/>
              <a:gdLst/>
              <a:ahLst/>
              <a:cxnLst/>
              <a:rect l="l" t="t" r="r" b="b"/>
              <a:pathLst>
                <a:path w="848067" h="848067" extrusionOk="0">
                  <a:moveTo>
                    <a:pt x="0" y="0"/>
                  </a:moveTo>
                  <a:lnTo>
                    <a:pt x="848067" y="0"/>
                  </a:lnTo>
                  <a:lnTo>
                    <a:pt x="848067" y="848068"/>
                  </a:lnTo>
                  <a:lnTo>
                    <a:pt x="0" y="848068"/>
                  </a:lnTo>
                  <a:lnTo>
                    <a:pt x="0" y="0"/>
                  </a:lnTo>
                  <a:close/>
                </a:path>
              </a:pathLst>
            </a:custGeom>
            <a:blipFill rotWithShape="1">
              <a:blip r:embed="rId13">
                <a:alphaModFix/>
              </a:blip>
              <a:stretch>
                <a:fillRect/>
              </a:stretch>
            </a:blipFill>
            <a:ln>
              <a:noFill/>
            </a:ln>
          </p:spPr>
          <p:txBody>
            <a:bodyPr/>
            <a:lstStyle/>
            <a:p>
              <a:endParaRPr lang="en-US"/>
            </a:p>
          </p:txBody>
        </p:sp>
        <p:sp>
          <p:nvSpPr>
            <p:cNvPr id="374" name="Google Shape;374;p22"/>
            <p:cNvSpPr/>
            <p:nvPr/>
          </p:nvSpPr>
          <p:spPr>
            <a:xfrm>
              <a:off x="0" y="59889"/>
              <a:ext cx="848067" cy="848067"/>
            </a:xfrm>
            <a:custGeom>
              <a:avLst/>
              <a:gdLst/>
              <a:ahLst/>
              <a:cxnLst/>
              <a:rect l="l" t="t" r="r" b="b"/>
              <a:pathLst>
                <a:path w="848067" h="848067" extrusionOk="0">
                  <a:moveTo>
                    <a:pt x="0" y="0"/>
                  </a:moveTo>
                  <a:lnTo>
                    <a:pt x="848067" y="0"/>
                  </a:lnTo>
                  <a:lnTo>
                    <a:pt x="848067" y="848068"/>
                  </a:lnTo>
                  <a:lnTo>
                    <a:pt x="0" y="848068"/>
                  </a:lnTo>
                  <a:lnTo>
                    <a:pt x="0" y="0"/>
                  </a:lnTo>
                  <a:close/>
                </a:path>
              </a:pathLst>
            </a:custGeom>
            <a:blipFill rotWithShape="1">
              <a:blip r:embed="rId14">
                <a:alphaModFix/>
              </a:blip>
              <a:stretch>
                <a:fillRect/>
              </a:stretch>
            </a:blipFill>
            <a:ln>
              <a:noFill/>
            </a:ln>
          </p:spPr>
          <p:txBody>
            <a:bodyPr/>
            <a:lstStyle/>
            <a:p>
              <a:endParaRPr lang="en-US"/>
            </a:p>
          </p:txBody>
        </p:sp>
        <p:sp>
          <p:nvSpPr>
            <p:cNvPr id="375" name="Google Shape;375;p22"/>
            <p:cNvSpPr/>
            <p:nvPr/>
          </p:nvSpPr>
          <p:spPr>
            <a:xfrm>
              <a:off x="5338153" y="34740"/>
              <a:ext cx="941146" cy="898366"/>
            </a:xfrm>
            <a:custGeom>
              <a:avLst/>
              <a:gdLst/>
              <a:ahLst/>
              <a:cxnLst/>
              <a:rect l="l" t="t" r="r" b="b"/>
              <a:pathLst>
                <a:path w="941146" h="898366" extrusionOk="0">
                  <a:moveTo>
                    <a:pt x="0" y="0"/>
                  </a:moveTo>
                  <a:lnTo>
                    <a:pt x="941145" y="0"/>
                  </a:lnTo>
                  <a:lnTo>
                    <a:pt x="941145" y="898366"/>
                  </a:lnTo>
                  <a:lnTo>
                    <a:pt x="0" y="898366"/>
                  </a:lnTo>
                  <a:lnTo>
                    <a:pt x="0" y="0"/>
                  </a:lnTo>
                  <a:close/>
                </a:path>
              </a:pathLst>
            </a:custGeom>
            <a:blipFill rotWithShape="1">
              <a:blip r:embed="rId15">
                <a:alphaModFix/>
              </a:blip>
              <a:stretch>
                <a:fillRect/>
              </a:stretch>
            </a:blipFill>
            <a:ln>
              <a:noFill/>
            </a:ln>
          </p:spPr>
          <p:txBody>
            <a:bodyPr/>
            <a:lstStyle/>
            <a:p>
              <a:endParaRPr lang="en-US"/>
            </a:p>
          </p:txBody>
        </p:sp>
        <p:sp>
          <p:nvSpPr>
            <p:cNvPr id="376" name="Google Shape;376;p22"/>
            <p:cNvSpPr/>
            <p:nvPr/>
          </p:nvSpPr>
          <p:spPr>
            <a:xfrm>
              <a:off x="2645962" y="9326"/>
              <a:ext cx="942291" cy="949194"/>
            </a:xfrm>
            <a:custGeom>
              <a:avLst/>
              <a:gdLst/>
              <a:ahLst/>
              <a:cxnLst/>
              <a:rect l="l" t="t" r="r" b="b"/>
              <a:pathLst>
                <a:path w="942291" h="949194" extrusionOk="0">
                  <a:moveTo>
                    <a:pt x="0" y="0"/>
                  </a:moveTo>
                  <a:lnTo>
                    <a:pt x="942291" y="0"/>
                  </a:lnTo>
                  <a:lnTo>
                    <a:pt x="942291" y="949194"/>
                  </a:lnTo>
                  <a:lnTo>
                    <a:pt x="0" y="949194"/>
                  </a:lnTo>
                  <a:lnTo>
                    <a:pt x="0" y="0"/>
                  </a:lnTo>
                  <a:close/>
                </a:path>
              </a:pathLst>
            </a:custGeom>
            <a:blipFill rotWithShape="1">
              <a:blip r:embed="rId16">
                <a:alphaModFix/>
              </a:blip>
              <a:stretch>
                <a:fillRect/>
              </a:stretch>
            </a:blipFill>
            <a:ln>
              <a:noFill/>
            </a:ln>
          </p:spPr>
          <p:txBody>
            <a:bodyPr/>
            <a:lstStyle/>
            <a:p>
              <a:endParaRPr lang="en-US"/>
            </a:p>
          </p:txBody>
        </p:sp>
        <p:sp>
          <p:nvSpPr>
            <p:cNvPr id="377" name="Google Shape;377;p22"/>
            <p:cNvSpPr/>
            <p:nvPr/>
          </p:nvSpPr>
          <p:spPr>
            <a:xfrm>
              <a:off x="4063167" y="0"/>
              <a:ext cx="785987" cy="958520"/>
            </a:xfrm>
            <a:custGeom>
              <a:avLst/>
              <a:gdLst/>
              <a:ahLst/>
              <a:cxnLst/>
              <a:rect l="l" t="t" r="r" b="b"/>
              <a:pathLst>
                <a:path w="785987" h="958520" extrusionOk="0">
                  <a:moveTo>
                    <a:pt x="0" y="0"/>
                  </a:moveTo>
                  <a:lnTo>
                    <a:pt x="785986" y="0"/>
                  </a:lnTo>
                  <a:lnTo>
                    <a:pt x="785986" y="958520"/>
                  </a:lnTo>
                  <a:lnTo>
                    <a:pt x="0" y="958520"/>
                  </a:lnTo>
                  <a:lnTo>
                    <a:pt x="0" y="0"/>
                  </a:lnTo>
                  <a:close/>
                </a:path>
              </a:pathLst>
            </a:custGeom>
            <a:blipFill rotWithShape="1">
              <a:blip r:embed="rId17">
                <a:alphaModFix/>
              </a:blip>
              <a:stretch>
                <a:fillRect/>
              </a:stretch>
            </a:blipFill>
            <a:ln>
              <a:noFill/>
            </a:ln>
          </p:spPr>
          <p:txBody>
            <a:bodyPr/>
            <a:lstStyle/>
            <a:p>
              <a:endParaRPr lang="en-US"/>
            </a:p>
          </p:txBody>
        </p:sp>
        <p:sp>
          <p:nvSpPr>
            <p:cNvPr id="378" name="Google Shape;378;p22"/>
            <p:cNvSpPr/>
            <p:nvPr/>
          </p:nvSpPr>
          <p:spPr>
            <a:xfrm>
              <a:off x="8148043" y="59889"/>
              <a:ext cx="892720" cy="897616"/>
            </a:xfrm>
            <a:custGeom>
              <a:avLst/>
              <a:gdLst/>
              <a:ahLst/>
              <a:cxnLst/>
              <a:rect l="l" t="t" r="r" b="b"/>
              <a:pathLst>
                <a:path w="892720" h="897616" extrusionOk="0">
                  <a:moveTo>
                    <a:pt x="0" y="0"/>
                  </a:moveTo>
                  <a:lnTo>
                    <a:pt x="892720" y="0"/>
                  </a:lnTo>
                  <a:lnTo>
                    <a:pt x="892720" y="897616"/>
                  </a:lnTo>
                  <a:lnTo>
                    <a:pt x="0" y="897616"/>
                  </a:lnTo>
                  <a:lnTo>
                    <a:pt x="0" y="0"/>
                  </a:lnTo>
                  <a:close/>
                </a:path>
              </a:pathLst>
            </a:custGeom>
            <a:blipFill rotWithShape="1">
              <a:blip r:embed="rId18">
                <a:alphaModFix/>
              </a:blip>
              <a:stretch>
                <a:fillRect/>
              </a:stretch>
            </a:blipFill>
            <a:ln>
              <a:noFill/>
            </a:ln>
          </p:spPr>
          <p:txBody>
            <a:bodyPr/>
            <a:lstStyle/>
            <a:p>
              <a:endParaRPr lang="en-US"/>
            </a:p>
          </p:txBody>
        </p:sp>
        <p:sp>
          <p:nvSpPr>
            <p:cNvPr id="379" name="Google Shape;379;p22"/>
            <p:cNvSpPr/>
            <p:nvPr/>
          </p:nvSpPr>
          <p:spPr>
            <a:xfrm>
              <a:off x="8052623" y="1753734"/>
              <a:ext cx="766259" cy="949194"/>
            </a:xfrm>
            <a:custGeom>
              <a:avLst/>
              <a:gdLst/>
              <a:ahLst/>
              <a:cxnLst/>
              <a:rect l="l" t="t" r="r" b="b"/>
              <a:pathLst>
                <a:path w="766259" h="949194" extrusionOk="0">
                  <a:moveTo>
                    <a:pt x="0" y="0"/>
                  </a:moveTo>
                  <a:lnTo>
                    <a:pt x="766258" y="0"/>
                  </a:lnTo>
                  <a:lnTo>
                    <a:pt x="766258" y="949195"/>
                  </a:lnTo>
                  <a:lnTo>
                    <a:pt x="0" y="949195"/>
                  </a:lnTo>
                  <a:lnTo>
                    <a:pt x="0" y="0"/>
                  </a:lnTo>
                  <a:close/>
                </a:path>
              </a:pathLst>
            </a:custGeom>
            <a:blipFill rotWithShape="1">
              <a:blip r:embed="rId19">
                <a:alphaModFix/>
              </a:blip>
              <a:stretch>
                <a:fillRect/>
              </a:stretch>
            </a:blipFill>
            <a:ln>
              <a:noFill/>
            </a:ln>
          </p:spPr>
          <p:txBody>
            <a:bodyPr/>
            <a:lstStyle/>
            <a:p>
              <a:endParaRPr lang="en-US"/>
            </a:p>
          </p:txBody>
        </p:sp>
        <p:sp>
          <p:nvSpPr>
            <p:cNvPr id="380" name="Google Shape;380;p22"/>
            <p:cNvSpPr/>
            <p:nvPr/>
          </p:nvSpPr>
          <p:spPr>
            <a:xfrm>
              <a:off x="6401490" y="1753734"/>
              <a:ext cx="1031733" cy="949194"/>
            </a:xfrm>
            <a:custGeom>
              <a:avLst/>
              <a:gdLst/>
              <a:ahLst/>
              <a:cxnLst/>
              <a:rect l="l" t="t" r="r" b="b"/>
              <a:pathLst>
                <a:path w="1031733" h="949194" extrusionOk="0">
                  <a:moveTo>
                    <a:pt x="0" y="0"/>
                  </a:moveTo>
                  <a:lnTo>
                    <a:pt x="1031733" y="0"/>
                  </a:lnTo>
                  <a:lnTo>
                    <a:pt x="1031733" y="949195"/>
                  </a:lnTo>
                  <a:lnTo>
                    <a:pt x="0" y="949195"/>
                  </a:lnTo>
                  <a:lnTo>
                    <a:pt x="0" y="0"/>
                  </a:lnTo>
                  <a:close/>
                </a:path>
              </a:pathLst>
            </a:custGeom>
            <a:blipFill rotWithShape="1">
              <a:blip r:embed="rId20">
                <a:alphaModFix/>
              </a:blip>
              <a:stretch>
                <a:fillRect/>
              </a:stretch>
            </a:blipFill>
            <a:ln>
              <a:noFill/>
            </a:ln>
          </p:spPr>
          <p:txBody>
            <a:bodyPr/>
            <a:lstStyle/>
            <a:p>
              <a:endParaRPr lang="en-US"/>
            </a:p>
          </p:txBody>
        </p:sp>
        <p:sp>
          <p:nvSpPr>
            <p:cNvPr id="381" name="Google Shape;381;p22"/>
            <p:cNvSpPr/>
            <p:nvPr/>
          </p:nvSpPr>
          <p:spPr>
            <a:xfrm>
              <a:off x="9502004" y="1968989"/>
              <a:ext cx="1084722" cy="623222"/>
            </a:xfrm>
            <a:custGeom>
              <a:avLst/>
              <a:gdLst/>
              <a:ahLst/>
              <a:cxnLst/>
              <a:rect l="l" t="t" r="r" b="b"/>
              <a:pathLst>
                <a:path w="1084722" h="623222" extrusionOk="0">
                  <a:moveTo>
                    <a:pt x="0" y="0"/>
                  </a:moveTo>
                  <a:lnTo>
                    <a:pt x="1084723" y="0"/>
                  </a:lnTo>
                  <a:lnTo>
                    <a:pt x="1084723" y="623222"/>
                  </a:lnTo>
                  <a:lnTo>
                    <a:pt x="0" y="623222"/>
                  </a:lnTo>
                  <a:lnTo>
                    <a:pt x="0" y="0"/>
                  </a:lnTo>
                  <a:close/>
                </a:path>
              </a:pathLst>
            </a:custGeom>
            <a:blipFill rotWithShape="1">
              <a:blip r:embed="rId21">
                <a:alphaModFix/>
              </a:blip>
              <a:stretch>
                <a:fillRect/>
              </a:stretch>
            </a:blipFill>
            <a:ln>
              <a:noFill/>
            </a:ln>
          </p:spPr>
          <p:txBody>
            <a:bodyPr/>
            <a:lstStyle/>
            <a:p>
              <a:endParaRPr lang="en-US"/>
            </a:p>
          </p:txBody>
        </p:sp>
        <p:sp>
          <p:nvSpPr>
            <p:cNvPr id="382" name="Google Shape;382;p22"/>
            <p:cNvSpPr/>
            <p:nvPr/>
          </p:nvSpPr>
          <p:spPr>
            <a:xfrm>
              <a:off x="3285158" y="1753734"/>
              <a:ext cx="949194" cy="949194"/>
            </a:xfrm>
            <a:custGeom>
              <a:avLst/>
              <a:gdLst/>
              <a:ahLst/>
              <a:cxnLst/>
              <a:rect l="l" t="t" r="r" b="b"/>
              <a:pathLst>
                <a:path w="949194" h="949194" extrusionOk="0">
                  <a:moveTo>
                    <a:pt x="0" y="0"/>
                  </a:moveTo>
                  <a:lnTo>
                    <a:pt x="949194" y="0"/>
                  </a:lnTo>
                  <a:lnTo>
                    <a:pt x="949194" y="949195"/>
                  </a:lnTo>
                  <a:lnTo>
                    <a:pt x="0" y="949195"/>
                  </a:lnTo>
                  <a:lnTo>
                    <a:pt x="0" y="0"/>
                  </a:lnTo>
                  <a:close/>
                </a:path>
              </a:pathLst>
            </a:custGeom>
            <a:blipFill rotWithShape="1">
              <a:blip r:embed="rId22">
                <a:alphaModFix/>
              </a:blip>
              <a:stretch>
                <a:fillRect/>
              </a:stretch>
            </a:blipFill>
            <a:ln>
              <a:noFill/>
            </a:ln>
          </p:spPr>
          <p:txBody>
            <a:bodyPr/>
            <a:lstStyle/>
            <a:p>
              <a:endParaRPr lang="en-US"/>
            </a:p>
          </p:txBody>
        </p:sp>
        <p:sp>
          <p:nvSpPr>
            <p:cNvPr id="383" name="Google Shape;383;p22"/>
            <p:cNvSpPr/>
            <p:nvPr/>
          </p:nvSpPr>
          <p:spPr>
            <a:xfrm>
              <a:off x="0" y="1753734"/>
              <a:ext cx="1103714" cy="949194"/>
            </a:xfrm>
            <a:custGeom>
              <a:avLst/>
              <a:gdLst/>
              <a:ahLst/>
              <a:cxnLst/>
              <a:rect l="l" t="t" r="r" b="b"/>
              <a:pathLst>
                <a:path w="1103714" h="949194" extrusionOk="0">
                  <a:moveTo>
                    <a:pt x="0" y="0"/>
                  </a:moveTo>
                  <a:lnTo>
                    <a:pt x="1103714" y="0"/>
                  </a:lnTo>
                  <a:lnTo>
                    <a:pt x="1103714" y="949195"/>
                  </a:lnTo>
                  <a:lnTo>
                    <a:pt x="0" y="949195"/>
                  </a:lnTo>
                  <a:lnTo>
                    <a:pt x="0" y="0"/>
                  </a:lnTo>
                  <a:close/>
                </a:path>
              </a:pathLst>
            </a:custGeom>
            <a:blipFill rotWithShape="1">
              <a:blip r:embed="rId23">
                <a:alphaModFix/>
              </a:blip>
              <a:stretch>
                <a:fillRect/>
              </a:stretch>
            </a:blipFill>
            <a:ln>
              <a:noFill/>
            </a:ln>
          </p:spPr>
          <p:txBody>
            <a:bodyPr/>
            <a:lstStyle/>
            <a:p>
              <a:endParaRPr lang="en-US"/>
            </a:p>
          </p:txBody>
        </p:sp>
        <p:sp>
          <p:nvSpPr>
            <p:cNvPr id="384" name="Google Shape;384;p22"/>
            <p:cNvSpPr/>
            <p:nvPr/>
          </p:nvSpPr>
          <p:spPr>
            <a:xfrm>
              <a:off x="4741542" y="1753734"/>
              <a:ext cx="947469" cy="949194"/>
            </a:xfrm>
            <a:custGeom>
              <a:avLst/>
              <a:gdLst/>
              <a:ahLst/>
              <a:cxnLst/>
              <a:rect l="l" t="t" r="r" b="b"/>
              <a:pathLst>
                <a:path w="947469" h="949194" extrusionOk="0">
                  <a:moveTo>
                    <a:pt x="0" y="0"/>
                  </a:moveTo>
                  <a:lnTo>
                    <a:pt x="947469" y="0"/>
                  </a:lnTo>
                  <a:lnTo>
                    <a:pt x="947469" y="949195"/>
                  </a:lnTo>
                  <a:lnTo>
                    <a:pt x="0" y="949195"/>
                  </a:lnTo>
                  <a:lnTo>
                    <a:pt x="0" y="0"/>
                  </a:lnTo>
                  <a:close/>
                </a:path>
              </a:pathLst>
            </a:custGeom>
            <a:blipFill rotWithShape="1">
              <a:blip r:embed="rId24">
                <a:alphaModFix/>
              </a:blip>
              <a:stretch>
                <a:fillRect/>
              </a:stretch>
            </a:blipFill>
            <a:ln>
              <a:noFill/>
            </a:ln>
          </p:spPr>
          <p:txBody>
            <a:bodyPr/>
            <a:lstStyle/>
            <a:p>
              <a:endParaRPr lang="en-US"/>
            </a:p>
          </p:txBody>
        </p:sp>
        <p:sp>
          <p:nvSpPr>
            <p:cNvPr id="385" name="Google Shape;385;p22"/>
            <p:cNvSpPr/>
            <p:nvPr/>
          </p:nvSpPr>
          <p:spPr>
            <a:xfrm>
              <a:off x="1719839" y="1753734"/>
              <a:ext cx="949194" cy="949194"/>
            </a:xfrm>
            <a:custGeom>
              <a:avLst/>
              <a:gdLst/>
              <a:ahLst/>
              <a:cxnLst/>
              <a:rect l="l" t="t" r="r" b="b"/>
              <a:pathLst>
                <a:path w="949194" h="949194" extrusionOk="0">
                  <a:moveTo>
                    <a:pt x="0" y="0"/>
                  </a:moveTo>
                  <a:lnTo>
                    <a:pt x="949194" y="0"/>
                  </a:lnTo>
                  <a:lnTo>
                    <a:pt x="949194" y="949195"/>
                  </a:lnTo>
                  <a:lnTo>
                    <a:pt x="0" y="949195"/>
                  </a:lnTo>
                  <a:lnTo>
                    <a:pt x="0" y="0"/>
                  </a:lnTo>
                  <a:close/>
                </a:path>
              </a:pathLst>
            </a:custGeom>
            <a:blipFill rotWithShape="1">
              <a:blip r:embed="rId25">
                <a:alphaModFix/>
              </a:blip>
              <a:stretch>
                <a:fillRect/>
              </a:stretch>
            </a:blipFill>
            <a:ln>
              <a:noFill/>
            </a:ln>
          </p:spPr>
          <p:txBody>
            <a:bodyPr/>
            <a:lstStyle/>
            <a:p>
              <a:endParaRPr lang="en-US"/>
            </a:p>
          </p:txBody>
        </p:sp>
        <p:sp>
          <p:nvSpPr>
            <p:cNvPr id="386" name="Google Shape;386;p22"/>
            <p:cNvSpPr/>
            <p:nvPr/>
          </p:nvSpPr>
          <p:spPr>
            <a:xfrm>
              <a:off x="6916952" y="3524236"/>
              <a:ext cx="1040268" cy="820866"/>
            </a:xfrm>
            <a:custGeom>
              <a:avLst/>
              <a:gdLst/>
              <a:ahLst/>
              <a:cxnLst/>
              <a:rect l="l" t="t" r="r" b="b"/>
              <a:pathLst>
                <a:path w="1040268" h="820866" extrusionOk="0">
                  <a:moveTo>
                    <a:pt x="0" y="0"/>
                  </a:moveTo>
                  <a:lnTo>
                    <a:pt x="1040268" y="0"/>
                  </a:lnTo>
                  <a:lnTo>
                    <a:pt x="1040268" y="820866"/>
                  </a:lnTo>
                  <a:lnTo>
                    <a:pt x="0" y="820866"/>
                  </a:lnTo>
                  <a:lnTo>
                    <a:pt x="0" y="0"/>
                  </a:lnTo>
                  <a:close/>
                </a:path>
              </a:pathLst>
            </a:custGeom>
            <a:blipFill rotWithShape="1">
              <a:blip r:embed="rId26">
                <a:alphaModFix/>
              </a:blip>
              <a:stretch>
                <a:fillRect/>
              </a:stretch>
            </a:blipFill>
            <a:ln>
              <a:noFill/>
            </a:ln>
          </p:spPr>
          <p:txBody>
            <a:bodyPr/>
            <a:lstStyle/>
            <a:p>
              <a:endParaRPr lang="en-US"/>
            </a:p>
          </p:txBody>
        </p:sp>
        <p:sp>
          <p:nvSpPr>
            <p:cNvPr id="387" name="Google Shape;387;p22"/>
            <p:cNvSpPr/>
            <p:nvPr/>
          </p:nvSpPr>
          <p:spPr>
            <a:xfrm>
              <a:off x="5322508" y="3562814"/>
              <a:ext cx="1072844" cy="645657"/>
            </a:xfrm>
            <a:custGeom>
              <a:avLst/>
              <a:gdLst/>
              <a:ahLst/>
              <a:cxnLst/>
              <a:rect l="l" t="t" r="r" b="b"/>
              <a:pathLst>
                <a:path w="1072844" h="645657" extrusionOk="0">
                  <a:moveTo>
                    <a:pt x="0" y="0"/>
                  </a:moveTo>
                  <a:lnTo>
                    <a:pt x="1072844" y="0"/>
                  </a:lnTo>
                  <a:lnTo>
                    <a:pt x="1072844" y="645657"/>
                  </a:lnTo>
                  <a:lnTo>
                    <a:pt x="0" y="645657"/>
                  </a:lnTo>
                  <a:lnTo>
                    <a:pt x="0" y="0"/>
                  </a:lnTo>
                  <a:close/>
                </a:path>
              </a:pathLst>
            </a:custGeom>
            <a:blipFill rotWithShape="1">
              <a:blip r:embed="rId27">
                <a:alphaModFix/>
              </a:blip>
              <a:stretch>
                <a:fillRect/>
              </a:stretch>
            </a:blipFill>
            <a:ln>
              <a:noFill/>
            </a:ln>
          </p:spPr>
          <p:txBody>
            <a:bodyPr/>
            <a:lstStyle/>
            <a:p>
              <a:endParaRPr lang="en-US"/>
            </a:p>
          </p:txBody>
        </p:sp>
        <p:sp>
          <p:nvSpPr>
            <p:cNvPr id="388" name="Google Shape;388;p22"/>
            <p:cNvSpPr/>
            <p:nvPr/>
          </p:nvSpPr>
          <p:spPr>
            <a:xfrm>
              <a:off x="2796533" y="3464186"/>
              <a:ext cx="882797" cy="940966"/>
            </a:xfrm>
            <a:custGeom>
              <a:avLst/>
              <a:gdLst/>
              <a:ahLst/>
              <a:cxnLst/>
              <a:rect l="l" t="t" r="r" b="b"/>
              <a:pathLst>
                <a:path w="882797" h="940966" extrusionOk="0">
                  <a:moveTo>
                    <a:pt x="0" y="0"/>
                  </a:moveTo>
                  <a:lnTo>
                    <a:pt x="882797" y="0"/>
                  </a:lnTo>
                  <a:lnTo>
                    <a:pt x="882797" y="940966"/>
                  </a:lnTo>
                  <a:lnTo>
                    <a:pt x="0" y="940966"/>
                  </a:lnTo>
                  <a:lnTo>
                    <a:pt x="0" y="0"/>
                  </a:lnTo>
                  <a:close/>
                </a:path>
              </a:pathLst>
            </a:custGeom>
            <a:blipFill rotWithShape="1">
              <a:blip r:embed="rId28">
                <a:alphaModFix/>
              </a:blip>
              <a:stretch>
                <a:fillRect/>
              </a:stretch>
            </a:blipFill>
            <a:ln>
              <a:noFill/>
            </a:ln>
          </p:spPr>
          <p:txBody>
            <a:bodyPr/>
            <a:lstStyle/>
            <a:p>
              <a:endParaRPr lang="en-US"/>
            </a:p>
          </p:txBody>
        </p:sp>
        <p:sp>
          <p:nvSpPr>
            <p:cNvPr id="389" name="Google Shape;389;p22"/>
            <p:cNvSpPr/>
            <p:nvPr/>
          </p:nvSpPr>
          <p:spPr>
            <a:xfrm>
              <a:off x="4200930" y="3475209"/>
              <a:ext cx="599979" cy="820866"/>
            </a:xfrm>
            <a:custGeom>
              <a:avLst/>
              <a:gdLst/>
              <a:ahLst/>
              <a:cxnLst/>
              <a:rect l="l" t="t" r="r" b="b"/>
              <a:pathLst>
                <a:path w="599979" h="820866" extrusionOk="0">
                  <a:moveTo>
                    <a:pt x="0" y="0"/>
                  </a:moveTo>
                  <a:lnTo>
                    <a:pt x="599978" y="0"/>
                  </a:lnTo>
                  <a:lnTo>
                    <a:pt x="599978" y="820866"/>
                  </a:lnTo>
                  <a:lnTo>
                    <a:pt x="0" y="820866"/>
                  </a:lnTo>
                  <a:lnTo>
                    <a:pt x="0" y="0"/>
                  </a:lnTo>
                  <a:close/>
                </a:path>
              </a:pathLst>
            </a:custGeom>
            <a:blipFill rotWithShape="1">
              <a:blip r:embed="rId29">
                <a:alphaModFix/>
              </a:blip>
              <a:stretch>
                <a:fillRect/>
              </a:stretch>
            </a:blipFill>
            <a:ln>
              <a:noFill/>
            </a:ln>
          </p:spPr>
          <p:txBody>
            <a:bodyPr/>
            <a:lstStyle/>
            <a:p>
              <a:endParaRPr lang="en-US"/>
            </a:p>
          </p:txBody>
        </p:sp>
        <p:sp>
          <p:nvSpPr>
            <p:cNvPr id="390" name="Google Shape;390;p22"/>
            <p:cNvSpPr/>
            <p:nvPr/>
          </p:nvSpPr>
          <p:spPr>
            <a:xfrm>
              <a:off x="1586196" y="3464186"/>
              <a:ext cx="686050" cy="940966"/>
            </a:xfrm>
            <a:custGeom>
              <a:avLst/>
              <a:gdLst/>
              <a:ahLst/>
              <a:cxnLst/>
              <a:rect l="l" t="t" r="r" b="b"/>
              <a:pathLst>
                <a:path w="686050" h="940966" extrusionOk="0">
                  <a:moveTo>
                    <a:pt x="0" y="0"/>
                  </a:moveTo>
                  <a:lnTo>
                    <a:pt x="686050" y="0"/>
                  </a:lnTo>
                  <a:lnTo>
                    <a:pt x="686050" y="940966"/>
                  </a:lnTo>
                  <a:lnTo>
                    <a:pt x="0" y="940966"/>
                  </a:lnTo>
                  <a:lnTo>
                    <a:pt x="0" y="0"/>
                  </a:lnTo>
                  <a:close/>
                </a:path>
              </a:pathLst>
            </a:custGeom>
            <a:blipFill rotWithShape="1">
              <a:blip r:embed="rId30">
                <a:alphaModFix/>
              </a:blip>
              <a:stretch>
                <a:fillRect/>
              </a:stretch>
            </a:blipFill>
            <a:ln>
              <a:noFill/>
            </a:ln>
          </p:spPr>
          <p:txBody>
            <a:bodyPr/>
            <a:lstStyle/>
            <a:p>
              <a:endParaRPr lang="en-US"/>
            </a:p>
          </p:txBody>
        </p:sp>
        <p:sp>
          <p:nvSpPr>
            <p:cNvPr id="391" name="Google Shape;391;p22"/>
            <p:cNvSpPr/>
            <p:nvPr/>
          </p:nvSpPr>
          <p:spPr>
            <a:xfrm>
              <a:off x="9826661" y="3524236"/>
              <a:ext cx="820866" cy="820866"/>
            </a:xfrm>
            <a:custGeom>
              <a:avLst/>
              <a:gdLst/>
              <a:ahLst/>
              <a:cxnLst/>
              <a:rect l="l" t="t" r="r" b="b"/>
              <a:pathLst>
                <a:path w="820866" h="820866" extrusionOk="0">
                  <a:moveTo>
                    <a:pt x="0" y="0"/>
                  </a:moveTo>
                  <a:lnTo>
                    <a:pt x="820866" y="0"/>
                  </a:lnTo>
                  <a:lnTo>
                    <a:pt x="820866" y="820866"/>
                  </a:lnTo>
                  <a:lnTo>
                    <a:pt x="0" y="820866"/>
                  </a:lnTo>
                  <a:lnTo>
                    <a:pt x="0" y="0"/>
                  </a:lnTo>
                  <a:close/>
                </a:path>
              </a:pathLst>
            </a:custGeom>
            <a:blipFill rotWithShape="1">
              <a:blip r:embed="rId31">
                <a:alphaModFix/>
              </a:blip>
              <a:stretch>
                <a:fillRect/>
              </a:stretch>
            </a:blipFill>
            <a:ln>
              <a:noFill/>
            </a:ln>
          </p:spPr>
          <p:txBody>
            <a:bodyPr/>
            <a:lstStyle/>
            <a:p>
              <a:endParaRPr lang="en-US"/>
            </a:p>
          </p:txBody>
        </p:sp>
        <p:sp>
          <p:nvSpPr>
            <p:cNvPr id="392" name="Google Shape;392;p22"/>
            <p:cNvSpPr/>
            <p:nvPr/>
          </p:nvSpPr>
          <p:spPr>
            <a:xfrm>
              <a:off x="8482851" y="3524236"/>
              <a:ext cx="820866" cy="820866"/>
            </a:xfrm>
            <a:custGeom>
              <a:avLst/>
              <a:gdLst/>
              <a:ahLst/>
              <a:cxnLst/>
              <a:rect l="l" t="t" r="r" b="b"/>
              <a:pathLst>
                <a:path w="820866" h="820866" extrusionOk="0">
                  <a:moveTo>
                    <a:pt x="0" y="0"/>
                  </a:moveTo>
                  <a:lnTo>
                    <a:pt x="820866" y="0"/>
                  </a:lnTo>
                  <a:lnTo>
                    <a:pt x="820866" y="820866"/>
                  </a:lnTo>
                  <a:lnTo>
                    <a:pt x="0" y="820866"/>
                  </a:lnTo>
                  <a:lnTo>
                    <a:pt x="0" y="0"/>
                  </a:lnTo>
                  <a:close/>
                </a:path>
              </a:pathLst>
            </a:custGeom>
            <a:blipFill rotWithShape="1">
              <a:blip r:embed="rId32">
                <a:alphaModFix/>
              </a:blip>
              <a:stretch>
                <a:fillRect/>
              </a:stretch>
            </a:blipFill>
            <a:ln>
              <a:noFill/>
            </a:ln>
          </p:spPr>
          <p:txBody>
            <a:bodyPr/>
            <a:lstStyle/>
            <a:p>
              <a:endParaRPr lang="en-US"/>
            </a:p>
          </p:txBody>
        </p:sp>
        <p:sp>
          <p:nvSpPr>
            <p:cNvPr id="393" name="Google Shape;393;p22"/>
            <p:cNvSpPr/>
            <p:nvPr/>
          </p:nvSpPr>
          <p:spPr>
            <a:xfrm>
              <a:off x="0" y="3411045"/>
              <a:ext cx="1063252" cy="949194"/>
            </a:xfrm>
            <a:custGeom>
              <a:avLst/>
              <a:gdLst/>
              <a:ahLst/>
              <a:cxnLst/>
              <a:rect l="l" t="t" r="r" b="b"/>
              <a:pathLst>
                <a:path w="1063252" h="949194" extrusionOk="0">
                  <a:moveTo>
                    <a:pt x="0" y="0"/>
                  </a:moveTo>
                  <a:lnTo>
                    <a:pt x="1063252" y="0"/>
                  </a:lnTo>
                  <a:lnTo>
                    <a:pt x="1063252" y="949194"/>
                  </a:lnTo>
                  <a:lnTo>
                    <a:pt x="0" y="949194"/>
                  </a:lnTo>
                  <a:lnTo>
                    <a:pt x="0" y="0"/>
                  </a:lnTo>
                  <a:close/>
                </a:path>
              </a:pathLst>
            </a:custGeom>
            <a:blipFill rotWithShape="1">
              <a:blip r:embed="rId33">
                <a:alphaModFix/>
              </a:blip>
              <a:stretch>
                <a:fillRect/>
              </a:stretch>
            </a:blipFill>
            <a:ln>
              <a:noFill/>
            </a:ln>
          </p:spPr>
          <p:txBody>
            <a:bodyPr/>
            <a:lstStyle/>
            <a:p>
              <a:endParaRPr lang="en-US"/>
            </a:p>
          </p:txBody>
        </p:sp>
        <p:sp>
          <p:nvSpPr>
            <p:cNvPr id="394" name="Google Shape;394;p22"/>
            <p:cNvSpPr/>
            <p:nvPr/>
          </p:nvSpPr>
          <p:spPr>
            <a:xfrm>
              <a:off x="9624823" y="5281882"/>
              <a:ext cx="812619" cy="929190"/>
            </a:xfrm>
            <a:custGeom>
              <a:avLst/>
              <a:gdLst/>
              <a:ahLst/>
              <a:cxnLst/>
              <a:rect l="l" t="t" r="r" b="b"/>
              <a:pathLst>
                <a:path w="812619" h="929190" extrusionOk="0">
                  <a:moveTo>
                    <a:pt x="0" y="0"/>
                  </a:moveTo>
                  <a:lnTo>
                    <a:pt x="812620" y="0"/>
                  </a:lnTo>
                  <a:lnTo>
                    <a:pt x="812620" y="929191"/>
                  </a:lnTo>
                  <a:lnTo>
                    <a:pt x="0" y="929191"/>
                  </a:lnTo>
                  <a:lnTo>
                    <a:pt x="0" y="0"/>
                  </a:lnTo>
                  <a:close/>
                </a:path>
              </a:pathLst>
            </a:custGeom>
            <a:blipFill rotWithShape="1">
              <a:blip r:embed="rId34">
                <a:alphaModFix/>
              </a:blip>
              <a:stretch>
                <a:fillRect/>
              </a:stretch>
            </a:blipFill>
            <a:ln>
              <a:noFill/>
            </a:ln>
          </p:spPr>
          <p:txBody>
            <a:bodyPr/>
            <a:lstStyle/>
            <a:p>
              <a:endParaRPr lang="en-US"/>
            </a:p>
          </p:txBody>
        </p:sp>
        <p:sp>
          <p:nvSpPr>
            <p:cNvPr id="395" name="Google Shape;395;p22"/>
            <p:cNvSpPr/>
            <p:nvPr/>
          </p:nvSpPr>
          <p:spPr>
            <a:xfrm>
              <a:off x="8016226" y="5404062"/>
              <a:ext cx="978331" cy="684832"/>
            </a:xfrm>
            <a:custGeom>
              <a:avLst/>
              <a:gdLst/>
              <a:ahLst/>
              <a:cxnLst/>
              <a:rect l="l" t="t" r="r" b="b"/>
              <a:pathLst>
                <a:path w="978331" h="684832" extrusionOk="0">
                  <a:moveTo>
                    <a:pt x="0" y="0"/>
                  </a:moveTo>
                  <a:lnTo>
                    <a:pt x="978331" y="0"/>
                  </a:lnTo>
                  <a:lnTo>
                    <a:pt x="978331" y="684832"/>
                  </a:lnTo>
                  <a:lnTo>
                    <a:pt x="0" y="684832"/>
                  </a:lnTo>
                  <a:lnTo>
                    <a:pt x="0" y="0"/>
                  </a:lnTo>
                  <a:close/>
                </a:path>
              </a:pathLst>
            </a:custGeom>
            <a:blipFill rotWithShape="1">
              <a:blip r:embed="rId35">
                <a:alphaModFix/>
              </a:blip>
              <a:stretch>
                <a:fillRect/>
              </a:stretch>
            </a:blipFill>
            <a:ln>
              <a:noFill/>
            </a:ln>
          </p:spPr>
          <p:txBody>
            <a:bodyPr/>
            <a:lstStyle/>
            <a:p>
              <a:endParaRPr lang="en-US"/>
            </a:p>
          </p:txBody>
        </p:sp>
        <p:sp>
          <p:nvSpPr>
            <p:cNvPr id="396" name="Google Shape;396;p22"/>
            <p:cNvSpPr/>
            <p:nvPr/>
          </p:nvSpPr>
          <p:spPr>
            <a:xfrm>
              <a:off x="6540353" y="5404062"/>
              <a:ext cx="837017" cy="684832"/>
            </a:xfrm>
            <a:custGeom>
              <a:avLst/>
              <a:gdLst/>
              <a:ahLst/>
              <a:cxnLst/>
              <a:rect l="l" t="t" r="r" b="b"/>
              <a:pathLst>
                <a:path w="837017" h="684832" extrusionOk="0">
                  <a:moveTo>
                    <a:pt x="0" y="0"/>
                  </a:moveTo>
                  <a:lnTo>
                    <a:pt x="837017" y="0"/>
                  </a:lnTo>
                  <a:lnTo>
                    <a:pt x="837017" y="684832"/>
                  </a:lnTo>
                  <a:lnTo>
                    <a:pt x="0" y="684832"/>
                  </a:lnTo>
                  <a:lnTo>
                    <a:pt x="0" y="0"/>
                  </a:lnTo>
                  <a:close/>
                </a:path>
              </a:pathLst>
            </a:custGeom>
            <a:blipFill rotWithShape="1">
              <a:blip r:embed="rId36">
                <a:alphaModFix/>
              </a:blip>
              <a:stretch>
                <a:fillRect/>
              </a:stretch>
            </a:blipFill>
            <a:ln>
              <a:noFill/>
            </a:ln>
          </p:spPr>
          <p:txBody>
            <a:bodyPr/>
            <a:lstStyle/>
            <a:p>
              <a:endParaRPr lang="en-US"/>
            </a:p>
          </p:txBody>
        </p:sp>
        <p:sp>
          <p:nvSpPr>
            <p:cNvPr id="397" name="Google Shape;397;p22"/>
            <p:cNvSpPr/>
            <p:nvPr/>
          </p:nvSpPr>
          <p:spPr>
            <a:xfrm>
              <a:off x="4127015" y="5281882"/>
              <a:ext cx="467974" cy="929190"/>
            </a:xfrm>
            <a:custGeom>
              <a:avLst/>
              <a:gdLst/>
              <a:ahLst/>
              <a:cxnLst/>
              <a:rect l="l" t="t" r="r" b="b"/>
              <a:pathLst>
                <a:path w="467974" h="929190" extrusionOk="0">
                  <a:moveTo>
                    <a:pt x="0" y="0"/>
                  </a:moveTo>
                  <a:lnTo>
                    <a:pt x="467974" y="0"/>
                  </a:lnTo>
                  <a:lnTo>
                    <a:pt x="467974" y="929191"/>
                  </a:lnTo>
                  <a:lnTo>
                    <a:pt x="0" y="929191"/>
                  </a:lnTo>
                  <a:lnTo>
                    <a:pt x="0" y="0"/>
                  </a:lnTo>
                  <a:close/>
                </a:path>
              </a:pathLst>
            </a:custGeom>
            <a:blipFill rotWithShape="1">
              <a:blip r:embed="rId37">
                <a:alphaModFix/>
              </a:blip>
              <a:stretch>
                <a:fillRect/>
              </a:stretch>
            </a:blipFill>
            <a:ln>
              <a:noFill/>
            </a:ln>
          </p:spPr>
          <p:txBody>
            <a:bodyPr/>
            <a:lstStyle/>
            <a:p>
              <a:endParaRPr lang="en-US"/>
            </a:p>
          </p:txBody>
        </p:sp>
        <p:sp>
          <p:nvSpPr>
            <p:cNvPr id="398" name="Google Shape;398;p22"/>
            <p:cNvSpPr/>
            <p:nvPr/>
          </p:nvSpPr>
          <p:spPr>
            <a:xfrm>
              <a:off x="5225255" y="5404062"/>
              <a:ext cx="684832" cy="684832"/>
            </a:xfrm>
            <a:custGeom>
              <a:avLst/>
              <a:gdLst/>
              <a:ahLst/>
              <a:cxnLst/>
              <a:rect l="l" t="t" r="r" b="b"/>
              <a:pathLst>
                <a:path w="684832" h="684832" extrusionOk="0">
                  <a:moveTo>
                    <a:pt x="0" y="0"/>
                  </a:moveTo>
                  <a:lnTo>
                    <a:pt x="684832" y="0"/>
                  </a:lnTo>
                  <a:lnTo>
                    <a:pt x="684832" y="684832"/>
                  </a:lnTo>
                  <a:lnTo>
                    <a:pt x="0" y="684832"/>
                  </a:lnTo>
                  <a:lnTo>
                    <a:pt x="0" y="0"/>
                  </a:lnTo>
                  <a:close/>
                </a:path>
              </a:pathLst>
            </a:custGeom>
            <a:blipFill rotWithShape="1">
              <a:blip r:embed="rId38">
                <a:alphaModFix/>
              </a:blip>
              <a:stretch>
                <a:fillRect/>
              </a:stretch>
            </a:blipFill>
            <a:ln>
              <a:noFill/>
            </a:ln>
          </p:spPr>
          <p:txBody>
            <a:bodyPr/>
            <a:lstStyle/>
            <a:p>
              <a:endParaRPr lang="en-US"/>
            </a:p>
          </p:txBody>
        </p:sp>
        <p:sp>
          <p:nvSpPr>
            <p:cNvPr id="399" name="Google Shape;399;p22"/>
            <p:cNvSpPr/>
            <p:nvPr/>
          </p:nvSpPr>
          <p:spPr>
            <a:xfrm>
              <a:off x="1215006" y="5198418"/>
              <a:ext cx="848994" cy="1096119"/>
            </a:xfrm>
            <a:custGeom>
              <a:avLst/>
              <a:gdLst/>
              <a:ahLst/>
              <a:cxnLst/>
              <a:rect l="l" t="t" r="r" b="b"/>
              <a:pathLst>
                <a:path w="848994" h="1096119" extrusionOk="0">
                  <a:moveTo>
                    <a:pt x="0" y="0"/>
                  </a:moveTo>
                  <a:lnTo>
                    <a:pt x="848994" y="0"/>
                  </a:lnTo>
                  <a:lnTo>
                    <a:pt x="848994" y="1096119"/>
                  </a:lnTo>
                  <a:lnTo>
                    <a:pt x="0" y="1096119"/>
                  </a:lnTo>
                  <a:lnTo>
                    <a:pt x="0" y="0"/>
                  </a:lnTo>
                  <a:close/>
                </a:path>
              </a:pathLst>
            </a:custGeom>
            <a:blipFill rotWithShape="1">
              <a:blip r:embed="rId39">
                <a:alphaModFix/>
              </a:blip>
              <a:stretch>
                <a:fillRect/>
              </a:stretch>
            </a:blipFill>
            <a:ln>
              <a:noFill/>
            </a:ln>
          </p:spPr>
          <p:txBody>
            <a:bodyPr/>
            <a:lstStyle/>
            <a:p>
              <a:endParaRPr lang="en-US"/>
            </a:p>
          </p:txBody>
        </p:sp>
        <p:sp>
          <p:nvSpPr>
            <p:cNvPr id="400" name="Google Shape;400;p22"/>
            <p:cNvSpPr/>
            <p:nvPr/>
          </p:nvSpPr>
          <p:spPr>
            <a:xfrm>
              <a:off x="2694266" y="5281882"/>
              <a:ext cx="802483" cy="929190"/>
            </a:xfrm>
            <a:custGeom>
              <a:avLst/>
              <a:gdLst/>
              <a:ahLst/>
              <a:cxnLst/>
              <a:rect l="l" t="t" r="r" b="b"/>
              <a:pathLst>
                <a:path w="802483" h="929190" extrusionOk="0">
                  <a:moveTo>
                    <a:pt x="0" y="0"/>
                  </a:moveTo>
                  <a:lnTo>
                    <a:pt x="802483" y="0"/>
                  </a:lnTo>
                  <a:lnTo>
                    <a:pt x="802483" y="929191"/>
                  </a:lnTo>
                  <a:lnTo>
                    <a:pt x="0" y="929191"/>
                  </a:lnTo>
                  <a:lnTo>
                    <a:pt x="0" y="0"/>
                  </a:lnTo>
                  <a:close/>
                </a:path>
              </a:pathLst>
            </a:custGeom>
            <a:blipFill rotWithShape="1">
              <a:blip r:embed="rId40">
                <a:alphaModFix/>
              </a:blip>
              <a:stretch>
                <a:fillRect/>
              </a:stretch>
            </a:blipFill>
            <a:ln>
              <a:noFill/>
            </a:ln>
          </p:spPr>
          <p:txBody>
            <a:bodyPr/>
            <a:lstStyle/>
            <a:p>
              <a:endParaRPr lang="en-US"/>
            </a:p>
          </p:txBody>
        </p:sp>
      </p:grpSp>
      <p:grpSp>
        <p:nvGrpSpPr>
          <p:cNvPr id="401" name="Google Shape;401;p22"/>
          <p:cNvGrpSpPr/>
          <p:nvPr/>
        </p:nvGrpSpPr>
        <p:grpSpPr>
          <a:xfrm>
            <a:off x="3853643" y="8073161"/>
            <a:ext cx="754204" cy="780719"/>
            <a:chOff x="0" y="-28575"/>
            <a:chExt cx="812800" cy="841375"/>
          </a:xfrm>
        </p:grpSpPr>
        <p:sp>
          <p:nvSpPr>
            <p:cNvPr id="402" name="Google Shape;402;p22"/>
            <p:cNvSpPr/>
            <p:nvPr/>
          </p:nvSpPr>
          <p:spPr>
            <a:xfrm>
              <a:off x="0" y="0"/>
              <a:ext cx="812800" cy="812800"/>
            </a:xfrm>
            <a:custGeom>
              <a:avLst/>
              <a:gdLst/>
              <a:ahLst/>
              <a:cxnLst/>
              <a:rect l="l" t="t" r="r" b="b"/>
              <a:pathLst>
                <a:path w="812800" h="812800" extrusionOk="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586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2"/>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04" name="Google Shape;404;p22"/>
          <p:cNvSpPr txBox="1"/>
          <p:nvPr/>
        </p:nvSpPr>
        <p:spPr>
          <a:xfrm>
            <a:off x="3620059" y="8986852"/>
            <a:ext cx="1221374" cy="170942"/>
          </a:xfrm>
          <a:prstGeom prst="rect">
            <a:avLst/>
          </a:prstGeom>
          <a:noFill/>
          <a:ln>
            <a:noFill/>
          </a:ln>
        </p:spPr>
        <p:txBody>
          <a:bodyPr spcFirstLastPara="1" wrap="square" lIns="0" tIns="0" rIns="0" bIns="0" anchor="t" anchorCtr="0">
            <a:spAutoFit/>
          </a:bodyPr>
          <a:lstStyle/>
          <a:p>
            <a:pPr marL="0" marR="0" lvl="0" indent="0" algn="ctr" rtl="0">
              <a:lnSpc>
                <a:spcPct val="103000"/>
              </a:lnSpc>
              <a:spcBef>
                <a:spcPts val="0"/>
              </a:spcBef>
              <a:spcAft>
                <a:spcPts val="0"/>
              </a:spcAft>
              <a:buNone/>
            </a:pPr>
            <a:r>
              <a:rPr lang="en-US" sz="1300" b="0" i="0" u="none" strike="noStrike" cap="none">
                <a:solidFill>
                  <a:srgbClr val="FFFFFF"/>
                </a:solidFill>
                <a:latin typeface="DM Sans"/>
                <a:ea typeface="DM Sans"/>
                <a:cs typeface="DM Sans"/>
                <a:sym typeface="DM Sans"/>
              </a:rPr>
              <a:t>#258607</a:t>
            </a: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0368"/>
        </a:solidFill>
        <a:effectLst/>
      </p:bgPr>
    </p:bg>
    <p:spTree>
      <p:nvGrpSpPr>
        <p:cNvPr id="1" name="Shape 408"/>
        <p:cNvGrpSpPr/>
        <p:nvPr/>
      </p:nvGrpSpPr>
      <p:grpSpPr>
        <a:xfrm>
          <a:off x="0" y="0"/>
          <a:ext cx="0" cy="0"/>
          <a:chOff x="0" y="0"/>
          <a:chExt cx="0" cy="0"/>
        </a:xfrm>
      </p:grpSpPr>
      <p:grpSp>
        <p:nvGrpSpPr>
          <p:cNvPr id="409" name="Google Shape;409;p23"/>
          <p:cNvGrpSpPr/>
          <p:nvPr/>
        </p:nvGrpSpPr>
        <p:grpSpPr>
          <a:xfrm>
            <a:off x="5995272" y="2401409"/>
            <a:ext cx="6297456" cy="2611613"/>
            <a:chOff x="0" y="-28575"/>
            <a:chExt cx="1658589" cy="687832"/>
          </a:xfrm>
        </p:grpSpPr>
        <p:sp>
          <p:nvSpPr>
            <p:cNvPr id="410" name="Google Shape;410;p23"/>
            <p:cNvSpPr/>
            <p:nvPr/>
          </p:nvSpPr>
          <p:spPr>
            <a:xfrm>
              <a:off x="0" y="0"/>
              <a:ext cx="1658589" cy="659257"/>
            </a:xfrm>
            <a:custGeom>
              <a:avLst/>
              <a:gdLst/>
              <a:ahLst/>
              <a:cxnLst/>
              <a:rect l="l" t="t" r="r" b="b"/>
              <a:pathLst>
                <a:path w="1658589" h="659257" extrusionOk="0">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3"/>
            <p:cNvSpPr txBox="1"/>
            <p:nvPr/>
          </p:nvSpPr>
          <p:spPr>
            <a:xfrm>
              <a:off x="0" y="-28575"/>
              <a:ext cx="1658589" cy="687832"/>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12" name="Google Shape;412;p23"/>
          <p:cNvGrpSpPr/>
          <p:nvPr/>
        </p:nvGrpSpPr>
        <p:grpSpPr>
          <a:xfrm>
            <a:off x="5995272" y="5476026"/>
            <a:ext cx="6297456" cy="2611613"/>
            <a:chOff x="0" y="-28575"/>
            <a:chExt cx="1658589" cy="687832"/>
          </a:xfrm>
        </p:grpSpPr>
        <p:sp>
          <p:nvSpPr>
            <p:cNvPr id="413" name="Google Shape;413;p23"/>
            <p:cNvSpPr/>
            <p:nvPr/>
          </p:nvSpPr>
          <p:spPr>
            <a:xfrm>
              <a:off x="0" y="0"/>
              <a:ext cx="1658589" cy="659257"/>
            </a:xfrm>
            <a:custGeom>
              <a:avLst/>
              <a:gdLst/>
              <a:ahLst/>
              <a:cxnLst/>
              <a:rect l="l" t="t" r="r" b="b"/>
              <a:pathLst>
                <a:path w="1658589" h="659257" extrusionOk="0">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3"/>
            <p:cNvSpPr txBox="1"/>
            <p:nvPr/>
          </p:nvSpPr>
          <p:spPr>
            <a:xfrm>
              <a:off x="0" y="-28575"/>
              <a:ext cx="1658589" cy="687832"/>
            </a:xfrm>
            <a:prstGeom prst="rect">
              <a:avLst/>
            </a:prstGeom>
            <a:noFill/>
            <a:ln>
              <a:noFill/>
            </a:ln>
          </p:spPr>
          <p:txBody>
            <a:bodyPr spcFirstLastPara="1" wrap="square" lIns="50800" tIns="50800" rIns="50800" bIns="50800" anchor="ctr" anchorCtr="0">
              <a:noAutofit/>
            </a:bodyPr>
            <a:lstStyle/>
            <a:p>
              <a:pPr marL="0" marR="0" lvl="0" indent="0" algn="ctr" rtl="0">
                <a:lnSpc>
                  <a:spcPct val="13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15" name="Google Shape;415;p23"/>
          <p:cNvSpPr txBox="1"/>
          <p:nvPr/>
        </p:nvSpPr>
        <p:spPr>
          <a:xfrm>
            <a:off x="3377480" y="1633416"/>
            <a:ext cx="11533039" cy="337312"/>
          </a:xfrm>
          <a:prstGeom prst="rect">
            <a:avLst/>
          </a:prstGeom>
          <a:noFill/>
          <a:ln>
            <a:noFill/>
          </a:ln>
        </p:spPr>
        <p:txBody>
          <a:bodyPr spcFirstLastPara="1" wrap="square" lIns="0" tIns="0" rIns="0" bIns="0" anchor="t" anchorCtr="0">
            <a:spAutoFit/>
          </a:bodyPr>
          <a:lstStyle/>
          <a:p>
            <a:pPr marL="0" marR="0" lvl="1" indent="0" algn="ctr" rtl="0">
              <a:lnSpc>
                <a:spcPct val="122010"/>
              </a:lnSpc>
              <a:spcBef>
                <a:spcPts val="0"/>
              </a:spcBef>
              <a:spcAft>
                <a:spcPts val="0"/>
              </a:spcAft>
              <a:buNone/>
            </a:pPr>
            <a:r>
              <a:rPr lang="en-US" sz="2199" b="0" i="0" u="none" strike="noStrike" cap="none">
                <a:solidFill>
                  <a:srgbClr val="FFFFFF"/>
                </a:solidFill>
                <a:latin typeface="DM Sans"/>
                <a:ea typeface="DM Sans"/>
                <a:cs typeface="DM Sans"/>
                <a:sym typeface="DM Sans"/>
              </a:rPr>
              <a:t>This presentation template is free for everyone to use thanks to the following:</a:t>
            </a:r>
            <a:endParaRPr/>
          </a:p>
        </p:txBody>
      </p:sp>
      <p:sp>
        <p:nvSpPr>
          <p:cNvPr id="416" name="Google Shape;416;p23"/>
          <p:cNvSpPr txBox="1"/>
          <p:nvPr/>
        </p:nvSpPr>
        <p:spPr>
          <a:xfrm>
            <a:off x="7108732" y="8836787"/>
            <a:ext cx="4070535" cy="431038"/>
          </a:xfrm>
          <a:prstGeom prst="rect">
            <a:avLst/>
          </a:prstGeom>
          <a:noFill/>
          <a:ln>
            <a:noFill/>
          </a:ln>
        </p:spPr>
        <p:txBody>
          <a:bodyPr spcFirstLastPara="1" wrap="square" lIns="0" tIns="0" rIns="0" bIns="0" anchor="t" anchorCtr="0">
            <a:spAutoFit/>
          </a:bodyPr>
          <a:lstStyle/>
          <a:p>
            <a:pPr marL="0" marR="0" lvl="1" indent="0" algn="ctr" rtl="0">
              <a:lnSpc>
                <a:spcPct val="122007"/>
              </a:lnSpc>
              <a:spcBef>
                <a:spcPts val="0"/>
              </a:spcBef>
              <a:spcAft>
                <a:spcPts val="0"/>
              </a:spcAft>
              <a:buNone/>
            </a:pPr>
            <a:r>
              <a:rPr lang="en-US" sz="2799" b="0" i="0" u="none" strike="noStrike" cap="none">
                <a:solidFill>
                  <a:srgbClr val="FFFFFF"/>
                </a:solidFill>
                <a:latin typeface="DM Sans"/>
                <a:ea typeface="DM Sans"/>
                <a:cs typeface="DM Sans"/>
                <a:sym typeface="DM Sans"/>
              </a:rPr>
              <a:t>Happy designing!</a:t>
            </a:r>
            <a:endParaRPr/>
          </a:p>
        </p:txBody>
      </p:sp>
      <p:sp>
        <p:nvSpPr>
          <p:cNvPr id="417" name="Google Shape;417;p23"/>
          <p:cNvSpPr txBox="1"/>
          <p:nvPr/>
        </p:nvSpPr>
        <p:spPr>
          <a:xfrm>
            <a:off x="4210005" y="4348265"/>
            <a:ext cx="9867990" cy="309245"/>
          </a:xfrm>
          <a:prstGeom prst="rect">
            <a:avLst/>
          </a:prstGeom>
          <a:noFill/>
          <a:ln>
            <a:noFill/>
          </a:ln>
        </p:spPr>
        <p:txBody>
          <a:bodyPr spcFirstLastPara="1" wrap="square" lIns="0" tIns="0" rIns="0" bIns="0" anchor="t" anchorCtr="0">
            <a:spAutoFit/>
          </a:bodyPr>
          <a:lstStyle/>
          <a:p>
            <a:pPr marL="0" marR="0" lvl="1" indent="0" algn="ctr" rtl="0">
              <a:lnSpc>
                <a:spcPct val="122000"/>
              </a:lnSpc>
              <a:spcBef>
                <a:spcPts val="0"/>
              </a:spcBef>
              <a:spcAft>
                <a:spcPts val="0"/>
              </a:spcAft>
              <a:buNone/>
            </a:pPr>
            <a:r>
              <a:rPr lang="en-US" sz="2000" b="0" i="0" u="none" strike="noStrike" cap="none">
                <a:solidFill>
                  <a:srgbClr val="FFFFFF"/>
                </a:solidFill>
                <a:latin typeface="DM Sans"/>
                <a:ea typeface="DM Sans"/>
                <a:cs typeface="DM Sans"/>
                <a:sym typeface="DM Sans"/>
              </a:rPr>
              <a:t>for the presentation template</a:t>
            </a:r>
            <a:endParaRPr/>
          </a:p>
        </p:txBody>
      </p:sp>
      <p:sp>
        <p:nvSpPr>
          <p:cNvPr id="418" name="Google Shape;418;p23"/>
          <p:cNvSpPr txBox="1"/>
          <p:nvPr/>
        </p:nvSpPr>
        <p:spPr>
          <a:xfrm>
            <a:off x="4210005" y="7052773"/>
            <a:ext cx="9867990" cy="309245"/>
          </a:xfrm>
          <a:prstGeom prst="rect">
            <a:avLst/>
          </a:prstGeom>
          <a:noFill/>
          <a:ln>
            <a:noFill/>
          </a:ln>
        </p:spPr>
        <p:txBody>
          <a:bodyPr spcFirstLastPara="1" wrap="square" lIns="0" tIns="0" rIns="0" bIns="0" anchor="t" anchorCtr="0">
            <a:spAutoFit/>
          </a:bodyPr>
          <a:lstStyle/>
          <a:p>
            <a:pPr marL="0" marR="0" lvl="1" indent="0" algn="ctr" rtl="0">
              <a:lnSpc>
                <a:spcPct val="122000"/>
              </a:lnSpc>
              <a:spcBef>
                <a:spcPts val="0"/>
              </a:spcBef>
              <a:spcAft>
                <a:spcPts val="0"/>
              </a:spcAft>
              <a:buNone/>
            </a:pPr>
            <a:r>
              <a:rPr lang="en-US" sz="2000" b="0" i="0" u="none" strike="noStrike" cap="none">
                <a:solidFill>
                  <a:srgbClr val="FFFFFF"/>
                </a:solidFill>
                <a:latin typeface="DM Sans"/>
                <a:ea typeface="DM Sans"/>
                <a:cs typeface="DM Sans"/>
                <a:sym typeface="DM Sans"/>
              </a:rPr>
              <a:t>for the photos</a:t>
            </a:r>
            <a:endParaRPr/>
          </a:p>
        </p:txBody>
      </p:sp>
      <p:sp>
        <p:nvSpPr>
          <p:cNvPr id="419" name="Google Shape;419;p23"/>
          <p:cNvSpPr txBox="1"/>
          <p:nvPr/>
        </p:nvSpPr>
        <p:spPr>
          <a:xfrm>
            <a:off x="5469973" y="750324"/>
            <a:ext cx="7348055" cy="74231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600" b="0" i="0" u="none" strike="noStrike" cap="none">
                <a:solidFill>
                  <a:srgbClr val="FFFFFF"/>
                </a:solidFill>
                <a:latin typeface="Anton"/>
                <a:ea typeface="Anton"/>
                <a:cs typeface="Anton"/>
                <a:sym typeface="Anton"/>
              </a:rPr>
              <a:t>CREDITS</a:t>
            </a:r>
            <a:endParaRPr/>
          </a:p>
        </p:txBody>
      </p:sp>
      <p:sp>
        <p:nvSpPr>
          <p:cNvPr id="420" name="Google Shape;420;p23"/>
          <p:cNvSpPr txBox="1"/>
          <p:nvPr/>
        </p:nvSpPr>
        <p:spPr>
          <a:xfrm>
            <a:off x="6110027" y="6320306"/>
            <a:ext cx="6067945" cy="62451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712" b="1" i="0" u="none" strike="noStrike" cap="none">
                <a:solidFill>
                  <a:srgbClr val="FFFFFF"/>
                </a:solidFill>
                <a:latin typeface="DM Sans"/>
                <a:ea typeface="DM Sans"/>
                <a:cs typeface="DM Sans"/>
                <a:sym typeface="DM Sans"/>
              </a:rPr>
              <a:t>Pexels, Pixabay</a:t>
            </a:r>
            <a:endParaRPr/>
          </a:p>
        </p:txBody>
      </p:sp>
      <p:pic>
        <p:nvPicPr>
          <p:cNvPr id="421" name="Google Shape;421;p23"/>
          <p:cNvPicPr preferRelativeResize="0"/>
          <p:nvPr/>
        </p:nvPicPr>
        <p:blipFill>
          <a:blip r:embed="rId3">
            <a:alphaModFix/>
          </a:blip>
          <a:stretch>
            <a:fillRect/>
          </a:stretch>
        </p:blipFill>
        <p:spPr>
          <a:xfrm>
            <a:off x="6731775" y="2915875"/>
            <a:ext cx="4824450" cy="1218808"/>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0368"/>
        </a:solidFill>
        <a:effectLst/>
      </p:bgPr>
    </p:bg>
    <p:spTree>
      <p:nvGrpSpPr>
        <p:cNvPr id="1" name="Shape 46"/>
        <p:cNvGrpSpPr/>
        <p:nvPr/>
      </p:nvGrpSpPr>
      <p:grpSpPr>
        <a:xfrm>
          <a:off x="0" y="0"/>
          <a:ext cx="0" cy="0"/>
          <a:chOff x="0" y="0"/>
          <a:chExt cx="0" cy="0"/>
        </a:xfrm>
      </p:grpSpPr>
      <p:pic>
        <p:nvPicPr>
          <p:cNvPr id="47" name="Google Shape;47;p8"/>
          <p:cNvPicPr preferRelativeResize="0"/>
          <p:nvPr/>
        </p:nvPicPr>
        <p:blipFill>
          <a:blip r:embed="rId3">
            <a:alphaModFix/>
          </a:blip>
          <a:stretch>
            <a:fillRect/>
          </a:stretch>
        </p:blipFill>
        <p:spPr>
          <a:xfrm>
            <a:off x="-1100" y="0"/>
            <a:ext cx="6972300" cy="10287000"/>
          </a:xfrm>
          <a:prstGeom prst="rect">
            <a:avLst/>
          </a:prstGeom>
          <a:noFill/>
          <a:ln>
            <a:noFill/>
          </a:ln>
        </p:spPr>
      </p:pic>
      <p:pic>
        <p:nvPicPr>
          <p:cNvPr id="48" name="Google Shape;48;p8"/>
          <p:cNvPicPr preferRelativeResize="0"/>
          <p:nvPr/>
        </p:nvPicPr>
        <p:blipFill>
          <a:blip r:embed="rId4">
            <a:alphaModFix/>
          </a:blip>
          <a:stretch>
            <a:fillRect/>
          </a:stretch>
        </p:blipFill>
        <p:spPr>
          <a:xfrm>
            <a:off x="1423525" y="1393915"/>
            <a:ext cx="4123049" cy="7499170"/>
          </a:xfrm>
          <a:prstGeom prst="rect">
            <a:avLst/>
          </a:prstGeom>
          <a:noFill/>
          <a:ln>
            <a:noFill/>
          </a:ln>
        </p:spPr>
      </p:pic>
      <p:grpSp>
        <p:nvGrpSpPr>
          <p:cNvPr id="49" name="Google Shape;49;p8"/>
          <p:cNvGrpSpPr/>
          <p:nvPr/>
        </p:nvGrpSpPr>
        <p:grpSpPr>
          <a:xfrm>
            <a:off x="2013529" y="1439068"/>
            <a:ext cx="15245771" cy="7558883"/>
            <a:chOff x="0" y="200025"/>
            <a:chExt cx="20327694" cy="10078510"/>
          </a:xfrm>
        </p:grpSpPr>
        <p:sp>
          <p:nvSpPr>
            <p:cNvPr id="50" name="Google Shape;50;p8"/>
            <p:cNvSpPr txBox="1"/>
            <p:nvPr/>
          </p:nvSpPr>
          <p:spPr>
            <a:xfrm>
              <a:off x="0" y="200025"/>
              <a:ext cx="20327694" cy="1904789"/>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0400" b="0" i="0" u="none" strike="noStrike" cap="none">
                  <a:solidFill>
                    <a:srgbClr val="90E0FF"/>
                  </a:solidFill>
                  <a:latin typeface="Anton"/>
                  <a:ea typeface="Anton"/>
                  <a:cs typeface="Anton"/>
                  <a:sym typeface="Anton"/>
                </a:rPr>
                <a:t>TABLE OF CONTENTS</a:t>
              </a:r>
              <a:endParaRPr/>
            </a:p>
          </p:txBody>
        </p:sp>
        <p:sp>
          <p:nvSpPr>
            <p:cNvPr id="51" name="Google Shape;51;p8"/>
            <p:cNvSpPr txBox="1"/>
            <p:nvPr/>
          </p:nvSpPr>
          <p:spPr>
            <a:xfrm>
              <a:off x="0" y="3120814"/>
              <a:ext cx="20327694" cy="1464734"/>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8000" b="0" i="0" u="none" strike="noStrike" cap="none">
                  <a:solidFill>
                    <a:srgbClr val="90E0FF"/>
                  </a:solidFill>
                  <a:latin typeface="Anton"/>
                  <a:ea typeface="Anton"/>
                  <a:cs typeface="Anton"/>
                  <a:sym typeface="Anton"/>
                </a:rPr>
                <a:t>INTRODUCTION</a:t>
              </a:r>
              <a:endParaRPr/>
            </a:p>
          </p:txBody>
        </p:sp>
        <p:sp>
          <p:nvSpPr>
            <p:cNvPr id="52" name="Google Shape;52;p8"/>
            <p:cNvSpPr txBox="1"/>
            <p:nvPr/>
          </p:nvSpPr>
          <p:spPr>
            <a:xfrm>
              <a:off x="0" y="5020733"/>
              <a:ext cx="20327694" cy="1464734"/>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8000" b="0" i="0" u="none" strike="noStrike" cap="none">
                  <a:solidFill>
                    <a:srgbClr val="90E0FF"/>
                  </a:solidFill>
                  <a:latin typeface="Anton"/>
                  <a:ea typeface="Anton"/>
                  <a:cs typeface="Anton"/>
                  <a:sym typeface="Anton"/>
                </a:rPr>
                <a:t>ABOUT US</a:t>
              </a:r>
              <a:endParaRPr/>
            </a:p>
          </p:txBody>
        </p:sp>
        <p:sp>
          <p:nvSpPr>
            <p:cNvPr id="53" name="Google Shape;53;p8"/>
            <p:cNvSpPr txBox="1"/>
            <p:nvPr/>
          </p:nvSpPr>
          <p:spPr>
            <a:xfrm>
              <a:off x="0" y="6917267"/>
              <a:ext cx="20327694" cy="1464734"/>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8000" b="0" i="0" u="none" strike="noStrike" cap="none">
                  <a:solidFill>
                    <a:srgbClr val="90E0FF"/>
                  </a:solidFill>
                  <a:latin typeface="Anton"/>
                  <a:ea typeface="Anton"/>
                  <a:cs typeface="Anton"/>
                  <a:sym typeface="Anton"/>
                </a:rPr>
                <a:t>OUR PRODUCTS</a:t>
              </a:r>
              <a:endParaRPr/>
            </a:p>
          </p:txBody>
        </p:sp>
        <p:sp>
          <p:nvSpPr>
            <p:cNvPr id="54" name="Google Shape;54;p8"/>
            <p:cNvSpPr txBox="1"/>
            <p:nvPr/>
          </p:nvSpPr>
          <p:spPr>
            <a:xfrm>
              <a:off x="0" y="8813801"/>
              <a:ext cx="20327694" cy="1464734"/>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8000" b="0" i="0" u="none" strike="noStrike" cap="none">
                  <a:solidFill>
                    <a:srgbClr val="90E0FF"/>
                  </a:solidFill>
                  <a:latin typeface="Anton"/>
                  <a:ea typeface="Anton"/>
                  <a:cs typeface="Anton"/>
                  <a:sym typeface="Anton"/>
                </a:rPr>
                <a:t>CHAPTER TITLE</a:t>
              </a:r>
              <a:endParaRPr/>
            </a:p>
          </p:txBody>
        </p:sp>
      </p:grpSp>
      <p:sp>
        <p:nvSpPr>
          <p:cNvPr id="55" name="Google Shape;55;p8"/>
          <p:cNvSpPr txBox="1"/>
          <p:nvPr/>
        </p:nvSpPr>
        <p:spPr>
          <a:xfrm>
            <a:off x="1028700" y="325328"/>
            <a:ext cx="1969658" cy="2025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b="0" i="0" u="none" strike="noStrike" cap="none">
                <a:solidFill>
                  <a:srgbClr val="90E0FF"/>
                </a:solidFill>
                <a:latin typeface="Anton"/>
                <a:ea typeface="Anton"/>
                <a:cs typeface="Anton"/>
                <a:sym typeface="Anton"/>
              </a:rPr>
              <a:t>BRAND NAME</a:t>
            </a:r>
            <a:endParaRPr/>
          </a:p>
        </p:txBody>
      </p:sp>
      <p:sp>
        <p:nvSpPr>
          <p:cNvPr id="56" name="Google Shape;56;p8"/>
          <p:cNvSpPr txBox="1"/>
          <p:nvPr/>
        </p:nvSpPr>
        <p:spPr>
          <a:xfrm>
            <a:off x="15289642" y="325328"/>
            <a:ext cx="1969658" cy="202565"/>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599" b="0" i="0" u="none" strike="noStrike" cap="none">
                <a:solidFill>
                  <a:srgbClr val="90E0FF"/>
                </a:solidFill>
                <a:latin typeface="Anton"/>
                <a:ea typeface="Anton"/>
                <a:cs typeface="Anton"/>
                <a:sym typeface="Anton"/>
              </a:rPr>
              <a:t>SLIDESCARNIVAL</a:t>
            </a: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0368"/>
        </a:solidFill>
        <a:effectLst/>
      </p:bgPr>
    </p:bg>
    <p:spTree>
      <p:nvGrpSpPr>
        <p:cNvPr id="1" name="Shape 60"/>
        <p:cNvGrpSpPr/>
        <p:nvPr/>
      </p:nvGrpSpPr>
      <p:grpSpPr>
        <a:xfrm>
          <a:off x="0" y="0"/>
          <a:ext cx="0" cy="0"/>
          <a:chOff x="0" y="0"/>
          <a:chExt cx="0" cy="0"/>
        </a:xfrm>
      </p:grpSpPr>
      <p:pic>
        <p:nvPicPr>
          <p:cNvPr id="61" name="Google Shape;61;p9"/>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62" name="Google Shape;62;p9"/>
          <p:cNvPicPr preferRelativeResize="0"/>
          <p:nvPr/>
        </p:nvPicPr>
        <p:blipFill>
          <a:blip r:embed="rId4">
            <a:alphaModFix/>
          </a:blip>
          <a:stretch>
            <a:fillRect/>
          </a:stretch>
        </p:blipFill>
        <p:spPr>
          <a:xfrm>
            <a:off x="0" y="7709230"/>
            <a:ext cx="18288000" cy="2696766"/>
          </a:xfrm>
          <a:prstGeom prst="rect">
            <a:avLst/>
          </a:prstGeom>
          <a:noFill/>
          <a:ln>
            <a:noFill/>
          </a:ln>
        </p:spPr>
      </p:pic>
      <p:sp>
        <p:nvSpPr>
          <p:cNvPr id="63" name="Google Shape;63;p9"/>
          <p:cNvSpPr txBox="1"/>
          <p:nvPr/>
        </p:nvSpPr>
        <p:spPr>
          <a:xfrm>
            <a:off x="1028700" y="1789691"/>
            <a:ext cx="16230600" cy="27705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20000" b="0" i="0" u="none" strike="noStrike" cap="none">
                <a:solidFill>
                  <a:srgbClr val="90E0FF"/>
                </a:solidFill>
                <a:latin typeface="Anton"/>
                <a:ea typeface="Anton"/>
                <a:cs typeface="Anton"/>
                <a:sym typeface="Anton"/>
              </a:rPr>
              <a:t>INTRODUCTION</a:t>
            </a:r>
            <a:endParaRPr/>
          </a:p>
        </p:txBody>
      </p:sp>
      <p:pic>
        <p:nvPicPr>
          <p:cNvPr id="64" name="Google Shape;64;p9"/>
          <p:cNvPicPr preferRelativeResize="0"/>
          <p:nvPr/>
        </p:nvPicPr>
        <p:blipFill>
          <a:blip r:embed="rId5">
            <a:alphaModFix/>
          </a:blip>
          <a:stretch>
            <a:fillRect/>
          </a:stretch>
        </p:blipFill>
        <p:spPr>
          <a:xfrm>
            <a:off x="7388500" y="3370263"/>
            <a:ext cx="3511000" cy="6385950"/>
          </a:xfrm>
          <a:prstGeom prst="rect">
            <a:avLst/>
          </a:prstGeom>
          <a:noFill/>
          <a:ln>
            <a:noFill/>
          </a:ln>
        </p:spPr>
      </p:pic>
      <p:sp>
        <p:nvSpPr>
          <p:cNvPr id="65" name="Google Shape;65;p9"/>
          <p:cNvSpPr txBox="1"/>
          <p:nvPr/>
        </p:nvSpPr>
        <p:spPr>
          <a:xfrm>
            <a:off x="1028700" y="325328"/>
            <a:ext cx="1969658" cy="2025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b="0" i="0" u="none" strike="noStrike" cap="none">
                <a:solidFill>
                  <a:srgbClr val="90E0FF"/>
                </a:solidFill>
                <a:latin typeface="Anton"/>
                <a:ea typeface="Anton"/>
                <a:cs typeface="Anton"/>
                <a:sym typeface="Anton"/>
              </a:rPr>
              <a:t>BRAND NAME</a:t>
            </a:r>
            <a:endParaRPr/>
          </a:p>
        </p:txBody>
      </p:sp>
      <p:sp>
        <p:nvSpPr>
          <p:cNvPr id="66" name="Google Shape;66;p9"/>
          <p:cNvSpPr txBox="1"/>
          <p:nvPr/>
        </p:nvSpPr>
        <p:spPr>
          <a:xfrm>
            <a:off x="15289642" y="325328"/>
            <a:ext cx="1969658" cy="202565"/>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599" b="0" i="0" u="none" strike="noStrike" cap="none">
                <a:solidFill>
                  <a:srgbClr val="90E0FF"/>
                </a:solidFill>
                <a:latin typeface="Anton"/>
                <a:ea typeface="Anton"/>
                <a:cs typeface="Anton"/>
                <a:sym typeface="Anton"/>
              </a:rPr>
              <a:t>SLIDESCARNIVAL</a:t>
            </a: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0368"/>
        </a:solidFill>
        <a:effectLst/>
      </p:bgPr>
    </p:bg>
    <p:spTree>
      <p:nvGrpSpPr>
        <p:cNvPr id="1" name="Shape 70"/>
        <p:cNvGrpSpPr/>
        <p:nvPr/>
      </p:nvGrpSpPr>
      <p:grpSpPr>
        <a:xfrm>
          <a:off x="0" y="0"/>
          <a:ext cx="0" cy="0"/>
          <a:chOff x="0" y="0"/>
          <a:chExt cx="0" cy="0"/>
        </a:xfrm>
      </p:grpSpPr>
      <p:pic>
        <p:nvPicPr>
          <p:cNvPr id="71" name="Google Shape;71;p10"/>
          <p:cNvPicPr preferRelativeResize="0"/>
          <p:nvPr/>
        </p:nvPicPr>
        <p:blipFill>
          <a:blip r:embed="rId3">
            <a:alphaModFix/>
          </a:blip>
          <a:stretch>
            <a:fillRect/>
          </a:stretch>
        </p:blipFill>
        <p:spPr>
          <a:xfrm>
            <a:off x="10055700" y="3802559"/>
            <a:ext cx="10467898" cy="6555140"/>
          </a:xfrm>
          <a:prstGeom prst="rect">
            <a:avLst/>
          </a:prstGeom>
          <a:noFill/>
          <a:ln>
            <a:noFill/>
          </a:ln>
        </p:spPr>
      </p:pic>
      <p:grpSp>
        <p:nvGrpSpPr>
          <p:cNvPr id="72" name="Google Shape;72;p10"/>
          <p:cNvGrpSpPr/>
          <p:nvPr/>
        </p:nvGrpSpPr>
        <p:grpSpPr>
          <a:xfrm>
            <a:off x="1028700" y="1578134"/>
            <a:ext cx="15245776" cy="8106592"/>
            <a:chOff x="0" y="200025"/>
            <a:chExt cx="20327700" cy="10808789"/>
          </a:xfrm>
        </p:grpSpPr>
        <p:sp>
          <p:nvSpPr>
            <p:cNvPr id="73" name="Google Shape;73;p10"/>
            <p:cNvSpPr txBox="1"/>
            <p:nvPr/>
          </p:nvSpPr>
          <p:spPr>
            <a:xfrm>
              <a:off x="0" y="200025"/>
              <a:ext cx="20327700" cy="19209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10400" b="0" i="0" u="none" strike="noStrike" cap="none">
                  <a:solidFill>
                    <a:srgbClr val="90E0FF"/>
                  </a:solidFill>
                  <a:latin typeface="Anton"/>
                  <a:ea typeface="Anton"/>
                  <a:cs typeface="Anton"/>
                  <a:sym typeface="Anton"/>
                </a:rPr>
                <a:t>WELCOME TO PRESENTATION</a:t>
              </a:r>
              <a:endParaRPr/>
            </a:p>
          </p:txBody>
        </p:sp>
        <p:sp>
          <p:nvSpPr>
            <p:cNvPr id="74" name="Google Shape;74;p10"/>
            <p:cNvSpPr txBox="1"/>
            <p:nvPr/>
          </p:nvSpPr>
          <p:spPr>
            <a:xfrm>
              <a:off x="0" y="2142914"/>
              <a:ext cx="11736900" cy="88659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2400" b="0" i="0" u="none" strike="noStrike" cap="none">
                  <a:solidFill>
                    <a:srgbClr val="FFFFFF"/>
                  </a:solidFill>
                  <a:latin typeface="DM Sans"/>
                  <a:ea typeface="DM Sans"/>
                  <a:cs typeface="DM Sans"/>
                  <a:sym typeface="DM Sans"/>
                </a:rPr>
                <a:t>I'm Rain, and I'll be sharing with you my beautiful ideas.</a:t>
              </a:r>
              <a:endParaRPr/>
            </a:p>
            <a:p>
              <a:pPr marL="0" marR="0" lvl="0" indent="0" algn="l" rtl="0">
                <a:lnSpc>
                  <a:spcPct val="90000"/>
                </a:lnSpc>
                <a:spcBef>
                  <a:spcPts val="0"/>
                </a:spcBef>
                <a:spcAft>
                  <a:spcPts val="0"/>
                </a:spcAft>
                <a:buNone/>
              </a:pPr>
              <a:r>
                <a:rPr lang="en-US" sz="2400" b="0" i="0" u="none" strike="noStrike" cap="none">
                  <a:solidFill>
                    <a:srgbClr val="FFFFFF"/>
                  </a:solidFill>
                  <a:latin typeface="DM Sans"/>
                  <a:ea typeface="DM Sans"/>
                  <a:cs typeface="DM Sans"/>
                  <a:sym typeface="DM Sans"/>
                </a:rPr>
                <a:t>Follow me at @reallygreatsite to learn more. </a:t>
              </a:r>
              <a:endParaRPr/>
            </a:p>
            <a:p>
              <a:pPr marL="0" marR="0" lvl="0" indent="0" algn="l" rtl="0">
                <a:lnSpc>
                  <a:spcPct val="90000"/>
                </a:lnSpc>
                <a:spcBef>
                  <a:spcPts val="0"/>
                </a:spcBef>
                <a:spcAft>
                  <a:spcPts val="0"/>
                </a:spcAft>
                <a:buNone/>
              </a:pPr>
              <a:endParaRPr sz="2400" b="0" i="0" u="none" strike="noStrike" cap="none">
                <a:solidFill>
                  <a:srgbClr val="FFFFFF"/>
                </a:solidFill>
                <a:latin typeface="DM Sans"/>
                <a:ea typeface="DM Sans"/>
                <a:cs typeface="DM Sans"/>
                <a:sym typeface="DM Sans"/>
              </a:endParaRPr>
            </a:p>
            <a:p>
              <a:pPr marL="0" marR="0" lvl="0" indent="0" algn="l" rtl="0">
                <a:lnSpc>
                  <a:spcPct val="90000"/>
                </a:lnSpc>
                <a:spcBef>
                  <a:spcPts val="0"/>
                </a:spcBef>
                <a:spcAft>
                  <a:spcPts val="0"/>
                </a:spcAft>
                <a:buNone/>
              </a:pPr>
              <a:r>
                <a:rPr lang="en-US" sz="2400" b="0" i="0" u="none" strike="noStrike" cap="non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marL="0" marR="0" lvl="0" indent="0" algn="l" rtl="0">
                <a:lnSpc>
                  <a:spcPct val="90000"/>
                </a:lnSpc>
                <a:spcBef>
                  <a:spcPts val="0"/>
                </a:spcBef>
                <a:spcAft>
                  <a:spcPts val="0"/>
                </a:spcAft>
                <a:buNone/>
              </a:pPr>
              <a:endParaRPr sz="2400" b="0" i="0" u="none" strike="noStrike" cap="none">
                <a:solidFill>
                  <a:srgbClr val="FFFFFF"/>
                </a:solidFill>
                <a:latin typeface="DM Sans"/>
                <a:ea typeface="DM Sans"/>
                <a:cs typeface="DM Sans"/>
                <a:sym typeface="DM Sans"/>
              </a:endParaRPr>
            </a:p>
            <a:p>
              <a:pPr marL="0" marR="0" lvl="0" indent="0" algn="l" rtl="0">
                <a:lnSpc>
                  <a:spcPct val="90000"/>
                </a:lnSpc>
                <a:spcBef>
                  <a:spcPts val="0"/>
                </a:spcBef>
                <a:spcAft>
                  <a:spcPts val="0"/>
                </a:spcAft>
                <a:buNone/>
              </a:pPr>
              <a:r>
                <a:rPr lang="en-US" sz="2400" b="0" i="0" u="none" strike="noStrike" cap="none">
                  <a:solidFill>
                    <a:srgbClr val="FFFFFF"/>
                  </a:solidFill>
                  <a:latin typeface="DM Sans"/>
                  <a:ea typeface="DM Sans"/>
                  <a:cs typeface="DM Sans"/>
                  <a:sym typeface="DM Sans"/>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Lectus sit amet est placerat in egestas. At elementum eu facilisis sed odio morbi quis. Mauris.</a:t>
              </a:r>
              <a:endParaRPr/>
            </a:p>
          </p:txBody>
        </p:sp>
      </p:grpSp>
      <p:sp>
        <p:nvSpPr>
          <p:cNvPr id="75" name="Google Shape;75;p10"/>
          <p:cNvSpPr txBox="1"/>
          <p:nvPr/>
        </p:nvSpPr>
        <p:spPr>
          <a:xfrm>
            <a:off x="1028700" y="325328"/>
            <a:ext cx="1969658" cy="2025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b="0" i="0" u="none" strike="noStrike" cap="none">
                <a:solidFill>
                  <a:srgbClr val="90E0FF"/>
                </a:solidFill>
                <a:latin typeface="Anton"/>
                <a:ea typeface="Anton"/>
                <a:cs typeface="Anton"/>
                <a:sym typeface="Anton"/>
              </a:rPr>
              <a:t>BRAND NAME</a:t>
            </a:r>
            <a:endParaRPr/>
          </a:p>
        </p:txBody>
      </p:sp>
      <p:sp>
        <p:nvSpPr>
          <p:cNvPr id="76" name="Google Shape;76;p10"/>
          <p:cNvSpPr txBox="1"/>
          <p:nvPr/>
        </p:nvSpPr>
        <p:spPr>
          <a:xfrm>
            <a:off x="15289642" y="325328"/>
            <a:ext cx="1969658" cy="202565"/>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599" b="0" i="0" u="none" strike="noStrike" cap="none">
                <a:solidFill>
                  <a:srgbClr val="90E0FF"/>
                </a:solidFill>
                <a:latin typeface="Anton"/>
                <a:ea typeface="Anton"/>
                <a:cs typeface="Anton"/>
                <a:sym typeface="Anton"/>
              </a:rPr>
              <a:t>SLIDESCARNIVAL</a:t>
            </a: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0368"/>
        </a:solidFill>
        <a:effectLst/>
      </p:bgPr>
    </p:bg>
    <p:spTree>
      <p:nvGrpSpPr>
        <p:cNvPr id="1" name="Shape 80"/>
        <p:cNvGrpSpPr/>
        <p:nvPr/>
      </p:nvGrpSpPr>
      <p:grpSpPr>
        <a:xfrm>
          <a:off x="0" y="0"/>
          <a:ext cx="0" cy="0"/>
          <a:chOff x="0" y="0"/>
          <a:chExt cx="0" cy="0"/>
        </a:xfrm>
      </p:grpSpPr>
      <p:pic>
        <p:nvPicPr>
          <p:cNvPr id="81" name="Google Shape;81;p11"/>
          <p:cNvPicPr preferRelativeResize="0"/>
          <p:nvPr/>
        </p:nvPicPr>
        <p:blipFill>
          <a:blip r:embed="rId3">
            <a:alphaModFix/>
          </a:blip>
          <a:stretch>
            <a:fillRect/>
          </a:stretch>
        </p:blipFill>
        <p:spPr>
          <a:xfrm>
            <a:off x="11891550" y="0"/>
            <a:ext cx="6400800" cy="10287000"/>
          </a:xfrm>
          <a:prstGeom prst="rect">
            <a:avLst/>
          </a:prstGeom>
          <a:noFill/>
          <a:ln>
            <a:noFill/>
          </a:ln>
        </p:spPr>
      </p:pic>
      <p:pic>
        <p:nvPicPr>
          <p:cNvPr id="82" name="Google Shape;82;p11"/>
          <p:cNvPicPr preferRelativeResize="0"/>
          <p:nvPr/>
        </p:nvPicPr>
        <p:blipFill>
          <a:blip r:embed="rId4">
            <a:alphaModFix/>
          </a:blip>
          <a:stretch>
            <a:fillRect/>
          </a:stretch>
        </p:blipFill>
        <p:spPr>
          <a:xfrm>
            <a:off x="15578300" y="5910796"/>
            <a:ext cx="1541775" cy="2804232"/>
          </a:xfrm>
          <a:prstGeom prst="rect">
            <a:avLst/>
          </a:prstGeom>
          <a:noFill/>
          <a:ln>
            <a:noFill/>
          </a:ln>
        </p:spPr>
      </p:pic>
      <p:grpSp>
        <p:nvGrpSpPr>
          <p:cNvPr id="83" name="Google Shape;83;p11"/>
          <p:cNvGrpSpPr/>
          <p:nvPr/>
        </p:nvGrpSpPr>
        <p:grpSpPr>
          <a:xfrm>
            <a:off x="1028700" y="1523280"/>
            <a:ext cx="15245771" cy="7496375"/>
            <a:chOff x="0" y="200025"/>
            <a:chExt cx="20327694" cy="9995166"/>
          </a:xfrm>
        </p:grpSpPr>
        <p:sp>
          <p:nvSpPr>
            <p:cNvPr id="84" name="Google Shape;84;p11"/>
            <p:cNvSpPr txBox="1"/>
            <p:nvPr/>
          </p:nvSpPr>
          <p:spPr>
            <a:xfrm>
              <a:off x="0" y="200025"/>
              <a:ext cx="20327694" cy="190478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0400" b="0" i="0" u="none" strike="noStrike" cap="none">
                  <a:solidFill>
                    <a:srgbClr val="90E0FF"/>
                  </a:solidFill>
                  <a:latin typeface="Anton"/>
                  <a:ea typeface="Anton"/>
                  <a:cs typeface="Anton"/>
                  <a:sym typeface="Anton"/>
                </a:rPr>
                <a:t>OUR BRAND</a:t>
              </a:r>
              <a:endParaRPr/>
            </a:p>
          </p:txBody>
        </p:sp>
        <p:sp>
          <p:nvSpPr>
            <p:cNvPr id="85" name="Google Shape;85;p11"/>
            <p:cNvSpPr txBox="1"/>
            <p:nvPr/>
          </p:nvSpPr>
          <p:spPr>
            <a:xfrm>
              <a:off x="0" y="2863639"/>
              <a:ext cx="20327694" cy="88963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0" i="0" u="none" strike="noStrike" cap="none">
                  <a:solidFill>
                    <a:srgbClr val="90E0FF"/>
                  </a:solidFill>
                  <a:latin typeface="Anton"/>
                  <a:ea typeface="Anton"/>
                  <a:cs typeface="Anton"/>
                  <a:sym typeface="Anton"/>
                </a:rPr>
                <a:t>WHO WE ARE</a:t>
              </a:r>
              <a:endParaRPr/>
            </a:p>
          </p:txBody>
        </p:sp>
        <p:sp>
          <p:nvSpPr>
            <p:cNvPr id="86" name="Google Shape;86;p11"/>
            <p:cNvSpPr txBox="1"/>
            <p:nvPr/>
          </p:nvSpPr>
          <p:spPr>
            <a:xfrm>
              <a:off x="0" y="3791374"/>
              <a:ext cx="14452500" cy="22164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2400" b="0" i="0" u="none" strike="noStrike" cap="none">
                  <a:solidFill>
                    <a:srgbClr val="FFFFFF"/>
                  </a:solidFill>
                  <a:latin typeface="DM Sans"/>
                  <a:ea typeface="DM Sans"/>
                  <a:cs typeface="DM Sans"/>
                  <a:sym typeface="DM Sans"/>
                </a:rPr>
                <a:t>Elaborate on the topic here.</a:t>
              </a:r>
              <a:endParaRPr/>
            </a:p>
            <a:p>
              <a:pPr marL="0" marR="0" lvl="0" indent="0" algn="l" rtl="0">
                <a:lnSpc>
                  <a:spcPct val="90000"/>
                </a:lnSpc>
                <a:spcBef>
                  <a:spcPts val="0"/>
                </a:spcBef>
                <a:spcAft>
                  <a:spcPts val="0"/>
                </a:spcAft>
                <a:buNone/>
              </a:pPr>
              <a:endParaRPr sz="2400" b="0" i="0" u="none" strike="noStrike" cap="none">
                <a:solidFill>
                  <a:srgbClr val="FFFFFF"/>
                </a:solidFill>
                <a:latin typeface="DM Sans"/>
                <a:ea typeface="DM Sans"/>
                <a:cs typeface="DM Sans"/>
                <a:sym typeface="DM Sans"/>
              </a:endParaRPr>
            </a:p>
            <a:p>
              <a:pPr marL="0" marR="0" lvl="0" indent="0" algn="l" rtl="0">
                <a:lnSpc>
                  <a:spcPct val="90000"/>
                </a:lnSpc>
                <a:spcBef>
                  <a:spcPts val="0"/>
                </a:spcBef>
                <a:spcAft>
                  <a:spcPts val="0"/>
                </a:spcAft>
                <a:buNone/>
              </a:pPr>
              <a:r>
                <a:rPr lang="en-US" sz="2400" b="0" i="0" u="none" strike="noStrike" cap="non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t>
              </a:r>
              <a:endParaRPr/>
            </a:p>
          </p:txBody>
        </p:sp>
        <p:sp>
          <p:nvSpPr>
            <p:cNvPr id="87" name="Google Shape;87;p11"/>
            <p:cNvSpPr txBox="1"/>
            <p:nvPr/>
          </p:nvSpPr>
          <p:spPr>
            <a:xfrm>
              <a:off x="0" y="7051056"/>
              <a:ext cx="20327694" cy="88963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0" i="0" u="none" strike="noStrike" cap="none">
                  <a:solidFill>
                    <a:srgbClr val="90E0FF"/>
                  </a:solidFill>
                  <a:latin typeface="Anton"/>
                  <a:ea typeface="Anton"/>
                  <a:cs typeface="Anton"/>
                  <a:sym typeface="Anton"/>
                </a:rPr>
                <a:t>WHAT WE DO</a:t>
              </a:r>
              <a:endParaRPr/>
            </a:p>
          </p:txBody>
        </p:sp>
        <p:sp>
          <p:nvSpPr>
            <p:cNvPr id="88" name="Google Shape;88;p11"/>
            <p:cNvSpPr txBox="1"/>
            <p:nvPr/>
          </p:nvSpPr>
          <p:spPr>
            <a:xfrm>
              <a:off x="0" y="7978791"/>
              <a:ext cx="14452500" cy="22164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2400" b="0" i="0" u="none" strike="noStrike" cap="none">
                  <a:solidFill>
                    <a:srgbClr val="FFFFFF"/>
                  </a:solidFill>
                  <a:latin typeface="DM Sans"/>
                  <a:ea typeface="DM Sans"/>
                  <a:cs typeface="DM Sans"/>
                  <a:sym typeface="DM Sans"/>
                </a:rPr>
                <a:t>Elaborate on the topic here.</a:t>
              </a:r>
              <a:endParaRPr/>
            </a:p>
            <a:p>
              <a:pPr marL="0" marR="0" lvl="0" indent="0" algn="l" rtl="0">
                <a:lnSpc>
                  <a:spcPct val="90000"/>
                </a:lnSpc>
                <a:spcBef>
                  <a:spcPts val="0"/>
                </a:spcBef>
                <a:spcAft>
                  <a:spcPts val="0"/>
                </a:spcAft>
                <a:buNone/>
              </a:pPr>
              <a:endParaRPr sz="2400" b="0" i="0" u="none" strike="noStrike" cap="none">
                <a:solidFill>
                  <a:srgbClr val="FFFFFF"/>
                </a:solidFill>
                <a:latin typeface="DM Sans"/>
                <a:ea typeface="DM Sans"/>
                <a:cs typeface="DM Sans"/>
                <a:sym typeface="DM Sans"/>
              </a:endParaRPr>
            </a:p>
            <a:p>
              <a:pPr marL="0" marR="0" lvl="0" indent="0" algn="l" rtl="0">
                <a:lnSpc>
                  <a:spcPct val="90000"/>
                </a:lnSpc>
                <a:spcBef>
                  <a:spcPts val="0"/>
                </a:spcBef>
                <a:spcAft>
                  <a:spcPts val="0"/>
                </a:spcAft>
                <a:buNone/>
              </a:pPr>
              <a:r>
                <a:rPr lang="en-US" sz="2400" b="0" i="0" u="none" strike="noStrike" cap="non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t>
              </a:r>
              <a:endParaRPr/>
            </a:p>
          </p:txBody>
        </p:sp>
      </p:grpSp>
      <p:grpSp>
        <p:nvGrpSpPr>
          <p:cNvPr id="89" name="Google Shape;89;p11"/>
          <p:cNvGrpSpPr/>
          <p:nvPr/>
        </p:nvGrpSpPr>
        <p:grpSpPr>
          <a:xfrm>
            <a:off x="9087738" y="10229850"/>
            <a:ext cx="112524" cy="57150"/>
            <a:chOff x="0" y="0"/>
            <a:chExt cx="150032" cy="76201"/>
          </a:xfrm>
        </p:grpSpPr>
        <p:grpSp>
          <p:nvGrpSpPr>
            <p:cNvPr id="90" name="Google Shape;90;p11"/>
            <p:cNvGrpSpPr/>
            <p:nvPr/>
          </p:nvGrpSpPr>
          <p:grpSpPr>
            <a:xfrm rot="-908927">
              <a:off x="74570" y="60069"/>
              <a:ext cx="75986" cy="6094"/>
              <a:chOff x="0" y="0"/>
              <a:chExt cx="2341925" cy="187817"/>
            </a:xfrm>
          </p:grpSpPr>
          <p:sp>
            <p:nvSpPr>
              <p:cNvPr id="91" name="Google Shape;91;p11"/>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92" name="Google Shape;92;p11"/>
              <p:cNvSpPr txBox="1"/>
              <p:nvPr/>
            </p:nvSpPr>
            <p:spPr>
              <a:xfrm>
                <a:off x="0" y="38100"/>
                <a:ext cx="2341925"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3" name="Google Shape;93;p11"/>
            <p:cNvGrpSpPr/>
            <p:nvPr/>
          </p:nvGrpSpPr>
          <p:grpSpPr>
            <a:xfrm>
              <a:off x="0" y="70106"/>
              <a:ext cx="150032" cy="6094"/>
              <a:chOff x="0" y="0"/>
              <a:chExt cx="4624078" cy="187817"/>
            </a:xfrm>
          </p:grpSpPr>
          <p:sp>
            <p:nvSpPr>
              <p:cNvPr id="94" name="Google Shape;94;p11"/>
              <p:cNvSpPr/>
              <p:nvPr/>
            </p:nvSpPr>
            <p:spPr>
              <a:xfrm>
                <a:off x="0" y="0"/>
                <a:ext cx="4624077" cy="187817"/>
              </a:xfrm>
              <a:custGeom>
                <a:avLst/>
                <a:gdLst/>
                <a:ahLst/>
                <a:cxnLst/>
                <a:rect l="l" t="t" r="r" b="b"/>
                <a:pathLst>
                  <a:path w="4624077" h="187817" extrusionOk="0">
                    <a:moveTo>
                      <a:pt x="0" y="0"/>
                    </a:moveTo>
                    <a:lnTo>
                      <a:pt x="4624077" y="0"/>
                    </a:lnTo>
                    <a:lnTo>
                      <a:pt x="4624077" y="187817"/>
                    </a:lnTo>
                    <a:lnTo>
                      <a:pt x="0" y="187817"/>
                    </a:lnTo>
                    <a:close/>
                  </a:path>
                </a:pathLst>
              </a:custGeom>
              <a:solidFill>
                <a:srgbClr val="FF5757"/>
              </a:solidFill>
              <a:ln>
                <a:noFill/>
              </a:ln>
            </p:spPr>
            <p:txBody>
              <a:bodyPr/>
              <a:lstStyle/>
              <a:p>
                <a:endParaRPr lang="en-US"/>
              </a:p>
            </p:txBody>
          </p:sp>
          <p:sp>
            <p:nvSpPr>
              <p:cNvPr id="95" name="Google Shape;95;p11"/>
              <p:cNvSpPr txBox="1"/>
              <p:nvPr/>
            </p:nvSpPr>
            <p:spPr>
              <a:xfrm>
                <a:off x="0" y="38100"/>
                <a:ext cx="4624078"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6" name="Google Shape;96;p11"/>
            <p:cNvGrpSpPr/>
            <p:nvPr/>
          </p:nvGrpSpPr>
          <p:grpSpPr>
            <a:xfrm rot="889366">
              <a:off x="-485" y="60273"/>
              <a:ext cx="75986" cy="6094"/>
              <a:chOff x="0" y="0"/>
              <a:chExt cx="2341925" cy="187817"/>
            </a:xfrm>
          </p:grpSpPr>
          <p:sp>
            <p:nvSpPr>
              <p:cNvPr id="97" name="Google Shape;97;p11"/>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98" name="Google Shape;98;p11"/>
              <p:cNvSpPr txBox="1"/>
              <p:nvPr/>
            </p:nvSpPr>
            <p:spPr>
              <a:xfrm>
                <a:off x="0" y="38100"/>
                <a:ext cx="2341925"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9" name="Google Shape;99;p11"/>
            <p:cNvGrpSpPr/>
            <p:nvPr/>
          </p:nvGrpSpPr>
          <p:grpSpPr>
            <a:xfrm rot="-1801854">
              <a:off x="71440" y="51287"/>
              <a:ext cx="75986" cy="6094"/>
              <a:chOff x="0" y="0"/>
              <a:chExt cx="2341925" cy="187817"/>
            </a:xfrm>
          </p:grpSpPr>
          <p:sp>
            <p:nvSpPr>
              <p:cNvPr id="100" name="Google Shape;100;p11"/>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01" name="Google Shape;101;p11"/>
              <p:cNvSpPr txBox="1"/>
              <p:nvPr/>
            </p:nvSpPr>
            <p:spPr>
              <a:xfrm>
                <a:off x="0" y="38100"/>
                <a:ext cx="2341925"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2" name="Google Shape;102;p11"/>
            <p:cNvGrpSpPr/>
            <p:nvPr/>
          </p:nvGrpSpPr>
          <p:grpSpPr>
            <a:xfrm rot="-2700000">
              <a:off x="66121" y="44134"/>
              <a:ext cx="75986" cy="6094"/>
              <a:chOff x="0" y="0"/>
              <a:chExt cx="2341925" cy="187817"/>
            </a:xfrm>
          </p:grpSpPr>
          <p:sp>
            <p:nvSpPr>
              <p:cNvPr id="103" name="Google Shape;103;p11"/>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04" name="Google Shape;104;p11"/>
              <p:cNvSpPr txBox="1"/>
              <p:nvPr/>
            </p:nvSpPr>
            <p:spPr>
              <a:xfrm>
                <a:off x="0" y="38100"/>
                <a:ext cx="2341925"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5" name="Google Shape;105;p11"/>
            <p:cNvGrpSpPr/>
            <p:nvPr/>
          </p:nvGrpSpPr>
          <p:grpSpPr>
            <a:xfrm rot="-3582885">
              <a:off x="58814" y="38809"/>
              <a:ext cx="75986" cy="6094"/>
              <a:chOff x="0" y="0"/>
              <a:chExt cx="2341925" cy="187817"/>
            </a:xfrm>
          </p:grpSpPr>
          <p:sp>
            <p:nvSpPr>
              <p:cNvPr id="106" name="Google Shape;106;p11"/>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07" name="Google Shape;107;p11"/>
              <p:cNvSpPr txBox="1"/>
              <p:nvPr/>
            </p:nvSpPr>
            <p:spPr>
              <a:xfrm>
                <a:off x="0" y="38100"/>
                <a:ext cx="2341925"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8" name="Google Shape;108;p11"/>
            <p:cNvGrpSpPr/>
            <p:nvPr/>
          </p:nvGrpSpPr>
          <p:grpSpPr>
            <a:xfrm rot="-4780237">
              <a:off x="46911" y="35015"/>
              <a:ext cx="75986" cy="6094"/>
              <a:chOff x="0" y="0"/>
              <a:chExt cx="2341925" cy="187817"/>
            </a:xfrm>
          </p:grpSpPr>
          <p:sp>
            <p:nvSpPr>
              <p:cNvPr id="109" name="Google Shape;109;p11"/>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10" name="Google Shape;110;p11"/>
              <p:cNvSpPr txBox="1"/>
              <p:nvPr/>
            </p:nvSpPr>
            <p:spPr>
              <a:xfrm>
                <a:off x="0" y="38100"/>
                <a:ext cx="2341925"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1" name="Google Shape;111;p11"/>
            <p:cNvGrpSpPr/>
            <p:nvPr/>
          </p:nvGrpSpPr>
          <p:grpSpPr>
            <a:xfrm rot="-6021351">
              <a:off x="27274" y="35231"/>
              <a:ext cx="75986" cy="6094"/>
              <a:chOff x="0" y="0"/>
              <a:chExt cx="2341925" cy="187817"/>
            </a:xfrm>
          </p:grpSpPr>
          <p:sp>
            <p:nvSpPr>
              <p:cNvPr id="112" name="Google Shape;112;p11"/>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13" name="Google Shape;113;p11"/>
              <p:cNvSpPr txBox="1"/>
              <p:nvPr/>
            </p:nvSpPr>
            <p:spPr>
              <a:xfrm>
                <a:off x="0" y="38100"/>
                <a:ext cx="2341925"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4" name="Google Shape;114;p11"/>
            <p:cNvGrpSpPr/>
            <p:nvPr/>
          </p:nvGrpSpPr>
          <p:grpSpPr>
            <a:xfrm rot="-5400000">
              <a:off x="37101" y="34946"/>
              <a:ext cx="75986" cy="6094"/>
              <a:chOff x="0" y="0"/>
              <a:chExt cx="2341925" cy="187817"/>
            </a:xfrm>
          </p:grpSpPr>
          <p:sp>
            <p:nvSpPr>
              <p:cNvPr id="115" name="Google Shape;115;p11"/>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16" name="Google Shape;116;p11"/>
              <p:cNvSpPr txBox="1"/>
              <p:nvPr/>
            </p:nvSpPr>
            <p:spPr>
              <a:xfrm>
                <a:off x="0" y="38100"/>
                <a:ext cx="2341925"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7" name="Google Shape;117;p11"/>
            <p:cNvGrpSpPr/>
            <p:nvPr/>
          </p:nvGrpSpPr>
          <p:grpSpPr>
            <a:xfrm rot="1784918">
              <a:off x="2604" y="51656"/>
              <a:ext cx="75986" cy="6094"/>
              <a:chOff x="0" y="0"/>
              <a:chExt cx="2341925" cy="187817"/>
            </a:xfrm>
          </p:grpSpPr>
          <p:sp>
            <p:nvSpPr>
              <p:cNvPr id="118" name="Google Shape;118;p11"/>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19" name="Google Shape;119;p11"/>
              <p:cNvSpPr txBox="1"/>
              <p:nvPr/>
            </p:nvSpPr>
            <p:spPr>
              <a:xfrm>
                <a:off x="0" y="38100"/>
                <a:ext cx="2341925"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0" name="Google Shape;120;p11"/>
            <p:cNvGrpSpPr/>
            <p:nvPr/>
          </p:nvGrpSpPr>
          <p:grpSpPr>
            <a:xfrm rot="2700000">
              <a:off x="8004" y="43919"/>
              <a:ext cx="75986" cy="6094"/>
              <a:chOff x="0" y="0"/>
              <a:chExt cx="2341925" cy="187817"/>
            </a:xfrm>
          </p:grpSpPr>
          <p:sp>
            <p:nvSpPr>
              <p:cNvPr id="121" name="Google Shape;121;p11"/>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22" name="Google Shape;122;p11"/>
              <p:cNvSpPr txBox="1"/>
              <p:nvPr/>
            </p:nvSpPr>
            <p:spPr>
              <a:xfrm>
                <a:off x="0" y="38100"/>
                <a:ext cx="2341925"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3" name="Google Shape;123;p11"/>
            <p:cNvGrpSpPr/>
            <p:nvPr/>
          </p:nvGrpSpPr>
          <p:grpSpPr>
            <a:xfrm rot="3610196">
              <a:off x="15559" y="38464"/>
              <a:ext cx="75986" cy="6094"/>
              <a:chOff x="0" y="0"/>
              <a:chExt cx="2341925" cy="187817"/>
            </a:xfrm>
          </p:grpSpPr>
          <p:sp>
            <p:nvSpPr>
              <p:cNvPr id="124" name="Google Shape;124;p11"/>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25" name="Google Shape;125;p11"/>
              <p:cNvSpPr txBox="1"/>
              <p:nvPr/>
            </p:nvSpPr>
            <p:spPr>
              <a:xfrm>
                <a:off x="0" y="38100"/>
                <a:ext cx="2341925"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sp>
        <p:nvSpPr>
          <p:cNvPr id="126" name="Google Shape;126;p11"/>
          <p:cNvSpPr txBox="1"/>
          <p:nvPr/>
        </p:nvSpPr>
        <p:spPr>
          <a:xfrm>
            <a:off x="15289642" y="325328"/>
            <a:ext cx="1969658" cy="202565"/>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599" b="0" i="0" u="none" strike="noStrike" cap="none">
                <a:solidFill>
                  <a:srgbClr val="90E0FF"/>
                </a:solidFill>
                <a:latin typeface="Anton"/>
                <a:ea typeface="Anton"/>
                <a:cs typeface="Anton"/>
                <a:sym typeface="Anton"/>
              </a:rPr>
              <a:t>SLIDESCARNIVAL</a:t>
            </a:r>
            <a:endParaRPr/>
          </a:p>
        </p:txBody>
      </p:sp>
      <p:sp>
        <p:nvSpPr>
          <p:cNvPr id="127" name="Google Shape;127;p11"/>
          <p:cNvSpPr txBox="1"/>
          <p:nvPr/>
        </p:nvSpPr>
        <p:spPr>
          <a:xfrm>
            <a:off x="1028700" y="325328"/>
            <a:ext cx="1969658" cy="2025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b="0" i="0" u="none" strike="noStrike" cap="none">
                <a:solidFill>
                  <a:srgbClr val="90E0FF"/>
                </a:solidFill>
                <a:latin typeface="Anton"/>
                <a:ea typeface="Anton"/>
                <a:cs typeface="Anton"/>
                <a:sym typeface="Anton"/>
              </a:rPr>
              <a:t>BRAND NAME</a:t>
            </a: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0368"/>
        </a:solidFill>
        <a:effectLst/>
      </p:bgPr>
    </p:bg>
    <p:spTree>
      <p:nvGrpSpPr>
        <p:cNvPr id="1" name="Shape 131"/>
        <p:cNvGrpSpPr/>
        <p:nvPr/>
      </p:nvGrpSpPr>
      <p:grpSpPr>
        <a:xfrm>
          <a:off x="0" y="0"/>
          <a:ext cx="0" cy="0"/>
          <a:chOff x="0" y="0"/>
          <a:chExt cx="0" cy="0"/>
        </a:xfrm>
      </p:grpSpPr>
      <p:grpSp>
        <p:nvGrpSpPr>
          <p:cNvPr id="132" name="Google Shape;132;p12"/>
          <p:cNvGrpSpPr/>
          <p:nvPr/>
        </p:nvGrpSpPr>
        <p:grpSpPr>
          <a:xfrm>
            <a:off x="0" y="-2244010"/>
            <a:ext cx="18288000" cy="9288333"/>
            <a:chOff x="0" y="1"/>
            <a:chExt cx="24384000" cy="12384444"/>
          </a:xfrm>
        </p:grpSpPr>
        <p:grpSp>
          <p:nvGrpSpPr>
            <p:cNvPr id="133" name="Google Shape;133;p12"/>
            <p:cNvGrpSpPr/>
            <p:nvPr/>
          </p:nvGrpSpPr>
          <p:grpSpPr>
            <a:xfrm rot="-908927">
              <a:off x="12119565" y="9762757"/>
              <a:ext cx="12349596" cy="990409"/>
              <a:chOff x="0" y="0"/>
              <a:chExt cx="2341925" cy="187817"/>
            </a:xfrm>
          </p:grpSpPr>
          <p:sp>
            <p:nvSpPr>
              <p:cNvPr id="134" name="Google Shape;134;p12"/>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35" name="Google Shape;135;p12"/>
              <p:cNvSpPr txBox="1"/>
              <p:nvPr/>
            </p:nvSpPr>
            <p:spPr>
              <a:xfrm>
                <a:off x="0" y="38100"/>
                <a:ext cx="2341925"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6" name="Google Shape;136;p12"/>
            <p:cNvGrpSpPr/>
            <p:nvPr/>
          </p:nvGrpSpPr>
          <p:grpSpPr>
            <a:xfrm>
              <a:off x="0" y="11394035"/>
              <a:ext cx="24384000" cy="990409"/>
              <a:chOff x="0" y="0"/>
              <a:chExt cx="4624078" cy="187817"/>
            </a:xfrm>
          </p:grpSpPr>
          <p:sp>
            <p:nvSpPr>
              <p:cNvPr id="137" name="Google Shape;137;p12"/>
              <p:cNvSpPr/>
              <p:nvPr/>
            </p:nvSpPr>
            <p:spPr>
              <a:xfrm>
                <a:off x="0" y="0"/>
                <a:ext cx="4624077" cy="187817"/>
              </a:xfrm>
              <a:custGeom>
                <a:avLst/>
                <a:gdLst/>
                <a:ahLst/>
                <a:cxnLst/>
                <a:rect l="l" t="t" r="r" b="b"/>
                <a:pathLst>
                  <a:path w="4624077" h="187817" extrusionOk="0">
                    <a:moveTo>
                      <a:pt x="0" y="0"/>
                    </a:moveTo>
                    <a:lnTo>
                      <a:pt x="4624077" y="0"/>
                    </a:lnTo>
                    <a:lnTo>
                      <a:pt x="4624077" y="187817"/>
                    </a:lnTo>
                    <a:lnTo>
                      <a:pt x="0" y="187817"/>
                    </a:lnTo>
                    <a:close/>
                  </a:path>
                </a:pathLst>
              </a:custGeom>
              <a:solidFill>
                <a:srgbClr val="FF5757"/>
              </a:solidFill>
              <a:ln>
                <a:noFill/>
              </a:ln>
            </p:spPr>
            <p:txBody>
              <a:bodyPr/>
              <a:lstStyle/>
              <a:p>
                <a:endParaRPr lang="en-US"/>
              </a:p>
            </p:txBody>
          </p:sp>
          <p:sp>
            <p:nvSpPr>
              <p:cNvPr id="138" name="Google Shape;138;p12"/>
              <p:cNvSpPr txBox="1"/>
              <p:nvPr/>
            </p:nvSpPr>
            <p:spPr>
              <a:xfrm>
                <a:off x="0" y="38100"/>
                <a:ext cx="4624078"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9" name="Google Shape;139;p12"/>
            <p:cNvGrpSpPr/>
            <p:nvPr/>
          </p:nvGrpSpPr>
          <p:grpSpPr>
            <a:xfrm rot="889366">
              <a:off x="-78798" y="9795968"/>
              <a:ext cx="12349596" cy="990409"/>
              <a:chOff x="0" y="0"/>
              <a:chExt cx="2341925" cy="187817"/>
            </a:xfrm>
          </p:grpSpPr>
          <p:sp>
            <p:nvSpPr>
              <p:cNvPr id="140" name="Google Shape;140;p12"/>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41" name="Google Shape;141;p12"/>
              <p:cNvSpPr txBox="1"/>
              <p:nvPr/>
            </p:nvSpPr>
            <p:spPr>
              <a:xfrm>
                <a:off x="0" y="38100"/>
                <a:ext cx="2341925"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2" name="Google Shape;142;p12"/>
            <p:cNvGrpSpPr/>
            <p:nvPr/>
          </p:nvGrpSpPr>
          <p:grpSpPr>
            <a:xfrm rot="-1801854">
              <a:off x="11610901" y="8335383"/>
              <a:ext cx="12349596" cy="990409"/>
              <a:chOff x="0" y="0"/>
              <a:chExt cx="2341925" cy="187817"/>
            </a:xfrm>
          </p:grpSpPr>
          <p:sp>
            <p:nvSpPr>
              <p:cNvPr id="143" name="Google Shape;143;p12"/>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44" name="Google Shape;144;p12"/>
              <p:cNvSpPr txBox="1"/>
              <p:nvPr/>
            </p:nvSpPr>
            <p:spPr>
              <a:xfrm>
                <a:off x="0" y="38100"/>
                <a:ext cx="2341925"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5" name="Google Shape;145;p12"/>
            <p:cNvGrpSpPr/>
            <p:nvPr/>
          </p:nvGrpSpPr>
          <p:grpSpPr>
            <a:xfrm rot="-2700000">
              <a:off x="10746332" y="7172835"/>
              <a:ext cx="12349596" cy="990409"/>
              <a:chOff x="0" y="0"/>
              <a:chExt cx="2341925" cy="187817"/>
            </a:xfrm>
          </p:grpSpPr>
          <p:sp>
            <p:nvSpPr>
              <p:cNvPr id="146" name="Google Shape;146;p12"/>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47" name="Google Shape;147;p12"/>
              <p:cNvSpPr txBox="1"/>
              <p:nvPr/>
            </p:nvSpPr>
            <p:spPr>
              <a:xfrm>
                <a:off x="0" y="38100"/>
                <a:ext cx="2341925"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8" name="Google Shape;148;p12"/>
            <p:cNvGrpSpPr/>
            <p:nvPr/>
          </p:nvGrpSpPr>
          <p:grpSpPr>
            <a:xfrm rot="-3582885">
              <a:off x="9558807" y="6307410"/>
              <a:ext cx="12349596" cy="990409"/>
              <a:chOff x="0" y="0"/>
              <a:chExt cx="2341925" cy="187817"/>
            </a:xfrm>
          </p:grpSpPr>
          <p:sp>
            <p:nvSpPr>
              <p:cNvPr id="149" name="Google Shape;149;p12"/>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50" name="Google Shape;150;p12"/>
              <p:cNvSpPr txBox="1"/>
              <p:nvPr/>
            </p:nvSpPr>
            <p:spPr>
              <a:xfrm>
                <a:off x="0" y="38100"/>
                <a:ext cx="2341925"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1" name="Google Shape;151;p12"/>
            <p:cNvGrpSpPr/>
            <p:nvPr/>
          </p:nvGrpSpPr>
          <p:grpSpPr>
            <a:xfrm rot="-4780237">
              <a:off x="7624289" y="5690874"/>
              <a:ext cx="12349596" cy="990409"/>
              <a:chOff x="0" y="0"/>
              <a:chExt cx="2341925" cy="187817"/>
            </a:xfrm>
          </p:grpSpPr>
          <p:sp>
            <p:nvSpPr>
              <p:cNvPr id="152" name="Google Shape;152;p12"/>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53" name="Google Shape;153;p12"/>
              <p:cNvSpPr txBox="1"/>
              <p:nvPr/>
            </p:nvSpPr>
            <p:spPr>
              <a:xfrm>
                <a:off x="0" y="38100"/>
                <a:ext cx="2341925"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4" name="Google Shape;154;p12"/>
            <p:cNvGrpSpPr/>
            <p:nvPr/>
          </p:nvGrpSpPr>
          <p:grpSpPr>
            <a:xfrm rot="-6021351">
              <a:off x="4432800" y="5726009"/>
              <a:ext cx="12349596" cy="990409"/>
              <a:chOff x="0" y="0"/>
              <a:chExt cx="2341925" cy="187817"/>
            </a:xfrm>
          </p:grpSpPr>
          <p:sp>
            <p:nvSpPr>
              <p:cNvPr id="155" name="Google Shape;155;p12"/>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56" name="Google Shape;156;p12"/>
              <p:cNvSpPr txBox="1"/>
              <p:nvPr/>
            </p:nvSpPr>
            <p:spPr>
              <a:xfrm>
                <a:off x="0" y="38100"/>
                <a:ext cx="2341925"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7" name="Google Shape;157;p12"/>
            <p:cNvGrpSpPr/>
            <p:nvPr/>
          </p:nvGrpSpPr>
          <p:grpSpPr>
            <a:xfrm rot="-5400000">
              <a:off x="6029928" y="5679594"/>
              <a:ext cx="12349596" cy="990409"/>
              <a:chOff x="0" y="0"/>
              <a:chExt cx="2341925" cy="187817"/>
            </a:xfrm>
          </p:grpSpPr>
          <p:sp>
            <p:nvSpPr>
              <p:cNvPr id="158" name="Google Shape;158;p12"/>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59" name="Google Shape;159;p12"/>
              <p:cNvSpPr txBox="1"/>
              <p:nvPr/>
            </p:nvSpPr>
            <p:spPr>
              <a:xfrm>
                <a:off x="0" y="38100"/>
                <a:ext cx="2341925"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0" name="Google Shape;160;p12"/>
            <p:cNvGrpSpPr/>
            <p:nvPr/>
          </p:nvGrpSpPr>
          <p:grpSpPr>
            <a:xfrm rot="1784918">
              <a:off x="423184" y="8395389"/>
              <a:ext cx="12349596" cy="990409"/>
              <a:chOff x="0" y="0"/>
              <a:chExt cx="2341925" cy="187817"/>
            </a:xfrm>
          </p:grpSpPr>
          <p:sp>
            <p:nvSpPr>
              <p:cNvPr id="161" name="Google Shape;161;p12"/>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62" name="Google Shape;162;p12"/>
              <p:cNvSpPr txBox="1"/>
              <p:nvPr/>
            </p:nvSpPr>
            <p:spPr>
              <a:xfrm>
                <a:off x="0" y="38100"/>
                <a:ext cx="2341925"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3" name="Google Shape;163;p12"/>
            <p:cNvGrpSpPr/>
            <p:nvPr/>
          </p:nvGrpSpPr>
          <p:grpSpPr>
            <a:xfrm rot="2700000">
              <a:off x="1300798" y="7137988"/>
              <a:ext cx="12349596" cy="990409"/>
              <a:chOff x="0" y="0"/>
              <a:chExt cx="2341925" cy="187817"/>
            </a:xfrm>
          </p:grpSpPr>
          <p:sp>
            <p:nvSpPr>
              <p:cNvPr id="164" name="Google Shape;164;p12"/>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65" name="Google Shape;165;p12"/>
              <p:cNvSpPr txBox="1"/>
              <p:nvPr/>
            </p:nvSpPr>
            <p:spPr>
              <a:xfrm>
                <a:off x="0" y="38100"/>
                <a:ext cx="2341925"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6" name="Google Shape;166;p12"/>
            <p:cNvGrpSpPr/>
            <p:nvPr/>
          </p:nvGrpSpPr>
          <p:grpSpPr>
            <a:xfrm rot="3610196">
              <a:off x="2528812" y="6251397"/>
              <a:ext cx="12349596" cy="990409"/>
              <a:chOff x="0" y="0"/>
              <a:chExt cx="2341925" cy="187817"/>
            </a:xfrm>
          </p:grpSpPr>
          <p:sp>
            <p:nvSpPr>
              <p:cNvPr id="167" name="Google Shape;167;p12"/>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68" name="Google Shape;168;p12"/>
              <p:cNvSpPr txBox="1"/>
              <p:nvPr/>
            </p:nvSpPr>
            <p:spPr>
              <a:xfrm>
                <a:off x="0" y="38100"/>
                <a:ext cx="2341925" cy="149717"/>
              </a:xfrm>
              <a:prstGeom prst="rect">
                <a:avLst/>
              </a:prstGeom>
              <a:noFill/>
              <a:ln>
                <a:noFill/>
              </a:ln>
            </p:spPr>
            <p:txBody>
              <a:bodyPr spcFirstLastPara="1" wrap="square" lIns="50800" tIns="50800" rIns="50800" bIns="50800" anchor="ctr" anchorCtr="0">
                <a:noAutofit/>
              </a:bodyPr>
              <a:lstStyle/>
              <a:p>
                <a:pPr marL="0" marR="0" lvl="0" indent="0" algn="ctr" rtl="0">
                  <a:lnSpc>
                    <a:spcPct val="13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grpSp>
        <p:nvGrpSpPr>
          <p:cNvPr id="169" name="Google Shape;169;p12"/>
          <p:cNvGrpSpPr/>
          <p:nvPr/>
        </p:nvGrpSpPr>
        <p:grpSpPr>
          <a:xfrm>
            <a:off x="1028700" y="1332149"/>
            <a:ext cx="16230600" cy="8059816"/>
            <a:chOff x="0" y="438150"/>
            <a:chExt cx="21640800" cy="10746421"/>
          </a:xfrm>
        </p:grpSpPr>
        <p:sp>
          <p:nvSpPr>
            <p:cNvPr id="170" name="Google Shape;170;p12"/>
            <p:cNvSpPr txBox="1"/>
            <p:nvPr/>
          </p:nvSpPr>
          <p:spPr>
            <a:xfrm>
              <a:off x="0" y="438150"/>
              <a:ext cx="21640800" cy="84525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22881" b="0" i="0" u="none" strike="noStrike" cap="none">
                  <a:solidFill>
                    <a:srgbClr val="90E0FF"/>
                  </a:solidFill>
                  <a:latin typeface="Anton"/>
                  <a:ea typeface="Anton"/>
                  <a:cs typeface="Anton"/>
                  <a:sym typeface="Anton"/>
                </a:rPr>
                <a:t>MISSION</a:t>
              </a:r>
              <a:endParaRPr/>
            </a:p>
            <a:p>
              <a:pPr marL="0" marR="0" lvl="0" indent="0" algn="ctr" rtl="0">
                <a:lnSpc>
                  <a:spcPct val="90000"/>
                </a:lnSpc>
                <a:spcBef>
                  <a:spcPts val="0"/>
                </a:spcBef>
                <a:spcAft>
                  <a:spcPts val="0"/>
                </a:spcAft>
                <a:buNone/>
              </a:pPr>
              <a:r>
                <a:rPr lang="en-US" sz="22881" b="0" i="0" u="none" strike="noStrike" cap="none">
                  <a:solidFill>
                    <a:srgbClr val="90E0FF"/>
                  </a:solidFill>
                  <a:latin typeface="Anton"/>
                  <a:ea typeface="Anton"/>
                  <a:cs typeface="Anton"/>
                  <a:sym typeface="Anton"/>
                </a:rPr>
                <a:t>&amp; VISION</a:t>
              </a:r>
              <a:endParaRPr/>
            </a:p>
          </p:txBody>
        </p:sp>
        <p:sp>
          <p:nvSpPr>
            <p:cNvPr id="171" name="Google Shape;171;p12"/>
            <p:cNvSpPr txBox="1"/>
            <p:nvPr/>
          </p:nvSpPr>
          <p:spPr>
            <a:xfrm>
              <a:off x="0" y="8524771"/>
              <a:ext cx="21640800" cy="26598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2400" b="0" i="0" u="none" strike="noStrike" cap="none">
                  <a:solidFill>
                    <a:srgbClr val="FFFFFF"/>
                  </a:solidFill>
                  <a:latin typeface="DM Sans"/>
                  <a:ea typeface="DM Sans"/>
                  <a:cs typeface="DM Sans"/>
                  <a:sym typeface="DM Sans"/>
                </a:rPr>
                <a:t>Enter your grand mission and vision statement here.</a:t>
              </a:r>
              <a:endParaRPr/>
            </a:p>
            <a:p>
              <a:pPr marL="0" marR="0" lvl="0" indent="0" algn="ctr" rtl="0">
                <a:lnSpc>
                  <a:spcPct val="90000"/>
                </a:lnSpc>
                <a:spcBef>
                  <a:spcPts val="0"/>
                </a:spcBef>
                <a:spcAft>
                  <a:spcPts val="0"/>
                </a:spcAft>
                <a:buNone/>
              </a:pPr>
              <a:endParaRPr sz="2400" b="0" i="0" u="none" strike="noStrike" cap="none">
                <a:solidFill>
                  <a:srgbClr val="FFFFFF"/>
                </a:solidFill>
                <a:latin typeface="DM Sans"/>
                <a:ea typeface="DM Sans"/>
                <a:cs typeface="DM Sans"/>
                <a:sym typeface="DM Sans"/>
              </a:endParaRPr>
            </a:p>
            <a:p>
              <a:pPr marL="0" marR="0" lvl="0" indent="0" algn="ctr" rtl="0">
                <a:lnSpc>
                  <a:spcPct val="90000"/>
                </a:lnSpc>
                <a:spcBef>
                  <a:spcPts val="0"/>
                </a:spcBef>
                <a:spcAft>
                  <a:spcPts val="0"/>
                </a:spcAft>
                <a:buNone/>
              </a:pPr>
              <a:r>
                <a:rPr lang="en-US" sz="2400" b="0" i="0" u="none" strike="noStrike" cap="non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pic>
        <p:nvPicPr>
          <p:cNvPr id="172" name="Google Shape;172;p12"/>
          <p:cNvPicPr preferRelativeResize="0"/>
          <p:nvPr/>
        </p:nvPicPr>
        <p:blipFill>
          <a:blip r:embed="rId3">
            <a:alphaModFix/>
          </a:blip>
          <a:stretch>
            <a:fillRect/>
          </a:stretch>
        </p:blipFill>
        <p:spPr>
          <a:xfrm>
            <a:off x="7631213" y="2402209"/>
            <a:ext cx="3025576" cy="3567656"/>
          </a:xfrm>
          <a:prstGeom prst="rect">
            <a:avLst/>
          </a:prstGeom>
          <a:noFill/>
          <a:ln>
            <a:noFill/>
          </a:ln>
        </p:spPr>
      </p:pic>
      <p:sp>
        <p:nvSpPr>
          <p:cNvPr id="173" name="Google Shape;173;p12"/>
          <p:cNvSpPr txBox="1"/>
          <p:nvPr/>
        </p:nvSpPr>
        <p:spPr>
          <a:xfrm>
            <a:off x="1028700" y="325328"/>
            <a:ext cx="1969658" cy="2025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b="0" i="0" u="none" strike="noStrike" cap="none">
                <a:solidFill>
                  <a:srgbClr val="90E0FF"/>
                </a:solidFill>
                <a:latin typeface="Anton"/>
                <a:ea typeface="Anton"/>
                <a:cs typeface="Anton"/>
                <a:sym typeface="Anton"/>
              </a:rPr>
              <a:t>BRAND NAME</a:t>
            </a:r>
            <a:endParaRPr/>
          </a:p>
        </p:txBody>
      </p:sp>
      <p:sp>
        <p:nvSpPr>
          <p:cNvPr id="174" name="Google Shape;174;p12"/>
          <p:cNvSpPr txBox="1"/>
          <p:nvPr/>
        </p:nvSpPr>
        <p:spPr>
          <a:xfrm>
            <a:off x="15289642" y="325328"/>
            <a:ext cx="1969658" cy="202565"/>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599" b="0" i="0" u="none" strike="noStrike" cap="none">
                <a:solidFill>
                  <a:srgbClr val="90E0FF"/>
                </a:solidFill>
                <a:latin typeface="Anton"/>
                <a:ea typeface="Anton"/>
                <a:cs typeface="Anton"/>
                <a:sym typeface="Anton"/>
              </a:rPr>
              <a:t>SLIDESCARNIVAL</a:t>
            </a: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65BDA"/>
        </a:solidFill>
        <a:effectLst/>
      </p:bgPr>
    </p:bg>
    <p:spTree>
      <p:nvGrpSpPr>
        <p:cNvPr id="1" name="Shape 178"/>
        <p:cNvGrpSpPr/>
        <p:nvPr/>
      </p:nvGrpSpPr>
      <p:grpSpPr>
        <a:xfrm>
          <a:off x="0" y="0"/>
          <a:ext cx="0" cy="0"/>
          <a:chOff x="0" y="0"/>
          <a:chExt cx="0" cy="0"/>
        </a:xfrm>
      </p:grpSpPr>
      <p:pic>
        <p:nvPicPr>
          <p:cNvPr id="179" name="Google Shape;179;p13"/>
          <p:cNvPicPr preferRelativeResize="0"/>
          <p:nvPr/>
        </p:nvPicPr>
        <p:blipFill>
          <a:blip r:embed="rId3">
            <a:alphaModFix/>
          </a:blip>
          <a:stretch>
            <a:fillRect/>
          </a:stretch>
        </p:blipFill>
        <p:spPr>
          <a:xfrm>
            <a:off x="-18836" y="-28500"/>
            <a:ext cx="18325647" cy="10344001"/>
          </a:xfrm>
          <a:prstGeom prst="rect">
            <a:avLst/>
          </a:prstGeom>
          <a:noFill/>
          <a:ln>
            <a:noFill/>
          </a:ln>
        </p:spPr>
      </p:pic>
      <p:pic>
        <p:nvPicPr>
          <p:cNvPr id="180" name="Google Shape;180;p13"/>
          <p:cNvPicPr preferRelativeResize="0"/>
          <p:nvPr/>
        </p:nvPicPr>
        <p:blipFill>
          <a:blip r:embed="rId4">
            <a:alphaModFix/>
          </a:blip>
          <a:stretch>
            <a:fillRect/>
          </a:stretch>
        </p:blipFill>
        <p:spPr>
          <a:xfrm>
            <a:off x="6828950" y="1823865"/>
            <a:ext cx="4742625" cy="8597596"/>
          </a:xfrm>
          <a:prstGeom prst="rect">
            <a:avLst/>
          </a:prstGeom>
          <a:noFill/>
          <a:ln>
            <a:noFill/>
          </a:ln>
        </p:spPr>
      </p:pic>
      <p:grpSp>
        <p:nvGrpSpPr>
          <p:cNvPr id="181" name="Google Shape;181;p13"/>
          <p:cNvGrpSpPr/>
          <p:nvPr/>
        </p:nvGrpSpPr>
        <p:grpSpPr>
          <a:xfrm>
            <a:off x="9087738" y="-28575"/>
            <a:ext cx="112524" cy="57150"/>
            <a:chOff x="0" y="0"/>
            <a:chExt cx="150032" cy="76201"/>
          </a:xfrm>
        </p:grpSpPr>
        <p:grpSp>
          <p:nvGrpSpPr>
            <p:cNvPr id="182" name="Google Shape;182;p13"/>
            <p:cNvGrpSpPr/>
            <p:nvPr/>
          </p:nvGrpSpPr>
          <p:grpSpPr>
            <a:xfrm rot="-908927">
              <a:off x="74570" y="60069"/>
              <a:ext cx="75986" cy="6094"/>
              <a:chOff x="0" y="0"/>
              <a:chExt cx="2341925" cy="187817"/>
            </a:xfrm>
          </p:grpSpPr>
          <p:sp>
            <p:nvSpPr>
              <p:cNvPr id="183" name="Google Shape;183;p13"/>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84" name="Google Shape;184;p13"/>
              <p:cNvSpPr txBox="1"/>
              <p:nvPr/>
            </p:nvSpPr>
            <p:spPr>
              <a:xfrm>
                <a:off x="0" y="47625"/>
                <a:ext cx="2341925" cy="140192"/>
              </a:xfrm>
              <a:prstGeom prst="rect">
                <a:avLst/>
              </a:prstGeom>
              <a:noFill/>
              <a:ln>
                <a:noFill/>
              </a:ln>
            </p:spPr>
            <p:txBody>
              <a:bodyPr spcFirstLastPara="1" wrap="square" lIns="50800" tIns="50800" rIns="50800" bIns="50800" anchor="ctr" anchorCtr="0">
                <a:noAutofit/>
              </a:bodyPr>
              <a:lstStyle/>
              <a:p>
                <a:pPr marL="0" marR="0" lvl="0" indent="0" algn="ctr" rtl="0">
                  <a:lnSpc>
                    <a:spcPct val="13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85" name="Google Shape;185;p13"/>
            <p:cNvGrpSpPr/>
            <p:nvPr/>
          </p:nvGrpSpPr>
          <p:grpSpPr>
            <a:xfrm>
              <a:off x="0" y="70106"/>
              <a:ext cx="150032" cy="6094"/>
              <a:chOff x="0" y="0"/>
              <a:chExt cx="4624078" cy="187817"/>
            </a:xfrm>
          </p:grpSpPr>
          <p:sp>
            <p:nvSpPr>
              <p:cNvPr id="186" name="Google Shape;186;p13"/>
              <p:cNvSpPr/>
              <p:nvPr/>
            </p:nvSpPr>
            <p:spPr>
              <a:xfrm>
                <a:off x="0" y="0"/>
                <a:ext cx="4624077" cy="187817"/>
              </a:xfrm>
              <a:custGeom>
                <a:avLst/>
                <a:gdLst/>
                <a:ahLst/>
                <a:cxnLst/>
                <a:rect l="l" t="t" r="r" b="b"/>
                <a:pathLst>
                  <a:path w="4624077" h="187817" extrusionOk="0">
                    <a:moveTo>
                      <a:pt x="0" y="0"/>
                    </a:moveTo>
                    <a:lnTo>
                      <a:pt x="4624077" y="0"/>
                    </a:lnTo>
                    <a:lnTo>
                      <a:pt x="4624077" y="187817"/>
                    </a:lnTo>
                    <a:lnTo>
                      <a:pt x="0" y="187817"/>
                    </a:lnTo>
                    <a:close/>
                  </a:path>
                </a:pathLst>
              </a:custGeom>
              <a:solidFill>
                <a:srgbClr val="FF5757"/>
              </a:solidFill>
              <a:ln>
                <a:noFill/>
              </a:ln>
            </p:spPr>
            <p:txBody>
              <a:bodyPr/>
              <a:lstStyle/>
              <a:p>
                <a:endParaRPr lang="en-US"/>
              </a:p>
            </p:txBody>
          </p:sp>
          <p:sp>
            <p:nvSpPr>
              <p:cNvPr id="187" name="Google Shape;187;p13"/>
              <p:cNvSpPr txBox="1"/>
              <p:nvPr/>
            </p:nvSpPr>
            <p:spPr>
              <a:xfrm>
                <a:off x="0" y="47625"/>
                <a:ext cx="4624078" cy="140192"/>
              </a:xfrm>
              <a:prstGeom prst="rect">
                <a:avLst/>
              </a:prstGeom>
              <a:noFill/>
              <a:ln>
                <a:noFill/>
              </a:ln>
            </p:spPr>
            <p:txBody>
              <a:bodyPr spcFirstLastPara="1" wrap="square" lIns="50800" tIns="50800" rIns="50800" bIns="50800" anchor="ctr" anchorCtr="0">
                <a:noAutofit/>
              </a:bodyPr>
              <a:lstStyle/>
              <a:p>
                <a:pPr marL="0" marR="0" lvl="0" indent="0" algn="ctr" rtl="0">
                  <a:lnSpc>
                    <a:spcPct val="13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88" name="Google Shape;188;p13"/>
            <p:cNvGrpSpPr/>
            <p:nvPr/>
          </p:nvGrpSpPr>
          <p:grpSpPr>
            <a:xfrm rot="889366">
              <a:off x="-485" y="60273"/>
              <a:ext cx="75986" cy="6094"/>
              <a:chOff x="0" y="0"/>
              <a:chExt cx="2341925" cy="187817"/>
            </a:xfrm>
          </p:grpSpPr>
          <p:sp>
            <p:nvSpPr>
              <p:cNvPr id="189" name="Google Shape;189;p13"/>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90" name="Google Shape;190;p13"/>
              <p:cNvSpPr txBox="1"/>
              <p:nvPr/>
            </p:nvSpPr>
            <p:spPr>
              <a:xfrm>
                <a:off x="0" y="47625"/>
                <a:ext cx="2341925" cy="140192"/>
              </a:xfrm>
              <a:prstGeom prst="rect">
                <a:avLst/>
              </a:prstGeom>
              <a:noFill/>
              <a:ln>
                <a:noFill/>
              </a:ln>
            </p:spPr>
            <p:txBody>
              <a:bodyPr spcFirstLastPara="1" wrap="square" lIns="50800" tIns="50800" rIns="50800" bIns="50800" anchor="ctr" anchorCtr="0">
                <a:noAutofit/>
              </a:bodyPr>
              <a:lstStyle/>
              <a:p>
                <a:pPr marL="0" marR="0" lvl="0" indent="0" algn="ctr" rtl="0">
                  <a:lnSpc>
                    <a:spcPct val="13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91" name="Google Shape;191;p13"/>
            <p:cNvGrpSpPr/>
            <p:nvPr/>
          </p:nvGrpSpPr>
          <p:grpSpPr>
            <a:xfrm rot="-1801854">
              <a:off x="71440" y="51287"/>
              <a:ext cx="75986" cy="6094"/>
              <a:chOff x="0" y="0"/>
              <a:chExt cx="2341925" cy="187817"/>
            </a:xfrm>
          </p:grpSpPr>
          <p:sp>
            <p:nvSpPr>
              <p:cNvPr id="192" name="Google Shape;192;p13"/>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93" name="Google Shape;193;p13"/>
              <p:cNvSpPr txBox="1"/>
              <p:nvPr/>
            </p:nvSpPr>
            <p:spPr>
              <a:xfrm>
                <a:off x="0" y="47625"/>
                <a:ext cx="2341925" cy="140192"/>
              </a:xfrm>
              <a:prstGeom prst="rect">
                <a:avLst/>
              </a:prstGeom>
              <a:noFill/>
              <a:ln>
                <a:noFill/>
              </a:ln>
            </p:spPr>
            <p:txBody>
              <a:bodyPr spcFirstLastPara="1" wrap="square" lIns="50800" tIns="50800" rIns="50800" bIns="50800" anchor="ctr" anchorCtr="0">
                <a:noAutofit/>
              </a:bodyPr>
              <a:lstStyle/>
              <a:p>
                <a:pPr marL="0" marR="0" lvl="0" indent="0" algn="ctr" rtl="0">
                  <a:lnSpc>
                    <a:spcPct val="13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94" name="Google Shape;194;p13"/>
            <p:cNvGrpSpPr/>
            <p:nvPr/>
          </p:nvGrpSpPr>
          <p:grpSpPr>
            <a:xfrm rot="-2700000">
              <a:off x="66121" y="44134"/>
              <a:ext cx="75986" cy="6094"/>
              <a:chOff x="0" y="0"/>
              <a:chExt cx="2341925" cy="187817"/>
            </a:xfrm>
          </p:grpSpPr>
          <p:sp>
            <p:nvSpPr>
              <p:cNvPr id="195" name="Google Shape;195;p13"/>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96" name="Google Shape;196;p13"/>
              <p:cNvSpPr txBox="1"/>
              <p:nvPr/>
            </p:nvSpPr>
            <p:spPr>
              <a:xfrm>
                <a:off x="0" y="47625"/>
                <a:ext cx="2341925" cy="140192"/>
              </a:xfrm>
              <a:prstGeom prst="rect">
                <a:avLst/>
              </a:prstGeom>
              <a:noFill/>
              <a:ln>
                <a:noFill/>
              </a:ln>
            </p:spPr>
            <p:txBody>
              <a:bodyPr spcFirstLastPara="1" wrap="square" lIns="50800" tIns="50800" rIns="50800" bIns="50800" anchor="ctr" anchorCtr="0">
                <a:noAutofit/>
              </a:bodyPr>
              <a:lstStyle/>
              <a:p>
                <a:pPr marL="0" marR="0" lvl="0" indent="0" algn="ctr" rtl="0">
                  <a:lnSpc>
                    <a:spcPct val="13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97" name="Google Shape;197;p13"/>
            <p:cNvGrpSpPr/>
            <p:nvPr/>
          </p:nvGrpSpPr>
          <p:grpSpPr>
            <a:xfrm rot="-3582885">
              <a:off x="58814" y="38809"/>
              <a:ext cx="75986" cy="6094"/>
              <a:chOff x="0" y="0"/>
              <a:chExt cx="2341925" cy="187817"/>
            </a:xfrm>
          </p:grpSpPr>
          <p:sp>
            <p:nvSpPr>
              <p:cNvPr id="198" name="Google Shape;198;p13"/>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199" name="Google Shape;199;p13"/>
              <p:cNvSpPr txBox="1"/>
              <p:nvPr/>
            </p:nvSpPr>
            <p:spPr>
              <a:xfrm>
                <a:off x="0" y="47625"/>
                <a:ext cx="2341925" cy="140192"/>
              </a:xfrm>
              <a:prstGeom prst="rect">
                <a:avLst/>
              </a:prstGeom>
              <a:noFill/>
              <a:ln>
                <a:noFill/>
              </a:ln>
            </p:spPr>
            <p:txBody>
              <a:bodyPr spcFirstLastPara="1" wrap="square" lIns="50800" tIns="50800" rIns="50800" bIns="50800" anchor="ctr" anchorCtr="0">
                <a:noAutofit/>
              </a:bodyPr>
              <a:lstStyle/>
              <a:p>
                <a:pPr marL="0" marR="0" lvl="0" indent="0" algn="ctr" rtl="0">
                  <a:lnSpc>
                    <a:spcPct val="13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00" name="Google Shape;200;p13"/>
            <p:cNvGrpSpPr/>
            <p:nvPr/>
          </p:nvGrpSpPr>
          <p:grpSpPr>
            <a:xfrm rot="-4780237">
              <a:off x="46911" y="35015"/>
              <a:ext cx="75986" cy="6094"/>
              <a:chOff x="0" y="0"/>
              <a:chExt cx="2341925" cy="187817"/>
            </a:xfrm>
          </p:grpSpPr>
          <p:sp>
            <p:nvSpPr>
              <p:cNvPr id="201" name="Google Shape;201;p13"/>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202" name="Google Shape;202;p13"/>
              <p:cNvSpPr txBox="1"/>
              <p:nvPr/>
            </p:nvSpPr>
            <p:spPr>
              <a:xfrm>
                <a:off x="0" y="47625"/>
                <a:ext cx="2341925" cy="140192"/>
              </a:xfrm>
              <a:prstGeom prst="rect">
                <a:avLst/>
              </a:prstGeom>
              <a:noFill/>
              <a:ln>
                <a:noFill/>
              </a:ln>
            </p:spPr>
            <p:txBody>
              <a:bodyPr spcFirstLastPara="1" wrap="square" lIns="50800" tIns="50800" rIns="50800" bIns="50800" anchor="ctr" anchorCtr="0">
                <a:noAutofit/>
              </a:bodyPr>
              <a:lstStyle/>
              <a:p>
                <a:pPr marL="0" marR="0" lvl="0" indent="0" algn="ctr" rtl="0">
                  <a:lnSpc>
                    <a:spcPct val="13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03" name="Google Shape;203;p13"/>
            <p:cNvGrpSpPr/>
            <p:nvPr/>
          </p:nvGrpSpPr>
          <p:grpSpPr>
            <a:xfrm rot="-6021351">
              <a:off x="27274" y="35231"/>
              <a:ext cx="75986" cy="6094"/>
              <a:chOff x="0" y="0"/>
              <a:chExt cx="2341925" cy="187817"/>
            </a:xfrm>
          </p:grpSpPr>
          <p:sp>
            <p:nvSpPr>
              <p:cNvPr id="204" name="Google Shape;204;p13"/>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205" name="Google Shape;205;p13"/>
              <p:cNvSpPr txBox="1"/>
              <p:nvPr/>
            </p:nvSpPr>
            <p:spPr>
              <a:xfrm>
                <a:off x="0" y="47625"/>
                <a:ext cx="2341925" cy="140192"/>
              </a:xfrm>
              <a:prstGeom prst="rect">
                <a:avLst/>
              </a:prstGeom>
              <a:noFill/>
              <a:ln>
                <a:noFill/>
              </a:ln>
            </p:spPr>
            <p:txBody>
              <a:bodyPr spcFirstLastPara="1" wrap="square" lIns="50800" tIns="50800" rIns="50800" bIns="50800" anchor="ctr" anchorCtr="0">
                <a:noAutofit/>
              </a:bodyPr>
              <a:lstStyle/>
              <a:p>
                <a:pPr marL="0" marR="0" lvl="0" indent="0" algn="ctr" rtl="0">
                  <a:lnSpc>
                    <a:spcPct val="13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06" name="Google Shape;206;p13"/>
            <p:cNvGrpSpPr/>
            <p:nvPr/>
          </p:nvGrpSpPr>
          <p:grpSpPr>
            <a:xfrm rot="-5400000">
              <a:off x="37101" y="34946"/>
              <a:ext cx="75986" cy="6094"/>
              <a:chOff x="0" y="0"/>
              <a:chExt cx="2341925" cy="187817"/>
            </a:xfrm>
          </p:grpSpPr>
          <p:sp>
            <p:nvSpPr>
              <p:cNvPr id="207" name="Google Shape;207;p13"/>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208" name="Google Shape;208;p13"/>
              <p:cNvSpPr txBox="1"/>
              <p:nvPr/>
            </p:nvSpPr>
            <p:spPr>
              <a:xfrm>
                <a:off x="0" y="47625"/>
                <a:ext cx="2341925" cy="140192"/>
              </a:xfrm>
              <a:prstGeom prst="rect">
                <a:avLst/>
              </a:prstGeom>
              <a:noFill/>
              <a:ln>
                <a:noFill/>
              </a:ln>
            </p:spPr>
            <p:txBody>
              <a:bodyPr spcFirstLastPara="1" wrap="square" lIns="50800" tIns="50800" rIns="50800" bIns="50800" anchor="ctr" anchorCtr="0">
                <a:noAutofit/>
              </a:bodyPr>
              <a:lstStyle/>
              <a:p>
                <a:pPr marL="0" marR="0" lvl="0" indent="0" algn="ctr" rtl="0">
                  <a:lnSpc>
                    <a:spcPct val="13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09" name="Google Shape;209;p13"/>
            <p:cNvGrpSpPr/>
            <p:nvPr/>
          </p:nvGrpSpPr>
          <p:grpSpPr>
            <a:xfrm rot="1784918">
              <a:off x="2604" y="51656"/>
              <a:ext cx="75986" cy="6094"/>
              <a:chOff x="0" y="0"/>
              <a:chExt cx="2341925" cy="187817"/>
            </a:xfrm>
          </p:grpSpPr>
          <p:sp>
            <p:nvSpPr>
              <p:cNvPr id="210" name="Google Shape;210;p13"/>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211" name="Google Shape;211;p13"/>
              <p:cNvSpPr txBox="1"/>
              <p:nvPr/>
            </p:nvSpPr>
            <p:spPr>
              <a:xfrm>
                <a:off x="0" y="47625"/>
                <a:ext cx="2341925" cy="140192"/>
              </a:xfrm>
              <a:prstGeom prst="rect">
                <a:avLst/>
              </a:prstGeom>
              <a:noFill/>
              <a:ln>
                <a:noFill/>
              </a:ln>
            </p:spPr>
            <p:txBody>
              <a:bodyPr spcFirstLastPara="1" wrap="square" lIns="50800" tIns="50800" rIns="50800" bIns="50800" anchor="ctr" anchorCtr="0">
                <a:noAutofit/>
              </a:bodyPr>
              <a:lstStyle/>
              <a:p>
                <a:pPr marL="0" marR="0" lvl="0" indent="0" algn="ctr" rtl="0">
                  <a:lnSpc>
                    <a:spcPct val="13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2" name="Google Shape;212;p13"/>
            <p:cNvGrpSpPr/>
            <p:nvPr/>
          </p:nvGrpSpPr>
          <p:grpSpPr>
            <a:xfrm rot="2700000">
              <a:off x="8004" y="43919"/>
              <a:ext cx="75986" cy="6094"/>
              <a:chOff x="0" y="0"/>
              <a:chExt cx="2341925" cy="187817"/>
            </a:xfrm>
          </p:grpSpPr>
          <p:sp>
            <p:nvSpPr>
              <p:cNvPr id="213" name="Google Shape;213;p13"/>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214" name="Google Shape;214;p13"/>
              <p:cNvSpPr txBox="1"/>
              <p:nvPr/>
            </p:nvSpPr>
            <p:spPr>
              <a:xfrm>
                <a:off x="0" y="47625"/>
                <a:ext cx="2341925" cy="140192"/>
              </a:xfrm>
              <a:prstGeom prst="rect">
                <a:avLst/>
              </a:prstGeom>
              <a:noFill/>
              <a:ln>
                <a:noFill/>
              </a:ln>
            </p:spPr>
            <p:txBody>
              <a:bodyPr spcFirstLastPara="1" wrap="square" lIns="50800" tIns="50800" rIns="50800" bIns="50800" anchor="ctr" anchorCtr="0">
                <a:noAutofit/>
              </a:bodyPr>
              <a:lstStyle/>
              <a:p>
                <a:pPr marL="0" marR="0" lvl="0" indent="0" algn="ctr" rtl="0">
                  <a:lnSpc>
                    <a:spcPct val="13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5" name="Google Shape;215;p13"/>
            <p:cNvGrpSpPr/>
            <p:nvPr/>
          </p:nvGrpSpPr>
          <p:grpSpPr>
            <a:xfrm rot="3610196">
              <a:off x="15559" y="38464"/>
              <a:ext cx="75986" cy="6094"/>
              <a:chOff x="0" y="0"/>
              <a:chExt cx="2341925" cy="187817"/>
            </a:xfrm>
          </p:grpSpPr>
          <p:sp>
            <p:nvSpPr>
              <p:cNvPr id="216" name="Google Shape;216;p13"/>
              <p:cNvSpPr/>
              <p:nvPr/>
            </p:nvSpPr>
            <p:spPr>
              <a:xfrm>
                <a:off x="0" y="0"/>
                <a:ext cx="2341925" cy="187817"/>
              </a:xfrm>
              <a:custGeom>
                <a:avLst/>
                <a:gdLst/>
                <a:ahLst/>
                <a:cxnLst/>
                <a:rect l="l" t="t" r="r" b="b"/>
                <a:pathLst>
                  <a:path w="2341925" h="187817" extrusionOk="0">
                    <a:moveTo>
                      <a:pt x="0" y="0"/>
                    </a:moveTo>
                    <a:lnTo>
                      <a:pt x="2341925" y="0"/>
                    </a:lnTo>
                    <a:lnTo>
                      <a:pt x="2341925" y="187817"/>
                    </a:lnTo>
                    <a:lnTo>
                      <a:pt x="0" y="187817"/>
                    </a:lnTo>
                    <a:close/>
                  </a:path>
                </a:pathLst>
              </a:custGeom>
              <a:solidFill>
                <a:srgbClr val="FF5757"/>
              </a:solidFill>
              <a:ln>
                <a:noFill/>
              </a:ln>
            </p:spPr>
            <p:txBody>
              <a:bodyPr/>
              <a:lstStyle/>
              <a:p>
                <a:endParaRPr lang="en-US"/>
              </a:p>
            </p:txBody>
          </p:sp>
          <p:sp>
            <p:nvSpPr>
              <p:cNvPr id="217" name="Google Shape;217;p13"/>
              <p:cNvSpPr txBox="1"/>
              <p:nvPr/>
            </p:nvSpPr>
            <p:spPr>
              <a:xfrm>
                <a:off x="0" y="47625"/>
                <a:ext cx="2341925" cy="140192"/>
              </a:xfrm>
              <a:prstGeom prst="rect">
                <a:avLst/>
              </a:prstGeom>
              <a:noFill/>
              <a:ln>
                <a:noFill/>
              </a:ln>
            </p:spPr>
            <p:txBody>
              <a:bodyPr spcFirstLastPara="1" wrap="square" lIns="50800" tIns="50800" rIns="50800" bIns="50800" anchor="ctr" anchorCtr="0">
                <a:noAutofit/>
              </a:bodyPr>
              <a:lstStyle/>
              <a:p>
                <a:pPr marL="0" marR="0" lvl="0" indent="0" algn="ctr" rtl="0">
                  <a:lnSpc>
                    <a:spcPct val="13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sp>
        <p:nvSpPr>
          <p:cNvPr id="218" name="Google Shape;218;p13"/>
          <p:cNvSpPr txBox="1"/>
          <p:nvPr/>
        </p:nvSpPr>
        <p:spPr>
          <a:xfrm>
            <a:off x="1028700" y="325328"/>
            <a:ext cx="1969658" cy="2025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b="0" i="0" u="none" strike="noStrike" cap="none">
                <a:solidFill>
                  <a:srgbClr val="FF62AC"/>
                </a:solidFill>
                <a:latin typeface="Anton"/>
                <a:ea typeface="Anton"/>
                <a:cs typeface="Anton"/>
                <a:sym typeface="Anton"/>
              </a:rPr>
              <a:t>BRAND NAME</a:t>
            </a:r>
            <a:endParaRPr/>
          </a:p>
        </p:txBody>
      </p:sp>
      <p:sp>
        <p:nvSpPr>
          <p:cNvPr id="219" name="Google Shape;219;p13"/>
          <p:cNvSpPr txBox="1"/>
          <p:nvPr/>
        </p:nvSpPr>
        <p:spPr>
          <a:xfrm>
            <a:off x="15289642" y="325328"/>
            <a:ext cx="1969658" cy="202565"/>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599" b="0" i="0" u="none" strike="noStrike" cap="none">
                <a:solidFill>
                  <a:srgbClr val="FF62AC"/>
                </a:solidFill>
                <a:latin typeface="Anton"/>
                <a:ea typeface="Anton"/>
                <a:cs typeface="Anton"/>
                <a:sym typeface="Anton"/>
              </a:rPr>
              <a:t>SLIDESCARNIVAL</a:t>
            </a:r>
            <a:endParaRPr/>
          </a:p>
        </p:txBody>
      </p:sp>
      <p:sp>
        <p:nvSpPr>
          <p:cNvPr id="220" name="Google Shape;220;p13"/>
          <p:cNvSpPr txBox="1"/>
          <p:nvPr/>
        </p:nvSpPr>
        <p:spPr>
          <a:xfrm>
            <a:off x="1028700" y="4363855"/>
            <a:ext cx="16230600" cy="27705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20000" b="0" i="0" u="none" strike="noStrike" cap="none">
                <a:solidFill>
                  <a:srgbClr val="FF62AC"/>
                </a:solidFill>
                <a:latin typeface="Anton"/>
                <a:ea typeface="Anton"/>
                <a:cs typeface="Anton"/>
                <a:sym typeface="Anton"/>
              </a:rPr>
              <a:t>ABOUT US</a:t>
            </a: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65BDA"/>
        </a:solidFill>
        <a:effectLst/>
      </p:bgPr>
    </p:bg>
    <p:spTree>
      <p:nvGrpSpPr>
        <p:cNvPr id="1" name="Shape 224"/>
        <p:cNvGrpSpPr/>
        <p:nvPr/>
      </p:nvGrpSpPr>
      <p:grpSpPr>
        <a:xfrm>
          <a:off x="0" y="0"/>
          <a:ext cx="0" cy="0"/>
          <a:chOff x="0" y="0"/>
          <a:chExt cx="0" cy="0"/>
        </a:xfrm>
      </p:grpSpPr>
      <p:pic>
        <p:nvPicPr>
          <p:cNvPr id="225" name="Google Shape;225;p14"/>
          <p:cNvPicPr preferRelativeResize="0"/>
          <p:nvPr/>
        </p:nvPicPr>
        <p:blipFill>
          <a:blip r:embed="rId3">
            <a:alphaModFix/>
          </a:blip>
          <a:stretch>
            <a:fillRect/>
          </a:stretch>
        </p:blipFill>
        <p:spPr>
          <a:xfrm>
            <a:off x="-4485450" y="-846776"/>
            <a:ext cx="10323075" cy="12719951"/>
          </a:xfrm>
          <a:prstGeom prst="rect">
            <a:avLst/>
          </a:prstGeom>
          <a:noFill/>
          <a:ln>
            <a:noFill/>
          </a:ln>
        </p:spPr>
      </p:pic>
      <p:sp>
        <p:nvSpPr>
          <p:cNvPr id="226" name="Google Shape;226;p14"/>
          <p:cNvSpPr txBox="1"/>
          <p:nvPr/>
        </p:nvSpPr>
        <p:spPr>
          <a:xfrm>
            <a:off x="1028700" y="325328"/>
            <a:ext cx="1969658" cy="2025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b="0" i="0" u="none" strike="noStrike" cap="none">
                <a:solidFill>
                  <a:srgbClr val="FF62AC"/>
                </a:solidFill>
                <a:latin typeface="Anton"/>
                <a:ea typeface="Anton"/>
                <a:cs typeface="Anton"/>
                <a:sym typeface="Anton"/>
              </a:rPr>
              <a:t>BRAND NAME</a:t>
            </a:r>
            <a:endParaRPr/>
          </a:p>
        </p:txBody>
      </p:sp>
      <p:sp>
        <p:nvSpPr>
          <p:cNvPr id="227" name="Google Shape;227;p14"/>
          <p:cNvSpPr txBox="1"/>
          <p:nvPr/>
        </p:nvSpPr>
        <p:spPr>
          <a:xfrm>
            <a:off x="15289642" y="325328"/>
            <a:ext cx="1969658" cy="202565"/>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599" b="0" i="0" u="none" strike="noStrike" cap="none">
                <a:solidFill>
                  <a:srgbClr val="FF62AC"/>
                </a:solidFill>
                <a:latin typeface="Anton"/>
                <a:ea typeface="Anton"/>
                <a:cs typeface="Anton"/>
                <a:sym typeface="Anton"/>
              </a:rPr>
              <a:t>SLIDESCARNIVAL</a:t>
            </a:r>
            <a:endParaRPr/>
          </a:p>
        </p:txBody>
      </p:sp>
      <p:grpSp>
        <p:nvGrpSpPr>
          <p:cNvPr id="228" name="Google Shape;228;p14"/>
          <p:cNvGrpSpPr/>
          <p:nvPr/>
        </p:nvGrpSpPr>
        <p:grpSpPr>
          <a:xfrm>
            <a:off x="2013529" y="2340134"/>
            <a:ext cx="15245839" cy="6111742"/>
            <a:chOff x="0" y="200025"/>
            <a:chExt cx="20327785" cy="8148989"/>
          </a:xfrm>
        </p:grpSpPr>
        <p:sp>
          <p:nvSpPr>
            <p:cNvPr id="229" name="Google Shape;229;p14"/>
            <p:cNvSpPr txBox="1"/>
            <p:nvPr/>
          </p:nvSpPr>
          <p:spPr>
            <a:xfrm>
              <a:off x="0" y="200025"/>
              <a:ext cx="20327700" cy="1920900"/>
            </a:xfrm>
            <a:prstGeom prst="rect">
              <a:avLst/>
            </a:prstGeom>
            <a:noFill/>
            <a:ln>
              <a:noFill/>
            </a:ln>
          </p:spPr>
          <p:txBody>
            <a:bodyPr spcFirstLastPara="1" wrap="square" lIns="0" tIns="0" rIns="0" bIns="0" anchor="t" anchorCtr="0">
              <a:spAutoFit/>
            </a:bodyPr>
            <a:lstStyle/>
            <a:p>
              <a:pPr marL="0" marR="0" lvl="0" indent="0" algn="r" rtl="0">
                <a:lnSpc>
                  <a:spcPct val="90000"/>
                </a:lnSpc>
                <a:spcBef>
                  <a:spcPts val="0"/>
                </a:spcBef>
                <a:spcAft>
                  <a:spcPts val="0"/>
                </a:spcAft>
                <a:buNone/>
              </a:pPr>
              <a:r>
                <a:rPr lang="en-US" sz="10400" b="0" i="0" u="none" strike="noStrike" cap="none">
                  <a:solidFill>
                    <a:srgbClr val="FF62AC"/>
                  </a:solidFill>
                  <a:latin typeface="Anton"/>
                  <a:ea typeface="Anton"/>
                  <a:cs typeface="Anton"/>
                  <a:sym typeface="Anton"/>
                </a:rPr>
                <a:t>HISTORY OF OUR PRODUCT</a:t>
              </a:r>
              <a:endParaRPr/>
            </a:p>
          </p:txBody>
        </p:sp>
        <p:sp>
          <p:nvSpPr>
            <p:cNvPr id="230" name="Google Shape;230;p14"/>
            <p:cNvSpPr txBox="1"/>
            <p:nvPr/>
          </p:nvSpPr>
          <p:spPr>
            <a:xfrm>
              <a:off x="7000285" y="2142914"/>
              <a:ext cx="13327500" cy="6206100"/>
            </a:xfrm>
            <a:prstGeom prst="rect">
              <a:avLst/>
            </a:prstGeom>
            <a:noFill/>
            <a:ln>
              <a:noFill/>
            </a:ln>
          </p:spPr>
          <p:txBody>
            <a:bodyPr spcFirstLastPara="1" wrap="square" lIns="0" tIns="0" rIns="0" bIns="0" anchor="t" anchorCtr="0">
              <a:spAutoFit/>
            </a:bodyPr>
            <a:lstStyle/>
            <a:p>
              <a:pPr marL="0" marR="0" lvl="0" indent="0" algn="r" rtl="0">
                <a:lnSpc>
                  <a:spcPct val="90000"/>
                </a:lnSpc>
                <a:spcBef>
                  <a:spcPts val="0"/>
                </a:spcBef>
                <a:spcAft>
                  <a:spcPts val="0"/>
                </a:spcAft>
                <a:buNone/>
              </a:pPr>
              <a:r>
                <a:rPr lang="en-US" sz="2400" b="0" i="0" u="none" strike="noStrike" cap="none">
                  <a:solidFill>
                    <a:srgbClr val="FFFFFF"/>
                  </a:solidFill>
                  <a:latin typeface="DM Sans"/>
                  <a:ea typeface="DM Sans"/>
                  <a:cs typeface="DM Sans"/>
                  <a:sym typeface="DM Sans"/>
                </a:rPr>
                <a:t>Presentations are communication tools that can be used as demonstrations, lectures, speeches, reports, and more. It is mostly presented before an audience. </a:t>
              </a:r>
              <a:endParaRPr/>
            </a:p>
            <a:p>
              <a:pPr marL="0" marR="0" lvl="0" indent="0" algn="r" rtl="0">
                <a:lnSpc>
                  <a:spcPct val="90000"/>
                </a:lnSpc>
                <a:spcBef>
                  <a:spcPts val="0"/>
                </a:spcBef>
                <a:spcAft>
                  <a:spcPts val="0"/>
                </a:spcAft>
                <a:buNone/>
              </a:pPr>
              <a:endParaRPr sz="2400" b="0" i="0" u="none" strike="noStrike" cap="none">
                <a:solidFill>
                  <a:srgbClr val="FFFFFF"/>
                </a:solidFill>
                <a:latin typeface="DM Sans"/>
                <a:ea typeface="DM Sans"/>
                <a:cs typeface="DM Sans"/>
                <a:sym typeface="DM Sans"/>
              </a:endParaRPr>
            </a:p>
            <a:p>
              <a:pPr marL="0" marR="0" lvl="0" indent="0" algn="r" rtl="0">
                <a:lnSpc>
                  <a:spcPct val="90000"/>
                </a:lnSpc>
                <a:spcBef>
                  <a:spcPts val="0"/>
                </a:spcBef>
                <a:spcAft>
                  <a:spcPts val="0"/>
                </a:spcAft>
                <a:buNone/>
              </a:pPr>
              <a:r>
                <a:rPr lang="en-US" sz="2400" b="0" i="0" u="none" strike="noStrike" cap="none">
                  <a:solidFill>
                    <a:srgbClr val="FFFFFF"/>
                  </a:solidFill>
                  <a:latin typeface="DM Sans"/>
                  <a:ea typeface="DM Sans"/>
                  <a:cs typeface="DM Sans"/>
                  <a:sym typeface="DM Sans"/>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a:t>
              </a:r>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65BDA"/>
        </a:solidFill>
        <a:effectLst/>
      </p:bgPr>
    </p:bg>
    <p:spTree>
      <p:nvGrpSpPr>
        <p:cNvPr id="1" name="Shape 234"/>
        <p:cNvGrpSpPr/>
        <p:nvPr/>
      </p:nvGrpSpPr>
      <p:grpSpPr>
        <a:xfrm>
          <a:off x="0" y="0"/>
          <a:ext cx="0" cy="0"/>
          <a:chOff x="0" y="0"/>
          <a:chExt cx="0" cy="0"/>
        </a:xfrm>
      </p:grpSpPr>
      <p:pic>
        <p:nvPicPr>
          <p:cNvPr id="235" name="Google Shape;235;p15"/>
          <p:cNvPicPr preferRelativeResize="0"/>
          <p:nvPr/>
        </p:nvPicPr>
        <p:blipFill>
          <a:blip r:embed="rId3">
            <a:alphaModFix/>
          </a:blip>
          <a:stretch>
            <a:fillRect/>
          </a:stretch>
        </p:blipFill>
        <p:spPr>
          <a:xfrm>
            <a:off x="1028700" y="2854750"/>
            <a:ext cx="5183826" cy="6403549"/>
          </a:xfrm>
          <a:prstGeom prst="rect">
            <a:avLst/>
          </a:prstGeom>
          <a:noFill/>
          <a:ln>
            <a:noFill/>
          </a:ln>
        </p:spPr>
      </p:pic>
      <p:pic>
        <p:nvPicPr>
          <p:cNvPr id="236" name="Google Shape;236;p15"/>
          <p:cNvPicPr preferRelativeResize="0"/>
          <p:nvPr/>
        </p:nvPicPr>
        <p:blipFill>
          <a:blip r:embed="rId4">
            <a:alphaModFix/>
          </a:blip>
          <a:stretch>
            <a:fillRect/>
          </a:stretch>
        </p:blipFill>
        <p:spPr>
          <a:xfrm>
            <a:off x="6552088" y="2854751"/>
            <a:ext cx="5183826" cy="6403549"/>
          </a:xfrm>
          <a:prstGeom prst="rect">
            <a:avLst/>
          </a:prstGeom>
          <a:noFill/>
          <a:ln>
            <a:noFill/>
          </a:ln>
        </p:spPr>
      </p:pic>
      <p:pic>
        <p:nvPicPr>
          <p:cNvPr id="237" name="Google Shape;237;p15"/>
          <p:cNvPicPr preferRelativeResize="0"/>
          <p:nvPr/>
        </p:nvPicPr>
        <p:blipFill>
          <a:blip r:embed="rId5">
            <a:alphaModFix/>
          </a:blip>
          <a:stretch>
            <a:fillRect/>
          </a:stretch>
        </p:blipFill>
        <p:spPr>
          <a:xfrm>
            <a:off x="12075475" y="2854751"/>
            <a:ext cx="5183826" cy="6403549"/>
          </a:xfrm>
          <a:prstGeom prst="rect">
            <a:avLst/>
          </a:prstGeom>
          <a:noFill/>
          <a:ln>
            <a:noFill/>
          </a:ln>
        </p:spPr>
      </p:pic>
      <p:pic>
        <p:nvPicPr>
          <p:cNvPr id="238" name="Google Shape;238;p15"/>
          <p:cNvPicPr preferRelativeResize="0"/>
          <p:nvPr/>
        </p:nvPicPr>
        <p:blipFill>
          <a:blip r:embed="rId6">
            <a:alphaModFix/>
          </a:blip>
          <a:stretch>
            <a:fillRect/>
          </a:stretch>
        </p:blipFill>
        <p:spPr>
          <a:xfrm>
            <a:off x="15432150" y="-1724104"/>
            <a:ext cx="3654300" cy="4263349"/>
          </a:xfrm>
          <a:prstGeom prst="rect">
            <a:avLst/>
          </a:prstGeom>
          <a:noFill/>
          <a:ln>
            <a:noFill/>
          </a:ln>
        </p:spPr>
      </p:pic>
      <p:sp>
        <p:nvSpPr>
          <p:cNvPr id="239" name="Google Shape;239;p15"/>
          <p:cNvSpPr txBox="1"/>
          <p:nvPr/>
        </p:nvSpPr>
        <p:spPr>
          <a:xfrm>
            <a:off x="1028700" y="325328"/>
            <a:ext cx="1969658" cy="2025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599" b="0" i="0" u="none" strike="noStrike" cap="none">
                <a:solidFill>
                  <a:srgbClr val="FF62AC"/>
                </a:solidFill>
                <a:latin typeface="Anton"/>
                <a:ea typeface="Anton"/>
                <a:cs typeface="Anton"/>
                <a:sym typeface="Anton"/>
              </a:rPr>
              <a:t>BRAND NAME</a:t>
            </a:r>
            <a:endParaRPr/>
          </a:p>
        </p:txBody>
      </p:sp>
      <p:sp>
        <p:nvSpPr>
          <p:cNvPr id="240" name="Google Shape;240;p15"/>
          <p:cNvSpPr txBox="1"/>
          <p:nvPr/>
        </p:nvSpPr>
        <p:spPr>
          <a:xfrm>
            <a:off x="15289642" y="325328"/>
            <a:ext cx="1969658" cy="202565"/>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599" b="0" i="0" u="none" strike="noStrike" cap="none">
                <a:solidFill>
                  <a:srgbClr val="FF62AC"/>
                </a:solidFill>
                <a:latin typeface="Anton"/>
                <a:ea typeface="Anton"/>
                <a:cs typeface="Anton"/>
                <a:sym typeface="Anton"/>
              </a:rPr>
              <a:t>SLIDESCARNIVAL</a:t>
            </a:r>
            <a:endParaRPr/>
          </a:p>
        </p:txBody>
      </p:sp>
      <p:sp>
        <p:nvSpPr>
          <p:cNvPr id="241" name="Google Shape;241;p15"/>
          <p:cNvSpPr txBox="1"/>
          <p:nvPr/>
        </p:nvSpPr>
        <p:spPr>
          <a:xfrm>
            <a:off x="1028700" y="1228725"/>
            <a:ext cx="15245700" cy="14406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10400" b="0" i="0" u="none" strike="noStrike" cap="none">
                <a:solidFill>
                  <a:srgbClr val="FF62AC"/>
                </a:solidFill>
                <a:latin typeface="Anton"/>
                <a:ea typeface="Anton"/>
                <a:cs typeface="Anton"/>
                <a:sym typeface="Anton"/>
              </a:rPr>
              <a:t>GALLERY</a:t>
            </a: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Bold Text and Color Morph Product Launch">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723</Words>
  <Application>Microsoft Macintosh PowerPoint</Application>
  <PresentationFormat>Custom</PresentationFormat>
  <Paragraphs>118</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Anton</vt:lpstr>
      <vt:lpstr>Calibri</vt:lpstr>
      <vt:lpstr>DM Sans</vt:lpstr>
      <vt:lpstr>Arial</vt:lpstr>
      <vt:lpstr>Bold Text and Color Morph Product Launch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jillene baniqued</cp:lastModifiedBy>
  <cp:revision>1</cp:revision>
  <dcterms:modified xsi:type="dcterms:W3CDTF">2024-09-02T07:01:44Z</dcterms:modified>
</cp:coreProperties>
</file>