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3"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Lst>
  <p:sldSz cy="10287000" cx="18288000"/>
  <p:notesSz cx="6858000" cy="9144000"/>
  <p:embeddedFontLst>
    <p:embeddedFont>
      <p:font typeface="Josefin Sans"/>
      <p:regular r:id="rId23"/>
      <p:bold r:id="rId24"/>
      <p:italic r:id="rId25"/>
      <p:boldItalic r:id="rId2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font" Target="fonts/JosefinSans-bold.fntdata"/><Relationship Id="rId23" Type="http://schemas.openxmlformats.org/officeDocument/2006/relationships/font" Target="fonts/JosefinSans-regular.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JosefinSans-boldItalic.fntdata"/><Relationship Id="rId25" Type="http://schemas.openxmlformats.org/officeDocument/2006/relationships/font" Target="fonts/JosefinSans-italic.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 name="Shape 55"/>
        <p:cNvGrpSpPr/>
        <p:nvPr/>
      </p:nvGrpSpPr>
      <p:grpSpPr>
        <a:xfrm>
          <a:off x="0" y="0"/>
          <a:ext cx="0" cy="0"/>
          <a:chOff x="0" y="0"/>
          <a:chExt cx="0" cy="0"/>
        </a:xfrm>
      </p:grpSpPr>
      <p:sp>
        <p:nvSpPr>
          <p:cNvPr id="56" name="Google Shape;56;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7" name="Google Shape;57;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 name="Shape 214"/>
        <p:cNvGrpSpPr/>
        <p:nvPr/>
      </p:nvGrpSpPr>
      <p:grpSpPr>
        <a:xfrm>
          <a:off x="0" y="0"/>
          <a:ext cx="0" cy="0"/>
          <a:chOff x="0" y="0"/>
          <a:chExt cx="0" cy="0"/>
        </a:xfrm>
      </p:grpSpPr>
      <p:sp>
        <p:nvSpPr>
          <p:cNvPr id="215" name="Google Shape;215;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6" name="Google Shape;216;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 name="Shape 230"/>
        <p:cNvGrpSpPr/>
        <p:nvPr/>
      </p:nvGrpSpPr>
      <p:grpSpPr>
        <a:xfrm>
          <a:off x="0" y="0"/>
          <a:ext cx="0" cy="0"/>
          <a:chOff x="0" y="0"/>
          <a:chExt cx="0" cy="0"/>
        </a:xfrm>
      </p:grpSpPr>
      <p:sp>
        <p:nvSpPr>
          <p:cNvPr id="231" name="Google Shape;231;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2" name="Google Shape;232;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 name="Shape 246"/>
        <p:cNvGrpSpPr/>
        <p:nvPr/>
      </p:nvGrpSpPr>
      <p:grpSpPr>
        <a:xfrm>
          <a:off x="0" y="0"/>
          <a:ext cx="0" cy="0"/>
          <a:chOff x="0" y="0"/>
          <a:chExt cx="0" cy="0"/>
        </a:xfrm>
      </p:grpSpPr>
      <p:sp>
        <p:nvSpPr>
          <p:cNvPr id="247" name="Google Shape;247;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8" name="Google Shape;248;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3" name="Shape 263"/>
        <p:cNvGrpSpPr/>
        <p:nvPr/>
      </p:nvGrpSpPr>
      <p:grpSpPr>
        <a:xfrm>
          <a:off x="0" y="0"/>
          <a:ext cx="0" cy="0"/>
          <a:chOff x="0" y="0"/>
          <a:chExt cx="0" cy="0"/>
        </a:xfrm>
      </p:grpSpPr>
      <p:sp>
        <p:nvSpPr>
          <p:cNvPr id="264" name="Google Shape;264;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5" name="Google Shape;265;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9" name="Shape 279"/>
        <p:cNvGrpSpPr/>
        <p:nvPr/>
      </p:nvGrpSpPr>
      <p:grpSpPr>
        <a:xfrm>
          <a:off x="0" y="0"/>
          <a:ext cx="0" cy="0"/>
          <a:chOff x="0" y="0"/>
          <a:chExt cx="0" cy="0"/>
        </a:xfrm>
      </p:grpSpPr>
      <p:sp>
        <p:nvSpPr>
          <p:cNvPr id="280" name="Google Shape;280;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1" name="Google Shape;281;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5" name="Shape 295"/>
        <p:cNvGrpSpPr/>
        <p:nvPr/>
      </p:nvGrpSpPr>
      <p:grpSpPr>
        <a:xfrm>
          <a:off x="0" y="0"/>
          <a:ext cx="0" cy="0"/>
          <a:chOff x="0" y="0"/>
          <a:chExt cx="0" cy="0"/>
        </a:xfrm>
      </p:grpSpPr>
      <p:sp>
        <p:nvSpPr>
          <p:cNvPr id="296" name="Google Shape;296;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7" name="Google Shape;297;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3" name="Shape 313"/>
        <p:cNvGrpSpPr/>
        <p:nvPr/>
      </p:nvGrpSpPr>
      <p:grpSpPr>
        <a:xfrm>
          <a:off x="0" y="0"/>
          <a:ext cx="0" cy="0"/>
          <a:chOff x="0" y="0"/>
          <a:chExt cx="0" cy="0"/>
        </a:xfrm>
      </p:grpSpPr>
      <p:sp>
        <p:nvSpPr>
          <p:cNvPr id="314" name="Google Shape;314;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5" name="Google Shape;315;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1" name="Shape 381"/>
        <p:cNvGrpSpPr/>
        <p:nvPr/>
      </p:nvGrpSpPr>
      <p:grpSpPr>
        <a:xfrm>
          <a:off x="0" y="0"/>
          <a:ext cx="0" cy="0"/>
          <a:chOff x="0" y="0"/>
          <a:chExt cx="0" cy="0"/>
        </a:xfrm>
      </p:grpSpPr>
      <p:sp>
        <p:nvSpPr>
          <p:cNvPr id="382" name="Google Shape;382;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83" name="Google Shape;383;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 name="Shape 67"/>
        <p:cNvGrpSpPr/>
        <p:nvPr/>
      </p:nvGrpSpPr>
      <p:grpSpPr>
        <a:xfrm>
          <a:off x="0" y="0"/>
          <a:ext cx="0" cy="0"/>
          <a:chOff x="0" y="0"/>
          <a:chExt cx="0" cy="0"/>
        </a:xfrm>
      </p:grpSpPr>
      <p:sp>
        <p:nvSpPr>
          <p:cNvPr id="68" name="Google Shape;68;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9" name="Google Shape;69;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 name="Shape 81"/>
        <p:cNvGrpSpPr/>
        <p:nvPr/>
      </p:nvGrpSpPr>
      <p:grpSpPr>
        <a:xfrm>
          <a:off x="0" y="0"/>
          <a:ext cx="0" cy="0"/>
          <a:chOff x="0" y="0"/>
          <a:chExt cx="0" cy="0"/>
        </a:xfrm>
      </p:grpSpPr>
      <p:sp>
        <p:nvSpPr>
          <p:cNvPr id="82" name="Google Shape;82;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3" name="Google Shape;83;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 name="Shape 91"/>
        <p:cNvGrpSpPr/>
        <p:nvPr/>
      </p:nvGrpSpPr>
      <p:grpSpPr>
        <a:xfrm>
          <a:off x="0" y="0"/>
          <a:ext cx="0" cy="0"/>
          <a:chOff x="0" y="0"/>
          <a:chExt cx="0" cy="0"/>
        </a:xfrm>
      </p:grpSpPr>
      <p:sp>
        <p:nvSpPr>
          <p:cNvPr id="92" name="Google Shape;92;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3" name="Google Shape;93;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 name="Shape 107"/>
        <p:cNvGrpSpPr/>
        <p:nvPr/>
      </p:nvGrpSpPr>
      <p:grpSpPr>
        <a:xfrm>
          <a:off x="0" y="0"/>
          <a:ext cx="0" cy="0"/>
          <a:chOff x="0" y="0"/>
          <a:chExt cx="0" cy="0"/>
        </a:xfrm>
      </p:grpSpPr>
      <p:sp>
        <p:nvSpPr>
          <p:cNvPr id="108" name="Google Shape;108;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9" name="Google Shape;109;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1" name="Google Shape;141;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 name="Shape 152"/>
        <p:cNvGrpSpPr/>
        <p:nvPr/>
      </p:nvGrpSpPr>
      <p:grpSpPr>
        <a:xfrm>
          <a:off x="0" y="0"/>
          <a:ext cx="0" cy="0"/>
          <a:chOff x="0" y="0"/>
          <a:chExt cx="0" cy="0"/>
        </a:xfrm>
      </p:grpSpPr>
      <p:sp>
        <p:nvSpPr>
          <p:cNvPr id="153" name="Google Shape;153;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4" name="Google Shape;154;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 name="Shape 175"/>
        <p:cNvGrpSpPr/>
        <p:nvPr/>
      </p:nvGrpSpPr>
      <p:grpSpPr>
        <a:xfrm>
          <a:off x="0" y="0"/>
          <a:ext cx="0" cy="0"/>
          <a:chOff x="0" y="0"/>
          <a:chExt cx="0" cy="0"/>
        </a:xfrm>
      </p:grpSpPr>
      <p:sp>
        <p:nvSpPr>
          <p:cNvPr id="176" name="Google Shape;176;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7" name="Google Shape;177;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 name="Shape 198"/>
        <p:cNvGrpSpPr/>
        <p:nvPr/>
      </p:nvGrpSpPr>
      <p:grpSpPr>
        <a:xfrm>
          <a:off x="0" y="0"/>
          <a:ext cx="0" cy="0"/>
          <a:chOff x="0" y="0"/>
          <a:chExt cx="0" cy="0"/>
        </a:xfrm>
      </p:grpSpPr>
      <p:sp>
        <p:nvSpPr>
          <p:cNvPr id="199" name="Google Shape;199;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0" name="Google Shape;200;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 Id="rId3" Type="http://schemas.openxmlformats.org/officeDocument/2006/relationships/image" Target="../media/image6.png"/><Relationship Id="rId4" Type="http://schemas.openxmlformats.org/officeDocument/2006/relationships/image" Target="../media/image17.png"/><Relationship Id="rId5" Type="http://schemas.openxmlformats.org/officeDocument/2006/relationships/image" Target="../media/image2.png"/><Relationship Id="rId6"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 Id="rId3" Type="http://schemas.openxmlformats.org/officeDocument/2006/relationships/image" Target="../media/image7.png"/><Relationship Id="rId4" Type="http://schemas.openxmlformats.org/officeDocument/2006/relationships/image" Target="../media/image14.png"/><Relationship Id="rId5" Type="http://schemas.openxmlformats.org/officeDocument/2006/relationships/image" Target="../media/image8.png"/><Relationship Id="rId6"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7.png"/><Relationship Id="rId3" Type="http://schemas.openxmlformats.org/officeDocument/2006/relationships/image" Target="../media/image1.png"/><Relationship Id="rId4" Type="http://schemas.openxmlformats.org/officeDocument/2006/relationships/image" Target="../media/image4.png"/><Relationship Id="rId5" Type="http://schemas.openxmlformats.org/officeDocument/2006/relationships/image" Target="../media/image8.png"/><Relationship Id="rId6" Type="http://schemas.openxmlformats.org/officeDocument/2006/relationships/image" Target="../media/image1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4.png"/><Relationship Id="rId3" Type="http://schemas.openxmlformats.org/officeDocument/2006/relationships/image" Target="../media/image15.png"/><Relationship Id="rId4" Type="http://schemas.openxmlformats.org/officeDocument/2006/relationships/image" Target="../media/image16.png"/><Relationship Id="rId5" Type="http://schemas.openxmlformats.org/officeDocument/2006/relationships/image" Target="../media/image1.png"/><Relationship Id="rId6" Type="http://schemas.openxmlformats.org/officeDocument/2006/relationships/image" Target="../media/image8.png"/><Relationship Id="rId7" Type="http://schemas.openxmlformats.org/officeDocument/2006/relationships/image" Target="../media/image12.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 name="Shape 11"/>
        <p:cNvGrpSpPr/>
        <p:nvPr/>
      </p:nvGrpSpPr>
      <p:grpSpPr>
        <a:xfrm>
          <a:off x="0" y="0"/>
          <a:ext cx="0" cy="0"/>
          <a:chOff x="0" y="0"/>
          <a:chExt cx="0" cy="0"/>
        </a:xfrm>
      </p:grpSpPr>
      <p:sp>
        <p:nvSpPr>
          <p:cNvPr id="12" name="Google Shape;12;p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 name="Google Shape;13;p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 name="Google Shape;14;p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rgbClr val="21223E"/>
        </a:solidFill>
      </p:bgPr>
    </p:bg>
    <p:spTree>
      <p:nvGrpSpPr>
        <p:cNvPr id="15" name="Shape 15"/>
        <p:cNvGrpSpPr/>
        <p:nvPr/>
      </p:nvGrpSpPr>
      <p:grpSpPr>
        <a:xfrm>
          <a:off x="0" y="0"/>
          <a:ext cx="0" cy="0"/>
          <a:chOff x="0" y="0"/>
          <a:chExt cx="0" cy="0"/>
        </a:xfrm>
      </p:grpSpPr>
      <p:pic>
        <p:nvPicPr>
          <p:cNvPr id="16" name="Google Shape;16;p3"/>
          <p:cNvPicPr preferRelativeResize="0"/>
          <p:nvPr/>
        </p:nvPicPr>
        <p:blipFill>
          <a:blip r:embed="rId2">
            <a:alphaModFix/>
          </a:blip>
          <a:stretch>
            <a:fillRect/>
          </a:stretch>
        </p:blipFill>
        <p:spPr>
          <a:xfrm>
            <a:off x="12799504" y="80057"/>
            <a:ext cx="13975823" cy="9915508"/>
          </a:xfrm>
          <a:prstGeom prst="rect">
            <a:avLst/>
          </a:prstGeom>
          <a:noFill/>
          <a:ln>
            <a:noFill/>
          </a:ln>
        </p:spPr>
      </p:pic>
      <p:pic>
        <p:nvPicPr>
          <p:cNvPr id="17" name="Google Shape;17;p3"/>
          <p:cNvPicPr preferRelativeResize="0"/>
          <p:nvPr/>
        </p:nvPicPr>
        <p:blipFill>
          <a:blip r:embed="rId3">
            <a:alphaModFix/>
          </a:blip>
          <a:stretch>
            <a:fillRect/>
          </a:stretch>
        </p:blipFill>
        <p:spPr>
          <a:xfrm>
            <a:off x="17052453" y="7207786"/>
            <a:ext cx="2734975" cy="2696989"/>
          </a:xfrm>
          <a:prstGeom prst="rect">
            <a:avLst/>
          </a:prstGeom>
          <a:noFill/>
          <a:ln>
            <a:noFill/>
          </a:ln>
        </p:spPr>
      </p:pic>
      <p:pic>
        <p:nvPicPr>
          <p:cNvPr id="18" name="Google Shape;18;p3"/>
          <p:cNvPicPr preferRelativeResize="0"/>
          <p:nvPr/>
        </p:nvPicPr>
        <p:blipFill>
          <a:blip r:embed="rId4">
            <a:alphaModFix/>
          </a:blip>
          <a:stretch>
            <a:fillRect/>
          </a:stretch>
        </p:blipFill>
        <p:spPr>
          <a:xfrm>
            <a:off x="-6033615" y="7411"/>
            <a:ext cx="9849799" cy="10281314"/>
          </a:xfrm>
          <a:prstGeom prst="rect">
            <a:avLst/>
          </a:prstGeom>
          <a:noFill/>
          <a:ln>
            <a:noFill/>
          </a:ln>
        </p:spPr>
      </p:pic>
      <p:pic>
        <p:nvPicPr>
          <p:cNvPr id="19" name="Google Shape;19;p3"/>
          <p:cNvPicPr preferRelativeResize="0"/>
          <p:nvPr/>
        </p:nvPicPr>
        <p:blipFill>
          <a:blip r:embed="rId5">
            <a:alphaModFix/>
          </a:blip>
          <a:stretch>
            <a:fillRect/>
          </a:stretch>
        </p:blipFill>
        <p:spPr>
          <a:xfrm>
            <a:off x="683787" y="-545656"/>
            <a:ext cx="2517775" cy="2505186"/>
          </a:xfrm>
          <a:prstGeom prst="rect">
            <a:avLst/>
          </a:prstGeom>
          <a:noFill/>
          <a:ln>
            <a:noFill/>
          </a:ln>
        </p:spPr>
      </p:pic>
      <p:pic>
        <p:nvPicPr>
          <p:cNvPr id="20" name="Google Shape;20;p3"/>
          <p:cNvPicPr preferRelativeResize="0"/>
          <p:nvPr/>
        </p:nvPicPr>
        <p:blipFill>
          <a:blip r:embed="rId6">
            <a:alphaModFix/>
          </a:blip>
          <a:stretch>
            <a:fillRect/>
          </a:stretch>
        </p:blipFill>
        <p:spPr>
          <a:xfrm>
            <a:off x="0" y="9779741"/>
            <a:ext cx="18288000" cy="508992"/>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bg>
      <p:bgPr>
        <a:solidFill>
          <a:srgbClr val="F4F7E2"/>
        </a:solidFill>
      </p:bgPr>
    </p:bg>
    <p:spTree>
      <p:nvGrpSpPr>
        <p:cNvPr id="21" name="Shape 21"/>
        <p:cNvGrpSpPr/>
        <p:nvPr/>
      </p:nvGrpSpPr>
      <p:grpSpPr>
        <a:xfrm>
          <a:off x="0" y="0"/>
          <a:ext cx="0" cy="0"/>
          <a:chOff x="0" y="0"/>
          <a:chExt cx="0" cy="0"/>
        </a:xfrm>
      </p:grpSpPr>
      <p:pic>
        <p:nvPicPr>
          <p:cNvPr id="22" name="Google Shape;22;p4"/>
          <p:cNvPicPr preferRelativeResize="0"/>
          <p:nvPr/>
        </p:nvPicPr>
        <p:blipFill>
          <a:blip r:embed="rId2">
            <a:alphaModFix/>
          </a:blip>
          <a:stretch>
            <a:fillRect/>
          </a:stretch>
        </p:blipFill>
        <p:spPr>
          <a:xfrm>
            <a:off x="10149400" y="7964736"/>
            <a:ext cx="7109900" cy="2069489"/>
          </a:xfrm>
          <a:prstGeom prst="rect">
            <a:avLst/>
          </a:prstGeom>
          <a:noFill/>
          <a:ln>
            <a:noFill/>
          </a:ln>
        </p:spPr>
      </p:pic>
      <p:pic>
        <p:nvPicPr>
          <p:cNvPr id="23" name="Google Shape;23;p4"/>
          <p:cNvPicPr preferRelativeResize="0"/>
          <p:nvPr/>
        </p:nvPicPr>
        <p:blipFill>
          <a:blip r:embed="rId3">
            <a:alphaModFix/>
          </a:blip>
          <a:stretch>
            <a:fillRect/>
          </a:stretch>
        </p:blipFill>
        <p:spPr>
          <a:xfrm>
            <a:off x="2120301" y="7060493"/>
            <a:ext cx="3200649" cy="3111765"/>
          </a:xfrm>
          <a:prstGeom prst="rect">
            <a:avLst/>
          </a:prstGeom>
          <a:noFill/>
          <a:ln>
            <a:noFill/>
          </a:ln>
        </p:spPr>
      </p:pic>
      <p:pic>
        <p:nvPicPr>
          <p:cNvPr id="24" name="Google Shape;24;p4"/>
          <p:cNvPicPr preferRelativeResize="0"/>
          <p:nvPr/>
        </p:nvPicPr>
        <p:blipFill>
          <a:blip r:embed="rId4">
            <a:alphaModFix/>
          </a:blip>
          <a:stretch>
            <a:fillRect/>
          </a:stretch>
        </p:blipFill>
        <p:spPr>
          <a:xfrm>
            <a:off x="-9979101" y="2353033"/>
            <a:ext cx="12099402" cy="7681207"/>
          </a:xfrm>
          <a:prstGeom prst="rect">
            <a:avLst/>
          </a:prstGeom>
          <a:noFill/>
          <a:ln>
            <a:noFill/>
          </a:ln>
        </p:spPr>
      </p:pic>
      <p:grpSp>
        <p:nvGrpSpPr>
          <p:cNvPr id="25" name="Google Shape;25;p4"/>
          <p:cNvGrpSpPr/>
          <p:nvPr/>
        </p:nvGrpSpPr>
        <p:grpSpPr>
          <a:xfrm>
            <a:off x="0" y="9781463"/>
            <a:ext cx="18288000" cy="505537"/>
            <a:chOff x="0" y="0"/>
            <a:chExt cx="24384000" cy="674049"/>
          </a:xfrm>
        </p:grpSpPr>
        <p:sp>
          <p:nvSpPr>
            <p:cNvPr id="26" name="Google Shape;26;p4"/>
            <p:cNvSpPr/>
            <p:nvPr/>
          </p:nvSpPr>
          <p:spPr>
            <a:xfrm>
              <a:off x="0" y="0"/>
              <a:ext cx="7771615" cy="674049"/>
            </a:xfrm>
            <a:custGeom>
              <a:rect b="b" l="l" r="r" t="t"/>
              <a:pathLst>
                <a:path extrusionOk="0" h="674049" w="7771615">
                  <a:moveTo>
                    <a:pt x="0" y="0"/>
                  </a:moveTo>
                  <a:lnTo>
                    <a:pt x="7771615" y="0"/>
                  </a:lnTo>
                  <a:lnTo>
                    <a:pt x="7771615" y="674049"/>
                  </a:lnTo>
                  <a:lnTo>
                    <a:pt x="0" y="674049"/>
                  </a:lnTo>
                  <a:lnTo>
                    <a:pt x="0" y="0"/>
                  </a:lnTo>
                  <a:close/>
                </a:path>
              </a:pathLst>
            </a:custGeom>
            <a:blipFill rotWithShape="1">
              <a:blip r:embed="rId5">
                <a:alphaModFix/>
              </a:blip>
              <a:stretch>
                <a:fillRect b="0" l="-22127" r="-78998" t="-2321307"/>
              </a:stretch>
            </a:blipFill>
            <a:ln>
              <a:noFill/>
            </a:ln>
          </p:spPr>
        </p:sp>
        <p:sp>
          <p:nvSpPr>
            <p:cNvPr id="27" name="Google Shape;27;p4"/>
            <p:cNvSpPr/>
            <p:nvPr/>
          </p:nvSpPr>
          <p:spPr>
            <a:xfrm flipH="1">
              <a:off x="7758915" y="0"/>
              <a:ext cx="4036313" cy="674049"/>
            </a:xfrm>
            <a:custGeom>
              <a:rect b="b" l="l" r="r" t="t"/>
              <a:pathLst>
                <a:path extrusionOk="0" h="674049" w="4036313">
                  <a:moveTo>
                    <a:pt x="4036313" y="0"/>
                  </a:moveTo>
                  <a:lnTo>
                    <a:pt x="0" y="0"/>
                  </a:lnTo>
                  <a:lnTo>
                    <a:pt x="0" y="674049"/>
                  </a:lnTo>
                  <a:lnTo>
                    <a:pt x="4036313" y="674049"/>
                  </a:lnTo>
                  <a:lnTo>
                    <a:pt x="4036313" y="0"/>
                  </a:lnTo>
                  <a:close/>
                </a:path>
              </a:pathLst>
            </a:custGeom>
            <a:blipFill rotWithShape="1">
              <a:blip r:embed="rId5">
                <a:alphaModFix/>
              </a:blip>
              <a:stretch>
                <a:fillRect b="0" l="-135148" r="-152118" t="-2321307"/>
              </a:stretch>
            </a:blipFill>
            <a:ln>
              <a:noFill/>
            </a:ln>
          </p:spPr>
        </p:sp>
        <p:sp>
          <p:nvSpPr>
            <p:cNvPr id="28" name="Google Shape;28;p4"/>
            <p:cNvSpPr/>
            <p:nvPr/>
          </p:nvSpPr>
          <p:spPr>
            <a:xfrm flipH="1">
              <a:off x="11782528" y="0"/>
              <a:ext cx="4036313" cy="674049"/>
            </a:xfrm>
            <a:custGeom>
              <a:rect b="b" l="l" r="r" t="t"/>
              <a:pathLst>
                <a:path extrusionOk="0" h="674049" w="4036313">
                  <a:moveTo>
                    <a:pt x="4036312" y="0"/>
                  </a:moveTo>
                  <a:lnTo>
                    <a:pt x="0" y="0"/>
                  </a:lnTo>
                  <a:lnTo>
                    <a:pt x="0" y="674049"/>
                  </a:lnTo>
                  <a:lnTo>
                    <a:pt x="4036312" y="674049"/>
                  </a:lnTo>
                  <a:lnTo>
                    <a:pt x="4036312" y="0"/>
                  </a:lnTo>
                  <a:close/>
                </a:path>
              </a:pathLst>
            </a:custGeom>
            <a:blipFill rotWithShape="1">
              <a:blip r:embed="rId5">
                <a:alphaModFix/>
              </a:blip>
              <a:stretch>
                <a:fillRect b="0" l="-135148" r="-152118" t="-2321307"/>
              </a:stretch>
            </a:blipFill>
            <a:ln>
              <a:noFill/>
            </a:ln>
          </p:spPr>
        </p:sp>
        <p:sp>
          <p:nvSpPr>
            <p:cNvPr id="29" name="Google Shape;29;p4"/>
            <p:cNvSpPr/>
            <p:nvPr/>
          </p:nvSpPr>
          <p:spPr>
            <a:xfrm flipH="1">
              <a:off x="15793440" y="0"/>
              <a:ext cx="4036313" cy="674049"/>
            </a:xfrm>
            <a:custGeom>
              <a:rect b="b" l="l" r="r" t="t"/>
              <a:pathLst>
                <a:path extrusionOk="0" h="674049" w="4036313">
                  <a:moveTo>
                    <a:pt x="4036313" y="0"/>
                  </a:moveTo>
                  <a:lnTo>
                    <a:pt x="0" y="0"/>
                  </a:lnTo>
                  <a:lnTo>
                    <a:pt x="0" y="674049"/>
                  </a:lnTo>
                  <a:lnTo>
                    <a:pt x="4036313" y="674049"/>
                  </a:lnTo>
                  <a:lnTo>
                    <a:pt x="4036313" y="0"/>
                  </a:lnTo>
                  <a:close/>
                </a:path>
              </a:pathLst>
            </a:custGeom>
            <a:blipFill rotWithShape="1">
              <a:blip r:embed="rId5">
                <a:alphaModFix/>
              </a:blip>
              <a:stretch>
                <a:fillRect b="0" l="-135148" r="-152118" t="-2321307"/>
              </a:stretch>
            </a:blipFill>
            <a:ln>
              <a:noFill/>
            </a:ln>
          </p:spPr>
        </p:sp>
        <p:sp>
          <p:nvSpPr>
            <p:cNvPr id="30" name="Google Shape;30;p4"/>
            <p:cNvSpPr/>
            <p:nvPr/>
          </p:nvSpPr>
          <p:spPr>
            <a:xfrm flipH="1">
              <a:off x="19336710" y="0"/>
              <a:ext cx="5047290" cy="674049"/>
            </a:xfrm>
            <a:custGeom>
              <a:rect b="b" l="l" r="r" t="t"/>
              <a:pathLst>
                <a:path extrusionOk="0" h="674049" w="5047290">
                  <a:moveTo>
                    <a:pt x="5047290" y="0"/>
                  </a:moveTo>
                  <a:lnTo>
                    <a:pt x="0" y="0"/>
                  </a:lnTo>
                  <a:lnTo>
                    <a:pt x="0" y="674049"/>
                  </a:lnTo>
                  <a:lnTo>
                    <a:pt x="5047290" y="674049"/>
                  </a:lnTo>
                  <a:lnTo>
                    <a:pt x="5047290" y="0"/>
                  </a:lnTo>
                  <a:close/>
                </a:path>
              </a:pathLst>
            </a:custGeom>
            <a:blipFill rotWithShape="1">
              <a:blip r:embed="rId5">
                <a:alphaModFix/>
              </a:blip>
              <a:stretch>
                <a:fillRect b="0" l="-35355" r="-174318" t="-2321307"/>
              </a:stretch>
            </a:blipFill>
            <a:ln>
              <a:noFill/>
            </a:ln>
          </p:spPr>
        </p:sp>
      </p:grpSp>
      <p:pic>
        <p:nvPicPr>
          <p:cNvPr id="31" name="Google Shape;31;p4"/>
          <p:cNvPicPr preferRelativeResize="0"/>
          <p:nvPr/>
        </p:nvPicPr>
        <p:blipFill>
          <a:blip r:embed="rId6">
            <a:alphaModFix/>
          </a:blip>
          <a:stretch>
            <a:fillRect/>
          </a:stretch>
        </p:blipFill>
        <p:spPr>
          <a:xfrm>
            <a:off x="13284522" y="1822507"/>
            <a:ext cx="6638175" cy="8350195"/>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rgbClr val="F4F7E2"/>
        </a:solidFill>
      </p:bgPr>
    </p:bg>
    <p:spTree>
      <p:nvGrpSpPr>
        <p:cNvPr id="32" name="Shape 32"/>
        <p:cNvGrpSpPr/>
        <p:nvPr/>
      </p:nvGrpSpPr>
      <p:grpSpPr>
        <a:xfrm>
          <a:off x="0" y="0"/>
          <a:ext cx="0" cy="0"/>
          <a:chOff x="0" y="0"/>
          <a:chExt cx="0" cy="0"/>
        </a:xfrm>
      </p:grpSpPr>
      <p:pic>
        <p:nvPicPr>
          <p:cNvPr id="33" name="Google Shape;33;p5"/>
          <p:cNvPicPr preferRelativeResize="0"/>
          <p:nvPr/>
        </p:nvPicPr>
        <p:blipFill>
          <a:blip r:embed="rId2">
            <a:alphaModFix/>
          </a:blip>
          <a:stretch>
            <a:fillRect/>
          </a:stretch>
        </p:blipFill>
        <p:spPr>
          <a:xfrm>
            <a:off x="-6301656" y="2117725"/>
            <a:ext cx="10043626" cy="8122100"/>
          </a:xfrm>
          <a:prstGeom prst="rect">
            <a:avLst/>
          </a:prstGeom>
          <a:noFill/>
          <a:ln>
            <a:noFill/>
          </a:ln>
        </p:spPr>
      </p:pic>
      <p:pic>
        <p:nvPicPr>
          <p:cNvPr id="34" name="Google Shape;34;p5"/>
          <p:cNvPicPr preferRelativeResize="0"/>
          <p:nvPr/>
        </p:nvPicPr>
        <p:blipFill>
          <a:blip r:embed="rId3">
            <a:alphaModFix/>
          </a:blip>
          <a:stretch>
            <a:fillRect/>
          </a:stretch>
        </p:blipFill>
        <p:spPr>
          <a:xfrm>
            <a:off x="16703450" y="-338357"/>
            <a:ext cx="1770950" cy="1682387"/>
          </a:xfrm>
          <a:prstGeom prst="rect">
            <a:avLst/>
          </a:prstGeom>
          <a:noFill/>
          <a:ln>
            <a:noFill/>
          </a:ln>
        </p:spPr>
      </p:pic>
      <p:sp>
        <p:nvSpPr>
          <p:cNvPr id="35" name="Google Shape;35;p5"/>
          <p:cNvSpPr/>
          <p:nvPr/>
        </p:nvSpPr>
        <p:spPr>
          <a:xfrm>
            <a:off x="-3861993" y="976066"/>
            <a:ext cx="11141297" cy="9196634"/>
          </a:xfrm>
          <a:custGeom>
            <a:rect b="b" l="l" r="r" t="t"/>
            <a:pathLst>
              <a:path extrusionOk="0" h="9196634" w="11141297">
                <a:moveTo>
                  <a:pt x="0" y="0"/>
                </a:moveTo>
                <a:lnTo>
                  <a:pt x="11141298" y="0"/>
                </a:lnTo>
                <a:lnTo>
                  <a:pt x="11141298" y="9196634"/>
                </a:lnTo>
                <a:lnTo>
                  <a:pt x="0" y="9196634"/>
                </a:lnTo>
                <a:lnTo>
                  <a:pt x="0" y="0"/>
                </a:lnTo>
                <a:close/>
              </a:path>
            </a:pathLst>
          </a:custGeom>
          <a:blipFill rotWithShape="1">
            <a:blip r:embed="rId4">
              <a:alphaModFix/>
            </a:blip>
            <a:stretch>
              <a:fillRect b="0" l="0" r="0" t="0"/>
            </a:stretch>
          </a:blipFill>
          <a:ln>
            <a:noFill/>
          </a:ln>
        </p:spPr>
      </p:sp>
      <p:grpSp>
        <p:nvGrpSpPr>
          <p:cNvPr id="36" name="Google Shape;36;p5"/>
          <p:cNvGrpSpPr/>
          <p:nvPr/>
        </p:nvGrpSpPr>
        <p:grpSpPr>
          <a:xfrm>
            <a:off x="0" y="9781463"/>
            <a:ext cx="18288000" cy="505537"/>
            <a:chOff x="0" y="0"/>
            <a:chExt cx="24384000" cy="674049"/>
          </a:xfrm>
        </p:grpSpPr>
        <p:sp>
          <p:nvSpPr>
            <p:cNvPr id="37" name="Google Shape;37;p5"/>
            <p:cNvSpPr/>
            <p:nvPr/>
          </p:nvSpPr>
          <p:spPr>
            <a:xfrm>
              <a:off x="0" y="0"/>
              <a:ext cx="7771615" cy="674049"/>
            </a:xfrm>
            <a:custGeom>
              <a:rect b="b" l="l" r="r" t="t"/>
              <a:pathLst>
                <a:path extrusionOk="0" h="674049" w="7771615">
                  <a:moveTo>
                    <a:pt x="0" y="0"/>
                  </a:moveTo>
                  <a:lnTo>
                    <a:pt x="7771615" y="0"/>
                  </a:lnTo>
                  <a:lnTo>
                    <a:pt x="7771615" y="674049"/>
                  </a:lnTo>
                  <a:lnTo>
                    <a:pt x="0" y="674049"/>
                  </a:lnTo>
                  <a:lnTo>
                    <a:pt x="0" y="0"/>
                  </a:lnTo>
                  <a:close/>
                </a:path>
              </a:pathLst>
            </a:custGeom>
            <a:blipFill rotWithShape="1">
              <a:blip r:embed="rId5">
                <a:alphaModFix/>
              </a:blip>
              <a:stretch>
                <a:fillRect b="0" l="-22127" r="-78998" t="-2321307"/>
              </a:stretch>
            </a:blipFill>
            <a:ln>
              <a:noFill/>
            </a:ln>
          </p:spPr>
        </p:sp>
        <p:sp>
          <p:nvSpPr>
            <p:cNvPr id="38" name="Google Shape;38;p5"/>
            <p:cNvSpPr/>
            <p:nvPr/>
          </p:nvSpPr>
          <p:spPr>
            <a:xfrm flipH="1">
              <a:off x="7758915" y="0"/>
              <a:ext cx="4036313" cy="674049"/>
            </a:xfrm>
            <a:custGeom>
              <a:rect b="b" l="l" r="r" t="t"/>
              <a:pathLst>
                <a:path extrusionOk="0" h="674049" w="4036313">
                  <a:moveTo>
                    <a:pt x="4036313" y="0"/>
                  </a:moveTo>
                  <a:lnTo>
                    <a:pt x="0" y="0"/>
                  </a:lnTo>
                  <a:lnTo>
                    <a:pt x="0" y="674049"/>
                  </a:lnTo>
                  <a:lnTo>
                    <a:pt x="4036313" y="674049"/>
                  </a:lnTo>
                  <a:lnTo>
                    <a:pt x="4036313" y="0"/>
                  </a:lnTo>
                  <a:close/>
                </a:path>
              </a:pathLst>
            </a:custGeom>
            <a:blipFill rotWithShape="1">
              <a:blip r:embed="rId5">
                <a:alphaModFix/>
              </a:blip>
              <a:stretch>
                <a:fillRect b="0" l="-135148" r="-152118" t="-2321307"/>
              </a:stretch>
            </a:blipFill>
            <a:ln>
              <a:noFill/>
            </a:ln>
          </p:spPr>
        </p:sp>
        <p:sp>
          <p:nvSpPr>
            <p:cNvPr id="39" name="Google Shape;39;p5"/>
            <p:cNvSpPr/>
            <p:nvPr/>
          </p:nvSpPr>
          <p:spPr>
            <a:xfrm flipH="1">
              <a:off x="11782528" y="0"/>
              <a:ext cx="4036313" cy="674049"/>
            </a:xfrm>
            <a:custGeom>
              <a:rect b="b" l="l" r="r" t="t"/>
              <a:pathLst>
                <a:path extrusionOk="0" h="674049" w="4036313">
                  <a:moveTo>
                    <a:pt x="4036312" y="0"/>
                  </a:moveTo>
                  <a:lnTo>
                    <a:pt x="0" y="0"/>
                  </a:lnTo>
                  <a:lnTo>
                    <a:pt x="0" y="674049"/>
                  </a:lnTo>
                  <a:lnTo>
                    <a:pt x="4036312" y="674049"/>
                  </a:lnTo>
                  <a:lnTo>
                    <a:pt x="4036312" y="0"/>
                  </a:lnTo>
                  <a:close/>
                </a:path>
              </a:pathLst>
            </a:custGeom>
            <a:blipFill rotWithShape="1">
              <a:blip r:embed="rId5">
                <a:alphaModFix/>
              </a:blip>
              <a:stretch>
                <a:fillRect b="0" l="-135148" r="-152118" t="-2321307"/>
              </a:stretch>
            </a:blipFill>
            <a:ln>
              <a:noFill/>
            </a:ln>
          </p:spPr>
        </p:sp>
        <p:sp>
          <p:nvSpPr>
            <p:cNvPr id="40" name="Google Shape;40;p5"/>
            <p:cNvSpPr/>
            <p:nvPr/>
          </p:nvSpPr>
          <p:spPr>
            <a:xfrm flipH="1">
              <a:off x="15793440" y="0"/>
              <a:ext cx="4036313" cy="674049"/>
            </a:xfrm>
            <a:custGeom>
              <a:rect b="b" l="l" r="r" t="t"/>
              <a:pathLst>
                <a:path extrusionOk="0" h="674049" w="4036313">
                  <a:moveTo>
                    <a:pt x="4036313" y="0"/>
                  </a:moveTo>
                  <a:lnTo>
                    <a:pt x="0" y="0"/>
                  </a:lnTo>
                  <a:lnTo>
                    <a:pt x="0" y="674049"/>
                  </a:lnTo>
                  <a:lnTo>
                    <a:pt x="4036313" y="674049"/>
                  </a:lnTo>
                  <a:lnTo>
                    <a:pt x="4036313" y="0"/>
                  </a:lnTo>
                  <a:close/>
                </a:path>
              </a:pathLst>
            </a:custGeom>
            <a:blipFill rotWithShape="1">
              <a:blip r:embed="rId5">
                <a:alphaModFix/>
              </a:blip>
              <a:stretch>
                <a:fillRect b="0" l="-135148" r="-152118" t="-2321307"/>
              </a:stretch>
            </a:blipFill>
            <a:ln>
              <a:noFill/>
            </a:ln>
          </p:spPr>
        </p:sp>
        <p:sp>
          <p:nvSpPr>
            <p:cNvPr id="41" name="Google Shape;41;p5"/>
            <p:cNvSpPr/>
            <p:nvPr/>
          </p:nvSpPr>
          <p:spPr>
            <a:xfrm flipH="1">
              <a:off x="19336710" y="0"/>
              <a:ext cx="5047290" cy="674049"/>
            </a:xfrm>
            <a:custGeom>
              <a:rect b="b" l="l" r="r" t="t"/>
              <a:pathLst>
                <a:path extrusionOk="0" h="674049" w="5047290">
                  <a:moveTo>
                    <a:pt x="5047290" y="0"/>
                  </a:moveTo>
                  <a:lnTo>
                    <a:pt x="0" y="0"/>
                  </a:lnTo>
                  <a:lnTo>
                    <a:pt x="0" y="674049"/>
                  </a:lnTo>
                  <a:lnTo>
                    <a:pt x="5047290" y="674049"/>
                  </a:lnTo>
                  <a:lnTo>
                    <a:pt x="5047290" y="0"/>
                  </a:lnTo>
                  <a:close/>
                </a:path>
              </a:pathLst>
            </a:custGeom>
            <a:blipFill rotWithShape="1">
              <a:blip r:embed="rId5">
                <a:alphaModFix/>
              </a:blip>
              <a:stretch>
                <a:fillRect b="0" l="-35355" r="-174318" t="-2321307"/>
              </a:stretch>
            </a:blipFill>
            <a:ln>
              <a:noFill/>
            </a:ln>
          </p:spPr>
        </p:sp>
      </p:grpSp>
      <p:pic>
        <p:nvPicPr>
          <p:cNvPr id="42" name="Google Shape;42;p5"/>
          <p:cNvPicPr preferRelativeResize="0"/>
          <p:nvPr/>
        </p:nvPicPr>
        <p:blipFill>
          <a:blip r:embed="rId6">
            <a:alphaModFix/>
          </a:blip>
          <a:stretch>
            <a:fillRect/>
          </a:stretch>
        </p:blipFill>
        <p:spPr>
          <a:xfrm>
            <a:off x="-3862016" y="976075"/>
            <a:ext cx="11141298" cy="9197555"/>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bg>
      <p:bgPr>
        <a:solidFill>
          <a:srgbClr val="F4F7E2"/>
        </a:solidFill>
      </p:bgPr>
    </p:bg>
    <p:spTree>
      <p:nvGrpSpPr>
        <p:cNvPr id="43" name="Shape 43"/>
        <p:cNvGrpSpPr/>
        <p:nvPr/>
      </p:nvGrpSpPr>
      <p:grpSpPr>
        <a:xfrm>
          <a:off x="0" y="0"/>
          <a:ext cx="0" cy="0"/>
          <a:chOff x="0" y="0"/>
          <a:chExt cx="0" cy="0"/>
        </a:xfrm>
      </p:grpSpPr>
      <p:pic>
        <p:nvPicPr>
          <p:cNvPr id="44" name="Google Shape;44;p6"/>
          <p:cNvPicPr preferRelativeResize="0"/>
          <p:nvPr/>
        </p:nvPicPr>
        <p:blipFill>
          <a:blip r:embed="rId2">
            <a:alphaModFix/>
          </a:blip>
          <a:stretch>
            <a:fillRect/>
          </a:stretch>
        </p:blipFill>
        <p:spPr>
          <a:xfrm>
            <a:off x="-2424225" y="5663074"/>
            <a:ext cx="4848449" cy="4518450"/>
          </a:xfrm>
          <a:prstGeom prst="rect">
            <a:avLst/>
          </a:prstGeom>
          <a:noFill/>
          <a:ln>
            <a:noFill/>
          </a:ln>
        </p:spPr>
      </p:pic>
      <p:pic>
        <p:nvPicPr>
          <p:cNvPr id="45" name="Google Shape;45;p6"/>
          <p:cNvPicPr preferRelativeResize="0"/>
          <p:nvPr/>
        </p:nvPicPr>
        <p:blipFill>
          <a:blip r:embed="rId3">
            <a:alphaModFix/>
          </a:blip>
          <a:stretch>
            <a:fillRect/>
          </a:stretch>
        </p:blipFill>
        <p:spPr>
          <a:xfrm>
            <a:off x="3777450" y="7428754"/>
            <a:ext cx="3389425" cy="2858247"/>
          </a:xfrm>
          <a:prstGeom prst="rect">
            <a:avLst/>
          </a:prstGeom>
          <a:noFill/>
          <a:ln>
            <a:noFill/>
          </a:ln>
        </p:spPr>
      </p:pic>
      <p:pic>
        <p:nvPicPr>
          <p:cNvPr id="46" name="Google Shape;46;p6"/>
          <p:cNvPicPr preferRelativeResize="0"/>
          <p:nvPr/>
        </p:nvPicPr>
        <p:blipFill>
          <a:blip r:embed="rId4">
            <a:alphaModFix/>
          </a:blip>
          <a:stretch>
            <a:fillRect/>
          </a:stretch>
        </p:blipFill>
        <p:spPr>
          <a:xfrm>
            <a:off x="13990300" y="5824290"/>
            <a:ext cx="4297700" cy="4348410"/>
          </a:xfrm>
          <a:prstGeom prst="rect">
            <a:avLst/>
          </a:prstGeom>
          <a:noFill/>
          <a:ln>
            <a:noFill/>
          </a:ln>
        </p:spPr>
      </p:pic>
      <p:pic>
        <p:nvPicPr>
          <p:cNvPr id="47" name="Google Shape;47;p6"/>
          <p:cNvPicPr preferRelativeResize="0"/>
          <p:nvPr/>
        </p:nvPicPr>
        <p:blipFill>
          <a:blip r:embed="rId5">
            <a:alphaModFix/>
          </a:blip>
          <a:stretch>
            <a:fillRect/>
          </a:stretch>
        </p:blipFill>
        <p:spPr>
          <a:xfrm>
            <a:off x="-521075" y="-338357"/>
            <a:ext cx="1770950" cy="1682387"/>
          </a:xfrm>
          <a:prstGeom prst="rect">
            <a:avLst/>
          </a:prstGeom>
          <a:noFill/>
          <a:ln>
            <a:noFill/>
          </a:ln>
        </p:spPr>
      </p:pic>
      <p:grpSp>
        <p:nvGrpSpPr>
          <p:cNvPr id="48" name="Google Shape;48;p6"/>
          <p:cNvGrpSpPr/>
          <p:nvPr/>
        </p:nvGrpSpPr>
        <p:grpSpPr>
          <a:xfrm>
            <a:off x="0" y="9781463"/>
            <a:ext cx="18288000" cy="505537"/>
            <a:chOff x="0" y="0"/>
            <a:chExt cx="24384000" cy="674049"/>
          </a:xfrm>
        </p:grpSpPr>
        <p:sp>
          <p:nvSpPr>
            <p:cNvPr id="49" name="Google Shape;49;p6"/>
            <p:cNvSpPr/>
            <p:nvPr/>
          </p:nvSpPr>
          <p:spPr>
            <a:xfrm>
              <a:off x="0" y="0"/>
              <a:ext cx="7771615" cy="674049"/>
            </a:xfrm>
            <a:custGeom>
              <a:rect b="b" l="l" r="r" t="t"/>
              <a:pathLst>
                <a:path extrusionOk="0" h="674049" w="7771615">
                  <a:moveTo>
                    <a:pt x="0" y="0"/>
                  </a:moveTo>
                  <a:lnTo>
                    <a:pt x="7771615" y="0"/>
                  </a:lnTo>
                  <a:lnTo>
                    <a:pt x="7771615" y="674049"/>
                  </a:lnTo>
                  <a:lnTo>
                    <a:pt x="0" y="674049"/>
                  </a:lnTo>
                  <a:lnTo>
                    <a:pt x="0" y="0"/>
                  </a:lnTo>
                  <a:close/>
                </a:path>
              </a:pathLst>
            </a:custGeom>
            <a:blipFill rotWithShape="1">
              <a:blip r:embed="rId6">
                <a:alphaModFix/>
              </a:blip>
              <a:stretch>
                <a:fillRect b="0" l="-22127" r="-78998" t="-2321307"/>
              </a:stretch>
            </a:blipFill>
            <a:ln>
              <a:noFill/>
            </a:ln>
          </p:spPr>
        </p:sp>
        <p:sp>
          <p:nvSpPr>
            <p:cNvPr id="50" name="Google Shape;50;p6"/>
            <p:cNvSpPr/>
            <p:nvPr/>
          </p:nvSpPr>
          <p:spPr>
            <a:xfrm flipH="1">
              <a:off x="7758915" y="0"/>
              <a:ext cx="4036313" cy="674049"/>
            </a:xfrm>
            <a:custGeom>
              <a:rect b="b" l="l" r="r" t="t"/>
              <a:pathLst>
                <a:path extrusionOk="0" h="674049" w="4036313">
                  <a:moveTo>
                    <a:pt x="4036313" y="0"/>
                  </a:moveTo>
                  <a:lnTo>
                    <a:pt x="0" y="0"/>
                  </a:lnTo>
                  <a:lnTo>
                    <a:pt x="0" y="674049"/>
                  </a:lnTo>
                  <a:lnTo>
                    <a:pt x="4036313" y="674049"/>
                  </a:lnTo>
                  <a:lnTo>
                    <a:pt x="4036313" y="0"/>
                  </a:lnTo>
                  <a:close/>
                </a:path>
              </a:pathLst>
            </a:custGeom>
            <a:blipFill rotWithShape="1">
              <a:blip r:embed="rId6">
                <a:alphaModFix/>
              </a:blip>
              <a:stretch>
                <a:fillRect b="0" l="-135148" r="-152118" t="-2321307"/>
              </a:stretch>
            </a:blipFill>
            <a:ln>
              <a:noFill/>
            </a:ln>
          </p:spPr>
        </p:sp>
        <p:sp>
          <p:nvSpPr>
            <p:cNvPr id="51" name="Google Shape;51;p6"/>
            <p:cNvSpPr/>
            <p:nvPr/>
          </p:nvSpPr>
          <p:spPr>
            <a:xfrm flipH="1">
              <a:off x="11782528" y="0"/>
              <a:ext cx="4036313" cy="674049"/>
            </a:xfrm>
            <a:custGeom>
              <a:rect b="b" l="l" r="r" t="t"/>
              <a:pathLst>
                <a:path extrusionOk="0" h="674049" w="4036313">
                  <a:moveTo>
                    <a:pt x="4036312" y="0"/>
                  </a:moveTo>
                  <a:lnTo>
                    <a:pt x="0" y="0"/>
                  </a:lnTo>
                  <a:lnTo>
                    <a:pt x="0" y="674049"/>
                  </a:lnTo>
                  <a:lnTo>
                    <a:pt x="4036312" y="674049"/>
                  </a:lnTo>
                  <a:lnTo>
                    <a:pt x="4036312" y="0"/>
                  </a:lnTo>
                  <a:close/>
                </a:path>
              </a:pathLst>
            </a:custGeom>
            <a:blipFill rotWithShape="1">
              <a:blip r:embed="rId6">
                <a:alphaModFix/>
              </a:blip>
              <a:stretch>
                <a:fillRect b="0" l="-135148" r="-152118" t="-2321307"/>
              </a:stretch>
            </a:blipFill>
            <a:ln>
              <a:noFill/>
            </a:ln>
          </p:spPr>
        </p:sp>
        <p:sp>
          <p:nvSpPr>
            <p:cNvPr id="52" name="Google Shape;52;p6"/>
            <p:cNvSpPr/>
            <p:nvPr/>
          </p:nvSpPr>
          <p:spPr>
            <a:xfrm flipH="1">
              <a:off x="15793440" y="0"/>
              <a:ext cx="4036313" cy="674049"/>
            </a:xfrm>
            <a:custGeom>
              <a:rect b="b" l="l" r="r" t="t"/>
              <a:pathLst>
                <a:path extrusionOk="0" h="674049" w="4036313">
                  <a:moveTo>
                    <a:pt x="4036313" y="0"/>
                  </a:moveTo>
                  <a:lnTo>
                    <a:pt x="0" y="0"/>
                  </a:lnTo>
                  <a:lnTo>
                    <a:pt x="0" y="674049"/>
                  </a:lnTo>
                  <a:lnTo>
                    <a:pt x="4036313" y="674049"/>
                  </a:lnTo>
                  <a:lnTo>
                    <a:pt x="4036313" y="0"/>
                  </a:lnTo>
                  <a:close/>
                </a:path>
              </a:pathLst>
            </a:custGeom>
            <a:blipFill rotWithShape="1">
              <a:blip r:embed="rId6">
                <a:alphaModFix/>
              </a:blip>
              <a:stretch>
                <a:fillRect b="0" l="-135148" r="-152118" t="-2321307"/>
              </a:stretch>
            </a:blipFill>
            <a:ln>
              <a:noFill/>
            </a:ln>
          </p:spPr>
        </p:sp>
        <p:sp>
          <p:nvSpPr>
            <p:cNvPr id="53" name="Google Shape;53;p6"/>
            <p:cNvSpPr/>
            <p:nvPr/>
          </p:nvSpPr>
          <p:spPr>
            <a:xfrm flipH="1">
              <a:off x="19336710" y="0"/>
              <a:ext cx="5047290" cy="674049"/>
            </a:xfrm>
            <a:custGeom>
              <a:rect b="b" l="l" r="r" t="t"/>
              <a:pathLst>
                <a:path extrusionOk="0" h="674049" w="5047290">
                  <a:moveTo>
                    <a:pt x="5047290" y="0"/>
                  </a:moveTo>
                  <a:lnTo>
                    <a:pt x="0" y="0"/>
                  </a:lnTo>
                  <a:lnTo>
                    <a:pt x="0" y="674049"/>
                  </a:lnTo>
                  <a:lnTo>
                    <a:pt x="5047290" y="674049"/>
                  </a:lnTo>
                  <a:lnTo>
                    <a:pt x="5047290" y="0"/>
                  </a:lnTo>
                  <a:close/>
                </a:path>
              </a:pathLst>
            </a:custGeom>
            <a:blipFill rotWithShape="1">
              <a:blip r:embed="rId6">
                <a:alphaModFix/>
              </a:blip>
              <a:stretch>
                <a:fillRect b="0" l="-35355" r="-174318" t="-2321307"/>
              </a:stretch>
            </a:blipFill>
            <a:ln>
              <a:noFill/>
            </a:ln>
          </p:spPr>
        </p:sp>
      </p:grpSp>
      <p:pic>
        <p:nvPicPr>
          <p:cNvPr id="54" name="Google Shape;54;p6"/>
          <p:cNvPicPr preferRelativeResize="0"/>
          <p:nvPr/>
        </p:nvPicPr>
        <p:blipFill>
          <a:blip r:embed="rId7">
            <a:alphaModFix/>
          </a:blip>
          <a:stretch>
            <a:fillRect/>
          </a:stretch>
        </p:blipFill>
        <p:spPr>
          <a:xfrm>
            <a:off x="2880219" y="5320764"/>
            <a:ext cx="12524507" cy="4712600"/>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4400"/>
              <a:buFont typeface="Josefin Sans"/>
              <a:buNone/>
              <a:defRPr i="0" sz="4400" u="none" cap="none" strike="noStrike">
                <a:solidFill>
                  <a:schemeClr val="dk1"/>
                </a:solidFill>
                <a:latin typeface="Josefin Sans"/>
                <a:ea typeface="Josefin Sans"/>
                <a:cs typeface="Josefin Sans"/>
                <a:sym typeface="Josefin Sans"/>
              </a:defRPr>
            </a:lvl1pPr>
            <a:lvl2pPr lvl="1">
              <a:spcBef>
                <a:spcPts val="0"/>
              </a:spcBef>
              <a:spcAft>
                <a:spcPts val="0"/>
              </a:spcAft>
              <a:buSzPts val="1400"/>
              <a:buFont typeface="Josefin Sans"/>
              <a:buNone/>
              <a:defRPr sz="1800">
                <a:latin typeface="Josefin Sans"/>
                <a:ea typeface="Josefin Sans"/>
                <a:cs typeface="Josefin Sans"/>
                <a:sym typeface="Josefin Sans"/>
              </a:defRPr>
            </a:lvl2pPr>
            <a:lvl3pPr lvl="2">
              <a:spcBef>
                <a:spcPts val="0"/>
              </a:spcBef>
              <a:spcAft>
                <a:spcPts val="0"/>
              </a:spcAft>
              <a:buSzPts val="1400"/>
              <a:buFont typeface="Josefin Sans"/>
              <a:buNone/>
              <a:defRPr sz="1800">
                <a:latin typeface="Josefin Sans"/>
                <a:ea typeface="Josefin Sans"/>
                <a:cs typeface="Josefin Sans"/>
                <a:sym typeface="Josefin Sans"/>
              </a:defRPr>
            </a:lvl3pPr>
            <a:lvl4pPr lvl="3">
              <a:spcBef>
                <a:spcPts val="0"/>
              </a:spcBef>
              <a:spcAft>
                <a:spcPts val="0"/>
              </a:spcAft>
              <a:buSzPts val="1400"/>
              <a:buFont typeface="Josefin Sans"/>
              <a:buNone/>
              <a:defRPr sz="1800">
                <a:latin typeface="Josefin Sans"/>
                <a:ea typeface="Josefin Sans"/>
                <a:cs typeface="Josefin Sans"/>
                <a:sym typeface="Josefin Sans"/>
              </a:defRPr>
            </a:lvl4pPr>
            <a:lvl5pPr lvl="4">
              <a:spcBef>
                <a:spcPts val="0"/>
              </a:spcBef>
              <a:spcAft>
                <a:spcPts val="0"/>
              </a:spcAft>
              <a:buSzPts val="1400"/>
              <a:buFont typeface="Josefin Sans"/>
              <a:buNone/>
              <a:defRPr sz="1800">
                <a:latin typeface="Josefin Sans"/>
                <a:ea typeface="Josefin Sans"/>
                <a:cs typeface="Josefin Sans"/>
                <a:sym typeface="Josefin Sans"/>
              </a:defRPr>
            </a:lvl5pPr>
            <a:lvl6pPr lvl="5">
              <a:spcBef>
                <a:spcPts val="0"/>
              </a:spcBef>
              <a:spcAft>
                <a:spcPts val="0"/>
              </a:spcAft>
              <a:buSzPts val="1400"/>
              <a:buFont typeface="Josefin Sans"/>
              <a:buNone/>
              <a:defRPr sz="1800">
                <a:latin typeface="Josefin Sans"/>
                <a:ea typeface="Josefin Sans"/>
                <a:cs typeface="Josefin Sans"/>
                <a:sym typeface="Josefin Sans"/>
              </a:defRPr>
            </a:lvl6pPr>
            <a:lvl7pPr lvl="6">
              <a:spcBef>
                <a:spcPts val="0"/>
              </a:spcBef>
              <a:spcAft>
                <a:spcPts val="0"/>
              </a:spcAft>
              <a:buSzPts val="1400"/>
              <a:buFont typeface="Josefin Sans"/>
              <a:buNone/>
              <a:defRPr sz="1800">
                <a:latin typeface="Josefin Sans"/>
                <a:ea typeface="Josefin Sans"/>
                <a:cs typeface="Josefin Sans"/>
                <a:sym typeface="Josefin Sans"/>
              </a:defRPr>
            </a:lvl7pPr>
            <a:lvl8pPr lvl="7">
              <a:spcBef>
                <a:spcPts val="0"/>
              </a:spcBef>
              <a:spcAft>
                <a:spcPts val="0"/>
              </a:spcAft>
              <a:buSzPts val="1400"/>
              <a:buFont typeface="Josefin Sans"/>
              <a:buNone/>
              <a:defRPr sz="1800">
                <a:latin typeface="Josefin Sans"/>
                <a:ea typeface="Josefin Sans"/>
                <a:cs typeface="Josefin Sans"/>
                <a:sym typeface="Josefin Sans"/>
              </a:defRPr>
            </a:lvl8pPr>
            <a:lvl9pPr lvl="8">
              <a:spcBef>
                <a:spcPts val="0"/>
              </a:spcBef>
              <a:spcAft>
                <a:spcPts val="0"/>
              </a:spcAft>
              <a:buSzPts val="1400"/>
              <a:buFont typeface="Josefin Sans"/>
              <a:buNone/>
              <a:defRPr sz="1800">
                <a:latin typeface="Josefin Sans"/>
                <a:ea typeface="Josefin Sans"/>
                <a:cs typeface="Josefin Sans"/>
                <a:sym typeface="Josefin Sans"/>
              </a:defRPr>
            </a:lvl9pPr>
          </a:lstStyle>
          <a:p/>
        </p:txBody>
      </p:sp>
      <p:sp>
        <p:nvSpPr>
          <p:cNvPr id="7" name="Google Shape;7;p1"/>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dk1"/>
              </a:buClr>
              <a:buSzPts val="3200"/>
              <a:buFont typeface="Josefin Sans"/>
              <a:buChar char="•"/>
              <a:defRPr i="0" sz="3200" u="none" cap="none" strike="noStrike">
                <a:solidFill>
                  <a:schemeClr val="dk1"/>
                </a:solidFill>
                <a:latin typeface="Josefin Sans"/>
                <a:ea typeface="Josefin Sans"/>
                <a:cs typeface="Josefin Sans"/>
                <a:sym typeface="Josefin Sans"/>
              </a:defRPr>
            </a:lvl1pPr>
            <a:lvl2pPr indent="-406400" lvl="1" marL="914400" marR="0" rtl="0" algn="l">
              <a:spcBef>
                <a:spcPts val="560"/>
              </a:spcBef>
              <a:spcAft>
                <a:spcPts val="0"/>
              </a:spcAft>
              <a:buClr>
                <a:schemeClr val="dk1"/>
              </a:buClr>
              <a:buSzPts val="2800"/>
              <a:buFont typeface="Josefin Sans"/>
              <a:buChar char="–"/>
              <a:defRPr i="0" sz="2800" u="none" cap="none" strike="noStrike">
                <a:solidFill>
                  <a:schemeClr val="dk1"/>
                </a:solidFill>
                <a:latin typeface="Josefin Sans"/>
                <a:ea typeface="Josefin Sans"/>
                <a:cs typeface="Josefin Sans"/>
                <a:sym typeface="Josefin Sans"/>
              </a:defRPr>
            </a:lvl2pPr>
            <a:lvl3pPr indent="-381000" lvl="2" marL="1371600" marR="0" rtl="0" algn="l">
              <a:spcBef>
                <a:spcPts val="480"/>
              </a:spcBef>
              <a:spcAft>
                <a:spcPts val="0"/>
              </a:spcAft>
              <a:buClr>
                <a:schemeClr val="dk1"/>
              </a:buClr>
              <a:buSzPts val="2400"/>
              <a:buFont typeface="Josefin Sans"/>
              <a:buChar char="•"/>
              <a:defRPr i="0" sz="2400" u="none" cap="none" strike="noStrike">
                <a:solidFill>
                  <a:schemeClr val="dk1"/>
                </a:solidFill>
                <a:latin typeface="Josefin Sans"/>
                <a:ea typeface="Josefin Sans"/>
                <a:cs typeface="Josefin Sans"/>
                <a:sym typeface="Josefin Sans"/>
              </a:defRPr>
            </a:lvl3pPr>
            <a:lvl4pPr indent="-355600" lvl="3" marL="1828800" marR="0" rtl="0" algn="l">
              <a:spcBef>
                <a:spcPts val="400"/>
              </a:spcBef>
              <a:spcAft>
                <a:spcPts val="0"/>
              </a:spcAft>
              <a:buClr>
                <a:schemeClr val="dk1"/>
              </a:buClr>
              <a:buSzPts val="2000"/>
              <a:buFont typeface="Josefin Sans"/>
              <a:buChar char="–"/>
              <a:defRPr i="0" sz="2000" u="none" cap="none" strike="noStrike">
                <a:solidFill>
                  <a:schemeClr val="dk1"/>
                </a:solidFill>
                <a:latin typeface="Josefin Sans"/>
                <a:ea typeface="Josefin Sans"/>
                <a:cs typeface="Josefin Sans"/>
                <a:sym typeface="Josefin Sans"/>
              </a:defRPr>
            </a:lvl4pPr>
            <a:lvl5pPr indent="-355600" lvl="4" marL="2286000" marR="0" rtl="0" algn="l">
              <a:spcBef>
                <a:spcPts val="400"/>
              </a:spcBef>
              <a:spcAft>
                <a:spcPts val="0"/>
              </a:spcAft>
              <a:buClr>
                <a:schemeClr val="dk1"/>
              </a:buClr>
              <a:buSzPts val="2000"/>
              <a:buFont typeface="Josefin Sans"/>
              <a:buChar char="»"/>
              <a:defRPr i="0" sz="2000" u="none" cap="none" strike="noStrike">
                <a:solidFill>
                  <a:schemeClr val="dk1"/>
                </a:solidFill>
                <a:latin typeface="Josefin Sans"/>
                <a:ea typeface="Josefin Sans"/>
                <a:cs typeface="Josefin Sans"/>
                <a:sym typeface="Josefin Sans"/>
              </a:defRPr>
            </a:lvl5pPr>
            <a:lvl6pPr indent="-355600" lvl="5" marL="2743200" marR="0" rtl="0" algn="l">
              <a:spcBef>
                <a:spcPts val="400"/>
              </a:spcBef>
              <a:spcAft>
                <a:spcPts val="0"/>
              </a:spcAft>
              <a:buClr>
                <a:schemeClr val="dk1"/>
              </a:buClr>
              <a:buSzPts val="2000"/>
              <a:buFont typeface="Josefin Sans"/>
              <a:buChar char="•"/>
              <a:defRPr i="0" sz="2000" u="none" cap="none" strike="noStrike">
                <a:solidFill>
                  <a:schemeClr val="dk1"/>
                </a:solidFill>
                <a:latin typeface="Josefin Sans"/>
                <a:ea typeface="Josefin Sans"/>
                <a:cs typeface="Josefin Sans"/>
                <a:sym typeface="Josefin Sans"/>
              </a:defRPr>
            </a:lvl6pPr>
            <a:lvl7pPr indent="-355600" lvl="6" marL="3200400" marR="0" rtl="0" algn="l">
              <a:spcBef>
                <a:spcPts val="400"/>
              </a:spcBef>
              <a:spcAft>
                <a:spcPts val="0"/>
              </a:spcAft>
              <a:buClr>
                <a:schemeClr val="dk1"/>
              </a:buClr>
              <a:buSzPts val="2000"/>
              <a:buFont typeface="Josefin Sans"/>
              <a:buChar char="•"/>
              <a:defRPr i="0" sz="2000" u="none" cap="none" strike="noStrike">
                <a:solidFill>
                  <a:schemeClr val="dk1"/>
                </a:solidFill>
                <a:latin typeface="Josefin Sans"/>
                <a:ea typeface="Josefin Sans"/>
                <a:cs typeface="Josefin Sans"/>
                <a:sym typeface="Josefin Sans"/>
              </a:defRPr>
            </a:lvl7pPr>
            <a:lvl8pPr indent="-355600" lvl="7" marL="3657600" marR="0" rtl="0" algn="l">
              <a:spcBef>
                <a:spcPts val="400"/>
              </a:spcBef>
              <a:spcAft>
                <a:spcPts val="0"/>
              </a:spcAft>
              <a:buClr>
                <a:schemeClr val="dk1"/>
              </a:buClr>
              <a:buSzPts val="2000"/>
              <a:buFont typeface="Josefin Sans"/>
              <a:buChar char="•"/>
              <a:defRPr i="0" sz="2000" u="none" cap="none" strike="noStrike">
                <a:solidFill>
                  <a:schemeClr val="dk1"/>
                </a:solidFill>
                <a:latin typeface="Josefin Sans"/>
                <a:ea typeface="Josefin Sans"/>
                <a:cs typeface="Josefin Sans"/>
                <a:sym typeface="Josefin Sans"/>
              </a:defRPr>
            </a:lvl8pPr>
            <a:lvl9pPr indent="-355600" lvl="8" marL="4114800" marR="0" rtl="0" algn="l">
              <a:spcBef>
                <a:spcPts val="400"/>
              </a:spcBef>
              <a:spcAft>
                <a:spcPts val="0"/>
              </a:spcAft>
              <a:buClr>
                <a:schemeClr val="dk1"/>
              </a:buClr>
              <a:buSzPts val="2000"/>
              <a:buFont typeface="Josefin Sans"/>
              <a:buChar char="•"/>
              <a:defRPr i="0" sz="2000" u="none" cap="none" strike="noStrike">
                <a:solidFill>
                  <a:schemeClr val="dk1"/>
                </a:solidFill>
                <a:latin typeface="Josefin Sans"/>
                <a:ea typeface="Josefin Sans"/>
                <a:cs typeface="Josefin Sans"/>
                <a:sym typeface="Josefin Sans"/>
              </a:defRPr>
            </a:lvl9pPr>
          </a:lstStyle>
          <a:p/>
        </p:txBody>
      </p:sp>
      <p:sp>
        <p:nvSpPr>
          <p:cNvPr id="8" name="Google Shape;8;p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Font typeface="Josefin Sans"/>
              <a:buNone/>
              <a:defRPr i="0" sz="1200" u="none" cap="none" strike="noStrike">
                <a:solidFill>
                  <a:srgbClr val="888888"/>
                </a:solidFill>
                <a:latin typeface="Josefin Sans"/>
                <a:ea typeface="Josefin Sans"/>
                <a:cs typeface="Josefin Sans"/>
                <a:sym typeface="Josefin Sans"/>
              </a:defRPr>
            </a:lvl1pPr>
            <a:lvl2pPr lvl="1" marR="0" rtl="0" algn="l">
              <a:spcBef>
                <a:spcPts val="0"/>
              </a:spcBef>
              <a:spcAft>
                <a:spcPts val="0"/>
              </a:spcAft>
              <a:buSzPts val="1400"/>
              <a:buFont typeface="Josefin Sans"/>
              <a:buNone/>
              <a:defRPr i="0" sz="1800" u="none" cap="none" strike="noStrike">
                <a:solidFill>
                  <a:schemeClr val="dk1"/>
                </a:solidFill>
                <a:latin typeface="Josefin Sans"/>
                <a:ea typeface="Josefin Sans"/>
                <a:cs typeface="Josefin Sans"/>
                <a:sym typeface="Josefin Sans"/>
              </a:defRPr>
            </a:lvl2pPr>
            <a:lvl3pPr lvl="2" marR="0" rtl="0" algn="l">
              <a:spcBef>
                <a:spcPts val="0"/>
              </a:spcBef>
              <a:spcAft>
                <a:spcPts val="0"/>
              </a:spcAft>
              <a:buSzPts val="1400"/>
              <a:buFont typeface="Josefin Sans"/>
              <a:buNone/>
              <a:defRPr i="0" sz="1800" u="none" cap="none" strike="noStrike">
                <a:solidFill>
                  <a:schemeClr val="dk1"/>
                </a:solidFill>
                <a:latin typeface="Josefin Sans"/>
                <a:ea typeface="Josefin Sans"/>
                <a:cs typeface="Josefin Sans"/>
                <a:sym typeface="Josefin Sans"/>
              </a:defRPr>
            </a:lvl3pPr>
            <a:lvl4pPr lvl="3" marR="0" rtl="0" algn="l">
              <a:spcBef>
                <a:spcPts val="0"/>
              </a:spcBef>
              <a:spcAft>
                <a:spcPts val="0"/>
              </a:spcAft>
              <a:buSzPts val="1400"/>
              <a:buFont typeface="Josefin Sans"/>
              <a:buNone/>
              <a:defRPr i="0" sz="1800" u="none" cap="none" strike="noStrike">
                <a:solidFill>
                  <a:schemeClr val="dk1"/>
                </a:solidFill>
                <a:latin typeface="Josefin Sans"/>
                <a:ea typeface="Josefin Sans"/>
                <a:cs typeface="Josefin Sans"/>
                <a:sym typeface="Josefin Sans"/>
              </a:defRPr>
            </a:lvl4pPr>
            <a:lvl5pPr lvl="4" marR="0" rtl="0" algn="l">
              <a:spcBef>
                <a:spcPts val="0"/>
              </a:spcBef>
              <a:spcAft>
                <a:spcPts val="0"/>
              </a:spcAft>
              <a:buSzPts val="1400"/>
              <a:buFont typeface="Josefin Sans"/>
              <a:buNone/>
              <a:defRPr i="0" sz="1800" u="none" cap="none" strike="noStrike">
                <a:solidFill>
                  <a:schemeClr val="dk1"/>
                </a:solidFill>
                <a:latin typeface="Josefin Sans"/>
                <a:ea typeface="Josefin Sans"/>
                <a:cs typeface="Josefin Sans"/>
                <a:sym typeface="Josefin Sans"/>
              </a:defRPr>
            </a:lvl5pPr>
            <a:lvl6pPr lvl="5" marR="0" rtl="0" algn="l">
              <a:spcBef>
                <a:spcPts val="0"/>
              </a:spcBef>
              <a:spcAft>
                <a:spcPts val="0"/>
              </a:spcAft>
              <a:buSzPts val="1400"/>
              <a:buFont typeface="Josefin Sans"/>
              <a:buNone/>
              <a:defRPr i="0" sz="1800" u="none" cap="none" strike="noStrike">
                <a:solidFill>
                  <a:schemeClr val="dk1"/>
                </a:solidFill>
                <a:latin typeface="Josefin Sans"/>
                <a:ea typeface="Josefin Sans"/>
                <a:cs typeface="Josefin Sans"/>
                <a:sym typeface="Josefin Sans"/>
              </a:defRPr>
            </a:lvl6pPr>
            <a:lvl7pPr lvl="6" marR="0" rtl="0" algn="l">
              <a:spcBef>
                <a:spcPts val="0"/>
              </a:spcBef>
              <a:spcAft>
                <a:spcPts val="0"/>
              </a:spcAft>
              <a:buSzPts val="1400"/>
              <a:buFont typeface="Josefin Sans"/>
              <a:buNone/>
              <a:defRPr i="0" sz="1800" u="none" cap="none" strike="noStrike">
                <a:solidFill>
                  <a:schemeClr val="dk1"/>
                </a:solidFill>
                <a:latin typeface="Josefin Sans"/>
                <a:ea typeface="Josefin Sans"/>
                <a:cs typeface="Josefin Sans"/>
                <a:sym typeface="Josefin Sans"/>
              </a:defRPr>
            </a:lvl7pPr>
            <a:lvl8pPr lvl="7" marR="0" rtl="0" algn="l">
              <a:spcBef>
                <a:spcPts val="0"/>
              </a:spcBef>
              <a:spcAft>
                <a:spcPts val="0"/>
              </a:spcAft>
              <a:buSzPts val="1400"/>
              <a:buFont typeface="Josefin Sans"/>
              <a:buNone/>
              <a:defRPr i="0" sz="1800" u="none" cap="none" strike="noStrike">
                <a:solidFill>
                  <a:schemeClr val="dk1"/>
                </a:solidFill>
                <a:latin typeface="Josefin Sans"/>
                <a:ea typeface="Josefin Sans"/>
                <a:cs typeface="Josefin Sans"/>
                <a:sym typeface="Josefin Sans"/>
              </a:defRPr>
            </a:lvl8pPr>
            <a:lvl9pPr lvl="8" marR="0" rtl="0" algn="l">
              <a:spcBef>
                <a:spcPts val="0"/>
              </a:spcBef>
              <a:spcAft>
                <a:spcPts val="0"/>
              </a:spcAft>
              <a:buSzPts val="1400"/>
              <a:buFont typeface="Josefin Sans"/>
              <a:buNone/>
              <a:defRPr i="0" sz="1800" u="none" cap="none" strike="noStrike">
                <a:solidFill>
                  <a:schemeClr val="dk1"/>
                </a:solidFill>
                <a:latin typeface="Josefin Sans"/>
                <a:ea typeface="Josefin Sans"/>
                <a:cs typeface="Josefin Sans"/>
                <a:sym typeface="Josefin Sans"/>
              </a:defRPr>
            </a:lvl9pPr>
          </a:lstStyle>
          <a:p/>
        </p:txBody>
      </p:sp>
      <p:sp>
        <p:nvSpPr>
          <p:cNvPr id="9" name="Google Shape;9;p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Font typeface="Josefin Sans"/>
              <a:buNone/>
              <a:defRPr i="0" sz="1200" u="none" cap="none" strike="noStrike">
                <a:solidFill>
                  <a:srgbClr val="888888"/>
                </a:solidFill>
                <a:latin typeface="Josefin Sans"/>
                <a:ea typeface="Josefin Sans"/>
                <a:cs typeface="Josefin Sans"/>
                <a:sym typeface="Josefin Sans"/>
              </a:defRPr>
            </a:lvl1pPr>
            <a:lvl2pPr lvl="1" marR="0" rtl="0" algn="l">
              <a:spcBef>
                <a:spcPts val="0"/>
              </a:spcBef>
              <a:spcAft>
                <a:spcPts val="0"/>
              </a:spcAft>
              <a:buSzPts val="1400"/>
              <a:buFont typeface="Josefin Sans"/>
              <a:buNone/>
              <a:defRPr i="0" sz="1800" u="none" cap="none" strike="noStrike">
                <a:solidFill>
                  <a:schemeClr val="dk1"/>
                </a:solidFill>
                <a:latin typeface="Josefin Sans"/>
                <a:ea typeface="Josefin Sans"/>
                <a:cs typeface="Josefin Sans"/>
                <a:sym typeface="Josefin Sans"/>
              </a:defRPr>
            </a:lvl2pPr>
            <a:lvl3pPr lvl="2" marR="0" rtl="0" algn="l">
              <a:spcBef>
                <a:spcPts val="0"/>
              </a:spcBef>
              <a:spcAft>
                <a:spcPts val="0"/>
              </a:spcAft>
              <a:buSzPts val="1400"/>
              <a:buFont typeface="Josefin Sans"/>
              <a:buNone/>
              <a:defRPr i="0" sz="1800" u="none" cap="none" strike="noStrike">
                <a:solidFill>
                  <a:schemeClr val="dk1"/>
                </a:solidFill>
                <a:latin typeface="Josefin Sans"/>
                <a:ea typeface="Josefin Sans"/>
                <a:cs typeface="Josefin Sans"/>
                <a:sym typeface="Josefin Sans"/>
              </a:defRPr>
            </a:lvl3pPr>
            <a:lvl4pPr lvl="3" marR="0" rtl="0" algn="l">
              <a:spcBef>
                <a:spcPts val="0"/>
              </a:spcBef>
              <a:spcAft>
                <a:spcPts val="0"/>
              </a:spcAft>
              <a:buSzPts val="1400"/>
              <a:buFont typeface="Josefin Sans"/>
              <a:buNone/>
              <a:defRPr i="0" sz="1800" u="none" cap="none" strike="noStrike">
                <a:solidFill>
                  <a:schemeClr val="dk1"/>
                </a:solidFill>
                <a:latin typeface="Josefin Sans"/>
                <a:ea typeface="Josefin Sans"/>
                <a:cs typeface="Josefin Sans"/>
                <a:sym typeface="Josefin Sans"/>
              </a:defRPr>
            </a:lvl4pPr>
            <a:lvl5pPr lvl="4" marR="0" rtl="0" algn="l">
              <a:spcBef>
                <a:spcPts val="0"/>
              </a:spcBef>
              <a:spcAft>
                <a:spcPts val="0"/>
              </a:spcAft>
              <a:buSzPts val="1400"/>
              <a:buFont typeface="Josefin Sans"/>
              <a:buNone/>
              <a:defRPr i="0" sz="1800" u="none" cap="none" strike="noStrike">
                <a:solidFill>
                  <a:schemeClr val="dk1"/>
                </a:solidFill>
                <a:latin typeface="Josefin Sans"/>
                <a:ea typeface="Josefin Sans"/>
                <a:cs typeface="Josefin Sans"/>
                <a:sym typeface="Josefin Sans"/>
              </a:defRPr>
            </a:lvl5pPr>
            <a:lvl6pPr lvl="5" marR="0" rtl="0" algn="l">
              <a:spcBef>
                <a:spcPts val="0"/>
              </a:spcBef>
              <a:spcAft>
                <a:spcPts val="0"/>
              </a:spcAft>
              <a:buSzPts val="1400"/>
              <a:buFont typeface="Josefin Sans"/>
              <a:buNone/>
              <a:defRPr i="0" sz="1800" u="none" cap="none" strike="noStrike">
                <a:solidFill>
                  <a:schemeClr val="dk1"/>
                </a:solidFill>
                <a:latin typeface="Josefin Sans"/>
                <a:ea typeface="Josefin Sans"/>
                <a:cs typeface="Josefin Sans"/>
                <a:sym typeface="Josefin Sans"/>
              </a:defRPr>
            </a:lvl6pPr>
            <a:lvl7pPr lvl="6" marR="0" rtl="0" algn="l">
              <a:spcBef>
                <a:spcPts val="0"/>
              </a:spcBef>
              <a:spcAft>
                <a:spcPts val="0"/>
              </a:spcAft>
              <a:buSzPts val="1400"/>
              <a:buFont typeface="Josefin Sans"/>
              <a:buNone/>
              <a:defRPr i="0" sz="1800" u="none" cap="none" strike="noStrike">
                <a:solidFill>
                  <a:schemeClr val="dk1"/>
                </a:solidFill>
                <a:latin typeface="Josefin Sans"/>
                <a:ea typeface="Josefin Sans"/>
                <a:cs typeface="Josefin Sans"/>
                <a:sym typeface="Josefin Sans"/>
              </a:defRPr>
            </a:lvl7pPr>
            <a:lvl8pPr lvl="7" marR="0" rtl="0" algn="l">
              <a:spcBef>
                <a:spcPts val="0"/>
              </a:spcBef>
              <a:spcAft>
                <a:spcPts val="0"/>
              </a:spcAft>
              <a:buSzPts val="1400"/>
              <a:buFont typeface="Josefin Sans"/>
              <a:buNone/>
              <a:defRPr i="0" sz="1800" u="none" cap="none" strike="noStrike">
                <a:solidFill>
                  <a:schemeClr val="dk1"/>
                </a:solidFill>
                <a:latin typeface="Josefin Sans"/>
                <a:ea typeface="Josefin Sans"/>
                <a:cs typeface="Josefin Sans"/>
                <a:sym typeface="Josefin Sans"/>
              </a:defRPr>
            </a:lvl8pPr>
            <a:lvl9pPr lvl="8" marR="0" rtl="0" algn="l">
              <a:spcBef>
                <a:spcPts val="0"/>
              </a:spcBef>
              <a:spcAft>
                <a:spcPts val="0"/>
              </a:spcAft>
              <a:buSzPts val="1400"/>
              <a:buFont typeface="Josefin Sans"/>
              <a:buNone/>
              <a:defRPr i="0" sz="1800" u="none" cap="none" strike="noStrike">
                <a:solidFill>
                  <a:schemeClr val="dk1"/>
                </a:solidFill>
                <a:latin typeface="Josefin Sans"/>
                <a:ea typeface="Josefin Sans"/>
                <a:cs typeface="Josefin Sans"/>
                <a:sym typeface="Josefin Sans"/>
              </a:defRPr>
            </a:lvl9pPr>
          </a:lstStyle>
          <a:p/>
        </p:txBody>
      </p:sp>
      <p:sp>
        <p:nvSpPr>
          <p:cNvPr id="10" name="Google Shape;10;p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i="0" sz="1200" u="none" cap="none" strike="noStrike">
                <a:solidFill>
                  <a:srgbClr val="888888"/>
                </a:solidFill>
                <a:latin typeface="Josefin Sans"/>
                <a:ea typeface="Josefin Sans"/>
                <a:cs typeface="Josefin Sans"/>
                <a:sym typeface="Josefin Sans"/>
              </a:defRPr>
            </a:lvl1pPr>
            <a:lvl2pPr indent="0" lvl="1" marL="0" marR="0" rtl="0" algn="r">
              <a:spcBef>
                <a:spcPts val="0"/>
              </a:spcBef>
              <a:buNone/>
              <a:defRPr i="0" sz="1200" u="none" cap="none" strike="noStrike">
                <a:solidFill>
                  <a:srgbClr val="888888"/>
                </a:solidFill>
                <a:latin typeface="Josefin Sans"/>
                <a:ea typeface="Josefin Sans"/>
                <a:cs typeface="Josefin Sans"/>
                <a:sym typeface="Josefin Sans"/>
              </a:defRPr>
            </a:lvl2pPr>
            <a:lvl3pPr indent="0" lvl="2" marL="0" marR="0" rtl="0" algn="r">
              <a:spcBef>
                <a:spcPts val="0"/>
              </a:spcBef>
              <a:buNone/>
              <a:defRPr i="0" sz="1200" u="none" cap="none" strike="noStrike">
                <a:solidFill>
                  <a:srgbClr val="888888"/>
                </a:solidFill>
                <a:latin typeface="Josefin Sans"/>
                <a:ea typeface="Josefin Sans"/>
                <a:cs typeface="Josefin Sans"/>
                <a:sym typeface="Josefin Sans"/>
              </a:defRPr>
            </a:lvl3pPr>
            <a:lvl4pPr indent="0" lvl="3" marL="0" marR="0" rtl="0" algn="r">
              <a:spcBef>
                <a:spcPts val="0"/>
              </a:spcBef>
              <a:buNone/>
              <a:defRPr i="0" sz="1200" u="none" cap="none" strike="noStrike">
                <a:solidFill>
                  <a:srgbClr val="888888"/>
                </a:solidFill>
                <a:latin typeface="Josefin Sans"/>
                <a:ea typeface="Josefin Sans"/>
                <a:cs typeface="Josefin Sans"/>
                <a:sym typeface="Josefin Sans"/>
              </a:defRPr>
            </a:lvl4pPr>
            <a:lvl5pPr indent="0" lvl="4" marL="0" marR="0" rtl="0" algn="r">
              <a:spcBef>
                <a:spcPts val="0"/>
              </a:spcBef>
              <a:buNone/>
              <a:defRPr i="0" sz="1200" u="none" cap="none" strike="noStrike">
                <a:solidFill>
                  <a:srgbClr val="888888"/>
                </a:solidFill>
                <a:latin typeface="Josefin Sans"/>
                <a:ea typeface="Josefin Sans"/>
                <a:cs typeface="Josefin Sans"/>
                <a:sym typeface="Josefin Sans"/>
              </a:defRPr>
            </a:lvl5pPr>
            <a:lvl6pPr indent="0" lvl="5" marL="0" marR="0" rtl="0" algn="r">
              <a:spcBef>
                <a:spcPts val="0"/>
              </a:spcBef>
              <a:buNone/>
              <a:defRPr i="0" sz="1200" u="none" cap="none" strike="noStrike">
                <a:solidFill>
                  <a:srgbClr val="888888"/>
                </a:solidFill>
                <a:latin typeface="Josefin Sans"/>
                <a:ea typeface="Josefin Sans"/>
                <a:cs typeface="Josefin Sans"/>
                <a:sym typeface="Josefin Sans"/>
              </a:defRPr>
            </a:lvl6pPr>
            <a:lvl7pPr indent="0" lvl="6" marL="0" marR="0" rtl="0" algn="r">
              <a:spcBef>
                <a:spcPts val="0"/>
              </a:spcBef>
              <a:buNone/>
              <a:defRPr i="0" sz="1200" u="none" cap="none" strike="noStrike">
                <a:solidFill>
                  <a:srgbClr val="888888"/>
                </a:solidFill>
                <a:latin typeface="Josefin Sans"/>
                <a:ea typeface="Josefin Sans"/>
                <a:cs typeface="Josefin Sans"/>
                <a:sym typeface="Josefin Sans"/>
              </a:defRPr>
            </a:lvl7pPr>
            <a:lvl8pPr indent="0" lvl="7" marL="0" marR="0" rtl="0" algn="r">
              <a:spcBef>
                <a:spcPts val="0"/>
              </a:spcBef>
              <a:buNone/>
              <a:defRPr i="0" sz="1200" u="none" cap="none" strike="noStrike">
                <a:solidFill>
                  <a:srgbClr val="888888"/>
                </a:solidFill>
                <a:latin typeface="Josefin Sans"/>
                <a:ea typeface="Josefin Sans"/>
                <a:cs typeface="Josefin Sans"/>
                <a:sym typeface="Josefin Sans"/>
              </a:defRPr>
            </a:lvl8pPr>
            <a:lvl9pPr indent="0" lvl="8" marL="0" marR="0" rtl="0" algn="r">
              <a:spcBef>
                <a:spcPts val="0"/>
              </a:spcBef>
              <a:buNone/>
              <a:defRPr i="0" sz="1200" u="none" cap="none" strike="noStrike">
                <a:solidFill>
                  <a:srgbClr val="888888"/>
                </a:solidFill>
                <a:latin typeface="Josefin Sans"/>
                <a:ea typeface="Josefin Sans"/>
                <a:cs typeface="Josefin Sans"/>
                <a:sym typeface="Josefin Sans"/>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6.png"/><Relationship Id="rId4" Type="http://schemas.openxmlformats.org/officeDocument/2006/relationships/image" Target="../media/image18.png"/><Relationship Id="rId5" Type="http://schemas.openxmlformats.org/officeDocument/2006/relationships/image" Target="../media/image5.png"/><Relationship Id="rId6" Type="http://schemas.openxmlformats.org/officeDocument/2006/relationships/image" Target="../media/image9.png"/><Relationship Id="rId7" Type="http://schemas.openxmlformats.org/officeDocument/2006/relationships/image" Target="../media/image19.png"/><Relationship Id="rId8" Type="http://schemas.openxmlformats.org/officeDocument/2006/relationships/image" Target="../media/image20.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4.png"/><Relationship Id="rId4" Type="http://schemas.openxmlformats.org/officeDocument/2006/relationships/image" Target="../media/image3.png"/><Relationship Id="rId5" Type="http://schemas.openxmlformats.org/officeDocument/2006/relationships/image" Target="../media/image46.png"/><Relationship Id="rId6" Type="http://schemas.openxmlformats.org/officeDocument/2006/relationships/image" Target="../media/image8.png"/><Relationship Id="rId7" Type="http://schemas.openxmlformats.org/officeDocument/2006/relationships/image" Target="../media/image29.jpg"/><Relationship Id="rId8" Type="http://schemas.openxmlformats.org/officeDocument/2006/relationships/image" Target="../media/image34.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0.png"/><Relationship Id="rId4" Type="http://schemas.openxmlformats.org/officeDocument/2006/relationships/image" Target="../media/image7.png"/><Relationship Id="rId5" Type="http://schemas.openxmlformats.org/officeDocument/2006/relationships/image" Target="../media/image14.png"/><Relationship Id="rId6" Type="http://schemas.openxmlformats.org/officeDocument/2006/relationships/image" Target="../media/image8.png"/><Relationship Id="rId7" Type="http://schemas.openxmlformats.org/officeDocument/2006/relationships/image" Target="../media/image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24.png"/><Relationship Id="rId4" Type="http://schemas.openxmlformats.org/officeDocument/2006/relationships/image" Target="../media/image15.png"/><Relationship Id="rId5" Type="http://schemas.openxmlformats.org/officeDocument/2006/relationships/image" Target="../media/image16.png"/><Relationship Id="rId6" Type="http://schemas.openxmlformats.org/officeDocument/2006/relationships/image" Target="../media/image1.png"/><Relationship Id="rId7" Type="http://schemas.openxmlformats.org/officeDocument/2006/relationships/image" Target="../media/image8.png"/><Relationship Id="rId8" Type="http://schemas.openxmlformats.org/officeDocument/2006/relationships/image" Target="../media/image1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27.png"/><Relationship Id="rId4" Type="http://schemas.openxmlformats.org/officeDocument/2006/relationships/image" Target="../media/image1.png"/><Relationship Id="rId5" Type="http://schemas.openxmlformats.org/officeDocument/2006/relationships/image" Target="../media/image4.png"/><Relationship Id="rId6" Type="http://schemas.openxmlformats.org/officeDocument/2006/relationships/image" Target="../media/image8.png"/><Relationship Id="rId7" Type="http://schemas.openxmlformats.org/officeDocument/2006/relationships/image" Target="../media/image1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47.png"/><Relationship Id="rId4" Type="http://schemas.openxmlformats.org/officeDocument/2006/relationships/image" Target="../media/image62.png"/><Relationship Id="rId5" Type="http://schemas.openxmlformats.org/officeDocument/2006/relationships/image" Target="../media/image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47.png"/><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20" Type="http://schemas.openxmlformats.org/officeDocument/2006/relationships/image" Target="../media/image65.png"/><Relationship Id="rId22" Type="http://schemas.openxmlformats.org/officeDocument/2006/relationships/image" Target="../media/image59.png"/><Relationship Id="rId21" Type="http://schemas.openxmlformats.org/officeDocument/2006/relationships/image" Target="../media/image54.png"/><Relationship Id="rId24" Type="http://schemas.openxmlformats.org/officeDocument/2006/relationships/image" Target="../media/image4.png"/><Relationship Id="rId23" Type="http://schemas.openxmlformats.org/officeDocument/2006/relationships/image" Target="../media/image55.png"/><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39.png"/><Relationship Id="rId4" Type="http://schemas.openxmlformats.org/officeDocument/2006/relationships/image" Target="../media/image45.png"/><Relationship Id="rId9" Type="http://schemas.openxmlformats.org/officeDocument/2006/relationships/image" Target="../media/image42.png"/><Relationship Id="rId26" Type="http://schemas.openxmlformats.org/officeDocument/2006/relationships/image" Target="../media/image58.png"/><Relationship Id="rId25" Type="http://schemas.openxmlformats.org/officeDocument/2006/relationships/image" Target="../media/image52.png"/><Relationship Id="rId28" Type="http://schemas.openxmlformats.org/officeDocument/2006/relationships/image" Target="../media/image61.png"/><Relationship Id="rId27" Type="http://schemas.openxmlformats.org/officeDocument/2006/relationships/image" Target="../media/image28.png"/><Relationship Id="rId5" Type="http://schemas.openxmlformats.org/officeDocument/2006/relationships/image" Target="../media/image40.png"/><Relationship Id="rId6" Type="http://schemas.openxmlformats.org/officeDocument/2006/relationships/image" Target="../media/image44.png"/><Relationship Id="rId29" Type="http://schemas.openxmlformats.org/officeDocument/2006/relationships/image" Target="../media/image63.png"/><Relationship Id="rId7" Type="http://schemas.openxmlformats.org/officeDocument/2006/relationships/image" Target="../media/image37.png"/><Relationship Id="rId8" Type="http://schemas.openxmlformats.org/officeDocument/2006/relationships/image" Target="../media/image41.png"/><Relationship Id="rId30" Type="http://schemas.openxmlformats.org/officeDocument/2006/relationships/image" Target="../media/image60.png"/><Relationship Id="rId11" Type="http://schemas.openxmlformats.org/officeDocument/2006/relationships/image" Target="../media/image51.png"/><Relationship Id="rId10" Type="http://schemas.openxmlformats.org/officeDocument/2006/relationships/image" Target="../media/image43.png"/><Relationship Id="rId13" Type="http://schemas.openxmlformats.org/officeDocument/2006/relationships/image" Target="../media/image50.png"/><Relationship Id="rId12" Type="http://schemas.openxmlformats.org/officeDocument/2006/relationships/image" Target="../media/image66.png"/><Relationship Id="rId15" Type="http://schemas.openxmlformats.org/officeDocument/2006/relationships/image" Target="../media/image56.png"/><Relationship Id="rId14" Type="http://schemas.openxmlformats.org/officeDocument/2006/relationships/image" Target="../media/image48.png"/><Relationship Id="rId17" Type="http://schemas.openxmlformats.org/officeDocument/2006/relationships/image" Target="../media/image57.png"/><Relationship Id="rId16" Type="http://schemas.openxmlformats.org/officeDocument/2006/relationships/image" Target="../media/image49.png"/><Relationship Id="rId19" Type="http://schemas.openxmlformats.org/officeDocument/2006/relationships/image" Target="../media/image8.png"/><Relationship Id="rId18" Type="http://schemas.openxmlformats.org/officeDocument/2006/relationships/image" Target="../media/image6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5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3.png"/><Relationship Id="rId4" Type="http://schemas.openxmlformats.org/officeDocument/2006/relationships/image" Target="../media/image21.png"/><Relationship Id="rId5" Type="http://schemas.openxmlformats.org/officeDocument/2006/relationships/image" Target="../media/image5.png"/><Relationship Id="rId6" Type="http://schemas.openxmlformats.org/officeDocument/2006/relationships/image" Target="../media/image26.png"/><Relationship Id="rId7" Type="http://schemas.openxmlformats.org/officeDocument/2006/relationships/image" Target="../media/image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3.png"/><Relationship Id="rId4" Type="http://schemas.openxmlformats.org/officeDocument/2006/relationships/image" Target="../media/image6.png"/><Relationship Id="rId5" Type="http://schemas.openxmlformats.org/officeDocument/2006/relationships/image" Target="../media/image17.png"/><Relationship Id="rId6" Type="http://schemas.openxmlformats.org/officeDocument/2006/relationships/image" Target="../media/image2.png"/><Relationship Id="rId7" Type="http://schemas.openxmlformats.org/officeDocument/2006/relationships/image" Target="../media/image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3.png"/><Relationship Id="rId4" Type="http://schemas.openxmlformats.org/officeDocument/2006/relationships/image" Target="../media/image30.png"/><Relationship Id="rId5" Type="http://schemas.openxmlformats.org/officeDocument/2006/relationships/image" Target="../media/image18.png"/><Relationship Id="rId6" Type="http://schemas.openxmlformats.org/officeDocument/2006/relationships/image" Target="../media/image8.png"/><Relationship Id="rId7" Type="http://schemas.openxmlformats.org/officeDocument/2006/relationships/image" Target="../media/image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36.png"/><Relationship Id="rId4" Type="http://schemas.openxmlformats.org/officeDocument/2006/relationships/image" Target="../media/image30.png"/><Relationship Id="rId5" Type="http://schemas.openxmlformats.org/officeDocument/2006/relationships/image" Target="../media/image18.png"/><Relationship Id="rId6" Type="http://schemas.openxmlformats.org/officeDocument/2006/relationships/image" Target="../media/image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32.png"/><Relationship Id="rId4" Type="http://schemas.openxmlformats.org/officeDocument/2006/relationships/image" Target="../media/image36.png"/><Relationship Id="rId5" Type="http://schemas.openxmlformats.org/officeDocument/2006/relationships/image" Target="../media/image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25.png"/><Relationship Id="rId4" Type="http://schemas.openxmlformats.org/officeDocument/2006/relationships/image" Target="../media/image8.png"/><Relationship Id="rId5" Type="http://schemas.openxmlformats.org/officeDocument/2006/relationships/image" Target="../media/image32.png"/><Relationship Id="rId6" Type="http://schemas.openxmlformats.org/officeDocument/2006/relationships/image" Target="../media/image22.png"/><Relationship Id="rId7" Type="http://schemas.openxmlformats.org/officeDocument/2006/relationships/image" Target="../media/image2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25.png"/><Relationship Id="rId4" Type="http://schemas.openxmlformats.org/officeDocument/2006/relationships/image" Target="../media/image8.png"/><Relationship Id="rId5" Type="http://schemas.openxmlformats.org/officeDocument/2006/relationships/image" Target="../media/image28.png"/><Relationship Id="rId6" Type="http://schemas.openxmlformats.org/officeDocument/2006/relationships/image" Target="../media/image3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25.png"/><Relationship Id="rId4" Type="http://schemas.openxmlformats.org/officeDocument/2006/relationships/image" Target="../media/image46.png"/><Relationship Id="rId5" Type="http://schemas.openxmlformats.org/officeDocument/2006/relationships/image" Target="../media/image35.png"/><Relationship Id="rId6" Type="http://schemas.openxmlformats.org/officeDocument/2006/relationships/image" Target="../media/image38.png"/><Relationship Id="rId7" Type="http://schemas.openxmlformats.org/officeDocument/2006/relationships/image" Target="../media/image33.png"/><Relationship Id="rId8"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1223E"/>
        </a:solidFill>
      </p:bgPr>
    </p:bg>
    <p:spTree>
      <p:nvGrpSpPr>
        <p:cNvPr id="58" name="Shape 58"/>
        <p:cNvGrpSpPr/>
        <p:nvPr/>
      </p:nvGrpSpPr>
      <p:grpSpPr>
        <a:xfrm>
          <a:off x="0" y="0"/>
          <a:ext cx="0" cy="0"/>
          <a:chOff x="0" y="0"/>
          <a:chExt cx="0" cy="0"/>
        </a:xfrm>
      </p:grpSpPr>
      <p:pic>
        <p:nvPicPr>
          <p:cNvPr id="59" name="Google Shape;59;p7"/>
          <p:cNvPicPr preferRelativeResize="0"/>
          <p:nvPr/>
        </p:nvPicPr>
        <p:blipFill>
          <a:blip r:embed="rId3">
            <a:alphaModFix/>
          </a:blip>
          <a:stretch>
            <a:fillRect/>
          </a:stretch>
        </p:blipFill>
        <p:spPr>
          <a:xfrm>
            <a:off x="10628727" y="-1899839"/>
            <a:ext cx="14882125" cy="12593126"/>
          </a:xfrm>
          <a:prstGeom prst="rect">
            <a:avLst/>
          </a:prstGeom>
          <a:noFill/>
          <a:ln>
            <a:noFill/>
          </a:ln>
        </p:spPr>
      </p:pic>
      <p:pic>
        <p:nvPicPr>
          <p:cNvPr id="60" name="Google Shape;60;p7"/>
          <p:cNvPicPr preferRelativeResize="0"/>
          <p:nvPr/>
        </p:nvPicPr>
        <p:blipFill>
          <a:blip r:embed="rId4">
            <a:alphaModFix/>
          </a:blip>
          <a:stretch>
            <a:fillRect/>
          </a:stretch>
        </p:blipFill>
        <p:spPr>
          <a:xfrm>
            <a:off x="-570450" y="-355696"/>
            <a:ext cx="5283599" cy="2768795"/>
          </a:xfrm>
          <a:prstGeom prst="rect">
            <a:avLst/>
          </a:prstGeom>
          <a:noFill/>
          <a:ln>
            <a:noFill/>
          </a:ln>
        </p:spPr>
      </p:pic>
      <p:pic>
        <p:nvPicPr>
          <p:cNvPr id="61" name="Google Shape;61;p7"/>
          <p:cNvPicPr preferRelativeResize="0"/>
          <p:nvPr/>
        </p:nvPicPr>
        <p:blipFill>
          <a:blip r:embed="rId5">
            <a:alphaModFix/>
          </a:blip>
          <a:stretch>
            <a:fillRect/>
          </a:stretch>
        </p:blipFill>
        <p:spPr>
          <a:xfrm>
            <a:off x="0" y="9779741"/>
            <a:ext cx="18288000" cy="508992"/>
          </a:xfrm>
          <a:prstGeom prst="rect">
            <a:avLst/>
          </a:prstGeom>
          <a:noFill/>
          <a:ln>
            <a:noFill/>
          </a:ln>
        </p:spPr>
      </p:pic>
      <p:pic>
        <p:nvPicPr>
          <p:cNvPr id="62" name="Google Shape;62;p7"/>
          <p:cNvPicPr preferRelativeResize="0"/>
          <p:nvPr/>
        </p:nvPicPr>
        <p:blipFill>
          <a:blip r:embed="rId6">
            <a:alphaModFix/>
          </a:blip>
          <a:stretch>
            <a:fillRect/>
          </a:stretch>
        </p:blipFill>
        <p:spPr>
          <a:xfrm>
            <a:off x="11208956" y="3439254"/>
            <a:ext cx="8186650" cy="6485842"/>
          </a:xfrm>
          <a:prstGeom prst="rect">
            <a:avLst/>
          </a:prstGeom>
          <a:noFill/>
          <a:ln>
            <a:noFill/>
          </a:ln>
        </p:spPr>
      </p:pic>
      <p:pic>
        <p:nvPicPr>
          <p:cNvPr id="63" name="Google Shape;63;p7"/>
          <p:cNvPicPr preferRelativeResize="0"/>
          <p:nvPr/>
        </p:nvPicPr>
        <p:blipFill>
          <a:blip r:embed="rId7">
            <a:alphaModFix/>
          </a:blip>
          <a:stretch>
            <a:fillRect/>
          </a:stretch>
        </p:blipFill>
        <p:spPr>
          <a:xfrm>
            <a:off x="13114401" y="2162003"/>
            <a:ext cx="8289800" cy="8124989"/>
          </a:xfrm>
          <a:prstGeom prst="rect">
            <a:avLst/>
          </a:prstGeom>
          <a:noFill/>
          <a:ln>
            <a:noFill/>
          </a:ln>
        </p:spPr>
      </p:pic>
      <p:pic>
        <p:nvPicPr>
          <p:cNvPr id="64" name="Google Shape;64;p7"/>
          <p:cNvPicPr preferRelativeResize="0"/>
          <p:nvPr/>
        </p:nvPicPr>
        <p:blipFill>
          <a:blip r:embed="rId8">
            <a:alphaModFix/>
          </a:blip>
          <a:stretch>
            <a:fillRect/>
          </a:stretch>
        </p:blipFill>
        <p:spPr>
          <a:xfrm>
            <a:off x="-6883300" y="-59289"/>
            <a:ext cx="8289800" cy="10346288"/>
          </a:xfrm>
          <a:prstGeom prst="rect">
            <a:avLst/>
          </a:prstGeom>
          <a:noFill/>
          <a:ln>
            <a:noFill/>
          </a:ln>
        </p:spPr>
      </p:pic>
      <p:sp>
        <p:nvSpPr>
          <p:cNvPr id="65" name="Google Shape;65;p7"/>
          <p:cNvSpPr txBox="1"/>
          <p:nvPr/>
        </p:nvSpPr>
        <p:spPr>
          <a:xfrm>
            <a:off x="1028700" y="3516630"/>
            <a:ext cx="9600000" cy="29553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1" i="0" lang="en-US" sz="12000" u="none" cap="none" strike="noStrike">
                <a:solidFill>
                  <a:srgbClr val="FFFFFF"/>
                </a:solidFill>
                <a:latin typeface="Josefin Sans"/>
                <a:ea typeface="Josefin Sans"/>
                <a:cs typeface="Josefin Sans"/>
                <a:sym typeface="Josefin Sans"/>
              </a:rPr>
              <a:t>EDUCATION SLIDES</a:t>
            </a:r>
            <a:endParaRPr/>
          </a:p>
        </p:txBody>
      </p:sp>
      <p:sp>
        <p:nvSpPr>
          <p:cNvPr id="66" name="Google Shape;66;p7"/>
          <p:cNvSpPr txBox="1"/>
          <p:nvPr/>
        </p:nvSpPr>
        <p:spPr>
          <a:xfrm>
            <a:off x="1149601" y="6647429"/>
            <a:ext cx="9600023" cy="48196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3600" u="none" cap="none" strike="noStrike">
                <a:solidFill>
                  <a:srgbClr val="FFFFFF"/>
                </a:solidFill>
                <a:latin typeface="Josefin Sans"/>
                <a:ea typeface="Josefin Sans"/>
                <a:cs typeface="Josefin Sans"/>
                <a:sym typeface="Josefin Sans"/>
              </a:rPr>
              <a:t>FOR ELEMENTARY</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1223E"/>
        </a:solidFill>
      </p:bgPr>
    </p:bg>
    <p:spTree>
      <p:nvGrpSpPr>
        <p:cNvPr id="217" name="Shape 217"/>
        <p:cNvGrpSpPr/>
        <p:nvPr/>
      </p:nvGrpSpPr>
      <p:grpSpPr>
        <a:xfrm>
          <a:off x="0" y="0"/>
          <a:ext cx="0" cy="0"/>
          <a:chOff x="0" y="0"/>
          <a:chExt cx="0" cy="0"/>
        </a:xfrm>
      </p:grpSpPr>
      <p:pic>
        <p:nvPicPr>
          <p:cNvPr id="218" name="Google Shape;218;p16"/>
          <p:cNvPicPr preferRelativeResize="0"/>
          <p:nvPr/>
        </p:nvPicPr>
        <p:blipFill>
          <a:blip r:embed="rId3">
            <a:alphaModFix/>
          </a:blip>
          <a:stretch>
            <a:fillRect/>
          </a:stretch>
        </p:blipFill>
        <p:spPr>
          <a:xfrm>
            <a:off x="13767112" y="2353033"/>
            <a:ext cx="12099402" cy="7681207"/>
          </a:xfrm>
          <a:prstGeom prst="rect">
            <a:avLst/>
          </a:prstGeom>
          <a:noFill/>
          <a:ln>
            <a:noFill/>
          </a:ln>
        </p:spPr>
      </p:pic>
      <p:pic>
        <p:nvPicPr>
          <p:cNvPr id="219" name="Google Shape;219;p16"/>
          <p:cNvPicPr preferRelativeResize="0"/>
          <p:nvPr/>
        </p:nvPicPr>
        <p:blipFill>
          <a:blip r:embed="rId4">
            <a:alphaModFix/>
          </a:blip>
          <a:stretch>
            <a:fillRect/>
          </a:stretch>
        </p:blipFill>
        <p:spPr>
          <a:xfrm>
            <a:off x="17517651" y="7147367"/>
            <a:ext cx="2405050" cy="3025331"/>
          </a:xfrm>
          <a:prstGeom prst="rect">
            <a:avLst/>
          </a:prstGeom>
          <a:noFill/>
          <a:ln>
            <a:noFill/>
          </a:ln>
        </p:spPr>
      </p:pic>
      <p:pic>
        <p:nvPicPr>
          <p:cNvPr id="220" name="Google Shape;220;p16"/>
          <p:cNvPicPr preferRelativeResize="0"/>
          <p:nvPr/>
        </p:nvPicPr>
        <p:blipFill>
          <a:blip r:embed="rId5">
            <a:alphaModFix/>
          </a:blip>
          <a:stretch>
            <a:fillRect/>
          </a:stretch>
        </p:blipFill>
        <p:spPr>
          <a:xfrm>
            <a:off x="-13306587" y="-205950"/>
            <a:ext cx="18647352" cy="10689443"/>
          </a:xfrm>
          <a:prstGeom prst="rect">
            <a:avLst/>
          </a:prstGeom>
          <a:noFill/>
          <a:ln>
            <a:noFill/>
          </a:ln>
        </p:spPr>
      </p:pic>
      <p:grpSp>
        <p:nvGrpSpPr>
          <p:cNvPr id="221" name="Google Shape;221;p16"/>
          <p:cNvGrpSpPr/>
          <p:nvPr/>
        </p:nvGrpSpPr>
        <p:grpSpPr>
          <a:xfrm>
            <a:off x="0" y="9781463"/>
            <a:ext cx="18288000" cy="505537"/>
            <a:chOff x="0" y="0"/>
            <a:chExt cx="24384000" cy="674049"/>
          </a:xfrm>
        </p:grpSpPr>
        <p:sp>
          <p:nvSpPr>
            <p:cNvPr id="222" name="Google Shape;222;p16"/>
            <p:cNvSpPr/>
            <p:nvPr/>
          </p:nvSpPr>
          <p:spPr>
            <a:xfrm>
              <a:off x="0" y="0"/>
              <a:ext cx="7771615" cy="674049"/>
            </a:xfrm>
            <a:custGeom>
              <a:rect b="b" l="l" r="r" t="t"/>
              <a:pathLst>
                <a:path extrusionOk="0" h="674049" w="7771615">
                  <a:moveTo>
                    <a:pt x="0" y="0"/>
                  </a:moveTo>
                  <a:lnTo>
                    <a:pt x="7771615" y="0"/>
                  </a:lnTo>
                  <a:lnTo>
                    <a:pt x="7771615" y="674049"/>
                  </a:lnTo>
                  <a:lnTo>
                    <a:pt x="0" y="674049"/>
                  </a:lnTo>
                  <a:lnTo>
                    <a:pt x="0" y="0"/>
                  </a:lnTo>
                  <a:close/>
                </a:path>
              </a:pathLst>
            </a:custGeom>
            <a:blipFill rotWithShape="1">
              <a:blip r:embed="rId6">
                <a:alphaModFix/>
              </a:blip>
              <a:stretch>
                <a:fillRect b="0" l="-22128" r="-79001" t="-2321894"/>
              </a:stretch>
            </a:blipFill>
            <a:ln>
              <a:noFill/>
            </a:ln>
          </p:spPr>
        </p:sp>
        <p:sp>
          <p:nvSpPr>
            <p:cNvPr id="223" name="Google Shape;223;p16"/>
            <p:cNvSpPr/>
            <p:nvPr/>
          </p:nvSpPr>
          <p:spPr>
            <a:xfrm flipH="1">
              <a:off x="7758915" y="0"/>
              <a:ext cx="4036313" cy="674049"/>
            </a:xfrm>
            <a:custGeom>
              <a:rect b="b" l="l" r="r" t="t"/>
              <a:pathLst>
                <a:path extrusionOk="0" h="674049" w="4036313">
                  <a:moveTo>
                    <a:pt x="4036313" y="0"/>
                  </a:moveTo>
                  <a:lnTo>
                    <a:pt x="0" y="0"/>
                  </a:lnTo>
                  <a:lnTo>
                    <a:pt x="0" y="674049"/>
                  </a:lnTo>
                  <a:lnTo>
                    <a:pt x="4036313" y="674049"/>
                  </a:lnTo>
                  <a:lnTo>
                    <a:pt x="4036313" y="0"/>
                  </a:lnTo>
                  <a:close/>
                </a:path>
              </a:pathLst>
            </a:custGeom>
            <a:blipFill rotWithShape="1">
              <a:blip r:embed="rId6">
                <a:alphaModFix/>
              </a:blip>
              <a:stretch>
                <a:fillRect b="0" l="-135139" r="-152112" t="-2321894"/>
              </a:stretch>
            </a:blipFill>
            <a:ln>
              <a:noFill/>
            </a:ln>
          </p:spPr>
        </p:sp>
        <p:sp>
          <p:nvSpPr>
            <p:cNvPr id="224" name="Google Shape;224;p16"/>
            <p:cNvSpPr/>
            <p:nvPr/>
          </p:nvSpPr>
          <p:spPr>
            <a:xfrm flipH="1">
              <a:off x="11782528" y="0"/>
              <a:ext cx="4036313" cy="674049"/>
            </a:xfrm>
            <a:custGeom>
              <a:rect b="b" l="l" r="r" t="t"/>
              <a:pathLst>
                <a:path extrusionOk="0" h="674049" w="4036313">
                  <a:moveTo>
                    <a:pt x="4036312" y="0"/>
                  </a:moveTo>
                  <a:lnTo>
                    <a:pt x="0" y="0"/>
                  </a:lnTo>
                  <a:lnTo>
                    <a:pt x="0" y="674049"/>
                  </a:lnTo>
                  <a:lnTo>
                    <a:pt x="4036312" y="674049"/>
                  </a:lnTo>
                  <a:lnTo>
                    <a:pt x="4036312" y="0"/>
                  </a:lnTo>
                  <a:close/>
                </a:path>
              </a:pathLst>
            </a:custGeom>
            <a:blipFill rotWithShape="1">
              <a:blip r:embed="rId6">
                <a:alphaModFix/>
              </a:blip>
              <a:stretch>
                <a:fillRect b="0" l="-135139" r="-152112" t="-2321894"/>
              </a:stretch>
            </a:blipFill>
            <a:ln>
              <a:noFill/>
            </a:ln>
          </p:spPr>
        </p:sp>
        <p:sp>
          <p:nvSpPr>
            <p:cNvPr id="225" name="Google Shape;225;p16"/>
            <p:cNvSpPr/>
            <p:nvPr/>
          </p:nvSpPr>
          <p:spPr>
            <a:xfrm flipH="1">
              <a:off x="15793440" y="0"/>
              <a:ext cx="4036313" cy="674049"/>
            </a:xfrm>
            <a:custGeom>
              <a:rect b="b" l="l" r="r" t="t"/>
              <a:pathLst>
                <a:path extrusionOk="0" h="674049" w="4036313">
                  <a:moveTo>
                    <a:pt x="4036313" y="0"/>
                  </a:moveTo>
                  <a:lnTo>
                    <a:pt x="0" y="0"/>
                  </a:lnTo>
                  <a:lnTo>
                    <a:pt x="0" y="674049"/>
                  </a:lnTo>
                  <a:lnTo>
                    <a:pt x="4036313" y="674049"/>
                  </a:lnTo>
                  <a:lnTo>
                    <a:pt x="4036313" y="0"/>
                  </a:lnTo>
                  <a:close/>
                </a:path>
              </a:pathLst>
            </a:custGeom>
            <a:blipFill rotWithShape="1">
              <a:blip r:embed="rId6">
                <a:alphaModFix/>
              </a:blip>
              <a:stretch>
                <a:fillRect b="0" l="-135139" r="-152112" t="-2321894"/>
              </a:stretch>
            </a:blipFill>
            <a:ln>
              <a:noFill/>
            </a:ln>
          </p:spPr>
        </p:sp>
        <p:sp>
          <p:nvSpPr>
            <p:cNvPr id="226" name="Google Shape;226;p16"/>
            <p:cNvSpPr/>
            <p:nvPr/>
          </p:nvSpPr>
          <p:spPr>
            <a:xfrm flipH="1">
              <a:off x="19336710" y="0"/>
              <a:ext cx="5047290" cy="674049"/>
            </a:xfrm>
            <a:custGeom>
              <a:rect b="b" l="l" r="r" t="t"/>
              <a:pathLst>
                <a:path extrusionOk="0" h="674049" w="5047290">
                  <a:moveTo>
                    <a:pt x="5047290" y="0"/>
                  </a:moveTo>
                  <a:lnTo>
                    <a:pt x="0" y="0"/>
                  </a:lnTo>
                  <a:lnTo>
                    <a:pt x="0" y="674049"/>
                  </a:lnTo>
                  <a:lnTo>
                    <a:pt x="5047290" y="674049"/>
                  </a:lnTo>
                  <a:lnTo>
                    <a:pt x="5047290" y="0"/>
                  </a:lnTo>
                  <a:close/>
                </a:path>
              </a:pathLst>
            </a:custGeom>
            <a:blipFill rotWithShape="1">
              <a:blip r:embed="rId6">
                <a:alphaModFix/>
              </a:blip>
              <a:stretch>
                <a:fillRect b="0" l="-35357" r="-174335" t="-2321894"/>
              </a:stretch>
            </a:blipFill>
            <a:ln>
              <a:noFill/>
            </a:ln>
          </p:spPr>
        </p:sp>
      </p:grpSp>
      <p:sp>
        <p:nvSpPr>
          <p:cNvPr id="227" name="Google Shape;227;p16"/>
          <p:cNvSpPr/>
          <p:nvPr/>
        </p:nvSpPr>
        <p:spPr>
          <a:xfrm>
            <a:off x="-8056428" y="1028700"/>
            <a:ext cx="8348003" cy="2355906"/>
          </a:xfrm>
          <a:custGeom>
            <a:rect b="b" l="l" r="r" t="t"/>
            <a:pathLst>
              <a:path extrusionOk="0" h="2355906" w="8348003">
                <a:moveTo>
                  <a:pt x="0" y="0"/>
                </a:moveTo>
                <a:lnTo>
                  <a:pt x="8348003" y="0"/>
                </a:lnTo>
                <a:lnTo>
                  <a:pt x="8348003" y="2355906"/>
                </a:lnTo>
                <a:lnTo>
                  <a:pt x="0" y="2355906"/>
                </a:lnTo>
                <a:lnTo>
                  <a:pt x="0" y="0"/>
                </a:lnTo>
                <a:close/>
              </a:path>
            </a:pathLst>
          </a:custGeom>
          <a:blipFill rotWithShape="1">
            <a:blip r:embed="rId7">
              <a:alphaModFix amt="0"/>
            </a:blip>
            <a:stretch>
              <a:fillRect b="-80329" l="0" r="0" t="-85847"/>
            </a:stretch>
          </a:blipFill>
          <a:ln>
            <a:noFill/>
          </a:ln>
        </p:spPr>
      </p:sp>
      <p:sp>
        <p:nvSpPr>
          <p:cNvPr id="228" name="Google Shape;228;p16"/>
          <p:cNvSpPr/>
          <p:nvPr/>
        </p:nvSpPr>
        <p:spPr>
          <a:xfrm>
            <a:off x="-8056428" y="3908481"/>
            <a:ext cx="8348003" cy="5349819"/>
          </a:xfrm>
          <a:custGeom>
            <a:rect b="b" l="l" r="r" t="t"/>
            <a:pathLst>
              <a:path extrusionOk="0" h="5349819" w="8348003">
                <a:moveTo>
                  <a:pt x="0" y="0"/>
                </a:moveTo>
                <a:lnTo>
                  <a:pt x="8348003" y="0"/>
                </a:lnTo>
                <a:lnTo>
                  <a:pt x="8348003" y="5349819"/>
                </a:lnTo>
                <a:lnTo>
                  <a:pt x="0" y="5349819"/>
                </a:lnTo>
                <a:lnTo>
                  <a:pt x="0" y="0"/>
                </a:lnTo>
                <a:close/>
              </a:path>
            </a:pathLst>
          </a:custGeom>
          <a:blipFill rotWithShape="1">
            <a:blip r:embed="rId8">
              <a:alphaModFix amt="0"/>
            </a:blip>
            <a:stretch>
              <a:fillRect b="-21522" l="-8443" r="-8443" t="0"/>
            </a:stretch>
          </a:blipFill>
          <a:ln>
            <a:noFill/>
          </a:ln>
        </p:spPr>
      </p:sp>
      <p:sp>
        <p:nvSpPr>
          <p:cNvPr id="229" name="Google Shape;229;p16"/>
          <p:cNvSpPr txBox="1"/>
          <p:nvPr/>
        </p:nvSpPr>
        <p:spPr>
          <a:xfrm>
            <a:off x="1028700" y="4438650"/>
            <a:ext cx="16230600" cy="14778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1" i="0" lang="en-US" sz="12000" u="none" cap="none" strike="noStrike">
                <a:solidFill>
                  <a:srgbClr val="FFFFFF"/>
                </a:solidFill>
                <a:latin typeface="Josefin Sans"/>
                <a:ea typeface="Josefin Sans"/>
                <a:cs typeface="Josefin Sans"/>
                <a:sym typeface="Josefin Sans"/>
              </a:rPr>
              <a:t>DINOSAUR TYPES</a:t>
            </a:r>
            <a:endParaRPr/>
          </a:p>
        </p:txBody>
      </p:sp>
    </p:spTree>
  </p:cSld>
  <p:clrMapOvr>
    <a:masterClrMapping/>
  </p:clrMapOvr>
  <p:transition spd="slow">
    <p:fade/>
  </p:transition>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F7E2"/>
        </a:solidFill>
      </p:bgPr>
    </p:bg>
    <p:spTree>
      <p:nvGrpSpPr>
        <p:cNvPr id="233" name="Shape 233"/>
        <p:cNvGrpSpPr/>
        <p:nvPr/>
      </p:nvGrpSpPr>
      <p:grpSpPr>
        <a:xfrm>
          <a:off x="0" y="0"/>
          <a:ext cx="0" cy="0"/>
          <a:chOff x="0" y="0"/>
          <a:chExt cx="0" cy="0"/>
        </a:xfrm>
      </p:grpSpPr>
      <p:pic>
        <p:nvPicPr>
          <p:cNvPr id="234" name="Google Shape;234;p17"/>
          <p:cNvPicPr preferRelativeResize="0"/>
          <p:nvPr/>
        </p:nvPicPr>
        <p:blipFill>
          <a:blip r:embed="rId3">
            <a:alphaModFix/>
          </a:blip>
          <a:stretch>
            <a:fillRect/>
          </a:stretch>
        </p:blipFill>
        <p:spPr>
          <a:xfrm>
            <a:off x="10149400" y="7964736"/>
            <a:ext cx="7109900" cy="2069489"/>
          </a:xfrm>
          <a:prstGeom prst="rect">
            <a:avLst/>
          </a:prstGeom>
          <a:noFill/>
          <a:ln>
            <a:noFill/>
          </a:ln>
        </p:spPr>
      </p:pic>
      <p:pic>
        <p:nvPicPr>
          <p:cNvPr id="235" name="Google Shape;235;p17"/>
          <p:cNvPicPr preferRelativeResize="0"/>
          <p:nvPr/>
        </p:nvPicPr>
        <p:blipFill>
          <a:blip r:embed="rId4">
            <a:alphaModFix/>
          </a:blip>
          <a:stretch>
            <a:fillRect/>
          </a:stretch>
        </p:blipFill>
        <p:spPr>
          <a:xfrm>
            <a:off x="2120301" y="7060493"/>
            <a:ext cx="3200649" cy="3111765"/>
          </a:xfrm>
          <a:prstGeom prst="rect">
            <a:avLst/>
          </a:prstGeom>
          <a:noFill/>
          <a:ln>
            <a:noFill/>
          </a:ln>
        </p:spPr>
      </p:pic>
      <p:pic>
        <p:nvPicPr>
          <p:cNvPr id="236" name="Google Shape;236;p17"/>
          <p:cNvPicPr preferRelativeResize="0"/>
          <p:nvPr/>
        </p:nvPicPr>
        <p:blipFill>
          <a:blip r:embed="rId5">
            <a:alphaModFix/>
          </a:blip>
          <a:stretch>
            <a:fillRect/>
          </a:stretch>
        </p:blipFill>
        <p:spPr>
          <a:xfrm>
            <a:off x="-9979101" y="2353033"/>
            <a:ext cx="12099402" cy="7681207"/>
          </a:xfrm>
          <a:prstGeom prst="rect">
            <a:avLst/>
          </a:prstGeom>
          <a:noFill/>
          <a:ln>
            <a:noFill/>
          </a:ln>
        </p:spPr>
      </p:pic>
      <p:grpSp>
        <p:nvGrpSpPr>
          <p:cNvPr id="237" name="Google Shape;237;p17"/>
          <p:cNvGrpSpPr/>
          <p:nvPr/>
        </p:nvGrpSpPr>
        <p:grpSpPr>
          <a:xfrm>
            <a:off x="0" y="9781463"/>
            <a:ext cx="18288000" cy="505537"/>
            <a:chOff x="0" y="0"/>
            <a:chExt cx="24384000" cy="674049"/>
          </a:xfrm>
        </p:grpSpPr>
        <p:sp>
          <p:nvSpPr>
            <p:cNvPr id="238" name="Google Shape;238;p17"/>
            <p:cNvSpPr/>
            <p:nvPr/>
          </p:nvSpPr>
          <p:spPr>
            <a:xfrm>
              <a:off x="0" y="0"/>
              <a:ext cx="7771615" cy="674049"/>
            </a:xfrm>
            <a:custGeom>
              <a:rect b="b" l="l" r="r" t="t"/>
              <a:pathLst>
                <a:path extrusionOk="0" h="674049" w="7771615">
                  <a:moveTo>
                    <a:pt x="0" y="0"/>
                  </a:moveTo>
                  <a:lnTo>
                    <a:pt x="7771615" y="0"/>
                  </a:lnTo>
                  <a:lnTo>
                    <a:pt x="7771615" y="674049"/>
                  </a:lnTo>
                  <a:lnTo>
                    <a:pt x="0" y="674049"/>
                  </a:lnTo>
                  <a:lnTo>
                    <a:pt x="0" y="0"/>
                  </a:lnTo>
                  <a:close/>
                </a:path>
              </a:pathLst>
            </a:custGeom>
            <a:blipFill rotWithShape="1">
              <a:blip r:embed="rId6">
                <a:alphaModFix/>
              </a:blip>
              <a:stretch>
                <a:fillRect b="0" l="-22128" r="-79001" t="-2321894"/>
              </a:stretch>
            </a:blipFill>
            <a:ln>
              <a:noFill/>
            </a:ln>
          </p:spPr>
        </p:sp>
        <p:sp>
          <p:nvSpPr>
            <p:cNvPr id="239" name="Google Shape;239;p17"/>
            <p:cNvSpPr/>
            <p:nvPr/>
          </p:nvSpPr>
          <p:spPr>
            <a:xfrm flipH="1">
              <a:off x="7758915" y="0"/>
              <a:ext cx="4036313" cy="674049"/>
            </a:xfrm>
            <a:custGeom>
              <a:rect b="b" l="l" r="r" t="t"/>
              <a:pathLst>
                <a:path extrusionOk="0" h="674049" w="4036313">
                  <a:moveTo>
                    <a:pt x="4036313" y="0"/>
                  </a:moveTo>
                  <a:lnTo>
                    <a:pt x="0" y="0"/>
                  </a:lnTo>
                  <a:lnTo>
                    <a:pt x="0" y="674049"/>
                  </a:lnTo>
                  <a:lnTo>
                    <a:pt x="4036313" y="674049"/>
                  </a:lnTo>
                  <a:lnTo>
                    <a:pt x="4036313" y="0"/>
                  </a:lnTo>
                  <a:close/>
                </a:path>
              </a:pathLst>
            </a:custGeom>
            <a:blipFill rotWithShape="1">
              <a:blip r:embed="rId6">
                <a:alphaModFix/>
              </a:blip>
              <a:stretch>
                <a:fillRect b="0" l="-135139" r="-152112" t="-2321894"/>
              </a:stretch>
            </a:blipFill>
            <a:ln>
              <a:noFill/>
            </a:ln>
          </p:spPr>
        </p:sp>
        <p:sp>
          <p:nvSpPr>
            <p:cNvPr id="240" name="Google Shape;240;p17"/>
            <p:cNvSpPr/>
            <p:nvPr/>
          </p:nvSpPr>
          <p:spPr>
            <a:xfrm flipH="1">
              <a:off x="11782528" y="0"/>
              <a:ext cx="4036313" cy="674049"/>
            </a:xfrm>
            <a:custGeom>
              <a:rect b="b" l="l" r="r" t="t"/>
              <a:pathLst>
                <a:path extrusionOk="0" h="674049" w="4036313">
                  <a:moveTo>
                    <a:pt x="4036312" y="0"/>
                  </a:moveTo>
                  <a:lnTo>
                    <a:pt x="0" y="0"/>
                  </a:lnTo>
                  <a:lnTo>
                    <a:pt x="0" y="674049"/>
                  </a:lnTo>
                  <a:lnTo>
                    <a:pt x="4036312" y="674049"/>
                  </a:lnTo>
                  <a:lnTo>
                    <a:pt x="4036312" y="0"/>
                  </a:lnTo>
                  <a:close/>
                </a:path>
              </a:pathLst>
            </a:custGeom>
            <a:blipFill rotWithShape="1">
              <a:blip r:embed="rId6">
                <a:alphaModFix/>
              </a:blip>
              <a:stretch>
                <a:fillRect b="0" l="-135139" r="-152112" t="-2321894"/>
              </a:stretch>
            </a:blipFill>
            <a:ln>
              <a:noFill/>
            </a:ln>
          </p:spPr>
        </p:sp>
        <p:sp>
          <p:nvSpPr>
            <p:cNvPr id="241" name="Google Shape;241;p17"/>
            <p:cNvSpPr/>
            <p:nvPr/>
          </p:nvSpPr>
          <p:spPr>
            <a:xfrm flipH="1">
              <a:off x="15793440" y="0"/>
              <a:ext cx="4036313" cy="674049"/>
            </a:xfrm>
            <a:custGeom>
              <a:rect b="b" l="l" r="r" t="t"/>
              <a:pathLst>
                <a:path extrusionOk="0" h="674049" w="4036313">
                  <a:moveTo>
                    <a:pt x="4036313" y="0"/>
                  </a:moveTo>
                  <a:lnTo>
                    <a:pt x="0" y="0"/>
                  </a:lnTo>
                  <a:lnTo>
                    <a:pt x="0" y="674049"/>
                  </a:lnTo>
                  <a:lnTo>
                    <a:pt x="4036313" y="674049"/>
                  </a:lnTo>
                  <a:lnTo>
                    <a:pt x="4036313" y="0"/>
                  </a:lnTo>
                  <a:close/>
                </a:path>
              </a:pathLst>
            </a:custGeom>
            <a:blipFill rotWithShape="1">
              <a:blip r:embed="rId6">
                <a:alphaModFix/>
              </a:blip>
              <a:stretch>
                <a:fillRect b="0" l="-135139" r="-152112" t="-2321894"/>
              </a:stretch>
            </a:blipFill>
            <a:ln>
              <a:noFill/>
            </a:ln>
          </p:spPr>
        </p:sp>
        <p:sp>
          <p:nvSpPr>
            <p:cNvPr id="242" name="Google Shape;242;p17"/>
            <p:cNvSpPr/>
            <p:nvPr/>
          </p:nvSpPr>
          <p:spPr>
            <a:xfrm flipH="1">
              <a:off x="19336710" y="0"/>
              <a:ext cx="5047290" cy="674049"/>
            </a:xfrm>
            <a:custGeom>
              <a:rect b="b" l="l" r="r" t="t"/>
              <a:pathLst>
                <a:path extrusionOk="0" h="674049" w="5047290">
                  <a:moveTo>
                    <a:pt x="5047290" y="0"/>
                  </a:moveTo>
                  <a:lnTo>
                    <a:pt x="0" y="0"/>
                  </a:lnTo>
                  <a:lnTo>
                    <a:pt x="0" y="674049"/>
                  </a:lnTo>
                  <a:lnTo>
                    <a:pt x="5047290" y="674049"/>
                  </a:lnTo>
                  <a:lnTo>
                    <a:pt x="5047290" y="0"/>
                  </a:lnTo>
                  <a:close/>
                </a:path>
              </a:pathLst>
            </a:custGeom>
            <a:blipFill rotWithShape="1">
              <a:blip r:embed="rId6">
                <a:alphaModFix/>
              </a:blip>
              <a:stretch>
                <a:fillRect b="0" l="-35357" r="-174335" t="-2321894"/>
              </a:stretch>
            </a:blipFill>
            <a:ln>
              <a:noFill/>
            </a:ln>
          </p:spPr>
        </p:sp>
      </p:grpSp>
      <p:pic>
        <p:nvPicPr>
          <p:cNvPr id="243" name="Google Shape;243;p17"/>
          <p:cNvPicPr preferRelativeResize="0"/>
          <p:nvPr/>
        </p:nvPicPr>
        <p:blipFill>
          <a:blip r:embed="rId7">
            <a:alphaModFix/>
          </a:blip>
          <a:stretch>
            <a:fillRect/>
          </a:stretch>
        </p:blipFill>
        <p:spPr>
          <a:xfrm>
            <a:off x="13284522" y="1822507"/>
            <a:ext cx="6638175" cy="8350195"/>
          </a:xfrm>
          <a:prstGeom prst="rect">
            <a:avLst/>
          </a:prstGeom>
          <a:noFill/>
          <a:ln>
            <a:noFill/>
          </a:ln>
        </p:spPr>
      </p:pic>
      <p:sp>
        <p:nvSpPr>
          <p:cNvPr id="244" name="Google Shape;244;p17"/>
          <p:cNvSpPr txBox="1"/>
          <p:nvPr/>
        </p:nvSpPr>
        <p:spPr>
          <a:xfrm>
            <a:off x="1696605" y="1219200"/>
            <a:ext cx="24800100" cy="12807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1" i="0" lang="en-US" sz="10400" u="none" cap="none" strike="noStrike">
                <a:solidFill>
                  <a:srgbClr val="21223E"/>
                </a:solidFill>
                <a:latin typeface="Josefin Sans"/>
                <a:ea typeface="Josefin Sans"/>
                <a:cs typeface="Josefin Sans"/>
                <a:sym typeface="Josefin Sans"/>
              </a:rPr>
              <a:t>TYRANNOSAURUS REX</a:t>
            </a:r>
            <a:endParaRPr/>
          </a:p>
        </p:txBody>
      </p:sp>
      <p:sp>
        <p:nvSpPr>
          <p:cNvPr id="245" name="Google Shape;245;p17"/>
          <p:cNvSpPr txBox="1"/>
          <p:nvPr/>
        </p:nvSpPr>
        <p:spPr>
          <a:xfrm>
            <a:off x="1696605" y="2635886"/>
            <a:ext cx="8452800" cy="4363800"/>
          </a:xfrm>
          <a:prstGeom prst="rect">
            <a:avLst/>
          </a:prstGeom>
          <a:noFill/>
          <a:ln>
            <a:noFill/>
          </a:ln>
        </p:spPr>
        <p:txBody>
          <a:bodyPr anchorCtr="0" anchor="t" bIns="0" lIns="0" spcFirstLastPara="1" rIns="0" wrap="square" tIns="0">
            <a:spAutoFit/>
          </a:bodyPr>
          <a:lstStyle/>
          <a:p>
            <a:pPr indent="0" lvl="0" marL="0" marR="0" rtl="0" algn="just">
              <a:lnSpc>
                <a:spcPct val="90000"/>
              </a:lnSpc>
              <a:spcBef>
                <a:spcPts val="0"/>
              </a:spcBef>
              <a:spcAft>
                <a:spcPts val="0"/>
              </a:spcAft>
              <a:buNone/>
            </a:pPr>
            <a:r>
              <a:rPr b="1" i="0" lang="en-US" sz="2100" u="none" cap="none" strike="noStrike">
                <a:solidFill>
                  <a:srgbClr val="21223E"/>
                </a:solidFill>
                <a:latin typeface="Josefin Sans"/>
                <a:ea typeface="Josefin Sans"/>
                <a:cs typeface="Josefin Sans"/>
                <a:sym typeface="Josefin Sans"/>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endParaRPr/>
          </a:p>
          <a:p>
            <a:pPr indent="0" lvl="0" marL="0" marR="0" rtl="0" algn="just">
              <a:lnSpc>
                <a:spcPct val="90000"/>
              </a:lnSpc>
              <a:spcBef>
                <a:spcPts val="0"/>
              </a:spcBef>
              <a:spcAft>
                <a:spcPts val="0"/>
              </a:spcAft>
              <a:buNone/>
            </a:pPr>
            <a:r>
              <a:t/>
            </a:r>
            <a:endParaRPr b="1" i="0" sz="2100" u="none" cap="none" strike="noStrike">
              <a:solidFill>
                <a:srgbClr val="21223E"/>
              </a:solidFill>
              <a:latin typeface="Josefin Sans"/>
              <a:ea typeface="Josefin Sans"/>
              <a:cs typeface="Josefin Sans"/>
              <a:sym typeface="Josefin Sans"/>
            </a:endParaRPr>
          </a:p>
          <a:p>
            <a:pPr indent="0" lvl="0" marL="0" marR="0" rtl="0" algn="just">
              <a:lnSpc>
                <a:spcPct val="90000"/>
              </a:lnSpc>
              <a:spcBef>
                <a:spcPts val="0"/>
              </a:spcBef>
              <a:spcAft>
                <a:spcPts val="0"/>
              </a:spcAft>
              <a:buNone/>
            </a:pPr>
            <a:r>
              <a:rPr b="1" i="0" lang="en-US" sz="2100" u="none" cap="none" strike="noStrike">
                <a:solidFill>
                  <a:srgbClr val="21223E"/>
                </a:solidFill>
                <a:latin typeface="Josefin Sans"/>
                <a:ea typeface="Josefin Sans"/>
                <a:cs typeface="Josefin Sans"/>
                <a:sym typeface="Josefin Sans"/>
              </a:rPr>
              <a:t>Magna sit amet purus gravida. Eu ultrices vitae auctor eu augue ut lectus arcu. Eleifend mi in nulla posuere sollicitudin aliquam ultrices sagittis orci. Euismod elementum nisi quis eleifend quam adipiscing vitae proin sagittis. Amet consectetur adipiscing elit ut aliquam. Vel fringilla est ullamcorper eget nulla facilisi. Lectus sit amet est placerat in egestas. At elementum eu facilisis sed odio morbi quis. Mauris.</a:t>
            </a:r>
            <a:endParaRPr/>
          </a:p>
        </p:txBody>
      </p:sp>
    </p:spTree>
  </p:cSld>
  <p:clrMapOvr>
    <a:masterClrMapping/>
  </p:clrMapOvr>
  <p:transition spd="slow">
    <p:fade/>
  </p:transition>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F7E2"/>
        </a:solidFill>
      </p:bgPr>
    </p:bg>
    <p:spTree>
      <p:nvGrpSpPr>
        <p:cNvPr id="249" name="Shape 249"/>
        <p:cNvGrpSpPr/>
        <p:nvPr/>
      </p:nvGrpSpPr>
      <p:grpSpPr>
        <a:xfrm>
          <a:off x="0" y="0"/>
          <a:ext cx="0" cy="0"/>
          <a:chOff x="0" y="0"/>
          <a:chExt cx="0" cy="0"/>
        </a:xfrm>
      </p:grpSpPr>
      <p:pic>
        <p:nvPicPr>
          <p:cNvPr id="250" name="Google Shape;250;p18"/>
          <p:cNvPicPr preferRelativeResize="0"/>
          <p:nvPr/>
        </p:nvPicPr>
        <p:blipFill>
          <a:blip r:embed="rId3">
            <a:alphaModFix/>
          </a:blip>
          <a:stretch>
            <a:fillRect/>
          </a:stretch>
        </p:blipFill>
        <p:spPr>
          <a:xfrm>
            <a:off x="-2424225" y="5663074"/>
            <a:ext cx="4848449" cy="4518450"/>
          </a:xfrm>
          <a:prstGeom prst="rect">
            <a:avLst/>
          </a:prstGeom>
          <a:noFill/>
          <a:ln>
            <a:noFill/>
          </a:ln>
        </p:spPr>
      </p:pic>
      <p:pic>
        <p:nvPicPr>
          <p:cNvPr id="251" name="Google Shape;251;p18"/>
          <p:cNvPicPr preferRelativeResize="0"/>
          <p:nvPr/>
        </p:nvPicPr>
        <p:blipFill>
          <a:blip r:embed="rId4">
            <a:alphaModFix/>
          </a:blip>
          <a:stretch>
            <a:fillRect/>
          </a:stretch>
        </p:blipFill>
        <p:spPr>
          <a:xfrm>
            <a:off x="3777450" y="7428754"/>
            <a:ext cx="3389425" cy="2858247"/>
          </a:xfrm>
          <a:prstGeom prst="rect">
            <a:avLst/>
          </a:prstGeom>
          <a:noFill/>
          <a:ln>
            <a:noFill/>
          </a:ln>
        </p:spPr>
      </p:pic>
      <p:pic>
        <p:nvPicPr>
          <p:cNvPr id="252" name="Google Shape;252;p18"/>
          <p:cNvPicPr preferRelativeResize="0"/>
          <p:nvPr/>
        </p:nvPicPr>
        <p:blipFill>
          <a:blip r:embed="rId5">
            <a:alphaModFix/>
          </a:blip>
          <a:stretch>
            <a:fillRect/>
          </a:stretch>
        </p:blipFill>
        <p:spPr>
          <a:xfrm>
            <a:off x="13990300" y="5824290"/>
            <a:ext cx="4297700" cy="4348410"/>
          </a:xfrm>
          <a:prstGeom prst="rect">
            <a:avLst/>
          </a:prstGeom>
          <a:noFill/>
          <a:ln>
            <a:noFill/>
          </a:ln>
        </p:spPr>
      </p:pic>
      <p:pic>
        <p:nvPicPr>
          <p:cNvPr id="253" name="Google Shape;253;p18"/>
          <p:cNvPicPr preferRelativeResize="0"/>
          <p:nvPr/>
        </p:nvPicPr>
        <p:blipFill>
          <a:blip r:embed="rId6">
            <a:alphaModFix/>
          </a:blip>
          <a:stretch>
            <a:fillRect/>
          </a:stretch>
        </p:blipFill>
        <p:spPr>
          <a:xfrm>
            <a:off x="-521075" y="-338357"/>
            <a:ext cx="1770950" cy="1682387"/>
          </a:xfrm>
          <a:prstGeom prst="rect">
            <a:avLst/>
          </a:prstGeom>
          <a:noFill/>
          <a:ln>
            <a:noFill/>
          </a:ln>
        </p:spPr>
      </p:pic>
      <p:grpSp>
        <p:nvGrpSpPr>
          <p:cNvPr id="254" name="Google Shape;254;p18"/>
          <p:cNvGrpSpPr/>
          <p:nvPr/>
        </p:nvGrpSpPr>
        <p:grpSpPr>
          <a:xfrm>
            <a:off x="0" y="9781463"/>
            <a:ext cx="18288000" cy="505537"/>
            <a:chOff x="0" y="0"/>
            <a:chExt cx="24384000" cy="674049"/>
          </a:xfrm>
        </p:grpSpPr>
        <p:sp>
          <p:nvSpPr>
            <p:cNvPr id="255" name="Google Shape;255;p18"/>
            <p:cNvSpPr/>
            <p:nvPr/>
          </p:nvSpPr>
          <p:spPr>
            <a:xfrm>
              <a:off x="0" y="0"/>
              <a:ext cx="7771615" cy="674049"/>
            </a:xfrm>
            <a:custGeom>
              <a:rect b="b" l="l" r="r" t="t"/>
              <a:pathLst>
                <a:path extrusionOk="0" h="674049" w="7771615">
                  <a:moveTo>
                    <a:pt x="0" y="0"/>
                  </a:moveTo>
                  <a:lnTo>
                    <a:pt x="7771615" y="0"/>
                  </a:lnTo>
                  <a:lnTo>
                    <a:pt x="7771615" y="674049"/>
                  </a:lnTo>
                  <a:lnTo>
                    <a:pt x="0" y="674049"/>
                  </a:lnTo>
                  <a:lnTo>
                    <a:pt x="0" y="0"/>
                  </a:lnTo>
                  <a:close/>
                </a:path>
              </a:pathLst>
            </a:custGeom>
            <a:blipFill rotWithShape="1">
              <a:blip r:embed="rId7">
                <a:alphaModFix/>
              </a:blip>
              <a:stretch>
                <a:fillRect b="0" l="-22128" r="-79001" t="-2321894"/>
              </a:stretch>
            </a:blipFill>
            <a:ln>
              <a:noFill/>
            </a:ln>
          </p:spPr>
        </p:sp>
        <p:sp>
          <p:nvSpPr>
            <p:cNvPr id="256" name="Google Shape;256;p18"/>
            <p:cNvSpPr/>
            <p:nvPr/>
          </p:nvSpPr>
          <p:spPr>
            <a:xfrm flipH="1">
              <a:off x="7758915" y="0"/>
              <a:ext cx="4036313" cy="674049"/>
            </a:xfrm>
            <a:custGeom>
              <a:rect b="b" l="l" r="r" t="t"/>
              <a:pathLst>
                <a:path extrusionOk="0" h="674049" w="4036313">
                  <a:moveTo>
                    <a:pt x="4036313" y="0"/>
                  </a:moveTo>
                  <a:lnTo>
                    <a:pt x="0" y="0"/>
                  </a:lnTo>
                  <a:lnTo>
                    <a:pt x="0" y="674049"/>
                  </a:lnTo>
                  <a:lnTo>
                    <a:pt x="4036313" y="674049"/>
                  </a:lnTo>
                  <a:lnTo>
                    <a:pt x="4036313" y="0"/>
                  </a:lnTo>
                  <a:close/>
                </a:path>
              </a:pathLst>
            </a:custGeom>
            <a:blipFill rotWithShape="1">
              <a:blip r:embed="rId7">
                <a:alphaModFix/>
              </a:blip>
              <a:stretch>
                <a:fillRect b="0" l="-135139" r="-152112" t="-2321894"/>
              </a:stretch>
            </a:blipFill>
            <a:ln>
              <a:noFill/>
            </a:ln>
          </p:spPr>
        </p:sp>
        <p:sp>
          <p:nvSpPr>
            <p:cNvPr id="257" name="Google Shape;257;p18"/>
            <p:cNvSpPr/>
            <p:nvPr/>
          </p:nvSpPr>
          <p:spPr>
            <a:xfrm flipH="1">
              <a:off x="11782528" y="0"/>
              <a:ext cx="4036313" cy="674049"/>
            </a:xfrm>
            <a:custGeom>
              <a:rect b="b" l="l" r="r" t="t"/>
              <a:pathLst>
                <a:path extrusionOk="0" h="674049" w="4036313">
                  <a:moveTo>
                    <a:pt x="4036312" y="0"/>
                  </a:moveTo>
                  <a:lnTo>
                    <a:pt x="0" y="0"/>
                  </a:lnTo>
                  <a:lnTo>
                    <a:pt x="0" y="674049"/>
                  </a:lnTo>
                  <a:lnTo>
                    <a:pt x="4036312" y="674049"/>
                  </a:lnTo>
                  <a:lnTo>
                    <a:pt x="4036312" y="0"/>
                  </a:lnTo>
                  <a:close/>
                </a:path>
              </a:pathLst>
            </a:custGeom>
            <a:blipFill rotWithShape="1">
              <a:blip r:embed="rId7">
                <a:alphaModFix/>
              </a:blip>
              <a:stretch>
                <a:fillRect b="0" l="-135139" r="-152112" t="-2321894"/>
              </a:stretch>
            </a:blipFill>
            <a:ln>
              <a:noFill/>
            </a:ln>
          </p:spPr>
        </p:sp>
        <p:sp>
          <p:nvSpPr>
            <p:cNvPr id="258" name="Google Shape;258;p18"/>
            <p:cNvSpPr/>
            <p:nvPr/>
          </p:nvSpPr>
          <p:spPr>
            <a:xfrm flipH="1">
              <a:off x="15793440" y="0"/>
              <a:ext cx="4036313" cy="674049"/>
            </a:xfrm>
            <a:custGeom>
              <a:rect b="b" l="l" r="r" t="t"/>
              <a:pathLst>
                <a:path extrusionOk="0" h="674049" w="4036313">
                  <a:moveTo>
                    <a:pt x="4036313" y="0"/>
                  </a:moveTo>
                  <a:lnTo>
                    <a:pt x="0" y="0"/>
                  </a:lnTo>
                  <a:lnTo>
                    <a:pt x="0" y="674049"/>
                  </a:lnTo>
                  <a:lnTo>
                    <a:pt x="4036313" y="674049"/>
                  </a:lnTo>
                  <a:lnTo>
                    <a:pt x="4036313" y="0"/>
                  </a:lnTo>
                  <a:close/>
                </a:path>
              </a:pathLst>
            </a:custGeom>
            <a:blipFill rotWithShape="1">
              <a:blip r:embed="rId7">
                <a:alphaModFix/>
              </a:blip>
              <a:stretch>
                <a:fillRect b="0" l="-135139" r="-152112" t="-2321894"/>
              </a:stretch>
            </a:blipFill>
            <a:ln>
              <a:noFill/>
            </a:ln>
          </p:spPr>
        </p:sp>
        <p:sp>
          <p:nvSpPr>
            <p:cNvPr id="259" name="Google Shape;259;p18"/>
            <p:cNvSpPr/>
            <p:nvPr/>
          </p:nvSpPr>
          <p:spPr>
            <a:xfrm flipH="1">
              <a:off x="19336710" y="0"/>
              <a:ext cx="5047290" cy="674049"/>
            </a:xfrm>
            <a:custGeom>
              <a:rect b="b" l="l" r="r" t="t"/>
              <a:pathLst>
                <a:path extrusionOk="0" h="674049" w="5047290">
                  <a:moveTo>
                    <a:pt x="5047290" y="0"/>
                  </a:moveTo>
                  <a:lnTo>
                    <a:pt x="0" y="0"/>
                  </a:lnTo>
                  <a:lnTo>
                    <a:pt x="0" y="674049"/>
                  </a:lnTo>
                  <a:lnTo>
                    <a:pt x="5047290" y="674049"/>
                  </a:lnTo>
                  <a:lnTo>
                    <a:pt x="5047290" y="0"/>
                  </a:lnTo>
                  <a:close/>
                </a:path>
              </a:pathLst>
            </a:custGeom>
            <a:blipFill rotWithShape="1">
              <a:blip r:embed="rId7">
                <a:alphaModFix/>
              </a:blip>
              <a:stretch>
                <a:fillRect b="0" l="-35357" r="-174335" t="-2321894"/>
              </a:stretch>
            </a:blipFill>
            <a:ln>
              <a:noFill/>
            </a:ln>
          </p:spPr>
        </p:sp>
      </p:grpSp>
      <p:sp>
        <p:nvSpPr>
          <p:cNvPr id="260" name="Google Shape;260;p18"/>
          <p:cNvSpPr txBox="1"/>
          <p:nvPr/>
        </p:nvSpPr>
        <p:spPr>
          <a:xfrm>
            <a:off x="1028700" y="1219200"/>
            <a:ext cx="24800100" cy="12807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1" i="0" lang="en-US" sz="10400" u="none" cap="none" strike="noStrike">
                <a:solidFill>
                  <a:srgbClr val="21223E"/>
                </a:solidFill>
                <a:latin typeface="Josefin Sans"/>
                <a:ea typeface="Josefin Sans"/>
                <a:cs typeface="Josefin Sans"/>
                <a:sym typeface="Josefin Sans"/>
              </a:rPr>
              <a:t>ANKYLOSAURUS</a:t>
            </a:r>
            <a:endParaRPr/>
          </a:p>
        </p:txBody>
      </p:sp>
      <p:pic>
        <p:nvPicPr>
          <p:cNvPr id="261" name="Google Shape;261;p18"/>
          <p:cNvPicPr preferRelativeResize="0"/>
          <p:nvPr/>
        </p:nvPicPr>
        <p:blipFill>
          <a:blip r:embed="rId8">
            <a:alphaModFix/>
          </a:blip>
          <a:stretch>
            <a:fillRect/>
          </a:stretch>
        </p:blipFill>
        <p:spPr>
          <a:xfrm>
            <a:off x="2880219" y="5320764"/>
            <a:ext cx="12524507" cy="4712600"/>
          </a:xfrm>
          <a:prstGeom prst="rect">
            <a:avLst/>
          </a:prstGeom>
          <a:noFill/>
          <a:ln>
            <a:noFill/>
          </a:ln>
        </p:spPr>
      </p:pic>
      <p:sp>
        <p:nvSpPr>
          <p:cNvPr id="262" name="Google Shape;262;p18"/>
          <p:cNvSpPr txBox="1"/>
          <p:nvPr/>
        </p:nvSpPr>
        <p:spPr>
          <a:xfrm>
            <a:off x="1028700" y="2635886"/>
            <a:ext cx="16230600" cy="2618100"/>
          </a:xfrm>
          <a:prstGeom prst="rect">
            <a:avLst/>
          </a:prstGeom>
          <a:noFill/>
          <a:ln>
            <a:noFill/>
          </a:ln>
        </p:spPr>
        <p:txBody>
          <a:bodyPr anchorCtr="0" anchor="t" bIns="0" lIns="0" spcFirstLastPara="1" rIns="0" wrap="square" tIns="0">
            <a:spAutoFit/>
          </a:bodyPr>
          <a:lstStyle/>
          <a:p>
            <a:pPr indent="0" lvl="0" marL="0" marR="0" rtl="0" algn="just">
              <a:lnSpc>
                <a:spcPct val="90000"/>
              </a:lnSpc>
              <a:spcBef>
                <a:spcPts val="0"/>
              </a:spcBef>
              <a:spcAft>
                <a:spcPts val="0"/>
              </a:spcAft>
              <a:buNone/>
            </a:pPr>
            <a:r>
              <a:rPr b="1" i="0" lang="en-US" sz="2100" u="none" cap="none" strike="noStrike">
                <a:solidFill>
                  <a:srgbClr val="21223E"/>
                </a:solidFill>
                <a:latin typeface="Josefin Sans"/>
                <a:ea typeface="Josefin Sans"/>
                <a:cs typeface="Josefin Sans"/>
                <a:sym typeface="Josefin Sans"/>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endParaRPr/>
          </a:p>
          <a:p>
            <a:pPr indent="0" lvl="0" marL="0" marR="0" rtl="0" algn="just">
              <a:lnSpc>
                <a:spcPct val="90000"/>
              </a:lnSpc>
              <a:spcBef>
                <a:spcPts val="0"/>
              </a:spcBef>
              <a:spcAft>
                <a:spcPts val="0"/>
              </a:spcAft>
              <a:buNone/>
            </a:pPr>
            <a:r>
              <a:t/>
            </a:r>
            <a:endParaRPr b="1" i="0" sz="2100" u="none" cap="none" strike="noStrike">
              <a:solidFill>
                <a:srgbClr val="21223E"/>
              </a:solidFill>
              <a:latin typeface="Josefin Sans"/>
              <a:ea typeface="Josefin Sans"/>
              <a:cs typeface="Josefin Sans"/>
              <a:sym typeface="Josefin Sans"/>
            </a:endParaRPr>
          </a:p>
          <a:p>
            <a:pPr indent="0" lvl="0" marL="0" marR="0" rtl="0" algn="just">
              <a:lnSpc>
                <a:spcPct val="90000"/>
              </a:lnSpc>
              <a:spcBef>
                <a:spcPts val="0"/>
              </a:spcBef>
              <a:spcAft>
                <a:spcPts val="0"/>
              </a:spcAft>
              <a:buNone/>
            </a:pPr>
            <a:r>
              <a:rPr b="1" i="0" lang="en-US" sz="2100" u="none" cap="none" strike="noStrike">
                <a:solidFill>
                  <a:srgbClr val="21223E"/>
                </a:solidFill>
                <a:latin typeface="Josefin Sans"/>
                <a:ea typeface="Josefin Sans"/>
                <a:cs typeface="Josefin Sans"/>
                <a:sym typeface="Josefin Sans"/>
              </a:rPr>
              <a:t>Magna sit amet purus gravida. Eu ultrices vitae auctor eu augue ut lectus arcu. Eleifend mi in nulla posuere sollicitudin aliquam ultrices sagittis orci. Euismod elementum nisi quis eleifend quam adipiscing vitae proin sagittis. Amet consectetur adipiscing elit ut aliquam. Vel fringilla est ullamcorper eget nulla facilisi. Lectus sit amet est placerat in egestas. At elementum eu facilisis sed odio morbi quis. Mauris.</a:t>
            </a:r>
            <a:endParaRPr/>
          </a:p>
        </p:txBody>
      </p:sp>
    </p:spTree>
  </p:cSld>
  <p:clrMapOvr>
    <a:masterClrMapping/>
  </p:clrMapOvr>
  <p:transition spd="slow">
    <p:fade/>
  </p:transition>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F7E2"/>
        </a:solidFill>
      </p:bgPr>
    </p:bg>
    <p:spTree>
      <p:nvGrpSpPr>
        <p:cNvPr id="266" name="Shape 266"/>
        <p:cNvGrpSpPr/>
        <p:nvPr/>
      </p:nvGrpSpPr>
      <p:grpSpPr>
        <a:xfrm>
          <a:off x="0" y="0"/>
          <a:ext cx="0" cy="0"/>
          <a:chOff x="0" y="0"/>
          <a:chExt cx="0" cy="0"/>
        </a:xfrm>
      </p:grpSpPr>
      <p:pic>
        <p:nvPicPr>
          <p:cNvPr id="267" name="Google Shape;267;p19"/>
          <p:cNvPicPr preferRelativeResize="0"/>
          <p:nvPr/>
        </p:nvPicPr>
        <p:blipFill>
          <a:blip r:embed="rId3">
            <a:alphaModFix/>
          </a:blip>
          <a:stretch>
            <a:fillRect/>
          </a:stretch>
        </p:blipFill>
        <p:spPr>
          <a:xfrm>
            <a:off x="-6301656" y="2117725"/>
            <a:ext cx="10043626" cy="8122100"/>
          </a:xfrm>
          <a:prstGeom prst="rect">
            <a:avLst/>
          </a:prstGeom>
          <a:noFill/>
          <a:ln>
            <a:noFill/>
          </a:ln>
        </p:spPr>
      </p:pic>
      <p:pic>
        <p:nvPicPr>
          <p:cNvPr id="268" name="Google Shape;268;p19"/>
          <p:cNvPicPr preferRelativeResize="0"/>
          <p:nvPr/>
        </p:nvPicPr>
        <p:blipFill>
          <a:blip r:embed="rId4">
            <a:alphaModFix/>
          </a:blip>
          <a:stretch>
            <a:fillRect/>
          </a:stretch>
        </p:blipFill>
        <p:spPr>
          <a:xfrm>
            <a:off x="16703450" y="-338357"/>
            <a:ext cx="1770950" cy="1682387"/>
          </a:xfrm>
          <a:prstGeom prst="rect">
            <a:avLst/>
          </a:prstGeom>
          <a:noFill/>
          <a:ln>
            <a:noFill/>
          </a:ln>
        </p:spPr>
      </p:pic>
      <p:sp>
        <p:nvSpPr>
          <p:cNvPr id="269" name="Google Shape;269;p19"/>
          <p:cNvSpPr/>
          <p:nvPr/>
        </p:nvSpPr>
        <p:spPr>
          <a:xfrm>
            <a:off x="-3861993" y="976066"/>
            <a:ext cx="11141297" cy="9196634"/>
          </a:xfrm>
          <a:custGeom>
            <a:rect b="b" l="l" r="r" t="t"/>
            <a:pathLst>
              <a:path extrusionOk="0" h="9196634" w="11141297">
                <a:moveTo>
                  <a:pt x="0" y="0"/>
                </a:moveTo>
                <a:lnTo>
                  <a:pt x="11141298" y="0"/>
                </a:lnTo>
                <a:lnTo>
                  <a:pt x="11141298" y="9196634"/>
                </a:lnTo>
                <a:lnTo>
                  <a:pt x="0" y="9196634"/>
                </a:lnTo>
                <a:lnTo>
                  <a:pt x="0" y="0"/>
                </a:lnTo>
                <a:close/>
              </a:path>
            </a:pathLst>
          </a:custGeom>
          <a:blipFill rotWithShape="1">
            <a:blip r:embed="rId5">
              <a:alphaModFix/>
            </a:blip>
            <a:stretch>
              <a:fillRect b="0" l="0" r="0" t="0"/>
            </a:stretch>
          </a:blipFill>
          <a:ln>
            <a:noFill/>
          </a:ln>
        </p:spPr>
      </p:sp>
      <p:grpSp>
        <p:nvGrpSpPr>
          <p:cNvPr id="270" name="Google Shape;270;p19"/>
          <p:cNvGrpSpPr/>
          <p:nvPr/>
        </p:nvGrpSpPr>
        <p:grpSpPr>
          <a:xfrm>
            <a:off x="0" y="9781463"/>
            <a:ext cx="18288000" cy="505537"/>
            <a:chOff x="0" y="0"/>
            <a:chExt cx="24384000" cy="674049"/>
          </a:xfrm>
        </p:grpSpPr>
        <p:sp>
          <p:nvSpPr>
            <p:cNvPr id="271" name="Google Shape;271;p19"/>
            <p:cNvSpPr/>
            <p:nvPr/>
          </p:nvSpPr>
          <p:spPr>
            <a:xfrm>
              <a:off x="0" y="0"/>
              <a:ext cx="7771615" cy="674049"/>
            </a:xfrm>
            <a:custGeom>
              <a:rect b="b" l="l" r="r" t="t"/>
              <a:pathLst>
                <a:path extrusionOk="0" h="674049" w="7771615">
                  <a:moveTo>
                    <a:pt x="0" y="0"/>
                  </a:moveTo>
                  <a:lnTo>
                    <a:pt x="7771615" y="0"/>
                  </a:lnTo>
                  <a:lnTo>
                    <a:pt x="7771615" y="674049"/>
                  </a:lnTo>
                  <a:lnTo>
                    <a:pt x="0" y="674049"/>
                  </a:lnTo>
                  <a:lnTo>
                    <a:pt x="0" y="0"/>
                  </a:lnTo>
                  <a:close/>
                </a:path>
              </a:pathLst>
            </a:custGeom>
            <a:blipFill rotWithShape="1">
              <a:blip r:embed="rId6">
                <a:alphaModFix/>
              </a:blip>
              <a:stretch>
                <a:fillRect b="0" l="-22128" r="-79001" t="-2321894"/>
              </a:stretch>
            </a:blipFill>
            <a:ln>
              <a:noFill/>
            </a:ln>
          </p:spPr>
        </p:sp>
        <p:sp>
          <p:nvSpPr>
            <p:cNvPr id="272" name="Google Shape;272;p19"/>
            <p:cNvSpPr/>
            <p:nvPr/>
          </p:nvSpPr>
          <p:spPr>
            <a:xfrm flipH="1">
              <a:off x="7758915" y="0"/>
              <a:ext cx="4036313" cy="674049"/>
            </a:xfrm>
            <a:custGeom>
              <a:rect b="b" l="l" r="r" t="t"/>
              <a:pathLst>
                <a:path extrusionOk="0" h="674049" w="4036313">
                  <a:moveTo>
                    <a:pt x="4036313" y="0"/>
                  </a:moveTo>
                  <a:lnTo>
                    <a:pt x="0" y="0"/>
                  </a:lnTo>
                  <a:lnTo>
                    <a:pt x="0" y="674049"/>
                  </a:lnTo>
                  <a:lnTo>
                    <a:pt x="4036313" y="674049"/>
                  </a:lnTo>
                  <a:lnTo>
                    <a:pt x="4036313" y="0"/>
                  </a:lnTo>
                  <a:close/>
                </a:path>
              </a:pathLst>
            </a:custGeom>
            <a:blipFill rotWithShape="1">
              <a:blip r:embed="rId6">
                <a:alphaModFix/>
              </a:blip>
              <a:stretch>
                <a:fillRect b="0" l="-135139" r="-152112" t="-2321894"/>
              </a:stretch>
            </a:blipFill>
            <a:ln>
              <a:noFill/>
            </a:ln>
          </p:spPr>
        </p:sp>
        <p:sp>
          <p:nvSpPr>
            <p:cNvPr id="273" name="Google Shape;273;p19"/>
            <p:cNvSpPr/>
            <p:nvPr/>
          </p:nvSpPr>
          <p:spPr>
            <a:xfrm flipH="1">
              <a:off x="11782528" y="0"/>
              <a:ext cx="4036313" cy="674049"/>
            </a:xfrm>
            <a:custGeom>
              <a:rect b="b" l="l" r="r" t="t"/>
              <a:pathLst>
                <a:path extrusionOk="0" h="674049" w="4036313">
                  <a:moveTo>
                    <a:pt x="4036312" y="0"/>
                  </a:moveTo>
                  <a:lnTo>
                    <a:pt x="0" y="0"/>
                  </a:lnTo>
                  <a:lnTo>
                    <a:pt x="0" y="674049"/>
                  </a:lnTo>
                  <a:lnTo>
                    <a:pt x="4036312" y="674049"/>
                  </a:lnTo>
                  <a:lnTo>
                    <a:pt x="4036312" y="0"/>
                  </a:lnTo>
                  <a:close/>
                </a:path>
              </a:pathLst>
            </a:custGeom>
            <a:blipFill rotWithShape="1">
              <a:blip r:embed="rId6">
                <a:alphaModFix/>
              </a:blip>
              <a:stretch>
                <a:fillRect b="0" l="-135139" r="-152112" t="-2321894"/>
              </a:stretch>
            </a:blipFill>
            <a:ln>
              <a:noFill/>
            </a:ln>
          </p:spPr>
        </p:sp>
        <p:sp>
          <p:nvSpPr>
            <p:cNvPr id="274" name="Google Shape;274;p19"/>
            <p:cNvSpPr/>
            <p:nvPr/>
          </p:nvSpPr>
          <p:spPr>
            <a:xfrm flipH="1">
              <a:off x="15793440" y="0"/>
              <a:ext cx="4036313" cy="674049"/>
            </a:xfrm>
            <a:custGeom>
              <a:rect b="b" l="l" r="r" t="t"/>
              <a:pathLst>
                <a:path extrusionOk="0" h="674049" w="4036313">
                  <a:moveTo>
                    <a:pt x="4036313" y="0"/>
                  </a:moveTo>
                  <a:lnTo>
                    <a:pt x="0" y="0"/>
                  </a:lnTo>
                  <a:lnTo>
                    <a:pt x="0" y="674049"/>
                  </a:lnTo>
                  <a:lnTo>
                    <a:pt x="4036313" y="674049"/>
                  </a:lnTo>
                  <a:lnTo>
                    <a:pt x="4036313" y="0"/>
                  </a:lnTo>
                  <a:close/>
                </a:path>
              </a:pathLst>
            </a:custGeom>
            <a:blipFill rotWithShape="1">
              <a:blip r:embed="rId6">
                <a:alphaModFix/>
              </a:blip>
              <a:stretch>
                <a:fillRect b="0" l="-135139" r="-152112" t="-2321894"/>
              </a:stretch>
            </a:blipFill>
            <a:ln>
              <a:noFill/>
            </a:ln>
          </p:spPr>
        </p:sp>
        <p:sp>
          <p:nvSpPr>
            <p:cNvPr id="275" name="Google Shape;275;p19"/>
            <p:cNvSpPr/>
            <p:nvPr/>
          </p:nvSpPr>
          <p:spPr>
            <a:xfrm flipH="1">
              <a:off x="19336710" y="0"/>
              <a:ext cx="5047290" cy="674049"/>
            </a:xfrm>
            <a:custGeom>
              <a:rect b="b" l="l" r="r" t="t"/>
              <a:pathLst>
                <a:path extrusionOk="0" h="674049" w="5047290">
                  <a:moveTo>
                    <a:pt x="5047290" y="0"/>
                  </a:moveTo>
                  <a:lnTo>
                    <a:pt x="0" y="0"/>
                  </a:lnTo>
                  <a:lnTo>
                    <a:pt x="0" y="674049"/>
                  </a:lnTo>
                  <a:lnTo>
                    <a:pt x="5047290" y="674049"/>
                  </a:lnTo>
                  <a:lnTo>
                    <a:pt x="5047290" y="0"/>
                  </a:lnTo>
                  <a:close/>
                </a:path>
              </a:pathLst>
            </a:custGeom>
            <a:blipFill rotWithShape="1">
              <a:blip r:embed="rId6">
                <a:alphaModFix/>
              </a:blip>
              <a:stretch>
                <a:fillRect b="0" l="-35357" r="-174335" t="-2321894"/>
              </a:stretch>
            </a:blipFill>
            <a:ln>
              <a:noFill/>
            </a:ln>
          </p:spPr>
        </p:sp>
      </p:grpSp>
      <p:pic>
        <p:nvPicPr>
          <p:cNvPr id="276" name="Google Shape;276;p19"/>
          <p:cNvPicPr preferRelativeResize="0"/>
          <p:nvPr/>
        </p:nvPicPr>
        <p:blipFill>
          <a:blip r:embed="rId7">
            <a:alphaModFix/>
          </a:blip>
          <a:stretch>
            <a:fillRect/>
          </a:stretch>
        </p:blipFill>
        <p:spPr>
          <a:xfrm>
            <a:off x="-3862016" y="976075"/>
            <a:ext cx="11141298" cy="9197555"/>
          </a:xfrm>
          <a:prstGeom prst="rect">
            <a:avLst/>
          </a:prstGeom>
          <a:noFill/>
          <a:ln>
            <a:noFill/>
          </a:ln>
        </p:spPr>
      </p:pic>
      <p:sp>
        <p:nvSpPr>
          <p:cNvPr id="277" name="Google Shape;277;p19"/>
          <p:cNvSpPr txBox="1"/>
          <p:nvPr/>
        </p:nvSpPr>
        <p:spPr>
          <a:xfrm>
            <a:off x="7370779" y="2117725"/>
            <a:ext cx="16905600" cy="12807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1" i="0" lang="en-US" sz="10400" u="none" cap="none" strike="noStrike">
                <a:solidFill>
                  <a:srgbClr val="21223E"/>
                </a:solidFill>
                <a:latin typeface="Josefin Sans"/>
                <a:ea typeface="Josefin Sans"/>
                <a:cs typeface="Josefin Sans"/>
                <a:sym typeface="Josefin Sans"/>
              </a:rPr>
              <a:t>PTERODACTYL</a:t>
            </a:r>
            <a:endParaRPr/>
          </a:p>
        </p:txBody>
      </p:sp>
      <p:sp>
        <p:nvSpPr>
          <p:cNvPr id="278" name="Google Shape;278;p19"/>
          <p:cNvSpPr txBox="1"/>
          <p:nvPr/>
        </p:nvSpPr>
        <p:spPr>
          <a:xfrm>
            <a:off x="7370779" y="3534410"/>
            <a:ext cx="8452800" cy="5236500"/>
          </a:xfrm>
          <a:prstGeom prst="rect">
            <a:avLst/>
          </a:prstGeom>
          <a:noFill/>
          <a:ln>
            <a:noFill/>
          </a:ln>
        </p:spPr>
        <p:txBody>
          <a:bodyPr anchorCtr="0" anchor="t" bIns="0" lIns="0" spcFirstLastPara="1" rIns="0" wrap="square" tIns="0">
            <a:spAutoFit/>
          </a:bodyPr>
          <a:lstStyle/>
          <a:p>
            <a:pPr indent="0" lvl="0" marL="0" marR="0" rtl="0" algn="just">
              <a:lnSpc>
                <a:spcPct val="90000"/>
              </a:lnSpc>
              <a:spcBef>
                <a:spcPts val="0"/>
              </a:spcBef>
              <a:spcAft>
                <a:spcPts val="0"/>
              </a:spcAft>
              <a:buNone/>
            </a:pPr>
            <a:r>
              <a:rPr b="1" i="0" lang="en-US" sz="2100" u="none" cap="none" strike="noStrike">
                <a:solidFill>
                  <a:srgbClr val="21223E"/>
                </a:solidFill>
                <a:latin typeface="Josefin Sans"/>
                <a:ea typeface="Josefin Sans"/>
                <a:cs typeface="Josefin Sans"/>
                <a:sym typeface="Josefin Sans"/>
              </a:rPr>
              <a:t>I'm Rain, and I'll be sharing with you my beautiful ideas.</a:t>
            </a:r>
            <a:endParaRPr/>
          </a:p>
          <a:p>
            <a:pPr indent="0" lvl="0" marL="0" marR="0" rtl="0" algn="just">
              <a:lnSpc>
                <a:spcPct val="90000"/>
              </a:lnSpc>
              <a:spcBef>
                <a:spcPts val="0"/>
              </a:spcBef>
              <a:spcAft>
                <a:spcPts val="0"/>
              </a:spcAft>
              <a:buNone/>
            </a:pPr>
            <a:r>
              <a:rPr b="1" i="0" lang="en-US" sz="2100" u="none" cap="none" strike="noStrike">
                <a:solidFill>
                  <a:srgbClr val="21223E"/>
                </a:solidFill>
                <a:latin typeface="Josefin Sans"/>
                <a:ea typeface="Josefin Sans"/>
                <a:cs typeface="Josefin Sans"/>
                <a:sym typeface="Josefin Sans"/>
              </a:rPr>
              <a:t>Follow me at @reallygreatsite to learn more. </a:t>
            </a:r>
            <a:endParaRPr/>
          </a:p>
          <a:p>
            <a:pPr indent="0" lvl="0" marL="0" marR="0" rtl="0" algn="just">
              <a:lnSpc>
                <a:spcPct val="90000"/>
              </a:lnSpc>
              <a:spcBef>
                <a:spcPts val="0"/>
              </a:spcBef>
              <a:spcAft>
                <a:spcPts val="0"/>
              </a:spcAft>
              <a:buNone/>
            </a:pPr>
            <a:r>
              <a:t/>
            </a:r>
            <a:endParaRPr b="1" i="0" sz="2100" u="none" cap="none" strike="noStrike">
              <a:solidFill>
                <a:srgbClr val="21223E"/>
              </a:solidFill>
              <a:latin typeface="Josefin Sans"/>
              <a:ea typeface="Josefin Sans"/>
              <a:cs typeface="Josefin Sans"/>
              <a:sym typeface="Josefin Sans"/>
            </a:endParaRPr>
          </a:p>
          <a:p>
            <a:pPr indent="0" lvl="0" marL="0" marR="0" rtl="0" algn="just">
              <a:lnSpc>
                <a:spcPct val="90000"/>
              </a:lnSpc>
              <a:spcBef>
                <a:spcPts val="0"/>
              </a:spcBef>
              <a:spcAft>
                <a:spcPts val="0"/>
              </a:spcAft>
              <a:buNone/>
            </a:pPr>
            <a:r>
              <a:rPr b="1" i="0" lang="en-US" sz="2100" u="none" cap="none" strike="noStrike">
                <a:solidFill>
                  <a:srgbClr val="21223E"/>
                </a:solidFill>
                <a:latin typeface="Josefin Sans"/>
                <a:ea typeface="Josefin Sans"/>
                <a:cs typeface="Josefin Sans"/>
                <a:sym typeface="Josefin Sans"/>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endParaRPr/>
          </a:p>
          <a:p>
            <a:pPr indent="0" lvl="0" marL="0" marR="0" rtl="0" algn="just">
              <a:lnSpc>
                <a:spcPct val="90000"/>
              </a:lnSpc>
              <a:spcBef>
                <a:spcPts val="0"/>
              </a:spcBef>
              <a:spcAft>
                <a:spcPts val="0"/>
              </a:spcAft>
              <a:buNone/>
            </a:pPr>
            <a:r>
              <a:t/>
            </a:r>
            <a:endParaRPr b="1" i="0" sz="2100" u="none" cap="none" strike="noStrike">
              <a:solidFill>
                <a:srgbClr val="21223E"/>
              </a:solidFill>
              <a:latin typeface="Josefin Sans"/>
              <a:ea typeface="Josefin Sans"/>
              <a:cs typeface="Josefin Sans"/>
              <a:sym typeface="Josefin Sans"/>
            </a:endParaRPr>
          </a:p>
          <a:p>
            <a:pPr indent="0" lvl="0" marL="0" marR="0" rtl="0" algn="just">
              <a:lnSpc>
                <a:spcPct val="90000"/>
              </a:lnSpc>
              <a:spcBef>
                <a:spcPts val="0"/>
              </a:spcBef>
              <a:spcAft>
                <a:spcPts val="0"/>
              </a:spcAft>
              <a:buNone/>
            </a:pPr>
            <a:r>
              <a:rPr b="1" i="0" lang="en-US" sz="2100" u="none" cap="none" strike="noStrike">
                <a:solidFill>
                  <a:srgbClr val="21223E"/>
                </a:solidFill>
                <a:latin typeface="Josefin Sans"/>
                <a:ea typeface="Josefin Sans"/>
                <a:cs typeface="Josefin Sans"/>
                <a:sym typeface="Josefin Sans"/>
              </a:rPr>
              <a:t>Magna sit amet purus gravida. Eu ultrices vitae auctor eu augue ut lectus arcu. Eleifend mi in nulla posuere sollicitudin aliquam ultrices sagittis orci. Euismod elementum nisi quis eleifend quam adipiscing vitae proin sagittis. Amet consectetur adipiscing elit ut aliquam. Vel fringilla est ullamcorper eget nulla facilisi. Lectus sit amet est placerat in egestas. At elementum eu facilisis sed odio morbi quis. Mauris.</a:t>
            </a:r>
            <a:endParaRPr/>
          </a:p>
        </p:txBody>
      </p:sp>
    </p:spTree>
  </p:cSld>
  <p:clrMapOvr>
    <a:masterClrMapping/>
  </p:clrMapOvr>
  <p:transition spd="slow">
    <p:fade/>
  </p:transition>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1223E"/>
        </a:solidFill>
      </p:bgPr>
    </p:bg>
    <p:spTree>
      <p:nvGrpSpPr>
        <p:cNvPr id="282" name="Shape 282"/>
        <p:cNvGrpSpPr/>
        <p:nvPr/>
      </p:nvGrpSpPr>
      <p:grpSpPr>
        <a:xfrm>
          <a:off x="0" y="0"/>
          <a:ext cx="0" cy="0"/>
          <a:chOff x="0" y="0"/>
          <a:chExt cx="0" cy="0"/>
        </a:xfrm>
      </p:grpSpPr>
      <p:pic>
        <p:nvPicPr>
          <p:cNvPr id="283" name="Google Shape;283;p20"/>
          <p:cNvPicPr preferRelativeResize="0"/>
          <p:nvPr/>
        </p:nvPicPr>
        <p:blipFill>
          <a:blip r:embed="rId3">
            <a:alphaModFix/>
          </a:blip>
          <a:stretch>
            <a:fillRect/>
          </a:stretch>
        </p:blipFill>
        <p:spPr>
          <a:xfrm>
            <a:off x="14675825" y="621548"/>
            <a:ext cx="11886473" cy="9412730"/>
          </a:xfrm>
          <a:prstGeom prst="rect">
            <a:avLst/>
          </a:prstGeom>
          <a:noFill/>
          <a:ln>
            <a:noFill/>
          </a:ln>
        </p:spPr>
      </p:pic>
      <p:pic>
        <p:nvPicPr>
          <p:cNvPr id="284" name="Google Shape;284;p20"/>
          <p:cNvPicPr preferRelativeResize="0"/>
          <p:nvPr/>
        </p:nvPicPr>
        <p:blipFill>
          <a:blip r:embed="rId4">
            <a:alphaModFix/>
          </a:blip>
          <a:stretch>
            <a:fillRect/>
          </a:stretch>
        </p:blipFill>
        <p:spPr>
          <a:xfrm>
            <a:off x="-3456418" y="610016"/>
            <a:ext cx="7912826" cy="9424238"/>
          </a:xfrm>
          <a:prstGeom prst="rect">
            <a:avLst/>
          </a:prstGeom>
          <a:noFill/>
          <a:ln>
            <a:noFill/>
          </a:ln>
        </p:spPr>
      </p:pic>
      <p:grpSp>
        <p:nvGrpSpPr>
          <p:cNvPr id="285" name="Google Shape;285;p20"/>
          <p:cNvGrpSpPr/>
          <p:nvPr/>
        </p:nvGrpSpPr>
        <p:grpSpPr>
          <a:xfrm>
            <a:off x="0" y="9781463"/>
            <a:ext cx="18288000" cy="505537"/>
            <a:chOff x="0" y="0"/>
            <a:chExt cx="24384000" cy="674049"/>
          </a:xfrm>
        </p:grpSpPr>
        <p:sp>
          <p:nvSpPr>
            <p:cNvPr id="286" name="Google Shape;286;p20"/>
            <p:cNvSpPr/>
            <p:nvPr/>
          </p:nvSpPr>
          <p:spPr>
            <a:xfrm>
              <a:off x="0" y="0"/>
              <a:ext cx="7771615" cy="674049"/>
            </a:xfrm>
            <a:custGeom>
              <a:rect b="b" l="l" r="r" t="t"/>
              <a:pathLst>
                <a:path extrusionOk="0" h="674049" w="7771615">
                  <a:moveTo>
                    <a:pt x="0" y="0"/>
                  </a:moveTo>
                  <a:lnTo>
                    <a:pt x="7771615" y="0"/>
                  </a:lnTo>
                  <a:lnTo>
                    <a:pt x="7771615" y="674049"/>
                  </a:lnTo>
                  <a:lnTo>
                    <a:pt x="0" y="674049"/>
                  </a:lnTo>
                  <a:lnTo>
                    <a:pt x="0" y="0"/>
                  </a:lnTo>
                  <a:close/>
                </a:path>
              </a:pathLst>
            </a:custGeom>
            <a:blipFill rotWithShape="1">
              <a:blip r:embed="rId5">
                <a:alphaModFix/>
              </a:blip>
              <a:stretch>
                <a:fillRect b="0" l="-22128" r="-79001" t="-2321894"/>
              </a:stretch>
            </a:blipFill>
            <a:ln>
              <a:noFill/>
            </a:ln>
          </p:spPr>
        </p:sp>
        <p:sp>
          <p:nvSpPr>
            <p:cNvPr id="287" name="Google Shape;287;p20"/>
            <p:cNvSpPr/>
            <p:nvPr/>
          </p:nvSpPr>
          <p:spPr>
            <a:xfrm flipH="1">
              <a:off x="7758915" y="0"/>
              <a:ext cx="4036313" cy="674049"/>
            </a:xfrm>
            <a:custGeom>
              <a:rect b="b" l="l" r="r" t="t"/>
              <a:pathLst>
                <a:path extrusionOk="0" h="674049" w="4036313">
                  <a:moveTo>
                    <a:pt x="4036313" y="0"/>
                  </a:moveTo>
                  <a:lnTo>
                    <a:pt x="0" y="0"/>
                  </a:lnTo>
                  <a:lnTo>
                    <a:pt x="0" y="674049"/>
                  </a:lnTo>
                  <a:lnTo>
                    <a:pt x="4036313" y="674049"/>
                  </a:lnTo>
                  <a:lnTo>
                    <a:pt x="4036313" y="0"/>
                  </a:lnTo>
                  <a:close/>
                </a:path>
              </a:pathLst>
            </a:custGeom>
            <a:blipFill rotWithShape="1">
              <a:blip r:embed="rId5">
                <a:alphaModFix/>
              </a:blip>
              <a:stretch>
                <a:fillRect b="0" l="-135139" r="-152112" t="-2321894"/>
              </a:stretch>
            </a:blipFill>
            <a:ln>
              <a:noFill/>
            </a:ln>
          </p:spPr>
        </p:sp>
        <p:sp>
          <p:nvSpPr>
            <p:cNvPr id="288" name="Google Shape;288;p20"/>
            <p:cNvSpPr/>
            <p:nvPr/>
          </p:nvSpPr>
          <p:spPr>
            <a:xfrm flipH="1">
              <a:off x="11782528" y="0"/>
              <a:ext cx="4036313" cy="674049"/>
            </a:xfrm>
            <a:custGeom>
              <a:rect b="b" l="l" r="r" t="t"/>
              <a:pathLst>
                <a:path extrusionOk="0" h="674049" w="4036313">
                  <a:moveTo>
                    <a:pt x="4036312" y="0"/>
                  </a:moveTo>
                  <a:lnTo>
                    <a:pt x="0" y="0"/>
                  </a:lnTo>
                  <a:lnTo>
                    <a:pt x="0" y="674049"/>
                  </a:lnTo>
                  <a:lnTo>
                    <a:pt x="4036312" y="674049"/>
                  </a:lnTo>
                  <a:lnTo>
                    <a:pt x="4036312" y="0"/>
                  </a:lnTo>
                  <a:close/>
                </a:path>
              </a:pathLst>
            </a:custGeom>
            <a:blipFill rotWithShape="1">
              <a:blip r:embed="rId5">
                <a:alphaModFix/>
              </a:blip>
              <a:stretch>
                <a:fillRect b="0" l="-135139" r="-152112" t="-2321894"/>
              </a:stretch>
            </a:blipFill>
            <a:ln>
              <a:noFill/>
            </a:ln>
          </p:spPr>
        </p:sp>
        <p:sp>
          <p:nvSpPr>
            <p:cNvPr id="289" name="Google Shape;289;p20"/>
            <p:cNvSpPr/>
            <p:nvPr/>
          </p:nvSpPr>
          <p:spPr>
            <a:xfrm flipH="1">
              <a:off x="15793440" y="0"/>
              <a:ext cx="4036313" cy="674049"/>
            </a:xfrm>
            <a:custGeom>
              <a:rect b="b" l="l" r="r" t="t"/>
              <a:pathLst>
                <a:path extrusionOk="0" h="674049" w="4036313">
                  <a:moveTo>
                    <a:pt x="4036313" y="0"/>
                  </a:moveTo>
                  <a:lnTo>
                    <a:pt x="0" y="0"/>
                  </a:lnTo>
                  <a:lnTo>
                    <a:pt x="0" y="674049"/>
                  </a:lnTo>
                  <a:lnTo>
                    <a:pt x="4036313" y="674049"/>
                  </a:lnTo>
                  <a:lnTo>
                    <a:pt x="4036313" y="0"/>
                  </a:lnTo>
                  <a:close/>
                </a:path>
              </a:pathLst>
            </a:custGeom>
            <a:blipFill rotWithShape="1">
              <a:blip r:embed="rId5">
                <a:alphaModFix/>
              </a:blip>
              <a:stretch>
                <a:fillRect b="0" l="-135139" r="-152112" t="-2321894"/>
              </a:stretch>
            </a:blipFill>
            <a:ln>
              <a:noFill/>
            </a:ln>
          </p:spPr>
        </p:sp>
        <p:sp>
          <p:nvSpPr>
            <p:cNvPr id="290" name="Google Shape;290;p20"/>
            <p:cNvSpPr/>
            <p:nvPr/>
          </p:nvSpPr>
          <p:spPr>
            <a:xfrm flipH="1">
              <a:off x="19336710" y="0"/>
              <a:ext cx="5047290" cy="674049"/>
            </a:xfrm>
            <a:custGeom>
              <a:rect b="b" l="l" r="r" t="t"/>
              <a:pathLst>
                <a:path extrusionOk="0" h="674049" w="5047290">
                  <a:moveTo>
                    <a:pt x="5047290" y="0"/>
                  </a:moveTo>
                  <a:lnTo>
                    <a:pt x="0" y="0"/>
                  </a:lnTo>
                  <a:lnTo>
                    <a:pt x="0" y="674049"/>
                  </a:lnTo>
                  <a:lnTo>
                    <a:pt x="5047290" y="674049"/>
                  </a:lnTo>
                  <a:lnTo>
                    <a:pt x="5047290" y="0"/>
                  </a:lnTo>
                  <a:close/>
                </a:path>
              </a:pathLst>
            </a:custGeom>
            <a:blipFill rotWithShape="1">
              <a:blip r:embed="rId5">
                <a:alphaModFix/>
              </a:blip>
              <a:stretch>
                <a:fillRect b="0" l="-35357" r="-174335" t="-2321894"/>
              </a:stretch>
            </a:blipFill>
            <a:ln>
              <a:noFill/>
            </a:ln>
          </p:spPr>
        </p:sp>
      </p:grpSp>
      <p:grpSp>
        <p:nvGrpSpPr>
          <p:cNvPr id="291" name="Google Shape;291;p20"/>
          <p:cNvGrpSpPr/>
          <p:nvPr/>
        </p:nvGrpSpPr>
        <p:grpSpPr>
          <a:xfrm>
            <a:off x="1028700" y="2871630"/>
            <a:ext cx="16230600" cy="3690460"/>
            <a:chOff x="0" y="352425"/>
            <a:chExt cx="21640800" cy="4920614"/>
          </a:xfrm>
        </p:grpSpPr>
        <p:sp>
          <p:nvSpPr>
            <p:cNvPr id="292" name="Google Shape;292;p20"/>
            <p:cNvSpPr txBox="1"/>
            <p:nvPr/>
          </p:nvSpPr>
          <p:spPr>
            <a:xfrm>
              <a:off x="0" y="1728893"/>
              <a:ext cx="21640800" cy="28893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1" i="0" lang="en-US" sz="8799" u="none" cap="none" strike="noStrike">
                  <a:solidFill>
                    <a:srgbClr val="FFFFFF"/>
                  </a:solidFill>
                  <a:latin typeface="Josefin Sans"/>
                  <a:ea typeface="Josefin Sans"/>
                  <a:cs typeface="Josefin Sans"/>
                  <a:sym typeface="Josefin Sans"/>
                </a:rPr>
                <a:t>WRITE AN ORIGINAL STATEMENT OR QUOTE</a:t>
              </a:r>
              <a:endParaRPr/>
            </a:p>
          </p:txBody>
        </p:sp>
        <p:sp>
          <p:nvSpPr>
            <p:cNvPr id="293" name="Google Shape;293;p20"/>
            <p:cNvSpPr txBox="1"/>
            <p:nvPr/>
          </p:nvSpPr>
          <p:spPr>
            <a:xfrm>
              <a:off x="9181604" y="352425"/>
              <a:ext cx="3277500" cy="31494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1" i="0" lang="en-US" sz="19182" u="none" cap="none" strike="noStrike">
                  <a:solidFill>
                    <a:srgbClr val="FFFFFF"/>
                  </a:solidFill>
                  <a:latin typeface="Josefin Sans"/>
                  <a:ea typeface="Josefin Sans"/>
                  <a:cs typeface="Josefin Sans"/>
                  <a:sym typeface="Josefin Sans"/>
                </a:rPr>
                <a:t>“</a:t>
              </a:r>
              <a:endParaRPr/>
            </a:p>
          </p:txBody>
        </p:sp>
        <p:sp>
          <p:nvSpPr>
            <p:cNvPr id="294" name="Google Shape;294;p20"/>
            <p:cNvSpPr txBox="1"/>
            <p:nvPr/>
          </p:nvSpPr>
          <p:spPr>
            <a:xfrm>
              <a:off x="0" y="4874894"/>
              <a:ext cx="21640800" cy="398145"/>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2100" u="none" cap="none" strike="noStrike">
                  <a:solidFill>
                    <a:srgbClr val="FFFFFF"/>
                  </a:solidFill>
                  <a:latin typeface="Josefin Sans"/>
                  <a:ea typeface="Josefin Sans"/>
                  <a:cs typeface="Josefin Sans"/>
                  <a:sym typeface="Josefin Sans"/>
                </a:rPr>
                <a:t>— Include a credit, citation, or supporting message</a:t>
              </a:r>
              <a:endParaRPr/>
            </a:p>
          </p:txBody>
        </p:sp>
      </p:grpSp>
    </p:spTree>
  </p:cSld>
  <p:clrMapOvr>
    <a:masterClrMapping/>
  </p:clrMapOvr>
  <p:transition spd="slow">
    <p:fade/>
  </p:transition>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1223E"/>
        </a:solidFill>
      </p:bgPr>
    </p:bg>
    <p:spTree>
      <p:nvGrpSpPr>
        <p:cNvPr id="298" name="Shape 298"/>
        <p:cNvGrpSpPr/>
        <p:nvPr/>
      </p:nvGrpSpPr>
      <p:grpSpPr>
        <a:xfrm>
          <a:off x="0" y="0"/>
          <a:ext cx="0" cy="0"/>
          <a:chOff x="0" y="0"/>
          <a:chExt cx="0" cy="0"/>
        </a:xfrm>
      </p:grpSpPr>
      <p:pic>
        <p:nvPicPr>
          <p:cNvPr id="299" name="Google Shape;299;p21"/>
          <p:cNvPicPr preferRelativeResize="0"/>
          <p:nvPr/>
        </p:nvPicPr>
        <p:blipFill>
          <a:blip r:embed="rId3">
            <a:alphaModFix/>
          </a:blip>
          <a:stretch>
            <a:fillRect/>
          </a:stretch>
        </p:blipFill>
        <p:spPr>
          <a:xfrm>
            <a:off x="-5943238" y="621548"/>
            <a:ext cx="11886473" cy="9412730"/>
          </a:xfrm>
          <a:prstGeom prst="rect">
            <a:avLst/>
          </a:prstGeom>
          <a:noFill/>
          <a:ln>
            <a:noFill/>
          </a:ln>
        </p:spPr>
      </p:pic>
      <p:grpSp>
        <p:nvGrpSpPr>
          <p:cNvPr id="300" name="Google Shape;300;p21"/>
          <p:cNvGrpSpPr/>
          <p:nvPr/>
        </p:nvGrpSpPr>
        <p:grpSpPr>
          <a:xfrm>
            <a:off x="0" y="9781463"/>
            <a:ext cx="18288000" cy="505537"/>
            <a:chOff x="0" y="0"/>
            <a:chExt cx="24384000" cy="674049"/>
          </a:xfrm>
        </p:grpSpPr>
        <p:sp>
          <p:nvSpPr>
            <p:cNvPr id="301" name="Google Shape;301;p21"/>
            <p:cNvSpPr/>
            <p:nvPr/>
          </p:nvSpPr>
          <p:spPr>
            <a:xfrm>
              <a:off x="0" y="0"/>
              <a:ext cx="7771615" cy="674049"/>
            </a:xfrm>
            <a:custGeom>
              <a:rect b="b" l="l" r="r" t="t"/>
              <a:pathLst>
                <a:path extrusionOk="0" h="674049" w="7771615">
                  <a:moveTo>
                    <a:pt x="0" y="0"/>
                  </a:moveTo>
                  <a:lnTo>
                    <a:pt x="7771615" y="0"/>
                  </a:lnTo>
                  <a:lnTo>
                    <a:pt x="7771615" y="674049"/>
                  </a:lnTo>
                  <a:lnTo>
                    <a:pt x="0" y="674049"/>
                  </a:lnTo>
                  <a:lnTo>
                    <a:pt x="0" y="0"/>
                  </a:lnTo>
                  <a:close/>
                </a:path>
              </a:pathLst>
            </a:custGeom>
            <a:blipFill rotWithShape="1">
              <a:blip r:embed="rId4">
                <a:alphaModFix/>
              </a:blip>
              <a:stretch>
                <a:fillRect b="0" l="-22128" r="-79001" t="-2321894"/>
              </a:stretch>
            </a:blipFill>
            <a:ln>
              <a:noFill/>
            </a:ln>
          </p:spPr>
        </p:sp>
        <p:sp>
          <p:nvSpPr>
            <p:cNvPr id="302" name="Google Shape;302;p21"/>
            <p:cNvSpPr/>
            <p:nvPr/>
          </p:nvSpPr>
          <p:spPr>
            <a:xfrm flipH="1">
              <a:off x="7758915" y="0"/>
              <a:ext cx="4036313" cy="674049"/>
            </a:xfrm>
            <a:custGeom>
              <a:rect b="b" l="l" r="r" t="t"/>
              <a:pathLst>
                <a:path extrusionOk="0" h="674049" w="4036313">
                  <a:moveTo>
                    <a:pt x="4036313" y="0"/>
                  </a:moveTo>
                  <a:lnTo>
                    <a:pt x="0" y="0"/>
                  </a:lnTo>
                  <a:lnTo>
                    <a:pt x="0" y="674049"/>
                  </a:lnTo>
                  <a:lnTo>
                    <a:pt x="4036313" y="674049"/>
                  </a:lnTo>
                  <a:lnTo>
                    <a:pt x="4036313" y="0"/>
                  </a:lnTo>
                  <a:close/>
                </a:path>
              </a:pathLst>
            </a:custGeom>
            <a:blipFill rotWithShape="1">
              <a:blip r:embed="rId4">
                <a:alphaModFix/>
              </a:blip>
              <a:stretch>
                <a:fillRect b="0" l="-135139" r="-152112" t="-2321894"/>
              </a:stretch>
            </a:blipFill>
            <a:ln>
              <a:noFill/>
            </a:ln>
          </p:spPr>
        </p:sp>
        <p:sp>
          <p:nvSpPr>
            <p:cNvPr id="303" name="Google Shape;303;p21"/>
            <p:cNvSpPr/>
            <p:nvPr/>
          </p:nvSpPr>
          <p:spPr>
            <a:xfrm flipH="1">
              <a:off x="11782528" y="0"/>
              <a:ext cx="4036313" cy="674049"/>
            </a:xfrm>
            <a:custGeom>
              <a:rect b="b" l="l" r="r" t="t"/>
              <a:pathLst>
                <a:path extrusionOk="0" h="674049" w="4036313">
                  <a:moveTo>
                    <a:pt x="4036312" y="0"/>
                  </a:moveTo>
                  <a:lnTo>
                    <a:pt x="0" y="0"/>
                  </a:lnTo>
                  <a:lnTo>
                    <a:pt x="0" y="674049"/>
                  </a:lnTo>
                  <a:lnTo>
                    <a:pt x="4036312" y="674049"/>
                  </a:lnTo>
                  <a:lnTo>
                    <a:pt x="4036312" y="0"/>
                  </a:lnTo>
                  <a:close/>
                </a:path>
              </a:pathLst>
            </a:custGeom>
            <a:blipFill rotWithShape="1">
              <a:blip r:embed="rId4">
                <a:alphaModFix/>
              </a:blip>
              <a:stretch>
                <a:fillRect b="0" l="-135139" r="-152112" t="-2321894"/>
              </a:stretch>
            </a:blipFill>
            <a:ln>
              <a:noFill/>
            </a:ln>
          </p:spPr>
        </p:sp>
        <p:sp>
          <p:nvSpPr>
            <p:cNvPr id="304" name="Google Shape;304;p21"/>
            <p:cNvSpPr/>
            <p:nvPr/>
          </p:nvSpPr>
          <p:spPr>
            <a:xfrm flipH="1">
              <a:off x="15793440" y="0"/>
              <a:ext cx="4036313" cy="674049"/>
            </a:xfrm>
            <a:custGeom>
              <a:rect b="b" l="l" r="r" t="t"/>
              <a:pathLst>
                <a:path extrusionOk="0" h="674049" w="4036313">
                  <a:moveTo>
                    <a:pt x="4036313" y="0"/>
                  </a:moveTo>
                  <a:lnTo>
                    <a:pt x="0" y="0"/>
                  </a:lnTo>
                  <a:lnTo>
                    <a:pt x="0" y="674049"/>
                  </a:lnTo>
                  <a:lnTo>
                    <a:pt x="4036313" y="674049"/>
                  </a:lnTo>
                  <a:lnTo>
                    <a:pt x="4036313" y="0"/>
                  </a:lnTo>
                  <a:close/>
                </a:path>
              </a:pathLst>
            </a:custGeom>
            <a:blipFill rotWithShape="1">
              <a:blip r:embed="rId4">
                <a:alphaModFix/>
              </a:blip>
              <a:stretch>
                <a:fillRect b="0" l="-135139" r="-152112" t="-2321894"/>
              </a:stretch>
            </a:blipFill>
            <a:ln>
              <a:noFill/>
            </a:ln>
          </p:spPr>
        </p:sp>
        <p:sp>
          <p:nvSpPr>
            <p:cNvPr id="305" name="Google Shape;305;p21"/>
            <p:cNvSpPr/>
            <p:nvPr/>
          </p:nvSpPr>
          <p:spPr>
            <a:xfrm flipH="1">
              <a:off x="19336710" y="0"/>
              <a:ext cx="5047290" cy="674049"/>
            </a:xfrm>
            <a:custGeom>
              <a:rect b="b" l="l" r="r" t="t"/>
              <a:pathLst>
                <a:path extrusionOk="0" h="674049" w="5047290">
                  <a:moveTo>
                    <a:pt x="5047290" y="0"/>
                  </a:moveTo>
                  <a:lnTo>
                    <a:pt x="0" y="0"/>
                  </a:lnTo>
                  <a:lnTo>
                    <a:pt x="0" y="674049"/>
                  </a:lnTo>
                  <a:lnTo>
                    <a:pt x="5047290" y="674049"/>
                  </a:lnTo>
                  <a:lnTo>
                    <a:pt x="5047290" y="0"/>
                  </a:lnTo>
                  <a:close/>
                </a:path>
              </a:pathLst>
            </a:custGeom>
            <a:blipFill rotWithShape="1">
              <a:blip r:embed="rId4">
                <a:alphaModFix/>
              </a:blip>
              <a:stretch>
                <a:fillRect b="0" l="-35357" r="-174335" t="-2321894"/>
              </a:stretch>
            </a:blipFill>
            <a:ln>
              <a:noFill/>
            </a:ln>
          </p:spPr>
        </p:sp>
      </p:grpSp>
      <p:grpSp>
        <p:nvGrpSpPr>
          <p:cNvPr id="306" name="Google Shape;306;p21"/>
          <p:cNvGrpSpPr/>
          <p:nvPr/>
        </p:nvGrpSpPr>
        <p:grpSpPr>
          <a:xfrm>
            <a:off x="5943239" y="3379258"/>
            <a:ext cx="24800175" cy="3671359"/>
            <a:chOff x="0" y="190500"/>
            <a:chExt cx="33066900" cy="4895145"/>
          </a:xfrm>
        </p:grpSpPr>
        <p:sp>
          <p:nvSpPr>
            <p:cNvPr id="307" name="Google Shape;307;p21"/>
            <p:cNvSpPr txBox="1"/>
            <p:nvPr/>
          </p:nvSpPr>
          <p:spPr>
            <a:xfrm>
              <a:off x="0" y="190500"/>
              <a:ext cx="33066900" cy="17076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1" i="0" lang="en-US" sz="10400" u="none" cap="none" strike="noStrike">
                  <a:solidFill>
                    <a:srgbClr val="FFFFFF"/>
                  </a:solidFill>
                  <a:latin typeface="Josefin Sans"/>
                  <a:ea typeface="Josefin Sans"/>
                  <a:cs typeface="Josefin Sans"/>
                  <a:sym typeface="Josefin Sans"/>
                </a:rPr>
                <a:t>CONTACT US</a:t>
              </a:r>
              <a:endParaRPr/>
            </a:p>
          </p:txBody>
        </p:sp>
        <p:sp>
          <p:nvSpPr>
            <p:cNvPr id="308" name="Google Shape;308;p21"/>
            <p:cNvSpPr txBox="1"/>
            <p:nvPr/>
          </p:nvSpPr>
          <p:spPr>
            <a:xfrm>
              <a:off x="0" y="2133389"/>
              <a:ext cx="9805314" cy="398145"/>
            </a:xfrm>
            <a:prstGeom prst="rect">
              <a:avLst/>
            </a:prstGeom>
            <a:noFill/>
            <a:ln>
              <a:noFill/>
            </a:ln>
          </p:spPr>
          <p:txBody>
            <a:bodyPr anchorCtr="0" anchor="t" bIns="0" lIns="0" spcFirstLastPara="1" rIns="0" wrap="square" tIns="0">
              <a:spAutoFit/>
            </a:bodyPr>
            <a:lstStyle/>
            <a:p>
              <a:pPr indent="0" lvl="0" marL="0" marR="0" rtl="0" algn="just">
                <a:lnSpc>
                  <a:spcPct val="100000"/>
                </a:lnSpc>
                <a:spcBef>
                  <a:spcPts val="0"/>
                </a:spcBef>
                <a:spcAft>
                  <a:spcPts val="0"/>
                </a:spcAft>
                <a:buNone/>
              </a:pPr>
              <a:r>
                <a:rPr b="1" i="0" lang="en-US" sz="2100" u="none" cap="none" strike="noStrike">
                  <a:solidFill>
                    <a:srgbClr val="FFFFFF"/>
                  </a:solidFill>
                  <a:latin typeface="Josefin Sans"/>
                  <a:ea typeface="Josefin Sans"/>
                  <a:cs typeface="Josefin Sans"/>
                  <a:sym typeface="Josefin Sans"/>
                </a:rPr>
                <a:t>123 Anywhere St., Any City,ST 12345</a:t>
              </a:r>
              <a:endParaRPr/>
            </a:p>
          </p:txBody>
        </p:sp>
        <p:sp>
          <p:nvSpPr>
            <p:cNvPr id="309" name="Google Shape;309;p21"/>
            <p:cNvSpPr txBox="1"/>
            <p:nvPr/>
          </p:nvSpPr>
          <p:spPr>
            <a:xfrm>
              <a:off x="0" y="2763309"/>
              <a:ext cx="9805314" cy="398145"/>
            </a:xfrm>
            <a:prstGeom prst="rect">
              <a:avLst/>
            </a:prstGeom>
            <a:noFill/>
            <a:ln>
              <a:noFill/>
            </a:ln>
          </p:spPr>
          <p:txBody>
            <a:bodyPr anchorCtr="0" anchor="t" bIns="0" lIns="0" spcFirstLastPara="1" rIns="0" wrap="square" tIns="0">
              <a:spAutoFit/>
            </a:bodyPr>
            <a:lstStyle/>
            <a:p>
              <a:pPr indent="0" lvl="0" marL="0" marR="0" rtl="0" algn="just">
                <a:lnSpc>
                  <a:spcPct val="100000"/>
                </a:lnSpc>
                <a:spcBef>
                  <a:spcPts val="0"/>
                </a:spcBef>
                <a:spcAft>
                  <a:spcPts val="0"/>
                </a:spcAft>
                <a:buNone/>
              </a:pPr>
              <a:r>
                <a:rPr b="1" i="0" lang="en-US" sz="2100" u="none" cap="none" strike="noStrike">
                  <a:solidFill>
                    <a:srgbClr val="FFFFFF"/>
                  </a:solidFill>
                  <a:latin typeface="Josefin Sans"/>
                  <a:ea typeface="Josefin Sans"/>
                  <a:cs typeface="Josefin Sans"/>
                  <a:sym typeface="Josefin Sans"/>
                </a:rPr>
                <a:t>123-456-7890</a:t>
              </a:r>
              <a:endParaRPr/>
            </a:p>
          </p:txBody>
        </p:sp>
        <p:sp>
          <p:nvSpPr>
            <p:cNvPr id="310" name="Google Shape;310;p21"/>
            <p:cNvSpPr txBox="1"/>
            <p:nvPr/>
          </p:nvSpPr>
          <p:spPr>
            <a:xfrm>
              <a:off x="0" y="3404706"/>
              <a:ext cx="9805314" cy="398145"/>
            </a:xfrm>
            <a:prstGeom prst="rect">
              <a:avLst/>
            </a:prstGeom>
            <a:noFill/>
            <a:ln>
              <a:noFill/>
            </a:ln>
          </p:spPr>
          <p:txBody>
            <a:bodyPr anchorCtr="0" anchor="t" bIns="0" lIns="0" spcFirstLastPara="1" rIns="0" wrap="square" tIns="0">
              <a:spAutoFit/>
            </a:bodyPr>
            <a:lstStyle/>
            <a:p>
              <a:pPr indent="0" lvl="0" marL="0" marR="0" rtl="0" algn="just">
                <a:lnSpc>
                  <a:spcPct val="100000"/>
                </a:lnSpc>
                <a:spcBef>
                  <a:spcPts val="0"/>
                </a:spcBef>
                <a:spcAft>
                  <a:spcPts val="0"/>
                </a:spcAft>
                <a:buNone/>
              </a:pPr>
              <a:r>
                <a:rPr b="1" i="0" lang="en-US" sz="2100" u="none" cap="none" strike="noStrike">
                  <a:solidFill>
                    <a:srgbClr val="FFFFFF"/>
                  </a:solidFill>
                  <a:latin typeface="Josefin Sans"/>
                  <a:ea typeface="Josefin Sans"/>
                  <a:cs typeface="Josefin Sans"/>
                  <a:sym typeface="Josefin Sans"/>
                </a:rPr>
                <a:t>hello@reallygreatsite.com</a:t>
              </a:r>
              <a:endParaRPr/>
            </a:p>
          </p:txBody>
        </p:sp>
        <p:sp>
          <p:nvSpPr>
            <p:cNvPr id="311" name="Google Shape;311;p21"/>
            <p:cNvSpPr txBox="1"/>
            <p:nvPr/>
          </p:nvSpPr>
          <p:spPr>
            <a:xfrm>
              <a:off x="0" y="4687500"/>
              <a:ext cx="9805314" cy="398145"/>
            </a:xfrm>
            <a:prstGeom prst="rect">
              <a:avLst/>
            </a:prstGeom>
            <a:noFill/>
            <a:ln>
              <a:noFill/>
            </a:ln>
          </p:spPr>
          <p:txBody>
            <a:bodyPr anchorCtr="0" anchor="t" bIns="0" lIns="0" spcFirstLastPara="1" rIns="0" wrap="square" tIns="0">
              <a:spAutoFit/>
            </a:bodyPr>
            <a:lstStyle/>
            <a:p>
              <a:pPr indent="0" lvl="0" marL="0" marR="0" rtl="0" algn="just">
                <a:lnSpc>
                  <a:spcPct val="100000"/>
                </a:lnSpc>
                <a:spcBef>
                  <a:spcPts val="0"/>
                </a:spcBef>
                <a:spcAft>
                  <a:spcPts val="0"/>
                </a:spcAft>
                <a:buNone/>
              </a:pPr>
              <a:r>
                <a:rPr b="1" i="0" lang="en-US" sz="2100" u="none" cap="none" strike="noStrike">
                  <a:solidFill>
                    <a:srgbClr val="FFFFFF"/>
                  </a:solidFill>
                  <a:latin typeface="Josefin Sans"/>
                  <a:ea typeface="Josefin Sans"/>
                  <a:cs typeface="Josefin Sans"/>
                  <a:sym typeface="Josefin Sans"/>
                </a:rPr>
                <a:t>reallygreatsite.com</a:t>
              </a:r>
              <a:endParaRPr/>
            </a:p>
          </p:txBody>
        </p:sp>
        <p:sp>
          <p:nvSpPr>
            <p:cNvPr id="312" name="Google Shape;312;p21"/>
            <p:cNvSpPr txBox="1"/>
            <p:nvPr/>
          </p:nvSpPr>
          <p:spPr>
            <a:xfrm>
              <a:off x="0" y="4046103"/>
              <a:ext cx="9805314" cy="398145"/>
            </a:xfrm>
            <a:prstGeom prst="rect">
              <a:avLst/>
            </a:prstGeom>
            <a:noFill/>
            <a:ln>
              <a:noFill/>
            </a:ln>
          </p:spPr>
          <p:txBody>
            <a:bodyPr anchorCtr="0" anchor="t" bIns="0" lIns="0" spcFirstLastPara="1" rIns="0" wrap="square" tIns="0">
              <a:spAutoFit/>
            </a:bodyPr>
            <a:lstStyle/>
            <a:p>
              <a:pPr indent="0" lvl="0" marL="0" marR="0" rtl="0" algn="just">
                <a:lnSpc>
                  <a:spcPct val="100000"/>
                </a:lnSpc>
                <a:spcBef>
                  <a:spcPts val="0"/>
                </a:spcBef>
                <a:spcAft>
                  <a:spcPts val="0"/>
                </a:spcAft>
                <a:buNone/>
              </a:pPr>
              <a:r>
                <a:rPr b="1" i="0" lang="en-US" sz="2100" u="none" cap="none" strike="noStrike">
                  <a:solidFill>
                    <a:srgbClr val="FFFFFF"/>
                  </a:solidFill>
                  <a:latin typeface="Josefin Sans"/>
                  <a:ea typeface="Josefin Sans"/>
                  <a:cs typeface="Josefin Sans"/>
                  <a:sym typeface="Josefin Sans"/>
                </a:rPr>
                <a:t>@reallygreatsite</a:t>
              </a:r>
              <a:endParaRPr/>
            </a:p>
          </p:txBody>
        </p:sp>
      </p:grpSp>
    </p:spTree>
  </p:cSld>
  <p:clrMapOvr>
    <a:masterClrMapping/>
  </p:clrMapOvr>
  <p:transition spd="slow">
    <p:fade/>
  </p:transition>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1223E"/>
        </a:solidFill>
      </p:bgPr>
    </p:bg>
    <p:spTree>
      <p:nvGrpSpPr>
        <p:cNvPr id="316" name="Shape 316"/>
        <p:cNvGrpSpPr/>
        <p:nvPr/>
      </p:nvGrpSpPr>
      <p:grpSpPr>
        <a:xfrm>
          <a:off x="0" y="0"/>
          <a:ext cx="0" cy="0"/>
          <a:chOff x="0" y="0"/>
          <a:chExt cx="0" cy="0"/>
        </a:xfrm>
      </p:grpSpPr>
      <p:grpSp>
        <p:nvGrpSpPr>
          <p:cNvPr id="317" name="Google Shape;317;p22"/>
          <p:cNvGrpSpPr/>
          <p:nvPr/>
        </p:nvGrpSpPr>
        <p:grpSpPr>
          <a:xfrm>
            <a:off x="774218" y="2141235"/>
            <a:ext cx="5097641" cy="7544983"/>
            <a:chOff x="0" y="-38100"/>
            <a:chExt cx="1342589" cy="1987156"/>
          </a:xfrm>
        </p:grpSpPr>
        <p:sp>
          <p:nvSpPr>
            <p:cNvPr id="318" name="Google Shape;318;p22"/>
            <p:cNvSpPr/>
            <p:nvPr/>
          </p:nvSpPr>
          <p:spPr>
            <a:xfrm>
              <a:off x="0" y="0"/>
              <a:ext cx="1342589" cy="1949056"/>
            </a:xfrm>
            <a:custGeom>
              <a:rect b="b" l="l" r="r" t="t"/>
              <a:pathLst>
                <a:path extrusionOk="0" h="1949056" w="1342589">
                  <a:moveTo>
                    <a:pt x="36449" y="0"/>
                  </a:moveTo>
                  <a:lnTo>
                    <a:pt x="1306139" y="0"/>
                  </a:lnTo>
                  <a:cubicBezTo>
                    <a:pt x="1315806" y="0"/>
                    <a:pt x="1325077" y="3840"/>
                    <a:pt x="1331913" y="10676"/>
                  </a:cubicBezTo>
                  <a:cubicBezTo>
                    <a:pt x="1338748" y="17511"/>
                    <a:pt x="1342589" y="26782"/>
                    <a:pt x="1342589" y="36449"/>
                  </a:cubicBezTo>
                  <a:lnTo>
                    <a:pt x="1342589" y="1912607"/>
                  </a:lnTo>
                  <a:cubicBezTo>
                    <a:pt x="1342589" y="1932737"/>
                    <a:pt x="1326270" y="1949056"/>
                    <a:pt x="1306139" y="1949056"/>
                  </a:cubicBezTo>
                  <a:lnTo>
                    <a:pt x="36449" y="1949056"/>
                  </a:lnTo>
                  <a:cubicBezTo>
                    <a:pt x="16319" y="1949056"/>
                    <a:pt x="0" y="1932737"/>
                    <a:pt x="0" y="1912607"/>
                  </a:cubicBezTo>
                  <a:lnTo>
                    <a:pt x="0" y="36449"/>
                  </a:lnTo>
                  <a:cubicBezTo>
                    <a:pt x="0" y="16319"/>
                    <a:pt x="16319" y="0"/>
                    <a:pt x="36449" y="0"/>
                  </a:cubicBezTo>
                  <a:close/>
                </a:path>
              </a:pathLst>
            </a:custGeom>
            <a:solidFill>
              <a:srgbClr val="000000">
                <a:alpha val="0"/>
              </a:srgbClr>
            </a:solidFill>
            <a:ln cap="rnd"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 name="Google Shape;319;p22"/>
            <p:cNvSpPr txBox="1"/>
            <p:nvPr/>
          </p:nvSpPr>
          <p:spPr>
            <a:xfrm>
              <a:off x="0" y="-38100"/>
              <a:ext cx="1342589" cy="1987156"/>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20" name="Google Shape;320;p22"/>
          <p:cNvGrpSpPr/>
          <p:nvPr/>
        </p:nvGrpSpPr>
        <p:grpSpPr>
          <a:xfrm>
            <a:off x="6109984" y="2141235"/>
            <a:ext cx="11512980" cy="7544983"/>
            <a:chOff x="0" y="-38100"/>
            <a:chExt cx="3032225" cy="1987156"/>
          </a:xfrm>
        </p:grpSpPr>
        <p:sp>
          <p:nvSpPr>
            <p:cNvPr id="321" name="Google Shape;321;p22"/>
            <p:cNvSpPr/>
            <p:nvPr/>
          </p:nvSpPr>
          <p:spPr>
            <a:xfrm>
              <a:off x="0" y="0"/>
              <a:ext cx="3032225" cy="1949056"/>
            </a:xfrm>
            <a:custGeom>
              <a:rect b="b" l="l" r="r" t="t"/>
              <a:pathLst>
                <a:path extrusionOk="0" h="1949056" w="3032225">
                  <a:moveTo>
                    <a:pt x="16139" y="0"/>
                  </a:moveTo>
                  <a:lnTo>
                    <a:pt x="3016086" y="0"/>
                  </a:lnTo>
                  <a:cubicBezTo>
                    <a:pt x="3020366" y="0"/>
                    <a:pt x="3024471" y="1700"/>
                    <a:pt x="3027498" y="4727"/>
                  </a:cubicBezTo>
                  <a:cubicBezTo>
                    <a:pt x="3030525" y="7754"/>
                    <a:pt x="3032225" y="11859"/>
                    <a:pt x="3032225" y="16139"/>
                  </a:cubicBezTo>
                  <a:lnTo>
                    <a:pt x="3032225" y="1932917"/>
                  </a:lnTo>
                  <a:cubicBezTo>
                    <a:pt x="3032225" y="1937197"/>
                    <a:pt x="3030525" y="1941302"/>
                    <a:pt x="3027498" y="1944329"/>
                  </a:cubicBezTo>
                  <a:cubicBezTo>
                    <a:pt x="3024471" y="1947356"/>
                    <a:pt x="3020366" y="1949056"/>
                    <a:pt x="3016086" y="1949056"/>
                  </a:cubicBezTo>
                  <a:lnTo>
                    <a:pt x="16139" y="1949056"/>
                  </a:lnTo>
                  <a:cubicBezTo>
                    <a:pt x="11859" y="1949056"/>
                    <a:pt x="7754" y="1947356"/>
                    <a:pt x="4727" y="1944329"/>
                  </a:cubicBezTo>
                  <a:cubicBezTo>
                    <a:pt x="1700" y="1941302"/>
                    <a:pt x="0" y="1937197"/>
                    <a:pt x="0" y="1932917"/>
                  </a:cubicBezTo>
                  <a:lnTo>
                    <a:pt x="0" y="16139"/>
                  </a:lnTo>
                  <a:cubicBezTo>
                    <a:pt x="0" y="11859"/>
                    <a:pt x="1700" y="7754"/>
                    <a:pt x="4727" y="4727"/>
                  </a:cubicBezTo>
                  <a:cubicBezTo>
                    <a:pt x="7754" y="1700"/>
                    <a:pt x="11859" y="0"/>
                    <a:pt x="16139" y="0"/>
                  </a:cubicBezTo>
                  <a:close/>
                </a:path>
              </a:pathLst>
            </a:custGeom>
            <a:solidFill>
              <a:srgbClr val="000000">
                <a:alpha val="0"/>
              </a:srgbClr>
            </a:solidFill>
            <a:ln cap="rnd"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 name="Google Shape;322;p22"/>
            <p:cNvSpPr txBox="1"/>
            <p:nvPr/>
          </p:nvSpPr>
          <p:spPr>
            <a:xfrm>
              <a:off x="0" y="-38100"/>
              <a:ext cx="3032225" cy="1987156"/>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23" name="Google Shape;323;p22"/>
          <p:cNvGrpSpPr/>
          <p:nvPr/>
        </p:nvGrpSpPr>
        <p:grpSpPr>
          <a:xfrm>
            <a:off x="1139005" y="2421953"/>
            <a:ext cx="4368067" cy="791898"/>
            <a:chOff x="0" y="-38100"/>
            <a:chExt cx="1150437" cy="208566"/>
          </a:xfrm>
        </p:grpSpPr>
        <p:sp>
          <p:nvSpPr>
            <p:cNvPr id="324" name="Google Shape;324;p22"/>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 name="Google Shape;325;p22"/>
            <p:cNvSpPr txBox="1"/>
            <p:nvPr/>
          </p:nvSpPr>
          <p:spPr>
            <a:xfrm>
              <a:off x="0" y="-38100"/>
              <a:ext cx="1150437" cy="208566"/>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26" name="Google Shape;326;p22"/>
          <p:cNvGrpSpPr/>
          <p:nvPr/>
        </p:nvGrpSpPr>
        <p:grpSpPr>
          <a:xfrm>
            <a:off x="9682440" y="2421953"/>
            <a:ext cx="4368067" cy="791898"/>
            <a:chOff x="0" y="-38100"/>
            <a:chExt cx="1150437" cy="208566"/>
          </a:xfrm>
        </p:grpSpPr>
        <p:sp>
          <p:nvSpPr>
            <p:cNvPr id="327" name="Google Shape;327;p22"/>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 name="Google Shape;328;p22"/>
            <p:cNvSpPr txBox="1"/>
            <p:nvPr/>
          </p:nvSpPr>
          <p:spPr>
            <a:xfrm>
              <a:off x="0" y="-38100"/>
              <a:ext cx="1150437" cy="208566"/>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29" name="Google Shape;329;p22"/>
          <p:cNvGrpSpPr/>
          <p:nvPr/>
        </p:nvGrpSpPr>
        <p:grpSpPr>
          <a:xfrm>
            <a:off x="1139005" y="7056352"/>
            <a:ext cx="4368067" cy="791898"/>
            <a:chOff x="0" y="-38100"/>
            <a:chExt cx="1150437" cy="208566"/>
          </a:xfrm>
        </p:grpSpPr>
        <p:sp>
          <p:nvSpPr>
            <p:cNvPr id="330" name="Google Shape;330;p22"/>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 name="Google Shape;331;p22"/>
            <p:cNvSpPr txBox="1"/>
            <p:nvPr/>
          </p:nvSpPr>
          <p:spPr>
            <a:xfrm>
              <a:off x="0" y="-38100"/>
              <a:ext cx="1150437" cy="208566"/>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32" name="Google Shape;332;p22"/>
          <p:cNvGrpSpPr/>
          <p:nvPr/>
        </p:nvGrpSpPr>
        <p:grpSpPr>
          <a:xfrm>
            <a:off x="2038229" y="8070072"/>
            <a:ext cx="754204" cy="789557"/>
            <a:chOff x="0" y="-38100"/>
            <a:chExt cx="812800" cy="850900"/>
          </a:xfrm>
        </p:grpSpPr>
        <p:sp>
          <p:nvSpPr>
            <p:cNvPr id="333" name="Google Shape;333;p22"/>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21223E"/>
            </a:solidFill>
            <a:ln cap="rnd" cmpd="sng" w="381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 name="Google Shape;334;p22"/>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35" name="Google Shape;335;p22"/>
          <p:cNvGrpSpPr/>
          <p:nvPr/>
        </p:nvGrpSpPr>
        <p:grpSpPr>
          <a:xfrm>
            <a:off x="2971792" y="8070072"/>
            <a:ext cx="754204" cy="789557"/>
            <a:chOff x="0" y="-38100"/>
            <a:chExt cx="812800" cy="850900"/>
          </a:xfrm>
        </p:grpSpPr>
        <p:sp>
          <p:nvSpPr>
            <p:cNvPr id="336" name="Google Shape;336;p22"/>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 name="Google Shape;337;p22"/>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38" name="Google Shape;338;p22"/>
          <p:cNvGrpSpPr/>
          <p:nvPr/>
        </p:nvGrpSpPr>
        <p:grpSpPr>
          <a:xfrm>
            <a:off x="3853643" y="8070072"/>
            <a:ext cx="754204" cy="789557"/>
            <a:chOff x="0" y="-38100"/>
            <a:chExt cx="812800" cy="850900"/>
          </a:xfrm>
        </p:grpSpPr>
        <p:sp>
          <p:nvSpPr>
            <p:cNvPr id="339" name="Google Shape;339;p22"/>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F4F7E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 name="Google Shape;340;p22"/>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41" name="Google Shape;341;p22"/>
          <p:cNvSpPr/>
          <p:nvPr/>
        </p:nvSpPr>
        <p:spPr>
          <a:xfrm>
            <a:off x="6306450" y="3591589"/>
            <a:ext cx="1566803" cy="1241691"/>
          </a:xfrm>
          <a:custGeom>
            <a:rect b="b" l="l" r="r" t="t"/>
            <a:pathLst>
              <a:path extrusionOk="0" h="1241691" w="1566803">
                <a:moveTo>
                  <a:pt x="0" y="0"/>
                </a:moveTo>
                <a:lnTo>
                  <a:pt x="1566803" y="0"/>
                </a:lnTo>
                <a:lnTo>
                  <a:pt x="1566803" y="1241692"/>
                </a:lnTo>
                <a:lnTo>
                  <a:pt x="0" y="1241692"/>
                </a:lnTo>
                <a:lnTo>
                  <a:pt x="0" y="0"/>
                </a:lnTo>
                <a:close/>
              </a:path>
            </a:pathLst>
          </a:custGeom>
          <a:blipFill rotWithShape="1">
            <a:blip r:embed="rId3">
              <a:alphaModFix/>
            </a:blip>
            <a:stretch>
              <a:fillRect b="0" l="0" r="0" t="0"/>
            </a:stretch>
          </a:blipFill>
          <a:ln>
            <a:noFill/>
          </a:ln>
        </p:spPr>
      </p:sp>
      <p:sp>
        <p:nvSpPr>
          <p:cNvPr id="342" name="Google Shape;342;p22"/>
          <p:cNvSpPr/>
          <p:nvPr/>
        </p:nvSpPr>
        <p:spPr>
          <a:xfrm>
            <a:off x="7833195" y="3591589"/>
            <a:ext cx="1018838" cy="1212903"/>
          </a:xfrm>
          <a:custGeom>
            <a:rect b="b" l="l" r="r" t="t"/>
            <a:pathLst>
              <a:path extrusionOk="0" h="1212903" w="1018838">
                <a:moveTo>
                  <a:pt x="0" y="0"/>
                </a:moveTo>
                <a:lnTo>
                  <a:pt x="1018838" y="0"/>
                </a:lnTo>
                <a:lnTo>
                  <a:pt x="1018838" y="1212903"/>
                </a:lnTo>
                <a:lnTo>
                  <a:pt x="0" y="1212903"/>
                </a:lnTo>
                <a:lnTo>
                  <a:pt x="0" y="0"/>
                </a:lnTo>
                <a:close/>
              </a:path>
            </a:pathLst>
          </a:custGeom>
          <a:blipFill rotWithShape="1">
            <a:blip r:embed="rId4">
              <a:alphaModFix/>
            </a:blip>
            <a:stretch>
              <a:fillRect b="0" l="0" r="0" t="0"/>
            </a:stretch>
          </a:blipFill>
          <a:ln>
            <a:noFill/>
          </a:ln>
        </p:spPr>
      </p:sp>
      <p:sp>
        <p:nvSpPr>
          <p:cNvPr id="343" name="Google Shape;343;p22"/>
          <p:cNvSpPr/>
          <p:nvPr/>
        </p:nvSpPr>
        <p:spPr>
          <a:xfrm>
            <a:off x="8957128" y="3732335"/>
            <a:ext cx="1300969" cy="1100945"/>
          </a:xfrm>
          <a:custGeom>
            <a:rect b="b" l="l" r="r" t="t"/>
            <a:pathLst>
              <a:path extrusionOk="0" h="1100945" w="1300969">
                <a:moveTo>
                  <a:pt x="0" y="0"/>
                </a:moveTo>
                <a:lnTo>
                  <a:pt x="1300969" y="0"/>
                </a:lnTo>
                <a:lnTo>
                  <a:pt x="1300969" y="1100946"/>
                </a:lnTo>
                <a:lnTo>
                  <a:pt x="0" y="1100946"/>
                </a:lnTo>
                <a:lnTo>
                  <a:pt x="0" y="0"/>
                </a:lnTo>
                <a:close/>
              </a:path>
            </a:pathLst>
          </a:custGeom>
          <a:blipFill rotWithShape="1">
            <a:blip r:embed="rId5">
              <a:alphaModFix/>
            </a:blip>
            <a:stretch>
              <a:fillRect b="0" l="0" r="0" t="0"/>
            </a:stretch>
          </a:blipFill>
          <a:ln>
            <a:noFill/>
          </a:ln>
        </p:spPr>
      </p:sp>
      <p:sp>
        <p:nvSpPr>
          <p:cNvPr id="344" name="Google Shape;344;p22"/>
          <p:cNvSpPr/>
          <p:nvPr/>
        </p:nvSpPr>
        <p:spPr>
          <a:xfrm>
            <a:off x="10258097" y="3591589"/>
            <a:ext cx="1196225" cy="1212903"/>
          </a:xfrm>
          <a:custGeom>
            <a:rect b="b" l="l" r="r" t="t"/>
            <a:pathLst>
              <a:path extrusionOk="0" h="1212903" w="1196225">
                <a:moveTo>
                  <a:pt x="0" y="0"/>
                </a:moveTo>
                <a:lnTo>
                  <a:pt x="1196226" y="0"/>
                </a:lnTo>
                <a:lnTo>
                  <a:pt x="1196226" y="1212903"/>
                </a:lnTo>
                <a:lnTo>
                  <a:pt x="0" y="1212903"/>
                </a:lnTo>
                <a:lnTo>
                  <a:pt x="0" y="0"/>
                </a:lnTo>
                <a:close/>
              </a:path>
            </a:pathLst>
          </a:custGeom>
          <a:blipFill rotWithShape="1">
            <a:blip r:embed="rId6">
              <a:alphaModFix/>
            </a:blip>
            <a:stretch>
              <a:fillRect b="0" l="0" r="0" t="0"/>
            </a:stretch>
          </a:blipFill>
          <a:ln>
            <a:noFill/>
          </a:ln>
        </p:spPr>
      </p:sp>
      <p:sp>
        <p:nvSpPr>
          <p:cNvPr id="345" name="Google Shape;345;p22"/>
          <p:cNvSpPr/>
          <p:nvPr/>
        </p:nvSpPr>
        <p:spPr>
          <a:xfrm>
            <a:off x="11454323" y="3636291"/>
            <a:ext cx="1283635" cy="1196989"/>
          </a:xfrm>
          <a:custGeom>
            <a:rect b="b" l="l" r="r" t="t"/>
            <a:pathLst>
              <a:path extrusionOk="0" h="1196989" w="1283635">
                <a:moveTo>
                  <a:pt x="0" y="0"/>
                </a:moveTo>
                <a:lnTo>
                  <a:pt x="1283634" y="0"/>
                </a:lnTo>
                <a:lnTo>
                  <a:pt x="1283634" y="1196990"/>
                </a:lnTo>
                <a:lnTo>
                  <a:pt x="0" y="1196990"/>
                </a:lnTo>
                <a:lnTo>
                  <a:pt x="0" y="0"/>
                </a:lnTo>
                <a:close/>
              </a:path>
            </a:pathLst>
          </a:custGeom>
          <a:blipFill rotWithShape="1">
            <a:blip r:embed="rId7">
              <a:alphaModFix/>
            </a:blip>
            <a:stretch>
              <a:fillRect b="0" l="0" r="0" t="0"/>
            </a:stretch>
          </a:blipFill>
          <a:ln>
            <a:noFill/>
          </a:ln>
        </p:spPr>
      </p:sp>
      <p:sp>
        <p:nvSpPr>
          <p:cNvPr id="346" name="Google Shape;346;p22"/>
          <p:cNvSpPr/>
          <p:nvPr/>
        </p:nvSpPr>
        <p:spPr>
          <a:xfrm>
            <a:off x="12737957" y="3609218"/>
            <a:ext cx="1323953" cy="1251135"/>
          </a:xfrm>
          <a:custGeom>
            <a:rect b="b" l="l" r="r" t="t"/>
            <a:pathLst>
              <a:path extrusionOk="0" h="1251135" w="1323953">
                <a:moveTo>
                  <a:pt x="0" y="0"/>
                </a:moveTo>
                <a:lnTo>
                  <a:pt x="1323953" y="0"/>
                </a:lnTo>
                <a:lnTo>
                  <a:pt x="1323953" y="1251136"/>
                </a:lnTo>
                <a:lnTo>
                  <a:pt x="0" y="1251136"/>
                </a:lnTo>
                <a:lnTo>
                  <a:pt x="0" y="0"/>
                </a:lnTo>
                <a:close/>
              </a:path>
            </a:pathLst>
          </a:custGeom>
          <a:blipFill rotWithShape="1">
            <a:blip r:embed="rId8">
              <a:alphaModFix/>
            </a:blip>
            <a:stretch>
              <a:fillRect b="0" l="0" r="0" t="0"/>
            </a:stretch>
          </a:blipFill>
          <a:ln>
            <a:noFill/>
          </a:ln>
        </p:spPr>
      </p:sp>
      <p:sp>
        <p:nvSpPr>
          <p:cNvPr id="347" name="Google Shape;347;p22"/>
          <p:cNvSpPr/>
          <p:nvPr/>
        </p:nvSpPr>
        <p:spPr>
          <a:xfrm>
            <a:off x="14165385" y="3609218"/>
            <a:ext cx="1477927" cy="1195273"/>
          </a:xfrm>
          <a:custGeom>
            <a:rect b="b" l="l" r="r" t="t"/>
            <a:pathLst>
              <a:path extrusionOk="0" h="1195273" w="1477927">
                <a:moveTo>
                  <a:pt x="0" y="0"/>
                </a:moveTo>
                <a:lnTo>
                  <a:pt x="1477927" y="0"/>
                </a:lnTo>
                <a:lnTo>
                  <a:pt x="1477927" y="1195274"/>
                </a:lnTo>
                <a:lnTo>
                  <a:pt x="0" y="1195274"/>
                </a:lnTo>
                <a:lnTo>
                  <a:pt x="0" y="0"/>
                </a:lnTo>
                <a:close/>
              </a:path>
            </a:pathLst>
          </a:custGeom>
          <a:blipFill rotWithShape="1">
            <a:blip r:embed="rId9">
              <a:alphaModFix/>
            </a:blip>
            <a:stretch>
              <a:fillRect b="0" l="0" r="0" t="0"/>
            </a:stretch>
          </a:blipFill>
          <a:ln>
            <a:noFill/>
          </a:ln>
        </p:spPr>
      </p:sp>
      <p:sp>
        <p:nvSpPr>
          <p:cNvPr id="348" name="Google Shape;348;p22"/>
          <p:cNvSpPr/>
          <p:nvPr/>
        </p:nvSpPr>
        <p:spPr>
          <a:xfrm>
            <a:off x="6306450" y="5706442"/>
            <a:ext cx="1526744" cy="442756"/>
          </a:xfrm>
          <a:custGeom>
            <a:rect b="b" l="l" r="r" t="t"/>
            <a:pathLst>
              <a:path extrusionOk="0" h="442756" w="1526744">
                <a:moveTo>
                  <a:pt x="0" y="0"/>
                </a:moveTo>
                <a:lnTo>
                  <a:pt x="1526745" y="0"/>
                </a:lnTo>
                <a:lnTo>
                  <a:pt x="1526745" y="442756"/>
                </a:lnTo>
                <a:lnTo>
                  <a:pt x="0" y="442756"/>
                </a:lnTo>
                <a:lnTo>
                  <a:pt x="0" y="0"/>
                </a:lnTo>
                <a:close/>
              </a:path>
            </a:pathLst>
          </a:custGeom>
          <a:blipFill rotWithShape="1">
            <a:blip r:embed="rId10">
              <a:alphaModFix/>
            </a:blip>
            <a:stretch>
              <a:fillRect b="0" l="0" r="0" t="0"/>
            </a:stretch>
          </a:blipFill>
          <a:ln>
            <a:noFill/>
          </a:ln>
        </p:spPr>
      </p:sp>
      <p:sp>
        <p:nvSpPr>
          <p:cNvPr id="349" name="Google Shape;349;p22"/>
          <p:cNvSpPr/>
          <p:nvPr/>
        </p:nvSpPr>
        <p:spPr>
          <a:xfrm>
            <a:off x="7833195" y="5002351"/>
            <a:ext cx="1882320" cy="1195273"/>
          </a:xfrm>
          <a:custGeom>
            <a:rect b="b" l="l" r="r" t="t"/>
            <a:pathLst>
              <a:path extrusionOk="0" h="1195273" w="1882320">
                <a:moveTo>
                  <a:pt x="0" y="0"/>
                </a:moveTo>
                <a:lnTo>
                  <a:pt x="1882320" y="0"/>
                </a:lnTo>
                <a:lnTo>
                  <a:pt x="1882320" y="1195274"/>
                </a:lnTo>
                <a:lnTo>
                  <a:pt x="0" y="1195274"/>
                </a:lnTo>
                <a:lnTo>
                  <a:pt x="0" y="0"/>
                </a:lnTo>
                <a:close/>
              </a:path>
            </a:pathLst>
          </a:custGeom>
          <a:blipFill rotWithShape="1">
            <a:blip r:embed="rId11">
              <a:alphaModFix/>
            </a:blip>
            <a:stretch>
              <a:fillRect b="0" l="0" r="0" t="0"/>
            </a:stretch>
          </a:blipFill>
          <a:ln>
            <a:noFill/>
          </a:ln>
        </p:spPr>
      </p:sp>
      <p:sp>
        <p:nvSpPr>
          <p:cNvPr id="350" name="Google Shape;350;p22"/>
          <p:cNvSpPr/>
          <p:nvPr/>
        </p:nvSpPr>
        <p:spPr>
          <a:xfrm>
            <a:off x="9607613" y="5032272"/>
            <a:ext cx="2035269" cy="1167736"/>
          </a:xfrm>
          <a:custGeom>
            <a:rect b="b" l="l" r="r" t="t"/>
            <a:pathLst>
              <a:path extrusionOk="0" h="1167736" w="2035269">
                <a:moveTo>
                  <a:pt x="0" y="0"/>
                </a:moveTo>
                <a:lnTo>
                  <a:pt x="2035269" y="0"/>
                </a:lnTo>
                <a:lnTo>
                  <a:pt x="2035269" y="1167735"/>
                </a:lnTo>
                <a:lnTo>
                  <a:pt x="0" y="1167735"/>
                </a:lnTo>
                <a:lnTo>
                  <a:pt x="0" y="0"/>
                </a:lnTo>
                <a:close/>
              </a:path>
            </a:pathLst>
          </a:custGeom>
          <a:blipFill rotWithShape="1">
            <a:blip r:embed="rId12">
              <a:alphaModFix/>
            </a:blip>
            <a:stretch>
              <a:fillRect b="0" l="0" r="0" t="0"/>
            </a:stretch>
          </a:blipFill>
          <a:ln>
            <a:noFill/>
          </a:ln>
        </p:spPr>
      </p:sp>
      <p:sp>
        <p:nvSpPr>
          <p:cNvPr id="351" name="Google Shape;351;p22"/>
          <p:cNvSpPr/>
          <p:nvPr/>
        </p:nvSpPr>
        <p:spPr>
          <a:xfrm>
            <a:off x="11343675" y="5029277"/>
            <a:ext cx="2912625" cy="1146846"/>
          </a:xfrm>
          <a:custGeom>
            <a:rect b="b" l="l" r="r" t="t"/>
            <a:pathLst>
              <a:path extrusionOk="0" h="1146846" w="2912625">
                <a:moveTo>
                  <a:pt x="0" y="0"/>
                </a:moveTo>
                <a:lnTo>
                  <a:pt x="2912625" y="0"/>
                </a:lnTo>
                <a:lnTo>
                  <a:pt x="2912625" y="1146846"/>
                </a:lnTo>
                <a:lnTo>
                  <a:pt x="0" y="1146846"/>
                </a:lnTo>
                <a:lnTo>
                  <a:pt x="0" y="0"/>
                </a:lnTo>
                <a:close/>
              </a:path>
            </a:pathLst>
          </a:custGeom>
          <a:blipFill rotWithShape="1">
            <a:blip r:embed="rId13">
              <a:alphaModFix/>
            </a:blip>
            <a:stretch>
              <a:fillRect b="0" l="0" r="0" t="0"/>
            </a:stretch>
          </a:blipFill>
          <a:ln>
            <a:noFill/>
          </a:ln>
        </p:spPr>
      </p:sp>
      <p:sp>
        <p:nvSpPr>
          <p:cNvPr id="352" name="Google Shape;352;p22"/>
          <p:cNvSpPr/>
          <p:nvPr/>
        </p:nvSpPr>
        <p:spPr>
          <a:xfrm>
            <a:off x="14177998" y="5034532"/>
            <a:ext cx="1465315" cy="1163093"/>
          </a:xfrm>
          <a:custGeom>
            <a:rect b="b" l="l" r="r" t="t"/>
            <a:pathLst>
              <a:path extrusionOk="0" h="1163093" w="1465315">
                <a:moveTo>
                  <a:pt x="0" y="0"/>
                </a:moveTo>
                <a:lnTo>
                  <a:pt x="1465314" y="0"/>
                </a:lnTo>
                <a:lnTo>
                  <a:pt x="1465314" y="1163093"/>
                </a:lnTo>
                <a:lnTo>
                  <a:pt x="0" y="1163093"/>
                </a:lnTo>
                <a:lnTo>
                  <a:pt x="0" y="0"/>
                </a:lnTo>
                <a:close/>
              </a:path>
            </a:pathLst>
          </a:custGeom>
          <a:blipFill rotWithShape="1">
            <a:blip r:embed="rId14">
              <a:alphaModFix/>
            </a:blip>
            <a:stretch>
              <a:fillRect b="0" l="0" r="0" t="0"/>
            </a:stretch>
          </a:blipFill>
          <a:ln>
            <a:noFill/>
          </a:ln>
        </p:spPr>
      </p:sp>
      <p:sp>
        <p:nvSpPr>
          <p:cNvPr id="353" name="Google Shape;353;p22"/>
          <p:cNvSpPr/>
          <p:nvPr/>
        </p:nvSpPr>
        <p:spPr>
          <a:xfrm>
            <a:off x="6306450" y="7063372"/>
            <a:ext cx="1300874" cy="681333"/>
          </a:xfrm>
          <a:custGeom>
            <a:rect b="b" l="l" r="r" t="t"/>
            <a:pathLst>
              <a:path extrusionOk="0" h="681333" w="1300874">
                <a:moveTo>
                  <a:pt x="0" y="0"/>
                </a:moveTo>
                <a:lnTo>
                  <a:pt x="1300874" y="0"/>
                </a:lnTo>
                <a:lnTo>
                  <a:pt x="1300874" y="681333"/>
                </a:lnTo>
                <a:lnTo>
                  <a:pt x="0" y="681333"/>
                </a:lnTo>
                <a:lnTo>
                  <a:pt x="0" y="0"/>
                </a:lnTo>
                <a:close/>
              </a:path>
            </a:pathLst>
          </a:custGeom>
          <a:blipFill rotWithShape="1">
            <a:blip r:embed="rId15">
              <a:alphaModFix/>
            </a:blip>
            <a:stretch>
              <a:fillRect b="0" l="0" r="0" t="0"/>
            </a:stretch>
          </a:blipFill>
          <a:ln>
            <a:noFill/>
          </a:ln>
        </p:spPr>
      </p:sp>
      <p:sp>
        <p:nvSpPr>
          <p:cNvPr id="354" name="Google Shape;354;p22"/>
          <p:cNvSpPr/>
          <p:nvPr/>
        </p:nvSpPr>
        <p:spPr>
          <a:xfrm>
            <a:off x="6792407" y="6674535"/>
            <a:ext cx="802070" cy="799062"/>
          </a:xfrm>
          <a:custGeom>
            <a:rect b="b" l="l" r="r" t="t"/>
            <a:pathLst>
              <a:path extrusionOk="0" h="799062" w="802070">
                <a:moveTo>
                  <a:pt x="0" y="0"/>
                </a:moveTo>
                <a:lnTo>
                  <a:pt x="802070" y="0"/>
                </a:lnTo>
                <a:lnTo>
                  <a:pt x="802070" y="799062"/>
                </a:lnTo>
                <a:lnTo>
                  <a:pt x="0" y="799062"/>
                </a:lnTo>
                <a:lnTo>
                  <a:pt x="0" y="0"/>
                </a:lnTo>
                <a:close/>
              </a:path>
            </a:pathLst>
          </a:custGeom>
          <a:blipFill rotWithShape="1">
            <a:blip r:embed="rId16">
              <a:alphaModFix/>
            </a:blip>
            <a:stretch>
              <a:fillRect b="0" l="0" r="0" t="0"/>
            </a:stretch>
          </a:blipFill>
          <a:ln>
            <a:noFill/>
          </a:ln>
        </p:spPr>
      </p:sp>
      <p:sp>
        <p:nvSpPr>
          <p:cNvPr id="355" name="Google Shape;355;p22"/>
          <p:cNvSpPr/>
          <p:nvPr/>
        </p:nvSpPr>
        <p:spPr>
          <a:xfrm>
            <a:off x="7677558" y="6404835"/>
            <a:ext cx="1387246" cy="1333490"/>
          </a:xfrm>
          <a:custGeom>
            <a:rect b="b" l="l" r="r" t="t"/>
            <a:pathLst>
              <a:path extrusionOk="0" h="1333490" w="1387246">
                <a:moveTo>
                  <a:pt x="0" y="0"/>
                </a:moveTo>
                <a:lnTo>
                  <a:pt x="1387246" y="0"/>
                </a:lnTo>
                <a:lnTo>
                  <a:pt x="1387246" y="1333490"/>
                </a:lnTo>
                <a:lnTo>
                  <a:pt x="0" y="1333490"/>
                </a:lnTo>
                <a:lnTo>
                  <a:pt x="0" y="0"/>
                </a:lnTo>
                <a:close/>
              </a:path>
            </a:pathLst>
          </a:custGeom>
          <a:blipFill rotWithShape="1">
            <a:blip r:embed="rId17">
              <a:alphaModFix/>
            </a:blip>
            <a:stretch>
              <a:fillRect b="0" l="0" r="0" t="0"/>
            </a:stretch>
          </a:blipFill>
          <a:ln>
            <a:noFill/>
          </a:ln>
        </p:spPr>
      </p:sp>
      <p:sp>
        <p:nvSpPr>
          <p:cNvPr id="356" name="Google Shape;356;p22"/>
          <p:cNvSpPr/>
          <p:nvPr/>
        </p:nvSpPr>
        <p:spPr>
          <a:xfrm>
            <a:off x="9061618" y="6504872"/>
            <a:ext cx="1780267" cy="1261764"/>
          </a:xfrm>
          <a:custGeom>
            <a:rect b="b" l="l" r="r" t="t"/>
            <a:pathLst>
              <a:path extrusionOk="0" h="1261764" w="1780267">
                <a:moveTo>
                  <a:pt x="0" y="0"/>
                </a:moveTo>
                <a:lnTo>
                  <a:pt x="1780266" y="0"/>
                </a:lnTo>
                <a:lnTo>
                  <a:pt x="1780266" y="1261764"/>
                </a:lnTo>
                <a:lnTo>
                  <a:pt x="0" y="1261764"/>
                </a:lnTo>
                <a:lnTo>
                  <a:pt x="0" y="0"/>
                </a:lnTo>
                <a:close/>
              </a:path>
            </a:pathLst>
          </a:custGeom>
          <a:blipFill rotWithShape="1">
            <a:blip r:embed="rId18">
              <a:alphaModFix/>
            </a:blip>
            <a:stretch>
              <a:fillRect b="0" l="0" r="0" t="0"/>
            </a:stretch>
          </a:blipFill>
          <a:ln>
            <a:noFill/>
          </a:ln>
        </p:spPr>
      </p:sp>
      <p:sp>
        <p:nvSpPr>
          <p:cNvPr id="357" name="Google Shape;357;p22"/>
          <p:cNvSpPr/>
          <p:nvPr/>
        </p:nvSpPr>
        <p:spPr>
          <a:xfrm>
            <a:off x="10753680" y="6278494"/>
            <a:ext cx="1453247" cy="1517751"/>
          </a:xfrm>
          <a:custGeom>
            <a:rect b="b" l="l" r="r" t="t"/>
            <a:pathLst>
              <a:path extrusionOk="0" h="1517751" w="1453247">
                <a:moveTo>
                  <a:pt x="0" y="0"/>
                </a:moveTo>
                <a:lnTo>
                  <a:pt x="1453247" y="0"/>
                </a:lnTo>
                <a:lnTo>
                  <a:pt x="1453247" y="1517751"/>
                </a:lnTo>
                <a:lnTo>
                  <a:pt x="0" y="1517751"/>
                </a:lnTo>
                <a:lnTo>
                  <a:pt x="0" y="0"/>
                </a:lnTo>
                <a:close/>
              </a:path>
            </a:pathLst>
          </a:custGeom>
          <a:blipFill rotWithShape="1">
            <a:blip r:embed="rId19">
              <a:alphaModFix/>
            </a:blip>
            <a:stretch>
              <a:fillRect b="0" l="0" r="0" t="0"/>
            </a:stretch>
          </a:blipFill>
          <a:ln>
            <a:noFill/>
          </a:ln>
        </p:spPr>
      </p:sp>
      <p:sp>
        <p:nvSpPr>
          <p:cNvPr id="358" name="Google Shape;358;p22"/>
          <p:cNvSpPr/>
          <p:nvPr/>
        </p:nvSpPr>
        <p:spPr>
          <a:xfrm>
            <a:off x="12250046" y="6810798"/>
            <a:ext cx="1038750" cy="1037452"/>
          </a:xfrm>
          <a:custGeom>
            <a:rect b="b" l="l" r="r" t="t"/>
            <a:pathLst>
              <a:path extrusionOk="0" h="1037452" w="1038750">
                <a:moveTo>
                  <a:pt x="0" y="0"/>
                </a:moveTo>
                <a:lnTo>
                  <a:pt x="1038750" y="0"/>
                </a:lnTo>
                <a:lnTo>
                  <a:pt x="1038750" y="1037452"/>
                </a:lnTo>
                <a:lnTo>
                  <a:pt x="0" y="1037452"/>
                </a:lnTo>
                <a:lnTo>
                  <a:pt x="0" y="0"/>
                </a:lnTo>
                <a:close/>
              </a:path>
            </a:pathLst>
          </a:custGeom>
          <a:blipFill rotWithShape="1">
            <a:blip r:embed="rId20">
              <a:alphaModFix/>
            </a:blip>
            <a:stretch>
              <a:fillRect b="0" l="0" r="0" t="0"/>
            </a:stretch>
          </a:blipFill>
          <a:ln>
            <a:noFill/>
          </a:ln>
        </p:spPr>
      </p:sp>
      <p:sp>
        <p:nvSpPr>
          <p:cNvPr id="359" name="Google Shape;359;p22"/>
          <p:cNvSpPr/>
          <p:nvPr/>
        </p:nvSpPr>
        <p:spPr>
          <a:xfrm>
            <a:off x="13328594" y="6652933"/>
            <a:ext cx="869671" cy="1085392"/>
          </a:xfrm>
          <a:custGeom>
            <a:rect b="b" l="l" r="r" t="t"/>
            <a:pathLst>
              <a:path extrusionOk="0" h="1085392" w="869671">
                <a:moveTo>
                  <a:pt x="0" y="0"/>
                </a:moveTo>
                <a:lnTo>
                  <a:pt x="869671" y="0"/>
                </a:lnTo>
                <a:lnTo>
                  <a:pt x="869671" y="1085392"/>
                </a:lnTo>
                <a:lnTo>
                  <a:pt x="0" y="1085392"/>
                </a:lnTo>
                <a:lnTo>
                  <a:pt x="0" y="0"/>
                </a:lnTo>
                <a:close/>
              </a:path>
            </a:pathLst>
          </a:custGeom>
          <a:blipFill rotWithShape="1">
            <a:blip r:embed="rId21">
              <a:alphaModFix/>
            </a:blip>
            <a:stretch>
              <a:fillRect b="0" l="0" r="0" t="0"/>
            </a:stretch>
          </a:blipFill>
          <a:ln>
            <a:noFill/>
          </a:ln>
        </p:spPr>
      </p:sp>
      <p:sp>
        <p:nvSpPr>
          <p:cNvPr id="360" name="Google Shape;360;p22"/>
          <p:cNvSpPr/>
          <p:nvPr/>
        </p:nvSpPr>
        <p:spPr>
          <a:xfrm>
            <a:off x="14172317" y="6367097"/>
            <a:ext cx="1435888" cy="1408965"/>
          </a:xfrm>
          <a:custGeom>
            <a:rect b="b" l="l" r="r" t="t"/>
            <a:pathLst>
              <a:path extrusionOk="0" h="1408965" w="1435888">
                <a:moveTo>
                  <a:pt x="0" y="0"/>
                </a:moveTo>
                <a:lnTo>
                  <a:pt x="1435888" y="0"/>
                </a:lnTo>
                <a:lnTo>
                  <a:pt x="1435888" y="1408965"/>
                </a:lnTo>
                <a:lnTo>
                  <a:pt x="0" y="1408965"/>
                </a:lnTo>
                <a:lnTo>
                  <a:pt x="0" y="0"/>
                </a:lnTo>
                <a:close/>
              </a:path>
            </a:pathLst>
          </a:custGeom>
          <a:blipFill rotWithShape="1">
            <a:blip r:embed="rId22">
              <a:alphaModFix/>
            </a:blip>
            <a:stretch>
              <a:fillRect b="0" l="0" r="0" t="0"/>
            </a:stretch>
          </a:blipFill>
          <a:ln>
            <a:noFill/>
          </a:ln>
        </p:spPr>
      </p:sp>
      <p:sp>
        <p:nvSpPr>
          <p:cNvPr id="361" name="Google Shape;361;p22"/>
          <p:cNvSpPr/>
          <p:nvPr/>
        </p:nvSpPr>
        <p:spPr>
          <a:xfrm>
            <a:off x="6346667" y="8268580"/>
            <a:ext cx="2661782" cy="1001798"/>
          </a:xfrm>
          <a:custGeom>
            <a:rect b="b" l="l" r="r" t="t"/>
            <a:pathLst>
              <a:path extrusionOk="0" h="1001798" w="2661782">
                <a:moveTo>
                  <a:pt x="0" y="0"/>
                </a:moveTo>
                <a:lnTo>
                  <a:pt x="2661782" y="0"/>
                </a:lnTo>
                <a:lnTo>
                  <a:pt x="2661782" y="1001798"/>
                </a:lnTo>
                <a:lnTo>
                  <a:pt x="0" y="1001798"/>
                </a:lnTo>
                <a:lnTo>
                  <a:pt x="0" y="0"/>
                </a:lnTo>
                <a:close/>
              </a:path>
            </a:pathLst>
          </a:custGeom>
          <a:blipFill rotWithShape="1">
            <a:blip r:embed="rId23">
              <a:alphaModFix/>
            </a:blip>
            <a:stretch>
              <a:fillRect b="0" l="0" r="0" t="0"/>
            </a:stretch>
          </a:blipFill>
          <a:ln>
            <a:noFill/>
          </a:ln>
        </p:spPr>
      </p:sp>
      <p:sp>
        <p:nvSpPr>
          <p:cNvPr id="362" name="Google Shape;362;p22"/>
          <p:cNvSpPr/>
          <p:nvPr/>
        </p:nvSpPr>
        <p:spPr>
          <a:xfrm>
            <a:off x="15755048" y="3618662"/>
            <a:ext cx="1504252" cy="1241691"/>
          </a:xfrm>
          <a:custGeom>
            <a:rect b="b" l="l" r="r" t="t"/>
            <a:pathLst>
              <a:path extrusionOk="0" h="1241691" w="1504252">
                <a:moveTo>
                  <a:pt x="0" y="0"/>
                </a:moveTo>
                <a:lnTo>
                  <a:pt x="1504252" y="0"/>
                </a:lnTo>
                <a:lnTo>
                  <a:pt x="1504252" y="1241692"/>
                </a:lnTo>
                <a:lnTo>
                  <a:pt x="0" y="1241692"/>
                </a:lnTo>
                <a:lnTo>
                  <a:pt x="0" y="0"/>
                </a:lnTo>
                <a:close/>
              </a:path>
            </a:pathLst>
          </a:custGeom>
          <a:blipFill rotWithShape="1">
            <a:blip r:embed="rId24">
              <a:alphaModFix/>
            </a:blip>
            <a:stretch>
              <a:fillRect b="0" l="0" r="0" t="0"/>
            </a:stretch>
          </a:blipFill>
          <a:ln>
            <a:noFill/>
          </a:ln>
        </p:spPr>
      </p:sp>
      <p:sp>
        <p:nvSpPr>
          <p:cNvPr id="363" name="Google Shape;363;p22"/>
          <p:cNvSpPr/>
          <p:nvPr/>
        </p:nvSpPr>
        <p:spPr>
          <a:xfrm>
            <a:off x="16081462" y="5047231"/>
            <a:ext cx="915934" cy="1152777"/>
          </a:xfrm>
          <a:custGeom>
            <a:rect b="b" l="l" r="r" t="t"/>
            <a:pathLst>
              <a:path extrusionOk="0" h="1152777" w="915934">
                <a:moveTo>
                  <a:pt x="0" y="0"/>
                </a:moveTo>
                <a:lnTo>
                  <a:pt x="915934" y="0"/>
                </a:lnTo>
                <a:lnTo>
                  <a:pt x="915934" y="1152776"/>
                </a:lnTo>
                <a:lnTo>
                  <a:pt x="0" y="1152776"/>
                </a:lnTo>
                <a:lnTo>
                  <a:pt x="0" y="0"/>
                </a:lnTo>
                <a:close/>
              </a:path>
            </a:pathLst>
          </a:custGeom>
          <a:blipFill rotWithShape="1">
            <a:blip r:embed="rId25">
              <a:alphaModFix/>
            </a:blip>
            <a:stretch>
              <a:fillRect b="0" l="0" r="0" t="0"/>
            </a:stretch>
          </a:blipFill>
          <a:ln>
            <a:noFill/>
          </a:ln>
        </p:spPr>
      </p:sp>
      <p:sp>
        <p:nvSpPr>
          <p:cNvPr id="364" name="Google Shape;364;p22"/>
          <p:cNvSpPr/>
          <p:nvPr/>
        </p:nvSpPr>
        <p:spPr>
          <a:xfrm>
            <a:off x="15960704" y="6590277"/>
            <a:ext cx="1092940" cy="1090953"/>
          </a:xfrm>
          <a:custGeom>
            <a:rect b="b" l="l" r="r" t="t"/>
            <a:pathLst>
              <a:path extrusionOk="0" h="1090953" w="1092940">
                <a:moveTo>
                  <a:pt x="0" y="0"/>
                </a:moveTo>
                <a:lnTo>
                  <a:pt x="1092940" y="0"/>
                </a:lnTo>
                <a:lnTo>
                  <a:pt x="1092940" y="1090953"/>
                </a:lnTo>
                <a:lnTo>
                  <a:pt x="0" y="1090953"/>
                </a:lnTo>
                <a:lnTo>
                  <a:pt x="0" y="0"/>
                </a:lnTo>
                <a:close/>
              </a:path>
            </a:pathLst>
          </a:custGeom>
          <a:blipFill rotWithShape="1">
            <a:blip r:embed="rId26">
              <a:alphaModFix/>
            </a:blip>
            <a:stretch>
              <a:fillRect b="0" l="0" r="0" t="0"/>
            </a:stretch>
          </a:blipFill>
          <a:ln>
            <a:noFill/>
          </a:ln>
        </p:spPr>
      </p:sp>
      <p:sp>
        <p:nvSpPr>
          <p:cNvPr id="365" name="Google Shape;365;p22"/>
          <p:cNvSpPr/>
          <p:nvPr/>
        </p:nvSpPr>
        <p:spPr>
          <a:xfrm>
            <a:off x="9132274" y="7848250"/>
            <a:ext cx="1879025" cy="1551049"/>
          </a:xfrm>
          <a:custGeom>
            <a:rect b="b" l="l" r="r" t="t"/>
            <a:pathLst>
              <a:path extrusionOk="0" h="1551049" w="1879025">
                <a:moveTo>
                  <a:pt x="0" y="0"/>
                </a:moveTo>
                <a:lnTo>
                  <a:pt x="1879024" y="0"/>
                </a:lnTo>
                <a:lnTo>
                  <a:pt x="1879024" y="1551050"/>
                </a:lnTo>
                <a:lnTo>
                  <a:pt x="0" y="1551050"/>
                </a:lnTo>
                <a:lnTo>
                  <a:pt x="0" y="0"/>
                </a:lnTo>
                <a:close/>
              </a:path>
            </a:pathLst>
          </a:custGeom>
          <a:blipFill rotWithShape="1">
            <a:blip r:embed="rId27">
              <a:alphaModFix/>
            </a:blip>
            <a:stretch>
              <a:fillRect b="0" l="0" r="0" t="0"/>
            </a:stretch>
          </a:blipFill>
          <a:ln>
            <a:noFill/>
          </a:ln>
        </p:spPr>
      </p:sp>
      <p:sp>
        <p:nvSpPr>
          <p:cNvPr id="366" name="Google Shape;366;p22"/>
          <p:cNvSpPr/>
          <p:nvPr/>
        </p:nvSpPr>
        <p:spPr>
          <a:xfrm>
            <a:off x="11011298" y="8282784"/>
            <a:ext cx="2317296" cy="1116515"/>
          </a:xfrm>
          <a:custGeom>
            <a:rect b="b" l="l" r="r" t="t"/>
            <a:pathLst>
              <a:path extrusionOk="0" h="1116515" w="2317296">
                <a:moveTo>
                  <a:pt x="0" y="0"/>
                </a:moveTo>
                <a:lnTo>
                  <a:pt x="2317296" y="0"/>
                </a:lnTo>
                <a:lnTo>
                  <a:pt x="2317296" y="1116516"/>
                </a:lnTo>
                <a:lnTo>
                  <a:pt x="0" y="1116516"/>
                </a:lnTo>
                <a:lnTo>
                  <a:pt x="0" y="0"/>
                </a:lnTo>
                <a:close/>
              </a:path>
            </a:pathLst>
          </a:custGeom>
          <a:blipFill rotWithShape="1">
            <a:blip r:embed="rId28">
              <a:alphaModFix/>
            </a:blip>
            <a:stretch>
              <a:fillRect b="0" l="0" r="0" t="0"/>
            </a:stretch>
          </a:blipFill>
          <a:ln>
            <a:noFill/>
          </a:ln>
        </p:spPr>
      </p:sp>
      <p:sp>
        <p:nvSpPr>
          <p:cNvPr id="367" name="Google Shape;367;p22"/>
          <p:cNvSpPr/>
          <p:nvPr/>
        </p:nvSpPr>
        <p:spPr>
          <a:xfrm>
            <a:off x="13348065" y="7862823"/>
            <a:ext cx="1556284" cy="1536477"/>
          </a:xfrm>
          <a:custGeom>
            <a:rect b="b" l="l" r="r" t="t"/>
            <a:pathLst>
              <a:path extrusionOk="0" h="1536477" w="1556284">
                <a:moveTo>
                  <a:pt x="0" y="0"/>
                </a:moveTo>
                <a:lnTo>
                  <a:pt x="1556284" y="0"/>
                </a:lnTo>
                <a:lnTo>
                  <a:pt x="1556284" y="1536477"/>
                </a:lnTo>
                <a:lnTo>
                  <a:pt x="0" y="1536477"/>
                </a:lnTo>
                <a:lnTo>
                  <a:pt x="0" y="0"/>
                </a:lnTo>
                <a:close/>
              </a:path>
            </a:pathLst>
          </a:custGeom>
          <a:blipFill rotWithShape="1">
            <a:blip r:embed="rId29">
              <a:alphaModFix/>
            </a:blip>
            <a:stretch>
              <a:fillRect b="0" l="0" r="0" t="0"/>
            </a:stretch>
          </a:blipFill>
          <a:ln>
            <a:noFill/>
          </a:ln>
        </p:spPr>
      </p:sp>
      <p:sp>
        <p:nvSpPr>
          <p:cNvPr id="368" name="Google Shape;368;p22"/>
          <p:cNvSpPr/>
          <p:nvPr/>
        </p:nvSpPr>
        <p:spPr>
          <a:xfrm>
            <a:off x="15356957" y="7966562"/>
            <a:ext cx="1696687" cy="1345010"/>
          </a:xfrm>
          <a:custGeom>
            <a:rect b="b" l="l" r="r" t="t"/>
            <a:pathLst>
              <a:path extrusionOk="0" h="1345010" w="1696687">
                <a:moveTo>
                  <a:pt x="0" y="0"/>
                </a:moveTo>
                <a:lnTo>
                  <a:pt x="1696687" y="0"/>
                </a:lnTo>
                <a:lnTo>
                  <a:pt x="1696687" y="1345010"/>
                </a:lnTo>
                <a:lnTo>
                  <a:pt x="0" y="1345010"/>
                </a:lnTo>
                <a:lnTo>
                  <a:pt x="0" y="0"/>
                </a:lnTo>
                <a:close/>
              </a:path>
            </a:pathLst>
          </a:custGeom>
          <a:blipFill rotWithShape="1">
            <a:blip r:embed="rId30">
              <a:alphaModFix/>
            </a:blip>
            <a:stretch>
              <a:fillRect b="0" l="0" r="0" t="0"/>
            </a:stretch>
          </a:blipFill>
          <a:ln>
            <a:noFill/>
          </a:ln>
        </p:spPr>
      </p:sp>
      <p:sp>
        <p:nvSpPr>
          <p:cNvPr id="369" name="Google Shape;369;p22"/>
          <p:cNvSpPr txBox="1"/>
          <p:nvPr/>
        </p:nvSpPr>
        <p:spPr>
          <a:xfrm>
            <a:off x="1232396" y="3445771"/>
            <a:ext cx="4181285" cy="519557"/>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US" sz="1700" u="none" cap="none" strike="noStrike">
                <a:solidFill>
                  <a:srgbClr val="FFFFFF"/>
                </a:solidFill>
                <a:latin typeface="Josefin Sans"/>
                <a:ea typeface="Josefin Sans"/>
                <a:cs typeface="Josefin Sans"/>
                <a:sym typeface="Josefin Sans"/>
              </a:rPr>
              <a:t>This presentation template</a:t>
            </a:r>
            <a:endParaRPr/>
          </a:p>
          <a:p>
            <a:pPr indent="0" lvl="0" marL="0" marR="0" rtl="0" algn="ctr">
              <a:lnSpc>
                <a:spcPct val="122000"/>
              </a:lnSpc>
              <a:spcBef>
                <a:spcPts val="0"/>
              </a:spcBef>
              <a:spcAft>
                <a:spcPts val="0"/>
              </a:spcAft>
              <a:buNone/>
            </a:pPr>
            <a:r>
              <a:rPr b="0" i="0" lang="en-US" sz="1700" u="none" cap="none" strike="noStrike">
                <a:solidFill>
                  <a:srgbClr val="FFFFFF"/>
                </a:solidFill>
                <a:latin typeface="Josefin Sans"/>
                <a:ea typeface="Josefin Sans"/>
                <a:cs typeface="Josefin Sans"/>
                <a:sym typeface="Josefin Sans"/>
              </a:rPr>
              <a:t>uses the following free fonts:</a:t>
            </a:r>
            <a:endParaRPr/>
          </a:p>
        </p:txBody>
      </p:sp>
      <p:sp>
        <p:nvSpPr>
          <p:cNvPr id="370" name="Google Shape;370;p22"/>
          <p:cNvSpPr txBox="1"/>
          <p:nvPr/>
        </p:nvSpPr>
        <p:spPr>
          <a:xfrm>
            <a:off x="1175455" y="6538581"/>
            <a:ext cx="4368067" cy="262382"/>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US" sz="1700" u="none" cap="none" strike="noStrike">
                <a:solidFill>
                  <a:srgbClr val="FFFFFF"/>
                </a:solidFill>
                <a:latin typeface="Josefin Sans"/>
                <a:ea typeface="Josefin Sans"/>
                <a:cs typeface="Josefin Sans"/>
                <a:sym typeface="Josefin Sans"/>
              </a:rPr>
              <a:t>You can find these fonts online too.</a:t>
            </a:r>
            <a:endParaRPr/>
          </a:p>
        </p:txBody>
      </p:sp>
      <p:sp>
        <p:nvSpPr>
          <p:cNvPr id="371" name="Google Shape;371;p22"/>
          <p:cNvSpPr txBox="1"/>
          <p:nvPr/>
        </p:nvSpPr>
        <p:spPr>
          <a:xfrm>
            <a:off x="1747770" y="4362434"/>
            <a:ext cx="3150600" cy="18522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0" i="0" lang="en-US" sz="1497" u="none" cap="none" strike="noStrike">
                <a:solidFill>
                  <a:srgbClr val="FFFFFF"/>
                </a:solidFill>
                <a:latin typeface="Josefin Sans"/>
                <a:ea typeface="Josefin Sans"/>
                <a:cs typeface="Josefin Sans"/>
                <a:sym typeface="Josefin Sans"/>
              </a:rPr>
              <a:t>TITLES:</a:t>
            </a:r>
            <a:endParaRPr/>
          </a:p>
          <a:p>
            <a:pPr indent="0" lvl="0" marL="0" marR="0" rtl="0" algn="ctr">
              <a:lnSpc>
                <a:spcPct val="80000"/>
              </a:lnSpc>
              <a:spcBef>
                <a:spcPts val="0"/>
              </a:spcBef>
              <a:spcAft>
                <a:spcPts val="0"/>
              </a:spcAft>
              <a:buNone/>
            </a:pPr>
            <a:r>
              <a:rPr b="1" i="0" lang="en-US" sz="2110" u="none" cap="none" strike="noStrike">
                <a:solidFill>
                  <a:srgbClr val="FFFFFF"/>
                </a:solidFill>
                <a:latin typeface="Josefin Sans"/>
                <a:ea typeface="Josefin Sans"/>
                <a:cs typeface="Josefin Sans"/>
                <a:sym typeface="Josefin Sans"/>
              </a:rPr>
              <a:t>JOSEFIN SANS</a:t>
            </a:r>
            <a:endParaRPr/>
          </a:p>
          <a:p>
            <a:pPr indent="0" lvl="0" marL="0" marR="0" rtl="0" algn="ctr">
              <a:lnSpc>
                <a:spcPct val="80000"/>
              </a:lnSpc>
              <a:spcBef>
                <a:spcPts val="0"/>
              </a:spcBef>
              <a:spcAft>
                <a:spcPts val="0"/>
              </a:spcAft>
              <a:buNone/>
            </a:pPr>
            <a:r>
              <a:t/>
            </a:r>
            <a:endParaRPr b="1" i="0" sz="2110" u="none" cap="none" strike="noStrike">
              <a:solidFill>
                <a:srgbClr val="FFFFFF"/>
              </a:solidFill>
              <a:latin typeface="Josefin Sans"/>
              <a:ea typeface="Josefin Sans"/>
              <a:cs typeface="Josefin Sans"/>
              <a:sym typeface="Josefin Sans"/>
            </a:endParaRPr>
          </a:p>
          <a:p>
            <a:pPr indent="0" lvl="0" marL="0" marR="0" rtl="0" algn="ctr">
              <a:lnSpc>
                <a:spcPct val="80000"/>
              </a:lnSpc>
              <a:spcBef>
                <a:spcPts val="0"/>
              </a:spcBef>
              <a:spcAft>
                <a:spcPts val="0"/>
              </a:spcAft>
              <a:buNone/>
            </a:pPr>
            <a:r>
              <a:rPr b="0" i="0" lang="en-US" sz="1497" u="none" cap="none" strike="noStrike">
                <a:solidFill>
                  <a:srgbClr val="FFFFFF"/>
                </a:solidFill>
                <a:latin typeface="Josefin Sans"/>
                <a:ea typeface="Josefin Sans"/>
                <a:cs typeface="Josefin Sans"/>
                <a:sym typeface="Josefin Sans"/>
              </a:rPr>
              <a:t>HEADERS:</a:t>
            </a:r>
            <a:endParaRPr/>
          </a:p>
          <a:p>
            <a:pPr indent="0" lvl="0" marL="0" marR="0" rtl="0" algn="ctr">
              <a:lnSpc>
                <a:spcPct val="80000"/>
              </a:lnSpc>
              <a:spcBef>
                <a:spcPts val="0"/>
              </a:spcBef>
              <a:spcAft>
                <a:spcPts val="0"/>
              </a:spcAft>
              <a:buNone/>
            </a:pPr>
            <a:r>
              <a:rPr b="1" i="0" lang="en-US" sz="2110" u="none" cap="none" strike="noStrike">
                <a:solidFill>
                  <a:srgbClr val="FFFFFF"/>
                </a:solidFill>
                <a:latin typeface="Josefin Sans"/>
                <a:ea typeface="Josefin Sans"/>
                <a:cs typeface="Josefin Sans"/>
                <a:sym typeface="Josefin Sans"/>
              </a:rPr>
              <a:t>JOSEFIN SANS</a:t>
            </a:r>
            <a:endParaRPr/>
          </a:p>
          <a:p>
            <a:pPr indent="0" lvl="0" marL="0" marR="0" rtl="0" algn="ctr">
              <a:lnSpc>
                <a:spcPct val="80000"/>
              </a:lnSpc>
              <a:spcBef>
                <a:spcPts val="0"/>
              </a:spcBef>
              <a:spcAft>
                <a:spcPts val="0"/>
              </a:spcAft>
              <a:buNone/>
            </a:pPr>
            <a:r>
              <a:t/>
            </a:r>
            <a:endParaRPr b="1" i="0" sz="2110" u="none" cap="none" strike="noStrike">
              <a:solidFill>
                <a:srgbClr val="FFFFFF"/>
              </a:solidFill>
              <a:latin typeface="Josefin Sans"/>
              <a:ea typeface="Josefin Sans"/>
              <a:cs typeface="Josefin Sans"/>
              <a:sym typeface="Josefin Sans"/>
            </a:endParaRPr>
          </a:p>
          <a:p>
            <a:pPr indent="0" lvl="0" marL="0" marR="0" rtl="0" algn="ctr">
              <a:lnSpc>
                <a:spcPct val="80000"/>
              </a:lnSpc>
              <a:spcBef>
                <a:spcPts val="0"/>
              </a:spcBef>
              <a:spcAft>
                <a:spcPts val="0"/>
              </a:spcAft>
              <a:buNone/>
            </a:pPr>
            <a:r>
              <a:rPr b="0" i="0" lang="en-US" sz="1497" u="none" cap="none" strike="noStrike">
                <a:solidFill>
                  <a:srgbClr val="FFFFFF"/>
                </a:solidFill>
                <a:latin typeface="Josefin Sans"/>
                <a:ea typeface="Josefin Sans"/>
                <a:cs typeface="Josefin Sans"/>
                <a:sym typeface="Josefin Sans"/>
              </a:rPr>
              <a:t>BODY COPY:</a:t>
            </a:r>
            <a:endParaRPr/>
          </a:p>
          <a:p>
            <a:pPr indent="0" lvl="0" marL="0" marR="0" rtl="0" algn="ctr">
              <a:lnSpc>
                <a:spcPct val="80000"/>
              </a:lnSpc>
              <a:spcBef>
                <a:spcPts val="0"/>
              </a:spcBef>
              <a:spcAft>
                <a:spcPts val="0"/>
              </a:spcAft>
              <a:buNone/>
            </a:pPr>
            <a:r>
              <a:rPr b="1" i="0" lang="en-US" sz="2110" u="none" cap="none" strike="noStrike">
                <a:solidFill>
                  <a:srgbClr val="FFFFFF"/>
                </a:solidFill>
                <a:latin typeface="Josefin Sans"/>
                <a:ea typeface="Josefin Sans"/>
                <a:cs typeface="Josefin Sans"/>
                <a:sym typeface="Josefin Sans"/>
              </a:rPr>
              <a:t>JOSEFIN SANS</a:t>
            </a:r>
            <a:endParaRPr/>
          </a:p>
        </p:txBody>
      </p:sp>
      <p:sp>
        <p:nvSpPr>
          <p:cNvPr id="372" name="Google Shape;372;p22"/>
          <p:cNvSpPr txBox="1"/>
          <p:nvPr/>
        </p:nvSpPr>
        <p:spPr>
          <a:xfrm>
            <a:off x="1804644" y="8983077"/>
            <a:ext cx="1221374" cy="180467"/>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0" i="0" lang="en-US" sz="1300" u="none" cap="none" strike="noStrike">
                <a:solidFill>
                  <a:srgbClr val="FFFFFF"/>
                </a:solidFill>
                <a:latin typeface="Josefin Sans"/>
                <a:ea typeface="Josefin Sans"/>
                <a:cs typeface="Josefin Sans"/>
                <a:sym typeface="Josefin Sans"/>
              </a:rPr>
              <a:t>#21223E</a:t>
            </a:r>
            <a:endParaRPr/>
          </a:p>
        </p:txBody>
      </p:sp>
      <p:sp>
        <p:nvSpPr>
          <p:cNvPr id="373" name="Google Shape;373;p22"/>
          <p:cNvSpPr txBox="1"/>
          <p:nvPr/>
        </p:nvSpPr>
        <p:spPr>
          <a:xfrm>
            <a:off x="2738207" y="8983077"/>
            <a:ext cx="1221374" cy="180467"/>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0" i="0" lang="en-US" sz="1300" u="none" cap="none" strike="noStrike">
                <a:solidFill>
                  <a:srgbClr val="FFFFFF"/>
                </a:solidFill>
                <a:latin typeface="Josefin Sans"/>
                <a:ea typeface="Josefin Sans"/>
                <a:cs typeface="Josefin Sans"/>
                <a:sym typeface="Josefin Sans"/>
              </a:rPr>
              <a:t>#FFFFFF</a:t>
            </a:r>
            <a:endParaRPr/>
          </a:p>
        </p:txBody>
      </p:sp>
      <p:sp>
        <p:nvSpPr>
          <p:cNvPr id="374" name="Google Shape;374;p22"/>
          <p:cNvSpPr txBox="1"/>
          <p:nvPr/>
        </p:nvSpPr>
        <p:spPr>
          <a:xfrm>
            <a:off x="4210005" y="1436516"/>
            <a:ext cx="9867990" cy="337312"/>
          </a:xfrm>
          <a:prstGeom prst="rect">
            <a:avLst/>
          </a:prstGeom>
          <a:noFill/>
          <a:ln>
            <a:noFill/>
          </a:ln>
        </p:spPr>
        <p:txBody>
          <a:bodyPr anchorCtr="0" anchor="t" bIns="0" lIns="0" spcFirstLastPara="1" rIns="0" wrap="square" tIns="0">
            <a:spAutoFit/>
          </a:bodyPr>
          <a:lstStyle/>
          <a:p>
            <a:pPr indent="0" lvl="1" marL="0" marR="0" rtl="0" algn="ctr">
              <a:lnSpc>
                <a:spcPct val="122010"/>
              </a:lnSpc>
              <a:spcBef>
                <a:spcPts val="0"/>
              </a:spcBef>
              <a:spcAft>
                <a:spcPts val="0"/>
              </a:spcAft>
              <a:buNone/>
            </a:pPr>
            <a:r>
              <a:rPr b="0" i="0" lang="en-US" sz="2199" u="none" cap="none" strike="noStrike">
                <a:solidFill>
                  <a:srgbClr val="FFFFFF"/>
                </a:solidFill>
                <a:latin typeface="Josefin Sans"/>
                <a:ea typeface="Josefin Sans"/>
                <a:cs typeface="Josefin Sans"/>
                <a:sym typeface="Josefin Sans"/>
              </a:rPr>
              <a:t>Use these design resources in your Canva Presentation.</a:t>
            </a:r>
            <a:endParaRPr/>
          </a:p>
        </p:txBody>
      </p:sp>
      <p:sp>
        <p:nvSpPr>
          <p:cNvPr id="375" name="Google Shape;375;p22"/>
          <p:cNvSpPr txBox="1"/>
          <p:nvPr/>
        </p:nvSpPr>
        <p:spPr>
          <a:xfrm>
            <a:off x="11706206" y="9896786"/>
            <a:ext cx="5916757" cy="196979"/>
          </a:xfrm>
          <a:prstGeom prst="rect">
            <a:avLst/>
          </a:prstGeom>
          <a:noFill/>
          <a:ln>
            <a:noFill/>
          </a:ln>
        </p:spPr>
        <p:txBody>
          <a:bodyPr anchorCtr="0" anchor="t" bIns="0" lIns="0" spcFirstLastPara="1" rIns="0" wrap="square" tIns="0">
            <a:spAutoFit/>
          </a:bodyPr>
          <a:lstStyle/>
          <a:p>
            <a:pPr indent="0" lvl="1" marL="0" marR="0" rtl="0" algn="r">
              <a:lnSpc>
                <a:spcPct val="122018"/>
              </a:lnSpc>
              <a:spcBef>
                <a:spcPts val="0"/>
              </a:spcBef>
              <a:spcAft>
                <a:spcPts val="0"/>
              </a:spcAft>
              <a:buNone/>
            </a:pPr>
            <a:r>
              <a:rPr b="0" i="0" lang="en-US" sz="1199" u="none" cap="none" strike="noStrike">
                <a:solidFill>
                  <a:srgbClr val="FFFFFF"/>
                </a:solidFill>
                <a:latin typeface="Josefin Sans"/>
                <a:ea typeface="Josefin Sans"/>
                <a:cs typeface="Josefin Sans"/>
                <a:sym typeface="Josefin Sans"/>
              </a:rPr>
              <a:t>DON'T FORGET TO DELETE THIS PAGE BEFORE PRESENTING. </a:t>
            </a:r>
            <a:endParaRPr/>
          </a:p>
        </p:txBody>
      </p:sp>
      <p:sp>
        <p:nvSpPr>
          <p:cNvPr id="376" name="Google Shape;376;p22"/>
          <p:cNvSpPr txBox="1"/>
          <p:nvPr/>
        </p:nvSpPr>
        <p:spPr>
          <a:xfrm>
            <a:off x="5469973" y="534374"/>
            <a:ext cx="7348055" cy="761365"/>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5600" u="none" cap="none" strike="noStrike">
                <a:solidFill>
                  <a:srgbClr val="FFFFFF"/>
                </a:solidFill>
                <a:latin typeface="Josefin Sans"/>
                <a:ea typeface="Josefin Sans"/>
                <a:cs typeface="Josefin Sans"/>
                <a:sym typeface="Josefin Sans"/>
              </a:rPr>
              <a:t>RESOURCE PAGE</a:t>
            </a:r>
            <a:endParaRPr/>
          </a:p>
        </p:txBody>
      </p:sp>
      <p:sp>
        <p:nvSpPr>
          <p:cNvPr id="377" name="Google Shape;377;p22"/>
          <p:cNvSpPr txBox="1"/>
          <p:nvPr/>
        </p:nvSpPr>
        <p:spPr>
          <a:xfrm>
            <a:off x="1747770" y="2712433"/>
            <a:ext cx="3150536" cy="384175"/>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1" i="0" lang="en-US" sz="2499" u="none" cap="none" strike="noStrike">
                <a:solidFill>
                  <a:srgbClr val="FFFFFF"/>
                </a:solidFill>
                <a:latin typeface="Josefin Sans"/>
                <a:ea typeface="Josefin Sans"/>
                <a:cs typeface="Josefin Sans"/>
                <a:sym typeface="Josefin Sans"/>
              </a:rPr>
              <a:t>FONTS</a:t>
            </a:r>
            <a:endParaRPr/>
          </a:p>
        </p:txBody>
      </p:sp>
      <p:sp>
        <p:nvSpPr>
          <p:cNvPr id="378" name="Google Shape;378;p22"/>
          <p:cNvSpPr txBox="1"/>
          <p:nvPr/>
        </p:nvSpPr>
        <p:spPr>
          <a:xfrm>
            <a:off x="9682440" y="2712433"/>
            <a:ext cx="4368067" cy="384175"/>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1" i="0" lang="en-US" sz="2499" u="none" cap="none" strike="noStrike">
                <a:solidFill>
                  <a:srgbClr val="FFFFFF"/>
                </a:solidFill>
                <a:latin typeface="Josefin Sans"/>
                <a:ea typeface="Josefin Sans"/>
                <a:cs typeface="Josefin Sans"/>
                <a:sym typeface="Josefin Sans"/>
              </a:rPr>
              <a:t>DESIGN ELEMENTS</a:t>
            </a:r>
            <a:endParaRPr/>
          </a:p>
        </p:txBody>
      </p:sp>
      <p:sp>
        <p:nvSpPr>
          <p:cNvPr id="379" name="Google Shape;379;p22"/>
          <p:cNvSpPr txBox="1"/>
          <p:nvPr/>
        </p:nvSpPr>
        <p:spPr>
          <a:xfrm>
            <a:off x="1747770" y="7327782"/>
            <a:ext cx="3150536" cy="384175"/>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1" i="0" lang="en-US" sz="2499" u="none" cap="none" strike="noStrike">
                <a:solidFill>
                  <a:srgbClr val="FFFFFF"/>
                </a:solidFill>
                <a:latin typeface="Josefin Sans"/>
                <a:ea typeface="Josefin Sans"/>
                <a:cs typeface="Josefin Sans"/>
                <a:sym typeface="Josefin Sans"/>
              </a:rPr>
              <a:t>COLORS</a:t>
            </a:r>
            <a:endParaRPr/>
          </a:p>
        </p:txBody>
      </p:sp>
      <p:sp>
        <p:nvSpPr>
          <p:cNvPr id="380" name="Google Shape;380;p22"/>
          <p:cNvSpPr txBox="1"/>
          <p:nvPr/>
        </p:nvSpPr>
        <p:spPr>
          <a:xfrm>
            <a:off x="3620059" y="8983077"/>
            <a:ext cx="1221374" cy="180467"/>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0" i="0" lang="en-US" sz="1300" u="none" cap="none" strike="noStrike">
                <a:solidFill>
                  <a:srgbClr val="FFFFFF"/>
                </a:solidFill>
                <a:latin typeface="Josefin Sans"/>
                <a:ea typeface="Josefin Sans"/>
                <a:cs typeface="Josefin Sans"/>
                <a:sym typeface="Josefin Sans"/>
              </a:rPr>
              <a:t>#F4F7E2</a:t>
            </a:r>
            <a:endParaRPr/>
          </a:p>
        </p:txBody>
      </p:sp>
    </p:spTree>
  </p:cSld>
  <p:clrMapOvr>
    <a:masterClrMapping/>
  </p:clrMapOvr>
  <p:transition spd="slow">
    <p:fade/>
  </p:transition>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1223E"/>
        </a:solidFill>
      </p:bgPr>
    </p:bg>
    <p:spTree>
      <p:nvGrpSpPr>
        <p:cNvPr id="384" name="Shape 384"/>
        <p:cNvGrpSpPr/>
        <p:nvPr/>
      </p:nvGrpSpPr>
      <p:grpSpPr>
        <a:xfrm>
          <a:off x="0" y="0"/>
          <a:ext cx="0" cy="0"/>
          <a:chOff x="0" y="0"/>
          <a:chExt cx="0" cy="0"/>
        </a:xfrm>
      </p:grpSpPr>
      <p:grpSp>
        <p:nvGrpSpPr>
          <p:cNvPr id="385" name="Google Shape;385;p23"/>
          <p:cNvGrpSpPr/>
          <p:nvPr/>
        </p:nvGrpSpPr>
        <p:grpSpPr>
          <a:xfrm>
            <a:off x="5995272" y="2365244"/>
            <a:ext cx="6297456" cy="2647778"/>
            <a:chOff x="0" y="-38100"/>
            <a:chExt cx="1658589" cy="697357"/>
          </a:xfrm>
        </p:grpSpPr>
        <p:sp>
          <p:nvSpPr>
            <p:cNvPr id="386" name="Google Shape;386;p23"/>
            <p:cNvSpPr/>
            <p:nvPr/>
          </p:nvSpPr>
          <p:spPr>
            <a:xfrm>
              <a:off x="0" y="0"/>
              <a:ext cx="1658589" cy="659257"/>
            </a:xfrm>
            <a:custGeom>
              <a:rect b="b" l="l" r="r" t="t"/>
              <a:pathLst>
                <a:path extrusionOk="0" h="659257" w="1658589">
                  <a:moveTo>
                    <a:pt x="29505" y="0"/>
                  </a:moveTo>
                  <a:lnTo>
                    <a:pt x="1629084" y="0"/>
                  </a:lnTo>
                  <a:cubicBezTo>
                    <a:pt x="1636910" y="0"/>
                    <a:pt x="1644414" y="3109"/>
                    <a:pt x="1649948" y="8642"/>
                  </a:cubicBezTo>
                  <a:cubicBezTo>
                    <a:pt x="1655481" y="14175"/>
                    <a:pt x="1658589" y="21680"/>
                    <a:pt x="1658589" y="29505"/>
                  </a:cubicBezTo>
                  <a:lnTo>
                    <a:pt x="1658589" y="629752"/>
                  </a:lnTo>
                  <a:cubicBezTo>
                    <a:pt x="1658589" y="637577"/>
                    <a:pt x="1655481" y="645082"/>
                    <a:pt x="1649948" y="650615"/>
                  </a:cubicBezTo>
                  <a:cubicBezTo>
                    <a:pt x="1644414" y="656149"/>
                    <a:pt x="1636910" y="659257"/>
                    <a:pt x="1629084" y="659257"/>
                  </a:cubicBezTo>
                  <a:lnTo>
                    <a:pt x="29505" y="659257"/>
                  </a:lnTo>
                  <a:cubicBezTo>
                    <a:pt x="21680" y="659257"/>
                    <a:pt x="14175" y="656149"/>
                    <a:pt x="8642" y="650615"/>
                  </a:cubicBezTo>
                  <a:cubicBezTo>
                    <a:pt x="3109" y="645082"/>
                    <a:pt x="0" y="637577"/>
                    <a:pt x="0" y="629752"/>
                  </a:cubicBezTo>
                  <a:lnTo>
                    <a:pt x="0" y="29505"/>
                  </a:lnTo>
                  <a:cubicBezTo>
                    <a:pt x="0" y="21680"/>
                    <a:pt x="3109" y="14175"/>
                    <a:pt x="8642" y="8642"/>
                  </a:cubicBezTo>
                  <a:cubicBezTo>
                    <a:pt x="14175" y="3109"/>
                    <a:pt x="21680" y="0"/>
                    <a:pt x="29505" y="0"/>
                  </a:cubicBezTo>
                  <a:close/>
                </a:path>
              </a:pathLst>
            </a:custGeom>
            <a:solidFill>
              <a:srgbClr val="000000">
                <a:alpha val="0"/>
              </a:srgbClr>
            </a:solidFill>
            <a:ln cap="rnd"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7" name="Google Shape;387;p23"/>
            <p:cNvSpPr txBox="1"/>
            <p:nvPr/>
          </p:nvSpPr>
          <p:spPr>
            <a:xfrm>
              <a:off x="0" y="-38100"/>
              <a:ext cx="1658589" cy="697357"/>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88" name="Google Shape;388;p23"/>
          <p:cNvGrpSpPr/>
          <p:nvPr/>
        </p:nvGrpSpPr>
        <p:grpSpPr>
          <a:xfrm>
            <a:off x="5995272" y="5439861"/>
            <a:ext cx="6297456" cy="2647778"/>
            <a:chOff x="0" y="-38100"/>
            <a:chExt cx="1658589" cy="697357"/>
          </a:xfrm>
        </p:grpSpPr>
        <p:sp>
          <p:nvSpPr>
            <p:cNvPr id="389" name="Google Shape;389;p23"/>
            <p:cNvSpPr/>
            <p:nvPr/>
          </p:nvSpPr>
          <p:spPr>
            <a:xfrm>
              <a:off x="0" y="0"/>
              <a:ext cx="1658589" cy="659257"/>
            </a:xfrm>
            <a:custGeom>
              <a:rect b="b" l="l" r="r" t="t"/>
              <a:pathLst>
                <a:path extrusionOk="0" h="659257" w="1658589">
                  <a:moveTo>
                    <a:pt x="29505" y="0"/>
                  </a:moveTo>
                  <a:lnTo>
                    <a:pt x="1629084" y="0"/>
                  </a:lnTo>
                  <a:cubicBezTo>
                    <a:pt x="1636910" y="0"/>
                    <a:pt x="1644414" y="3109"/>
                    <a:pt x="1649948" y="8642"/>
                  </a:cubicBezTo>
                  <a:cubicBezTo>
                    <a:pt x="1655481" y="14175"/>
                    <a:pt x="1658589" y="21680"/>
                    <a:pt x="1658589" y="29505"/>
                  </a:cubicBezTo>
                  <a:lnTo>
                    <a:pt x="1658589" y="629752"/>
                  </a:lnTo>
                  <a:cubicBezTo>
                    <a:pt x="1658589" y="637577"/>
                    <a:pt x="1655481" y="645082"/>
                    <a:pt x="1649948" y="650615"/>
                  </a:cubicBezTo>
                  <a:cubicBezTo>
                    <a:pt x="1644414" y="656149"/>
                    <a:pt x="1636910" y="659257"/>
                    <a:pt x="1629084" y="659257"/>
                  </a:cubicBezTo>
                  <a:lnTo>
                    <a:pt x="29505" y="659257"/>
                  </a:lnTo>
                  <a:cubicBezTo>
                    <a:pt x="21680" y="659257"/>
                    <a:pt x="14175" y="656149"/>
                    <a:pt x="8642" y="650615"/>
                  </a:cubicBezTo>
                  <a:cubicBezTo>
                    <a:pt x="3109" y="645082"/>
                    <a:pt x="0" y="637577"/>
                    <a:pt x="0" y="629752"/>
                  </a:cubicBezTo>
                  <a:lnTo>
                    <a:pt x="0" y="29505"/>
                  </a:lnTo>
                  <a:cubicBezTo>
                    <a:pt x="0" y="21680"/>
                    <a:pt x="3109" y="14175"/>
                    <a:pt x="8642" y="8642"/>
                  </a:cubicBezTo>
                  <a:cubicBezTo>
                    <a:pt x="14175" y="3109"/>
                    <a:pt x="21680" y="0"/>
                    <a:pt x="29505" y="0"/>
                  </a:cubicBezTo>
                  <a:close/>
                </a:path>
              </a:pathLst>
            </a:custGeom>
            <a:solidFill>
              <a:srgbClr val="000000">
                <a:alpha val="0"/>
              </a:srgbClr>
            </a:solidFill>
            <a:ln cap="rnd"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0" name="Google Shape;390;p23"/>
            <p:cNvSpPr txBox="1"/>
            <p:nvPr/>
          </p:nvSpPr>
          <p:spPr>
            <a:xfrm>
              <a:off x="0" y="-38100"/>
              <a:ext cx="1658589" cy="697357"/>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91" name="Google Shape;391;p23"/>
          <p:cNvSpPr txBox="1"/>
          <p:nvPr/>
        </p:nvSpPr>
        <p:spPr>
          <a:xfrm>
            <a:off x="3377480" y="1633416"/>
            <a:ext cx="11533039" cy="337312"/>
          </a:xfrm>
          <a:prstGeom prst="rect">
            <a:avLst/>
          </a:prstGeom>
          <a:noFill/>
          <a:ln>
            <a:noFill/>
          </a:ln>
        </p:spPr>
        <p:txBody>
          <a:bodyPr anchorCtr="0" anchor="t" bIns="0" lIns="0" spcFirstLastPara="1" rIns="0" wrap="square" tIns="0">
            <a:spAutoFit/>
          </a:bodyPr>
          <a:lstStyle/>
          <a:p>
            <a:pPr indent="0" lvl="1" marL="0" marR="0" rtl="0" algn="ctr">
              <a:lnSpc>
                <a:spcPct val="122010"/>
              </a:lnSpc>
              <a:spcBef>
                <a:spcPts val="0"/>
              </a:spcBef>
              <a:spcAft>
                <a:spcPts val="0"/>
              </a:spcAft>
              <a:buNone/>
            </a:pPr>
            <a:r>
              <a:rPr b="0" i="0" lang="en-US" sz="2199" u="none" cap="none" strike="noStrike">
                <a:solidFill>
                  <a:srgbClr val="FFFFFF"/>
                </a:solidFill>
                <a:latin typeface="Josefin Sans"/>
                <a:ea typeface="Josefin Sans"/>
                <a:cs typeface="Josefin Sans"/>
                <a:sym typeface="Josefin Sans"/>
              </a:rPr>
              <a:t>This presentation template is free for everyone to use thanks to the following:</a:t>
            </a:r>
            <a:endParaRPr/>
          </a:p>
        </p:txBody>
      </p:sp>
      <p:sp>
        <p:nvSpPr>
          <p:cNvPr id="392" name="Google Shape;392;p23"/>
          <p:cNvSpPr txBox="1"/>
          <p:nvPr/>
        </p:nvSpPr>
        <p:spPr>
          <a:xfrm>
            <a:off x="7108732" y="8817737"/>
            <a:ext cx="4070535" cy="450088"/>
          </a:xfrm>
          <a:prstGeom prst="rect">
            <a:avLst/>
          </a:prstGeom>
          <a:noFill/>
          <a:ln>
            <a:noFill/>
          </a:ln>
        </p:spPr>
        <p:txBody>
          <a:bodyPr anchorCtr="0" anchor="t" bIns="0" lIns="0" spcFirstLastPara="1" rIns="0" wrap="square" tIns="0">
            <a:spAutoFit/>
          </a:bodyPr>
          <a:lstStyle/>
          <a:p>
            <a:pPr indent="0" lvl="1" marL="0" marR="0" rtl="0" algn="ctr">
              <a:lnSpc>
                <a:spcPct val="122007"/>
              </a:lnSpc>
              <a:spcBef>
                <a:spcPts val="0"/>
              </a:spcBef>
              <a:spcAft>
                <a:spcPts val="0"/>
              </a:spcAft>
              <a:buNone/>
            </a:pPr>
            <a:r>
              <a:rPr b="0" i="0" lang="en-US" sz="2799" u="none" cap="none" strike="noStrike">
                <a:solidFill>
                  <a:srgbClr val="FFFFFF"/>
                </a:solidFill>
                <a:latin typeface="Josefin Sans"/>
                <a:ea typeface="Josefin Sans"/>
                <a:cs typeface="Josefin Sans"/>
                <a:sym typeface="Josefin Sans"/>
              </a:rPr>
              <a:t>Happy designing!</a:t>
            </a:r>
            <a:endParaRPr/>
          </a:p>
        </p:txBody>
      </p:sp>
      <p:sp>
        <p:nvSpPr>
          <p:cNvPr id="393" name="Google Shape;393;p23"/>
          <p:cNvSpPr txBox="1"/>
          <p:nvPr/>
        </p:nvSpPr>
        <p:spPr>
          <a:xfrm>
            <a:off x="4210005" y="4338740"/>
            <a:ext cx="9867990" cy="318770"/>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US" sz="2000" u="none" cap="none" strike="noStrike">
                <a:solidFill>
                  <a:srgbClr val="FFFFFF"/>
                </a:solidFill>
                <a:latin typeface="Josefin Sans"/>
                <a:ea typeface="Josefin Sans"/>
                <a:cs typeface="Josefin Sans"/>
                <a:sym typeface="Josefin Sans"/>
              </a:rPr>
              <a:t>for the presentation template</a:t>
            </a:r>
            <a:endParaRPr/>
          </a:p>
        </p:txBody>
      </p:sp>
      <p:sp>
        <p:nvSpPr>
          <p:cNvPr id="394" name="Google Shape;394;p23"/>
          <p:cNvSpPr txBox="1"/>
          <p:nvPr/>
        </p:nvSpPr>
        <p:spPr>
          <a:xfrm>
            <a:off x="4210005" y="7043248"/>
            <a:ext cx="9867990" cy="318770"/>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US" sz="2000" u="none" cap="none" strike="noStrike">
                <a:solidFill>
                  <a:srgbClr val="FFFFFF"/>
                </a:solidFill>
                <a:latin typeface="Josefin Sans"/>
                <a:ea typeface="Josefin Sans"/>
                <a:cs typeface="Josefin Sans"/>
                <a:sym typeface="Josefin Sans"/>
              </a:rPr>
              <a:t>for the photos</a:t>
            </a:r>
            <a:endParaRPr/>
          </a:p>
        </p:txBody>
      </p:sp>
      <p:sp>
        <p:nvSpPr>
          <p:cNvPr id="395" name="Google Shape;395;p23"/>
          <p:cNvSpPr txBox="1"/>
          <p:nvPr/>
        </p:nvSpPr>
        <p:spPr>
          <a:xfrm>
            <a:off x="5469973" y="731274"/>
            <a:ext cx="7348055" cy="761365"/>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5600" u="none" cap="none" strike="noStrike">
                <a:solidFill>
                  <a:srgbClr val="FFFFFF"/>
                </a:solidFill>
                <a:latin typeface="Josefin Sans"/>
                <a:ea typeface="Josefin Sans"/>
                <a:cs typeface="Josefin Sans"/>
                <a:sym typeface="Josefin Sans"/>
              </a:rPr>
              <a:t>CREDITS</a:t>
            </a:r>
            <a:endParaRPr/>
          </a:p>
        </p:txBody>
      </p:sp>
      <p:sp>
        <p:nvSpPr>
          <p:cNvPr id="396" name="Google Shape;396;p23"/>
          <p:cNvSpPr txBox="1"/>
          <p:nvPr/>
        </p:nvSpPr>
        <p:spPr>
          <a:xfrm>
            <a:off x="6110027" y="6310781"/>
            <a:ext cx="6067945" cy="634042"/>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4712" u="none" cap="none" strike="noStrike">
                <a:solidFill>
                  <a:srgbClr val="FFFFFF"/>
                </a:solidFill>
                <a:latin typeface="Josefin Sans"/>
                <a:ea typeface="Josefin Sans"/>
                <a:cs typeface="Josefin Sans"/>
                <a:sym typeface="Josefin Sans"/>
              </a:rPr>
              <a:t>Pexels, Pixabay</a:t>
            </a:r>
            <a:endParaRPr/>
          </a:p>
        </p:txBody>
      </p:sp>
      <p:pic>
        <p:nvPicPr>
          <p:cNvPr id="397" name="Google Shape;397;p23"/>
          <p:cNvPicPr preferRelativeResize="0"/>
          <p:nvPr/>
        </p:nvPicPr>
        <p:blipFill>
          <a:blip r:embed="rId3">
            <a:alphaModFix/>
          </a:blip>
          <a:stretch>
            <a:fillRect/>
          </a:stretch>
        </p:blipFill>
        <p:spPr>
          <a:xfrm>
            <a:off x="6731775" y="2911121"/>
            <a:ext cx="4824450" cy="1218808"/>
          </a:xfrm>
          <a:prstGeom prst="rect">
            <a:avLst/>
          </a:prstGeom>
          <a:noFill/>
          <a:ln>
            <a:noFill/>
          </a:ln>
        </p:spPr>
      </p:pic>
    </p:spTree>
  </p:cSld>
  <p:clrMapOvr>
    <a:masterClrMapping/>
  </p:clrMapOvr>
  <p:transition>
    <p:push/>
  </p:transition>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F7E2"/>
        </a:solidFill>
      </p:bgPr>
    </p:bg>
    <p:spTree>
      <p:nvGrpSpPr>
        <p:cNvPr id="70" name="Shape 70"/>
        <p:cNvGrpSpPr/>
        <p:nvPr/>
      </p:nvGrpSpPr>
      <p:grpSpPr>
        <a:xfrm>
          <a:off x="0" y="0"/>
          <a:ext cx="0" cy="0"/>
          <a:chOff x="0" y="0"/>
          <a:chExt cx="0" cy="0"/>
        </a:xfrm>
      </p:grpSpPr>
      <p:pic>
        <p:nvPicPr>
          <p:cNvPr id="71" name="Google Shape;71;p8"/>
          <p:cNvPicPr preferRelativeResize="0"/>
          <p:nvPr/>
        </p:nvPicPr>
        <p:blipFill>
          <a:blip r:embed="rId3">
            <a:alphaModFix/>
          </a:blip>
          <a:stretch>
            <a:fillRect/>
          </a:stretch>
        </p:blipFill>
        <p:spPr>
          <a:xfrm>
            <a:off x="14938092" y="80057"/>
            <a:ext cx="13975823" cy="9915508"/>
          </a:xfrm>
          <a:prstGeom prst="rect">
            <a:avLst/>
          </a:prstGeom>
          <a:noFill/>
          <a:ln>
            <a:noFill/>
          </a:ln>
        </p:spPr>
      </p:pic>
      <p:pic>
        <p:nvPicPr>
          <p:cNvPr id="72" name="Google Shape;72;p8"/>
          <p:cNvPicPr preferRelativeResize="0"/>
          <p:nvPr/>
        </p:nvPicPr>
        <p:blipFill>
          <a:blip r:embed="rId4">
            <a:alphaModFix/>
          </a:blip>
          <a:stretch>
            <a:fillRect/>
          </a:stretch>
        </p:blipFill>
        <p:spPr>
          <a:xfrm>
            <a:off x="-1879029" y="-907332"/>
            <a:ext cx="4274500" cy="4261806"/>
          </a:xfrm>
          <a:prstGeom prst="rect">
            <a:avLst/>
          </a:prstGeom>
          <a:noFill/>
          <a:ln>
            <a:noFill/>
          </a:ln>
        </p:spPr>
      </p:pic>
      <p:pic>
        <p:nvPicPr>
          <p:cNvPr id="73" name="Google Shape;73;p8"/>
          <p:cNvPicPr preferRelativeResize="0"/>
          <p:nvPr/>
        </p:nvPicPr>
        <p:blipFill>
          <a:blip r:embed="rId5">
            <a:alphaModFix/>
          </a:blip>
          <a:stretch>
            <a:fillRect/>
          </a:stretch>
        </p:blipFill>
        <p:spPr>
          <a:xfrm>
            <a:off x="0" y="9779741"/>
            <a:ext cx="18288000" cy="508992"/>
          </a:xfrm>
          <a:prstGeom prst="rect">
            <a:avLst/>
          </a:prstGeom>
          <a:noFill/>
          <a:ln>
            <a:noFill/>
          </a:ln>
        </p:spPr>
      </p:pic>
      <p:pic>
        <p:nvPicPr>
          <p:cNvPr id="74" name="Google Shape;74;p8"/>
          <p:cNvPicPr preferRelativeResize="0"/>
          <p:nvPr/>
        </p:nvPicPr>
        <p:blipFill>
          <a:blip r:embed="rId6">
            <a:alphaModFix/>
          </a:blip>
          <a:stretch>
            <a:fillRect/>
          </a:stretch>
        </p:blipFill>
        <p:spPr>
          <a:xfrm>
            <a:off x="-11448648" y="-1899839"/>
            <a:ext cx="14882125" cy="12593126"/>
          </a:xfrm>
          <a:prstGeom prst="rect">
            <a:avLst/>
          </a:prstGeom>
          <a:noFill/>
          <a:ln>
            <a:noFill/>
          </a:ln>
        </p:spPr>
      </p:pic>
      <p:sp>
        <p:nvSpPr>
          <p:cNvPr id="75" name="Google Shape;75;p8"/>
          <p:cNvSpPr txBox="1"/>
          <p:nvPr/>
        </p:nvSpPr>
        <p:spPr>
          <a:xfrm>
            <a:off x="3615545" y="1219200"/>
            <a:ext cx="16905581" cy="1388111"/>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10400" u="none" cap="none" strike="noStrike">
                <a:solidFill>
                  <a:srgbClr val="21223E"/>
                </a:solidFill>
                <a:latin typeface="Josefin Sans"/>
                <a:ea typeface="Josefin Sans"/>
                <a:cs typeface="Josefin Sans"/>
                <a:sym typeface="Josefin Sans"/>
              </a:rPr>
              <a:t>TABLE OF CONTENTS</a:t>
            </a:r>
            <a:endParaRPr/>
          </a:p>
        </p:txBody>
      </p:sp>
      <p:pic>
        <p:nvPicPr>
          <p:cNvPr id="76" name="Google Shape;76;p8"/>
          <p:cNvPicPr preferRelativeResize="0"/>
          <p:nvPr/>
        </p:nvPicPr>
        <p:blipFill>
          <a:blip r:embed="rId7">
            <a:alphaModFix/>
          </a:blip>
          <a:stretch>
            <a:fillRect/>
          </a:stretch>
        </p:blipFill>
        <p:spPr>
          <a:xfrm>
            <a:off x="10051350" y="2674550"/>
            <a:ext cx="9160783" cy="7257600"/>
          </a:xfrm>
          <a:prstGeom prst="rect">
            <a:avLst/>
          </a:prstGeom>
          <a:noFill/>
          <a:ln>
            <a:noFill/>
          </a:ln>
        </p:spPr>
      </p:pic>
      <p:sp>
        <p:nvSpPr>
          <p:cNvPr id="77" name="Google Shape;77;p8"/>
          <p:cNvSpPr txBox="1"/>
          <p:nvPr/>
        </p:nvSpPr>
        <p:spPr>
          <a:xfrm>
            <a:off x="2818025" y="3419475"/>
            <a:ext cx="4112121" cy="48196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3600" u="none" cap="none" strike="noStrike">
                <a:solidFill>
                  <a:srgbClr val="000000"/>
                </a:solidFill>
                <a:latin typeface="Josefin Sans"/>
                <a:ea typeface="Josefin Sans"/>
                <a:cs typeface="Josefin Sans"/>
                <a:sym typeface="Josefin Sans"/>
              </a:rPr>
              <a:t>I. INTRODUCTION</a:t>
            </a:r>
            <a:endParaRPr/>
          </a:p>
        </p:txBody>
      </p:sp>
      <p:sp>
        <p:nvSpPr>
          <p:cNvPr id="78" name="Google Shape;78;p8"/>
          <p:cNvSpPr txBox="1"/>
          <p:nvPr/>
        </p:nvSpPr>
        <p:spPr>
          <a:xfrm>
            <a:off x="2818025" y="4830159"/>
            <a:ext cx="4708252" cy="48196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3600" u="none" cap="none" strike="noStrike">
                <a:solidFill>
                  <a:srgbClr val="000000"/>
                </a:solidFill>
                <a:latin typeface="Josefin Sans"/>
                <a:ea typeface="Josefin Sans"/>
                <a:cs typeface="Josefin Sans"/>
                <a:sym typeface="Josefin Sans"/>
              </a:rPr>
              <a:t>II. TOPIC OVERVIEW</a:t>
            </a:r>
            <a:endParaRPr/>
          </a:p>
        </p:txBody>
      </p:sp>
      <p:sp>
        <p:nvSpPr>
          <p:cNvPr id="79" name="Google Shape;79;p8"/>
          <p:cNvSpPr txBox="1"/>
          <p:nvPr/>
        </p:nvSpPr>
        <p:spPr>
          <a:xfrm>
            <a:off x="2818025" y="6240844"/>
            <a:ext cx="5903416" cy="48196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3600" u="none" cap="none" strike="noStrike">
                <a:solidFill>
                  <a:srgbClr val="000000"/>
                </a:solidFill>
                <a:latin typeface="Josefin Sans"/>
                <a:ea typeface="Josefin Sans"/>
                <a:cs typeface="Josefin Sans"/>
                <a:sym typeface="Josefin Sans"/>
              </a:rPr>
              <a:t>III. TYPES OF DINOSAURS</a:t>
            </a:r>
            <a:endParaRPr/>
          </a:p>
        </p:txBody>
      </p:sp>
      <p:sp>
        <p:nvSpPr>
          <p:cNvPr id="80" name="Google Shape;80;p8"/>
          <p:cNvSpPr txBox="1"/>
          <p:nvPr/>
        </p:nvSpPr>
        <p:spPr>
          <a:xfrm>
            <a:off x="2818025" y="7651528"/>
            <a:ext cx="4335661" cy="48196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3600" u="none" cap="none" strike="noStrike">
                <a:solidFill>
                  <a:srgbClr val="000000"/>
                </a:solidFill>
                <a:latin typeface="Josefin Sans"/>
                <a:ea typeface="Josefin Sans"/>
                <a:cs typeface="Josefin Sans"/>
                <a:sym typeface="Josefin Sans"/>
              </a:rPr>
              <a:t>IV. CHAPTER TITLE</a:t>
            </a:r>
            <a:endParaRPr/>
          </a:p>
        </p:txBody>
      </p:sp>
    </p:spTree>
  </p:cSld>
  <p:clrMapOvr>
    <a:masterClrMapping/>
  </p:clrMapOvr>
  <p:transition spd="slow">
    <p:fade/>
  </p:transition>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1223E"/>
        </a:solidFill>
      </p:bgPr>
    </p:bg>
    <p:spTree>
      <p:nvGrpSpPr>
        <p:cNvPr id="84" name="Shape 84"/>
        <p:cNvGrpSpPr/>
        <p:nvPr/>
      </p:nvGrpSpPr>
      <p:grpSpPr>
        <a:xfrm>
          <a:off x="0" y="0"/>
          <a:ext cx="0" cy="0"/>
          <a:chOff x="0" y="0"/>
          <a:chExt cx="0" cy="0"/>
        </a:xfrm>
      </p:grpSpPr>
      <p:pic>
        <p:nvPicPr>
          <p:cNvPr id="85" name="Google Shape;85;p9"/>
          <p:cNvPicPr preferRelativeResize="0"/>
          <p:nvPr/>
        </p:nvPicPr>
        <p:blipFill>
          <a:blip r:embed="rId3">
            <a:alphaModFix/>
          </a:blip>
          <a:stretch>
            <a:fillRect/>
          </a:stretch>
        </p:blipFill>
        <p:spPr>
          <a:xfrm>
            <a:off x="12799504" y="80057"/>
            <a:ext cx="13975823" cy="9915508"/>
          </a:xfrm>
          <a:prstGeom prst="rect">
            <a:avLst/>
          </a:prstGeom>
          <a:noFill/>
          <a:ln>
            <a:noFill/>
          </a:ln>
        </p:spPr>
      </p:pic>
      <p:pic>
        <p:nvPicPr>
          <p:cNvPr id="86" name="Google Shape;86;p9"/>
          <p:cNvPicPr preferRelativeResize="0"/>
          <p:nvPr/>
        </p:nvPicPr>
        <p:blipFill>
          <a:blip r:embed="rId4">
            <a:alphaModFix/>
          </a:blip>
          <a:stretch>
            <a:fillRect/>
          </a:stretch>
        </p:blipFill>
        <p:spPr>
          <a:xfrm>
            <a:off x="17052453" y="7207786"/>
            <a:ext cx="2734975" cy="2696989"/>
          </a:xfrm>
          <a:prstGeom prst="rect">
            <a:avLst/>
          </a:prstGeom>
          <a:noFill/>
          <a:ln>
            <a:noFill/>
          </a:ln>
        </p:spPr>
      </p:pic>
      <p:pic>
        <p:nvPicPr>
          <p:cNvPr id="87" name="Google Shape;87;p9"/>
          <p:cNvPicPr preferRelativeResize="0"/>
          <p:nvPr/>
        </p:nvPicPr>
        <p:blipFill>
          <a:blip r:embed="rId5">
            <a:alphaModFix/>
          </a:blip>
          <a:stretch>
            <a:fillRect/>
          </a:stretch>
        </p:blipFill>
        <p:spPr>
          <a:xfrm>
            <a:off x="-6033615" y="7411"/>
            <a:ext cx="9849799" cy="10281314"/>
          </a:xfrm>
          <a:prstGeom prst="rect">
            <a:avLst/>
          </a:prstGeom>
          <a:noFill/>
          <a:ln>
            <a:noFill/>
          </a:ln>
        </p:spPr>
      </p:pic>
      <p:pic>
        <p:nvPicPr>
          <p:cNvPr id="88" name="Google Shape;88;p9"/>
          <p:cNvPicPr preferRelativeResize="0"/>
          <p:nvPr/>
        </p:nvPicPr>
        <p:blipFill>
          <a:blip r:embed="rId6">
            <a:alphaModFix/>
          </a:blip>
          <a:stretch>
            <a:fillRect/>
          </a:stretch>
        </p:blipFill>
        <p:spPr>
          <a:xfrm>
            <a:off x="683787" y="-545656"/>
            <a:ext cx="2517775" cy="2505186"/>
          </a:xfrm>
          <a:prstGeom prst="rect">
            <a:avLst/>
          </a:prstGeom>
          <a:noFill/>
          <a:ln>
            <a:noFill/>
          </a:ln>
        </p:spPr>
      </p:pic>
      <p:pic>
        <p:nvPicPr>
          <p:cNvPr id="89" name="Google Shape;89;p9"/>
          <p:cNvPicPr preferRelativeResize="0"/>
          <p:nvPr/>
        </p:nvPicPr>
        <p:blipFill>
          <a:blip r:embed="rId7">
            <a:alphaModFix/>
          </a:blip>
          <a:stretch>
            <a:fillRect/>
          </a:stretch>
        </p:blipFill>
        <p:spPr>
          <a:xfrm>
            <a:off x="0" y="9779741"/>
            <a:ext cx="18288000" cy="508992"/>
          </a:xfrm>
          <a:prstGeom prst="rect">
            <a:avLst/>
          </a:prstGeom>
          <a:noFill/>
          <a:ln>
            <a:noFill/>
          </a:ln>
        </p:spPr>
      </p:pic>
      <p:sp>
        <p:nvSpPr>
          <p:cNvPr id="90" name="Google Shape;90;p9"/>
          <p:cNvSpPr txBox="1"/>
          <p:nvPr/>
        </p:nvSpPr>
        <p:spPr>
          <a:xfrm>
            <a:off x="1028700" y="4438650"/>
            <a:ext cx="16230600" cy="14778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1" i="0" lang="en-US" sz="12000" u="none" cap="none" strike="noStrike">
                <a:solidFill>
                  <a:srgbClr val="FFFFFF"/>
                </a:solidFill>
                <a:latin typeface="Josefin Sans"/>
                <a:ea typeface="Josefin Sans"/>
                <a:cs typeface="Josefin Sans"/>
                <a:sym typeface="Josefin Sans"/>
              </a:rPr>
              <a:t>INTRODUCTION</a:t>
            </a:r>
            <a:endParaRPr/>
          </a:p>
        </p:txBody>
      </p:sp>
    </p:spTree>
  </p:cSld>
  <p:clrMapOvr>
    <a:masterClrMapping/>
  </p:clrMapOvr>
  <p:transition spd="slow">
    <p:fade/>
  </p:transition>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F7E2"/>
        </a:solidFill>
      </p:bgPr>
    </p:bg>
    <p:spTree>
      <p:nvGrpSpPr>
        <p:cNvPr id="94" name="Shape 94"/>
        <p:cNvGrpSpPr/>
        <p:nvPr/>
      </p:nvGrpSpPr>
      <p:grpSpPr>
        <a:xfrm>
          <a:off x="0" y="0"/>
          <a:ext cx="0" cy="0"/>
          <a:chOff x="0" y="0"/>
          <a:chExt cx="0" cy="0"/>
        </a:xfrm>
      </p:grpSpPr>
      <p:pic>
        <p:nvPicPr>
          <p:cNvPr id="95" name="Google Shape;95;p10"/>
          <p:cNvPicPr preferRelativeResize="0"/>
          <p:nvPr/>
        </p:nvPicPr>
        <p:blipFill>
          <a:blip r:embed="rId3">
            <a:alphaModFix/>
          </a:blip>
          <a:stretch>
            <a:fillRect/>
          </a:stretch>
        </p:blipFill>
        <p:spPr>
          <a:xfrm>
            <a:off x="-11833308" y="80057"/>
            <a:ext cx="13975823" cy="9915508"/>
          </a:xfrm>
          <a:prstGeom prst="rect">
            <a:avLst/>
          </a:prstGeom>
          <a:noFill/>
          <a:ln>
            <a:noFill/>
          </a:ln>
        </p:spPr>
      </p:pic>
      <p:pic>
        <p:nvPicPr>
          <p:cNvPr id="96" name="Google Shape;96;p10"/>
          <p:cNvPicPr preferRelativeResize="0"/>
          <p:nvPr/>
        </p:nvPicPr>
        <p:blipFill>
          <a:blip r:embed="rId4">
            <a:alphaModFix/>
          </a:blip>
          <a:stretch>
            <a:fillRect/>
          </a:stretch>
        </p:blipFill>
        <p:spPr>
          <a:xfrm>
            <a:off x="13513400" y="3514363"/>
            <a:ext cx="6791576" cy="6524986"/>
          </a:xfrm>
          <a:prstGeom prst="rect">
            <a:avLst/>
          </a:prstGeom>
          <a:noFill/>
          <a:ln>
            <a:noFill/>
          </a:ln>
        </p:spPr>
      </p:pic>
      <p:pic>
        <p:nvPicPr>
          <p:cNvPr id="97" name="Google Shape;97;p10"/>
          <p:cNvPicPr preferRelativeResize="0"/>
          <p:nvPr/>
        </p:nvPicPr>
        <p:blipFill>
          <a:blip r:embed="rId5">
            <a:alphaModFix/>
          </a:blip>
          <a:stretch>
            <a:fillRect/>
          </a:stretch>
        </p:blipFill>
        <p:spPr>
          <a:xfrm>
            <a:off x="14677125" y="-152333"/>
            <a:ext cx="3968351" cy="2079559"/>
          </a:xfrm>
          <a:prstGeom prst="rect">
            <a:avLst/>
          </a:prstGeom>
          <a:noFill/>
          <a:ln>
            <a:noFill/>
          </a:ln>
        </p:spPr>
      </p:pic>
      <p:grpSp>
        <p:nvGrpSpPr>
          <p:cNvPr id="98" name="Google Shape;98;p10"/>
          <p:cNvGrpSpPr/>
          <p:nvPr/>
        </p:nvGrpSpPr>
        <p:grpSpPr>
          <a:xfrm>
            <a:off x="0" y="9781463"/>
            <a:ext cx="18288000" cy="505537"/>
            <a:chOff x="0" y="0"/>
            <a:chExt cx="24384000" cy="674049"/>
          </a:xfrm>
        </p:grpSpPr>
        <p:sp>
          <p:nvSpPr>
            <p:cNvPr id="99" name="Google Shape;99;p10"/>
            <p:cNvSpPr/>
            <p:nvPr/>
          </p:nvSpPr>
          <p:spPr>
            <a:xfrm>
              <a:off x="0" y="0"/>
              <a:ext cx="7771615" cy="674049"/>
            </a:xfrm>
            <a:custGeom>
              <a:rect b="b" l="l" r="r" t="t"/>
              <a:pathLst>
                <a:path extrusionOk="0" h="674049" w="7771615">
                  <a:moveTo>
                    <a:pt x="0" y="0"/>
                  </a:moveTo>
                  <a:lnTo>
                    <a:pt x="7771615" y="0"/>
                  </a:lnTo>
                  <a:lnTo>
                    <a:pt x="7771615" y="674049"/>
                  </a:lnTo>
                  <a:lnTo>
                    <a:pt x="0" y="674049"/>
                  </a:lnTo>
                  <a:lnTo>
                    <a:pt x="0" y="0"/>
                  </a:lnTo>
                  <a:close/>
                </a:path>
              </a:pathLst>
            </a:custGeom>
            <a:blipFill rotWithShape="1">
              <a:blip r:embed="rId6">
                <a:alphaModFix/>
              </a:blip>
              <a:stretch>
                <a:fillRect b="0" l="-22128" r="-79001" t="-2321894"/>
              </a:stretch>
            </a:blipFill>
            <a:ln>
              <a:noFill/>
            </a:ln>
          </p:spPr>
        </p:sp>
        <p:sp>
          <p:nvSpPr>
            <p:cNvPr id="100" name="Google Shape;100;p10"/>
            <p:cNvSpPr/>
            <p:nvPr/>
          </p:nvSpPr>
          <p:spPr>
            <a:xfrm flipH="1">
              <a:off x="7758915" y="0"/>
              <a:ext cx="4036313" cy="674049"/>
            </a:xfrm>
            <a:custGeom>
              <a:rect b="b" l="l" r="r" t="t"/>
              <a:pathLst>
                <a:path extrusionOk="0" h="674049" w="4036313">
                  <a:moveTo>
                    <a:pt x="4036313" y="0"/>
                  </a:moveTo>
                  <a:lnTo>
                    <a:pt x="0" y="0"/>
                  </a:lnTo>
                  <a:lnTo>
                    <a:pt x="0" y="674049"/>
                  </a:lnTo>
                  <a:lnTo>
                    <a:pt x="4036313" y="674049"/>
                  </a:lnTo>
                  <a:lnTo>
                    <a:pt x="4036313" y="0"/>
                  </a:lnTo>
                  <a:close/>
                </a:path>
              </a:pathLst>
            </a:custGeom>
            <a:blipFill rotWithShape="1">
              <a:blip r:embed="rId6">
                <a:alphaModFix/>
              </a:blip>
              <a:stretch>
                <a:fillRect b="0" l="-135139" r="-152112" t="-2321894"/>
              </a:stretch>
            </a:blipFill>
            <a:ln>
              <a:noFill/>
            </a:ln>
          </p:spPr>
        </p:sp>
        <p:sp>
          <p:nvSpPr>
            <p:cNvPr id="101" name="Google Shape;101;p10"/>
            <p:cNvSpPr/>
            <p:nvPr/>
          </p:nvSpPr>
          <p:spPr>
            <a:xfrm flipH="1">
              <a:off x="11782528" y="0"/>
              <a:ext cx="4036313" cy="674049"/>
            </a:xfrm>
            <a:custGeom>
              <a:rect b="b" l="l" r="r" t="t"/>
              <a:pathLst>
                <a:path extrusionOk="0" h="674049" w="4036313">
                  <a:moveTo>
                    <a:pt x="4036312" y="0"/>
                  </a:moveTo>
                  <a:lnTo>
                    <a:pt x="0" y="0"/>
                  </a:lnTo>
                  <a:lnTo>
                    <a:pt x="0" y="674049"/>
                  </a:lnTo>
                  <a:lnTo>
                    <a:pt x="4036312" y="674049"/>
                  </a:lnTo>
                  <a:lnTo>
                    <a:pt x="4036312" y="0"/>
                  </a:lnTo>
                  <a:close/>
                </a:path>
              </a:pathLst>
            </a:custGeom>
            <a:blipFill rotWithShape="1">
              <a:blip r:embed="rId6">
                <a:alphaModFix/>
              </a:blip>
              <a:stretch>
                <a:fillRect b="0" l="-135139" r="-152112" t="-2321894"/>
              </a:stretch>
            </a:blipFill>
            <a:ln>
              <a:noFill/>
            </a:ln>
          </p:spPr>
        </p:sp>
        <p:sp>
          <p:nvSpPr>
            <p:cNvPr id="102" name="Google Shape;102;p10"/>
            <p:cNvSpPr/>
            <p:nvPr/>
          </p:nvSpPr>
          <p:spPr>
            <a:xfrm flipH="1">
              <a:off x="15793440" y="0"/>
              <a:ext cx="4036313" cy="674049"/>
            </a:xfrm>
            <a:custGeom>
              <a:rect b="b" l="l" r="r" t="t"/>
              <a:pathLst>
                <a:path extrusionOk="0" h="674049" w="4036313">
                  <a:moveTo>
                    <a:pt x="4036313" y="0"/>
                  </a:moveTo>
                  <a:lnTo>
                    <a:pt x="0" y="0"/>
                  </a:lnTo>
                  <a:lnTo>
                    <a:pt x="0" y="674049"/>
                  </a:lnTo>
                  <a:lnTo>
                    <a:pt x="4036313" y="674049"/>
                  </a:lnTo>
                  <a:lnTo>
                    <a:pt x="4036313" y="0"/>
                  </a:lnTo>
                  <a:close/>
                </a:path>
              </a:pathLst>
            </a:custGeom>
            <a:blipFill rotWithShape="1">
              <a:blip r:embed="rId6">
                <a:alphaModFix/>
              </a:blip>
              <a:stretch>
                <a:fillRect b="0" l="-135139" r="-152112" t="-2321894"/>
              </a:stretch>
            </a:blipFill>
            <a:ln>
              <a:noFill/>
            </a:ln>
          </p:spPr>
        </p:sp>
        <p:sp>
          <p:nvSpPr>
            <p:cNvPr id="103" name="Google Shape;103;p10"/>
            <p:cNvSpPr/>
            <p:nvPr/>
          </p:nvSpPr>
          <p:spPr>
            <a:xfrm flipH="1">
              <a:off x="19336710" y="0"/>
              <a:ext cx="5047290" cy="674049"/>
            </a:xfrm>
            <a:custGeom>
              <a:rect b="b" l="l" r="r" t="t"/>
              <a:pathLst>
                <a:path extrusionOk="0" h="674049" w="5047290">
                  <a:moveTo>
                    <a:pt x="5047290" y="0"/>
                  </a:moveTo>
                  <a:lnTo>
                    <a:pt x="0" y="0"/>
                  </a:lnTo>
                  <a:lnTo>
                    <a:pt x="0" y="674049"/>
                  </a:lnTo>
                  <a:lnTo>
                    <a:pt x="5047290" y="674049"/>
                  </a:lnTo>
                  <a:lnTo>
                    <a:pt x="5047290" y="0"/>
                  </a:lnTo>
                  <a:close/>
                </a:path>
              </a:pathLst>
            </a:custGeom>
            <a:blipFill rotWithShape="1">
              <a:blip r:embed="rId6">
                <a:alphaModFix/>
              </a:blip>
              <a:stretch>
                <a:fillRect b="0" l="-35357" r="-174335" t="-2321894"/>
              </a:stretch>
            </a:blipFill>
            <a:ln>
              <a:noFill/>
            </a:ln>
          </p:spPr>
        </p:sp>
      </p:grpSp>
      <p:sp>
        <p:nvSpPr>
          <p:cNvPr id="104" name="Google Shape;104;p10"/>
          <p:cNvSpPr txBox="1"/>
          <p:nvPr/>
        </p:nvSpPr>
        <p:spPr>
          <a:xfrm>
            <a:off x="1382419" y="2117725"/>
            <a:ext cx="16905600" cy="12807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1" i="0" lang="en-US" sz="10400" u="none" cap="none" strike="noStrike">
                <a:solidFill>
                  <a:srgbClr val="21223E"/>
                </a:solidFill>
                <a:latin typeface="Josefin Sans"/>
                <a:ea typeface="Josefin Sans"/>
                <a:cs typeface="Josefin Sans"/>
                <a:sym typeface="Josefin Sans"/>
              </a:rPr>
              <a:t>WELCOME</a:t>
            </a:r>
            <a:endParaRPr/>
          </a:p>
        </p:txBody>
      </p:sp>
      <p:sp>
        <p:nvSpPr>
          <p:cNvPr id="105" name="Google Shape;105;p10"/>
          <p:cNvSpPr txBox="1"/>
          <p:nvPr/>
        </p:nvSpPr>
        <p:spPr>
          <a:xfrm>
            <a:off x="1382419" y="3534410"/>
            <a:ext cx="8452800" cy="5236500"/>
          </a:xfrm>
          <a:prstGeom prst="rect">
            <a:avLst/>
          </a:prstGeom>
          <a:noFill/>
          <a:ln>
            <a:noFill/>
          </a:ln>
        </p:spPr>
        <p:txBody>
          <a:bodyPr anchorCtr="0" anchor="t" bIns="0" lIns="0" spcFirstLastPara="1" rIns="0" wrap="square" tIns="0">
            <a:spAutoFit/>
          </a:bodyPr>
          <a:lstStyle/>
          <a:p>
            <a:pPr indent="0" lvl="0" marL="0" marR="0" rtl="0" algn="just">
              <a:lnSpc>
                <a:spcPct val="90000"/>
              </a:lnSpc>
              <a:spcBef>
                <a:spcPts val="0"/>
              </a:spcBef>
              <a:spcAft>
                <a:spcPts val="0"/>
              </a:spcAft>
              <a:buNone/>
            </a:pPr>
            <a:r>
              <a:rPr b="1" i="0" lang="en-US" sz="2100" u="none" cap="none" strike="noStrike">
                <a:solidFill>
                  <a:srgbClr val="21223E"/>
                </a:solidFill>
                <a:latin typeface="Josefin Sans"/>
                <a:ea typeface="Josefin Sans"/>
                <a:cs typeface="Josefin Sans"/>
                <a:sym typeface="Josefin Sans"/>
              </a:rPr>
              <a:t>I'm Rain, and I'll be sharing with you my beautiful ideas.</a:t>
            </a:r>
            <a:endParaRPr/>
          </a:p>
          <a:p>
            <a:pPr indent="0" lvl="0" marL="0" marR="0" rtl="0" algn="just">
              <a:lnSpc>
                <a:spcPct val="90000"/>
              </a:lnSpc>
              <a:spcBef>
                <a:spcPts val="0"/>
              </a:spcBef>
              <a:spcAft>
                <a:spcPts val="0"/>
              </a:spcAft>
              <a:buNone/>
            </a:pPr>
            <a:r>
              <a:rPr b="1" i="0" lang="en-US" sz="2100" u="none" cap="none" strike="noStrike">
                <a:solidFill>
                  <a:srgbClr val="21223E"/>
                </a:solidFill>
                <a:latin typeface="Josefin Sans"/>
                <a:ea typeface="Josefin Sans"/>
                <a:cs typeface="Josefin Sans"/>
                <a:sym typeface="Josefin Sans"/>
              </a:rPr>
              <a:t>Follow me at @reallygreatsite to learn more. </a:t>
            </a:r>
            <a:endParaRPr/>
          </a:p>
          <a:p>
            <a:pPr indent="0" lvl="0" marL="0" marR="0" rtl="0" algn="just">
              <a:lnSpc>
                <a:spcPct val="90000"/>
              </a:lnSpc>
              <a:spcBef>
                <a:spcPts val="0"/>
              </a:spcBef>
              <a:spcAft>
                <a:spcPts val="0"/>
              </a:spcAft>
              <a:buNone/>
            </a:pPr>
            <a:r>
              <a:t/>
            </a:r>
            <a:endParaRPr b="1" i="0" sz="2100" u="none" cap="none" strike="noStrike">
              <a:solidFill>
                <a:srgbClr val="21223E"/>
              </a:solidFill>
              <a:latin typeface="Josefin Sans"/>
              <a:ea typeface="Josefin Sans"/>
              <a:cs typeface="Josefin Sans"/>
              <a:sym typeface="Josefin Sans"/>
            </a:endParaRPr>
          </a:p>
          <a:p>
            <a:pPr indent="0" lvl="0" marL="0" marR="0" rtl="0" algn="just">
              <a:lnSpc>
                <a:spcPct val="90000"/>
              </a:lnSpc>
              <a:spcBef>
                <a:spcPts val="0"/>
              </a:spcBef>
              <a:spcAft>
                <a:spcPts val="0"/>
              </a:spcAft>
              <a:buNone/>
            </a:pPr>
            <a:r>
              <a:rPr b="1" i="0" lang="en-US" sz="2100" u="none" cap="none" strike="noStrike">
                <a:solidFill>
                  <a:srgbClr val="21223E"/>
                </a:solidFill>
                <a:latin typeface="Josefin Sans"/>
                <a:ea typeface="Josefin Sans"/>
                <a:cs typeface="Josefin Sans"/>
                <a:sym typeface="Josefin Sans"/>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endParaRPr/>
          </a:p>
          <a:p>
            <a:pPr indent="0" lvl="0" marL="0" marR="0" rtl="0" algn="just">
              <a:lnSpc>
                <a:spcPct val="90000"/>
              </a:lnSpc>
              <a:spcBef>
                <a:spcPts val="0"/>
              </a:spcBef>
              <a:spcAft>
                <a:spcPts val="0"/>
              </a:spcAft>
              <a:buNone/>
            </a:pPr>
            <a:r>
              <a:t/>
            </a:r>
            <a:endParaRPr b="1" i="0" sz="2100" u="none" cap="none" strike="noStrike">
              <a:solidFill>
                <a:srgbClr val="21223E"/>
              </a:solidFill>
              <a:latin typeface="Josefin Sans"/>
              <a:ea typeface="Josefin Sans"/>
              <a:cs typeface="Josefin Sans"/>
              <a:sym typeface="Josefin Sans"/>
            </a:endParaRPr>
          </a:p>
          <a:p>
            <a:pPr indent="0" lvl="0" marL="0" marR="0" rtl="0" algn="just">
              <a:lnSpc>
                <a:spcPct val="90000"/>
              </a:lnSpc>
              <a:spcBef>
                <a:spcPts val="0"/>
              </a:spcBef>
              <a:spcAft>
                <a:spcPts val="0"/>
              </a:spcAft>
              <a:buNone/>
            </a:pPr>
            <a:r>
              <a:rPr b="1" i="0" lang="en-US" sz="2100" u="none" cap="none" strike="noStrike">
                <a:solidFill>
                  <a:srgbClr val="21223E"/>
                </a:solidFill>
                <a:latin typeface="Josefin Sans"/>
                <a:ea typeface="Josefin Sans"/>
                <a:cs typeface="Josefin Sans"/>
                <a:sym typeface="Josefin Sans"/>
              </a:rPr>
              <a:t>Magna sit amet purus gravida. Eu ultrices vitae auctor eu augue ut lectus arcu. Eleifend mi in nulla posuere sollicitudin aliquam ultrices sagittis orci. Euismod elementum nisi quis eleifend quam adipiscing vitae proin sagittis. Amet consectetur adipiscing elit ut aliquam. Vel fringilla est ullamcorper eget nulla facilisi. Lectus sit amet est placerat in egestas. At elementum eu facilisis sed odio morbi quis. Mauris.</a:t>
            </a:r>
            <a:endParaRPr/>
          </a:p>
        </p:txBody>
      </p:sp>
      <p:pic>
        <p:nvPicPr>
          <p:cNvPr id="106" name="Google Shape;106;p10"/>
          <p:cNvPicPr preferRelativeResize="0"/>
          <p:nvPr/>
        </p:nvPicPr>
        <p:blipFill>
          <a:blip r:embed="rId7">
            <a:alphaModFix/>
          </a:blip>
          <a:stretch>
            <a:fillRect/>
          </a:stretch>
        </p:blipFill>
        <p:spPr>
          <a:xfrm>
            <a:off x="10433993" y="681223"/>
            <a:ext cx="9353425" cy="9223553"/>
          </a:xfrm>
          <a:prstGeom prst="rect">
            <a:avLst/>
          </a:prstGeom>
          <a:noFill/>
          <a:ln>
            <a:noFill/>
          </a:ln>
        </p:spPr>
      </p:pic>
    </p:spTree>
  </p:cSld>
  <p:clrMapOvr>
    <a:masterClrMapping/>
  </p:clrMapOvr>
  <p:transition spd="slow">
    <p:fade/>
  </p:transition>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F7E2"/>
        </a:solidFill>
      </p:bgPr>
    </p:bg>
    <p:spTree>
      <p:nvGrpSpPr>
        <p:cNvPr id="110" name="Shape 110"/>
        <p:cNvGrpSpPr/>
        <p:nvPr/>
      </p:nvGrpSpPr>
      <p:grpSpPr>
        <a:xfrm>
          <a:off x="0" y="0"/>
          <a:ext cx="0" cy="0"/>
          <a:chOff x="0" y="0"/>
          <a:chExt cx="0" cy="0"/>
        </a:xfrm>
      </p:grpSpPr>
      <p:pic>
        <p:nvPicPr>
          <p:cNvPr id="111" name="Google Shape;111;p11"/>
          <p:cNvPicPr preferRelativeResize="0"/>
          <p:nvPr/>
        </p:nvPicPr>
        <p:blipFill>
          <a:blip r:embed="rId3">
            <a:alphaModFix/>
          </a:blip>
          <a:stretch>
            <a:fillRect/>
          </a:stretch>
        </p:blipFill>
        <p:spPr>
          <a:xfrm>
            <a:off x="14204725" y="-2852"/>
            <a:ext cx="14345549" cy="11389614"/>
          </a:xfrm>
          <a:prstGeom prst="rect">
            <a:avLst/>
          </a:prstGeom>
          <a:noFill/>
          <a:ln>
            <a:noFill/>
          </a:ln>
        </p:spPr>
      </p:pic>
      <p:pic>
        <p:nvPicPr>
          <p:cNvPr id="112" name="Google Shape;112;p11"/>
          <p:cNvPicPr preferRelativeResize="0"/>
          <p:nvPr/>
        </p:nvPicPr>
        <p:blipFill>
          <a:blip r:embed="rId4">
            <a:alphaModFix/>
          </a:blip>
          <a:stretch>
            <a:fillRect/>
          </a:stretch>
        </p:blipFill>
        <p:spPr>
          <a:xfrm>
            <a:off x="-4465575" y="1029383"/>
            <a:ext cx="9368551" cy="9000793"/>
          </a:xfrm>
          <a:prstGeom prst="rect">
            <a:avLst/>
          </a:prstGeom>
          <a:noFill/>
          <a:ln>
            <a:noFill/>
          </a:ln>
        </p:spPr>
      </p:pic>
      <p:pic>
        <p:nvPicPr>
          <p:cNvPr id="113" name="Google Shape;113;p11"/>
          <p:cNvPicPr preferRelativeResize="0"/>
          <p:nvPr/>
        </p:nvPicPr>
        <p:blipFill>
          <a:blip r:embed="rId5">
            <a:alphaModFix/>
          </a:blip>
          <a:stretch>
            <a:fillRect/>
          </a:stretch>
        </p:blipFill>
        <p:spPr>
          <a:xfrm>
            <a:off x="1741213" y="-151758"/>
            <a:ext cx="3968351" cy="2079559"/>
          </a:xfrm>
          <a:prstGeom prst="rect">
            <a:avLst/>
          </a:prstGeom>
          <a:noFill/>
          <a:ln>
            <a:noFill/>
          </a:ln>
        </p:spPr>
      </p:pic>
      <p:grpSp>
        <p:nvGrpSpPr>
          <p:cNvPr id="114" name="Google Shape;114;p11"/>
          <p:cNvGrpSpPr/>
          <p:nvPr/>
        </p:nvGrpSpPr>
        <p:grpSpPr>
          <a:xfrm>
            <a:off x="1028700" y="3600450"/>
            <a:ext cx="4759325" cy="4759325"/>
            <a:chOff x="0" y="0"/>
            <a:chExt cx="6345767" cy="6345767"/>
          </a:xfrm>
        </p:grpSpPr>
        <p:grpSp>
          <p:nvGrpSpPr>
            <p:cNvPr id="115" name="Google Shape;115;p11"/>
            <p:cNvGrpSpPr/>
            <p:nvPr/>
          </p:nvGrpSpPr>
          <p:grpSpPr>
            <a:xfrm>
              <a:off x="0" y="0"/>
              <a:ext cx="6345767" cy="6345767"/>
              <a:chOff x="0" y="0"/>
              <a:chExt cx="1253485" cy="1253485"/>
            </a:xfrm>
          </p:grpSpPr>
          <p:sp>
            <p:nvSpPr>
              <p:cNvPr id="116" name="Google Shape;116;p11"/>
              <p:cNvSpPr/>
              <p:nvPr/>
            </p:nvSpPr>
            <p:spPr>
              <a:xfrm>
                <a:off x="0" y="0"/>
                <a:ext cx="1253485" cy="1253485"/>
              </a:xfrm>
              <a:custGeom>
                <a:rect b="b" l="l" r="r" t="t"/>
                <a:pathLst>
                  <a:path extrusionOk="0" h="1253485" w="1253485">
                    <a:moveTo>
                      <a:pt x="40667" y="0"/>
                    </a:moveTo>
                    <a:lnTo>
                      <a:pt x="1212818" y="0"/>
                    </a:lnTo>
                    <a:cubicBezTo>
                      <a:pt x="1223603" y="0"/>
                      <a:pt x="1233947" y="4285"/>
                      <a:pt x="1241574" y="11911"/>
                    </a:cubicBezTo>
                    <a:cubicBezTo>
                      <a:pt x="1249200" y="19538"/>
                      <a:pt x="1253485" y="29882"/>
                      <a:pt x="1253485" y="40667"/>
                    </a:cubicBezTo>
                    <a:lnTo>
                      <a:pt x="1253485" y="1212818"/>
                    </a:lnTo>
                    <a:cubicBezTo>
                      <a:pt x="1253485" y="1223603"/>
                      <a:pt x="1249200" y="1233947"/>
                      <a:pt x="1241574" y="1241574"/>
                    </a:cubicBezTo>
                    <a:cubicBezTo>
                      <a:pt x="1233947" y="1249200"/>
                      <a:pt x="1223603" y="1253485"/>
                      <a:pt x="1212818" y="1253485"/>
                    </a:cubicBezTo>
                    <a:lnTo>
                      <a:pt x="40667" y="1253485"/>
                    </a:lnTo>
                    <a:cubicBezTo>
                      <a:pt x="29882" y="1253485"/>
                      <a:pt x="19538" y="1249200"/>
                      <a:pt x="11911" y="1241574"/>
                    </a:cubicBezTo>
                    <a:cubicBezTo>
                      <a:pt x="4285" y="1233947"/>
                      <a:pt x="0" y="1223603"/>
                      <a:pt x="0" y="1212818"/>
                    </a:cubicBezTo>
                    <a:lnTo>
                      <a:pt x="0" y="40667"/>
                    </a:lnTo>
                    <a:cubicBezTo>
                      <a:pt x="0" y="29882"/>
                      <a:pt x="4285" y="19538"/>
                      <a:pt x="11911" y="11911"/>
                    </a:cubicBezTo>
                    <a:cubicBezTo>
                      <a:pt x="19538" y="4285"/>
                      <a:pt x="29882" y="0"/>
                      <a:pt x="40667" y="0"/>
                    </a:cubicBezTo>
                    <a:close/>
                  </a:path>
                </a:pathLst>
              </a:custGeom>
              <a:solidFill>
                <a:srgbClr val="21223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 name="Google Shape;117;p11"/>
              <p:cNvSpPr txBox="1"/>
              <p:nvPr/>
            </p:nvSpPr>
            <p:spPr>
              <a:xfrm>
                <a:off x="0" y="19050"/>
                <a:ext cx="1253485" cy="1234435"/>
              </a:xfrm>
              <a:prstGeom prst="rect">
                <a:avLst/>
              </a:prstGeom>
              <a:noFill/>
              <a:ln>
                <a:noFill/>
              </a:ln>
            </p:spPr>
            <p:txBody>
              <a:bodyPr anchorCtr="0" anchor="ctr" bIns="50800" lIns="50800" spcFirstLastPara="1" rIns="50800" wrap="square" tIns="50800">
                <a:noAutofit/>
              </a:bodyPr>
              <a:lstStyle/>
              <a:p>
                <a:pPr indent="0" lvl="0" marL="0" marR="0" rtl="0" algn="ctr">
                  <a:lnSpc>
                    <a:spcPct val="888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18" name="Google Shape;118;p11"/>
            <p:cNvSpPr txBox="1"/>
            <p:nvPr/>
          </p:nvSpPr>
          <p:spPr>
            <a:xfrm>
              <a:off x="507035" y="1060239"/>
              <a:ext cx="5331697" cy="66484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3600" u="none" cap="none" strike="noStrike">
                  <a:solidFill>
                    <a:srgbClr val="F4F7E2"/>
                  </a:solidFill>
                  <a:latin typeface="Josefin Sans"/>
                  <a:ea typeface="Josefin Sans"/>
                  <a:cs typeface="Josefin Sans"/>
                  <a:sym typeface="Josefin Sans"/>
                </a:rPr>
                <a:t>WHAT?</a:t>
              </a:r>
              <a:endParaRPr/>
            </a:p>
          </p:txBody>
        </p:sp>
        <p:sp>
          <p:nvSpPr>
            <p:cNvPr id="119" name="Google Shape;119;p11"/>
            <p:cNvSpPr txBox="1"/>
            <p:nvPr/>
          </p:nvSpPr>
          <p:spPr>
            <a:xfrm>
              <a:off x="507035" y="1753659"/>
              <a:ext cx="5331600" cy="3879000"/>
            </a:xfrm>
            <a:prstGeom prst="rect">
              <a:avLst/>
            </a:prstGeom>
            <a:noFill/>
            <a:ln>
              <a:noFill/>
            </a:ln>
          </p:spPr>
          <p:txBody>
            <a:bodyPr anchorCtr="0" anchor="t" bIns="0" lIns="0" spcFirstLastPara="1" rIns="0" wrap="square" tIns="0">
              <a:spAutoFit/>
            </a:bodyPr>
            <a:lstStyle/>
            <a:p>
              <a:pPr indent="0" lvl="0" marL="0" marR="0" rtl="0" algn="just">
                <a:lnSpc>
                  <a:spcPct val="90000"/>
                </a:lnSpc>
                <a:spcBef>
                  <a:spcPts val="0"/>
                </a:spcBef>
                <a:spcAft>
                  <a:spcPts val="0"/>
                </a:spcAft>
                <a:buNone/>
              </a:pPr>
              <a:r>
                <a:rPr b="1" i="0" lang="en-US" sz="2100" u="none" cap="none" strike="noStrike">
                  <a:solidFill>
                    <a:srgbClr val="F4F7E2"/>
                  </a:solidFill>
                  <a:latin typeface="Josefin Sans"/>
                  <a:ea typeface="Josefin Sans"/>
                  <a:cs typeface="Josefin Sans"/>
                  <a:sym typeface="Josefin Sans"/>
                </a:rPr>
                <a:t>Elaborate on the topic here.</a:t>
              </a:r>
              <a:endParaRPr/>
            </a:p>
            <a:p>
              <a:pPr indent="0" lvl="0" marL="0" marR="0" rtl="0" algn="just">
                <a:lnSpc>
                  <a:spcPct val="90000"/>
                </a:lnSpc>
                <a:spcBef>
                  <a:spcPts val="0"/>
                </a:spcBef>
                <a:spcAft>
                  <a:spcPts val="0"/>
                </a:spcAft>
                <a:buNone/>
              </a:pPr>
              <a:r>
                <a:t/>
              </a:r>
              <a:endParaRPr b="1" i="0" sz="2100" u="none" cap="none" strike="noStrike">
                <a:solidFill>
                  <a:srgbClr val="F4F7E2"/>
                </a:solidFill>
                <a:latin typeface="Josefin Sans"/>
                <a:ea typeface="Josefin Sans"/>
                <a:cs typeface="Josefin Sans"/>
                <a:sym typeface="Josefin Sans"/>
              </a:endParaRPr>
            </a:p>
            <a:p>
              <a:pPr indent="0" lvl="0" marL="0" marR="0" rtl="0" algn="just">
                <a:lnSpc>
                  <a:spcPct val="90000"/>
                </a:lnSpc>
                <a:spcBef>
                  <a:spcPts val="0"/>
                </a:spcBef>
                <a:spcAft>
                  <a:spcPts val="0"/>
                </a:spcAft>
                <a:buNone/>
              </a:pPr>
              <a:r>
                <a:rPr b="1" i="0" lang="en-US" sz="2100" u="none" cap="none" strike="noStrike">
                  <a:solidFill>
                    <a:srgbClr val="F4F7E2"/>
                  </a:solidFill>
                  <a:latin typeface="Josefin Sans"/>
                  <a:ea typeface="Josefin Sans"/>
                  <a:cs typeface="Josefin Sans"/>
                  <a:sym typeface="Josefin Sans"/>
                </a:rPr>
                <a:t>Lorem ipsum dolor sit amet, consectetur adipiscing elit, sed do eiusmod tempor incididunt ut labore et dolore magna aliqua. Ut enim ad minim veniam, quis nostrud exercitation ullamco laboris nisi ut aliquip ex ea com.</a:t>
              </a:r>
              <a:endParaRPr/>
            </a:p>
          </p:txBody>
        </p:sp>
      </p:grpSp>
      <p:grpSp>
        <p:nvGrpSpPr>
          <p:cNvPr id="120" name="Google Shape;120;p11"/>
          <p:cNvGrpSpPr/>
          <p:nvPr/>
        </p:nvGrpSpPr>
        <p:grpSpPr>
          <a:xfrm>
            <a:off x="6764337" y="3600450"/>
            <a:ext cx="4759325" cy="4759325"/>
            <a:chOff x="0" y="0"/>
            <a:chExt cx="6345767" cy="6345767"/>
          </a:xfrm>
        </p:grpSpPr>
        <p:grpSp>
          <p:nvGrpSpPr>
            <p:cNvPr id="121" name="Google Shape;121;p11"/>
            <p:cNvGrpSpPr/>
            <p:nvPr/>
          </p:nvGrpSpPr>
          <p:grpSpPr>
            <a:xfrm>
              <a:off x="0" y="0"/>
              <a:ext cx="6345767" cy="6345767"/>
              <a:chOff x="0" y="0"/>
              <a:chExt cx="1253485" cy="1253485"/>
            </a:xfrm>
          </p:grpSpPr>
          <p:sp>
            <p:nvSpPr>
              <p:cNvPr id="122" name="Google Shape;122;p11"/>
              <p:cNvSpPr/>
              <p:nvPr/>
            </p:nvSpPr>
            <p:spPr>
              <a:xfrm>
                <a:off x="0" y="0"/>
                <a:ext cx="1253485" cy="1253485"/>
              </a:xfrm>
              <a:custGeom>
                <a:rect b="b" l="l" r="r" t="t"/>
                <a:pathLst>
                  <a:path extrusionOk="0" h="1253485" w="1253485">
                    <a:moveTo>
                      <a:pt x="40667" y="0"/>
                    </a:moveTo>
                    <a:lnTo>
                      <a:pt x="1212818" y="0"/>
                    </a:lnTo>
                    <a:cubicBezTo>
                      <a:pt x="1223603" y="0"/>
                      <a:pt x="1233947" y="4285"/>
                      <a:pt x="1241574" y="11911"/>
                    </a:cubicBezTo>
                    <a:cubicBezTo>
                      <a:pt x="1249200" y="19538"/>
                      <a:pt x="1253485" y="29882"/>
                      <a:pt x="1253485" y="40667"/>
                    </a:cubicBezTo>
                    <a:lnTo>
                      <a:pt x="1253485" y="1212818"/>
                    </a:lnTo>
                    <a:cubicBezTo>
                      <a:pt x="1253485" y="1223603"/>
                      <a:pt x="1249200" y="1233947"/>
                      <a:pt x="1241574" y="1241574"/>
                    </a:cubicBezTo>
                    <a:cubicBezTo>
                      <a:pt x="1233947" y="1249200"/>
                      <a:pt x="1223603" y="1253485"/>
                      <a:pt x="1212818" y="1253485"/>
                    </a:cubicBezTo>
                    <a:lnTo>
                      <a:pt x="40667" y="1253485"/>
                    </a:lnTo>
                    <a:cubicBezTo>
                      <a:pt x="29882" y="1253485"/>
                      <a:pt x="19538" y="1249200"/>
                      <a:pt x="11911" y="1241574"/>
                    </a:cubicBezTo>
                    <a:cubicBezTo>
                      <a:pt x="4285" y="1233947"/>
                      <a:pt x="0" y="1223603"/>
                      <a:pt x="0" y="1212818"/>
                    </a:cubicBezTo>
                    <a:lnTo>
                      <a:pt x="0" y="40667"/>
                    </a:lnTo>
                    <a:cubicBezTo>
                      <a:pt x="0" y="29882"/>
                      <a:pt x="4285" y="19538"/>
                      <a:pt x="11911" y="11911"/>
                    </a:cubicBezTo>
                    <a:cubicBezTo>
                      <a:pt x="19538" y="4285"/>
                      <a:pt x="29882" y="0"/>
                      <a:pt x="40667" y="0"/>
                    </a:cubicBezTo>
                    <a:close/>
                  </a:path>
                </a:pathLst>
              </a:custGeom>
              <a:solidFill>
                <a:srgbClr val="21223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 name="Google Shape;123;p11"/>
              <p:cNvSpPr txBox="1"/>
              <p:nvPr/>
            </p:nvSpPr>
            <p:spPr>
              <a:xfrm>
                <a:off x="0" y="19050"/>
                <a:ext cx="1253485" cy="1234435"/>
              </a:xfrm>
              <a:prstGeom prst="rect">
                <a:avLst/>
              </a:prstGeom>
              <a:noFill/>
              <a:ln>
                <a:noFill/>
              </a:ln>
            </p:spPr>
            <p:txBody>
              <a:bodyPr anchorCtr="0" anchor="ctr" bIns="50800" lIns="50800" spcFirstLastPara="1" rIns="50800" wrap="square" tIns="50800">
                <a:noAutofit/>
              </a:bodyPr>
              <a:lstStyle/>
              <a:p>
                <a:pPr indent="0" lvl="0" marL="0" marR="0" rtl="0" algn="ctr">
                  <a:lnSpc>
                    <a:spcPct val="888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24" name="Google Shape;124;p11"/>
            <p:cNvSpPr txBox="1"/>
            <p:nvPr/>
          </p:nvSpPr>
          <p:spPr>
            <a:xfrm>
              <a:off x="507035" y="1060239"/>
              <a:ext cx="5331697" cy="66484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3600" u="none" cap="none" strike="noStrike">
                  <a:solidFill>
                    <a:srgbClr val="F4F7E2"/>
                  </a:solidFill>
                  <a:latin typeface="Josefin Sans"/>
                  <a:ea typeface="Josefin Sans"/>
                  <a:cs typeface="Josefin Sans"/>
                  <a:sym typeface="Josefin Sans"/>
                </a:rPr>
                <a:t>WHY?</a:t>
              </a:r>
              <a:endParaRPr/>
            </a:p>
          </p:txBody>
        </p:sp>
        <p:sp>
          <p:nvSpPr>
            <p:cNvPr id="125" name="Google Shape;125;p11"/>
            <p:cNvSpPr txBox="1"/>
            <p:nvPr/>
          </p:nvSpPr>
          <p:spPr>
            <a:xfrm>
              <a:off x="507035" y="1753659"/>
              <a:ext cx="5331600" cy="3879000"/>
            </a:xfrm>
            <a:prstGeom prst="rect">
              <a:avLst/>
            </a:prstGeom>
            <a:noFill/>
            <a:ln>
              <a:noFill/>
            </a:ln>
          </p:spPr>
          <p:txBody>
            <a:bodyPr anchorCtr="0" anchor="t" bIns="0" lIns="0" spcFirstLastPara="1" rIns="0" wrap="square" tIns="0">
              <a:spAutoFit/>
            </a:bodyPr>
            <a:lstStyle/>
            <a:p>
              <a:pPr indent="0" lvl="0" marL="0" marR="0" rtl="0" algn="just">
                <a:lnSpc>
                  <a:spcPct val="90000"/>
                </a:lnSpc>
                <a:spcBef>
                  <a:spcPts val="0"/>
                </a:spcBef>
                <a:spcAft>
                  <a:spcPts val="0"/>
                </a:spcAft>
                <a:buNone/>
              </a:pPr>
              <a:r>
                <a:rPr b="1" i="0" lang="en-US" sz="2100" u="none" cap="none" strike="noStrike">
                  <a:solidFill>
                    <a:srgbClr val="F4F7E2"/>
                  </a:solidFill>
                  <a:latin typeface="Josefin Sans"/>
                  <a:ea typeface="Josefin Sans"/>
                  <a:cs typeface="Josefin Sans"/>
                  <a:sym typeface="Josefin Sans"/>
                </a:rPr>
                <a:t>Elaborate on the topic here.</a:t>
              </a:r>
              <a:endParaRPr/>
            </a:p>
            <a:p>
              <a:pPr indent="0" lvl="0" marL="0" marR="0" rtl="0" algn="just">
                <a:lnSpc>
                  <a:spcPct val="90000"/>
                </a:lnSpc>
                <a:spcBef>
                  <a:spcPts val="0"/>
                </a:spcBef>
                <a:spcAft>
                  <a:spcPts val="0"/>
                </a:spcAft>
                <a:buNone/>
              </a:pPr>
              <a:r>
                <a:t/>
              </a:r>
              <a:endParaRPr b="1" i="0" sz="2100" u="none" cap="none" strike="noStrike">
                <a:solidFill>
                  <a:srgbClr val="F4F7E2"/>
                </a:solidFill>
                <a:latin typeface="Josefin Sans"/>
                <a:ea typeface="Josefin Sans"/>
                <a:cs typeface="Josefin Sans"/>
                <a:sym typeface="Josefin Sans"/>
              </a:endParaRPr>
            </a:p>
            <a:p>
              <a:pPr indent="0" lvl="0" marL="0" marR="0" rtl="0" algn="just">
                <a:lnSpc>
                  <a:spcPct val="90000"/>
                </a:lnSpc>
                <a:spcBef>
                  <a:spcPts val="0"/>
                </a:spcBef>
                <a:spcAft>
                  <a:spcPts val="0"/>
                </a:spcAft>
                <a:buNone/>
              </a:pPr>
              <a:r>
                <a:rPr b="1" i="0" lang="en-US" sz="2100" u="none" cap="none" strike="noStrike">
                  <a:solidFill>
                    <a:srgbClr val="F4F7E2"/>
                  </a:solidFill>
                  <a:latin typeface="Josefin Sans"/>
                  <a:ea typeface="Josefin Sans"/>
                  <a:cs typeface="Josefin Sans"/>
                  <a:sym typeface="Josefin Sans"/>
                </a:rPr>
                <a:t>Lorem ipsum dolor sit amet, consectetur adipiscing elit, sed do eiusmod tempor incididunt ut labore et dolore magna aliqua. Ut enim ad minim veniam, quis nostrud exercitation ullamco laboris nisi ut aliquip ex ea com.</a:t>
              </a:r>
              <a:endParaRPr/>
            </a:p>
          </p:txBody>
        </p:sp>
      </p:grpSp>
      <p:grpSp>
        <p:nvGrpSpPr>
          <p:cNvPr id="126" name="Google Shape;126;p11"/>
          <p:cNvGrpSpPr/>
          <p:nvPr/>
        </p:nvGrpSpPr>
        <p:grpSpPr>
          <a:xfrm>
            <a:off x="12499975" y="3600450"/>
            <a:ext cx="4759325" cy="4759325"/>
            <a:chOff x="0" y="0"/>
            <a:chExt cx="6345767" cy="6345767"/>
          </a:xfrm>
        </p:grpSpPr>
        <p:grpSp>
          <p:nvGrpSpPr>
            <p:cNvPr id="127" name="Google Shape;127;p11"/>
            <p:cNvGrpSpPr/>
            <p:nvPr/>
          </p:nvGrpSpPr>
          <p:grpSpPr>
            <a:xfrm>
              <a:off x="0" y="0"/>
              <a:ext cx="6345767" cy="6345767"/>
              <a:chOff x="0" y="0"/>
              <a:chExt cx="1253485" cy="1253485"/>
            </a:xfrm>
          </p:grpSpPr>
          <p:sp>
            <p:nvSpPr>
              <p:cNvPr id="128" name="Google Shape;128;p11"/>
              <p:cNvSpPr/>
              <p:nvPr/>
            </p:nvSpPr>
            <p:spPr>
              <a:xfrm>
                <a:off x="0" y="0"/>
                <a:ext cx="1253485" cy="1253485"/>
              </a:xfrm>
              <a:custGeom>
                <a:rect b="b" l="l" r="r" t="t"/>
                <a:pathLst>
                  <a:path extrusionOk="0" h="1253485" w="1253485">
                    <a:moveTo>
                      <a:pt x="40667" y="0"/>
                    </a:moveTo>
                    <a:lnTo>
                      <a:pt x="1212818" y="0"/>
                    </a:lnTo>
                    <a:cubicBezTo>
                      <a:pt x="1223603" y="0"/>
                      <a:pt x="1233947" y="4285"/>
                      <a:pt x="1241574" y="11911"/>
                    </a:cubicBezTo>
                    <a:cubicBezTo>
                      <a:pt x="1249200" y="19538"/>
                      <a:pt x="1253485" y="29882"/>
                      <a:pt x="1253485" y="40667"/>
                    </a:cubicBezTo>
                    <a:lnTo>
                      <a:pt x="1253485" y="1212818"/>
                    </a:lnTo>
                    <a:cubicBezTo>
                      <a:pt x="1253485" y="1223603"/>
                      <a:pt x="1249200" y="1233947"/>
                      <a:pt x="1241574" y="1241574"/>
                    </a:cubicBezTo>
                    <a:cubicBezTo>
                      <a:pt x="1233947" y="1249200"/>
                      <a:pt x="1223603" y="1253485"/>
                      <a:pt x="1212818" y="1253485"/>
                    </a:cubicBezTo>
                    <a:lnTo>
                      <a:pt x="40667" y="1253485"/>
                    </a:lnTo>
                    <a:cubicBezTo>
                      <a:pt x="29882" y="1253485"/>
                      <a:pt x="19538" y="1249200"/>
                      <a:pt x="11911" y="1241574"/>
                    </a:cubicBezTo>
                    <a:cubicBezTo>
                      <a:pt x="4285" y="1233947"/>
                      <a:pt x="0" y="1223603"/>
                      <a:pt x="0" y="1212818"/>
                    </a:cubicBezTo>
                    <a:lnTo>
                      <a:pt x="0" y="40667"/>
                    </a:lnTo>
                    <a:cubicBezTo>
                      <a:pt x="0" y="29882"/>
                      <a:pt x="4285" y="19538"/>
                      <a:pt x="11911" y="11911"/>
                    </a:cubicBezTo>
                    <a:cubicBezTo>
                      <a:pt x="19538" y="4285"/>
                      <a:pt x="29882" y="0"/>
                      <a:pt x="40667" y="0"/>
                    </a:cubicBezTo>
                    <a:close/>
                  </a:path>
                </a:pathLst>
              </a:custGeom>
              <a:solidFill>
                <a:srgbClr val="21223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 name="Google Shape;129;p11"/>
              <p:cNvSpPr txBox="1"/>
              <p:nvPr/>
            </p:nvSpPr>
            <p:spPr>
              <a:xfrm>
                <a:off x="0" y="19050"/>
                <a:ext cx="1253485" cy="1234435"/>
              </a:xfrm>
              <a:prstGeom prst="rect">
                <a:avLst/>
              </a:prstGeom>
              <a:noFill/>
              <a:ln>
                <a:noFill/>
              </a:ln>
            </p:spPr>
            <p:txBody>
              <a:bodyPr anchorCtr="0" anchor="ctr" bIns="50800" lIns="50800" spcFirstLastPara="1" rIns="50800" wrap="square" tIns="50800">
                <a:noAutofit/>
              </a:bodyPr>
              <a:lstStyle/>
              <a:p>
                <a:pPr indent="0" lvl="0" marL="0" marR="0" rtl="0" algn="ctr">
                  <a:lnSpc>
                    <a:spcPct val="888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30" name="Google Shape;130;p11"/>
            <p:cNvSpPr txBox="1"/>
            <p:nvPr/>
          </p:nvSpPr>
          <p:spPr>
            <a:xfrm>
              <a:off x="507035" y="1060239"/>
              <a:ext cx="5331697" cy="66484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3600" u="none" cap="none" strike="noStrike">
                  <a:solidFill>
                    <a:srgbClr val="F4F7E2"/>
                  </a:solidFill>
                  <a:latin typeface="Josefin Sans"/>
                  <a:ea typeface="Josefin Sans"/>
                  <a:cs typeface="Josefin Sans"/>
                  <a:sym typeface="Josefin Sans"/>
                </a:rPr>
                <a:t>WHERE?</a:t>
              </a:r>
              <a:endParaRPr/>
            </a:p>
          </p:txBody>
        </p:sp>
        <p:sp>
          <p:nvSpPr>
            <p:cNvPr id="131" name="Google Shape;131;p11"/>
            <p:cNvSpPr txBox="1"/>
            <p:nvPr/>
          </p:nvSpPr>
          <p:spPr>
            <a:xfrm>
              <a:off x="507035" y="1753659"/>
              <a:ext cx="5331600" cy="3879000"/>
            </a:xfrm>
            <a:prstGeom prst="rect">
              <a:avLst/>
            </a:prstGeom>
            <a:noFill/>
            <a:ln>
              <a:noFill/>
            </a:ln>
          </p:spPr>
          <p:txBody>
            <a:bodyPr anchorCtr="0" anchor="t" bIns="0" lIns="0" spcFirstLastPara="1" rIns="0" wrap="square" tIns="0">
              <a:spAutoFit/>
            </a:bodyPr>
            <a:lstStyle/>
            <a:p>
              <a:pPr indent="0" lvl="0" marL="0" marR="0" rtl="0" algn="just">
                <a:lnSpc>
                  <a:spcPct val="90000"/>
                </a:lnSpc>
                <a:spcBef>
                  <a:spcPts val="0"/>
                </a:spcBef>
                <a:spcAft>
                  <a:spcPts val="0"/>
                </a:spcAft>
                <a:buNone/>
              </a:pPr>
              <a:r>
                <a:rPr b="1" i="0" lang="en-US" sz="2100" u="none" cap="none" strike="noStrike">
                  <a:solidFill>
                    <a:srgbClr val="F4F7E2"/>
                  </a:solidFill>
                  <a:latin typeface="Josefin Sans"/>
                  <a:ea typeface="Josefin Sans"/>
                  <a:cs typeface="Josefin Sans"/>
                  <a:sym typeface="Josefin Sans"/>
                </a:rPr>
                <a:t>Elaborate on the topic here.</a:t>
              </a:r>
              <a:endParaRPr/>
            </a:p>
            <a:p>
              <a:pPr indent="0" lvl="0" marL="0" marR="0" rtl="0" algn="just">
                <a:lnSpc>
                  <a:spcPct val="90000"/>
                </a:lnSpc>
                <a:spcBef>
                  <a:spcPts val="0"/>
                </a:spcBef>
                <a:spcAft>
                  <a:spcPts val="0"/>
                </a:spcAft>
                <a:buNone/>
              </a:pPr>
              <a:r>
                <a:t/>
              </a:r>
              <a:endParaRPr b="1" i="0" sz="2100" u="none" cap="none" strike="noStrike">
                <a:solidFill>
                  <a:srgbClr val="F4F7E2"/>
                </a:solidFill>
                <a:latin typeface="Josefin Sans"/>
                <a:ea typeface="Josefin Sans"/>
                <a:cs typeface="Josefin Sans"/>
                <a:sym typeface="Josefin Sans"/>
              </a:endParaRPr>
            </a:p>
            <a:p>
              <a:pPr indent="0" lvl="0" marL="0" marR="0" rtl="0" algn="just">
                <a:lnSpc>
                  <a:spcPct val="90000"/>
                </a:lnSpc>
                <a:spcBef>
                  <a:spcPts val="0"/>
                </a:spcBef>
                <a:spcAft>
                  <a:spcPts val="0"/>
                </a:spcAft>
                <a:buNone/>
              </a:pPr>
              <a:r>
                <a:rPr b="1" i="0" lang="en-US" sz="2100" u="none" cap="none" strike="noStrike">
                  <a:solidFill>
                    <a:srgbClr val="F4F7E2"/>
                  </a:solidFill>
                  <a:latin typeface="Josefin Sans"/>
                  <a:ea typeface="Josefin Sans"/>
                  <a:cs typeface="Josefin Sans"/>
                  <a:sym typeface="Josefin Sans"/>
                </a:rPr>
                <a:t>Lorem ipsum dolor sit amet, consectetur adipiscing elit, sed do eiusmod tempor incididunt ut labore et dolore magna aliqua. Ut enim ad minim veniam, quis nostrud exercitation ullamco laboris nisi ut aliquip ex ea com.</a:t>
              </a:r>
              <a:endParaRPr/>
            </a:p>
          </p:txBody>
        </p:sp>
      </p:grpSp>
      <p:sp>
        <p:nvSpPr>
          <p:cNvPr id="132" name="Google Shape;132;p11"/>
          <p:cNvSpPr txBox="1"/>
          <p:nvPr/>
        </p:nvSpPr>
        <p:spPr>
          <a:xfrm>
            <a:off x="9835210" y="1219200"/>
            <a:ext cx="16905581" cy="1388111"/>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10400" u="none" cap="none" strike="noStrike">
                <a:solidFill>
                  <a:srgbClr val="21223E"/>
                </a:solidFill>
                <a:latin typeface="Josefin Sans"/>
                <a:ea typeface="Josefin Sans"/>
                <a:cs typeface="Josefin Sans"/>
                <a:sym typeface="Josefin Sans"/>
              </a:rPr>
              <a:t>OUR TOPIC</a:t>
            </a:r>
            <a:endParaRPr/>
          </a:p>
        </p:txBody>
      </p:sp>
      <p:grpSp>
        <p:nvGrpSpPr>
          <p:cNvPr id="133" name="Google Shape;133;p11"/>
          <p:cNvGrpSpPr/>
          <p:nvPr/>
        </p:nvGrpSpPr>
        <p:grpSpPr>
          <a:xfrm>
            <a:off x="0" y="9781463"/>
            <a:ext cx="18288000" cy="505537"/>
            <a:chOff x="0" y="0"/>
            <a:chExt cx="24384000" cy="674049"/>
          </a:xfrm>
        </p:grpSpPr>
        <p:sp>
          <p:nvSpPr>
            <p:cNvPr id="134" name="Google Shape;134;p11"/>
            <p:cNvSpPr/>
            <p:nvPr/>
          </p:nvSpPr>
          <p:spPr>
            <a:xfrm>
              <a:off x="0" y="0"/>
              <a:ext cx="7771615" cy="674049"/>
            </a:xfrm>
            <a:custGeom>
              <a:rect b="b" l="l" r="r" t="t"/>
              <a:pathLst>
                <a:path extrusionOk="0" h="674049" w="7771615">
                  <a:moveTo>
                    <a:pt x="0" y="0"/>
                  </a:moveTo>
                  <a:lnTo>
                    <a:pt x="7771615" y="0"/>
                  </a:lnTo>
                  <a:lnTo>
                    <a:pt x="7771615" y="674049"/>
                  </a:lnTo>
                  <a:lnTo>
                    <a:pt x="0" y="674049"/>
                  </a:lnTo>
                  <a:lnTo>
                    <a:pt x="0" y="0"/>
                  </a:lnTo>
                  <a:close/>
                </a:path>
              </a:pathLst>
            </a:custGeom>
            <a:blipFill rotWithShape="1">
              <a:blip r:embed="rId6">
                <a:alphaModFix/>
              </a:blip>
              <a:stretch>
                <a:fillRect b="0" l="-22127" r="-78998" t="-2321307"/>
              </a:stretch>
            </a:blipFill>
            <a:ln>
              <a:noFill/>
            </a:ln>
          </p:spPr>
        </p:sp>
        <p:sp>
          <p:nvSpPr>
            <p:cNvPr id="135" name="Google Shape;135;p11"/>
            <p:cNvSpPr/>
            <p:nvPr/>
          </p:nvSpPr>
          <p:spPr>
            <a:xfrm flipH="1">
              <a:off x="7758915" y="0"/>
              <a:ext cx="4036313" cy="674049"/>
            </a:xfrm>
            <a:custGeom>
              <a:rect b="b" l="l" r="r" t="t"/>
              <a:pathLst>
                <a:path extrusionOk="0" h="674049" w="4036313">
                  <a:moveTo>
                    <a:pt x="4036313" y="0"/>
                  </a:moveTo>
                  <a:lnTo>
                    <a:pt x="0" y="0"/>
                  </a:lnTo>
                  <a:lnTo>
                    <a:pt x="0" y="674049"/>
                  </a:lnTo>
                  <a:lnTo>
                    <a:pt x="4036313" y="674049"/>
                  </a:lnTo>
                  <a:lnTo>
                    <a:pt x="4036313" y="0"/>
                  </a:lnTo>
                  <a:close/>
                </a:path>
              </a:pathLst>
            </a:custGeom>
            <a:blipFill rotWithShape="1">
              <a:blip r:embed="rId6">
                <a:alphaModFix/>
              </a:blip>
              <a:stretch>
                <a:fillRect b="0" l="-135148" r="-152118" t="-2321307"/>
              </a:stretch>
            </a:blipFill>
            <a:ln>
              <a:noFill/>
            </a:ln>
          </p:spPr>
        </p:sp>
        <p:sp>
          <p:nvSpPr>
            <p:cNvPr id="136" name="Google Shape;136;p11"/>
            <p:cNvSpPr/>
            <p:nvPr/>
          </p:nvSpPr>
          <p:spPr>
            <a:xfrm flipH="1">
              <a:off x="11782528" y="0"/>
              <a:ext cx="4036313" cy="674049"/>
            </a:xfrm>
            <a:custGeom>
              <a:rect b="b" l="l" r="r" t="t"/>
              <a:pathLst>
                <a:path extrusionOk="0" h="674049" w="4036313">
                  <a:moveTo>
                    <a:pt x="4036312" y="0"/>
                  </a:moveTo>
                  <a:lnTo>
                    <a:pt x="0" y="0"/>
                  </a:lnTo>
                  <a:lnTo>
                    <a:pt x="0" y="674049"/>
                  </a:lnTo>
                  <a:lnTo>
                    <a:pt x="4036312" y="674049"/>
                  </a:lnTo>
                  <a:lnTo>
                    <a:pt x="4036312" y="0"/>
                  </a:lnTo>
                  <a:close/>
                </a:path>
              </a:pathLst>
            </a:custGeom>
            <a:blipFill rotWithShape="1">
              <a:blip r:embed="rId6">
                <a:alphaModFix/>
              </a:blip>
              <a:stretch>
                <a:fillRect b="0" l="-135148" r="-152118" t="-2321307"/>
              </a:stretch>
            </a:blipFill>
            <a:ln>
              <a:noFill/>
            </a:ln>
          </p:spPr>
        </p:sp>
        <p:sp>
          <p:nvSpPr>
            <p:cNvPr id="137" name="Google Shape;137;p11"/>
            <p:cNvSpPr/>
            <p:nvPr/>
          </p:nvSpPr>
          <p:spPr>
            <a:xfrm flipH="1">
              <a:off x="15793440" y="0"/>
              <a:ext cx="4036313" cy="674049"/>
            </a:xfrm>
            <a:custGeom>
              <a:rect b="b" l="l" r="r" t="t"/>
              <a:pathLst>
                <a:path extrusionOk="0" h="674049" w="4036313">
                  <a:moveTo>
                    <a:pt x="4036313" y="0"/>
                  </a:moveTo>
                  <a:lnTo>
                    <a:pt x="0" y="0"/>
                  </a:lnTo>
                  <a:lnTo>
                    <a:pt x="0" y="674049"/>
                  </a:lnTo>
                  <a:lnTo>
                    <a:pt x="4036313" y="674049"/>
                  </a:lnTo>
                  <a:lnTo>
                    <a:pt x="4036313" y="0"/>
                  </a:lnTo>
                  <a:close/>
                </a:path>
              </a:pathLst>
            </a:custGeom>
            <a:blipFill rotWithShape="1">
              <a:blip r:embed="rId6">
                <a:alphaModFix/>
              </a:blip>
              <a:stretch>
                <a:fillRect b="0" l="-135148" r="-152118" t="-2321307"/>
              </a:stretch>
            </a:blipFill>
            <a:ln>
              <a:noFill/>
            </a:ln>
          </p:spPr>
        </p:sp>
        <p:sp>
          <p:nvSpPr>
            <p:cNvPr id="138" name="Google Shape;138;p11"/>
            <p:cNvSpPr/>
            <p:nvPr/>
          </p:nvSpPr>
          <p:spPr>
            <a:xfrm flipH="1">
              <a:off x="19336710" y="0"/>
              <a:ext cx="5047290" cy="674049"/>
            </a:xfrm>
            <a:custGeom>
              <a:rect b="b" l="l" r="r" t="t"/>
              <a:pathLst>
                <a:path extrusionOk="0" h="674049" w="5047290">
                  <a:moveTo>
                    <a:pt x="5047290" y="0"/>
                  </a:moveTo>
                  <a:lnTo>
                    <a:pt x="0" y="0"/>
                  </a:lnTo>
                  <a:lnTo>
                    <a:pt x="0" y="674049"/>
                  </a:lnTo>
                  <a:lnTo>
                    <a:pt x="5047290" y="674049"/>
                  </a:lnTo>
                  <a:lnTo>
                    <a:pt x="5047290" y="0"/>
                  </a:lnTo>
                  <a:close/>
                </a:path>
              </a:pathLst>
            </a:custGeom>
            <a:blipFill rotWithShape="1">
              <a:blip r:embed="rId6">
                <a:alphaModFix/>
              </a:blip>
              <a:stretch>
                <a:fillRect b="0" l="-35355" r="-174318" t="-2321307"/>
              </a:stretch>
            </a:blipFill>
            <a:ln>
              <a:noFill/>
            </a:ln>
          </p:spPr>
        </p:sp>
      </p:grpSp>
    </p:spTree>
  </p:cSld>
  <p:clrMapOvr>
    <a:masterClrMapping/>
  </p:clrMapOvr>
  <p:transition spd="slow">
    <p:fade/>
  </p:transition>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1223E"/>
        </a:solidFill>
      </p:bgPr>
    </p:bg>
    <p:spTree>
      <p:nvGrpSpPr>
        <p:cNvPr id="142" name="Shape 142"/>
        <p:cNvGrpSpPr/>
        <p:nvPr/>
      </p:nvGrpSpPr>
      <p:grpSpPr>
        <a:xfrm>
          <a:off x="0" y="0"/>
          <a:ext cx="0" cy="0"/>
          <a:chOff x="0" y="0"/>
          <a:chExt cx="0" cy="0"/>
        </a:xfrm>
      </p:grpSpPr>
      <p:pic>
        <p:nvPicPr>
          <p:cNvPr id="143" name="Google Shape;143;p12"/>
          <p:cNvPicPr preferRelativeResize="0"/>
          <p:nvPr/>
        </p:nvPicPr>
        <p:blipFill>
          <a:blip r:embed="rId3">
            <a:alphaModFix/>
          </a:blip>
          <a:stretch>
            <a:fillRect/>
          </a:stretch>
        </p:blipFill>
        <p:spPr>
          <a:xfrm>
            <a:off x="13226026" y="3746294"/>
            <a:ext cx="15977298" cy="6287924"/>
          </a:xfrm>
          <a:prstGeom prst="rect">
            <a:avLst/>
          </a:prstGeom>
          <a:noFill/>
          <a:ln>
            <a:noFill/>
          </a:ln>
        </p:spPr>
      </p:pic>
      <p:pic>
        <p:nvPicPr>
          <p:cNvPr id="144" name="Google Shape;144;p12"/>
          <p:cNvPicPr preferRelativeResize="0"/>
          <p:nvPr/>
        </p:nvPicPr>
        <p:blipFill>
          <a:blip r:embed="rId4">
            <a:alphaModFix/>
          </a:blip>
          <a:stretch>
            <a:fillRect/>
          </a:stretch>
        </p:blipFill>
        <p:spPr>
          <a:xfrm>
            <a:off x="-7791550" y="-2852"/>
            <a:ext cx="14345549" cy="11389614"/>
          </a:xfrm>
          <a:prstGeom prst="rect">
            <a:avLst/>
          </a:prstGeom>
          <a:noFill/>
          <a:ln>
            <a:noFill/>
          </a:ln>
        </p:spPr>
      </p:pic>
      <p:grpSp>
        <p:nvGrpSpPr>
          <p:cNvPr id="145" name="Google Shape;145;p12"/>
          <p:cNvGrpSpPr/>
          <p:nvPr/>
        </p:nvGrpSpPr>
        <p:grpSpPr>
          <a:xfrm>
            <a:off x="0" y="9781463"/>
            <a:ext cx="18288000" cy="505537"/>
            <a:chOff x="0" y="0"/>
            <a:chExt cx="24384000" cy="674049"/>
          </a:xfrm>
        </p:grpSpPr>
        <p:sp>
          <p:nvSpPr>
            <p:cNvPr id="146" name="Google Shape;146;p12"/>
            <p:cNvSpPr/>
            <p:nvPr/>
          </p:nvSpPr>
          <p:spPr>
            <a:xfrm>
              <a:off x="0" y="0"/>
              <a:ext cx="7771615" cy="674049"/>
            </a:xfrm>
            <a:custGeom>
              <a:rect b="b" l="l" r="r" t="t"/>
              <a:pathLst>
                <a:path extrusionOk="0" h="674049" w="7771615">
                  <a:moveTo>
                    <a:pt x="0" y="0"/>
                  </a:moveTo>
                  <a:lnTo>
                    <a:pt x="7771615" y="0"/>
                  </a:lnTo>
                  <a:lnTo>
                    <a:pt x="7771615" y="674049"/>
                  </a:lnTo>
                  <a:lnTo>
                    <a:pt x="0" y="674049"/>
                  </a:lnTo>
                  <a:lnTo>
                    <a:pt x="0" y="0"/>
                  </a:lnTo>
                  <a:close/>
                </a:path>
              </a:pathLst>
            </a:custGeom>
            <a:blipFill rotWithShape="1">
              <a:blip r:embed="rId5">
                <a:alphaModFix/>
              </a:blip>
              <a:stretch>
                <a:fillRect b="0" l="-22127" r="-78998" t="-2321307"/>
              </a:stretch>
            </a:blipFill>
            <a:ln>
              <a:noFill/>
            </a:ln>
          </p:spPr>
        </p:sp>
        <p:sp>
          <p:nvSpPr>
            <p:cNvPr id="147" name="Google Shape;147;p12"/>
            <p:cNvSpPr/>
            <p:nvPr/>
          </p:nvSpPr>
          <p:spPr>
            <a:xfrm flipH="1">
              <a:off x="7758915" y="0"/>
              <a:ext cx="4036313" cy="674049"/>
            </a:xfrm>
            <a:custGeom>
              <a:rect b="b" l="l" r="r" t="t"/>
              <a:pathLst>
                <a:path extrusionOk="0" h="674049" w="4036313">
                  <a:moveTo>
                    <a:pt x="4036313" y="0"/>
                  </a:moveTo>
                  <a:lnTo>
                    <a:pt x="0" y="0"/>
                  </a:lnTo>
                  <a:lnTo>
                    <a:pt x="0" y="674049"/>
                  </a:lnTo>
                  <a:lnTo>
                    <a:pt x="4036313" y="674049"/>
                  </a:lnTo>
                  <a:lnTo>
                    <a:pt x="4036313" y="0"/>
                  </a:lnTo>
                  <a:close/>
                </a:path>
              </a:pathLst>
            </a:custGeom>
            <a:blipFill rotWithShape="1">
              <a:blip r:embed="rId5">
                <a:alphaModFix/>
              </a:blip>
              <a:stretch>
                <a:fillRect b="0" l="-135148" r="-152118" t="-2321307"/>
              </a:stretch>
            </a:blipFill>
            <a:ln>
              <a:noFill/>
            </a:ln>
          </p:spPr>
        </p:sp>
        <p:sp>
          <p:nvSpPr>
            <p:cNvPr id="148" name="Google Shape;148;p12"/>
            <p:cNvSpPr/>
            <p:nvPr/>
          </p:nvSpPr>
          <p:spPr>
            <a:xfrm flipH="1">
              <a:off x="11782528" y="0"/>
              <a:ext cx="4036313" cy="674049"/>
            </a:xfrm>
            <a:custGeom>
              <a:rect b="b" l="l" r="r" t="t"/>
              <a:pathLst>
                <a:path extrusionOk="0" h="674049" w="4036313">
                  <a:moveTo>
                    <a:pt x="4036312" y="0"/>
                  </a:moveTo>
                  <a:lnTo>
                    <a:pt x="0" y="0"/>
                  </a:lnTo>
                  <a:lnTo>
                    <a:pt x="0" y="674049"/>
                  </a:lnTo>
                  <a:lnTo>
                    <a:pt x="4036312" y="674049"/>
                  </a:lnTo>
                  <a:lnTo>
                    <a:pt x="4036312" y="0"/>
                  </a:lnTo>
                  <a:close/>
                </a:path>
              </a:pathLst>
            </a:custGeom>
            <a:blipFill rotWithShape="1">
              <a:blip r:embed="rId5">
                <a:alphaModFix/>
              </a:blip>
              <a:stretch>
                <a:fillRect b="0" l="-135148" r="-152118" t="-2321307"/>
              </a:stretch>
            </a:blipFill>
            <a:ln>
              <a:noFill/>
            </a:ln>
          </p:spPr>
        </p:sp>
        <p:sp>
          <p:nvSpPr>
            <p:cNvPr id="149" name="Google Shape;149;p12"/>
            <p:cNvSpPr/>
            <p:nvPr/>
          </p:nvSpPr>
          <p:spPr>
            <a:xfrm flipH="1">
              <a:off x="15793440" y="0"/>
              <a:ext cx="4036313" cy="674049"/>
            </a:xfrm>
            <a:custGeom>
              <a:rect b="b" l="l" r="r" t="t"/>
              <a:pathLst>
                <a:path extrusionOk="0" h="674049" w="4036313">
                  <a:moveTo>
                    <a:pt x="4036313" y="0"/>
                  </a:moveTo>
                  <a:lnTo>
                    <a:pt x="0" y="0"/>
                  </a:lnTo>
                  <a:lnTo>
                    <a:pt x="0" y="674049"/>
                  </a:lnTo>
                  <a:lnTo>
                    <a:pt x="4036313" y="674049"/>
                  </a:lnTo>
                  <a:lnTo>
                    <a:pt x="4036313" y="0"/>
                  </a:lnTo>
                  <a:close/>
                </a:path>
              </a:pathLst>
            </a:custGeom>
            <a:blipFill rotWithShape="1">
              <a:blip r:embed="rId5">
                <a:alphaModFix/>
              </a:blip>
              <a:stretch>
                <a:fillRect b="0" l="-135148" r="-152118" t="-2321307"/>
              </a:stretch>
            </a:blipFill>
            <a:ln>
              <a:noFill/>
            </a:ln>
          </p:spPr>
        </p:sp>
        <p:sp>
          <p:nvSpPr>
            <p:cNvPr id="150" name="Google Shape;150;p12"/>
            <p:cNvSpPr/>
            <p:nvPr/>
          </p:nvSpPr>
          <p:spPr>
            <a:xfrm flipH="1">
              <a:off x="19336710" y="0"/>
              <a:ext cx="5047290" cy="674049"/>
            </a:xfrm>
            <a:custGeom>
              <a:rect b="b" l="l" r="r" t="t"/>
              <a:pathLst>
                <a:path extrusionOk="0" h="674049" w="5047290">
                  <a:moveTo>
                    <a:pt x="5047290" y="0"/>
                  </a:moveTo>
                  <a:lnTo>
                    <a:pt x="0" y="0"/>
                  </a:lnTo>
                  <a:lnTo>
                    <a:pt x="0" y="674049"/>
                  </a:lnTo>
                  <a:lnTo>
                    <a:pt x="5047290" y="674049"/>
                  </a:lnTo>
                  <a:lnTo>
                    <a:pt x="5047290" y="0"/>
                  </a:lnTo>
                  <a:close/>
                </a:path>
              </a:pathLst>
            </a:custGeom>
            <a:blipFill rotWithShape="1">
              <a:blip r:embed="rId5">
                <a:alphaModFix/>
              </a:blip>
              <a:stretch>
                <a:fillRect b="0" l="-35355" r="-174318" t="-2321307"/>
              </a:stretch>
            </a:blipFill>
            <a:ln>
              <a:noFill/>
            </a:ln>
          </p:spPr>
        </p:sp>
      </p:grpSp>
      <p:sp>
        <p:nvSpPr>
          <p:cNvPr id="151" name="Google Shape;151;p12"/>
          <p:cNvSpPr txBox="1"/>
          <p:nvPr/>
        </p:nvSpPr>
        <p:spPr>
          <a:xfrm>
            <a:off x="1028700" y="4438650"/>
            <a:ext cx="16230600" cy="14778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1" i="0" lang="en-US" sz="12000" u="none" cap="none" strike="noStrike">
                <a:solidFill>
                  <a:srgbClr val="FFFFFF"/>
                </a:solidFill>
                <a:latin typeface="Josefin Sans"/>
                <a:ea typeface="Josefin Sans"/>
                <a:cs typeface="Josefin Sans"/>
                <a:sym typeface="Josefin Sans"/>
              </a:rPr>
              <a:t>TOPIC OVERVIEW</a:t>
            </a:r>
            <a:endParaRPr/>
          </a:p>
        </p:txBody>
      </p:sp>
    </p:spTree>
  </p:cSld>
  <p:clrMapOvr>
    <a:masterClrMapping/>
  </p:clrMapOvr>
  <p:transition spd="slow">
    <p:fade/>
  </p:transition>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F7E2"/>
        </a:solidFill>
      </p:bgPr>
    </p:bg>
    <p:spTree>
      <p:nvGrpSpPr>
        <p:cNvPr id="155" name="Shape 155"/>
        <p:cNvGrpSpPr/>
        <p:nvPr/>
      </p:nvGrpSpPr>
      <p:grpSpPr>
        <a:xfrm>
          <a:off x="0" y="0"/>
          <a:ext cx="0" cy="0"/>
          <a:chOff x="0" y="0"/>
          <a:chExt cx="0" cy="0"/>
        </a:xfrm>
      </p:grpSpPr>
      <p:pic>
        <p:nvPicPr>
          <p:cNvPr id="156" name="Google Shape;156;p13"/>
          <p:cNvPicPr preferRelativeResize="0"/>
          <p:nvPr/>
        </p:nvPicPr>
        <p:blipFill>
          <a:blip r:embed="rId3">
            <a:alphaModFix/>
          </a:blip>
          <a:stretch>
            <a:fillRect/>
          </a:stretch>
        </p:blipFill>
        <p:spPr>
          <a:xfrm>
            <a:off x="16150735" y="-2124614"/>
            <a:ext cx="4274500" cy="4249214"/>
          </a:xfrm>
          <a:prstGeom prst="rect">
            <a:avLst/>
          </a:prstGeom>
          <a:noFill/>
          <a:ln>
            <a:noFill/>
          </a:ln>
        </p:spPr>
      </p:pic>
      <p:grpSp>
        <p:nvGrpSpPr>
          <p:cNvPr id="157" name="Google Shape;157;p13"/>
          <p:cNvGrpSpPr/>
          <p:nvPr/>
        </p:nvGrpSpPr>
        <p:grpSpPr>
          <a:xfrm>
            <a:off x="0" y="9781463"/>
            <a:ext cx="18288000" cy="505537"/>
            <a:chOff x="0" y="0"/>
            <a:chExt cx="24384000" cy="674049"/>
          </a:xfrm>
        </p:grpSpPr>
        <p:sp>
          <p:nvSpPr>
            <p:cNvPr id="158" name="Google Shape;158;p13"/>
            <p:cNvSpPr/>
            <p:nvPr/>
          </p:nvSpPr>
          <p:spPr>
            <a:xfrm>
              <a:off x="0" y="0"/>
              <a:ext cx="7771615" cy="674049"/>
            </a:xfrm>
            <a:custGeom>
              <a:rect b="b" l="l" r="r" t="t"/>
              <a:pathLst>
                <a:path extrusionOk="0" h="674049" w="7771615">
                  <a:moveTo>
                    <a:pt x="0" y="0"/>
                  </a:moveTo>
                  <a:lnTo>
                    <a:pt x="7771615" y="0"/>
                  </a:lnTo>
                  <a:lnTo>
                    <a:pt x="7771615" y="674049"/>
                  </a:lnTo>
                  <a:lnTo>
                    <a:pt x="0" y="674049"/>
                  </a:lnTo>
                  <a:lnTo>
                    <a:pt x="0" y="0"/>
                  </a:lnTo>
                  <a:close/>
                </a:path>
              </a:pathLst>
            </a:custGeom>
            <a:blipFill rotWithShape="1">
              <a:blip r:embed="rId4">
                <a:alphaModFix/>
              </a:blip>
              <a:stretch>
                <a:fillRect b="0" l="-22127" r="-78998" t="-2321307"/>
              </a:stretch>
            </a:blipFill>
            <a:ln>
              <a:noFill/>
            </a:ln>
          </p:spPr>
        </p:sp>
        <p:sp>
          <p:nvSpPr>
            <p:cNvPr id="159" name="Google Shape;159;p13"/>
            <p:cNvSpPr/>
            <p:nvPr/>
          </p:nvSpPr>
          <p:spPr>
            <a:xfrm flipH="1">
              <a:off x="7758915" y="0"/>
              <a:ext cx="4036313" cy="674049"/>
            </a:xfrm>
            <a:custGeom>
              <a:rect b="b" l="l" r="r" t="t"/>
              <a:pathLst>
                <a:path extrusionOk="0" h="674049" w="4036313">
                  <a:moveTo>
                    <a:pt x="4036313" y="0"/>
                  </a:moveTo>
                  <a:lnTo>
                    <a:pt x="0" y="0"/>
                  </a:lnTo>
                  <a:lnTo>
                    <a:pt x="0" y="674049"/>
                  </a:lnTo>
                  <a:lnTo>
                    <a:pt x="4036313" y="674049"/>
                  </a:lnTo>
                  <a:lnTo>
                    <a:pt x="4036313" y="0"/>
                  </a:lnTo>
                  <a:close/>
                </a:path>
              </a:pathLst>
            </a:custGeom>
            <a:blipFill rotWithShape="1">
              <a:blip r:embed="rId4">
                <a:alphaModFix/>
              </a:blip>
              <a:stretch>
                <a:fillRect b="0" l="-135148" r="-152118" t="-2321307"/>
              </a:stretch>
            </a:blipFill>
            <a:ln>
              <a:noFill/>
            </a:ln>
          </p:spPr>
        </p:sp>
        <p:sp>
          <p:nvSpPr>
            <p:cNvPr id="160" name="Google Shape;160;p13"/>
            <p:cNvSpPr/>
            <p:nvPr/>
          </p:nvSpPr>
          <p:spPr>
            <a:xfrm flipH="1">
              <a:off x="11782528" y="0"/>
              <a:ext cx="4036313" cy="674049"/>
            </a:xfrm>
            <a:custGeom>
              <a:rect b="b" l="l" r="r" t="t"/>
              <a:pathLst>
                <a:path extrusionOk="0" h="674049" w="4036313">
                  <a:moveTo>
                    <a:pt x="4036312" y="0"/>
                  </a:moveTo>
                  <a:lnTo>
                    <a:pt x="0" y="0"/>
                  </a:lnTo>
                  <a:lnTo>
                    <a:pt x="0" y="674049"/>
                  </a:lnTo>
                  <a:lnTo>
                    <a:pt x="4036312" y="674049"/>
                  </a:lnTo>
                  <a:lnTo>
                    <a:pt x="4036312" y="0"/>
                  </a:lnTo>
                  <a:close/>
                </a:path>
              </a:pathLst>
            </a:custGeom>
            <a:blipFill rotWithShape="1">
              <a:blip r:embed="rId4">
                <a:alphaModFix/>
              </a:blip>
              <a:stretch>
                <a:fillRect b="0" l="-135148" r="-152118" t="-2321307"/>
              </a:stretch>
            </a:blipFill>
            <a:ln>
              <a:noFill/>
            </a:ln>
          </p:spPr>
        </p:sp>
        <p:sp>
          <p:nvSpPr>
            <p:cNvPr id="161" name="Google Shape;161;p13"/>
            <p:cNvSpPr/>
            <p:nvPr/>
          </p:nvSpPr>
          <p:spPr>
            <a:xfrm flipH="1">
              <a:off x="15793440" y="0"/>
              <a:ext cx="4036313" cy="674049"/>
            </a:xfrm>
            <a:custGeom>
              <a:rect b="b" l="l" r="r" t="t"/>
              <a:pathLst>
                <a:path extrusionOk="0" h="674049" w="4036313">
                  <a:moveTo>
                    <a:pt x="4036313" y="0"/>
                  </a:moveTo>
                  <a:lnTo>
                    <a:pt x="0" y="0"/>
                  </a:lnTo>
                  <a:lnTo>
                    <a:pt x="0" y="674049"/>
                  </a:lnTo>
                  <a:lnTo>
                    <a:pt x="4036313" y="674049"/>
                  </a:lnTo>
                  <a:lnTo>
                    <a:pt x="4036313" y="0"/>
                  </a:lnTo>
                  <a:close/>
                </a:path>
              </a:pathLst>
            </a:custGeom>
            <a:blipFill rotWithShape="1">
              <a:blip r:embed="rId4">
                <a:alphaModFix/>
              </a:blip>
              <a:stretch>
                <a:fillRect b="0" l="-135148" r="-152118" t="-2321307"/>
              </a:stretch>
            </a:blipFill>
            <a:ln>
              <a:noFill/>
            </a:ln>
          </p:spPr>
        </p:sp>
        <p:sp>
          <p:nvSpPr>
            <p:cNvPr id="162" name="Google Shape;162;p13"/>
            <p:cNvSpPr/>
            <p:nvPr/>
          </p:nvSpPr>
          <p:spPr>
            <a:xfrm flipH="1">
              <a:off x="19336710" y="0"/>
              <a:ext cx="5047290" cy="674049"/>
            </a:xfrm>
            <a:custGeom>
              <a:rect b="b" l="l" r="r" t="t"/>
              <a:pathLst>
                <a:path extrusionOk="0" h="674049" w="5047290">
                  <a:moveTo>
                    <a:pt x="5047290" y="0"/>
                  </a:moveTo>
                  <a:lnTo>
                    <a:pt x="0" y="0"/>
                  </a:lnTo>
                  <a:lnTo>
                    <a:pt x="0" y="674049"/>
                  </a:lnTo>
                  <a:lnTo>
                    <a:pt x="5047290" y="674049"/>
                  </a:lnTo>
                  <a:lnTo>
                    <a:pt x="5047290" y="0"/>
                  </a:lnTo>
                  <a:close/>
                </a:path>
              </a:pathLst>
            </a:custGeom>
            <a:blipFill rotWithShape="1">
              <a:blip r:embed="rId4">
                <a:alphaModFix/>
              </a:blip>
              <a:stretch>
                <a:fillRect b="0" l="-35355" r="-174318" t="-2321307"/>
              </a:stretch>
            </a:blipFill>
            <a:ln>
              <a:noFill/>
            </a:ln>
          </p:spPr>
        </p:sp>
      </p:grpSp>
      <p:pic>
        <p:nvPicPr>
          <p:cNvPr id="163" name="Google Shape;163;p13"/>
          <p:cNvPicPr preferRelativeResize="0"/>
          <p:nvPr/>
        </p:nvPicPr>
        <p:blipFill>
          <a:blip r:embed="rId5">
            <a:alphaModFix/>
          </a:blip>
          <a:stretch>
            <a:fillRect/>
          </a:stretch>
        </p:blipFill>
        <p:spPr>
          <a:xfrm>
            <a:off x="-14448599" y="3746294"/>
            <a:ext cx="15977298" cy="6287924"/>
          </a:xfrm>
          <a:prstGeom prst="rect">
            <a:avLst/>
          </a:prstGeom>
          <a:noFill/>
          <a:ln>
            <a:noFill/>
          </a:ln>
        </p:spPr>
      </p:pic>
      <p:cxnSp>
        <p:nvCxnSpPr>
          <p:cNvPr id="164" name="Google Shape;164;p13"/>
          <p:cNvCxnSpPr/>
          <p:nvPr/>
        </p:nvCxnSpPr>
        <p:spPr>
          <a:xfrm rot="10800000">
            <a:off x="4411164" y="5778245"/>
            <a:ext cx="0" cy="4003217"/>
          </a:xfrm>
          <a:prstGeom prst="straightConnector1">
            <a:avLst/>
          </a:prstGeom>
          <a:noFill/>
          <a:ln cap="flat" cmpd="sng" w="101600">
            <a:solidFill>
              <a:srgbClr val="21223E"/>
            </a:solidFill>
            <a:prstDash val="lgDash"/>
            <a:round/>
            <a:headEnd len="sm" w="sm" type="none"/>
            <a:tailEnd len="sm" w="sm" type="none"/>
          </a:ln>
        </p:spPr>
      </p:cxnSp>
      <p:pic>
        <p:nvPicPr>
          <p:cNvPr id="165" name="Google Shape;165;p13"/>
          <p:cNvPicPr preferRelativeResize="0"/>
          <p:nvPr/>
        </p:nvPicPr>
        <p:blipFill>
          <a:blip r:embed="rId6">
            <a:alphaModFix/>
          </a:blip>
          <a:stretch>
            <a:fillRect/>
          </a:stretch>
        </p:blipFill>
        <p:spPr>
          <a:xfrm>
            <a:off x="728300" y="6775090"/>
            <a:ext cx="6771900" cy="3259135"/>
          </a:xfrm>
          <a:prstGeom prst="rect">
            <a:avLst/>
          </a:prstGeom>
          <a:noFill/>
          <a:ln>
            <a:noFill/>
          </a:ln>
        </p:spPr>
      </p:pic>
      <p:sp>
        <p:nvSpPr>
          <p:cNvPr id="166" name="Google Shape;166;p13"/>
          <p:cNvSpPr txBox="1"/>
          <p:nvPr/>
        </p:nvSpPr>
        <p:spPr>
          <a:xfrm>
            <a:off x="1182021" y="3080786"/>
            <a:ext cx="6458400" cy="5541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3600" u="none" cap="none" strike="noStrike">
                <a:solidFill>
                  <a:srgbClr val="000000"/>
                </a:solidFill>
                <a:latin typeface="Josefin Sans"/>
                <a:ea typeface="Josefin Sans"/>
                <a:cs typeface="Josefin Sans"/>
                <a:sym typeface="Josefin Sans"/>
              </a:rPr>
              <a:t>TRIASSIC PERIOD</a:t>
            </a:r>
            <a:endParaRPr/>
          </a:p>
        </p:txBody>
      </p:sp>
      <p:sp>
        <p:nvSpPr>
          <p:cNvPr id="167" name="Google Shape;167;p13"/>
          <p:cNvSpPr txBox="1"/>
          <p:nvPr/>
        </p:nvSpPr>
        <p:spPr>
          <a:xfrm>
            <a:off x="1182021" y="3607995"/>
            <a:ext cx="6458400" cy="4308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2799" u="none" cap="none" strike="noStrike">
                <a:solidFill>
                  <a:srgbClr val="000000"/>
                </a:solidFill>
                <a:latin typeface="Josefin Sans"/>
                <a:ea typeface="Josefin Sans"/>
                <a:cs typeface="Josefin Sans"/>
                <a:sym typeface="Josefin Sans"/>
              </a:rPr>
              <a:t>251 MILLION YRS. AGO</a:t>
            </a:r>
            <a:endParaRPr/>
          </a:p>
        </p:txBody>
      </p:sp>
      <p:sp>
        <p:nvSpPr>
          <p:cNvPr id="168" name="Google Shape;168;p13"/>
          <p:cNvSpPr txBox="1"/>
          <p:nvPr/>
        </p:nvSpPr>
        <p:spPr>
          <a:xfrm>
            <a:off x="2309593" y="4231723"/>
            <a:ext cx="4203225" cy="1454625"/>
          </a:xfrm>
          <a:prstGeom prst="rect">
            <a:avLst/>
          </a:prstGeom>
          <a:noFill/>
          <a:ln>
            <a:noFill/>
          </a:ln>
        </p:spPr>
        <p:txBody>
          <a:bodyPr anchorCtr="0" anchor="t" bIns="0" lIns="0" spcFirstLastPara="1" rIns="0" wrap="square" tIns="0">
            <a:spAutoFit/>
          </a:bodyPr>
          <a:lstStyle/>
          <a:p>
            <a:pPr indent="0" lvl="0" marL="0" marR="0" rtl="0" algn="just">
              <a:lnSpc>
                <a:spcPct val="90000"/>
              </a:lnSpc>
              <a:spcBef>
                <a:spcPts val="0"/>
              </a:spcBef>
              <a:spcAft>
                <a:spcPts val="0"/>
              </a:spcAft>
              <a:buNone/>
            </a:pPr>
            <a:r>
              <a:rPr b="1" i="0" lang="en-US" sz="2100" u="none" cap="none" strike="noStrike">
                <a:solidFill>
                  <a:srgbClr val="21223E"/>
                </a:solidFill>
                <a:latin typeface="Josefin Sans"/>
                <a:ea typeface="Josefin Sans"/>
                <a:cs typeface="Josefin Sans"/>
                <a:sym typeface="Josefin Sans"/>
              </a:rPr>
              <a:t>Elaborate on the topic here.</a:t>
            </a:r>
            <a:endParaRPr/>
          </a:p>
          <a:p>
            <a:pPr indent="0" lvl="0" marL="0" marR="0" rtl="0" algn="just">
              <a:lnSpc>
                <a:spcPct val="90000"/>
              </a:lnSpc>
              <a:spcBef>
                <a:spcPts val="0"/>
              </a:spcBef>
              <a:spcAft>
                <a:spcPts val="0"/>
              </a:spcAft>
              <a:buNone/>
            </a:pPr>
            <a:r>
              <a:rPr b="1" i="0" lang="en-US" sz="2100" u="none" cap="none" strike="noStrike">
                <a:solidFill>
                  <a:srgbClr val="21223E"/>
                </a:solidFill>
                <a:latin typeface="Josefin Sans"/>
                <a:ea typeface="Josefin Sans"/>
                <a:cs typeface="Josefin Sans"/>
                <a:sym typeface="Josefin Sans"/>
              </a:rPr>
              <a:t>Lorem ipsum dolor sit amet, consectetur adipiscing elit, sed do eiusmod tempor incididunt ut labore et dolore magna aliqua. </a:t>
            </a:r>
            <a:endParaRPr/>
          </a:p>
        </p:txBody>
      </p:sp>
      <p:cxnSp>
        <p:nvCxnSpPr>
          <p:cNvPr id="169" name="Google Shape;169;p13"/>
          <p:cNvCxnSpPr/>
          <p:nvPr/>
        </p:nvCxnSpPr>
        <p:spPr>
          <a:xfrm rot="10800000">
            <a:off x="13518064" y="5778245"/>
            <a:ext cx="0" cy="4003217"/>
          </a:xfrm>
          <a:prstGeom prst="straightConnector1">
            <a:avLst/>
          </a:prstGeom>
          <a:noFill/>
          <a:ln cap="flat" cmpd="sng" w="101600">
            <a:solidFill>
              <a:srgbClr val="21223E"/>
            </a:solidFill>
            <a:prstDash val="lgDash"/>
            <a:round/>
            <a:headEnd len="sm" w="sm" type="none"/>
            <a:tailEnd len="sm" w="sm" type="none"/>
          </a:ln>
        </p:spPr>
      </p:cxnSp>
      <p:pic>
        <p:nvPicPr>
          <p:cNvPr id="170" name="Google Shape;170;p13"/>
          <p:cNvPicPr preferRelativeResize="0"/>
          <p:nvPr/>
        </p:nvPicPr>
        <p:blipFill>
          <a:blip r:embed="rId7">
            <a:alphaModFix/>
          </a:blip>
          <a:stretch>
            <a:fillRect/>
          </a:stretch>
        </p:blipFill>
        <p:spPr>
          <a:xfrm>
            <a:off x="10888700" y="5700549"/>
            <a:ext cx="5258724" cy="4333668"/>
          </a:xfrm>
          <a:prstGeom prst="rect">
            <a:avLst/>
          </a:prstGeom>
          <a:noFill/>
          <a:ln>
            <a:noFill/>
          </a:ln>
        </p:spPr>
      </p:pic>
      <p:sp>
        <p:nvSpPr>
          <p:cNvPr id="171" name="Google Shape;171;p13"/>
          <p:cNvSpPr txBox="1"/>
          <p:nvPr/>
        </p:nvSpPr>
        <p:spPr>
          <a:xfrm>
            <a:off x="10288922" y="3080786"/>
            <a:ext cx="6458400" cy="5541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3600" u="none" cap="none" strike="noStrike">
                <a:solidFill>
                  <a:srgbClr val="000000"/>
                </a:solidFill>
                <a:latin typeface="Josefin Sans"/>
                <a:ea typeface="Josefin Sans"/>
                <a:cs typeface="Josefin Sans"/>
                <a:sym typeface="Josefin Sans"/>
              </a:rPr>
              <a:t>JURASSIC PERIOD</a:t>
            </a:r>
            <a:endParaRPr/>
          </a:p>
        </p:txBody>
      </p:sp>
      <p:sp>
        <p:nvSpPr>
          <p:cNvPr id="172" name="Google Shape;172;p13"/>
          <p:cNvSpPr txBox="1"/>
          <p:nvPr/>
        </p:nvSpPr>
        <p:spPr>
          <a:xfrm>
            <a:off x="10288922" y="3607995"/>
            <a:ext cx="6458400" cy="4308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2799" u="none" cap="none" strike="noStrike">
                <a:solidFill>
                  <a:srgbClr val="000000"/>
                </a:solidFill>
                <a:latin typeface="Josefin Sans"/>
                <a:ea typeface="Josefin Sans"/>
                <a:cs typeface="Josefin Sans"/>
                <a:sym typeface="Josefin Sans"/>
              </a:rPr>
              <a:t>200 MILLION YRS. AGO</a:t>
            </a:r>
            <a:endParaRPr/>
          </a:p>
        </p:txBody>
      </p:sp>
      <p:sp>
        <p:nvSpPr>
          <p:cNvPr id="173" name="Google Shape;173;p13"/>
          <p:cNvSpPr txBox="1"/>
          <p:nvPr/>
        </p:nvSpPr>
        <p:spPr>
          <a:xfrm>
            <a:off x="11416494" y="4231723"/>
            <a:ext cx="4203225" cy="1454625"/>
          </a:xfrm>
          <a:prstGeom prst="rect">
            <a:avLst/>
          </a:prstGeom>
          <a:noFill/>
          <a:ln>
            <a:noFill/>
          </a:ln>
        </p:spPr>
        <p:txBody>
          <a:bodyPr anchorCtr="0" anchor="t" bIns="0" lIns="0" spcFirstLastPara="1" rIns="0" wrap="square" tIns="0">
            <a:spAutoFit/>
          </a:bodyPr>
          <a:lstStyle/>
          <a:p>
            <a:pPr indent="0" lvl="0" marL="0" marR="0" rtl="0" algn="just">
              <a:lnSpc>
                <a:spcPct val="90000"/>
              </a:lnSpc>
              <a:spcBef>
                <a:spcPts val="0"/>
              </a:spcBef>
              <a:spcAft>
                <a:spcPts val="0"/>
              </a:spcAft>
              <a:buNone/>
            </a:pPr>
            <a:r>
              <a:rPr b="1" i="0" lang="en-US" sz="2100" u="none" cap="none" strike="noStrike">
                <a:solidFill>
                  <a:srgbClr val="21223E"/>
                </a:solidFill>
                <a:latin typeface="Josefin Sans"/>
                <a:ea typeface="Josefin Sans"/>
                <a:cs typeface="Josefin Sans"/>
                <a:sym typeface="Josefin Sans"/>
              </a:rPr>
              <a:t>Elaborate on the topic here.</a:t>
            </a:r>
            <a:endParaRPr/>
          </a:p>
          <a:p>
            <a:pPr indent="0" lvl="0" marL="0" marR="0" rtl="0" algn="just">
              <a:lnSpc>
                <a:spcPct val="90000"/>
              </a:lnSpc>
              <a:spcBef>
                <a:spcPts val="0"/>
              </a:spcBef>
              <a:spcAft>
                <a:spcPts val="0"/>
              </a:spcAft>
              <a:buNone/>
            </a:pPr>
            <a:r>
              <a:rPr b="1" i="0" lang="en-US" sz="2100" u="none" cap="none" strike="noStrike">
                <a:solidFill>
                  <a:srgbClr val="21223E"/>
                </a:solidFill>
                <a:latin typeface="Josefin Sans"/>
                <a:ea typeface="Josefin Sans"/>
                <a:cs typeface="Josefin Sans"/>
                <a:sym typeface="Josefin Sans"/>
              </a:rPr>
              <a:t>Lorem ipsum dolor sit amet, consectetur adipiscing elit, sed do eiusmod tempor incididunt ut labore et dolore magna aliqua. </a:t>
            </a:r>
            <a:endParaRPr/>
          </a:p>
        </p:txBody>
      </p:sp>
      <p:sp>
        <p:nvSpPr>
          <p:cNvPr id="174" name="Google Shape;174;p13"/>
          <p:cNvSpPr txBox="1"/>
          <p:nvPr/>
        </p:nvSpPr>
        <p:spPr>
          <a:xfrm>
            <a:off x="9835210" y="1219200"/>
            <a:ext cx="16905581" cy="1388111"/>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10400" u="none" cap="none" strike="noStrike">
                <a:solidFill>
                  <a:srgbClr val="21223E"/>
                </a:solidFill>
                <a:latin typeface="Josefin Sans"/>
                <a:ea typeface="Josefin Sans"/>
                <a:cs typeface="Josefin Sans"/>
                <a:sym typeface="Josefin Sans"/>
              </a:rPr>
              <a:t>TIMELINE</a:t>
            </a:r>
            <a:endParaRPr/>
          </a:p>
        </p:txBody>
      </p:sp>
    </p:spTree>
  </p:cSld>
  <p:clrMapOvr>
    <a:masterClrMapping/>
  </p:clrMapOvr>
  <p:transition spd="slow">
    <p:fade/>
  </p:transition>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F7E2"/>
        </a:solidFill>
      </p:bgPr>
    </p:bg>
    <p:spTree>
      <p:nvGrpSpPr>
        <p:cNvPr id="178" name="Shape 178"/>
        <p:cNvGrpSpPr/>
        <p:nvPr/>
      </p:nvGrpSpPr>
      <p:grpSpPr>
        <a:xfrm>
          <a:off x="0" y="0"/>
          <a:ext cx="0" cy="0"/>
          <a:chOff x="0" y="0"/>
          <a:chExt cx="0" cy="0"/>
        </a:xfrm>
      </p:grpSpPr>
      <p:pic>
        <p:nvPicPr>
          <p:cNvPr id="179" name="Google Shape;179;p14"/>
          <p:cNvPicPr preferRelativeResize="0"/>
          <p:nvPr/>
        </p:nvPicPr>
        <p:blipFill>
          <a:blip r:embed="rId3">
            <a:alphaModFix/>
          </a:blip>
          <a:stretch>
            <a:fillRect/>
          </a:stretch>
        </p:blipFill>
        <p:spPr>
          <a:xfrm>
            <a:off x="7006760" y="-2124614"/>
            <a:ext cx="4274500" cy="4249214"/>
          </a:xfrm>
          <a:prstGeom prst="rect">
            <a:avLst/>
          </a:prstGeom>
          <a:noFill/>
          <a:ln>
            <a:noFill/>
          </a:ln>
        </p:spPr>
      </p:pic>
      <p:grpSp>
        <p:nvGrpSpPr>
          <p:cNvPr id="180" name="Google Shape;180;p14"/>
          <p:cNvGrpSpPr/>
          <p:nvPr/>
        </p:nvGrpSpPr>
        <p:grpSpPr>
          <a:xfrm>
            <a:off x="0" y="9781463"/>
            <a:ext cx="18288000" cy="505537"/>
            <a:chOff x="0" y="0"/>
            <a:chExt cx="24384000" cy="674049"/>
          </a:xfrm>
        </p:grpSpPr>
        <p:sp>
          <p:nvSpPr>
            <p:cNvPr id="181" name="Google Shape;181;p14"/>
            <p:cNvSpPr/>
            <p:nvPr/>
          </p:nvSpPr>
          <p:spPr>
            <a:xfrm>
              <a:off x="0" y="0"/>
              <a:ext cx="7771615" cy="674049"/>
            </a:xfrm>
            <a:custGeom>
              <a:rect b="b" l="l" r="r" t="t"/>
              <a:pathLst>
                <a:path extrusionOk="0" h="674049" w="7771615">
                  <a:moveTo>
                    <a:pt x="0" y="0"/>
                  </a:moveTo>
                  <a:lnTo>
                    <a:pt x="7771615" y="0"/>
                  </a:lnTo>
                  <a:lnTo>
                    <a:pt x="7771615" y="674049"/>
                  </a:lnTo>
                  <a:lnTo>
                    <a:pt x="0" y="674049"/>
                  </a:lnTo>
                  <a:lnTo>
                    <a:pt x="0" y="0"/>
                  </a:lnTo>
                  <a:close/>
                </a:path>
              </a:pathLst>
            </a:custGeom>
            <a:blipFill rotWithShape="1">
              <a:blip r:embed="rId4">
                <a:alphaModFix/>
              </a:blip>
              <a:stretch>
                <a:fillRect b="0" l="-22128" r="-79001" t="-2321894"/>
              </a:stretch>
            </a:blipFill>
            <a:ln>
              <a:noFill/>
            </a:ln>
          </p:spPr>
        </p:sp>
        <p:sp>
          <p:nvSpPr>
            <p:cNvPr id="182" name="Google Shape;182;p14"/>
            <p:cNvSpPr/>
            <p:nvPr/>
          </p:nvSpPr>
          <p:spPr>
            <a:xfrm flipH="1">
              <a:off x="7758915" y="0"/>
              <a:ext cx="4036313" cy="674049"/>
            </a:xfrm>
            <a:custGeom>
              <a:rect b="b" l="l" r="r" t="t"/>
              <a:pathLst>
                <a:path extrusionOk="0" h="674049" w="4036313">
                  <a:moveTo>
                    <a:pt x="4036313" y="0"/>
                  </a:moveTo>
                  <a:lnTo>
                    <a:pt x="0" y="0"/>
                  </a:lnTo>
                  <a:lnTo>
                    <a:pt x="0" y="674049"/>
                  </a:lnTo>
                  <a:lnTo>
                    <a:pt x="4036313" y="674049"/>
                  </a:lnTo>
                  <a:lnTo>
                    <a:pt x="4036313" y="0"/>
                  </a:lnTo>
                  <a:close/>
                </a:path>
              </a:pathLst>
            </a:custGeom>
            <a:blipFill rotWithShape="1">
              <a:blip r:embed="rId4">
                <a:alphaModFix/>
              </a:blip>
              <a:stretch>
                <a:fillRect b="0" l="-135139" r="-152112" t="-2321894"/>
              </a:stretch>
            </a:blipFill>
            <a:ln>
              <a:noFill/>
            </a:ln>
          </p:spPr>
        </p:sp>
        <p:sp>
          <p:nvSpPr>
            <p:cNvPr id="183" name="Google Shape;183;p14"/>
            <p:cNvSpPr/>
            <p:nvPr/>
          </p:nvSpPr>
          <p:spPr>
            <a:xfrm flipH="1">
              <a:off x="11782528" y="0"/>
              <a:ext cx="4036313" cy="674049"/>
            </a:xfrm>
            <a:custGeom>
              <a:rect b="b" l="l" r="r" t="t"/>
              <a:pathLst>
                <a:path extrusionOk="0" h="674049" w="4036313">
                  <a:moveTo>
                    <a:pt x="4036312" y="0"/>
                  </a:moveTo>
                  <a:lnTo>
                    <a:pt x="0" y="0"/>
                  </a:lnTo>
                  <a:lnTo>
                    <a:pt x="0" y="674049"/>
                  </a:lnTo>
                  <a:lnTo>
                    <a:pt x="4036312" y="674049"/>
                  </a:lnTo>
                  <a:lnTo>
                    <a:pt x="4036312" y="0"/>
                  </a:lnTo>
                  <a:close/>
                </a:path>
              </a:pathLst>
            </a:custGeom>
            <a:blipFill rotWithShape="1">
              <a:blip r:embed="rId4">
                <a:alphaModFix/>
              </a:blip>
              <a:stretch>
                <a:fillRect b="0" l="-135139" r="-152112" t="-2321894"/>
              </a:stretch>
            </a:blipFill>
            <a:ln>
              <a:noFill/>
            </a:ln>
          </p:spPr>
        </p:sp>
        <p:sp>
          <p:nvSpPr>
            <p:cNvPr id="184" name="Google Shape;184;p14"/>
            <p:cNvSpPr/>
            <p:nvPr/>
          </p:nvSpPr>
          <p:spPr>
            <a:xfrm flipH="1">
              <a:off x="15793440" y="0"/>
              <a:ext cx="4036313" cy="674049"/>
            </a:xfrm>
            <a:custGeom>
              <a:rect b="b" l="l" r="r" t="t"/>
              <a:pathLst>
                <a:path extrusionOk="0" h="674049" w="4036313">
                  <a:moveTo>
                    <a:pt x="4036313" y="0"/>
                  </a:moveTo>
                  <a:lnTo>
                    <a:pt x="0" y="0"/>
                  </a:lnTo>
                  <a:lnTo>
                    <a:pt x="0" y="674049"/>
                  </a:lnTo>
                  <a:lnTo>
                    <a:pt x="4036313" y="674049"/>
                  </a:lnTo>
                  <a:lnTo>
                    <a:pt x="4036313" y="0"/>
                  </a:lnTo>
                  <a:close/>
                </a:path>
              </a:pathLst>
            </a:custGeom>
            <a:blipFill rotWithShape="1">
              <a:blip r:embed="rId4">
                <a:alphaModFix/>
              </a:blip>
              <a:stretch>
                <a:fillRect b="0" l="-135139" r="-152112" t="-2321894"/>
              </a:stretch>
            </a:blipFill>
            <a:ln>
              <a:noFill/>
            </a:ln>
          </p:spPr>
        </p:sp>
        <p:sp>
          <p:nvSpPr>
            <p:cNvPr id="185" name="Google Shape;185;p14"/>
            <p:cNvSpPr/>
            <p:nvPr/>
          </p:nvSpPr>
          <p:spPr>
            <a:xfrm flipH="1">
              <a:off x="19336710" y="0"/>
              <a:ext cx="5047290" cy="674049"/>
            </a:xfrm>
            <a:custGeom>
              <a:rect b="b" l="l" r="r" t="t"/>
              <a:pathLst>
                <a:path extrusionOk="0" h="674049" w="5047290">
                  <a:moveTo>
                    <a:pt x="5047290" y="0"/>
                  </a:moveTo>
                  <a:lnTo>
                    <a:pt x="0" y="0"/>
                  </a:lnTo>
                  <a:lnTo>
                    <a:pt x="0" y="674049"/>
                  </a:lnTo>
                  <a:lnTo>
                    <a:pt x="5047290" y="674049"/>
                  </a:lnTo>
                  <a:lnTo>
                    <a:pt x="5047290" y="0"/>
                  </a:lnTo>
                  <a:close/>
                </a:path>
              </a:pathLst>
            </a:custGeom>
            <a:blipFill rotWithShape="1">
              <a:blip r:embed="rId4">
                <a:alphaModFix/>
              </a:blip>
              <a:stretch>
                <a:fillRect b="0" l="-35357" r="-174335" t="-2321894"/>
              </a:stretch>
            </a:blipFill>
            <a:ln>
              <a:noFill/>
            </a:ln>
          </p:spPr>
        </p:sp>
      </p:grpSp>
      <p:grpSp>
        <p:nvGrpSpPr>
          <p:cNvPr id="186" name="Google Shape;186;p14"/>
          <p:cNvGrpSpPr/>
          <p:nvPr/>
        </p:nvGrpSpPr>
        <p:grpSpPr>
          <a:xfrm>
            <a:off x="1028700" y="3080786"/>
            <a:ext cx="6458285" cy="6953445"/>
            <a:chOff x="0" y="66675"/>
            <a:chExt cx="8611047" cy="9271260"/>
          </a:xfrm>
        </p:grpSpPr>
        <p:cxnSp>
          <p:nvCxnSpPr>
            <p:cNvPr id="187" name="Google Shape;187;p14"/>
            <p:cNvCxnSpPr/>
            <p:nvPr/>
          </p:nvCxnSpPr>
          <p:spPr>
            <a:xfrm rot="10800000">
              <a:off x="4305523" y="3663287"/>
              <a:ext cx="0" cy="5337623"/>
            </a:xfrm>
            <a:prstGeom prst="straightConnector1">
              <a:avLst/>
            </a:prstGeom>
            <a:noFill/>
            <a:ln cap="flat" cmpd="sng" w="101600">
              <a:solidFill>
                <a:srgbClr val="21223E"/>
              </a:solidFill>
              <a:prstDash val="lgDash"/>
              <a:round/>
              <a:headEnd len="sm" w="sm" type="none"/>
              <a:tailEnd len="sm" w="sm" type="none"/>
            </a:ln>
          </p:spPr>
        </p:cxnSp>
        <p:sp>
          <p:nvSpPr>
            <p:cNvPr id="188" name="Google Shape;188;p14"/>
            <p:cNvSpPr txBox="1"/>
            <p:nvPr/>
          </p:nvSpPr>
          <p:spPr>
            <a:xfrm>
              <a:off x="0" y="66675"/>
              <a:ext cx="8611047" cy="664845"/>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3600" u="none" cap="none" strike="noStrike">
                  <a:solidFill>
                    <a:srgbClr val="000000"/>
                  </a:solidFill>
                  <a:latin typeface="Josefin Sans"/>
                  <a:ea typeface="Josefin Sans"/>
                  <a:cs typeface="Josefin Sans"/>
                  <a:sym typeface="Josefin Sans"/>
                </a:rPr>
                <a:t>JURASSIC PERIOD</a:t>
              </a:r>
              <a:endParaRPr/>
            </a:p>
          </p:txBody>
        </p:sp>
        <p:sp>
          <p:nvSpPr>
            <p:cNvPr id="189" name="Google Shape;189;p14"/>
            <p:cNvSpPr txBox="1"/>
            <p:nvPr/>
          </p:nvSpPr>
          <p:spPr>
            <a:xfrm>
              <a:off x="0" y="769620"/>
              <a:ext cx="8611047" cy="526627"/>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2799" u="none" cap="none" strike="noStrike">
                  <a:solidFill>
                    <a:srgbClr val="000000"/>
                  </a:solidFill>
                  <a:latin typeface="Josefin Sans"/>
                  <a:ea typeface="Josefin Sans"/>
                  <a:cs typeface="Josefin Sans"/>
                  <a:sym typeface="Josefin Sans"/>
                </a:rPr>
                <a:t>200 MILLION YRS. AGO</a:t>
              </a:r>
              <a:endParaRPr/>
            </a:p>
          </p:txBody>
        </p:sp>
        <p:sp>
          <p:nvSpPr>
            <p:cNvPr id="190" name="Google Shape;190;p14"/>
            <p:cNvSpPr txBox="1"/>
            <p:nvPr/>
          </p:nvSpPr>
          <p:spPr>
            <a:xfrm>
              <a:off x="1503430" y="1601258"/>
              <a:ext cx="5604300" cy="1939500"/>
            </a:xfrm>
            <a:prstGeom prst="rect">
              <a:avLst/>
            </a:prstGeom>
            <a:noFill/>
            <a:ln>
              <a:noFill/>
            </a:ln>
          </p:spPr>
          <p:txBody>
            <a:bodyPr anchorCtr="0" anchor="t" bIns="0" lIns="0" spcFirstLastPara="1" rIns="0" wrap="square" tIns="0">
              <a:spAutoFit/>
            </a:bodyPr>
            <a:lstStyle/>
            <a:p>
              <a:pPr indent="0" lvl="0" marL="0" marR="0" rtl="0" algn="just">
                <a:lnSpc>
                  <a:spcPct val="90000"/>
                </a:lnSpc>
                <a:spcBef>
                  <a:spcPts val="0"/>
                </a:spcBef>
                <a:spcAft>
                  <a:spcPts val="0"/>
                </a:spcAft>
                <a:buNone/>
              </a:pPr>
              <a:r>
                <a:rPr b="1" i="0" lang="en-US" sz="2100" u="none" cap="none" strike="noStrike">
                  <a:solidFill>
                    <a:srgbClr val="21223E"/>
                  </a:solidFill>
                  <a:latin typeface="Josefin Sans"/>
                  <a:ea typeface="Josefin Sans"/>
                  <a:cs typeface="Josefin Sans"/>
                  <a:sym typeface="Josefin Sans"/>
                </a:rPr>
                <a:t>Elaborate on the topic here.</a:t>
              </a:r>
              <a:endParaRPr/>
            </a:p>
            <a:p>
              <a:pPr indent="0" lvl="0" marL="0" marR="0" rtl="0" algn="just">
                <a:lnSpc>
                  <a:spcPct val="90000"/>
                </a:lnSpc>
                <a:spcBef>
                  <a:spcPts val="0"/>
                </a:spcBef>
                <a:spcAft>
                  <a:spcPts val="0"/>
                </a:spcAft>
                <a:buNone/>
              </a:pPr>
              <a:r>
                <a:rPr b="1" i="0" lang="en-US" sz="2100" u="none" cap="none" strike="noStrike">
                  <a:solidFill>
                    <a:srgbClr val="21223E"/>
                  </a:solidFill>
                  <a:latin typeface="Josefin Sans"/>
                  <a:ea typeface="Josefin Sans"/>
                  <a:cs typeface="Josefin Sans"/>
                  <a:sym typeface="Josefin Sans"/>
                </a:rPr>
                <a:t>Lorem ipsum dolor sit amet, consectetur adipiscing elit, sed do eiusmod tempor incididunt ut labore et dolore magna aliqua. </a:t>
              </a:r>
              <a:endParaRPr/>
            </a:p>
          </p:txBody>
        </p:sp>
        <p:sp>
          <p:nvSpPr>
            <p:cNvPr id="191" name="Google Shape;191;p14"/>
            <p:cNvSpPr/>
            <p:nvPr/>
          </p:nvSpPr>
          <p:spPr>
            <a:xfrm>
              <a:off x="799703" y="3550145"/>
              <a:ext cx="7011640" cy="5787790"/>
            </a:xfrm>
            <a:custGeom>
              <a:rect b="b" l="l" r="r" t="t"/>
              <a:pathLst>
                <a:path extrusionOk="0" h="5787790" w="7011640">
                  <a:moveTo>
                    <a:pt x="0" y="0"/>
                  </a:moveTo>
                  <a:lnTo>
                    <a:pt x="7011641" y="0"/>
                  </a:lnTo>
                  <a:lnTo>
                    <a:pt x="7011641" y="5787790"/>
                  </a:lnTo>
                  <a:lnTo>
                    <a:pt x="0" y="5787790"/>
                  </a:lnTo>
                  <a:lnTo>
                    <a:pt x="0" y="0"/>
                  </a:lnTo>
                  <a:close/>
                </a:path>
              </a:pathLst>
            </a:custGeom>
            <a:blipFill rotWithShape="1">
              <a:blip r:embed="rId5">
                <a:alphaModFix/>
              </a:blip>
              <a:stretch>
                <a:fillRect b="0" l="0" r="0" t="0"/>
              </a:stretch>
            </a:blipFill>
            <a:ln>
              <a:noFill/>
            </a:ln>
          </p:spPr>
        </p:sp>
      </p:grpSp>
      <p:cxnSp>
        <p:nvCxnSpPr>
          <p:cNvPr id="192" name="Google Shape;192;p14"/>
          <p:cNvCxnSpPr/>
          <p:nvPr/>
        </p:nvCxnSpPr>
        <p:spPr>
          <a:xfrm rot="10800000">
            <a:off x="13476944" y="5778245"/>
            <a:ext cx="0" cy="4003217"/>
          </a:xfrm>
          <a:prstGeom prst="straightConnector1">
            <a:avLst/>
          </a:prstGeom>
          <a:noFill/>
          <a:ln cap="flat" cmpd="sng" w="101600">
            <a:solidFill>
              <a:srgbClr val="21223E"/>
            </a:solidFill>
            <a:prstDash val="lgDash"/>
            <a:round/>
            <a:headEnd len="sm" w="sm" type="none"/>
            <a:tailEnd len="sm" w="sm" type="none"/>
          </a:ln>
        </p:spPr>
      </p:cxnSp>
      <p:pic>
        <p:nvPicPr>
          <p:cNvPr id="193" name="Google Shape;193;p14"/>
          <p:cNvPicPr preferRelativeResize="0"/>
          <p:nvPr/>
        </p:nvPicPr>
        <p:blipFill>
          <a:blip r:embed="rId6">
            <a:alphaModFix/>
          </a:blip>
          <a:stretch>
            <a:fillRect/>
          </a:stretch>
        </p:blipFill>
        <p:spPr>
          <a:xfrm>
            <a:off x="11415802" y="5924606"/>
            <a:ext cx="4122300" cy="4109619"/>
          </a:xfrm>
          <a:prstGeom prst="rect">
            <a:avLst/>
          </a:prstGeom>
          <a:noFill/>
          <a:ln>
            <a:noFill/>
          </a:ln>
        </p:spPr>
      </p:pic>
      <p:sp>
        <p:nvSpPr>
          <p:cNvPr id="194" name="Google Shape;194;p14"/>
          <p:cNvSpPr txBox="1"/>
          <p:nvPr/>
        </p:nvSpPr>
        <p:spPr>
          <a:xfrm>
            <a:off x="10247802" y="3080786"/>
            <a:ext cx="6458400" cy="5541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3600" u="none" cap="none" strike="noStrike">
                <a:solidFill>
                  <a:srgbClr val="000000"/>
                </a:solidFill>
                <a:latin typeface="Josefin Sans"/>
                <a:ea typeface="Josefin Sans"/>
                <a:cs typeface="Josefin Sans"/>
                <a:sym typeface="Josefin Sans"/>
              </a:rPr>
              <a:t>CRETACIOUS PERIOD</a:t>
            </a:r>
            <a:endParaRPr/>
          </a:p>
        </p:txBody>
      </p:sp>
      <p:sp>
        <p:nvSpPr>
          <p:cNvPr id="195" name="Google Shape;195;p14"/>
          <p:cNvSpPr txBox="1"/>
          <p:nvPr/>
        </p:nvSpPr>
        <p:spPr>
          <a:xfrm>
            <a:off x="10247802" y="3607995"/>
            <a:ext cx="6458400" cy="4308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2799" u="none" cap="none" strike="noStrike">
                <a:solidFill>
                  <a:srgbClr val="000000"/>
                </a:solidFill>
                <a:latin typeface="Josefin Sans"/>
                <a:ea typeface="Josefin Sans"/>
                <a:cs typeface="Josefin Sans"/>
                <a:sym typeface="Josefin Sans"/>
              </a:rPr>
              <a:t>146 MILLION YRS. AGO</a:t>
            </a:r>
            <a:endParaRPr/>
          </a:p>
        </p:txBody>
      </p:sp>
      <p:sp>
        <p:nvSpPr>
          <p:cNvPr id="196" name="Google Shape;196;p14"/>
          <p:cNvSpPr txBox="1"/>
          <p:nvPr/>
        </p:nvSpPr>
        <p:spPr>
          <a:xfrm>
            <a:off x="11375375" y="4231724"/>
            <a:ext cx="4203000" cy="1454700"/>
          </a:xfrm>
          <a:prstGeom prst="rect">
            <a:avLst/>
          </a:prstGeom>
          <a:noFill/>
          <a:ln>
            <a:noFill/>
          </a:ln>
        </p:spPr>
        <p:txBody>
          <a:bodyPr anchorCtr="0" anchor="t" bIns="0" lIns="0" spcFirstLastPara="1" rIns="0" wrap="square" tIns="0">
            <a:spAutoFit/>
          </a:bodyPr>
          <a:lstStyle/>
          <a:p>
            <a:pPr indent="0" lvl="0" marL="0" marR="0" rtl="0" algn="just">
              <a:lnSpc>
                <a:spcPct val="90000"/>
              </a:lnSpc>
              <a:spcBef>
                <a:spcPts val="0"/>
              </a:spcBef>
              <a:spcAft>
                <a:spcPts val="0"/>
              </a:spcAft>
              <a:buNone/>
            </a:pPr>
            <a:r>
              <a:rPr b="1" i="0" lang="en-US" sz="2100" u="none" cap="none" strike="noStrike">
                <a:solidFill>
                  <a:srgbClr val="21223E"/>
                </a:solidFill>
                <a:latin typeface="Josefin Sans"/>
                <a:ea typeface="Josefin Sans"/>
                <a:cs typeface="Josefin Sans"/>
                <a:sym typeface="Josefin Sans"/>
              </a:rPr>
              <a:t>Elaborate on the topic here.</a:t>
            </a:r>
            <a:endParaRPr/>
          </a:p>
          <a:p>
            <a:pPr indent="0" lvl="0" marL="0" marR="0" rtl="0" algn="just">
              <a:lnSpc>
                <a:spcPct val="90000"/>
              </a:lnSpc>
              <a:spcBef>
                <a:spcPts val="0"/>
              </a:spcBef>
              <a:spcAft>
                <a:spcPts val="0"/>
              </a:spcAft>
              <a:buNone/>
            </a:pPr>
            <a:r>
              <a:rPr b="1" i="0" lang="en-US" sz="2100" u="none" cap="none" strike="noStrike">
                <a:solidFill>
                  <a:srgbClr val="21223E"/>
                </a:solidFill>
                <a:latin typeface="Josefin Sans"/>
                <a:ea typeface="Josefin Sans"/>
                <a:cs typeface="Josefin Sans"/>
                <a:sym typeface="Josefin Sans"/>
              </a:rPr>
              <a:t>Lorem ipsum dolor sit amet, consectetur adipiscing elit, sed do eiusmod tempor incididunt ut labore et dolore magna aliqua. </a:t>
            </a:r>
            <a:endParaRPr/>
          </a:p>
        </p:txBody>
      </p:sp>
      <p:sp>
        <p:nvSpPr>
          <p:cNvPr id="197" name="Google Shape;197;p14"/>
          <p:cNvSpPr txBox="1"/>
          <p:nvPr/>
        </p:nvSpPr>
        <p:spPr>
          <a:xfrm>
            <a:off x="1028700" y="1219200"/>
            <a:ext cx="16905581" cy="1388111"/>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10400" u="none" cap="none" strike="noStrike">
                <a:solidFill>
                  <a:srgbClr val="21223E"/>
                </a:solidFill>
                <a:latin typeface="Josefin Sans"/>
                <a:ea typeface="Josefin Sans"/>
                <a:cs typeface="Josefin Sans"/>
                <a:sym typeface="Josefin Sans"/>
              </a:rPr>
              <a:t>TIMELINE</a:t>
            </a:r>
            <a:endParaRPr/>
          </a:p>
        </p:txBody>
      </p:sp>
    </p:spTree>
  </p:cSld>
  <p:clrMapOvr>
    <a:masterClrMapping/>
  </p:clrMapOvr>
  <p:transition spd="slow">
    <p:fade/>
  </p:transition>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F7E2"/>
        </a:solidFill>
      </p:bgPr>
    </p:bg>
    <p:spTree>
      <p:nvGrpSpPr>
        <p:cNvPr id="201" name="Shape 201"/>
        <p:cNvGrpSpPr/>
        <p:nvPr/>
      </p:nvGrpSpPr>
      <p:grpSpPr>
        <a:xfrm>
          <a:off x="0" y="0"/>
          <a:ext cx="0" cy="0"/>
          <a:chOff x="0" y="0"/>
          <a:chExt cx="0" cy="0"/>
        </a:xfrm>
      </p:grpSpPr>
      <p:pic>
        <p:nvPicPr>
          <p:cNvPr id="202" name="Google Shape;202;p15"/>
          <p:cNvPicPr preferRelativeResize="0"/>
          <p:nvPr/>
        </p:nvPicPr>
        <p:blipFill>
          <a:blip r:embed="rId3">
            <a:alphaModFix/>
          </a:blip>
          <a:stretch>
            <a:fillRect/>
          </a:stretch>
        </p:blipFill>
        <p:spPr>
          <a:xfrm>
            <a:off x="-2137240" y="-2124614"/>
            <a:ext cx="4274500" cy="4249214"/>
          </a:xfrm>
          <a:prstGeom prst="rect">
            <a:avLst/>
          </a:prstGeom>
          <a:noFill/>
          <a:ln>
            <a:noFill/>
          </a:ln>
        </p:spPr>
      </p:pic>
      <p:pic>
        <p:nvPicPr>
          <p:cNvPr id="203" name="Google Shape;203;p15"/>
          <p:cNvPicPr preferRelativeResize="0"/>
          <p:nvPr/>
        </p:nvPicPr>
        <p:blipFill>
          <a:blip r:embed="rId4">
            <a:alphaModFix/>
          </a:blip>
          <a:stretch>
            <a:fillRect/>
          </a:stretch>
        </p:blipFill>
        <p:spPr>
          <a:xfrm>
            <a:off x="13161825" y="-205950"/>
            <a:ext cx="18647352" cy="10689443"/>
          </a:xfrm>
          <a:prstGeom prst="rect">
            <a:avLst/>
          </a:prstGeom>
          <a:noFill/>
          <a:ln>
            <a:noFill/>
          </a:ln>
        </p:spPr>
      </p:pic>
      <p:pic>
        <p:nvPicPr>
          <p:cNvPr id="204" name="Google Shape;204;p15"/>
          <p:cNvPicPr preferRelativeResize="0"/>
          <p:nvPr/>
        </p:nvPicPr>
        <p:blipFill>
          <a:blip r:embed="rId5">
            <a:alphaModFix/>
          </a:blip>
          <a:stretch>
            <a:fillRect/>
          </a:stretch>
        </p:blipFill>
        <p:spPr>
          <a:xfrm>
            <a:off x="1028700" y="1028700"/>
            <a:ext cx="8334314" cy="2355900"/>
          </a:xfrm>
          <a:prstGeom prst="rect">
            <a:avLst/>
          </a:prstGeom>
          <a:noFill/>
          <a:ln>
            <a:noFill/>
          </a:ln>
        </p:spPr>
      </p:pic>
      <p:pic>
        <p:nvPicPr>
          <p:cNvPr id="205" name="Google Shape;205;p15"/>
          <p:cNvPicPr preferRelativeResize="0"/>
          <p:nvPr/>
        </p:nvPicPr>
        <p:blipFill>
          <a:blip r:embed="rId6">
            <a:alphaModFix/>
          </a:blip>
          <a:stretch>
            <a:fillRect/>
          </a:stretch>
        </p:blipFill>
        <p:spPr>
          <a:xfrm>
            <a:off x="1028700" y="3889425"/>
            <a:ext cx="8361486" cy="5349826"/>
          </a:xfrm>
          <a:prstGeom prst="rect">
            <a:avLst/>
          </a:prstGeom>
          <a:noFill/>
          <a:ln>
            <a:noFill/>
          </a:ln>
        </p:spPr>
      </p:pic>
      <p:pic>
        <p:nvPicPr>
          <p:cNvPr id="206" name="Google Shape;206;p15"/>
          <p:cNvPicPr preferRelativeResize="0"/>
          <p:nvPr/>
        </p:nvPicPr>
        <p:blipFill>
          <a:blip r:embed="rId7">
            <a:alphaModFix/>
          </a:blip>
          <a:stretch>
            <a:fillRect/>
          </a:stretch>
        </p:blipFill>
        <p:spPr>
          <a:xfrm>
            <a:off x="10014875" y="2610176"/>
            <a:ext cx="7244425" cy="6648124"/>
          </a:xfrm>
          <a:prstGeom prst="rect">
            <a:avLst/>
          </a:prstGeom>
          <a:noFill/>
          <a:ln>
            <a:noFill/>
          </a:ln>
        </p:spPr>
      </p:pic>
      <p:grpSp>
        <p:nvGrpSpPr>
          <p:cNvPr id="207" name="Google Shape;207;p15"/>
          <p:cNvGrpSpPr/>
          <p:nvPr/>
        </p:nvGrpSpPr>
        <p:grpSpPr>
          <a:xfrm>
            <a:off x="0" y="9781463"/>
            <a:ext cx="18288000" cy="505537"/>
            <a:chOff x="0" y="0"/>
            <a:chExt cx="24384000" cy="674049"/>
          </a:xfrm>
        </p:grpSpPr>
        <p:sp>
          <p:nvSpPr>
            <p:cNvPr id="208" name="Google Shape;208;p15"/>
            <p:cNvSpPr/>
            <p:nvPr/>
          </p:nvSpPr>
          <p:spPr>
            <a:xfrm>
              <a:off x="0" y="0"/>
              <a:ext cx="7771615" cy="674049"/>
            </a:xfrm>
            <a:custGeom>
              <a:rect b="b" l="l" r="r" t="t"/>
              <a:pathLst>
                <a:path extrusionOk="0" h="674049" w="7771615">
                  <a:moveTo>
                    <a:pt x="0" y="0"/>
                  </a:moveTo>
                  <a:lnTo>
                    <a:pt x="7771615" y="0"/>
                  </a:lnTo>
                  <a:lnTo>
                    <a:pt x="7771615" y="674049"/>
                  </a:lnTo>
                  <a:lnTo>
                    <a:pt x="0" y="674049"/>
                  </a:lnTo>
                  <a:lnTo>
                    <a:pt x="0" y="0"/>
                  </a:lnTo>
                  <a:close/>
                </a:path>
              </a:pathLst>
            </a:custGeom>
            <a:blipFill rotWithShape="1">
              <a:blip r:embed="rId8">
                <a:alphaModFix/>
              </a:blip>
              <a:stretch>
                <a:fillRect b="0" l="-22128" r="-79001" t="-2321894"/>
              </a:stretch>
            </a:blipFill>
            <a:ln>
              <a:noFill/>
            </a:ln>
          </p:spPr>
        </p:sp>
        <p:sp>
          <p:nvSpPr>
            <p:cNvPr id="209" name="Google Shape;209;p15"/>
            <p:cNvSpPr/>
            <p:nvPr/>
          </p:nvSpPr>
          <p:spPr>
            <a:xfrm flipH="1">
              <a:off x="7758915" y="0"/>
              <a:ext cx="4036313" cy="674049"/>
            </a:xfrm>
            <a:custGeom>
              <a:rect b="b" l="l" r="r" t="t"/>
              <a:pathLst>
                <a:path extrusionOk="0" h="674049" w="4036313">
                  <a:moveTo>
                    <a:pt x="4036313" y="0"/>
                  </a:moveTo>
                  <a:lnTo>
                    <a:pt x="0" y="0"/>
                  </a:lnTo>
                  <a:lnTo>
                    <a:pt x="0" y="674049"/>
                  </a:lnTo>
                  <a:lnTo>
                    <a:pt x="4036313" y="674049"/>
                  </a:lnTo>
                  <a:lnTo>
                    <a:pt x="4036313" y="0"/>
                  </a:lnTo>
                  <a:close/>
                </a:path>
              </a:pathLst>
            </a:custGeom>
            <a:blipFill rotWithShape="1">
              <a:blip r:embed="rId8">
                <a:alphaModFix/>
              </a:blip>
              <a:stretch>
                <a:fillRect b="0" l="-135139" r="-152112" t="-2321894"/>
              </a:stretch>
            </a:blipFill>
            <a:ln>
              <a:noFill/>
            </a:ln>
          </p:spPr>
        </p:sp>
        <p:sp>
          <p:nvSpPr>
            <p:cNvPr id="210" name="Google Shape;210;p15"/>
            <p:cNvSpPr/>
            <p:nvPr/>
          </p:nvSpPr>
          <p:spPr>
            <a:xfrm flipH="1">
              <a:off x="11782528" y="0"/>
              <a:ext cx="4036313" cy="674049"/>
            </a:xfrm>
            <a:custGeom>
              <a:rect b="b" l="l" r="r" t="t"/>
              <a:pathLst>
                <a:path extrusionOk="0" h="674049" w="4036313">
                  <a:moveTo>
                    <a:pt x="4036312" y="0"/>
                  </a:moveTo>
                  <a:lnTo>
                    <a:pt x="0" y="0"/>
                  </a:lnTo>
                  <a:lnTo>
                    <a:pt x="0" y="674049"/>
                  </a:lnTo>
                  <a:lnTo>
                    <a:pt x="4036312" y="674049"/>
                  </a:lnTo>
                  <a:lnTo>
                    <a:pt x="4036312" y="0"/>
                  </a:lnTo>
                  <a:close/>
                </a:path>
              </a:pathLst>
            </a:custGeom>
            <a:blipFill rotWithShape="1">
              <a:blip r:embed="rId8">
                <a:alphaModFix/>
              </a:blip>
              <a:stretch>
                <a:fillRect b="0" l="-135139" r="-152112" t="-2321894"/>
              </a:stretch>
            </a:blipFill>
            <a:ln>
              <a:noFill/>
            </a:ln>
          </p:spPr>
        </p:sp>
        <p:sp>
          <p:nvSpPr>
            <p:cNvPr id="211" name="Google Shape;211;p15"/>
            <p:cNvSpPr/>
            <p:nvPr/>
          </p:nvSpPr>
          <p:spPr>
            <a:xfrm flipH="1">
              <a:off x="15793440" y="0"/>
              <a:ext cx="4036313" cy="674049"/>
            </a:xfrm>
            <a:custGeom>
              <a:rect b="b" l="l" r="r" t="t"/>
              <a:pathLst>
                <a:path extrusionOk="0" h="674049" w="4036313">
                  <a:moveTo>
                    <a:pt x="4036313" y="0"/>
                  </a:moveTo>
                  <a:lnTo>
                    <a:pt x="0" y="0"/>
                  </a:lnTo>
                  <a:lnTo>
                    <a:pt x="0" y="674049"/>
                  </a:lnTo>
                  <a:lnTo>
                    <a:pt x="4036313" y="674049"/>
                  </a:lnTo>
                  <a:lnTo>
                    <a:pt x="4036313" y="0"/>
                  </a:lnTo>
                  <a:close/>
                </a:path>
              </a:pathLst>
            </a:custGeom>
            <a:blipFill rotWithShape="1">
              <a:blip r:embed="rId8">
                <a:alphaModFix/>
              </a:blip>
              <a:stretch>
                <a:fillRect b="0" l="-135139" r="-152112" t="-2321894"/>
              </a:stretch>
            </a:blipFill>
            <a:ln>
              <a:noFill/>
            </a:ln>
          </p:spPr>
        </p:sp>
        <p:sp>
          <p:nvSpPr>
            <p:cNvPr id="212" name="Google Shape;212;p15"/>
            <p:cNvSpPr/>
            <p:nvPr/>
          </p:nvSpPr>
          <p:spPr>
            <a:xfrm flipH="1">
              <a:off x="19336710" y="0"/>
              <a:ext cx="5047290" cy="674049"/>
            </a:xfrm>
            <a:custGeom>
              <a:rect b="b" l="l" r="r" t="t"/>
              <a:pathLst>
                <a:path extrusionOk="0" h="674049" w="5047290">
                  <a:moveTo>
                    <a:pt x="5047290" y="0"/>
                  </a:moveTo>
                  <a:lnTo>
                    <a:pt x="0" y="0"/>
                  </a:lnTo>
                  <a:lnTo>
                    <a:pt x="0" y="674049"/>
                  </a:lnTo>
                  <a:lnTo>
                    <a:pt x="5047290" y="674049"/>
                  </a:lnTo>
                  <a:lnTo>
                    <a:pt x="5047290" y="0"/>
                  </a:lnTo>
                  <a:close/>
                </a:path>
              </a:pathLst>
            </a:custGeom>
            <a:blipFill rotWithShape="1">
              <a:blip r:embed="rId8">
                <a:alphaModFix/>
              </a:blip>
              <a:stretch>
                <a:fillRect b="0" l="-35357" r="-174335" t="-2321894"/>
              </a:stretch>
            </a:blipFill>
            <a:ln>
              <a:noFill/>
            </a:ln>
          </p:spPr>
        </p:sp>
      </p:grpSp>
      <p:sp>
        <p:nvSpPr>
          <p:cNvPr id="213" name="Google Shape;213;p15"/>
          <p:cNvSpPr txBox="1"/>
          <p:nvPr/>
        </p:nvSpPr>
        <p:spPr>
          <a:xfrm>
            <a:off x="10014878" y="1219200"/>
            <a:ext cx="16905581" cy="1388111"/>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10400" u="none" cap="none" strike="noStrike">
                <a:solidFill>
                  <a:srgbClr val="21223E"/>
                </a:solidFill>
                <a:latin typeface="Josefin Sans"/>
                <a:ea typeface="Josefin Sans"/>
                <a:cs typeface="Josefin Sans"/>
                <a:sym typeface="Josefin Sans"/>
              </a:rPr>
              <a:t>GALLERY</a:t>
            </a:r>
            <a:endParaRPr/>
          </a:p>
        </p:txBody>
      </p:sp>
    </p:spTree>
  </p:cSld>
  <p:clrMapOvr>
    <a:masterClrMapping/>
  </p:clrMapOvr>
  <p:transition spd="slow">
    <p:fade/>
  </p:transition>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Illustrated Morph Education Slides">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