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6"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Lst>
  <p:sldSz cy="5143500" cx="9144000"/>
  <p:notesSz cx="6858000" cy="9144000"/>
  <p:embeddedFontLst>
    <p:embeddedFont>
      <p:font typeface="Playfair Display Medium"/>
      <p:regular r:id="rId24"/>
      <p:bold r:id="rId25"/>
      <p:italic r:id="rId26"/>
      <p:boldItalic r:id="rId27"/>
    </p:embeddedFont>
    <p:embeddedFont>
      <p:font typeface="Nunito"/>
      <p:regular r:id="rId28"/>
      <p:bold r:id="rId29"/>
      <p:italic r:id="rId30"/>
      <p:boldItalic r:id="rId31"/>
    </p:embeddedFont>
    <p:embeddedFont>
      <p:font typeface="Playfair Display"/>
      <p:regular r:id="rId32"/>
      <p:bold r:id="rId33"/>
      <p:italic r:id="rId34"/>
      <p:boldItalic r:id="rId35"/>
    </p:embeddedFont>
    <p:embeddedFont>
      <p:font typeface="Montserrat"/>
      <p:regular r:id="rId36"/>
      <p:bold r:id="rId37"/>
      <p:italic r:id="rId38"/>
      <p:boldItalic r:id="rId3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font" Target="fonts/PlayfairDisplayMedium-regular.fntdata"/><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PlayfairDisplayMedium-italic.fntdata"/><Relationship Id="rId25" Type="http://schemas.openxmlformats.org/officeDocument/2006/relationships/font" Target="fonts/PlayfairDisplayMedium-bold.fntdata"/><Relationship Id="rId28" Type="http://schemas.openxmlformats.org/officeDocument/2006/relationships/font" Target="fonts/Nunito-regular.fntdata"/><Relationship Id="rId27" Type="http://schemas.openxmlformats.org/officeDocument/2006/relationships/font" Target="fonts/PlayfairDisplayMedium-boldItalic.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Nunito-bold.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Nunito-boldItalic.fntdata"/><Relationship Id="rId30" Type="http://schemas.openxmlformats.org/officeDocument/2006/relationships/font" Target="fonts/Nunito-italic.fntdata"/><Relationship Id="rId11" Type="http://schemas.openxmlformats.org/officeDocument/2006/relationships/slide" Target="slides/slide6.xml"/><Relationship Id="rId33" Type="http://schemas.openxmlformats.org/officeDocument/2006/relationships/font" Target="fonts/PlayfairDisplay-bold.fntdata"/><Relationship Id="rId10" Type="http://schemas.openxmlformats.org/officeDocument/2006/relationships/slide" Target="slides/slide5.xml"/><Relationship Id="rId32" Type="http://schemas.openxmlformats.org/officeDocument/2006/relationships/font" Target="fonts/PlayfairDisplay-regular.fntdata"/><Relationship Id="rId13" Type="http://schemas.openxmlformats.org/officeDocument/2006/relationships/slide" Target="slides/slide8.xml"/><Relationship Id="rId35" Type="http://schemas.openxmlformats.org/officeDocument/2006/relationships/font" Target="fonts/PlayfairDisplay-boldItalic.fntdata"/><Relationship Id="rId12" Type="http://schemas.openxmlformats.org/officeDocument/2006/relationships/slide" Target="slides/slide7.xml"/><Relationship Id="rId34" Type="http://schemas.openxmlformats.org/officeDocument/2006/relationships/font" Target="fonts/PlayfairDisplay-italic.fntdata"/><Relationship Id="rId15" Type="http://schemas.openxmlformats.org/officeDocument/2006/relationships/slide" Target="slides/slide10.xml"/><Relationship Id="rId37" Type="http://schemas.openxmlformats.org/officeDocument/2006/relationships/font" Target="fonts/Montserrat-bold.fntdata"/><Relationship Id="rId14" Type="http://schemas.openxmlformats.org/officeDocument/2006/relationships/slide" Target="slides/slide9.xml"/><Relationship Id="rId36" Type="http://schemas.openxmlformats.org/officeDocument/2006/relationships/font" Target="fonts/Montserrat-regular.fntdata"/><Relationship Id="rId17" Type="http://schemas.openxmlformats.org/officeDocument/2006/relationships/slide" Target="slides/slide12.xml"/><Relationship Id="rId39" Type="http://schemas.openxmlformats.org/officeDocument/2006/relationships/font" Target="fonts/Montserrat-boldItalic.fntdata"/><Relationship Id="rId16" Type="http://schemas.openxmlformats.org/officeDocument/2006/relationships/slide" Target="slides/slide11.xml"/><Relationship Id="rId38" Type="http://schemas.openxmlformats.org/officeDocument/2006/relationships/font" Target="fonts/Montserrat-italic.fnt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g2dba728d59f_1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5" name="Google Shape;215;g2dba728d59f_1_7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8" name="Shape 518"/>
        <p:cNvGrpSpPr/>
        <p:nvPr/>
      </p:nvGrpSpPr>
      <p:grpSpPr>
        <a:xfrm>
          <a:off x="0" y="0"/>
          <a:ext cx="0" cy="0"/>
          <a:chOff x="0" y="0"/>
          <a:chExt cx="0" cy="0"/>
        </a:xfrm>
      </p:grpSpPr>
      <p:sp>
        <p:nvSpPr>
          <p:cNvPr id="519" name="Google Shape;519;g2dba728d59f_1_3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20" name="Google Shape;520;g2dba728d59f_1_37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4" name="Shape 544"/>
        <p:cNvGrpSpPr/>
        <p:nvPr/>
      </p:nvGrpSpPr>
      <p:grpSpPr>
        <a:xfrm>
          <a:off x="0" y="0"/>
          <a:ext cx="0" cy="0"/>
          <a:chOff x="0" y="0"/>
          <a:chExt cx="0" cy="0"/>
        </a:xfrm>
      </p:grpSpPr>
      <p:sp>
        <p:nvSpPr>
          <p:cNvPr id="545" name="Google Shape;545;g2dba728d59f_1_3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46" name="Google Shape;546;g2dba728d59f_1_39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7" name="Shape 557"/>
        <p:cNvGrpSpPr/>
        <p:nvPr/>
      </p:nvGrpSpPr>
      <p:grpSpPr>
        <a:xfrm>
          <a:off x="0" y="0"/>
          <a:ext cx="0" cy="0"/>
          <a:chOff x="0" y="0"/>
          <a:chExt cx="0" cy="0"/>
        </a:xfrm>
      </p:grpSpPr>
      <p:sp>
        <p:nvSpPr>
          <p:cNvPr id="558" name="Google Shape;558;g2dba728d59f_1_4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59" name="Google Shape;559;g2dba728d59f_1_40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2" name="Shape 592"/>
        <p:cNvGrpSpPr/>
        <p:nvPr/>
      </p:nvGrpSpPr>
      <p:grpSpPr>
        <a:xfrm>
          <a:off x="0" y="0"/>
          <a:ext cx="0" cy="0"/>
          <a:chOff x="0" y="0"/>
          <a:chExt cx="0" cy="0"/>
        </a:xfrm>
      </p:grpSpPr>
      <p:sp>
        <p:nvSpPr>
          <p:cNvPr id="593" name="Google Shape;593;g2dba728d59f_1_4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94" name="Google Shape;594;g2dba728d59f_1_44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8" name="Shape 618"/>
        <p:cNvGrpSpPr/>
        <p:nvPr/>
      </p:nvGrpSpPr>
      <p:grpSpPr>
        <a:xfrm>
          <a:off x="0" y="0"/>
          <a:ext cx="0" cy="0"/>
          <a:chOff x="0" y="0"/>
          <a:chExt cx="0" cy="0"/>
        </a:xfrm>
      </p:grpSpPr>
      <p:sp>
        <p:nvSpPr>
          <p:cNvPr id="619" name="Google Shape;619;g2dba728d59f_1_4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20" name="Google Shape;620;g2dba728d59f_1_46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0" name="Shape 650"/>
        <p:cNvGrpSpPr/>
        <p:nvPr/>
      </p:nvGrpSpPr>
      <p:grpSpPr>
        <a:xfrm>
          <a:off x="0" y="0"/>
          <a:ext cx="0" cy="0"/>
          <a:chOff x="0" y="0"/>
          <a:chExt cx="0" cy="0"/>
        </a:xfrm>
      </p:grpSpPr>
      <p:sp>
        <p:nvSpPr>
          <p:cNvPr id="651" name="Google Shape;651;g2dba728d59f_1_4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52" name="Google Shape;652;g2dba728d59f_1_49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5" name="Shape 685"/>
        <p:cNvGrpSpPr/>
        <p:nvPr/>
      </p:nvGrpSpPr>
      <p:grpSpPr>
        <a:xfrm>
          <a:off x="0" y="0"/>
          <a:ext cx="0" cy="0"/>
          <a:chOff x="0" y="0"/>
          <a:chExt cx="0" cy="0"/>
        </a:xfrm>
      </p:grpSpPr>
      <p:sp>
        <p:nvSpPr>
          <p:cNvPr id="686" name="Google Shape;686;g2dba728d59f_1_5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87" name="Google Shape;687;g2dba728d59f_1_53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2" name="Shape 702"/>
        <p:cNvGrpSpPr/>
        <p:nvPr/>
      </p:nvGrpSpPr>
      <p:grpSpPr>
        <a:xfrm>
          <a:off x="0" y="0"/>
          <a:ext cx="0" cy="0"/>
          <a:chOff x="0" y="0"/>
          <a:chExt cx="0" cy="0"/>
        </a:xfrm>
      </p:grpSpPr>
      <p:sp>
        <p:nvSpPr>
          <p:cNvPr id="703" name="Google Shape;703;g2dba728d59f_1_5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04" name="Google Shape;704;g2dba728d59f_1_54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8" name="Shape 778"/>
        <p:cNvGrpSpPr/>
        <p:nvPr/>
      </p:nvGrpSpPr>
      <p:grpSpPr>
        <a:xfrm>
          <a:off x="0" y="0"/>
          <a:ext cx="0" cy="0"/>
          <a:chOff x="0" y="0"/>
          <a:chExt cx="0" cy="0"/>
        </a:xfrm>
      </p:grpSpPr>
      <p:sp>
        <p:nvSpPr>
          <p:cNvPr id="779" name="Google Shape;779;g2dba728d59f_1_6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80" name="Google Shape;780;g2dba728d59f_1_62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g2dba728d59f_1_1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5" name="Google Shape;295;g2dba728d59f_1_15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 name="Shape 335"/>
        <p:cNvGrpSpPr/>
        <p:nvPr/>
      </p:nvGrpSpPr>
      <p:grpSpPr>
        <a:xfrm>
          <a:off x="0" y="0"/>
          <a:ext cx="0" cy="0"/>
          <a:chOff x="0" y="0"/>
          <a:chExt cx="0" cy="0"/>
        </a:xfrm>
      </p:grpSpPr>
      <p:sp>
        <p:nvSpPr>
          <p:cNvPr id="336" name="Google Shape;336;g2dba728d59f_1_1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7" name="Google Shape;337;g2dba728d59f_1_19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2" name="Shape 352"/>
        <p:cNvGrpSpPr/>
        <p:nvPr/>
      </p:nvGrpSpPr>
      <p:grpSpPr>
        <a:xfrm>
          <a:off x="0" y="0"/>
          <a:ext cx="0" cy="0"/>
          <a:chOff x="0" y="0"/>
          <a:chExt cx="0" cy="0"/>
        </a:xfrm>
      </p:grpSpPr>
      <p:sp>
        <p:nvSpPr>
          <p:cNvPr id="353" name="Google Shape;353;g2dba728d59f_1_2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4" name="Google Shape;354;g2dba728d59f_1_2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0" name="Shape 400"/>
        <p:cNvGrpSpPr/>
        <p:nvPr/>
      </p:nvGrpSpPr>
      <p:grpSpPr>
        <a:xfrm>
          <a:off x="0" y="0"/>
          <a:ext cx="0" cy="0"/>
          <a:chOff x="0" y="0"/>
          <a:chExt cx="0" cy="0"/>
        </a:xfrm>
      </p:grpSpPr>
      <p:sp>
        <p:nvSpPr>
          <p:cNvPr id="401" name="Google Shape;401;g2dba728d59f_1_2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2" name="Google Shape;402;g2dba728d59f_1_25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9" name="Shape 419"/>
        <p:cNvGrpSpPr/>
        <p:nvPr/>
      </p:nvGrpSpPr>
      <p:grpSpPr>
        <a:xfrm>
          <a:off x="0" y="0"/>
          <a:ext cx="0" cy="0"/>
          <a:chOff x="0" y="0"/>
          <a:chExt cx="0" cy="0"/>
        </a:xfrm>
      </p:grpSpPr>
      <p:sp>
        <p:nvSpPr>
          <p:cNvPr id="420" name="Google Shape;420;g2dba728d59f_1_2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1" name="Google Shape;421;g2dba728d59f_1_27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0" name="Shape 440"/>
        <p:cNvGrpSpPr/>
        <p:nvPr/>
      </p:nvGrpSpPr>
      <p:grpSpPr>
        <a:xfrm>
          <a:off x="0" y="0"/>
          <a:ext cx="0" cy="0"/>
          <a:chOff x="0" y="0"/>
          <a:chExt cx="0" cy="0"/>
        </a:xfrm>
      </p:grpSpPr>
      <p:sp>
        <p:nvSpPr>
          <p:cNvPr id="441" name="Google Shape;441;g2dba728d59f_1_2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42" name="Google Shape;442;g2dba728d59f_1_29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1" name="Shape 481"/>
        <p:cNvGrpSpPr/>
        <p:nvPr/>
      </p:nvGrpSpPr>
      <p:grpSpPr>
        <a:xfrm>
          <a:off x="0" y="0"/>
          <a:ext cx="0" cy="0"/>
          <a:chOff x="0" y="0"/>
          <a:chExt cx="0" cy="0"/>
        </a:xfrm>
      </p:grpSpPr>
      <p:sp>
        <p:nvSpPr>
          <p:cNvPr id="482" name="Google Shape;482;g2dba728d59f_1_3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83" name="Google Shape;483;g2dba728d59f_1_33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3" name="Shape 503"/>
        <p:cNvGrpSpPr/>
        <p:nvPr/>
      </p:nvGrpSpPr>
      <p:grpSpPr>
        <a:xfrm>
          <a:off x="0" y="0"/>
          <a:ext cx="0" cy="0"/>
          <a:chOff x="0" y="0"/>
          <a:chExt cx="0" cy="0"/>
        </a:xfrm>
      </p:grpSpPr>
      <p:sp>
        <p:nvSpPr>
          <p:cNvPr id="504" name="Google Shape;504;g2dba728d59f_1_3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05" name="Google Shape;505;g2dba728d59f_1_35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pic>
        <p:nvPicPr>
          <p:cNvPr id="10" name="Google Shape;10;p2"/>
          <p:cNvPicPr preferRelativeResize="0"/>
          <p:nvPr/>
        </p:nvPicPr>
        <p:blipFill rotWithShape="1">
          <a:blip r:embed="rId2">
            <a:alphaModFix/>
          </a:blip>
          <a:srcRect b="7806" l="0" r="0" t="7798"/>
          <a:stretch/>
        </p:blipFill>
        <p:spPr>
          <a:xfrm>
            <a:off x="0" y="0"/>
            <a:ext cx="9143823" cy="5143501"/>
          </a:xfrm>
          <a:prstGeom prst="rect">
            <a:avLst/>
          </a:prstGeom>
          <a:noFill/>
          <a:ln>
            <a:noFill/>
          </a:ln>
        </p:spPr>
      </p:pic>
      <p:grpSp>
        <p:nvGrpSpPr>
          <p:cNvPr id="11" name="Google Shape;11;p2"/>
          <p:cNvGrpSpPr/>
          <p:nvPr/>
        </p:nvGrpSpPr>
        <p:grpSpPr>
          <a:xfrm>
            <a:off x="0" y="916786"/>
            <a:ext cx="9143818" cy="3237784"/>
            <a:chOff x="0" y="-38100"/>
            <a:chExt cx="4816592" cy="1705533"/>
          </a:xfrm>
        </p:grpSpPr>
        <p:sp>
          <p:nvSpPr>
            <p:cNvPr id="12" name="Google Shape;12;p2"/>
            <p:cNvSpPr/>
            <p:nvPr/>
          </p:nvSpPr>
          <p:spPr>
            <a:xfrm>
              <a:off x="0" y="0"/>
              <a:ext cx="4816592" cy="1667433"/>
            </a:xfrm>
            <a:custGeom>
              <a:rect b="b" l="l" r="r" t="t"/>
              <a:pathLst>
                <a:path extrusionOk="0" h="1667433" w="4816592">
                  <a:moveTo>
                    <a:pt x="0" y="0"/>
                  </a:moveTo>
                  <a:lnTo>
                    <a:pt x="4816592" y="0"/>
                  </a:lnTo>
                  <a:lnTo>
                    <a:pt x="4816592" y="1667433"/>
                  </a:lnTo>
                  <a:lnTo>
                    <a:pt x="0" y="1667433"/>
                  </a:lnTo>
                  <a:close/>
                </a:path>
              </a:pathLst>
            </a:custGeom>
            <a:solidFill>
              <a:srgbClr val="D8E7EC">
                <a:alpha val="37250"/>
              </a:srgbClr>
            </a:solidFill>
            <a:ln>
              <a:noFill/>
            </a:ln>
          </p:spPr>
        </p:sp>
        <p:sp>
          <p:nvSpPr>
            <p:cNvPr id="13" name="Google Shape;13;p2"/>
            <p:cNvSpPr txBox="1"/>
            <p:nvPr/>
          </p:nvSpPr>
          <p:spPr>
            <a:xfrm>
              <a:off x="0" y="-38100"/>
              <a:ext cx="4816500" cy="1705500"/>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4" name="Google Shape;14;p2"/>
          <p:cNvGrpSpPr/>
          <p:nvPr/>
        </p:nvGrpSpPr>
        <p:grpSpPr>
          <a:xfrm>
            <a:off x="0" y="1997343"/>
            <a:ext cx="9143818" cy="1076465"/>
            <a:chOff x="0" y="-38100"/>
            <a:chExt cx="4816592" cy="567038"/>
          </a:xfrm>
        </p:grpSpPr>
        <p:sp>
          <p:nvSpPr>
            <p:cNvPr id="15" name="Google Shape;15;p2"/>
            <p:cNvSpPr/>
            <p:nvPr/>
          </p:nvSpPr>
          <p:spPr>
            <a:xfrm>
              <a:off x="0" y="0"/>
              <a:ext cx="4816592" cy="528938"/>
            </a:xfrm>
            <a:custGeom>
              <a:rect b="b" l="l" r="r" t="t"/>
              <a:pathLst>
                <a:path extrusionOk="0" h="528938" w="4816592">
                  <a:moveTo>
                    <a:pt x="0" y="0"/>
                  </a:moveTo>
                  <a:lnTo>
                    <a:pt x="4816592" y="0"/>
                  </a:lnTo>
                  <a:lnTo>
                    <a:pt x="4816592" y="528938"/>
                  </a:lnTo>
                  <a:lnTo>
                    <a:pt x="0" y="528938"/>
                  </a:lnTo>
                  <a:close/>
                </a:path>
              </a:pathLst>
            </a:custGeom>
            <a:solidFill>
              <a:srgbClr val="E1C9C3"/>
            </a:solidFill>
            <a:ln>
              <a:noFill/>
            </a:ln>
          </p:spPr>
        </p:sp>
        <p:sp>
          <p:nvSpPr>
            <p:cNvPr id="16" name="Google Shape;16;p2"/>
            <p:cNvSpPr txBox="1"/>
            <p:nvPr/>
          </p:nvSpPr>
          <p:spPr>
            <a:xfrm>
              <a:off x="0" y="-38100"/>
              <a:ext cx="4816500" cy="567000"/>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7" name="Google Shape;17;p2"/>
          <p:cNvGrpSpPr/>
          <p:nvPr/>
        </p:nvGrpSpPr>
        <p:grpSpPr>
          <a:xfrm>
            <a:off x="1730086" y="3654792"/>
            <a:ext cx="5683810" cy="500039"/>
            <a:chOff x="0" y="-38100"/>
            <a:chExt cx="2994000" cy="263400"/>
          </a:xfrm>
        </p:grpSpPr>
        <p:sp>
          <p:nvSpPr>
            <p:cNvPr id="18" name="Google Shape;18;p2"/>
            <p:cNvSpPr/>
            <p:nvPr/>
          </p:nvSpPr>
          <p:spPr>
            <a:xfrm>
              <a:off x="0" y="0"/>
              <a:ext cx="2993950" cy="225191"/>
            </a:xfrm>
            <a:custGeom>
              <a:rect b="b" l="l" r="r" t="t"/>
              <a:pathLst>
                <a:path extrusionOk="0" h="225191" w="2993950">
                  <a:moveTo>
                    <a:pt x="0" y="0"/>
                  </a:moveTo>
                  <a:lnTo>
                    <a:pt x="2993950" y="0"/>
                  </a:lnTo>
                  <a:lnTo>
                    <a:pt x="2993950" y="225191"/>
                  </a:lnTo>
                  <a:lnTo>
                    <a:pt x="0" y="225191"/>
                  </a:lnTo>
                  <a:close/>
                </a:path>
              </a:pathLst>
            </a:custGeom>
            <a:solidFill>
              <a:srgbClr val="D8E7EC"/>
            </a:solidFill>
            <a:ln>
              <a:noFill/>
            </a:ln>
          </p:spPr>
        </p:sp>
        <p:sp>
          <p:nvSpPr>
            <p:cNvPr id="19" name="Google Shape;19;p2"/>
            <p:cNvSpPr txBox="1"/>
            <p:nvPr/>
          </p:nvSpPr>
          <p:spPr>
            <a:xfrm>
              <a:off x="0" y="-38100"/>
              <a:ext cx="2994000" cy="263400"/>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0" name="Google Shape;20;p2"/>
          <p:cNvGrpSpPr/>
          <p:nvPr/>
        </p:nvGrpSpPr>
        <p:grpSpPr>
          <a:xfrm>
            <a:off x="1730086" y="916538"/>
            <a:ext cx="5683810" cy="500039"/>
            <a:chOff x="0" y="-38100"/>
            <a:chExt cx="2994000" cy="263400"/>
          </a:xfrm>
        </p:grpSpPr>
        <p:sp>
          <p:nvSpPr>
            <p:cNvPr id="21" name="Google Shape;21;p2"/>
            <p:cNvSpPr/>
            <p:nvPr/>
          </p:nvSpPr>
          <p:spPr>
            <a:xfrm>
              <a:off x="0" y="0"/>
              <a:ext cx="2993950" cy="225191"/>
            </a:xfrm>
            <a:custGeom>
              <a:rect b="b" l="l" r="r" t="t"/>
              <a:pathLst>
                <a:path extrusionOk="0" h="225191" w="2993950">
                  <a:moveTo>
                    <a:pt x="0" y="0"/>
                  </a:moveTo>
                  <a:lnTo>
                    <a:pt x="2993950" y="0"/>
                  </a:lnTo>
                  <a:lnTo>
                    <a:pt x="2993950" y="225191"/>
                  </a:lnTo>
                  <a:lnTo>
                    <a:pt x="0" y="225191"/>
                  </a:lnTo>
                  <a:close/>
                </a:path>
              </a:pathLst>
            </a:custGeom>
            <a:solidFill>
              <a:srgbClr val="E1C9C3"/>
            </a:solidFill>
            <a:ln>
              <a:noFill/>
            </a:ln>
          </p:spPr>
        </p:sp>
        <p:sp>
          <p:nvSpPr>
            <p:cNvPr id="22" name="Google Shape;22;p2"/>
            <p:cNvSpPr txBox="1"/>
            <p:nvPr/>
          </p:nvSpPr>
          <p:spPr>
            <a:xfrm>
              <a:off x="0" y="-38100"/>
              <a:ext cx="2994000" cy="263400"/>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3" name="Google Shape;23;p2"/>
          <p:cNvGrpSpPr/>
          <p:nvPr/>
        </p:nvGrpSpPr>
        <p:grpSpPr>
          <a:xfrm>
            <a:off x="1409453" y="916538"/>
            <a:ext cx="199902" cy="500039"/>
            <a:chOff x="0" y="-38100"/>
            <a:chExt cx="105300" cy="263400"/>
          </a:xfrm>
        </p:grpSpPr>
        <p:sp>
          <p:nvSpPr>
            <p:cNvPr id="24" name="Google Shape;24;p2"/>
            <p:cNvSpPr/>
            <p:nvPr/>
          </p:nvSpPr>
          <p:spPr>
            <a:xfrm>
              <a:off x="0" y="0"/>
              <a:ext cx="105168" cy="225191"/>
            </a:xfrm>
            <a:custGeom>
              <a:rect b="b" l="l" r="r" t="t"/>
              <a:pathLst>
                <a:path extrusionOk="0" h="225191" w="105168">
                  <a:moveTo>
                    <a:pt x="0" y="0"/>
                  </a:moveTo>
                  <a:lnTo>
                    <a:pt x="105168" y="0"/>
                  </a:lnTo>
                  <a:lnTo>
                    <a:pt x="105168" y="225191"/>
                  </a:lnTo>
                  <a:lnTo>
                    <a:pt x="0" y="225191"/>
                  </a:lnTo>
                  <a:close/>
                </a:path>
              </a:pathLst>
            </a:custGeom>
            <a:solidFill>
              <a:srgbClr val="D8E7EC"/>
            </a:solidFill>
            <a:ln>
              <a:noFill/>
            </a:ln>
          </p:spPr>
        </p:sp>
        <p:sp>
          <p:nvSpPr>
            <p:cNvPr id="25" name="Google Shape;25;p2"/>
            <p:cNvSpPr txBox="1"/>
            <p:nvPr/>
          </p:nvSpPr>
          <p:spPr>
            <a:xfrm>
              <a:off x="0" y="-38100"/>
              <a:ext cx="105300" cy="263400"/>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6" name="Google Shape;26;p2"/>
          <p:cNvGrpSpPr/>
          <p:nvPr/>
        </p:nvGrpSpPr>
        <p:grpSpPr>
          <a:xfrm>
            <a:off x="8807843" y="916538"/>
            <a:ext cx="199902" cy="500039"/>
            <a:chOff x="0" y="-38100"/>
            <a:chExt cx="105300" cy="263400"/>
          </a:xfrm>
        </p:grpSpPr>
        <p:sp>
          <p:nvSpPr>
            <p:cNvPr id="27" name="Google Shape;27;p2"/>
            <p:cNvSpPr/>
            <p:nvPr/>
          </p:nvSpPr>
          <p:spPr>
            <a:xfrm>
              <a:off x="0" y="0"/>
              <a:ext cx="105168" cy="225191"/>
            </a:xfrm>
            <a:custGeom>
              <a:rect b="b" l="l" r="r" t="t"/>
              <a:pathLst>
                <a:path extrusionOk="0" h="225191" w="105168">
                  <a:moveTo>
                    <a:pt x="0" y="0"/>
                  </a:moveTo>
                  <a:lnTo>
                    <a:pt x="105168" y="0"/>
                  </a:lnTo>
                  <a:lnTo>
                    <a:pt x="105168" y="225191"/>
                  </a:lnTo>
                  <a:lnTo>
                    <a:pt x="0" y="225191"/>
                  </a:lnTo>
                  <a:close/>
                </a:path>
              </a:pathLst>
            </a:custGeom>
            <a:solidFill>
              <a:srgbClr val="D8E7EC"/>
            </a:solidFill>
            <a:ln>
              <a:noFill/>
            </a:ln>
          </p:spPr>
        </p:sp>
        <p:sp>
          <p:nvSpPr>
            <p:cNvPr id="28" name="Google Shape;28;p2"/>
            <p:cNvSpPr txBox="1"/>
            <p:nvPr/>
          </p:nvSpPr>
          <p:spPr>
            <a:xfrm>
              <a:off x="0" y="-38100"/>
              <a:ext cx="105300" cy="263400"/>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9" name="Google Shape;29;p2"/>
          <p:cNvGrpSpPr/>
          <p:nvPr/>
        </p:nvGrpSpPr>
        <p:grpSpPr>
          <a:xfrm>
            <a:off x="8807843" y="3654792"/>
            <a:ext cx="199902" cy="500039"/>
            <a:chOff x="0" y="-38100"/>
            <a:chExt cx="105300" cy="263400"/>
          </a:xfrm>
        </p:grpSpPr>
        <p:sp>
          <p:nvSpPr>
            <p:cNvPr id="30" name="Google Shape;30;p2"/>
            <p:cNvSpPr/>
            <p:nvPr/>
          </p:nvSpPr>
          <p:spPr>
            <a:xfrm>
              <a:off x="0" y="0"/>
              <a:ext cx="105168" cy="225191"/>
            </a:xfrm>
            <a:custGeom>
              <a:rect b="b" l="l" r="r" t="t"/>
              <a:pathLst>
                <a:path extrusionOk="0" h="225191" w="105168">
                  <a:moveTo>
                    <a:pt x="0" y="0"/>
                  </a:moveTo>
                  <a:lnTo>
                    <a:pt x="105168" y="0"/>
                  </a:lnTo>
                  <a:lnTo>
                    <a:pt x="105168" y="225191"/>
                  </a:lnTo>
                  <a:lnTo>
                    <a:pt x="0" y="225191"/>
                  </a:lnTo>
                  <a:close/>
                </a:path>
              </a:pathLst>
            </a:custGeom>
            <a:solidFill>
              <a:srgbClr val="E1C9C3"/>
            </a:solidFill>
            <a:ln>
              <a:noFill/>
            </a:ln>
          </p:spPr>
        </p:sp>
        <p:sp>
          <p:nvSpPr>
            <p:cNvPr id="31" name="Google Shape;31;p2"/>
            <p:cNvSpPr txBox="1"/>
            <p:nvPr/>
          </p:nvSpPr>
          <p:spPr>
            <a:xfrm>
              <a:off x="0" y="-38100"/>
              <a:ext cx="105300" cy="263400"/>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2" name="Google Shape;32;p2"/>
          <p:cNvGrpSpPr/>
          <p:nvPr/>
        </p:nvGrpSpPr>
        <p:grpSpPr>
          <a:xfrm>
            <a:off x="1411370" y="3654792"/>
            <a:ext cx="199902" cy="500039"/>
            <a:chOff x="0" y="-38100"/>
            <a:chExt cx="105300" cy="263400"/>
          </a:xfrm>
        </p:grpSpPr>
        <p:sp>
          <p:nvSpPr>
            <p:cNvPr id="33" name="Google Shape;33;p2"/>
            <p:cNvSpPr/>
            <p:nvPr/>
          </p:nvSpPr>
          <p:spPr>
            <a:xfrm>
              <a:off x="0" y="0"/>
              <a:ext cx="105168" cy="225191"/>
            </a:xfrm>
            <a:custGeom>
              <a:rect b="b" l="l" r="r" t="t"/>
              <a:pathLst>
                <a:path extrusionOk="0" h="225191" w="105168">
                  <a:moveTo>
                    <a:pt x="0" y="0"/>
                  </a:moveTo>
                  <a:lnTo>
                    <a:pt x="105168" y="0"/>
                  </a:lnTo>
                  <a:lnTo>
                    <a:pt x="105168" y="225191"/>
                  </a:lnTo>
                  <a:lnTo>
                    <a:pt x="0" y="225191"/>
                  </a:lnTo>
                  <a:close/>
                </a:path>
              </a:pathLst>
            </a:custGeom>
            <a:solidFill>
              <a:srgbClr val="E1C9C3"/>
            </a:solidFill>
            <a:ln>
              <a:noFill/>
            </a:ln>
          </p:spPr>
        </p:sp>
        <p:sp>
          <p:nvSpPr>
            <p:cNvPr id="34" name="Google Shape;34;p2"/>
            <p:cNvSpPr txBox="1"/>
            <p:nvPr/>
          </p:nvSpPr>
          <p:spPr>
            <a:xfrm>
              <a:off x="0" y="-38100"/>
              <a:ext cx="105300" cy="263400"/>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5" name="Google Shape;35;p2"/>
          <p:cNvGrpSpPr/>
          <p:nvPr/>
        </p:nvGrpSpPr>
        <p:grpSpPr>
          <a:xfrm>
            <a:off x="1090736" y="916538"/>
            <a:ext cx="199902" cy="500039"/>
            <a:chOff x="0" y="-38100"/>
            <a:chExt cx="105300" cy="263400"/>
          </a:xfrm>
        </p:grpSpPr>
        <p:sp>
          <p:nvSpPr>
            <p:cNvPr id="36" name="Google Shape;36;p2"/>
            <p:cNvSpPr/>
            <p:nvPr/>
          </p:nvSpPr>
          <p:spPr>
            <a:xfrm>
              <a:off x="0" y="0"/>
              <a:ext cx="105168" cy="225191"/>
            </a:xfrm>
            <a:custGeom>
              <a:rect b="b" l="l" r="r" t="t"/>
              <a:pathLst>
                <a:path extrusionOk="0" h="225191" w="105168">
                  <a:moveTo>
                    <a:pt x="0" y="0"/>
                  </a:moveTo>
                  <a:lnTo>
                    <a:pt x="105168" y="0"/>
                  </a:lnTo>
                  <a:lnTo>
                    <a:pt x="105168" y="225191"/>
                  </a:lnTo>
                  <a:lnTo>
                    <a:pt x="0" y="225191"/>
                  </a:lnTo>
                  <a:close/>
                </a:path>
              </a:pathLst>
            </a:custGeom>
            <a:solidFill>
              <a:srgbClr val="E1C9C3"/>
            </a:solidFill>
            <a:ln>
              <a:noFill/>
            </a:ln>
          </p:spPr>
        </p:sp>
        <p:sp>
          <p:nvSpPr>
            <p:cNvPr id="37" name="Google Shape;37;p2"/>
            <p:cNvSpPr txBox="1"/>
            <p:nvPr/>
          </p:nvSpPr>
          <p:spPr>
            <a:xfrm>
              <a:off x="0" y="-38100"/>
              <a:ext cx="105300" cy="263400"/>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8" name="Google Shape;38;p2"/>
          <p:cNvGrpSpPr/>
          <p:nvPr/>
        </p:nvGrpSpPr>
        <p:grpSpPr>
          <a:xfrm>
            <a:off x="8489126" y="916538"/>
            <a:ext cx="199902" cy="500039"/>
            <a:chOff x="0" y="-38100"/>
            <a:chExt cx="105300" cy="263400"/>
          </a:xfrm>
        </p:grpSpPr>
        <p:sp>
          <p:nvSpPr>
            <p:cNvPr id="39" name="Google Shape;39;p2"/>
            <p:cNvSpPr/>
            <p:nvPr/>
          </p:nvSpPr>
          <p:spPr>
            <a:xfrm>
              <a:off x="0" y="0"/>
              <a:ext cx="105168" cy="225191"/>
            </a:xfrm>
            <a:custGeom>
              <a:rect b="b" l="l" r="r" t="t"/>
              <a:pathLst>
                <a:path extrusionOk="0" h="225191" w="105168">
                  <a:moveTo>
                    <a:pt x="0" y="0"/>
                  </a:moveTo>
                  <a:lnTo>
                    <a:pt x="105168" y="0"/>
                  </a:lnTo>
                  <a:lnTo>
                    <a:pt x="105168" y="225191"/>
                  </a:lnTo>
                  <a:lnTo>
                    <a:pt x="0" y="225191"/>
                  </a:lnTo>
                  <a:close/>
                </a:path>
              </a:pathLst>
            </a:custGeom>
            <a:solidFill>
              <a:srgbClr val="E1C9C3"/>
            </a:solidFill>
            <a:ln>
              <a:noFill/>
            </a:ln>
          </p:spPr>
        </p:sp>
        <p:sp>
          <p:nvSpPr>
            <p:cNvPr id="40" name="Google Shape;40;p2"/>
            <p:cNvSpPr txBox="1"/>
            <p:nvPr/>
          </p:nvSpPr>
          <p:spPr>
            <a:xfrm>
              <a:off x="0" y="-38100"/>
              <a:ext cx="105300" cy="263400"/>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1" name="Google Shape;41;p2"/>
          <p:cNvGrpSpPr/>
          <p:nvPr/>
        </p:nvGrpSpPr>
        <p:grpSpPr>
          <a:xfrm>
            <a:off x="8489126" y="3654792"/>
            <a:ext cx="199902" cy="500039"/>
            <a:chOff x="0" y="-38100"/>
            <a:chExt cx="105300" cy="263400"/>
          </a:xfrm>
        </p:grpSpPr>
        <p:sp>
          <p:nvSpPr>
            <p:cNvPr id="42" name="Google Shape;42;p2"/>
            <p:cNvSpPr/>
            <p:nvPr/>
          </p:nvSpPr>
          <p:spPr>
            <a:xfrm>
              <a:off x="0" y="0"/>
              <a:ext cx="105168" cy="225191"/>
            </a:xfrm>
            <a:custGeom>
              <a:rect b="b" l="l" r="r" t="t"/>
              <a:pathLst>
                <a:path extrusionOk="0" h="225191" w="105168">
                  <a:moveTo>
                    <a:pt x="0" y="0"/>
                  </a:moveTo>
                  <a:lnTo>
                    <a:pt x="105168" y="0"/>
                  </a:lnTo>
                  <a:lnTo>
                    <a:pt x="105168" y="225191"/>
                  </a:lnTo>
                  <a:lnTo>
                    <a:pt x="0" y="225191"/>
                  </a:lnTo>
                  <a:close/>
                </a:path>
              </a:pathLst>
            </a:custGeom>
            <a:solidFill>
              <a:srgbClr val="D8E7EC"/>
            </a:solidFill>
            <a:ln>
              <a:noFill/>
            </a:ln>
          </p:spPr>
        </p:sp>
        <p:sp>
          <p:nvSpPr>
            <p:cNvPr id="43" name="Google Shape;43;p2"/>
            <p:cNvSpPr txBox="1"/>
            <p:nvPr/>
          </p:nvSpPr>
          <p:spPr>
            <a:xfrm>
              <a:off x="0" y="-38100"/>
              <a:ext cx="105300" cy="263400"/>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4" name="Google Shape;44;p2"/>
          <p:cNvGrpSpPr/>
          <p:nvPr/>
        </p:nvGrpSpPr>
        <p:grpSpPr>
          <a:xfrm>
            <a:off x="1092653" y="3654792"/>
            <a:ext cx="199902" cy="500039"/>
            <a:chOff x="0" y="-38100"/>
            <a:chExt cx="105300" cy="263400"/>
          </a:xfrm>
        </p:grpSpPr>
        <p:sp>
          <p:nvSpPr>
            <p:cNvPr id="45" name="Google Shape;45;p2"/>
            <p:cNvSpPr/>
            <p:nvPr/>
          </p:nvSpPr>
          <p:spPr>
            <a:xfrm>
              <a:off x="0" y="0"/>
              <a:ext cx="105168" cy="225191"/>
            </a:xfrm>
            <a:custGeom>
              <a:rect b="b" l="l" r="r" t="t"/>
              <a:pathLst>
                <a:path extrusionOk="0" h="225191" w="105168">
                  <a:moveTo>
                    <a:pt x="0" y="0"/>
                  </a:moveTo>
                  <a:lnTo>
                    <a:pt x="105168" y="0"/>
                  </a:lnTo>
                  <a:lnTo>
                    <a:pt x="105168" y="225191"/>
                  </a:lnTo>
                  <a:lnTo>
                    <a:pt x="0" y="225191"/>
                  </a:lnTo>
                  <a:close/>
                </a:path>
              </a:pathLst>
            </a:custGeom>
            <a:solidFill>
              <a:srgbClr val="D8E7EC"/>
            </a:solidFill>
            <a:ln>
              <a:noFill/>
            </a:ln>
          </p:spPr>
        </p:sp>
        <p:sp>
          <p:nvSpPr>
            <p:cNvPr id="46" name="Google Shape;46;p2"/>
            <p:cNvSpPr txBox="1"/>
            <p:nvPr/>
          </p:nvSpPr>
          <p:spPr>
            <a:xfrm>
              <a:off x="0" y="-38100"/>
              <a:ext cx="105300" cy="263400"/>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7" name="Google Shape;47;p2"/>
          <p:cNvGrpSpPr/>
          <p:nvPr/>
        </p:nvGrpSpPr>
        <p:grpSpPr>
          <a:xfrm>
            <a:off x="772020" y="916538"/>
            <a:ext cx="199902" cy="500039"/>
            <a:chOff x="0" y="-38100"/>
            <a:chExt cx="105300" cy="263400"/>
          </a:xfrm>
        </p:grpSpPr>
        <p:sp>
          <p:nvSpPr>
            <p:cNvPr id="48" name="Google Shape;48;p2"/>
            <p:cNvSpPr/>
            <p:nvPr/>
          </p:nvSpPr>
          <p:spPr>
            <a:xfrm>
              <a:off x="0" y="0"/>
              <a:ext cx="105168" cy="225191"/>
            </a:xfrm>
            <a:custGeom>
              <a:rect b="b" l="l" r="r" t="t"/>
              <a:pathLst>
                <a:path extrusionOk="0" h="225191" w="105168">
                  <a:moveTo>
                    <a:pt x="0" y="0"/>
                  </a:moveTo>
                  <a:lnTo>
                    <a:pt x="105168" y="0"/>
                  </a:lnTo>
                  <a:lnTo>
                    <a:pt x="105168" y="225191"/>
                  </a:lnTo>
                  <a:lnTo>
                    <a:pt x="0" y="225191"/>
                  </a:lnTo>
                  <a:close/>
                </a:path>
              </a:pathLst>
            </a:custGeom>
            <a:solidFill>
              <a:srgbClr val="D8E7EC"/>
            </a:solidFill>
            <a:ln>
              <a:noFill/>
            </a:ln>
          </p:spPr>
        </p:sp>
        <p:sp>
          <p:nvSpPr>
            <p:cNvPr id="49" name="Google Shape;49;p2"/>
            <p:cNvSpPr txBox="1"/>
            <p:nvPr/>
          </p:nvSpPr>
          <p:spPr>
            <a:xfrm>
              <a:off x="0" y="-38100"/>
              <a:ext cx="105300" cy="263400"/>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50" name="Google Shape;50;p2"/>
          <p:cNvGrpSpPr/>
          <p:nvPr/>
        </p:nvGrpSpPr>
        <p:grpSpPr>
          <a:xfrm>
            <a:off x="8170410" y="916538"/>
            <a:ext cx="199902" cy="500039"/>
            <a:chOff x="0" y="-38100"/>
            <a:chExt cx="105300" cy="263400"/>
          </a:xfrm>
        </p:grpSpPr>
        <p:sp>
          <p:nvSpPr>
            <p:cNvPr id="51" name="Google Shape;51;p2"/>
            <p:cNvSpPr/>
            <p:nvPr/>
          </p:nvSpPr>
          <p:spPr>
            <a:xfrm>
              <a:off x="0" y="0"/>
              <a:ext cx="105168" cy="225191"/>
            </a:xfrm>
            <a:custGeom>
              <a:rect b="b" l="l" r="r" t="t"/>
              <a:pathLst>
                <a:path extrusionOk="0" h="225191" w="105168">
                  <a:moveTo>
                    <a:pt x="0" y="0"/>
                  </a:moveTo>
                  <a:lnTo>
                    <a:pt x="105168" y="0"/>
                  </a:lnTo>
                  <a:lnTo>
                    <a:pt x="105168" y="225191"/>
                  </a:lnTo>
                  <a:lnTo>
                    <a:pt x="0" y="225191"/>
                  </a:lnTo>
                  <a:close/>
                </a:path>
              </a:pathLst>
            </a:custGeom>
            <a:solidFill>
              <a:srgbClr val="D8E7EC"/>
            </a:solidFill>
            <a:ln>
              <a:noFill/>
            </a:ln>
          </p:spPr>
        </p:sp>
        <p:sp>
          <p:nvSpPr>
            <p:cNvPr id="52" name="Google Shape;52;p2"/>
            <p:cNvSpPr txBox="1"/>
            <p:nvPr/>
          </p:nvSpPr>
          <p:spPr>
            <a:xfrm>
              <a:off x="0" y="-38100"/>
              <a:ext cx="105300" cy="263400"/>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53" name="Google Shape;53;p2"/>
          <p:cNvGrpSpPr/>
          <p:nvPr/>
        </p:nvGrpSpPr>
        <p:grpSpPr>
          <a:xfrm>
            <a:off x="8170410" y="3654792"/>
            <a:ext cx="199902" cy="500039"/>
            <a:chOff x="0" y="-38100"/>
            <a:chExt cx="105300" cy="263400"/>
          </a:xfrm>
        </p:grpSpPr>
        <p:sp>
          <p:nvSpPr>
            <p:cNvPr id="54" name="Google Shape;54;p2"/>
            <p:cNvSpPr/>
            <p:nvPr/>
          </p:nvSpPr>
          <p:spPr>
            <a:xfrm>
              <a:off x="0" y="0"/>
              <a:ext cx="105168" cy="225191"/>
            </a:xfrm>
            <a:custGeom>
              <a:rect b="b" l="l" r="r" t="t"/>
              <a:pathLst>
                <a:path extrusionOk="0" h="225191" w="105168">
                  <a:moveTo>
                    <a:pt x="0" y="0"/>
                  </a:moveTo>
                  <a:lnTo>
                    <a:pt x="105168" y="0"/>
                  </a:lnTo>
                  <a:lnTo>
                    <a:pt x="105168" y="225191"/>
                  </a:lnTo>
                  <a:lnTo>
                    <a:pt x="0" y="225191"/>
                  </a:lnTo>
                  <a:close/>
                </a:path>
              </a:pathLst>
            </a:custGeom>
            <a:solidFill>
              <a:srgbClr val="E1C9C3"/>
            </a:solidFill>
            <a:ln>
              <a:noFill/>
            </a:ln>
          </p:spPr>
        </p:sp>
        <p:sp>
          <p:nvSpPr>
            <p:cNvPr id="55" name="Google Shape;55;p2"/>
            <p:cNvSpPr txBox="1"/>
            <p:nvPr/>
          </p:nvSpPr>
          <p:spPr>
            <a:xfrm>
              <a:off x="0" y="-38100"/>
              <a:ext cx="105300" cy="263400"/>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56" name="Google Shape;56;p2"/>
          <p:cNvGrpSpPr/>
          <p:nvPr/>
        </p:nvGrpSpPr>
        <p:grpSpPr>
          <a:xfrm>
            <a:off x="773937" y="3654792"/>
            <a:ext cx="199902" cy="500039"/>
            <a:chOff x="0" y="-38100"/>
            <a:chExt cx="105300" cy="263400"/>
          </a:xfrm>
        </p:grpSpPr>
        <p:sp>
          <p:nvSpPr>
            <p:cNvPr id="57" name="Google Shape;57;p2"/>
            <p:cNvSpPr/>
            <p:nvPr/>
          </p:nvSpPr>
          <p:spPr>
            <a:xfrm>
              <a:off x="0" y="0"/>
              <a:ext cx="105168" cy="225191"/>
            </a:xfrm>
            <a:custGeom>
              <a:rect b="b" l="l" r="r" t="t"/>
              <a:pathLst>
                <a:path extrusionOk="0" h="225191" w="105168">
                  <a:moveTo>
                    <a:pt x="0" y="0"/>
                  </a:moveTo>
                  <a:lnTo>
                    <a:pt x="105168" y="0"/>
                  </a:lnTo>
                  <a:lnTo>
                    <a:pt x="105168" y="225191"/>
                  </a:lnTo>
                  <a:lnTo>
                    <a:pt x="0" y="225191"/>
                  </a:lnTo>
                  <a:close/>
                </a:path>
              </a:pathLst>
            </a:custGeom>
            <a:solidFill>
              <a:srgbClr val="E1C9C3"/>
            </a:solidFill>
            <a:ln>
              <a:noFill/>
            </a:ln>
          </p:spPr>
        </p:sp>
        <p:sp>
          <p:nvSpPr>
            <p:cNvPr id="58" name="Google Shape;58;p2"/>
            <p:cNvSpPr txBox="1"/>
            <p:nvPr/>
          </p:nvSpPr>
          <p:spPr>
            <a:xfrm>
              <a:off x="0" y="-38100"/>
              <a:ext cx="105300" cy="263400"/>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59" name="Google Shape;59;p2"/>
          <p:cNvGrpSpPr/>
          <p:nvPr/>
        </p:nvGrpSpPr>
        <p:grpSpPr>
          <a:xfrm>
            <a:off x="453303" y="916538"/>
            <a:ext cx="199902" cy="500039"/>
            <a:chOff x="0" y="-38100"/>
            <a:chExt cx="105300" cy="263400"/>
          </a:xfrm>
        </p:grpSpPr>
        <p:sp>
          <p:nvSpPr>
            <p:cNvPr id="60" name="Google Shape;60;p2"/>
            <p:cNvSpPr/>
            <p:nvPr/>
          </p:nvSpPr>
          <p:spPr>
            <a:xfrm>
              <a:off x="0" y="0"/>
              <a:ext cx="105168" cy="225191"/>
            </a:xfrm>
            <a:custGeom>
              <a:rect b="b" l="l" r="r" t="t"/>
              <a:pathLst>
                <a:path extrusionOk="0" h="225191" w="105168">
                  <a:moveTo>
                    <a:pt x="0" y="0"/>
                  </a:moveTo>
                  <a:lnTo>
                    <a:pt x="105168" y="0"/>
                  </a:lnTo>
                  <a:lnTo>
                    <a:pt x="105168" y="225191"/>
                  </a:lnTo>
                  <a:lnTo>
                    <a:pt x="0" y="225191"/>
                  </a:lnTo>
                  <a:close/>
                </a:path>
              </a:pathLst>
            </a:custGeom>
            <a:solidFill>
              <a:srgbClr val="E1C9C3"/>
            </a:solidFill>
            <a:ln>
              <a:noFill/>
            </a:ln>
          </p:spPr>
        </p:sp>
        <p:sp>
          <p:nvSpPr>
            <p:cNvPr id="61" name="Google Shape;61;p2"/>
            <p:cNvSpPr txBox="1"/>
            <p:nvPr/>
          </p:nvSpPr>
          <p:spPr>
            <a:xfrm>
              <a:off x="0" y="-38100"/>
              <a:ext cx="105300" cy="263400"/>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62" name="Google Shape;62;p2"/>
          <p:cNvGrpSpPr/>
          <p:nvPr/>
        </p:nvGrpSpPr>
        <p:grpSpPr>
          <a:xfrm>
            <a:off x="7851693" y="916538"/>
            <a:ext cx="199902" cy="500039"/>
            <a:chOff x="0" y="-38100"/>
            <a:chExt cx="105300" cy="263400"/>
          </a:xfrm>
        </p:grpSpPr>
        <p:sp>
          <p:nvSpPr>
            <p:cNvPr id="63" name="Google Shape;63;p2"/>
            <p:cNvSpPr/>
            <p:nvPr/>
          </p:nvSpPr>
          <p:spPr>
            <a:xfrm>
              <a:off x="0" y="0"/>
              <a:ext cx="105168" cy="225191"/>
            </a:xfrm>
            <a:custGeom>
              <a:rect b="b" l="l" r="r" t="t"/>
              <a:pathLst>
                <a:path extrusionOk="0" h="225191" w="105168">
                  <a:moveTo>
                    <a:pt x="0" y="0"/>
                  </a:moveTo>
                  <a:lnTo>
                    <a:pt x="105168" y="0"/>
                  </a:lnTo>
                  <a:lnTo>
                    <a:pt x="105168" y="225191"/>
                  </a:lnTo>
                  <a:lnTo>
                    <a:pt x="0" y="225191"/>
                  </a:lnTo>
                  <a:close/>
                </a:path>
              </a:pathLst>
            </a:custGeom>
            <a:solidFill>
              <a:srgbClr val="E1C9C3"/>
            </a:solidFill>
            <a:ln>
              <a:noFill/>
            </a:ln>
          </p:spPr>
        </p:sp>
        <p:sp>
          <p:nvSpPr>
            <p:cNvPr id="64" name="Google Shape;64;p2"/>
            <p:cNvSpPr txBox="1"/>
            <p:nvPr/>
          </p:nvSpPr>
          <p:spPr>
            <a:xfrm>
              <a:off x="0" y="-38100"/>
              <a:ext cx="105300" cy="263400"/>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65" name="Google Shape;65;p2"/>
          <p:cNvGrpSpPr/>
          <p:nvPr/>
        </p:nvGrpSpPr>
        <p:grpSpPr>
          <a:xfrm>
            <a:off x="7851693" y="3654792"/>
            <a:ext cx="199902" cy="500039"/>
            <a:chOff x="0" y="-38100"/>
            <a:chExt cx="105300" cy="263400"/>
          </a:xfrm>
        </p:grpSpPr>
        <p:sp>
          <p:nvSpPr>
            <p:cNvPr id="66" name="Google Shape;66;p2"/>
            <p:cNvSpPr/>
            <p:nvPr/>
          </p:nvSpPr>
          <p:spPr>
            <a:xfrm>
              <a:off x="0" y="0"/>
              <a:ext cx="105168" cy="225191"/>
            </a:xfrm>
            <a:custGeom>
              <a:rect b="b" l="l" r="r" t="t"/>
              <a:pathLst>
                <a:path extrusionOk="0" h="225191" w="105168">
                  <a:moveTo>
                    <a:pt x="0" y="0"/>
                  </a:moveTo>
                  <a:lnTo>
                    <a:pt x="105168" y="0"/>
                  </a:lnTo>
                  <a:lnTo>
                    <a:pt x="105168" y="225191"/>
                  </a:lnTo>
                  <a:lnTo>
                    <a:pt x="0" y="225191"/>
                  </a:lnTo>
                  <a:close/>
                </a:path>
              </a:pathLst>
            </a:custGeom>
            <a:solidFill>
              <a:srgbClr val="D8E7EC"/>
            </a:solidFill>
            <a:ln>
              <a:noFill/>
            </a:ln>
          </p:spPr>
        </p:sp>
        <p:sp>
          <p:nvSpPr>
            <p:cNvPr id="67" name="Google Shape;67;p2"/>
            <p:cNvSpPr txBox="1"/>
            <p:nvPr/>
          </p:nvSpPr>
          <p:spPr>
            <a:xfrm>
              <a:off x="0" y="-38100"/>
              <a:ext cx="105300" cy="263400"/>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68" name="Google Shape;68;p2"/>
          <p:cNvGrpSpPr/>
          <p:nvPr/>
        </p:nvGrpSpPr>
        <p:grpSpPr>
          <a:xfrm>
            <a:off x="455220" y="3654792"/>
            <a:ext cx="199902" cy="500039"/>
            <a:chOff x="0" y="-38100"/>
            <a:chExt cx="105300" cy="263400"/>
          </a:xfrm>
        </p:grpSpPr>
        <p:sp>
          <p:nvSpPr>
            <p:cNvPr id="69" name="Google Shape;69;p2"/>
            <p:cNvSpPr/>
            <p:nvPr/>
          </p:nvSpPr>
          <p:spPr>
            <a:xfrm>
              <a:off x="0" y="0"/>
              <a:ext cx="105168" cy="225191"/>
            </a:xfrm>
            <a:custGeom>
              <a:rect b="b" l="l" r="r" t="t"/>
              <a:pathLst>
                <a:path extrusionOk="0" h="225191" w="105168">
                  <a:moveTo>
                    <a:pt x="0" y="0"/>
                  </a:moveTo>
                  <a:lnTo>
                    <a:pt x="105168" y="0"/>
                  </a:lnTo>
                  <a:lnTo>
                    <a:pt x="105168" y="225191"/>
                  </a:lnTo>
                  <a:lnTo>
                    <a:pt x="0" y="225191"/>
                  </a:lnTo>
                  <a:close/>
                </a:path>
              </a:pathLst>
            </a:custGeom>
            <a:solidFill>
              <a:srgbClr val="D8E7EC"/>
            </a:solidFill>
            <a:ln>
              <a:noFill/>
            </a:ln>
          </p:spPr>
        </p:sp>
        <p:sp>
          <p:nvSpPr>
            <p:cNvPr id="70" name="Google Shape;70;p2"/>
            <p:cNvSpPr txBox="1"/>
            <p:nvPr/>
          </p:nvSpPr>
          <p:spPr>
            <a:xfrm>
              <a:off x="0" y="-38100"/>
              <a:ext cx="105300" cy="263400"/>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71" name="Google Shape;71;p2"/>
          <p:cNvGrpSpPr/>
          <p:nvPr/>
        </p:nvGrpSpPr>
        <p:grpSpPr>
          <a:xfrm>
            <a:off x="134587" y="916538"/>
            <a:ext cx="199902" cy="500039"/>
            <a:chOff x="0" y="-38100"/>
            <a:chExt cx="105300" cy="263400"/>
          </a:xfrm>
        </p:grpSpPr>
        <p:sp>
          <p:nvSpPr>
            <p:cNvPr id="72" name="Google Shape;72;p2"/>
            <p:cNvSpPr/>
            <p:nvPr/>
          </p:nvSpPr>
          <p:spPr>
            <a:xfrm>
              <a:off x="0" y="0"/>
              <a:ext cx="105168" cy="225191"/>
            </a:xfrm>
            <a:custGeom>
              <a:rect b="b" l="l" r="r" t="t"/>
              <a:pathLst>
                <a:path extrusionOk="0" h="225191" w="105168">
                  <a:moveTo>
                    <a:pt x="0" y="0"/>
                  </a:moveTo>
                  <a:lnTo>
                    <a:pt x="105168" y="0"/>
                  </a:lnTo>
                  <a:lnTo>
                    <a:pt x="105168" y="225191"/>
                  </a:lnTo>
                  <a:lnTo>
                    <a:pt x="0" y="225191"/>
                  </a:lnTo>
                  <a:close/>
                </a:path>
              </a:pathLst>
            </a:custGeom>
            <a:solidFill>
              <a:srgbClr val="D8E7EC"/>
            </a:solidFill>
            <a:ln>
              <a:noFill/>
            </a:ln>
          </p:spPr>
        </p:sp>
        <p:sp>
          <p:nvSpPr>
            <p:cNvPr id="73" name="Google Shape;73;p2"/>
            <p:cNvSpPr txBox="1"/>
            <p:nvPr/>
          </p:nvSpPr>
          <p:spPr>
            <a:xfrm>
              <a:off x="0" y="-38100"/>
              <a:ext cx="105300" cy="263400"/>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74" name="Google Shape;74;p2"/>
          <p:cNvGrpSpPr/>
          <p:nvPr/>
        </p:nvGrpSpPr>
        <p:grpSpPr>
          <a:xfrm>
            <a:off x="7532976" y="916538"/>
            <a:ext cx="199902" cy="500039"/>
            <a:chOff x="0" y="-38100"/>
            <a:chExt cx="105300" cy="263400"/>
          </a:xfrm>
        </p:grpSpPr>
        <p:sp>
          <p:nvSpPr>
            <p:cNvPr id="75" name="Google Shape;75;p2"/>
            <p:cNvSpPr/>
            <p:nvPr/>
          </p:nvSpPr>
          <p:spPr>
            <a:xfrm>
              <a:off x="0" y="0"/>
              <a:ext cx="105168" cy="225191"/>
            </a:xfrm>
            <a:custGeom>
              <a:rect b="b" l="l" r="r" t="t"/>
              <a:pathLst>
                <a:path extrusionOk="0" h="225191" w="105168">
                  <a:moveTo>
                    <a:pt x="0" y="0"/>
                  </a:moveTo>
                  <a:lnTo>
                    <a:pt x="105168" y="0"/>
                  </a:lnTo>
                  <a:lnTo>
                    <a:pt x="105168" y="225191"/>
                  </a:lnTo>
                  <a:lnTo>
                    <a:pt x="0" y="225191"/>
                  </a:lnTo>
                  <a:close/>
                </a:path>
              </a:pathLst>
            </a:custGeom>
            <a:solidFill>
              <a:srgbClr val="D8E7EC"/>
            </a:solidFill>
            <a:ln>
              <a:noFill/>
            </a:ln>
          </p:spPr>
        </p:sp>
        <p:sp>
          <p:nvSpPr>
            <p:cNvPr id="76" name="Google Shape;76;p2"/>
            <p:cNvSpPr txBox="1"/>
            <p:nvPr/>
          </p:nvSpPr>
          <p:spPr>
            <a:xfrm>
              <a:off x="0" y="-38100"/>
              <a:ext cx="105300" cy="263400"/>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77" name="Google Shape;77;p2"/>
          <p:cNvGrpSpPr/>
          <p:nvPr/>
        </p:nvGrpSpPr>
        <p:grpSpPr>
          <a:xfrm>
            <a:off x="7532976" y="3654792"/>
            <a:ext cx="199902" cy="500039"/>
            <a:chOff x="0" y="-38100"/>
            <a:chExt cx="105300" cy="263400"/>
          </a:xfrm>
        </p:grpSpPr>
        <p:sp>
          <p:nvSpPr>
            <p:cNvPr id="78" name="Google Shape;78;p2"/>
            <p:cNvSpPr/>
            <p:nvPr/>
          </p:nvSpPr>
          <p:spPr>
            <a:xfrm>
              <a:off x="0" y="0"/>
              <a:ext cx="105168" cy="225191"/>
            </a:xfrm>
            <a:custGeom>
              <a:rect b="b" l="l" r="r" t="t"/>
              <a:pathLst>
                <a:path extrusionOk="0" h="225191" w="105168">
                  <a:moveTo>
                    <a:pt x="0" y="0"/>
                  </a:moveTo>
                  <a:lnTo>
                    <a:pt x="105168" y="0"/>
                  </a:lnTo>
                  <a:lnTo>
                    <a:pt x="105168" y="225191"/>
                  </a:lnTo>
                  <a:lnTo>
                    <a:pt x="0" y="225191"/>
                  </a:lnTo>
                  <a:close/>
                </a:path>
              </a:pathLst>
            </a:custGeom>
            <a:solidFill>
              <a:srgbClr val="E1C9C3"/>
            </a:solidFill>
            <a:ln>
              <a:noFill/>
            </a:ln>
          </p:spPr>
        </p:sp>
        <p:sp>
          <p:nvSpPr>
            <p:cNvPr id="79" name="Google Shape;79;p2"/>
            <p:cNvSpPr txBox="1"/>
            <p:nvPr/>
          </p:nvSpPr>
          <p:spPr>
            <a:xfrm>
              <a:off x="0" y="-38100"/>
              <a:ext cx="105300" cy="263400"/>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80" name="Google Shape;80;p2"/>
          <p:cNvGrpSpPr/>
          <p:nvPr/>
        </p:nvGrpSpPr>
        <p:grpSpPr>
          <a:xfrm>
            <a:off x="136504" y="3654792"/>
            <a:ext cx="199902" cy="500039"/>
            <a:chOff x="0" y="-38100"/>
            <a:chExt cx="105300" cy="263400"/>
          </a:xfrm>
        </p:grpSpPr>
        <p:sp>
          <p:nvSpPr>
            <p:cNvPr id="81" name="Google Shape;81;p2"/>
            <p:cNvSpPr/>
            <p:nvPr/>
          </p:nvSpPr>
          <p:spPr>
            <a:xfrm>
              <a:off x="0" y="0"/>
              <a:ext cx="105168" cy="225191"/>
            </a:xfrm>
            <a:custGeom>
              <a:rect b="b" l="l" r="r" t="t"/>
              <a:pathLst>
                <a:path extrusionOk="0" h="225191" w="105168">
                  <a:moveTo>
                    <a:pt x="0" y="0"/>
                  </a:moveTo>
                  <a:lnTo>
                    <a:pt x="105168" y="0"/>
                  </a:lnTo>
                  <a:lnTo>
                    <a:pt x="105168" y="225191"/>
                  </a:lnTo>
                  <a:lnTo>
                    <a:pt x="0" y="225191"/>
                  </a:lnTo>
                  <a:close/>
                </a:path>
              </a:pathLst>
            </a:custGeom>
            <a:solidFill>
              <a:srgbClr val="E1C9C3"/>
            </a:solidFill>
            <a:ln>
              <a:noFill/>
            </a:ln>
          </p:spPr>
        </p:sp>
        <p:sp>
          <p:nvSpPr>
            <p:cNvPr id="82" name="Google Shape;82;p2"/>
            <p:cNvSpPr txBox="1"/>
            <p:nvPr/>
          </p:nvSpPr>
          <p:spPr>
            <a:xfrm>
              <a:off x="0" y="-38100"/>
              <a:ext cx="105300" cy="263400"/>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83" name="Google Shape;83;p2"/>
          <p:cNvSpPr txBox="1"/>
          <p:nvPr>
            <p:ph type="ctrTitle"/>
          </p:nvPr>
        </p:nvSpPr>
        <p:spPr>
          <a:xfrm>
            <a:off x="311700" y="2052625"/>
            <a:ext cx="8520600" cy="10212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84" name="Google Shape;84;p2"/>
          <p:cNvSpPr txBox="1"/>
          <p:nvPr>
            <p:ph idx="1" type="subTitle"/>
          </p:nvPr>
        </p:nvSpPr>
        <p:spPr>
          <a:xfrm>
            <a:off x="311700" y="3634434"/>
            <a:ext cx="8520600" cy="500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85" name="Google Shape;85;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86" name="Shape 86"/>
        <p:cNvGrpSpPr/>
        <p:nvPr/>
      </p:nvGrpSpPr>
      <p:grpSpPr>
        <a:xfrm>
          <a:off x="0" y="0"/>
          <a:ext cx="0" cy="0"/>
          <a:chOff x="0" y="0"/>
          <a:chExt cx="0" cy="0"/>
        </a:xfrm>
      </p:grpSpPr>
      <p:pic>
        <p:nvPicPr>
          <p:cNvPr id="87" name="Google Shape;87;p3"/>
          <p:cNvPicPr preferRelativeResize="0"/>
          <p:nvPr/>
        </p:nvPicPr>
        <p:blipFill rotWithShape="1">
          <a:blip r:embed="rId2">
            <a:alphaModFix/>
          </a:blip>
          <a:srcRect b="0" l="0" r="0" t="15604"/>
          <a:stretch/>
        </p:blipFill>
        <p:spPr>
          <a:xfrm>
            <a:off x="0" y="0"/>
            <a:ext cx="9144003" cy="5143501"/>
          </a:xfrm>
          <a:prstGeom prst="rect">
            <a:avLst/>
          </a:prstGeom>
          <a:noFill/>
          <a:ln>
            <a:noFill/>
          </a:ln>
        </p:spPr>
      </p:pic>
      <p:grpSp>
        <p:nvGrpSpPr>
          <p:cNvPr id="88" name="Google Shape;88;p3"/>
          <p:cNvGrpSpPr/>
          <p:nvPr/>
        </p:nvGrpSpPr>
        <p:grpSpPr>
          <a:xfrm>
            <a:off x="1717345" y="536467"/>
            <a:ext cx="5709438" cy="3998159"/>
            <a:chOff x="0" y="-38100"/>
            <a:chExt cx="3007500" cy="2106068"/>
          </a:xfrm>
        </p:grpSpPr>
        <p:sp>
          <p:nvSpPr>
            <p:cNvPr id="89" name="Google Shape;89;p3"/>
            <p:cNvSpPr/>
            <p:nvPr/>
          </p:nvSpPr>
          <p:spPr>
            <a:xfrm>
              <a:off x="0" y="0"/>
              <a:ext cx="3007373" cy="2067968"/>
            </a:xfrm>
            <a:custGeom>
              <a:rect b="b" l="l" r="r" t="t"/>
              <a:pathLst>
                <a:path extrusionOk="0" h="2067968" w="3007373">
                  <a:moveTo>
                    <a:pt x="0" y="0"/>
                  </a:moveTo>
                  <a:lnTo>
                    <a:pt x="3007373" y="0"/>
                  </a:lnTo>
                  <a:lnTo>
                    <a:pt x="3007373" y="2067968"/>
                  </a:lnTo>
                  <a:lnTo>
                    <a:pt x="0" y="2067968"/>
                  </a:lnTo>
                  <a:close/>
                </a:path>
              </a:pathLst>
            </a:custGeom>
            <a:solidFill>
              <a:srgbClr val="D8E7EC"/>
            </a:solidFill>
            <a:ln>
              <a:noFill/>
            </a:ln>
          </p:spPr>
        </p:sp>
        <p:sp>
          <p:nvSpPr>
            <p:cNvPr id="90" name="Google Shape;90;p3"/>
            <p:cNvSpPr txBox="1"/>
            <p:nvPr/>
          </p:nvSpPr>
          <p:spPr>
            <a:xfrm>
              <a:off x="0" y="-38100"/>
              <a:ext cx="3007500" cy="2106000"/>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91" name="Google Shape;91;p3"/>
          <p:cNvGrpSpPr/>
          <p:nvPr/>
        </p:nvGrpSpPr>
        <p:grpSpPr>
          <a:xfrm>
            <a:off x="1879270" y="650767"/>
            <a:ext cx="5385381" cy="3769653"/>
            <a:chOff x="0" y="-38100"/>
            <a:chExt cx="2836800" cy="1985700"/>
          </a:xfrm>
        </p:grpSpPr>
        <p:sp>
          <p:nvSpPr>
            <p:cNvPr id="92" name="Google Shape;92;p3"/>
            <p:cNvSpPr/>
            <p:nvPr/>
          </p:nvSpPr>
          <p:spPr>
            <a:xfrm>
              <a:off x="0" y="0"/>
              <a:ext cx="2836785" cy="1947553"/>
            </a:xfrm>
            <a:custGeom>
              <a:rect b="b" l="l" r="r" t="t"/>
              <a:pathLst>
                <a:path extrusionOk="0" h="1947553" w="2836785">
                  <a:moveTo>
                    <a:pt x="0" y="0"/>
                  </a:moveTo>
                  <a:lnTo>
                    <a:pt x="2836785" y="0"/>
                  </a:lnTo>
                  <a:lnTo>
                    <a:pt x="2836785" y="1947553"/>
                  </a:lnTo>
                  <a:lnTo>
                    <a:pt x="0" y="1947553"/>
                  </a:lnTo>
                  <a:close/>
                </a:path>
              </a:pathLst>
            </a:custGeom>
            <a:solidFill>
              <a:srgbClr val="E1C9C3"/>
            </a:solidFill>
            <a:ln>
              <a:noFill/>
            </a:ln>
          </p:spPr>
        </p:sp>
        <p:sp>
          <p:nvSpPr>
            <p:cNvPr id="93" name="Google Shape;93;p3"/>
            <p:cNvSpPr txBox="1"/>
            <p:nvPr/>
          </p:nvSpPr>
          <p:spPr>
            <a:xfrm>
              <a:off x="0" y="-38100"/>
              <a:ext cx="2836800" cy="1985700"/>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94" name="Google Shape;94;p3"/>
          <p:cNvGrpSpPr/>
          <p:nvPr/>
        </p:nvGrpSpPr>
        <p:grpSpPr>
          <a:xfrm rot="5400000">
            <a:off x="4559976" y="-2433849"/>
            <a:ext cx="96249" cy="5781767"/>
            <a:chOff x="0" y="-38100"/>
            <a:chExt cx="50700" cy="3045600"/>
          </a:xfrm>
        </p:grpSpPr>
        <p:sp>
          <p:nvSpPr>
            <p:cNvPr id="95" name="Google Shape;95;p3"/>
            <p:cNvSpPr/>
            <p:nvPr/>
          </p:nvSpPr>
          <p:spPr>
            <a:xfrm>
              <a:off x="0" y="0"/>
              <a:ext cx="50664" cy="3007373"/>
            </a:xfrm>
            <a:custGeom>
              <a:rect b="b" l="l" r="r" t="t"/>
              <a:pathLst>
                <a:path extrusionOk="0" h="3007373" w="50664">
                  <a:moveTo>
                    <a:pt x="0" y="0"/>
                  </a:moveTo>
                  <a:lnTo>
                    <a:pt x="50664" y="0"/>
                  </a:lnTo>
                  <a:lnTo>
                    <a:pt x="50664" y="3007373"/>
                  </a:lnTo>
                  <a:lnTo>
                    <a:pt x="0" y="3007373"/>
                  </a:lnTo>
                  <a:close/>
                </a:path>
              </a:pathLst>
            </a:custGeom>
            <a:solidFill>
              <a:srgbClr val="D8E7EC"/>
            </a:solidFill>
            <a:ln>
              <a:noFill/>
            </a:ln>
          </p:spPr>
        </p:sp>
        <p:sp>
          <p:nvSpPr>
            <p:cNvPr id="96" name="Google Shape;96;p3"/>
            <p:cNvSpPr txBox="1"/>
            <p:nvPr/>
          </p:nvSpPr>
          <p:spPr>
            <a:xfrm>
              <a:off x="0" y="-38100"/>
              <a:ext cx="50700" cy="3045600"/>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97" name="Google Shape;97;p3"/>
          <p:cNvGrpSpPr/>
          <p:nvPr/>
        </p:nvGrpSpPr>
        <p:grpSpPr>
          <a:xfrm rot="5400000">
            <a:off x="4559976" y="2195301"/>
            <a:ext cx="96249" cy="5781767"/>
            <a:chOff x="0" y="-38100"/>
            <a:chExt cx="50700" cy="3045600"/>
          </a:xfrm>
        </p:grpSpPr>
        <p:sp>
          <p:nvSpPr>
            <p:cNvPr id="98" name="Google Shape;98;p3"/>
            <p:cNvSpPr/>
            <p:nvPr/>
          </p:nvSpPr>
          <p:spPr>
            <a:xfrm>
              <a:off x="0" y="0"/>
              <a:ext cx="50664" cy="3007373"/>
            </a:xfrm>
            <a:custGeom>
              <a:rect b="b" l="l" r="r" t="t"/>
              <a:pathLst>
                <a:path extrusionOk="0" h="3007373" w="50664">
                  <a:moveTo>
                    <a:pt x="0" y="0"/>
                  </a:moveTo>
                  <a:lnTo>
                    <a:pt x="50664" y="0"/>
                  </a:lnTo>
                  <a:lnTo>
                    <a:pt x="50664" y="3007373"/>
                  </a:lnTo>
                  <a:lnTo>
                    <a:pt x="0" y="3007373"/>
                  </a:lnTo>
                  <a:close/>
                </a:path>
              </a:pathLst>
            </a:custGeom>
            <a:solidFill>
              <a:srgbClr val="D8E7EC"/>
            </a:solidFill>
            <a:ln>
              <a:noFill/>
            </a:ln>
          </p:spPr>
        </p:sp>
        <p:sp>
          <p:nvSpPr>
            <p:cNvPr id="99" name="Google Shape;99;p3"/>
            <p:cNvSpPr txBox="1"/>
            <p:nvPr/>
          </p:nvSpPr>
          <p:spPr>
            <a:xfrm>
              <a:off x="0" y="-38100"/>
              <a:ext cx="50700" cy="3045600"/>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00" name="Google Shape;100;p3"/>
          <p:cNvGrpSpPr/>
          <p:nvPr/>
        </p:nvGrpSpPr>
        <p:grpSpPr>
          <a:xfrm rot="5400000">
            <a:off x="4559976" y="-2634807"/>
            <a:ext cx="96249" cy="5781767"/>
            <a:chOff x="0" y="-38100"/>
            <a:chExt cx="50700" cy="3045600"/>
          </a:xfrm>
        </p:grpSpPr>
        <p:sp>
          <p:nvSpPr>
            <p:cNvPr id="101" name="Google Shape;101;p3"/>
            <p:cNvSpPr/>
            <p:nvPr/>
          </p:nvSpPr>
          <p:spPr>
            <a:xfrm>
              <a:off x="0" y="0"/>
              <a:ext cx="50664" cy="3007373"/>
            </a:xfrm>
            <a:custGeom>
              <a:rect b="b" l="l" r="r" t="t"/>
              <a:pathLst>
                <a:path extrusionOk="0" h="3007373" w="50664">
                  <a:moveTo>
                    <a:pt x="0" y="0"/>
                  </a:moveTo>
                  <a:lnTo>
                    <a:pt x="50664" y="0"/>
                  </a:lnTo>
                  <a:lnTo>
                    <a:pt x="50664" y="3007373"/>
                  </a:lnTo>
                  <a:lnTo>
                    <a:pt x="0" y="3007373"/>
                  </a:lnTo>
                  <a:close/>
                </a:path>
              </a:pathLst>
            </a:custGeom>
            <a:solidFill>
              <a:srgbClr val="D8E7EC"/>
            </a:solidFill>
            <a:ln>
              <a:noFill/>
            </a:ln>
          </p:spPr>
        </p:sp>
        <p:sp>
          <p:nvSpPr>
            <p:cNvPr id="102" name="Google Shape;102;p3"/>
            <p:cNvSpPr txBox="1"/>
            <p:nvPr/>
          </p:nvSpPr>
          <p:spPr>
            <a:xfrm>
              <a:off x="0" y="-38100"/>
              <a:ext cx="50700" cy="3045600"/>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03" name="Google Shape;103;p3"/>
          <p:cNvGrpSpPr/>
          <p:nvPr/>
        </p:nvGrpSpPr>
        <p:grpSpPr>
          <a:xfrm rot="5400000">
            <a:off x="4559976" y="1994343"/>
            <a:ext cx="96249" cy="5781767"/>
            <a:chOff x="0" y="-38100"/>
            <a:chExt cx="50700" cy="3045600"/>
          </a:xfrm>
        </p:grpSpPr>
        <p:sp>
          <p:nvSpPr>
            <p:cNvPr id="104" name="Google Shape;104;p3"/>
            <p:cNvSpPr/>
            <p:nvPr/>
          </p:nvSpPr>
          <p:spPr>
            <a:xfrm>
              <a:off x="0" y="0"/>
              <a:ext cx="50664" cy="3007373"/>
            </a:xfrm>
            <a:custGeom>
              <a:rect b="b" l="l" r="r" t="t"/>
              <a:pathLst>
                <a:path extrusionOk="0" h="3007373" w="50664">
                  <a:moveTo>
                    <a:pt x="0" y="0"/>
                  </a:moveTo>
                  <a:lnTo>
                    <a:pt x="50664" y="0"/>
                  </a:lnTo>
                  <a:lnTo>
                    <a:pt x="50664" y="3007373"/>
                  </a:lnTo>
                  <a:lnTo>
                    <a:pt x="0" y="3007373"/>
                  </a:lnTo>
                  <a:close/>
                </a:path>
              </a:pathLst>
            </a:custGeom>
            <a:solidFill>
              <a:srgbClr val="D8E7EC"/>
            </a:solidFill>
            <a:ln>
              <a:noFill/>
            </a:ln>
          </p:spPr>
        </p:sp>
        <p:sp>
          <p:nvSpPr>
            <p:cNvPr id="105" name="Google Shape;105;p3"/>
            <p:cNvSpPr txBox="1"/>
            <p:nvPr/>
          </p:nvSpPr>
          <p:spPr>
            <a:xfrm>
              <a:off x="0" y="-38100"/>
              <a:ext cx="50700" cy="3045600"/>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06" name="Google Shape;106;p3"/>
          <p:cNvGrpSpPr/>
          <p:nvPr/>
        </p:nvGrpSpPr>
        <p:grpSpPr>
          <a:xfrm rot="5400000">
            <a:off x="4559976" y="-2842759"/>
            <a:ext cx="96249" cy="5781767"/>
            <a:chOff x="0" y="-38100"/>
            <a:chExt cx="50700" cy="3045600"/>
          </a:xfrm>
        </p:grpSpPr>
        <p:sp>
          <p:nvSpPr>
            <p:cNvPr id="107" name="Google Shape;107;p3"/>
            <p:cNvSpPr/>
            <p:nvPr/>
          </p:nvSpPr>
          <p:spPr>
            <a:xfrm>
              <a:off x="0" y="0"/>
              <a:ext cx="50664" cy="3007373"/>
            </a:xfrm>
            <a:custGeom>
              <a:rect b="b" l="l" r="r" t="t"/>
              <a:pathLst>
                <a:path extrusionOk="0" h="3007373" w="50664">
                  <a:moveTo>
                    <a:pt x="0" y="0"/>
                  </a:moveTo>
                  <a:lnTo>
                    <a:pt x="50664" y="0"/>
                  </a:lnTo>
                  <a:lnTo>
                    <a:pt x="50664" y="3007373"/>
                  </a:lnTo>
                  <a:lnTo>
                    <a:pt x="0" y="3007373"/>
                  </a:lnTo>
                  <a:close/>
                </a:path>
              </a:pathLst>
            </a:custGeom>
            <a:solidFill>
              <a:srgbClr val="D8E7EC"/>
            </a:solidFill>
            <a:ln>
              <a:noFill/>
            </a:ln>
          </p:spPr>
        </p:sp>
        <p:sp>
          <p:nvSpPr>
            <p:cNvPr id="108" name="Google Shape;108;p3"/>
            <p:cNvSpPr txBox="1"/>
            <p:nvPr/>
          </p:nvSpPr>
          <p:spPr>
            <a:xfrm>
              <a:off x="0" y="-38100"/>
              <a:ext cx="50700" cy="3045600"/>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09" name="Google Shape;109;p3"/>
          <p:cNvGrpSpPr/>
          <p:nvPr/>
        </p:nvGrpSpPr>
        <p:grpSpPr>
          <a:xfrm rot="5400000">
            <a:off x="4559976" y="1786391"/>
            <a:ext cx="96249" cy="5781767"/>
            <a:chOff x="0" y="-38100"/>
            <a:chExt cx="50700" cy="3045600"/>
          </a:xfrm>
        </p:grpSpPr>
        <p:sp>
          <p:nvSpPr>
            <p:cNvPr id="110" name="Google Shape;110;p3"/>
            <p:cNvSpPr/>
            <p:nvPr/>
          </p:nvSpPr>
          <p:spPr>
            <a:xfrm>
              <a:off x="0" y="0"/>
              <a:ext cx="50664" cy="3007373"/>
            </a:xfrm>
            <a:custGeom>
              <a:rect b="b" l="l" r="r" t="t"/>
              <a:pathLst>
                <a:path extrusionOk="0" h="3007373" w="50664">
                  <a:moveTo>
                    <a:pt x="0" y="0"/>
                  </a:moveTo>
                  <a:lnTo>
                    <a:pt x="50664" y="0"/>
                  </a:lnTo>
                  <a:lnTo>
                    <a:pt x="50664" y="3007373"/>
                  </a:lnTo>
                  <a:lnTo>
                    <a:pt x="0" y="3007373"/>
                  </a:lnTo>
                  <a:close/>
                </a:path>
              </a:pathLst>
            </a:custGeom>
            <a:solidFill>
              <a:srgbClr val="D8E7EC"/>
            </a:solidFill>
            <a:ln>
              <a:noFill/>
            </a:ln>
          </p:spPr>
        </p:sp>
        <p:sp>
          <p:nvSpPr>
            <p:cNvPr id="111" name="Google Shape;111;p3"/>
            <p:cNvSpPr txBox="1"/>
            <p:nvPr/>
          </p:nvSpPr>
          <p:spPr>
            <a:xfrm>
              <a:off x="0" y="-38100"/>
              <a:ext cx="50700" cy="3045600"/>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12" name="Google Shape;112;p3"/>
          <p:cNvSpPr txBox="1"/>
          <p:nvPr>
            <p:ph type="title"/>
          </p:nvPr>
        </p:nvSpPr>
        <p:spPr>
          <a:xfrm>
            <a:off x="2218500" y="2150850"/>
            <a:ext cx="47070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13" name="Google Shape;113;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14" name="Shape 114"/>
        <p:cNvGrpSpPr/>
        <p:nvPr/>
      </p:nvGrpSpPr>
      <p:grpSpPr>
        <a:xfrm>
          <a:off x="0" y="0"/>
          <a:ext cx="0" cy="0"/>
          <a:chOff x="0" y="0"/>
          <a:chExt cx="0" cy="0"/>
        </a:xfrm>
      </p:grpSpPr>
      <p:pic>
        <p:nvPicPr>
          <p:cNvPr id="115" name="Google Shape;115;p4"/>
          <p:cNvPicPr preferRelativeResize="0"/>
          <p:nvPr/>
        </p:nvPicPr>
        <p:blipFill rotWithShape="1">
          <a:blip r:embed="rId2">
            <a:alphaModFix/>
          </a:blip>
          <a:srcRect b="10079" l="0" r="0" t="5646"/>
          <a:stretch/>
        </p:blipFill>
        <p:spPr>
          <a:xfrm>
            <a:off x="0" y="0"/>
            <a:ext cx="9144003" cy="5143502"/>
          </a:xfrm>
          <a:prstGeom prst="rect">
            <a:avLst/>
          </a:prstGeom>
          <a:noFill/>
          <a:ln>
            <a:noFill/>
          </a:ln>
        </p:spPr>
      </p:pic>
      <p:grpSp>
        <p:nvGrpSpPr>
          <p:cNvPr id="116" name="Google Shape;116;p4"/>
          <p:cNvGrpSpPr/>
          <p:nvPr/>
        </p:nvGrpSpPr>
        <p:grpSpPr>
          <a:xfrm>
            <a:off x="1841170" y="449542"/>
            <a:ext cx="5461697" cy="4283929"/>
            <a:chOff x="0" y="-38100"/>
            <a:chExt cx="2877000" cy="2256600"/>
          </a:xfrm>
        </p:grpSpPr>
        <p:sp>
          <p:nvSpPr>
            <p:cNvPr id="117" name="Google Shape;117;p4"/>
            <p:cNvSpPr/>
            <p:nvPr/>
          </p:nvSpPr>
          <p:spPr>
            <a:xfrm>
              <a:off x="0" y="0"/>
              <a:ext cx="2876924" cy="2218487"/>
            </a:xfrm>
            <a:custGeom>
              <a:rect b="b" l="l" r="r" t="t"/>
              <a:pathLst>
                <a:path extrusionOk="0" h="2218487" w="2876924">
                  <a:moveTo>
                    <a:pt x="0" y="0"/>
                  </a:moveTo>
                  <a:lnTo>
                    <a:pt x="2876924" y="0"/>
                  </a:lnTo>
                  <a:lnTo>
                    <a:pt x="2876924" y="2218487"/>
                  </a:lnTo>
                  <a:lnTo>
                    <a:pt x="0" y="2218487"/>
                  </a:lnTo>
                  <a:close/>
                </a:path>
              </a:pathLst>
            </a:custGeom>
            <a:solidFill>
              <a:srgbClr val="E1C9C3"/>
            </a:solidFill>
            <a:ln>
              <a:noFill/>
            </a:ln>
          </p:spPr>
        </p:sp>
        <p:sp>
          <p:nvSpPr>
            <p:cNvPr id="118" name="Google Shape;118;p4"/>
            <p:cNvSpPr txBox="1"/>
            <p:nvPr/>
          </p:nvSpPr>
          <p:spPr>
            <a:xfrm>
              <a:off x="0" y="-38100"/>
              <a:ext cx="2877000" cy="2256600"/>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19" name="Google Shape;119;p4"/>
          <p:cNvGrpSpPr/>
          <p:nvPr/>
        </p:nvGrpSpPr>
        <p:grpSpPr>
          <a:xfrm>
            <a:off x="0" y="449542"/>
            <a:ext cx="203888" cy="4283929"/>
            <a:chOff x="0" y="-38100"/>
            <a:chExt cx="107400" cy="2256600"/>
          </a:xfrm>
        </p:grpSpPr>
        <p:sp>
          <p:nvSpPr>
            <p:cNvPr id="120" name="Google Shape;120;p4"/>
            <p:cNvSpPr/>
            <p:nvPr/>
          </p:nvSpPr>
          <p:spPr>
            <a:xfrm>
              <a:off x="0" y="0"/>
              <a:ext cx="107383" cy="2218487"/>
            </a:xfrm>
            <a:custGeom>
              <a:rect b="b" l="l" r="r" t="t"/>
              <a:pathLst>
                <a:path extrusionOk="0" h="2218487" w="107383">
                  <a:moveTo>
                    <a:pt x="0" y="0"/>
                  </a:moveTo>
                  <a:lnTo>
                    <a:pt x="107383" y="0"/>
                  </a:lnTo>
                  <a:lnTo>
                    <a:pt x="107383" y="2218487"/>
                  </a:lnTo>
                  <a:lnTo>
                    <a:pt x="0" y="2218487"/>
                  </a:lnTo>
                  <a:close/>
                </a:path>
              </a:pathLst>
            </a:custGeom>
            <a:solidFill>
              <a:srgbClr val="D8E7EC"/>
            </a:solidFill>
            <a:ln>
              <a:noFill/>
            </a:ln>
          </p:spPr>
        </p:sp>
        <p:sp>
          <p:nvSpPr>
            <p:cNvPr id="121" name="Google Shape;121;p4"/>
            <p:cNvSpPr txBox="1"/>
            <p:nvPr/>
          </p:nvSpPr>
          <p:spPr>
            <a:xfrm>
              <a:off x="0" y="-38100"/>
              <a:ext cx="107400" cy="2256600"/>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22" name="Google Shape;122;p4"/>
          <p:cNvGrpSpPr/>
          <p:nvPr/>
        </p:nvGrpSpPr>
        <p:grpSpPr>
          <a:xfrm>
            <a:off x="8941130" y="449542"/>
            <a:ext cx="203888" cy="4283929"/>
            <a:chOff x="0" y="-38100"/>
            <a:chExt cx="107400" cy="2256600"/>
          </a:xfrm>
        </p:grpSpPr>
        <p:sp>
          <p:nvSpPr>
            <p:cNvPr id="123" name="Google Shape;123;p4"/>
            <p:cNvSpPr/>
            <p:nvPr/>
          </p:nvSpPr>
          <p:spPr>
            <a:xfrm>
              <a:off x="0" y="0"/>
              <a:ext cx="107383" cy="2218487"/>
            </a:xfrm>
            <a:custGeom>
              <a:rect b="b" l="l" r="r" t="t"/>
              <a:pathLst>
                <a:path extrusionOk="0" h="2218487" w="107383">
                  <a:moveTo>
                    <a:pt x="0" y="0"/>
                  </a:moveTo>
                  <a:lnTo>
                    <a:pt x="107383" y="0"/>
                  </a:lnTo>
                  <a:lnTo>
                    <a:pt x="107383" y="2218487"/>
                  </a:lnTo>
                  <a:lnTo>
                    <a:pt x="0" y="2218487"/>
                  </a:lnTo>
                  <a:close/>
                </a:path>
              </a:pathLst>
            </a:custGeom>
            <a:solidFill>
              <a:srgbClr val="D8E7EC"/>
            </a:solidFill>
            <a:ln>
              <a:noFill/>
            </a:ln>
          </p:spPr>
        </p:sp>
        <p:sp>
          <p:nvSpPr>
            <p:cNvPr id="124" name="Google Shape;124;p4"/>
            <p:cNvSpPr txBox="1"/>
            <p:nvPr/>
          </p:nvSpPr>
          <p:spPr>
            <a:xfrm>
              <a:off x="0" y="-38100"/>
              <a:ext cx="107400" cy="2256600"/>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25" name="Google Shape;125;p4"/>
          <p:cNvGrpSpPr/>
          <p:nvPr/>
        </p:nvGrpSpPr>
        <p:grpSpPr>
          <a:xfrm>
            <a:off x="2065790" y="669136"/>
            <a:ext cx="152891" cy="3732826"/>
            <a:chOff x="0" y="-38100"/>
            <a:chExt cx="80537" cy="1966301"/>
          </a:xfrm>
        </p:grpSpPr>
        <p:sp>
          <p:nvSpPr>
            <p:cNvPr id="126" name="Google Shape;126;p4"/>
            <p:cNvSpPr/>
            <p:nvPr/>
          </p:nvSpPr>
          <p:spPr>
            <a:xfrm>
              <a:off x="0" y="0"/>
              <a:ext cx="80537" cy="1928201"/>
            </a:xfrm>
            <a:custGeom>
              <a:rect b="b" l="l" r="r" t="t"/>
              <a:pathLst>
                <a:path extrusionOk="0" h="1928201" w="80537">
                  <a:moveTo>
                    <a:pt x="0" y="0"/>
                  </a:moveTo>
                  <a:lnTo>
                    <a:pt x="80537" y="0"/>
                  </a:lnTo>
                  <a:lnTo>
                    <a:pt x="80537" y="1928201"/>
                  </a:lnTo>
                  <a:lnTo>
                    <a:pt x="0" y="1928201"/>
                  </a:lnTo>
                  <a:close/>
                </a:path>
              </a:pathLst>
            </a:custGeom>
            <a:solidFill>
              <a:srgbClr val="D8E7EC"/>
            </a:solidFill>
            <a:ln>
              <a:noFill/>
            </a:ln>
          </p:spPr>
        </p:sp>
        <p:sp>
          <p:nvSpPr>
            <p:cNvPr id="127" name="Google Shape;127;p4"/>
            <p:cNvSpPr txBox="1"/>
            <p:nvPr/>
          </p:nvSpPr>
          <p:spPr>
            <a:xfrm>
              <a:off x="0" y="-38100"/>
              <a:ext cx="80400" cy="1966200"/>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28" name="Google Shape;128;p4"/>
          <p:cNvGrpSpPr/>
          <p:nvPr/>
        </p:nvGrpSpPr>
        <p:grpSpPr>
          <a:xfrm>
            <a:off x="6925315" y="669136"/>
            <a:ext cx="152891" cy="3732826"/>
            <a:chOff x="0" y="-38100"/>
            <a:chExt cx="80537" cy="1966301"/>
          </a:xfrm>
        </p:grpSpPr>
        <p:sp>
          <p:nvSpPr>
            <p:cNvPr id="129" name="Google Shape;129;p4"/>
            <p:cNvSpPr/>
            <p:nvPr/>
          </p:nvSpPr>
          <p:spPr>
            <a:xfrm>
              <a:off x="0" y="0"/>
              <a:ext cx="80537" cy="1928201"/>
            </a:xfrm>
            <a:custGeom>
              <a:rect b="b" l="l" r="r" t="t"/>
              <a:pathLst>
                <a:path extrusionOk="0" h="1928201" w="80537">
                  <a:moveTo>
                    <a:pt x="0" y="0"/>
                  </a:moveTo>
                  <a:lnTo>
                    <a:pt x="80537" y="0"/>
                  </a:lnTo>
                  <a:lnTo>
                    <a:pt x="80537" y="1928201"/>
                  </a:lnTo>
                  <a:lnTo>
                    <a:pt x="0" y="1928201"/>
                  </a:lnTo>
                  <a:close/>
                </a:path>
              </a:pathLst>
            </a:custGeom>
            <a:solidFill>
              <a:srgbClr val="D8E7EC"/>
            </a:solidFill>
            <a:ln>
              <a:noFill/>
            </a:ln>
          </p:spPr>
        </p:sp>
        <p:sp>
          <p:nvSpPr>
            <p:cNvPr id="130" name="Google Shape;130;p4"/>
            <p:cNvSpPr txBox="1"/>
            <p:nvPr/>
          </p:nvSpPr>
          <p:spPr>
            <a:xfrm>
              <a:off x="0" y="-38100"/>
              <a:ext cx="80400" cy="1966200"/>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31" name="Google Shape;131;p4"/>
          <p:cNvSpPr txBox="1"/>
          <p:nvPr>
            <p:ph type="title"/>
          </p:nvPr>
        </p:nvSpPr>
        <p:spPr>
          <a:xfrm>
            <a:off x="2218675" y="851175"/>
            <a:ext cx="4706700" cy="668700"/>
          </a:xfrm>
          <a:prstGeom prst="rect">
            <a:avLst/>
          </a:prstGeom>
        </p:spPr>
        <p:txBody>
          <a:bodyPr anchorCtr="0" anchor="t" bIns="91425" lIns="91425" spcFirstLastPara="1" rIns="91425" wrap="square" tIns="91425">
            <a:normAutofit/>
          </a:bodyPr>
          <a:lstStyle>
            <a:lvl1pPr lvl="0" algn="ctr">
              <a:spcBef>
                <a:spcPts val="0"/>
              </a:spcBef>
              <a:spcAft>
                <a:spcPts val="0"/>
              </a:spcAft>
              <a:buSzPts val="2800"/>
              <a:buNone/>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p:txBody>
      </p:sp>
      <p:sp>
        <p:nvSpPr>
          <p:cNvPr id="132" name="Google Shape;132;p4"/>
          <p:cNvSpPr txBox="1"/>
          <p:nvPr>
            <p:ph idx="1" type="body"/>
          </p:nvPr>
        </p:nvSpPr>
        <p:spPr>
          <a:xfrm>
            <a:off x="2218500" y="2046850"/>
            <a:ext cx="4706700" cy="25221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33" name="Google Shape;133;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34" name="Shape 134"/>
        <p:cNvGrpSpPr/>
        <p:nvPr/>
      </p:nvGrpSpPr>
      <p:grpSpPr>
        <a:xfrm>
          <a:off x="0" y="0"/>
          <a:ext cx="0" cy="0"/>
          <a:chOff x="0" y="0"/>
          <a:chExt cx="0" cy="0"/>
        </a:xfrm>
      </p:grpSpPr>
      <p:pic>
        <p:nvPicPr>
          <p:cNvPr id="135" name="Google Shape;135;p5"/>
          <p:cNvPicPr preferRelativeResize="0"/>
          <p:nvPr/>
        </p:nvPicPr>
        <p:blipFill rotWithShape="1">
          <a:blip r:embed="rId2">
            <a:alphaModFix/>
          </a:blip>
          <a:srcRect b="24998" l="0" r="0" t="0"/>
          <a:stretch/>
        </p:blipFill>
        <p:spPr>
          <a:xfrm>
            <a:off x="-4800" y="0"/>
            <a:ext cx="9144003" cy="5143500"/>
          </a:xfrm>
          <a:prstGeom prst="rect">
            <a:avLst/>
          </a:prstGeom>
          <a:noFill/>
          <a:ln>
            <a:noFill/>
          </a:ln>
        </p:spPr>
      </p:pic>
      <p:grpSp>
        <p:nvGrpSpPr>
          <p:cNvPr id="136" name="Google Shape;136;p5"/>
          <p:cNvGrpSpPr/>
          <p:nvPr/>
        </p:nvGrpSpPr>
        <p:grpSpPr>
          <a:xfrm>
            <a:off x="2858985" y="-72329"/>
            <a:ext cx="3426232" cy="5215727"/>
            <a:chOff x="0" y="-38100"/>
            <a:chExt cx="1804800" cy="2747433"/>
          </a:xfrm>
        </p:grpSpPr>
        <p:sp>
          <p:nvSpPr>
            <p:cNvPr id="137" name="Google Shape;137;p5"/>
            <p:cNvSpPr/>
            <p:nvPr/>
          </p:nvSpPr>
          <p:spPr>
            <a:xfrm>
              <a:off x="0" y="0"/>
              <a:ext cx="1804658" cy="2709333"/>
            </a:xfrm>
            <a:custGeom>
              <a:rect b="b" l="l" r="r" t="t"/>
              <a:pathLst>
                <a:path extrusionOk="0" h="2709333" w="1804658">
                  <a:moveTo>
                    <a:pt x="0" y="0"/>
                  </a:moveTo>
                  <a:lnTo>
                    <a:pt x="1804658" y="0"/>
                  </a:lnTo>
                  <a:lnTo>
                    <a:pt x="1804658" y="2709333"/>
                  </a:lnTo>
                  <a:lnTo>
                    <a:pt x="0" y="2709333"/>
                  </a:lnTo>
                  <a:close/>
                </a:path>
              </a:pathLst>
            </a:custGeom>
            <a:solidFill>
              <a:srgbClr val="D8E7EC"/>
            </a:solidFill>
            <a:ln>
              <a:noFill/>
            </a:ln>
          </p:spPr>
        </p:sp>
        <p:sp>
          <p:nvSpPr>
            <p:cNvPr id="138" name="Google Shape;138;p5"/>
            <p:cNvSpPr txBox="1"/>
            <p:nvPr/>
          </p:nvSpPr>
          <p:spPr>
            <a:xfrm>
              <a:off x="0" y="-38100"/>
              <a:ext cx="1804800" cy="2747400"/>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39" name="Google Shape;139;p5"/>
          <p:cNvGrpSpPr/>
          <p:nvPr/>
        </p:nvGrpSpPr>
        <p:grpSpPr>
          <a:xfrm>
            <a:off x="3005941" y="954960"/>
            <a:ext cx="3132054" cy="1046208"/>
            <a:chOff x="0" y="-38100"/>
            <a:chExt cx="1649839" cy="551100"/>
          </a:xfrm>
        </p:grpSpPr>
        <p:sp>
          <p:nvSpPr>
            <p:cNvPr id="140" name="Google Shape;140;p5"/>
            <p:cNvSpPr/>
            <p:nvPr/>
          </p:nvSpPr>
          <p:spPr>
            <a:xfrm>
              <a:off x="0" y="0"/>
              <a:ext cx="1649839" cy="512980"/>
            </a:xfrm>
            <a:custGeom>
              <a:rect b="b" l="l" r="r" t="t"/>
              <a:pathLst>
                <a:path extrusionOk="0" h="512980" w="1649839">
                  <a:moveTo>
                    <a:pt x="0" y="0"/>
                  </a:moveTo>
                  <a:lnTo>
                    <a:pt x="1649839" y="0"/>
                  </a:lnTo>
                  <a:lnTo>
                    <a:pt x="1649839" y="512980"/>
                  </a:lnTo>
                  <a:lnTo>
                    <a:pt x="0" y="512980"/>
                  </a:lnTo>
                  <a:close/>
                </a:path>
              </a:pathLst>
            </a:custGeom>
            <a:solidFill>
              <a:srgbClr val="E1C9C3"/>
            </a:solidFill>
            <a:ln>
              <a:noFill/>
            </a:ln>
          </p:spPr>
        </p:sp>
        <p:sp>
          <p:nvSpPr>
            <p:cNvPr id="141" name="Google Shape;141;p5"/>
            <p:cNvSpPr txBox="1"/>
            <p:nvPr/>
          </p:nvSpPr>
          <p:spPr>
            <a:xfrm>
              <a:off x="0" y="-38100"/>
              <a:ext cx="1649700" cy="551100"/>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42" name="Google Shape;142;p5"/>
          <p:cNvGrpSpPr/>
          <p:nvPr/>
        </p:nvGrpSpPr>
        <p:grpSpPr>
          <a:xfrm>
            <a:off x="3005941" y="4733101"/>
            <a:ext cx="3132054" cy="216651"/>
            <a:chOff x="0" y="-38100"/>
            <a:chExt cx="1649839" cy="114123"/>
          </a:xfrm>
        </p:grpSpPr>
        <p:sp>
          <p:nvSpPr>
            <p:cNvPr id="143" name="Google Shape;143;p5"/>
            <p:cNvSpPr/>
            <p:nvPr/>
          </p:nvSpPr>
          <p:spPr>
            <a:xfrm>
              <a:off x="0" y="0"/>
              <a:ext cx="1649839" cy="76023"/>
            </a:xfrm>
            <a:custGeom>
              <a:rect b="b" l="l" r="r" t="t"/>
              <a:pathLst>
                <a:path extrusionOk="0" h="76023" w="1649839">
                  <a:moveTo>
                    <a:pt x="0" y="0"/>
                  </a:moveTo>
                  <a:lnTo>
                    <a:pt x="1649839" y="0"/>
                  </a:lnTo>
                  <a:lnTo>
                    <a:pt x="1649839" y="76023"/>
                  </a:lnTo>
                  <a:lnTo>
                    <a:pt x="0" y="76023"/>
                  </a:lnTo>
                  <a:close/>
                </a:path>
              </a:pathLst>
            </a:custGeom>
            <a:solidFill>
              <a:srgbClr val="E1C9C3"/>
            </a:solidFill>
            <a:ln>
              <a:noFill/>
            </a:ln>
          </p:spPr>
        </p:sp>
        <p:sp>
          <p:nvSpPr>
            <p:cNvPr id="144" name="Google Shape;144;p5"/>
            <p:cNvSpPr txBox="1"/>
            <p:nvPr/>
          </p:nvSpPr>
          <p:spPr>
            <a:xfrm>
              <a:off x="0" y="-38100"/>
              <a:ext cx="1649700" cy="114000"/>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45" name="Google Shape;145;p5"/>
          <p:cNvGrpSpPr/>
          <p:nvPr/>
        </p:nvGrpSpPr>
        <p:grpSpPr>
          <a:xfrm rot="5400000">
            <a:off x="-110722" y="2463353"/>
            <a:ext cx="5143508" cy="216651"/>
            <a:chOff x="0" y="-38100"/>
            <a:chExt cx="3162900" cy="114123"/>
          </a:xfrm>
        </p:grpSpPr>
        <p:sp>
          <p:nvSpPr>
            <p:cNvPr id="146" name="Google Shape;146;p5"/>
            <p:cNvSpPr/>
            <p:nvPr/>
          </p:nvSpPr>
          <p:spPr>
            <a:xfrm>
              <a:off x="0" y="0"/>
              <a:ext cx="3162844" cy="76023"/>
            </a:xfrm>
            <a:custGeom>
              <a:rect b="b" l="l" r="r" t="t"/>
              <a:pathLst>
                <a:path extrusionOk="0" h="76023" w="3162844">
                  <a:moveTo>
                    <a:pt x="0" y="0"/>
                  </a:moveTo>
                  <a:lnTo>
                    <a:pt x="3162844" y="0"/>
                  </a:lnTo>
                  <a:lnTo>
                    <a:pt x="3162844" y="76023"/>
                  </a:lnTo>
                  <a:lnTo>
                    <a:pt x="0" y="76023"/>
                  </a:lnTo>
                  <a:close/>
                </a:path>
              </a:pathLst>
            </a:custGeom>
            <a:solidFill>
              <a:srgbClr val="D8E7EC">
                <a:alpha val="69800"/>
              </a:srgbClr>
            </a:solidFill>
            <a:ln>
              <a:noFill/>
            </a:ln>
          </p:spPr>
        </p:sp>
        <p:sp>
          <p:nvSpPr>
            <p:cNvPr id="147" name="Google Shape;147;p5"/>
            <p:cNvSpPr txBox="1"/>
            <p:nvPr/>
          </p:nvSpPr>
          <p:spPr>
            <a:xfrm>
              <a:off x="0" y="-38100"/>
              <a:ext cx="3162900" cy="114000"/>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48" name="Google Shape;148;p5"/>
          <p:cNvGrpSpPr/>
          <p:nvPr/>
        </p:nvGrpSpPr>
        <p:grpSpPr>
          <a:xfrm rot="5400000">
            <a:off x="6106845" y="2463353"/>
            <a:ext cx="5143508" cy="216651"/>
            <a:chOff x="0" y="-38100"/>
            <a:chExt cx="3162900" cy="114123"/>
          </a:xfrm>
        </p:grpSpPr>
        <p:sp>
          <p:nvSpPr>
            <p:cNvPr id="149" name="Google Shape;149;p5"/>
            <p:cNvSpPr/>
            <p:nvPr/>
          </p:nvSpPr>
          <p:spPr>
            <a:xfrm>
              <a:off x="0" y="0"/>
              <a:ext cx="3162844" cy="76023"/>
            </a:xfrm>
            <a:custGeom>
              <a:rect b="b" l="l" r="r" t="t"/>
              <a:pathLst>
                <a:path extrusionOk="0" h="76023" w="3162844">
                  <a:moveTo>
                    <a:pt x="0" y="0"/>
                  </a:moveTo>
                  <a:lnTo>
                    <a:pt x="3162844" y="0"/>
                  </a:lnTo>
                  <a:lnTo>
                    <a:pt x="3162844" y="76023"/>
                  </a:lnTo>
                  <a:lnTo>
                    <a:pt x="0" y="76023"/>
                  </a:lnTo>
                  <a:close/>
                </a:path>
              </a:pathLst>
            </a:custGeom>
            <a:solidFill>
              <a:srgbClr val="D8E7EC">
                <a:alpha val="69800"/>
              </a:srgbClr>
            </a:solidFill>
            <a:ln>
              <a:noFill/>
            </a:ln>
          </p:spPr>
        </p:sp>
        <p:sp>
          <p:nvSpPr>
            <p:cNvPr id="150" name="Google Shape;150;p5"/>
            <p:cNvSpPr txBox="1"/>
            <p:nvPr/>
          </p:nvSpPr>
          <p:spPr>
            <a:xfrm>
              <a:off x="0" y="-38100"/>
              <a:ext cx="3162900" cy="114000"/>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51" name="Google Shape;151;p5"/>
          <p:cNvGrpSpPr/>
          <p:nvPr/>
        </p:nvGrpSpPr>
        <p:grpSpPr>
          <a:xfrm rot="5400000">
            <a:off x="-751824" y="2463353"/>
            <a:ext cx="5143508" cy="216651"/>
            <a:chOff x="0" y="-38100"/>
            <a:chExt cx="3162900" cy="114123"/>
          </a:xfrm>
        </p:grpSpPr>
        <p:sp>
          <p:nvSpPr>
            <p:cNvPr id="152" name="Google Shape;152;p5"/>
            <p:cNvSpPr/>
            <p:nvPr/>
          </p:nvSpPr>
          <p:spPr>
            <a:xfrm>
              <a:off x="0" y="0"/>
              <a:ext cx="3162844" cy="76023"/>
            </a:xfrm>
            <a:custGeom>
              <a:rect b="b" l="l" r="r" t="t"/>
              <a:pathLst>
                <a:path extrusionOk="0" h="76023" w="3162844">
                  <a:moveTo>
                    <a:pt x="0" y="0"/>
                  </a:moveTo>
                  <a:lnTo>
                    <a:pt x="3162844" y="0"/>
                  </a:lnTo>
                  <a:lnTo>
                    <a:pt x="3162844" y="76023"/>
                  </a:lnTo>
                  <a:lnTo>
                    <a:pt x="0" y="76023"/>
                  </a:lnTo>
                  <a:close/>
                </a:path>
              </a:pathLst>
            </a:custGeom>
            <a:solidFill>
              <a:srgbClr val="D8E7EC">
                <a:alpha val="69800"/>
              </a:srgbClr>
            </a:solidFill>
            <a:ln>
              <a:noFill/>
            </a:ln>
          </p:spPr>
        </p:sp>
        <p:sp>
          <p:nvSpPr>
            <p:cNvPr id="153" name="Google Shape;153;p5"/>
            <p:cNvSpPr txBox="1"/>
            <p:nvPr/>
          </p:nvSpPr>
          <p:spPr>
            <a:xfrm>
              <a:off x="0" y="-38100"/>
              <a:ext cx="3162900" cy="114000"/>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54" name="Google Shape;154;p5"/>
          <p:cNvGrpSpPr/>
          <p:nvPr/>
        </p:nvGrpSpPr>
        <p:grpSpPr>
          <a:xfrm rot="5400000">
            <a:off x="5465743" y="2463353"/>
            <a:ext cx="5143508" cy="216651"/>
            <a:chOff x="0" y="-38100"/>
            <a:chExt cx="3162900" cy="114123"/>
          </a:xfrm>
        </p:grpSpPr>
        <p:sp>
          <p:nvSpPr>
            <p:cNvPr id="155" name="Google Shape;155;p5"/>
            <p:cNvSpPr/>
            <p:nvPr/>
          </p:nvSpPr>
          <p:spPr>
            <a:xfrm>
              <a:off x="0" y="0"/>
              <a:ext cx="3162844" cy="76023"/>
            </a:xfrm>
            <a:custGeom>
              <a:rect b="b" l="l" r="r" t="t"/>
              <a:pathLst>
                <a:path extrusionOk="0" h="76023" w="3162844">
                  <a:moveTo>
                    <a:pt x="0" y="0"/>
                  </a:moveTo>
                  <a:lnTo>
                    <a:pt x="3162844" y="0"/>
                  </a:lnTo>
                  <a:lnTo>
                    <a:pt x="3162844" y="76023"/>
                  </a:lnTo>
                  <a:lnTo>
                    <a:pt x="0" y="76023"/>
                  </a:lnTo>
                  <a:close/>
                </a:path>
              </a:pathLst>
            </a:custGeom>
            <a:solidFill>
              <a:srgbClr val="D8E7EC">
                <a:alpha val="69800"/>
              </a:srgbClr>
            </a:solidFill>
            <a:ln>
              <a:noFill/>
            </a:ln>
          </p:spPr>
        </p:sp>
        <p:sp>
          <p:nvSpPr>
            <p:cNvPr id="156" name="Google Shape;156;p5"/>
            <p:cNvSpPr txBox="1"/>
            <p:nvPr/>
          </p:nvSpPr>
          <p:spPr>
            <a:xfrm>
              <a:off x="0" y="-38100"/>
              <a:ext cx="3162900" cy="114000"/>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57" name="Google Shape;157;p5"/>
          <p:cNvGrpSpPr/>
          <p:nvPr/>
        </p:nvGrpSpPr>
        <p:grpSpPr>
          <a:xfrm rot="5400000">
            <a:off x="-1392926" y="2463353"/>
            <a:ext cx="5143508" cy="216651"/>
            <a:chOff x="0" y="-38100"/>
            <a:chExt cx="3162900" cy="114123"/>
          </a:xfrm>
        </p:grpSpPr>
        <p:sp>
          <p:nvSpPr>
            <p:cNvPr id="158" name="Google Shape;158;p5"/>
            <p:cNvSpPr/>
            <p:nvPr/>
          </p:nvSpPr>
          <p:spPr>
            <a:xfrm>
              <a:off x="0" y="0"/>
              <a:ext cx="3162844" cy="76023"/>
            </a:xfrm>
            <a:custGeom>
              <a:rect b="b" l="l" r="r" t="t"/>
              <a:pathLst>
                <a:path extrusionOk="0" h="76023" w="3162844">
                  <a:moveTo>
                    <a:pt x="0" y="0"/>
                  </a:moveTo>
                  <a:lnTo>
                    <a:pt x="3162844" y="0"/>
                  </a:lnTo>
                  <a:lnTo>
                    <a:pt x="3162844" y="76023"/>
                  </a:lnTo>
                  <a:lnTo>
                    <a:pt x="0" y="76023"/>
                  </a:lnTo>
                  <a:close/>
                </a:path>
              </a:pathLst>
            </a:custGeom>
            <a:solidFill>
              <a:srgbClr val="D8E7EC">
                <a:alpha val="69800"/>
              </a:srgbClr>
            </a:solidFill>
            <a:ln>
              <a:noFill/>
            </a:ln>
          </p:spPr>
        </p:sp>
        <p:sp>
          <p:nvSpPr>
            <p:cNvPr id="159" name="Google Shape;159;p5"/>
            <p:cNvSpPr txBox="1"/>
            <p:nvPr/>
          </p:nvSpPr>
          <p:spPr>
            <a:xfrm>
              <a:off x="0" y="-38100"/>
              <a:ext cx="3162900" cy="114000"/>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60" name="Google Shape;160;p5"/>
          <p:cNvGrpSpPr/>
          <p:nvPr/>
        </p:nvGrpSpPr>
        <p:grpSpPr>
          <a:xfrm rot="5400000">
            <a:off x="4824641" y="2463353"/>
            <a:ext cx="5143508" cy="216651"/>
            <a:chOff x="0" y="-38100"/>
            <a:chExt cx="3162900" cy="114123"/>
          </a:xfrm>
        </p:grpSpPr>
        <p:sp>
          <p:nvSpPr>
            <p:cNvPr id="161" name="Google Shape;161;p5"/>
            <p:cNvSpPr/>
            <p:nvPr/>
          </p:nvSpPr>
          <p:spPr>
            <a:xfrm>
              <a:off x="0" y="0"/>
              <a:ext cx="3162844" cy="76023"/>
            </a:xfrm>
            <a:custGeom>
              <a:rect b="b" l="l" r="r" t="t"/>
              <a:pathLst>
                <a:path extrusionOk="0" h="76023" w="3162844">
                  <a:moveTo>
                    <a:pt x="0" y="0"/>
                  </a:moveTo>
                  <a:lnTo>
                    <a:pt x="3162844" y="0"/>
                  </a:lnTo>
                  <a:lnTo>
                    <a:pt x="3162844" y="76023"/>
                  </a:lnTo>
                  <a:lnTo>
                    <a:pt x="0" y="76023"/>
                  </a:lnTo>
                  <a:close/>
                </a:path>
              </a:pathLst>
            </a:custGeom>
            <a:solidFill>
              <a:srgbClr val="D8E7EC">
                <a:alpha val="69800"/>
              </a:srgbClr>
            </a:solidFill>
            <a:ln>
              <a:noFill/>
            </a:ln>
          </p:spPr>
        </p:sp>
        <p:sp>
          <p:nvSpPr>
            <p:cNvPr id="162" name="Google Shape;162;p5"/>
            <p:cNvSpPr txBox="1"/>
            <p:nvPr/>
          </p:nvSpPr>
          <p:spPr>
            <a:xfrm>
              <a:off x="0" y="-38100"/>
              <a:ext cx="3162900" cy="114000"/>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63" name="Google Shape;163;p5"/>
          <p:cNvGrpSpPr/>
          <p:nvPr/>
        </p:nvGrpSpPr>
        <p:grpSpPr>
          <a:xfrm rot="5400000">
            <a:off x="-2034028" y="2463353"/>
            <a:ext cx="5143508" cy="216651"/>
            <a:chOff x="0" y="-38100"/>
            <a:chExt cx="3162900" cy="114123"/>
          </a:xfrm>
        </p:grpSpPr>
        <p:sp>
          <p:nvSpPr>
            <p:cNvPr id="164" name="Google Shape;164;p5"/>
            <p:cNvSpPr/>
            <p:nvPr/>
          </p:nvSpPr>
          <p:spPr>
            <a:xfrm>
              <a:off x="0" y="0"/>
              <a:ext cx="3162844" cy="76023"/>
            </a:xfrm>
            <a:custGeom>
              <a:rect b="b" l="l" r="r" t="t"/>
              <a:pathLst>
                <a:path extrusionOk="0" h="76023" w="3162844">
                  <a:moveTo>
                    <a:pt x="0" y="0"/>
                  </a:moveTo>
                  <a:lnTo>
                    <a:pt x="3162844" y="0"/>
                  </a:lnTo>
                  <a:lnTo>
                    <a:pt x="3162844" y="76023"/>
                  </a:lnTo>
                  <a:lnTo>
                    <a:pt x="0" y="76023"/>
                  </a:lnTo>
                  <a:close/>
                </a:path>
              </a:pathLst>
            </a:custGeom>
            <a:solidFill>
              <a:srgbClr val="D8E7EC">
                <a:alpha val="69800"/>
              </a:srgbClr>
            </a:solidFill>
            <a:ln>
              <a:noFill/>
            </a:ln>
          </p:spPr>
        </p:sp>
        <p:sp>
          <p:nvSpPr>
            <p:cNvPr id="165" name="Google Shape;165;p5"/>
            <p:cNvSpPr txBox="1"/>
            <p:nvPr/>
          </p:nvSpPr>
          <p:spPr>
            <a:xfrm>
              <a:off x="0" y="-38100"/>
              <a:ext cx="3162900" cy="114000"/>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66" name="Google Shape;166;p5"/>
          <p:cNvGrpSpPr/>
          <p:nvPr/>
        </p:nvGrpSpPr>
        <p:grpSpPr>
          <a:xfrm rot="5400000">
            <a:off x="4183539" y="2463353"/>
            <a:ext cx="5143508" cy="216651"/>
            <a:chOff x="0" y="-38100"/>
            <a:chExt cx="3162900" cy="114123"/>
          </a:xfrm>
        </p:grpSpPr>
        <p:sp>
          <p:nvSpPr>
            <p:cNvPr id="167" name="Google Shape;167;p5"/>
            <p:cNvSpPr/>
            <p:nvPr/>
          </p:nvSpPr>
          <p:spPr>
            <a:xfrm>
              <a:off x="0" y="0"/>
              <a:ext cx="3162844" cy="76023"/>
            </a:xfrm>
            <a:custGeom>
              <a:rect b="b" l="l" r="r" t="t"/>
              <a:pathLst>
                <a:path extrusionOk="0" h="76023" w="3162844">
                  <a:moveTo>
                    <a:pt x="0" y="0"/>
                  </a:moveTo>
                  <a:lnTo>
                    <a:pt x="3162844" y="0"/>
                  </a:lnTo>
                  <a:lnTo>
                    <a:pt x="3162844" y="76023"/>
                  </a:lnTo>
                  <a:lnTo>
                    <a:pt x="0" y="76023"/>
                  </a:lnTo>
                  <a:close/>
                </a:path>
              </a:pathLst>
            </a:custGeom>
            <a:solidFill>
              <a:srgbClr val="D8E7EC">
                <a:alpha val="69800"/>
              </a:srgbClr>
            </a:solidFill>
            <a:ln>
              <a:noFill/>
            </a:ln>
          </p:spPr>
        </p:sp>
        <p:sp>
          <p:nvSpPr>
            <p:cNvPr id="168" name="Google Shape;168;p5"/>
            <p:cNvSpPr txBox="1"/>
            <p:nvPr/>
          </p:nvSpPr>
          <p:spPr>
            <a:xfrm>
              <a:off x="0" y="-38100"/>
              <a:ext cx="3162900" cy="114000"/>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69" name="Google Shape;169;p5"/>
          <p:cNvSpPr txBox="1"/>
          <p:nvPr>
            <p:ph type="title"/>
          </p:nvPr>
        </p:nvSpPr>
        <p:spPr>
          <a:xfrm>
            <a:off x="3005950" y="993027"/>
            <a:ext cx="3132000" cy="947400"/>
          </a:xfrm>
          <a:prstGeom prst="rect">
            <a:avLst/>
          </a:prstGeom>
        </p:spPr>
        <p:txBody>
          <a:bodyPr anchorCtr="0" anchor="t" bIns="91425" lIns="91425" spcFirstLastPara="1" rIns="91425" wrap="square" tIns="91425">
            <a:normAutofit/>
          </a:bodyPr>
          <a:lstStyle>
            <a:lvl1pPr lvl="0" algn="ctr">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70" name="Google Shape;170;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171" name="Shape 171"/>
        <p:cNvGrpSpPr/>
        <p:nvPr/>
      </p:nvGrpSpPr>
      <p:grpSpPr>
        <a:xfrm>
          <a:off x="0" y="0"/>
          <a:ext cx="0" cy="0"/>
          <a:chOff x="0" y="0"/>
          <a:chExt cx="0" cy="0"/>
        </a:xfrm>
      </p:grpSpPr>
      <p:pic>
        <p:nvPicPr>
          <p:cNvPr id="172" name="Google Shape;172;p6"/>
          <p:cNvPicPr preferRelativeResize="0"/>
          <p:nvPr/>
        </p:nvPicPr>
        <p:blipFill>
          <a:blip r:embed="rId2">
            <a:alphaModFix/>
          </a:blip>
          <a:stretch>
            <a:fillRect/>
          </a:stretch>
        </p:blipFill>
        <p:spPr>
          <a:xfrm>
            <a:off x="191075" y="197312"/>
            <a:ext cx="8761851" cy="4748877"/>
          </a:xfrm>
          <a:prstGeom prst="rect">
            <a:avLst/>
          </a:prstGeom>
          <a:noFill/>
          <a:ln>
            <a:noFill/>
          </a:ln>
        </p:spPr>
      </p:pic>
      <p:sp>
        <p:nvSpPr>
          <p:cNvPr id="173" name="Google Shape;173;p6"/>
          <p:cNvSpPr/>
          <p:nvPr>
            <p:ph idx="2" type="pic"/>
          </p:nvPr>
        </p:nvSpPr>
        <p:spPr>
          <a:xfrm>
            <a:off x="636398" y="2492725"/>
            <a:ext cx="3527400" cy="1943400"/>
          </a:xfrm>
          <a:prstGeom prst="rect">
            <a:avLst/>
          </a:prstGeom>
          <a:noFill/>
          <a:ln>
            <a:noFill/>
          </a:ln>
        </p:spPr>
      </p:sp>
      <p:sp>
        <p:nvSpPr>
          <p:cNvPr id="174" name="Google Shape;174;p6"/>
          <p:cNvSpPr/>
          <p:nvPr>
            <p:ph idx="3" type="pic"/>
          </p:nvPr>
        </p:nvSpPr>
        <p:spPr>
          <a:xfrm>
            <a:off x="4992464" y="2492725"/>
            <a:ext cx="3486900" cy="1943400"/>
          </a:xfrm>
          <a:prstGeom prst="rect">
            <a:avLst/>
          </a:prstGeom>
          <a:noFill/>
          <a:ln>
            <a:noFill/>
          </a:ln>
        </p:spPr>
      </p:sp>
      <p:grpSp>
        <p:nvGrpSpPr>
          <p:cNvPr id="175" name="Google Shape;175;p6"/>
          <p:cNvGrpSpPr/>
          <p:nvPr/>
        </p:nvGrpSpPr>
        <p:grpSpPr>
          <a:xfrm>
            <a:off x="1035975" y="303975"/>
            <a:ext cx="7071901" cy="1884701"/>
            <a:chOff x="0" y="-38100"/>
            <a:chExt cx="3725190" cy="644100"/>
          </a:xfrm>
        </p:grpSpPr>
        <p:sp>
          <p:nvSpPr>
            <p:cNvPr id="176" name="Google Shape;176;p6"/>
            <p:cNvSpPr/>
            <p:nvPr/>
          </p:nvSpPr>
          <p:spPr>
            <a:xfrm>
              <a:off x="0" y="0"/>
              <a:ext cx="3725190" cy="605953"/>
            </a:xfrm>
            <a:custGeom>
              <a:rect b="b" l="l" r="r" t="t"/>
              <a:pathLst>
                <a:path extrusionOk="0" h="605953" w="3725190">
                  <a:moveTo>
                    <a:pt x="0" y="0"/>
                  </a:moveTo>
                  <a:lnTo>
                    <a:pt x="3725190" y="0"/>
                  </a:lnTo>
                  <a:lnTo>
                    <a:pt x="3725190" y="605953"/>
                  </a:lnTo>
                  <a:lnTo>
                    <a:pt x="0" y="605953"/>
                  </a:lnTo>
                  <a:close/>
                </a:path>
              </a:pathLst>
            </a:custGeom>
            <a:solidFill>
              <a:srgbClr val="D8E7EC"/>
            </a:solidFill>
            <a:ln>
              <a:noFill/>
            </a:ln>
          </p:spPr>
        </p:sp>
        <p:sp>
          <p:nvSpPr>
            <p:cNvPr id="177" name="Google Shape;177;p6"/>
            <p:cNvSpPr txBox="1"/>
            <p:nvPr/>
          </p:nvSpPr>
          <p:spPr>
            <a:xfrm>
              <a:off x="0" y="-38100"/>
              <a:ext cx="3725100" cy="644100"/>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78" name="Google Shape;178;p6"/>
          <p:cNvSpPr txBox="1"/>
          <p:nvPr>
            <p:ph type="title"/>
          </p:nvPr>
        </p:nvSpPr>
        <p:spPr>
          <a:xfrm>
            <a:off x="1791450" y="466100"/>
            <a:ext cx="5561100" cy="17226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179" name="Google Shape;179;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grpSp>
        <p:nvGrpSpPr>
          <p:cNvPr id="180" name="Google Shape;180;p6"/>
          <p:cNvGrpSpPr/>
          <p:nvPr/>
        </p:nvGrpSpPr>
        <p:grpSpPr>
          <a:xfrm>
            <a:off x="636352" y="4380761"/>
            <a:ext cx="3527493" cy="565446"/>
            <a:chOff x="0" y="-28575"/>
            <a:chExt cx="2143200" cy="343548"/>
          </a:xfrm>
        </p:grpSpPr>
        <p:sp>
          <p:nvSpPr>
            <p:cNvPr id="181" name="Google Shape;181;p6"/>
            <p:cNvSpPr/>
            <p:nvPr/>
          </p:nvSpPr>
          <p:spPr>
            <a:xfrm>
              <a:off x="0" y="0"/>
              <a:ext cx="2143116" cy="314973"/>
            </a:xfrm>
            <a:custGeom>
              <a:rect b="b" l="l" r="r" t="t"/>
              <a:pathLst>
                <a:path extrusionOk="0" h="314973" w="2143116">
                  <a:moveTo>
                    <a:pt x="0" y="0"/>
                  </a:moveTo>
                  <a:lnTo>
                    <a:pt x="2143116" y="0"/>
                  </a:lnTo>
                  <a:lnTo>
                    <a:pt x="2143116" y="314973"/>
                  </a:lnTo>
                  <a:lnTo>
                    <a:pt x="0" y="314973"/>
                  </a:lnTo>
                  <a:close/>
                </a:path>
              </a:pathLst>
            </a:custGeom>
            <a:solidFill>
              <a:srgbClr val="E1C9C3"/>
            </a:solidFill>
            <a:ln>
              <a:noFill/>
            </a:ln>
          </p:spPr>
        </p:sp>
        <p:sp>
          <p:nvSpPr>
            <p:cNvPr id="182" name="Google Shape;182;p6"/>
            <p:cNvSpPr txBox="1"/>
            <p:nvPr/>
          </p:nvSpPr>
          <p:spPr>
            <a:xfrm>
              <a:off x="0" y="-28575"/>
              <a:ext cx="2143200" cy="343500"/>
            </a:xfrm>
            <a:prstGeom prst="rect">
              <a:avLst/>
            </a:prstGeom>
            <a:noFill/>
            <a:ln>
              <a:noFill/>
            </a:ln>
          </p:spPr>
          <p:txBody>
            <a:bodyPr anchorCtr="0" anchor="ctr" bIns="25400" lIns="25400" spcFirstLastPara="1" rIns="25400" wrap="square" tIns="25400">
              <a:noAutofit/>
            </a:bodyPr>
            <a:lstStyle/>
            <a:p>
              <a:pPr indent="0" lvl="0" marL="0" marR="0" rtl="0" algn="ctr">
                <a:lnSpc>
                  <a:spcPct val="108888"/>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83" name="Google Shape;183;p6"/>
          <p:cNvGrpSpPr/>
          <p:nvPr/>
        </p:nvGrpSpPr>
        <p:grpSpPr>
          <a:xfrm>
            <a:off x="4972167" y="4380761"/>
            <a:ext cx="3527493" cy="565446"/>
            <a:chOff x="0" y="-28575"/>
            <a:chExt cx="2143200" cy="343548"/>
          </a:xfrm>
        </p:grpSpPr>
        <p:sp>
          <p:nvSpPr>
            <p:cNvPr id="184" name="Google Shape;184;p6"/>
            <p:cNvSpPr/>
            <p:nvPr/>
          </p:nvSpPr>
          <p:spPr>
            <a:xfrm>
              <a:off x="0" y="0"/>
              <a:ext cx="2143116" cy="314973"/>
            </a:xfrm>
            <a:custGeom>
              <a:rect b="b" l="l" r="r" t="t"/>
              <a:pathLst>
                <a:path extrusionOk="0" h="314973" w="2143116">
                  <a:moveTo>
                    <a:pt x="0" y="0"/>
                  </a:moveTo>
                  <a:lnTo>
                    <a:pt x="2143116" y="0"/>
                  </a:lnTo>
                  <a:lnTo>
                    <a:pt x="2143116" y="314973"/>
                  </a:lnTo>
                  <a:lnTo>
                    <a:pt x="0" y="314973"/>
                  </a:lnTo>
                  <a:close/>
                </a:path>
              </a:pathLst>
            </a:custGeom>
            <a:solidFill>
              <a:srgbClr val="E1C9C3"/>
            </a:solidFill>
            <a:ln>
              <a:noFill/>
            </a:ln>
          </p:spPr>
        </p:sp>
        <p:sp>
          <p:nvSpPr>
            <p:cNvPr id="185" name="Google Shape;185;p6"/>
            <p:cNvSpPr txBox="1"/>
            <p:nvPr/>
          </p:nvSpPr>
          <p:spPr>
            <a:xfrm>
              <a:off x="0" y="-28575"/>
              <a:ext cx="2143200" cy="343500"/>
            </a:xfrm>
            <a:prstGeom prst="rect">
              <a:avLst/>
            </a:prstGeom>
            <a:noFill/>
            <a:ln>
              <a:noFill/>
            </a:ln>
          </p:spPr>
          <p:txBody>
            <a:bodyPr anchorCtr="0" anchor="ctr" bIns="25400" lIns="25400" spcFirstLastPara="1" rIns="25400" wrap="square" tIns="25400">
              <a:noAutofit/>
            </a:bodyPr>
            <a:lstStyle/>
            <a:p>
              <a:pPr indent="0" lvl="0" marL="0" marR="0" rtl="0" algn="ctr">
                <a:lnSpc>
                  <a:spcPct val="108888"/>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86" name="Shape 186"/>
        <p:cNvGrpSpPr/>
        <p:nvPr/>
      </p:nvGrpSpPr>
      <p:grpSpPr>
        <a:xfrm>
          <a:off x="0" y="0"/>
          <a:ext cx="0" cy="0"/>
          <a:chOff x="0" y="0"/>
          <a:chExt cx="0" cy="0"/>
        </a:xfrm>
      </p:grpSpPr>
      <p:pic>
        <p:nvPicPr>
          <p:cNvPr id="187" name="Google Shape;187;p7"/>
          <p:cNvPicPr preferRelativeResize="0"/>
          <p:nvPr/>
        </p:nvPicPr>
        <p:blipFill rotWithShape="1">
          <a:blip r:embed="rId2">
            <a:alphaModFix/>
          </a:blip>
          <a:srcRect b="7805" l="0" r="0" t="7805"/>
          <a:stretch/>
        </p:blipFill>
        <p:spPr>
          <a:xfrm>
            <a:off x="0" y="0"/>
            <a:ext cx="9144003" cy="5143501"/>
          </a:xfrm>
          <a:prstGeom prst="rect">
            <a:avLst/>
          </a:prstGeom>
          <a:noFill/>
          <a:ln>
            <a:noFill/>
          </a:ln>
        </p:spPr>
      </p:pic>
      <p:grpSp>
        <p:nvGrpSpPr>
          <p:cNvPr id="188" name="Google Shape;188;p7"/>
          <p:cNvGrpSpPr/>
          <p:nvPr/>
        </p:nvGrpSpPr>
        <p:grpSpPr>
          <a:xfrm>
            <a:off x="162129" y="669136"/>
            <a:ext cx="4227547" cy="3732826"/>
            <a:chOff x="0" y="-38100"/>
            <a:chExt cx="2226900" cy="1966301"/>
          </a:xfrm>
        </p:grpSpPr>
        <p:sp>
          <p:nvSpPr>
            <p:cNvPr id="189" name="Google Shape;189;p7"/>
            <p:cNvSpPr/>
            <p:nvPr/>
          </p:nvSpPr>
          <p:spPr>
            <a:xfrm>
              <a:off x="0" y="0"/>
              <a:ext cx="2226892" cy="1928201"/>
            </a:xfrm>
            <a:custGeom>
              <a:rect b="b" l="l" r="r" t="t"/>
              <a:pathLst>
                <a:path extrusionOk="0" h="1928201" w="2226892">
                  <a:moveTo>
                    <a:pt x="0" y="0"/>
                  </a:moveTo>
                  <a:lnTo>
                    <a:pt x="2226892" y="0"/>
                  </a:lnTo>
                  <a:lnTo>
                    <a:pt x="2226892" y="1928201"/>
                  </a:lnTo>
                  <a:lnTo>
                    <a:pt x="0" y="1928201"/>
                  </a:lnTo>
                  <a:close/>
                </a:path>
              </a:pathLst>
            </a:custGeom>
            <a:solidFill>
              <a:srgbClr val="E1C9C3"/>
            </a:solidFill>
            <a:ln>
              <a:noFill/>
            </a:ln>
          </p:spPr>
        </p:sp>
        <p:sp>
          <p:nvSpPr>
            <p:cNvPr id="190" name="Google Shape;190;p7"/>
            <p:cNvSpPr txBox="1"/>
            <p:nvPr/>
          </p:nvSpPr>
          <p:spPr>
            <a:xfrm>
              <a:off x="0" y="-38100"/>
              <a:ext cx="2226900" cy="1966200"/>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91" name="Google Shape;191;p7"/>
          <p:cNvGrpSpPr/>
          <p:nvPr/>
        </p:nvGrpSpPr>
        <p:grpSpPr>
          <a:xfrm>
            <a:off x="409287" y="3474618"/>
            <a:ext cx="3733232" cy="172565"/>
            <a:chOff x="0" y="-38100"/>
            <a:chExt cx="1966515" cy="90900"/>
          </a:xfrm>
        </p:grpSpPr>
        <p:sp>
          <p:nvSpPr>
            <p:cNvPr id="192" name="Google Shape;192;p7"/>
            <p:cNvSpPr/>
            <p:nvPr/>
          </p:nvSpPr>
          <p:spPr>
            <a:xfrm>
              <a:off x="0" y="0"/>
              <a:ext cx="1966515" cy="52779"/>
            </a:xfrm>
            <a:custGeom>
              <a:rect b="b" l="l" r="r" t="t"/>
              <a:pathLst>
                <a:path extrusionOk="0" h="52779" w="1966515">
                  <a:moveTo>
                    <a:pt x="0" y="0"/>
                  </a:moveTo>
                  <a:lnTo>
                    <a:pt x="1966515" y="0"/>
                  </a:lnTo>
                  <a:lnTo>
                    <a:pt x="1966515" y="52779"/>
                  </a:lnTo>
                  <a:lnTo>
                    <a:pt x="0" y="52779"/>
                  </a:lnTo>
                  <a:close/>
                </a:path>
              </a:pathLst>
            </a:custGeom>
            <a:solidFill>
              <a:srgbClr val="D8E7EC"/>
            </a:solidFill>
            <a:ln>
              <a:noFill/>
            </a:ln>
          </p:spPr>
        </p:sp>
        <p:sp>
          <p:nvSpPr>
            <p:cNvPr id="193" name="Google Shape;193;p7"/>
            <p:cNvSpPr txBox="1"/>
            <p:nvPr/>
          </p:nvSpPr>
          <p:spPr>
            <a:xfrm>
              <a:off x="0" y="-38100"/>
              <a:ext cx="1966500" cy="90900"/>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94" name="Google Shape;194;p7"/>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 name="Google Shape;195;p7"/>
          <p:cNvSpPr txBox="1"/>
          <p:nvPr>
            <p:ph type="title"/>
          </p:nvPr>
        </p:nvSpPr>
        <p:spPr>
          <a:xfrm>
            <a:off x="253303"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196" name="Google Shape;196;p7"/>
          <p:cNvSpPr txBox="1"/>
          <p:nvPr>
            <p:ph idx="1" type="subTitle"/>
          </p:nvPr>
        </p:nvSpPr>
        <p:spPr>
          <a:xfrm>
            <a:off x="253303" y="2803075"/>
            <a:ext cx="4045200" cy="6717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197" name="Google Shape;197;p7"/>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8" name="Google Shape;198;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99" name="Shape 199"/>
        <p:cNvGrpSpPr/>
        <p:nvPr/>
      </p:nvGrpSpPr>
      <p:grpSpPr>
        <a:xfrm>
          <a:off x="0" y="0"/>
          <a:ext cx="0" cy="0"/>
          <a:chOff x="0" y="0"/>
          <a:chExt cx="0" cy="0"/>
        </a:xfrm>
      </p:grpSpPr>
      <p:sp>
        <p:nvSpPr>
          <p:cNvPr id="200" name="Google Shape;200;p8"/>
          <p:cNvSpPr/>
          <p:nvPr>
            <p:ph idx="2" type="pic"/>
          </p:nvPr>
        </p:nvSpPr>
        <p:spPr>
          <a:xfrm>
            <a:off x="-20275" y="263450"/>
            <a:ext cx="2518500" cy="2111700"/>
          </a:xfrm>
          <a:prstGeom prst="rect">
            <a:avLst/>
          </a:prstGeom>
          <a:noFill/>
          <a:ln>
            <a:noFill/>
          </a:ln>
        </p:spPr>
      </p:sp>
      <p:sp>
        <p:nvSpPr>
          <p:cNvPr id="201" name="Google Shape;201;p8"/>
          <p:cNvSpPr/>
          <p:nvPr>
            <p:ph idx="3" type="pic"/>
          </p:nvPr>
        </p:nvSpPr>
        <p:spPr>
          <a:xfrm>
            <a:off x="6625100" y="263450"/>
            <a:ext cx="2518500" cy="2111700"/>
          </a:xfrm>
          <a:prstGeom prst="rect">
            <a:avLst/>
          </a:prstGeom>
          <a:noFill/>
          <a:ln>
            <a:noFill/>
          </a:ln>
        </p:spPr>
      </p:sp>
      <p:sp>
        <p:nvSpPr>
          <p:cNvPr id="202" name="Google Shape;202;p8"/>
          <p:cNvSpPr/>
          <p:nvPr>
            <p:ph idx="4" type="pic"/>
          </p:nvPr>
        </p:nvSpPr>
        <p:spPr>
          <a:xfrm>
            <a:off x="2976913" y="263450"/>
            <a:ext cx="3169500" cy="2111700"/>
          </a:xfrm>
          <a:prstGeom prst="rect">
            <a:avLst/>
          </a:prstGeom>
          <a:noFill/>
          <a:ln>
            <a:noFill/>
          </a:ln>
        </p:spPr>
      </p:sp>
      <p:sp>
        <p:nvSpPr>
          <p:cNvPr id="203" name="Google Shape;203;p8"/>
          <p:cNvSpPr txBox="1"/>
          <p:nvPr>
            <p:ph idx="1" type="body"/>
          </p:nvPr>
        </p:nvSpPr>
        <p:spPr>
          <a:xfrm>
            <a:off x="1572600" y="4230575"/>
            <a:ext cx="5998800" cy="605100"/>
          </a:xfrm>
          <a:prstGeom prst="rect">
            <a:avLst/>
          </a:prstGeom>
        </p:spPr>
        <p:txBody>
          <a:bodyPr anchorCtr="0" anchor="ctr" bIns="91425" lIns="91425" spcFirstLastPara="1" rIns="91425" wrap="square" tIns="91425">
            <a:normAutofit/>
          </a:bodyPr>
          <a:lstStyle>
            <a:lvl1pPr indent="-228600" lvl="0" marL="457200" algn="ctr">
              <a:lnSpc>
                <a:spcPct val="100000"/>
              </a:lnSpc>
              <a:spcBef>
                <a:spcPts val="0"/>
              </a:spcBef>
              <a:spcAft>
                <a:spcPts val="0"/>
              </a:spcAft>
              <a:buSzPts val="1800"/>
              <a:buNone/>
              <a:defRPr/>
            </a:lvl1pPr>
          </a:lstStyle>
          <a:p/>
        </p:txBody>
      </p:sp>
      <p:sp>
        <p:nvSpPr>
          <p:cNvPr id="204" name="Google Shape;20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grpSp>
        <p:nvGrpSpPr>
          <p:cNvPr id="205" name="Google Shape;205;p8"/>
          <p:cNvGrpSpPr/>
          <p:nvPr/>
        </p:nvGrpSpPr>
        <p:grpSpPr>
          <a:xfrm>
            <a:off x="2665435" y="171871"/>
            <a:ext cx="144267" cy="2184109"/>
            <a:chOff x="0" y="-38100"/>
            <a:chExt cx="75994" cy="1150500"/>
          </a:xfrm>
        </p:grpSpPr>
        <p:sp>
          <p:nvSpPr>
            <p:cNvPr id="206" name="Google Shape;206;p8"/>
            <p:cNvSpPr/>
            <p:nvPr/>
          </p:nvSpPr>
          <p:spPr>
            <a:xfrm>
              <a:off x="0" y="0"/>
              <a:ext cx="75994" cy="1112311"/>
            </a:xfrm>
            <a:custGeom>
              <a:rect b="b" l="l" r="r" t="t"/>
              <a:pathLst>
                <a:path extrusionOk="0" h="1112311" w="75994">
                  <a:moveTo>
                    <a:pt x="0" y="0"/>
                  </a:moveTo>
                  <a:lnTo>
                    <a:pt x="75994" y="0"/>
                  </a:lnTo>
                  <a:lnTo>
                    <a:pt x="75994" y="1112311"/>
                  </a:lnTo>
                  <a:lnTo>
                    <a:pt x="0" y="1112311"/>
                  </a:lnTo>
                  <a:close/>
                </a:path>
              </a:pathLst>
            </a:custGeom>
            <a:solidFill>
              <a:srgbClr val="E1C9C3"/>
            </a:solidFill>
            <a:ln>
              <a:noFill/>
            </a:ln>
          </p:spPr>
        </p:sp>
        <p:sp>
          <p:nvSpPr>
            <p:cNvPr id="207" name="Google Shape;207;p8"/>
            <p:cNvSpPr txBox="1"/>
            <p:nvPr/>
          </p:nvSpPr>
          <p:spPr>
            <a:xfrm>
              <a:off x="0" y="-38100"/>
              <a:ext cx="75900" cy="1150500"/>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08" name="Google Shape;208;p8"/>
          <p:cNvGrpSpPr/>
          <p:nvPr/>
        </p:nvGrpSpPr>
        <p:grpSpPr>
          <a:xfrm>
            <a:off x="6313623" y="171871"/>
            <a:ext cx="144267" cy="2184109"/>
            <a:chOff x="0" y="-38100"/>
            <a:chExt cx="75994" cy="1150500"/>
          </a:xfrm>
        </p:grpSpPr>
        <p:sp>
          <p:nvSpPr>
            <p:cNvPr id="209" name="Google Shape;209;p8"/>
            <p:cNvSpPr/>
            <p:nvPr/>
          </p:nvSpPr>
          <p:spPr>
            <a:xfrm>
              <a:off x="0" y="0"/>
              <a:ext cx="75994" cy="1112311"/>
            </a:xfrm>
            <a:custGeom>
              <a:rect b="b" l="l" r="r" t="t"/>
              <a:pathLst>
                <a:path extrusionOk="0" h="1112311" w="75994">
                  <a:moveTo>
                    <a:pt x="0" y="0"/>
                  </a:moveTo>
                  <a:lnTo>
                    <a:pt x="75994" y="0"/>
                  </a:lnTo>
                  <a:lnTo>
                    <a:pt x="75994" y="1112311"/>
                  </a:lnTo>
                  <a:lnTo>
                    <a:pt x="0" y="1112311"/>
                  </a:lnTo>
                  <a:close/>
                </a:path>
              </a:pathLst>
            </a:custGeom>
            <a:solidFill>
              <a:srgbClr val="E1C9C3"/>
            </a:solidFill>
            <a:ln>
              <a:noFill/>
            </a:ln>
          </p:spPr>
        </p:sp>
        <p:sp>
          <p:nvSpPr>
            <p:cNvPr id="210" name="Google Shape;210;p8"/>
            <p:cNvSpPr txBox="1"/>
            <p:nvPr/>
          </p:nvSpPr>
          <p:spPr>
            <a:xfrm>
              <a:off x="0" y="-38100"/>
              <a:ext cx="75900" cy="1150500"/>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11" name="Shape 211"/>
        <p:cNvGrpSpPr/>
        <p:nvPr/>
      </p:nvGrpSpPr>
      <p:grpSpPr>
        <a:xfrm>
          <a:off x="0" y="0"/>
          <a:ext cx="0" cy="0"/>
          <a:chOff x="0" y="0"/>
          <a:chExt cx="0" cy="0"/>
        </a:xfrm>
      </p:grpSpPr>
      <p:sp>
        <p:nvSpPr>
          <p:cNvPr id="212" name="Google Shape;212;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theme" Target="../theme/theme1.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Font typeface="Playfair Display Medium"/>
              <a:buNone/>
              <a:defRPr i="1" sz="2800">
                <a:solidFill>
                  <a:schemeClr val="dk1"/>
                </a:solidFill>
                <a:latin typeface="Playfair Display Medium"/>
                <a:ea typeface="Playfair Display Medium"/>
                <a:cs typeface="Playfair Display Medium"/>
                <a:sym typeface="Playfair Display Medium"/>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Font typeface="Playfair Display Medium"/>
              <a:buChar char="●"/>
              <a:defRPr i="1" sz="1800">
                <a:solidFill>
                  <a:schemeClr val="dk2"/>
                </a:solidFill>
                <a:latin typeface="Playfair Display Medium"/>
                <a:ea typeface="Playfair Display Medium"/>
                <a:cs typeface="Playfair Display Medium"/>
                <a:sym typeface="Playfair Display Medium"/>
              </a:defRPr>
            </a:lvl1pPr>
            <a:lvl2pPr indent="-317500" lvl="1" marL="914400">
              <a:lnSpc>
                <a:spcPct val="115000"/>
              </a:lnSpc>
              <a:spcBef>
                <a:spcPts val="0"/>
              </a:spcBef>
              <a:spcAft>
                <a:spcPts val="0"/>
              </a:spcAft>
              <a:buClr>
                <a:schemeClr val="dk2"/>
              </a:buClr>
              <a:buSzPts val="1400"/>
              <a:buFont typeface="Playfair Display Medium"/>
              <a:buChar char="○"/>
              <a:defRPr>
                <a:solidFill>
                  <a:schemeClr val="dk2"/>
                </a:solidFill>
                <a:latin typeface="Playfair Display Medium"/>
                <a:ea typeface="Playfair Display Medium"/>
                <a:cs typeface="Playfair Display Medium"/>
                <a:sym typeface="Playfair Display Medium"/>
              </a:defRPr>
            </a:lvl2pPr>
            <a:lvl3pPr indent="-317500" lvl="2" marL="1371600">
              <a:lnSpc>
                <a:spcPct val="115000"/>
              </a:lnSpc>
              <a:spcBef>
                <a:spcPts val="0"/>
              </a:spcBef>
              <a:spcAft>
                <a:spcPts val="0"/>
              </a:spcAft>
              <a:buClr>
                <a:schemeClr val="dk2"/>
              </a:buClr>
              <a:buSzPts val="1400"/>
              <a:buFont typeface="Nunito"/>
              <a:buChar char="■"/>
              <a:defRPr>
                <a:solidFill>
                  <a:schemeClr val="dk2"/>
                </a:solidFill>
                <a:latin typeface="Nunito"/>
                <a:ea typeface="Nunito"/>
                <a:cs typeface="Nunito"/>
                <a:sym typeface="Nunito"/>
              </a:defRPr>
            </a:lvl3pPr>
            <a:lvl4pPr indent="-317500" lvl="3" marL="1828800">
              <a:lnSpc>
                <a:spcPct val="115000"/>
              </a:lnSpc>
              <a:spcBef>
                <a:spcPts val="0"/>
              </a:spcBef>
              <a:spcAft>
                <a:spcPts val="0"/>
              </a:spcAft>
              <a:buClr>
                <a:schemeClr val="dk2"/>
              </a:buClr>
              <a:buSzPts val="1400"/>
              <a:buFont typeface="Nunito"/>
              <a:buChar char="●"/>
              <a:defRPr>
                <a:solidFill>
                  <a:schemeClr val="dk2"/>
                </a:solidFill>
                <a:latin typeface="Nunito"/>
                <a:ea typeface="Nunito"/>
                <a:cs typeface="Nunito"/>
                <a:sym typeface="Nunito"/>
              </a:defRPr>
            </a:lvl4pPr>
            <a:lvl5pPr indent="-317500" lvl="4" marL="2286000">
              <a:lnSpc>
                <a:spcPct val="115000"/>
              </a:lnSpc>
              <a:spcBef>
                <a:spcPts val="0"/>
              </a:spcBef>
              <a:spcAft>
                <a:spcPts val="0"/>
              </a:spcAft>
              <a:buClr>
                <a:schemeClr val="dk2"/>
              </a:buClr>
              <a:buSzPts val="1400"/>
              <a:buFont typeface="Nunito"/>
              <a:buChar char="○"/>
              <a:defRPr>
                <a:solidFill>
                  <a:schemeClr val="dk2"/>
                </a:solidFill>
                <a:latin typeface="Nunito"/>
                <a:ea typeface="Nunito"/>
                <a:cs typeface="Nunito"/>
                <a:sym typeface="Nunito"/>
              </a:defRPr>
            </a:lvl5pPr>
            <a:lvl6pPr indent="-317500" lvl="5" marL="2743200">
              <a:lnSpc>
                <a:spcPct val="115000"/>
              </a:lnSpc>
              <a:spcBef>
                <a:spcPts val="0"/>
              </a:spcBef>
              <a:spcAft>
                <a:spcPts val="0"/>
              </a:spcAft>
              <a:buClr>
                <a:schemeClr val="dk2"/>
              </a:buClr>
              <a:buSzPts val="1400"/>
              <a:buFont typeface="Nunito"/>
              <a:buChar char="■"/>
              <a:defRPr>
                <a:solidFill>
                  <a:schemeClr val="dk2"/>
                </a:solidFill>
                <a:latin typeface="Nunito"/>
                <a:ea typeface="Nunito"/>
                <a:cs typeface="Nunito"/>
                <a:sym typeface="Nunito"/>
              </a:defRPr>
            </a:lvl6pPr>
            <a:lvl7pPr indent="-317500" lvl="6" marL="3200400">
              <a:lnSpc>
                <a:spcPct val="115000"/>
              </a:lnSpc>
              <a:spcBef>
                <a:spcPts val="0"/>
              </a:spcBef>
              <a:spcAft>
                <a:spcPts val="0"/>
              </a:spcAft>
              <a:buClr>
                <a:schemeClr val="dk2"/>
              </a:buClr>
              <a:buSzPts val="1400"/>
              <a:buFont typeface="Nunito"/>
              <a:buChar char="●"/>
              <a:defRPr>
                <a:solidFill>
                  <a:schemeClr val="dk2"/>
                </a:solidFill>
                <a:latin typeface="Nunito"/>
                <a:ea typeface="Nunito"/>
                <a:cs typeface="Nunito"/>
                <a:sym typeface="Nunito"/>
              </a:defRPr>
            </a:lvl7pPr>
            <a:lvl8pPr indent="-317500" lvl="7" marL="3657600">
              <a:lnSpc>
                <a:spcPct val="115000"/>
              </a:lnSpc>
              <a:spcBef>
                <a:spcPts val="0"/>
              </a:spcBef>
              <a:spcAft>
                <a:spcPts val="0"/>
              </a:spcAft>
              <a:buClr>
                <a:schemeClr val="dk2"/>
              </a:buClr>
              <a:buSzPts val="1400"/>
              <a:buFont typeface="Nunito"/>
              <a:buChar char="○"/>
              <a:defRPr>
                <a:solidFill>
                  <a:schemeClr val="dk2"/>
                </a:solidFill>
                <a:latin typeface="Nunito"/>
                <a:ea typeface="Nunito"/>
                <a:cs typeface="Nunito"/>
                <a:sym typeface="Nunito"/>
              </a:defRPr>
            </a:lvl8pPr>
            <a:lvl9pPr indent="-317500" lvl="8" marL="4114800">
              <a:lnSpc>
                <a:spcPct val="115000"/>
              </a:lnSpc>
              <a:spcBef>
                <a:spcPts val="0"/>
              </a:spcBef>
              <a:spcAft>
                <a:spcPts val="0"/>
              </a:spcAft>
              <a:buClr>
                <a:schemeClr val="dk2"/>
              </a:buClr>
              <a:buSzPts val="1400"/>
              <a:buFont typeface="Nunito"/>
              <a:buChar char="■"/>
              <a:defRPr>
                <a:solidFill>
                  <a:schemeClr val="dk2"/>
                </a:solidFill>
                <a:latin typeface="Nunito"/>
                <a:ea typeface="Nunito"/>
                <a:cs typeface="Nunito"/>
                <a:sym typeface="Nunito"/>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xml"/><Relationship Id="rId3" Type="http://schemas.openxmlformats.org/officeDocument/2006/relationships/image" Target="../media/image1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0.xml"/><Relationship Id="rId3" Type="http://schemas.openxmlformats.org/officeDocument/2006/relationships/image" Target="../media/image10.png"/><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1.xml"/><Relationship Id="rId3" Type="http://schemas.openxmlformats.org/officeDocument/2006/relationships/image" Target="../media/image14.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2.xml"/><Relationship Id="rId3" Type="http://schemas.openxmlformats.org/officeDocument/2006/relationships/image" Target="../media/image42.png"/><Relationship Id="rId4" Type="http://schemas.openxmlformats.org/officeDocument/2006/relationships/image" Target="../media/image28.png"/><Relationship Id="rId5" Type="http://schemas.openxmlformats.org/officeDocument/2006/relationships/image" Target="../media/image2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3.xml"/><Relationship Id="rId3" Type="http://schemas.openxmlformats.org/officeDocument/2006/relationships/image" Target="../media/image2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4.xml"/><Relationship Id="rId3" Type="http://schemas.openxmlformats.org/officeDocument/2006/relationships/image" Target="../media/image32.png"/><Relationship Id="rId4" Type="http://schemas.openxmlformats.org/officeDocument/2006/relationships/image" Target="../media/image20.png"/><Relationship Id="rId5" Type="http://schemas.openxmlformats.org/officeDocument/2006/relationships/image" Target="../media/image3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5.xml"/><Relationship Id="rId3" Type="http://schemas.openxmlformats.org/officeDocument/2006/relationships/image" Target="../media/image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6.xml"/><Relationship Id="rId3" Type="http://schemas.openxmlformats.org/officeDocument/2006/relationships/image" Target="../media/image11.png"/></Relationships>
</file>

<file path=ppt/slides/_rels/slide17.xml.rels><?xml version="1.0" encoding="UTF-8" standalone="yes"?><Relationships xmlns="http://schemas.openxmlformats.org/package/2006/relationships"><Relationship Id="rId40" Type="http://schemas.openxmlformats.org/officeDocument/2006/relationships/image" Target="../media/image58.png"/><Relationship Id="rId20" Type="http://schemas.openxmlformats.org/officeDocument/2006/relationships/image" Target="../media/image40.png"/><Relationship Id="rId41" Type="http://schemas.openxmlformats.org/officeDocument/2006/relationships/image" Target="../media/image59.png"/><Relationship Id="rId22" Type="http://schemas.openxmlformats.org/officeDocument/2006/relationships/image" Target="../media/image47.png"/><Relationship Id="rId21" Type="http://schemas.openxmlformats.org/officeDocument/2006/relationships/image" Target="../media/image63.png"/><Relationship Id="rId24" Type="http://schemas.openxmlformats.org/officeDocument/2006/relationships/image" Target="../media/image48.png"/><Relationship Id="rId23" Type="http://schemas.openxmlformats.org/officeDocument/2006/relationships/image" Target="../media/image49.png"/><Relationship Id="rId1" Type="http://schemas.openxmlformats.org/officeDocument/2006/relationships/slideLayout" Target="../slideLayouts/slideLayout8.xml"/><Relationship Id="rId2" Type="http://schemas.openxmlformats.org/officeDocument/2006/relationships/notesSlide" Target="../notesSlides/notesSlide17.xml"/><Relationship Id="rId3" Type="http://schemas.openxmlformats.org/officeDocument/2006/relationships/image" Target="../media/image26.png"/><Relationship Id="rId4" Type="http://schemas.openxmlformats.org/officeDocument/2006/relationships/image" Target="../media/image25.png"/><Relationship Id="rId9" Type="http://schemas.openxmlformats.org/officeDocument/2006/relationships/image" Target="../media/image21.png"/><Relationship Id="rId26" Type="http://schemas.openxmlformats.org/officeDocument/2006/relationships/image" Target="../media/image44.png"/><Relationship Id="rId25" Type="http://schemas.openxmlformats.org/officeDocument/2006/relationships/image" Target="../media/image43.png"/><Relationship Id="rId28" Type="http://schemas.openxmlformats.org/officeDocument/2006/relationships/image" Target="../media/image56.png"/><Relationship Id="rId27" Type="http://schemas.openxmlformats.org/officeDocument/2006/relationships/image" Target="../media/image52.png"/><Relationship Id="rId5" Type="http://schemas.openxmlformats.org/officeDocument/2006/relationships/image" Target="../media/image24.png"/><Relationship Id="rId6" Type="http://schemas.openxmlformats.org/officeDocument/2006/relationships/image" Target="../media/image22.png"/><Relationship Id="rId29" Type="http://schemas.openxmlformats.org/officeDocument/2006/relationships/image" Target="../media/image53.png"/><Relationship Id="rId7" Type="http://schemas.openxmlformats.org/officeDocument/2006/relationships/image" Target="../media/image16.png"/><Relationship Id="rId8" Type="http://schemas.openxmlformats.org/officeDocument/2006/relationships/image" Target="../media/image17.png"/><Relationship Id="rId31" Type="http://schemas.openxmlformats.org/officeDocument/2006/relationships/image" Target="../media/image45.png"/><Relationship Id="rId30" Type="http://schemas.openxmlformats.org/officeDocument/2006/relationships/image" Target="../media/image61.png"/><Relationship Id="rId11" Type="http://schemas.openxmlformats.org/officeDocument/2006/relationships/image" Target="../media/image18.png"/><Relationship Id="rId33" Type="http://schemas.openxmlformats.org/officeDocument/2006/relationships/image" Target="../media/image54.png"/><Relationship Id="rId10" Type="http://schemas.openxmlformats.org/officeDocument/2006/relationships/image" Target="../media/image37.png"/><Relationship Id="rId32" Type="http://schemas.openxmlformats.org/officeDocument/2006/relationships/image" Target="../media/image50.png"/><Relationship Id="rId13" Type="http://schemas.openxmlformats.org/officeDocument/2006/relationships/image" Target="../media/image36.png"/><Relationship Id="rId35" Type="http://schemas.openxmlformats.org/officeDocument/2006/relationships/image" Target="../media/image41.png"/><Relationship Id="rId12" Type="http://schemas.openxmlformats.org/officeDocument/2006/relationships/image" Target="../media/image27.png"/><Relationship Id="rId34" Type="http://schemas.openxmlformats.org/officeDocument/2006/relationships/image" Target="../media/image62.png"/><Relationship Id="rId15" Type="http://schemas.openxmlformats.org/officeDocument/2006/relationships/image" Target="../media/image35.png"/><Relationship Id="rId37" Type="http://schemas.openxmlformats.org/officeDocument/2006/relationships/image" Target="../media/image55.png"/><Relationship Id="rId14" Type="http://schemas.openxmlformats.org/officeDocument/2006/relationships/image" Target="../media/image33.png"/><Relationship Id="rId36" Type="http://schemas.openxmlformats.org/officeDocument/2006/relationships/image" Target="../media/image51.png"/><Relationship Id="rId17" Type="http://schemas.openxmlformats.org/officeDocument/2006/relationships/image" Target="../media/image31.png"/><Relationship Id="rId39" Type="http://schemas.openxmlformats.org/officeDocument/2006/relationships/image" Target="../media/image57.png"/><Relationship Id="rId16" Type="http://schemas.openxmlformats.org/officeDocument/2006/relationships/image" Target="../media/image38.png"/><Relationship Id="rId38" Type="http://schemas.openxmlformats.org/officeDocument/2006/relationships/image" Target="../media/image60.png"/><Relationship Id="rId19" Type="http://schemas.openxmlformats.org/officeDocument/2006/relationships/image" Target="../media/image30.png"/><Relationship Id="rId18" Type="http://schemas.openxmlformats.org/officeDocument/2006/relationships/image" Target="../media/image3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8.xml"/><Relationship Id="rId3" Type="http://schemas.openxmlformats.org/officeDocument/2006/relationships/image" Target="../media/image4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xml"/><Relationship Id="rId3" Type="http://schemas.openxmlformats.org/officeDocument/2006/relationships/image" Target="../media/image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xml"/><Relationship Id="rId3" Type="http://schemas.openxmlformats.org/officeDocument/2006/relationships/image" Target="../media/image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xml"/><Relationship Id="rId3" Type="http://schemas.openxmlformats.org/officeDocument/2006/relationships/image" Target="../media/image1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6.xml"/><Relationship Id="rId3" Type="http://schemas.openxmlformats.org/officeDocument/2006/relationships/image" Target="../media/image19.jp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7.xml"/><Relationship Id="rId3"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8.xml"/><Relationship Id="rId3"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9.xml"/><Relationship Id="rId3" Type="http://schemas.openxmlformats.org/officeDocument/2006/relationships/image" Target="../media/image12.png"/><Relationship Id="rId4" Type="http://schemas.openxmlformats.org/officeDocument/2006/relationships/image" Target="../media/image9.png"/><Relationship Id="rId5"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 name="Shape 216"/>
        <p:cNvGrpSpPr/>
        <p:nvPr/>
      </p:nvGrpSpPr>
      <p:grpSpPr>
        <a:xfrm>
          <a:off x="0" y="0"/>
          <a:ext cx="0" cy="0"/>
          <a:chOff x="0" y="0"/>
          <a:chExt cx="0" cy="0"/>
        </a:xfrm>
      </p:grpSpPr>
      <p:pic>
        <p:nvPicPr>
          <p:cNvPr id="217" name="Google Shape;217;p10"/>
          <p:cNvPicPr preferRelativeResize="0"/>
          <p:nvPr/>
        </p:nvPicPr>
        <p:blipFill rotWithShape="1">
          <a:blip r:embed="rId3">
            <a:alphaModFix/>
          </a:blip>
          <a:srcRect b="7806" l="0" r="0" t="7798"/>
          <a:stretch/>
        </p:blipFill>
        <p:spPr>
          <a:xfrm>
            <a:off x="0" y="0"/>
            <a:ext cx="9143823" cy="5143501"/>
          </a:xfrm>
          <a:prstGeom prst="rect">
            <a:avLst/>
          </a:prstGeom>
          <a:noFill/>
          <a:ln>
            <a:noFill/>
          </a:ln>
        </p:spPr>
      </p:pic>
      <p:grpSp>
        <p:nvGrpSpPr>
          <p:cNvPr id="218" name="Google Shape;218;p10"/>
          <p:cNvGrpSpPr/>
          <p:nvPr/>
        </p:nvGrpSpPr>
        <p:grpSpPr>
          <a:xfrm>
            <a:off x="0" y="916785"/>
            <a:ext cx="9144000" cy="3237848"/>
            <a:chOff x="0" y="-38100"/>
            <a:chExt cx="4816593" cy="1705533"/>
          </a:xfrm>
        </p:grpSpPr>
        <p:sp>
          <p:nvSpPr>
            <p:cNvPr id="219" name="Google Shape;219;p10"/>
            <p:cNvSpPr/>
            <p:nvPr/>
          </p:nvSpPr>
          <p:spPr>
            <a:xfrm>
              <a:off x="0" y="0"/>
              <a:ext cx="4816592" cy="1667433"/>
            </a:xfrm>
            <a:custGeom>
              <a:rect b="b" l="l" r="r" t="t"/>
              <a:pathLst>
                <a:path extrusionOk="0" h="1667433" w="4816592">
                  <a:moveTo>
                    <a:pt x="0" y="0"/>
                  </a:moveTo>
                  <a:lnTo>
                    <a:pt x="4816592" y="0"/>
                  </a:lnTo>
                  <a:lnTo>
                    <a:pt x="4816592" y="1667433"/>
                  </a:lnTo>
                  <a:lnTo>
                    <a:pt x="0" y="1667433"/>
                  </a:lnTo>
                  <a:close/>
                </a:path>
              </a:pathLst>
            </a:custGeom>
            <a:solidFill>
              <a:srgbClr val="D8E7EC">
                <a:alpha val="37254"/>
              </a:srgbClr>
            </a:solidFill>
            <a:ln>
              <a:noFill/>
            </a:ln>
          </p:spPr>
        </p:sp>
        <p:sp>
          <p:nvSpPr>
            <p:cNvPr id="220" name="Google Shape;220;p10"/>
            <p:cNvSpPr txBox="1"/>
            <p:nvPr/>
          </p:nvSpPr>
          <p:spPr>
            <a:xfrm>
              <a:off x="0" y="-38100"/>
              <a:ext cx="4816593" cy="1705533"/>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21" name="Google Shape;221;p10"/>
          <p:cNvGrpSpPr/>
          <p:nvPr/>
        </p:nvGrpSpPr>
        <p:grpSpPr>
          <a:xfrm>
            <a:off x="0" y="1997342"/>
            <a:ext cx="9144000" cy="1076486"/>
            <a:chOff x="0" y="-38100"/>
            <a:chExt cx="4816593" cy="567038"/>
          </a:xfrm>
        </p:grpSpPr>
        <p:sp>
          <p:nvSpPr>
            <p:cNvPr id="222" name="Google Shape;222;p10"/>
            <p:cNvSpPr/>
            <p:nvPr/>
          </p:nvSpPr>
          <p:spPr>
            <a:xfrm>
              <a:off x="0" y="0"/>
              <a:ext cx="4816592" cy="528938"/>
            </a:xfrm>
            <a:custGeom>
              <a:rect b="b" l="l" r="r" t="t"/>
              <a:pathLst>
                <a:path extrusionOk="0" h="528938" w="4816592">
                  <a:moveTo>
                    <a:pt x="0" y="0"/>
                  </a:moveTo>
                  <a:lnTo>
                    <a:pt x="4816592" y="0"/>
                  </a:lnTo>
                  <a:lnTo>
                    <a:pt x="4816592" y="528938"/>
                  </a:lnTo>
                  <a:lnTo>
                    <a:pt x="0" y="528938"/>
                  </a:lnTo>
                  <a:close/>
                </a:path>
              </a:pathLst>
            </a:custGeom>
            <a:solidFill>
              <a:srgbClr val="E1C9C3"/>
            </a:solidFill>
            <a:ln>
              <a:noFill/>
            </a:ln>
          </p:spPr>
        </p:sp>
        <p:sp>
          <p:nvSpPr>
            <p:cNvPr id="223" name="Google Shape;223;p10"/>
            <p:cNvSpPr txBox="1"/>
            <p:nvPr/>
          </p:nvSpPr>
          <p:spPr>
            <a:xfrm>
              <a:off x="0" y="-38100"/>
              <a:ext cx="4816593" cy="567038"/>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24" name="Google Shape;224;p10"/>
          <p:cNvSpPr txBox="1"/>
          <p:nvPr/>
        </p:nvSpPr>
        <p:spPr>
          <a:xfrm>
            <a:off x="248275" y="2083514"/>
            <a:ext cx="8647500" cy="1015800"/>
          </a:xfrm>
          <a:prstGeom prst="rect">
            <a:avLst/>
          </a:prstGeom>
          <a:noFill/>
          <a:ln>
            <a:noFill/>
          </a:ln>
        </p:spPr>
        <p:txBody>
          <a:bodyPr anchorCtr="0" anchor="t" bIns="0" lIns="0" spcFirstLastPara="1" rIns="0" wrap="square" tIns="0">
            <a:spAutoFit/>
          </a:bodyPr>
          <a:lstStyle/>
          <a:p>
            <a:pPr indent="0" lvl="0" marL="0" marR="0" rtl="0" algn="ctr">
              <a:lnSpc>
                <a:spcPct val="139993"/>
              </a:lnSpc>
              <a:spcBef>
                <a:spcPts val="0"/>
              </a:spcBef>
              <a:spcAft>
                <a:spcPts val="0"/>
              </a:spcAft>
              <a:buNone/>
            </a:pPr>
            <a:r>
              <a:rPr b="0" i="0" lang="en" sz="6600" u="none" cap="none" strike="noStrike">
                <a:solidFill>
                  <a:srgbClr val="000000"/>
                </a:solidFill>
                <a:latin typeface="Playfair Display"/>
                <a:ea typeface="Playfair Display"/>
                <a:cs typeface="Playfair Display"/>
                <a:sym typeface="Playfair Display"/>
              </a:rPr>
              <a:t>Name Surname</a:t>
            </a:r>
            <a:endParaRPr sz="700"/>
          </a:p>
        </p:txBody>
      </p:sp>
      <p:grpSp>
        <p:nvGrpSpPr>
          <p:cNvPr id="225" name="Google Shape;225;p10"/>
          <p:cNvGrpSpPr/>
          <p:nvPr/>
        </p:nvGrpSpPr>
        <p:grpSpPr>
          <a:xfrm>
            <a:off x="1730087" y="3654791"/>
            <a:ext cx="5683827" cy="499842"/>
            <a:chOff x="0" y="-38100"/>
            <a:chExt cx="2993950" cy="263291"/>
          </a:xfrm>
        </p:grpSpPr>
        <p:sp>
          <p:nvSpPr>
            <p:cNvPr id="226" name="Google Shape;226;p10"/>
            <p:cNvSpPr/>
            <p:nvPr/>
          </p:nvSpPr>
          <p:spPr>
            <a:xfrm>
              <a:off x="0" y="0"/>
              <a:ext cx="2993950" cy="225191"/>
            </a:xfrm>
            <a:custGeom>
              <a:rect b="b" l="l" r="r" t="t"/>
              <a:pathLst>
                <a:path extrusionOk="0" h="225191" w="2993950">
                  <a:moveTo>
                    <a:pt x="0" y="0"/>
                  </a:moveTo>
                  <a:lnTo>
                    <a:pt x="2993950" y="0"/>
                  </a:lnTo>
                  <a:lnTo>
                    <a:pt x="2993950" y="225191"/>
                  </a:lnTo>
                  <a:lnTo>
                    <a:pt x="0" y="225191"/>
                  </a:lnTo>
                  <a:close/>
                </a:path>
              </a:pathLst>
            </a:custGeom>
            <a:solidFill>
              <a:srgbClr val="D8E7EC"/>
            </a:solidFill>
            <a:ln>
              <a:noFill/>
            </a:ln>
          </p:spPr>
        </p:sp>
        <p:sp>
          <p:nvSpPr>
            <p:cNvPr id="227" name="Google Shape;227;p10"/>
            <p:cNvSpPr txBox="1"/>
            <p:nvPr/>
          </p:nvSpPr>
          <p:spPr>
            <a:xfrm>
              <a:off x="0" y="-38100"/>
              <a:ext cx="2993950" cy="263291"/>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28" name="Google Shape;228;p10"/>
          <p:cNvGrpSpPr/>
          <p:nvPr/>
        </p:nvGrpSpPr>
        <p:grpSpPr>
          <a:xfrm>
            <a:off x="1730087" y="916536"/>
            <a:ext cx="5683827" cy="499842"/>
            <a:chOff x="0" y="-38100"/>
            <a:chExt cx="2993950" cy="263291"/>
          </a:xfrm>
        </p:grpSpPr>
        <p:sp>
          <p:nvSpPr>
            <p:cNvPr id="229" name="Google Shape;229;p10"/>
            <p:cNvSpPr/>
            <p:nvPr/>
          </p:nvSpPr>
          <p:spPr>
            <a:xfrm>
              <a:off x="0" y="0"/>
              <a:ext cx="2993950" cy="225191"/>
            </a:xfrm>
            <a:custGeom>
              <a:rect b="b" l="l" r="r" t="t"/>
              <a:pathLst>
                <a:path extrusionOk="0" h="225191" w="2993950">
                  <a:moveTo>
                    <a:pt x="0" y="0"/>
                  </a:moveTo>
                  <a:lnTo>
                    <a:pt x="2993950" y="0"/>
                  </a:lnTo>
                  <a:lnTo>
                    <a:pt x="2993950" y="225191"/>
                  </a:lnTo>
                  <a:lnTo>
                    <a:pt x="0" y="225191"/>
                  </a:lnTo>
                  <a:close/>
                </a:path>
              </a:pathLst>
            </a:custGeom>
            <a:solidFill>
              <a:srgbClr val="E1C9C3"/>
            </a:solidFill>
            <a:ln>
              <a:noFill/>
            </a:ln>
          </p:spPr>
        </p:sp>
        <p:sp>
          <p:nvSpPr>
            <p:cNvPr id="230" name="Google Shape;230;p10"/>
            <p:cNvSpPr txBox="1"/>
            <p:nvPr/>
          </p:nvSpPr>
          <p:spPr>
            <a:xfrm>
              <a:off x="0" y="-38100"/>
              <a:ext cx="2993950" cy="263291"/>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31" name="Google Shape;231;p10"/>
          <p:cNvGrpSpPr/>
          <p:nvPr/>
        </p:nvGrpSpPr>
        <p:grpSpPr>
          <a:xfrm>
            <a:off x="1409453" y="916536"/>
            <a:ext cx="199654" cy="499842"/>
            <a:chOff x="0" y="-38100"/>
            <a:chExt cx="105168" cy="263291"/>
          </a:xfrm>
        </p:grpSpPr>
        <p:sp>
          <p:nvSpPr>
            <p:cNvPr id="232" name="Google Shape;232;p10"/>
            <p:cNvSpPr/>
            <p:nvPr/>
          </p:nvSpPr>
          <p:spPr>
            <a:xfrm>
              <a:off x="0" y="0"/>
              <a:ext cx="105168" cy="225191"/>
            </a:xfrm>
            <a:custGeom>
              <a:rect b="b" l="l" r="r" t="t"/>
              <a:pathLst>
                <a:path extrusionOk="0" h="225191" w="105168">
                  <a:moveTo>
                    <a:pt x="0" y="0"/>
                  </a:moveTo>
                  <a:lnTo>
                    <a:pt x="105168" y="0"/>
                  </a:lnTo>
                  <a:lnTo>
                    <a:pt x="105168" y="225191"/>
                  </a:lnTo>
                  <a:lnTo>
                    <a:pt x="0" y="225191"/>
                  </a:lnTo>
                  <a:close/>
                </a:path>
              </a:pathLst>
            </a:custGeom>
            <a:solidFill>
              <a:srgbClr val="D8E7EC"/>
            </a:solidFill>
            <a:ln>
              <a:noFill/>
            </a:ln>
          </p:spPr>
        </p:sp>
        <p:sp>
          <p:nvSpPr>
            <p:cNvPr id="233" name="Google Shape;233;p10"/>
            <p:cNvSpPr txBox="1"/>
            <p:nvPr/>
          </p:nvSpPr>
          <p:spPr>
            <a:xfrm>
              <a:off x="0" y="-38100"/>
              <a:ext cx="105168" cy="263291"/>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34" name="Google Shape;234;p10"/>
          <p:cNvGrpSpPr/>
          <p:nvPr/>
        </p:nvGrpSpPr>
        <p:grpSpPr>
          <a:xfrm>
            <a:off x="8807843" y="916536"/>
            <a:ext cx="199654" cy="499842"/>
            <a:chOff x="0" y="-38100"/>
            <a:chExt cx="105168" cy="263291"/>
          </a:xfrm>
        </p:grpSpPr>
        <p:sp>
          <p:nvSpPr>
            <p:cNvPr id="235" name="Google Shape;235;p10"/>
            <p:cNvSpPr/>
            <p:nvPr/>
          </p:nvSpPr>
          <p:spPr>
            <a:xfrm>
              <a:off x="0" y="0"/>
              <a:ext cx="105168" cy="225191"/>
            </a:xfrm>
            <a:custGeom>
              <a:rect b="b" l="l" r="r" t="t"/>
              <a:pathLst>
                <a:path extrusionOk="0" h="225191" w="105168">
                  <a:moveTo>
                    <a:pt x="0" y="0"/>
                  </a:moveTo>
                  <a:lnTo>
                    <a:pt x="105168" y="0"/>
                  </a:lnTo>
                  <a:lnTo>
                    <a:pt x="105168" y="225191"/>
                  </a:lnTo>
                  <a:lnTo>
                    <a:pt x="0" y="225191"/>
                  </a:lnTo>
                  <a:close/>
                </a:path>
              </a:pathLst>
            </a:custGeom>
            <a:solidFill>
              <a:srgbClr val="D8E7EC"/>
            </a:solidFill>
            <a:ln>
              <a:noFill/>
            </a:ln>
          </p:spPr>
        </p:sp>
        <p:sp>
          <p:nvSpPr>
            <p:cNvPr id="236" name="Google Shape;236;p10"/>
            <p:cNvSpPr txBox="1"/>
            <p:nvPr/>
          </p:nvSpPr>
          <p:spPr>
            <a:xfrm>
              <a:off x="0" y="-38100"/>
              <a:ext cx="105168" cy="263291"/>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37" name="Google Shape;237;p10"/>
          <p:cNvGrpSpPr/>
          <p:nvPr/>
        </p:nvGrpSpPr>
        <p:grpSpPr>
          <a:xfrm>
            <a:off x="8807843" y="3654791"/>
            <a:ext cx="199654" cy="499842"/>
            <a:chOff x="0" y="-38100"/>
            <a:chExt cx="105168" cy="263291"/>
          </a:xfrm>
        </p:grpSpPr>
        <p:sp>
          <p:nvSpPr>
            <p:cNvPr id="238" name="Google Shape;238;p10"/>
            <p:cNvSpPr/>
            <p:nvPr/>
          </p:nvSpPr>
          <p:spPr>
            <a:xfrm>
              <a:off x="0" y="0"/>
              <a:ext cx="105168" cy="225191"/>
            </a:xfrm>
            <a:custGeom>
              <a:rect b="b" l="l" r="r" t="t"/>
              <a:pathLst>
                <a:path extrusionOk="0" h="225191" w="105168">
                  <a:moveTo>
                    <a:pt x="0" y="0"/>
                  </a:moveTo>
                  <a:lnTo>
                    <a:pt x="105168" y="0"/>
                  </a:lnTo>
                  <a:lnTo>
                    <a:pt x="105168" y="225191"/>
                  </a:lnTo>
                  <a:lnTo>
                    <a:pt x="0" y="225191"/>
                  </a:lnTo>
                  <a:close/>
                </a:path>
              </a:pathLst>
            </a:custGeom>
            <a:solidFill>
              <a:srgbClr val="E1C9C3"/>
            </a:solidFill>
            <a:ln>
              <a:noFill/>
            </a:ln>
          </p:spPr>
        </p:sp>
        <p:sp>
          <p:nvSpPr>
            <p:cNvPr id="239" name="Google Shape;239;p10"/>
            <p:cNvSpPr txBox="1"/>
            <p:nvPr/>
          </p:nvSpPr>
          <p:spPr>
            <a:xfrm>
              <a:off x="0" y="-38100"/>
              <a:ext cx="105168" cy="263291"/>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40" name="Google Shape;240;p10"/>
          <p:cNvGrpSpPr/>
          <p:nvPr/>
        </p:nvGrpSpPr>
        <p:grpSpPr>
          <a:xfrm>
            <a:off x="1411370" y="3654791"/>
            <a:ext cx="199654" cy="499842"/>
            <a:chOff x="0" y="-38100"/>
            <a:chExt cx="105168" cy="263291"/>
          </a:xfrm>
        </p:grpSpPr>
        <p:sp>
          <p:nvSpPr>
            <p:cNvPr id="241" name="Google Shape;241;p10"/>
            <p:cNvSpPr/>
            <p:nvPr/>
          </p:nvSpPr>
          <p:spPr>
            <a:xfrm>
              <a:off x="0" y="0"/>
              <a:ext cx="105168" cy="225191"/>
            </a:xfrm>
            <a:custGeom>
              <a:rect b="b" l="l" r="r" t="t"/>
              <a:pathLst>
                <a:path extrusionOk="0" h="225191" w="105168">
                  <a:moveTo>
                    <a:pt x="0" y="0"/>
                  </a:moveTo>
                  <a:lnTo>
                    <a:pt x="105168" y="0"/>
                  </a:lnTo>
                  <a:lnTo>
                    <a:pt x="105168" y="225191"/>
                  </a:lnTo>
                  <a:lnTo>
                    <a:pt x="0" y="225191"/>
                  </a:lnTo>
                  <a:close/>
                </a:path>
              </a:pathLst>
            </a:custGeom>
            <a:solidFill>
              <a:srgbClr val="E1C9C3"/>
            </a:solidFill>
            <a:ln>
              <a:noFill/>
            </a:ln>
          </p:spPr>
        </p:sp>
        <p:sp>
          <p:nvSpPr>
            <p:cNvPr id="242" name="Google Shape;242;p10"/>
            <p:cNvSpPr txBox="1"/>
            <p:nvPr/>
          </p:nvSpPr>
          <p:spPr>
            <a:xfrm>
              <a:off x="0" y="-38100"/>
              <a:ext cx="105168" cy="263291"/>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43" name="Google Shape;243;p10"/>
          <p:cNvGrpSpPr/>
          <p:nvPr/>
        </p:nvGrpSpPr>
        <p:grpSpPr>
          <a:xfrm>
            <a:off x="1090736" y="916536"/>
            <a:ext cx="199654" cy="499842"/>
            <a:chOff x="0" y="-38100"/>
            <a:chExt cx="105168" cy="263291"/>
          </a:xfrm>
        </p:grpSpPr>
        <p:sp>
          <p:nvSpPr>
            <p:cNvPr id="244" name="Google Shape;244;p10"/>
            <p:cNvSpPr/>
            <p:nvPr/>
          </p:nvSpPr>
          <p:spPr>
            <a:xfrm>
              <a:off x="0" y="0"/>
              <a:ext cx="105168" cy="225191"/>
            </a:xfrm>
            <a:custGeom>
              <a:rect b="b" l="l" r="r" t="t"/>
              <a:pathLst>
                <a:path extrusionOk="0" h="225191" w="105168">
                  <a:moveTo>
                    <a:pt x="0" y="0"/>
                  </a:moveTo>
                  <a:lnTo>
                    <a:pt x="105168" y="0"/>
                  </a:lnTo>
                  <a:lnTo>
                    <a:pt x="105168" y="225191"/>
                  </a:lnTo>
                  <a:lnTo>
                    <a:pt x="0" y="225191"/>
                  </a:lnTo>
                  <a:close/>
                </a:path>
              </a:pathLst>
            </a:custGeom>
            <a:solidFill>
              <a:srgbClr val="E1C9C3"/>
            </a:solidFill>
            <a:ln>
              <a:noFill/>
            </a:ln>
          </p:spPr>
        </p:sp>
        <p:sp>
          <p:nvSpPr>
            <p:cNvPr id="245" name="Google Shape;245;p10"/>
            <p:cNvSpPr txBox="1"/>
            <p:nvPr/>
          </p:nvSpPr>
          <p:spPr>
            <a:xfrm>
              <a:off x="0" y="-38100"/>
              <a:ext cx="105168" cy="263291"/>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46" name="Google Shape;246;p10"/>
          <p:cNvGrpSpPr/>
          <p:nvPr/>
        </p:nvGrpSpPr>
        <p:grpSpPr>
          <a:xfrm>
            <a:off x="8489126" y="916536"/>
            <a:ext cx="199654" cy="499842"/>
            <a:chOff x="0" y="-38100"/>
            <a:chExt cx="105168" cy="263291"/>
          </a:xfrm>
        </p:grpSpPr>
        <p:sp>
          <p:nvSpPr>
            <p:cNvPr id="247" name="Google Shape;247;p10"/>
            <p:cNvSpPr/>
            <p:nvPr/>
          </p:nvSpPr>
          <p:spPr>
            <a:xfrm>
              <a:off x="0" y="0"/>
              <a:ext cx="105168" cy="225191"/>
            </a:xfrm>
            <a:custGeom>
              <a:rect b="b" l="l" r="r" t="t"/>
              <a:pathLst>
                <a:path extrusionOk="0" h="225191" w="105168">
                  <a:moveTo>
                    <a:pt x="0" y="0"/>
                  </a:moveTo>
                  <a:lnTo>
                    <a:pt x="105168" y="0"/>
                  </a:lnTo>
                  <a:lnTo>
                    <a:pt x="105168" y="225191"/>
                  </a:lnTo>
                  <a:lnTo>
                    <a:pt x="0" y="225191"/>
                  </a:lnTo>
                  <a:close/>
                </a:path>
              </a:pathLst>
            </a:custGeom>
            <a:solidFill>
              <a:srgbClr val="E1C9C3"/>
            </a:solidFill>
            <a:ln>
              <a:noFill/>
            </a:ln>
          </p:spPr>
        </p:sp>
        <p:sp>
          <p:nvSpPr>
            <p:cNvPr id="248" name="Google Shape;248;p10"/>
            <p:cNvSpPr txBox="1"/>
            <p:nvPr/>
          </p:nvSpPr>
          <p:spPr>
            <a:xfrm>
              <a:off x="0" y="-38100"/>
              <a:ext cx="105168" cy="263291"/>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49" name="Google Shape;249;p10"/>
          <p:cNvGrpSpPr/>
          <p:nvPr/>
        </p:nvGrpSpPr>
        <p:grpSpPr>
          <a:xfrm>
            <a:off x="8489126" y="3654791"/>
            <a:ext cx="199654" cy="499842"/>
            <a:chOff x="0" y="-38100"/>
            <a:chExt cx="105168" cy="263291"/>
          </a:xfrm>
        </p:grpSpPr>
        <p:sp>
          <p:nvSpPr>
            <p:cNvPr id="250" name="Google Shape;250;p10"/>
            <p:cNvSpPr/>
            <p:nvPr/>
          </p:nvSpPr>
          <p:spPr>
            <a:xfrm>
              <a:off x="0" y="0"/>
              <a:ext cx="105168" cy="225191"/>
            </a:xfrm>
            <a:custGeom>
              <a:rect b="b" l="l" r="r" t="t"/>
              <a:pathLst>
                <a:path extrusionOk="0" h="225191" w="105168">
                  <a:moveTo>
                    <a:pt x="0" y="0"/>
                  </a:moveTo>
                  <a:lnTo>
                    <a:pt x="105168" y="0"/>
                  </a:lnTo>
                  <a:lnTo>
                    <a:pt x="105168" y="225191"/>
                  </a:lnTo>
                  <a:lnTo>
                    <a:pt x="0" y="225191"/>
                  </a:lnTo>
                  <a:close/>
                </a:path>
              </a:pathLst>
            </a:custGeom>
            <a:solidFill>
              <a:srgbClr val="D8E7EC"/>
            </a:solidFill>
            <a:ln>
              <a:noFill/>
            </a:ln>
          </p:spPr>
        </p:sp>
        <p:sp>
          <p:nvSpPr>
            <p:cNvPr id="251" name="Google Shape;251;p10"/>
            <p:cNvSpPr txBox="1"/>
            <p:nvPr/>
          </p:nvSpPr>
          <p:spPr>
            <a:xfrm>
              <a:off x="0" y="-38100"/>
              <a:ext cx="105168" cy="263291"/>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52" name="Google Shape;252;p10"/>
          <p:cNvGrpSpPr/>
          <p:nvPr/>
        </p:nvGrpSpPr>
        <p:grpSpPr>
          <a:xfrm>
            <a:off x="1092653" y="3654791"/>
            <a:ext cx="199654" cy="499842"/>
            <a:chOff x="0" y="-38100"/>
            <a:chExt cx="105168" cy="263291"/>
          </a:xfrm>
        </p:grpSpPr>
        <p:sp>
          <p:nvSpPr>
            <p:cNvPr id="253" name="Google Shape;253;p10"/>
            <p:cNvSpPr/>
            <p:nvPr/>
          </p:nvSpPr>
          <p:spPr>
            <a:xfrm>
              <a:off x="0" y="0"/>
              <a:ext cx="105168" cy="225191"/>
            </a:xfrm>
            <a:custGeom>
              <a:rect b="b" l="l" r="r" t="t"/>
              <a:pathLst>
                <a:path extrusionOk="0" h="225191" w="105168">
                  <a:moveTo>
                    <a:pt x="0" y="0"/>
                  </a:moveTo>
                  <a:lnTo>
                    <a:pt x="105168" y="0"/>
                  </a:lnTo>
                  <a:lnTo>
                    <a:pt x="105168" y="225191"/>
                  </a:lnTo>
                  <a:lnTo>
                    <a:pt x="0" y="225191"/>
                  </a:lnTo>
                  <a:close/>
                </a:path>
              </a:pathLst>
            </a:custGeom>
            <a:solidFill>
              <a:srgbClr val="D8E7EC"/>
            </a:solidFill>
            <a:ln>
              <a:noFill/>
            </a:ln>
          </p:spPr>
        </p:sp>
        <p:sp>
          <p:nvSpPr>
            <p:cNvPr id="254" name="Google Shape;254;p10"/>
            <p:cNvSpPr txBox="1"/>
            <p:nvPr/>
          </p:nvSpPr>
          <p:spPr>
            <a:xfrm>
              <a:off x="0" y="-38100"/>
              <a:ext cx="105168" cy="263291"/>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55" name="Google Shape;255;p10"/>
          <p:cNvSpPr txBox="1"/>
          <p:nvPr/>
        </p:nvSpPr>
        <p:spPr>
          <a:xfrm>
            <a:off x="2866796" y="1051130"/>
            <a:ext cx="3410400" cy="307800"/>
          </a:xfrm>
          <a:prstGeom prst="rect">
            <a:avLst/>
          </a:prstGeom>
          <a:noFill/>
          <a:ln>
            <a:noFill/>
          </a:ln>
        </p:spPr>
        <p:txBody>
          <a:bodyPr anchorCtr="0" anchor="t" bIns="0" lIns="0" spcFirstLastPara="1" rIns="0" wrap="square" tIns="0">
            <a:spAutoFit/>
          </a:bodyPr>
          <a:lstStyle/>
          <a:p>
            <a:pPr indent="0" lvl="0" marL="0" marR="0" rtl="0" algn="ctr">
              <a:lnSpc>
                <a:spcPct val="140010"/>
              </a:lnSpc>
              <a:spcBef>
                <a:spcPts val="0"/>
              </a:spcBef>
              <a:spcAft>
                <a:spcPts val="0"/>
              </a:spcAft>
              <a:buNone/>
            </a:pPr>
            <a:r>
              <a:rPr b="0" i="0" lang="en" sz="2000" u="none" cap="none" strike="noStrike">
                <a:solidFill>
                  <a:srgbClr val="000000"/>
                </a:solidFill>
                <a:latin typeface="Playfair Display"/>
                <a:ea typeface="Playfair Display"/>
                <a:cs typeface="Playfair Display"/>
                <a:sym typeface="Playfair Display"/>
              </a:rPr>
              <a:t>Celebrating life of</a:t>
            </a:r>
            <a:endParaRPr sz="700"/>
          </a:p>
        </p:txBody>
      </p:sp>
      <p:sp>
        <p:nvSpPr>
          <p:cNvPr id="256" name="Google Shape;256;p10"/>
          <p:cNvSpPr txBox="1"/>
          <p:nvPr/>
        </p:nvSpPr>
        <p:spPr>
          <a:xfrm>
            <a:off x="3393918" y="3847057"/>
            <a:ext cx="2356200" cy="18480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 sz="1200" u="none" cap="none" strike="noStrike">
                <a:solidFill>
                  <a:srgbClr val="000000"/>
                </a:solidFill>
                <a:latin typeface="Nunito"/>
                <a:ea typeface="Nunito"/>
                <a:cs typeface="Nunito"/>
                <a:sym typeface="Nunito"/>
              </a:rPr>
              <a:t>July 15, 1975 - October 13, 2022</a:t>
            </a:r>
            <a:endParaRPr sz="700"/>
          </a:p>
        </p:txBody>
      </p:sp>
      <p:grpSp>
        <p:nvGrpSpPr>
          <p:cNvPr id="257" name="Google Shape;257;p10"/>
          <p:cNvGrpSpPr/>
          <p:nvPr/>
        </p:nvGrpSpPr>
        <p:grpSpPr>
          <a:xfrm>
            <a:off x="772020" y="916536"/>
            <a:ext cx="199654" cy="499842"/>
            <a:chOff x="0" y="-38100"/>
            <a:chExt cx="105168" cy="263291"/>
          </a:xfrm>
        </p:grpSpPr>
        <p:sp>
          <p:nvSpPr>
            <p:cNvPr id="258" name="Google Shape;258;p10"/>
            <p:cNvSpPr/>
            <p:nvPr/>
          </p:nvSpPr>
          <p:spPr>
            <a:xfrm>
              <a:off x="0" y="0"/>
              <a:ext cx="105168" cy="225191"/>
            </a:xfrm>
            <a:custGeom>
              <a:rect b="b" l="l" r="r" t="t"/>
              <a:pathLst>
                <a:path extrusionOk="0" h="225191" w="105168">
                  <a:moveTo>
                    <a:pt x="0" y="0"/>
                  </a:moveTo>
                  <a:lnTo>
                    <a:pt x="105168" y="0"/>
                  </a:lnTo>
                  <a:lnTo>
                    <a:pt x="105168" y="225191"/>
                  </a:lnTo>
                  <a:lnTo>
                    <a:pt x="0" y="225191"/>
                  </a:lnTo>
                  <a:close/>
                </a:path>
              </a:pathLst>
            </a:custGeom>
            <a:solidFill>
              <a:srgbClr val="D8E7EC"/>
            </a:solidFill>
            <a:ln>
              <a:noFill/>
            </a:ln>
          </p:spPr>
        </p:sp>
        <p:sp>
          <p:nvSpPr>
            <p:cNvPr id="259" name="Google Shape;259;p10"/>
            <p:cNvSpPr txBox="1"/>
            <p:nvPr/>
          </p:nvSpPr>
          <p:spPr>
            <a:xfrm>
              <a:off x="0" y="-38100"/>
              <a:ext cx="105168" cy="263291"/>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60" name="Google Shape;260;p10"/>
          <p:cNvGrpSpPr/>
          <p:nvPr/>
        </p:nvGrpSpPr>
        <p:grpSpPr>
          <a:xfrm>
            <a:off x="8170410" y="916536"/>
            <a:ext cx="199654" cy="499842"/>
            <a:chOff x="0" y="-38100"/>
            <a:chExt cx="105168" cy="263291"/>
          </a:xfrm>
        </p:grpSpPr>
        <p:sp>
          <p:nvSpPr>
            <p:cNvPr id="261" name="Google Shape;261;p10"/>
            <p:cNvSpPr/>
            <p:nvPr/>
          </p:nvSpPr>
          <p:spPr>
            <a:xfrm>
              <a:off x="0" y="0"/>
              <a:ext cx="105168" cy="225191"/>
            </a:xfrm>
            <a:custGeom>
              <a:rect b="b" l="l" r="r" t="t"/>
              <a:pathLst>
                <a:path extrusionOk="0" h="225191" w="105168">
                  <a:moveTo>
                    <a:pt x="0" y="0"/>
                  </a:moveTo>
                  <a:lnTo>
                    <a:pt x="105168" y="0"/>
                  </a:lnTo>
                  <a:lnTo>
                    <a:pt x="105168" y="225191"/>
                  </a:lnTo>
                  <a:lnTo>
                    <a:pt x="0" y="225191"/>
                  </a:lnTo>
                  <a:close/>
                </a:path>
              </a:pathLst>
            </a:custGeom>
            <a:solidFill>
              <a:srgbClr val="D8E7EC"/>
            </a:solidFill>
            <a:ln>
              <a:noFill/>
            </a:ln>
          </p:spPr>
        </p:sp>
        <p:sp>
          <p:nvSpPr>
            <p:cNvPr id="262" name="Google Shape;262;p10"/>
            <p:cNvSpPr txBox="1"/>
            <p:nvPr/>
          </p:nvSpPr>
          <p:spPr>
            <a:xfrm>
              <a:off x="0" y="-38100"/>
              <a:ext cx="105168" cy="263291"/>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63" name="Google Shape;263;p10"/>
          <p:cNvGrpSpPr/>
          <p:nvPr/>
        </p:nvGrpSpPr>
        <p:grpSpPr>
          <a:xfrm>
            <a:off x="8170410" y="3654791"/>
            <a:ext cx="199654" cy="499842"/>
            <a:chOff x="0" y="-38100"/>
            <a:chExt cx="105168" cy="263291"/>
          </a:xfrm>
        </p:grpSpPr>
        <p:sp>
          <p:nvSpPr>
            <p:cNvPr id="264" name="Google Shape;264;p10"/>
            <p:cNvSpPr/>
            <p:nvPr/>
          </p:nvSpPr>
          <p:spPr>
            <a:xfrm>
              <a:off x="0" y="0"/>
              <a:ext cx="105168" cy="225191"/>
            </a:xfrm>
            <a:custGeom>
              <a:rect b="b" l="l" r="r" t="t"/>
              <a:pathLst>
                <a:path extrusionOk="0" h="225191" w="105168">
                  <a:moveTo>
                    <a:pt x="0" y="0"/>
                  </a:moveTo>
                  <a:lnTo>
                    <a:pt x="105168" y="0"/>
                  </a:lnTo>
                  <a:lnTo>
                    <a:pt x="105168" y="225191"/>
                  </a:lnTo>
                  <a:lnTo>
                    <a:pt x="0" y="225191"/>
                  </a:lnTo>
                  <a:close/>
                </a:path>
              </a:pathLst>
            </a:custGeom>
            <a:solidFill>
              <a:srgbClr val="E1C9C3"/>
            </a:solidFill>
            <a:ln>
              <a:noFill/>
            </a:ln>
          </p:spPr>
        </p:sp>
        <p:sp>
          <p:nvSpPr>
            <p:cNvPr id="265" name="Google Shape;265;p10"/>
            <p:cNvSpPr txBox="1"/>
            <p:nvPr/>
          </p:nvSpPr>
          <p:spPr>
            <a:xfrm>
              <a:off x="0" y="-38100"/>
              <a:ext cx="105168" cy="263291"/>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66" name="Google Shape;266;p10"/>
          <p:cNvGrpSpPr/>
          <p:nvPr/>
        </p:nvGrpSpPr>
        <p:grpSpPr>
          <a:xfrm>
            <a:off x="773937" y="3654791"/>
            <a:ext cx="199654" cy="499842"/>
            <a:chOff x="0" y="-38100"/>
            <a:chExt cx="105168" cy="263291"/>
          </a:xfrm>
        </p:grpSpPr>
        <p:sp>
          <p:nvSpPr>
            <p:cNvPr id="267" name="Google Shape;267;p10"/>
            <p:cNvSpPr/>
            <p:nvPr/>
          </p:nvSpPr>
          <p:spPr>
            <a:xfrm>
              <a:off x="0" y="0"/>
              <a:ext cx="105168" cy="225191"/>
            </a:xfrm>
            <a:custGeom>
              <a:rect b="b" l="l" r="r" t="t"/>
              <a:pathLst>
                <a:path extrusionOk="0" h="225191" w="105168">
                  <a:moveTo>
                    <a:pt x="0" y="0"/>
                  </a:moveTo>
                  <a:lnTo>
                    <a:pt x="105168" y="0"/>
                  </a:lnTo>
                  <a:lnTo>
                    <a:pt x="105168" y="225191"/>
                  </a:lnTo>
                  <a:lnTo>
                    <a:pt x="0" y="225191"/>
                  </a:lnTo>
                  <a:close/>
                </a:path>
              </a:pathLst>
            </a:custGeom>
            <a:solidFill>
              <a:srgbClr val="E1C9C3"/>
            </a:solidFill>
            <a:ln>
              <a:noFill/>
            </a:ln>
          </p:spPr>
        </p:sp>
        <p:sp>
          <p:nvSpPr>
            <p:cNvPr id="268" name="Google Shape;268;p10"/>
            <p:cNvSpPr txBox="1"/>
            <p:nvPr/>
          </p:nvSpPr>
          <p:spPr>
            <a:xfrm>
              <a:off x="0" y="-38100"/>
              <a:ext cx="105168" cy="263291"/>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69" name="Google Shape;269;p10"/>
          <p:cNvGrpSpPr/>
          <p:nvPr/>
        </p:nvGrpSpPr>
        <p:grpSpPr>
          <a:xfrm>
            <a:off x="453303" y="916536"/>
            <a:ext cx="199654" cy="499842"/>
            <a:chOff x="0" y="-38100"/>
            <a:chExt cx="105168" cy="263291"/>
          </a:xfrm>
        </p:grpSpPr>
        <p:sp>
          <p:nvSpPr>
            <p:cNvPr id="270" name="Google Shape;270;p10"/>
            <p:cNvSpPr/>
            <p:nvPr/>
          </p:nvSpPr>
          <p:spPr>
            <a:xfrm>
              <a:off x="0" y="0"/>
              <a:ext cx="105168" cy="225191"/>
            </a:xfrm>
            <a:custGeom>
              <a:rect b="b" l="l" r="r" t="t"/>
              <a:pathLst>
                <a:path extrusionOk="0" h="225191" w="105168">
                  <a:moveTo>
                    <a:pt x="0" y="0"/>
                  </a:moveTo>
                  <a:lnTo>
                    <a:pt x="105168" y="0"/>
                  </a:lnTo>
                  <a:lnTo>
                    <a:pt x="105168" y="225191"/>
                  </a:lnTo>
                  <a:lnTo>
                    <a:pt x="0" y="225191"/>
                  </a:lnTo>
                  <a:close/>
                </a:path>
              </a:pathLst>
            </a:custGeom>
            <a:solidFill>
              <a:srgbClr val="E1C9C3"/>
            </a:solidFill>
            <a:ln>
              <a:noFill/>
            </a:ln>
          </p:spPr>
        </p:sp>
        <p:sp>
          <p:nvSpPr>
            <p:cNvPr id="271" name="Google Shape;271;p10"/>
            <p:cNvSpPr txBox="1"/>
            <p:nvPr/>
          </p:nvSpPr>
          <p:spPr>
            <a:xfrm>
              <a:off x="0" y="-38100"/>
              <a:ext cx="105168" cy="263291"/>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72" name="Google Shape;272;p10"/>
          <p:cNvGrpSpPr/>
          <p:nvPr/>
        </p:nvGrpSpPr>
        <p:grpSpPr>
          <a:xfrm>
            <a:off x="7851693" y="916536"/>
            <a:ext cx="199654" cy="499842"/>
            <a:chOff x="0" y="-38100"/>
            <a:chExt cx="105168" cy="263291"/>
          </a:xfrm>
        </p:grpSpPr>
        <p:sp>
          <p:nvSpPr>
            <p:cNvPr id="273" name="Google Shape;273;p10"/>
            <p:cNvSpPr/>
            <p:nvPr/>
          </p:nvSpPr>
          <p:spPr>
            <a:xfrm>
              <a:off x="0" y="0"/>
              <a:ext cx="105168" cy="225191"/>
            </a:xfrm>
            <a:custGeom>
              <a:rect b="b" l="l" r="r" t="t"/>
              <a:pathLst>
                <a:path extrusionOk="0" h="225191" w="105168">
                  <a:moveTo>
                    <a:pt x="0" y="0"/>
                  </a:moveTo>
                  <a:lnTo>
                    <a:pt x="105168" y="0"/>
                  </a:lnTo>
                  <a:lnTo>
                    <a:pt x="105168" y="225191"/>
                  </a:lnTo>
                  <a:lnTo>
                    <a:pt x="0" y="225191"/>
                  </a:lnTo>
                  <a:close/>
                </a:path>
              </a:pathLst>
            </a:custGeom>
            <a:solidFill>
              <a:srgbClr val="E1C9C3"/>
            </a:solidFill>
            <a:ln>
              <a:noFill/>
            </a:ln>
          </p:spPr>
        </p:sp>
        <p:sp>
          <p:nvSpPr>
            <p:cNvPr id="274" name="Google Shape;274;p10"/>
            <p:cNvSpPr txBox="1"/>
            <p:nvPr/>
          </p:nvSpPr>
          <p:spPr>
            <a:xfrm>
              <a:off x="0" y="-38100"/>
              <a:ext cx="105168" cy="263291"/>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75" name="Google Shape;275;p10"/>
          <p:cNvGrpSpPr/>
          <p:nvPr/>
        </p:nvGrpSpPr>
        <p:grpSpPr>
          <a:xfrm>
            <a:off x="7851693" y="3654791"/>
            <a:ext cx="199654" cy="499842"/>
            <a:chOff x="0" y="-38100"/>
            <a:chExt cx="105168" cy="263291"/>
          </a:xfrm>
        </p:grpSpPr>
        <p:sp>
          <p:nvSpPr>
            <p:cNvPr id="276" name="Google Shape;276;p10"/>
            <p:cNvSpPr/>
            <p:nvPr/>
          </p:nvSpPr>
          <p:spPr>
            <a:xfrm>
              <a:off x="0" y="0"/>
              <a:ext cx="105168" cy="225191"/>
            </a:xfrm>
            <a:custGeom>
              <a:rect b="b" l="l" r="r" t="t"/>
              <a:pathLst>
                <a:path extrusionOk="0" h="225191" w="105168">
                  <a:moveTo>
                    <a:pt x="0" y="0"/>
                  </a:moveTo>
                  <a:lnTo>
                    <a:pt x="105168" y="0"/>
                  </a:lnTo>
                  <a:lnTo>
                    <a:pt x="105168" y="225191"/>
                  </a:lnTo>
                  <a:lnTo>
                    <a:pt x="0" y="225191"/>
                  </a:lnTo>
                  <a:close/>
                </a:path>
              </a:pathLst>
            </a:custGeom>
            <a:solidFill>
              <a:srgbClr val="D8E7EC"/>
            </a:solidFill>
            <a:ln>
              <a:noFill/>
            </a:ln>
          </p:spPr>
        </p:sp>
        <p:sp>
          <p:nvSpPr>
            <p:cNvPr id="277" name="Google Shape;277;p10"/>
            <p:cNvSpPr txBox="1"/>
            <p:nvPr/>
          </p:nvSpPr>
          <p:spPr>
            <a:xfrm>
              <a:off x="0" y="-38100"/>
              <a:ext cx="105168" cy="263291"/>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78" name="Google Shape;278;p10"/>
          <p:cNvGrpSpPr/>
          <p:nvPr/>
        </p:nvGrpSpPr>
        <p:grpSpPr>
          <a:xfrm>
            <a:off x="455220" y="3654791"/>
            <a:ext cx="199654" cy="499842"/>
            <a:chOff x="0" y="-38100"/>
            <a:chExt cx="105168" cy="263291"/>
          </a:xfrm>
        </p:grpSpPr>
        <p:sp>
          <p:nvSpPr>
            <p:cNvPr id="279" name="Google Shape;279;p10"/>
            <p:cNvSpPr/>
            <p:nvPr/>
          </p:nvSpPr>
          <p:spPr>
            <a:xfrm>
              <a:off x="0" y="0"/>
              <a:ext cx="105168" cy="225191"/>
            </a:xfrm>
            <a:custGeom>
              <a:rect b="b" l="l" r="r" t="t"/>
              <a:pathLst>
                <a:path extrusionOk="0" h="225191" w="105168">
                  <a:moveTo>
                    <a:pt x="0" y="0"/>
                  </a:moveTo>
                  <a:lnTo>
                    <a:pt x="105168" y="0"/>
                  </a:lnTo>
                  <a:lnTo>
                    <a:pt x="105168" y="225191"/>
                  </a:lnTo>
                  <a:lnTo>
                    <a:pt x="0" y="225191"/>
                  </a:lnTo>
                  <a:close/>
                </a:path>
              </a:pathLst>
            </a:custGeom>
            <a:solidFill>
              <a:srgbClr val="D8E7EC"/>
            </a:solidFill>
            <a:ln>
              <a:noFill/>
            </a:ln>
          </p:spPr>
        </p:sp>
        <p:sp>
          <p:nvSpPr>
            <p:cNvPr id="280" name="Google Shape;280;p10"/>
            <p:cNvSpPr txBox="1"/>
            <p:nvPr/>
          </p:nvSpPr>
          <p:spPr>
            <a:xfrm>
              <a:off x="0" y="-38100"/>
              <a:ext cx="105168" cy="263291"/>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81" name="Google Shape;281;p10"/>
          <p:cNvGrpSpPr/>
          <p:nvPr/>
        </p:nvGrpSpPr>
        <p:grpSpPr>
          <a:xfrm>
            <a:off x="134587" y="916536"/>
            <a:ext cx="199654" cy="499842"/>
            <a:chOff x="0" y="-38100"/>
            <a:chExt cx="105168" cy="263291"/>
          </a:xfrm>
        </p:grpSpPr>
        <p:sp>
          <p:nvSpPr>
            <p:cNvPr id="282" name="Google Shape;282;p10"/>
            <p:cNvSpPr/>
            <p:nvPr/>
          </p:nvSpPr>
          <p:spPr>
            <a:xfrm>
              <a:off x="0" y="0"/>
              <a:ext cx="105168" cy="225191"/>
            </a:xfrm>
            <a:custGeom>
              <a:rect b="b" l="l" r="r" t="t"/>
              <a:pathLst>
                <a:path extrusionOk="0" h="225191" w="105168">
                  <a:moveTo>
                    <a:pt x="0" y="0"/>
                  </a:moveTo>
                  <a:lnTo>
                    <a:pt x="105168" y="0"/>
                  </a:lnTo>
                  <a:lnTo>
                    <a:pt x="105168" y="225191"/>
                  </a:lnTo>
                  <a:lnTo>
                    <a:pt x="0" y="225191"/>
                  </a:lnTo>
                  <a:close/>
                </a:path>
              </a:pathLst>
            </a:custGeom>
            <a:solidFill>
              <a:srgbClr val="D8E7EC"/>
            </a:solidFill>
            <a:ln>
              <a:noFill/>
            </a:ln>
          </p:spPr>
        </p:sp>
        <p:sp>
          <p:nvSpPr>
            <p:cNvPr id="283" name="Google Shape;283;p10"/>
            <p:cNvSpPr txBox="1"/>
            <p:nvPr/>
          </p:nvSpPr>
          <p:spPr>
            <a:xfrm>
              <a:off x="0" y="-38100"/>
              <a:ext cx="105168" cy="263291"/>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84" name="Google Shape;284;p10"/>
          <p:cNvGrpSpPr/>
          <p:nvPr/>
        </p:nvGrpSpPr>
        <p:grpSpPr>
          <a:xfrm>
            <a:off x="7532976" y="916536"/>
            <a:ext cx="199654" cy="499842"/>
            <a:chOff x="0" y="-38100"/>
            <a:chExt cx="105168" cy="263291"/>
          </a:xfrm>
        </p:grpSpPr>
        <p:sp>
          <p:nvSpPr>
            <p:cNvPr id="285" name="Google Shape;285;p10"/>
            <p:cNvSpPr/>
            <p:nvPr/>
          </p:nvSpPr>
          <p:spPr>
            <a:xfrm>
              <a:off x="0" y="0"/>
              <a:ext cx="105168" cy="225191"/>
            </a:xfrm>
            <a:custGeom>
              <a:rect b="b" l="l" r="r" t="t"/>
              <a:pathLst>
                <a:path extrusionOk="0" h="225191" w="105168">
                  <a:moveTo>
                    <a:pt x="0" y="0"/>
                  </a:moveTo>
                  <a:lnTo>
                    <a:pt x="105168" y="0"/>
                  </a:lnTo>
                  <a:lnTo>
                    <a:pt x="105168" y="225191"/>
                  </a:lnTo>
                  <a:lnTo>
                    <a:pt x="0" y="225191"/>
                  </a:lnTo>
                  <a:close/>
                </a:path>
              </a:pathLst>
            </a:custGeom>
            <a:solidFill>
              <a:srgbClr val="D8E7EC"/>
            </a:solidFill>
            <a:ln>
              <a:noFill/>
            </a:ln>
          </p:spPr>
        </p:sp>
        <p:sp>
          <p:nvSpPr>
            <p:cNvPr id="286" name="Google Shape;286;p10"/>
            <p:cNvSpPr txBox="1"/>
            <p:nvPr/>
          </p:nvSpPr>
          <p:spPr>
            <a:xfrm>
              <a:off x="0" y="-38100"/>
              <a:ext cx="105168" cy="263291"/>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87" name="Google Shape;287;p10"/>
          <p:cNvGrpSpPr/>
          <p:nvPr/>
        </p:nvGrpSpPr>
        <p:grpSpPr>
          <a:xfrm>
            <a:off x="7532976" y="3654791"/>
            <a:ext cx="199654" cy="499842"/>
            <a:chOff x="0" y="-38100"/>
            <a:chExt cx="105168" cy="263291"/>
          </a:xfrm>
        </p:grpSpPr>
        <p:sp>
          <p:nvSpPr>
            <p:cNvPr id="288" name="Google Shape;288;p10"/>
            <p:cNvSpPr/>
            <p:nvPr/>
          </p:nvSpPr>
          <p:spPr>
            <a:xfrm>
              <a:off x="0" y="0"/>
              <a:ext cx="105168" cy="225191"/>
            </a:xfrm>
            <a:custGeom>
              <a:rect b="b" l="l" r="r" t="t"/>
              <a:pathLst>
                <a:path extrusionOk="0" h="225191" w="105168">
                  <a:moveTo>
                    <a:pt x="0" y="0"/>
                  </a:moveTo>
                  <a:lnTo>
                    <a:pt x="105168" y="0"/>
                  </a:lnTo>
                  <a:lnTo>
                    <a:pt x="105168" y="225191"/>
                  </a:lnTo>
                  <a:lnTo>
                    <a:pt x="0" y="225191"/>
                  </a:lnTo>
                  <a:close/>
                </a:path>
              </a:pathLst>
            </a:custGeom>
            <a:solidFill>
              <a:srgbClr val="E1C9C3"/>
            </a:solidFill>
            <a:ln>
              <a:noFill/>
            </a:ln>
          </p:spPr>
        </p:sp>
        <p:sp>
          <p:nvSpPr>
            <p:cNvPr id="289" name="Google Shape;289;p10"/>
            <p:cNvSpPr txBox="1"/>
            <p:nvPr/>
          </p:nvSpPr>
          <p:spPr>
            <a:xfrm>
              <a:off x="0" y="-38100"/>
              <a:ext cx="105168" cy="263291"/>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90" name="Google Shape;290;p10"/>
          <p:cNvGrpSpPr/>
          <p:nvPr/>
        </p:nvGrpSpPr>
        <p:grpSpPr>
          <a:xfrm>
            <a:off x="136504" y="3654791"/>
            <a:ext cx="199654" cy="499842"/>
            <a:chOff x="0" y="-38100"/>
            <a:chExt cx="105168" cy="263291"/>
          </a:xfrm>
        </p:grpSpPr>
        <p:sp>
          <p:nvSpPr>
            <p:cNvPr id="291" name="Google Shape;291;p10"/>
            <p:cNvSpPr/>
            <p:nvPr/>
          </p:nvSpPr>
          <p:spPr>
            <a:xfrm>
              <a:off x="0" y="0"/>
              <a:ext cx="105168" cy="225191"/>
            </a:xfrm>
            <a:custGeom>
              <a:rect b="b" l="l" r="r" t="t"/>
              <a:pathLst>
                <a:path extrusionOk="0" h="225191" w="105168">
                  <a:moveTo>
                    <a:pt x="0" y="0"/>
                  </a:moveTo>
                  <a:lnTo>
                    <a:pt x="105168" y="0"/>
                  </a:lnTo>
                  <a:lnTo>
                    <a:pt x="105168" y="225191"/>
                  </a:lnTo>
                  <a:lnTo>
                    <a:pt x="0" y="225191"/>
                  </a:lnTo>
                  <a:close/>
                </a:path>
              </a:pathLst>
            </a:custGeom>
            <a:solidFill>
              <a:srgbClr val="E1C9C3"/>
            </a:solidFill>
            <a:ln>
              <a:noFill/>
            </a:ln>
          </p:spPr>
        </p:sp>
        <p:sp>
          <p:nvSpPr>
            <p:cNvPr id="292" name="Google Shape;292;p10"/>
            <p:cNvSpPr txBox="1"/>
            <p:nvPr/>
          </p:nvSpPr>
          <p:spPr>
            <a:xfrm>
              <a:off x="0" y="-38100"/>
              <a:ext cx="105168" cy="263291"/>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8E7EC"/>
        </a:solidFill>
      </p:bgPr>
    </p:bg>
    <p:spTree>
      <p:nvGrpSpPr>
        <p:cNvPr id="521" name="Shape 521"/>
        <p:cNvGrpSpPr/>
        <p:nvPr/>
      </p:nvGrpSpPr>
      <p:grpSpPr>
        <a:xfrm>
          <a:off x="0" y="0"/>
          <a:ext cx="0" cy="0"/>
          <a:chOff x="0" y="0"/>
          <a:chExt cx="0" cy="0"/>
        </a:xfrm>
      </p:grpSpPr>
      <p:pic>
        <p:nvPicPr>
          <p:cNvPr id="522" name="Google Shape;522;p19"/>
          <p:cNvPicPr preferRelativeResize="0"/>
          <p:nvPr/>
        </p:nvPicPr>
        <p:blipFill rotWithShape="1">
          <a:blip r:embed="rId3">
            <a:alphaModFix/>
          </a:blip>
          <a:srcRect b="15604" l="0" r="0" t="0"/>
          <a:stretch/>
        </p:blipFill>
        <p:spPr>
          <a:xfrm>
            <a:off x="0" y="0"/>
            <a:ext cx="9144003" cy="5143501"/>
          </a:xfrm>
          <a:prstGeom prst="rect">
            <a:avLst/>
          </a:prstGeom>
          <a:noFill/>
          <a:ln>
            <a:noFill/>
          </a:ln>
        </p:spPr>
      </p:pic>
      <p:grpSp>
        <p:nvGrpSpPr>
          <p:cNvPr id="523" name="Google Shape;523;p19"/>
          <p:cNvGrpSpPr/>
          <p:nvPr/>
        </p:nvGrpSpPr>
        <p:grpSpPr>
          <a:xfrm>
            <a:off x="514350" y="363816"/>
            <a:ext cx="8115300" cy="4369713"/>
            <a:chOff x="0" y="-38100"/>
            <a:chExt cx="4274726" cy="2301742"/>
          </a:xfrm>
        </p:grpSpPr>
        <p:sp>
          <p:nvSpPr>
            <p:cNvPr id="524" name="Google Shape;524;p19"/>
            <p:cNvSpPr/>
            <p:nvPr/>
          </p:nvSpPr>
          <p:spPr>
            <a:xfrm>
              <a:off x="0" y="0"/>
              <a:ext cx="4274726" cy="2263642"/>
            </a:xfrm>
            <a:custGeom>
              <a:rect b="b" l="l" r="r" t="t"/>
              <a:pathLst>
                <a:path extrusionOk="0" h="2263642" w="4274726">
                  <a:moveTo>
                    <a:pt x="0" y="0"/>
                  </a:moveTo>
                  <a:lnTo>
                    <a:pt x="4274726" y="0"/>
                  </a:lnTo>
                  <a:lnTo>
                    <a:pt x="4274726" y="2263642"/>
                  </a:lnTo>
                  <a:lnTo>
                    <a:pt x="0" y="2263642"/>
                  </a:lnTo>
                  <a:close/>
                </a:path>
              </a:pathLst>
            </a:custGeom>
            <a:solidFill>
              <a:srgbClr val="E1C9C3"/>
            </a:solidFill>
            <a:ln>
              <a:noFill/>
            </a:ln>
          </p:spPr>
        </p:sp>
        <p:sp>
          <p:nvSpPr>
            <p:cNvPr id="525" name="Google Shape;525;p19"/>
            <p:cNvSpPr txBox="1"/>
            <p:nvPr/>
          </p:nvSpPr>
          <p:spPr>
            <a:xfrm>
              <a:off x="0" y="-38100"/>
              <a:ext cx="4274726" cy="2301742"/>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526" name="Google Shape;526;p19"/>
          <p:cNvPicPr preferRelativeResize="0"/>
          <p:nvPr/>
        </p:nvPicPr>
        <p:blipFill>
          <a:blip r:embed="rId4">
            <a:alphaModFix/>
          </a:blip>
          <a:stretch>
            <a:fillRect/>
          </a:stretch>
        </p:blipFill>
        <p:spPr>
          <a:xfrm>
            <a:off x="2984922" y="2001575"/>
            <a:ext cx="3173565" cy="2111650"/>
          </a:xfrm>
          <a:prstGeom prst="rect">
            <a:avLst/>
          </a:prstGeom>
          <a:noFill/>
          <a:ln>
            <a:noFill/>
          </a:ln>
        </p:spPr>
      </p:pic>
      <p:sp>
        <p:nvSpPr>
          <p:cNvPr id="527" name="Google Shape;527;p19"/>
          <p:cNvSpPr txBox="1"/>
          <p:nvPr/>
        </p:nvSpPr>
        <p:spPr>
          <a:xfrm>
            <a:off x="915490" y="3089608"/>
            <a:ext cx="1624200" cy="423300"/>
          </a:xfrm>
          <a:prstGeom prst="rect">
            <a:avLst/>
          </a:prstGeom>
          <a:noFill/>
          <a:ln>
            <a:noFill/>
          </a:ln>
        </p:spPr>
        <p:txBody>
          <a:bodyPr anchorCtr="0" anchor="t" bIns="0" lIns="0" spcFirstLastPara="1" rIns="0" wrap="square" tIns="0">
            <a:spAutoFit/>
          </a:bodyPr>
          <a:lstStyle/>
          <a:p>
            <a:pPr indent="0" lvl="0" marL="0" marR="0" rtl="0" algn="ctr">
              <a:lnSpc>
                <a:spcPct val="150000"/>
              </a:lnSpc>
              <a:spcBef>
                <a:spcPts val="0"/>
              </a:spcBef>
              <a:spcAft>
                <a:spcPts val="0"/>
              </a:spcAft>
              <a:buNone/>
            </a:pPr>
            <a:r>
              <a:rPr b="0" i="0" lang="en" sz="1100" u="none" cap="none" strike="noStrike">
                <a:solidFill>
                  <a:srgbClr val="000000"/>
                </a:solidFill>
                <a:latin typeface="Nunito"/>
                <a:ea typeface="Nunito"/>
                <a:cs typeface="Nunito"/>
                <a:sym typeface="Nunito"/>
              </a:rPr>
              <a:t>Briefly elaborate on what you want to discuss. </a:t>
            </a:r>
            <a:endParaRPr sz="700"/>
          </a:p>
        </p:txBody>
      </p:sp>
      <p:sp>
        <p:nvSpPr>
          <p:cNvPr id="528" name="Google Shape;528;p19"/>
          <p:cNvSpPr txBox="1"/>
          <p:nvPr/>
        </p:nvSpPr>
        <p:spPr>
          <a:xfrm>
            <a:off x="1078521" y="2532498"/>
            <a:ext cx="1298044" cy="337624"/>
          </a:xfrm>
          <a:prstGeom prst="rect">
            <a:avLst/>
          </a:prstGeom>
          <a:noFill/>
          <a:ln>
            <a:noFill/>
          </a:ln>
        </p:spPr>
        <p:txBody>
          <a:bodyPr anchorCtr="0" anchor="t" bIns="0" lIns="0" spcFirstLastPara="1" rIns="0" wrap="square" tIns="0">
            <a:spAutoFit/>
          </a:bodyPr>
          <a:lstStyle/>
          <a:p>
            <a:pPr indent="0" lvl="0" marL="0" marR="0" rtl="0" algn="ctr">
              <a:lnSpc>
                <a:spcPct val="140010"/>
              </a:lnSpc>
              <a:spcBef>
                <a:spcPts val="0"/>
              </a:spcBef>
              <a:spcAft>
                <a:spcPts val="0"/>
              </a:spcAft>
              <a:buNone/>
            </a:pPr>
            <a:r>
              <a:rPr b="0" i="0" lang="en" sz="2000" u="none" cap="none" strike="noStrike">
                <a:solidFill>
                  <a:srgbClr val="000000"/>
                </a:solidFill>
                <a:latin typeface="Playfair Display"/>
                <a:ea typeface="Playfair Display"/>
                <a:cs typeface="Playfair Display"/>
                <a:sym typeface="Playfair Display"/>
              </a:rPr>
              <a:t>Topic One</a:t>
            </a:r>
            <a:endParaRPr sz="700"/>
          </a:p>
        </p:txBody>
      </p:sp>
      <p:sp>
        <p:nvSpPr>
          <p:cNvPr id="529" name="Google Shape;529;p19"/>
          <p:cNvSpPr txBox="1"/>
          <p:nvPr/>
        </p:nvSpPr>
        <p:spPr>
          <a:xfrm>
            <a:off x="6603705" y="3089608"/>
            <a:ext cx="1624200" cy="423300"/>
          </a:xfrm>
          <a:prstGeom prst="rect">
            <a:avLst/>
          </a:prstGeom>
          <a:noFill/>
          <a:ln>
            <a:noFill/>
          </a:ln>
        </p:spPr>
        <p:txBody>
          <a:bodyPr anchorCtr="0" anchor="t" bIns="0" lIns="0" spcFirstLastPara="1" rIns="0" wrap="square" tIns="0">
            <a:spAutoFit/>
          </a:bodyPr>
          <a:lstStyle/>
          <a:p>
            <a:pPr indent="0" lvl="0" marL="0" marR="0" rtl="0" algn="ctr">
              <a:lnSpc>
                <a:spcPct val="150000"/>
              </a:lnSpc>
              <a:spcBef>
                <a:spcPts val="0"/>
              </a:spcBef>
              <a:spcAft>
                <a:spcPts val="0"/>
              </a:spcAft>
              <a:buNone/>
            </a:pPr>
            <a:r>
              <a:rPr b="0" i="0" lang="en" sz="1100" u="none" cap="none" strike="noStrike">
                <a:solidFill>
                  <a:srgbClr val="000000"/>
                </a:solidFill>
                <a:latin typeface="Nunito"/>
                <a:ea typeface="Nunito"/>
                <a:cs typeface="Nunito"/>
                <a:sym typeface="Nunito"/>
              </a:rPr>
              <a:t>Briefly elaborate on what you want to discuss. </a:t>
            </a:r>
            <a:endParaRPr sz="700"/>
          </a:p>
        </p:txBody>
      </p:sp>
      <p:sp>
        <p:nvSpPr>
          <p:cNvPr id="530" name="Google Shape;530;p19"/>
          <p:cNvSpPr txBox="1"/>
          <p:nvPr/>
        </p:nvSpPr>
        <p:spPr>
          <a:xfrm>
            <a:off x="6766736" y="2532498"/>
            <a:ext cx="1298043" cy="337624"/>
          </a:xfrm>
          <a:prstGeom prst="rect">
            <a:avLst/>
          </a:prstGeom>
          <a:noFill/>
          <a:ln>
            <a:noFill/>
          </a:ln>
        </p:spPr>
        <p:txBody>
          <a:bodyPr anchorCtr="0" anchor="t" bIns="0" lIns="0" spcFirstLastPara="1" rIns="0" wrap="square" tIns="0">
            <a:spAutoFit/>
          </a:bodyPr>
          <a:lstStyle/>
          <a:p>
            <a:pPr indent="0" lvl="0" marL="0" marR="0" rtl="0" algn="ctr">
              <a:lnSpc>
                <a:spcPct val="140010"/>
              </a:lnSpc>
              <a:spcBef>
                <a:spcPts val="0"/>
              </a:spcBef>
              <a:spcAft>
                <a:spcPts val="0"/>
              </a:spcAft>
              <a:buNone/>
            </a:pPr>
            <a:r>
              <a:rPr b="0" i="0" lang="en" sz="2000" u="none" cap="none" strike="noStrike">
                <a:solidFill>
                  <a:srgbClr val="000000"/>
                </a:solidFill>
                <a:latin typeface="Playfair Display"/>
                <a:ea typeface="Playfair Display"/>
                <a:cs typeface="Playfair Display"/>
                <a:sym typeface="Playfair Display"/>
              </a:rPr>
              <a:t>Topic Two</a:t>
            </a:r>
            <a:endParaRPr sz="700"/>
          </a:p>
        </p:txBody>
      </p:sp>
      <p:sp>
        <p:nvSpPr>
          <p:cNvPr id="531" name="Google Shape;531;p19"/>
          <p:cNvSpPr txBox="1"/>
          <p:nvPr/>
        </p:nvSpPr>
        <p:spPr>
          <a:xfrm>
            <a:off x="669321" y="797598"/>
            <a:ext cx="7805357" cy="645904"/>
          </a:xfrm>
          <a:prstGeom prst="rect">
            <a:avLst/>
          </a:prstGeom>
          <a:noFill/>
          <a:ln>
            <a:noFill/>
          </a:ln>
        </p:spPr>
        <p:txBody>
          <a:bodyPr anchorCtr="0" anchor="t" bIns="0" lIns="0" spcFirstLastPara="1" rIns="0" wrap="square" tIns="0">
            <a:spAutoFit/>
          </a:bodyPr>
          <a:lstStyle/>
          <a:p>
            <a:pPr indent="0" lvl="0" marL="0" marR="0" rtl="0" algn="ctr">
              <a:lnSpc>
                <a:spcPct val="111996"/>
              </a:lnSpc>
              <a:spcBef>
                <a:spcPts val="0"/>
              </a:spcBef>
              <a:spcAft>
                <a:spcPts val="0"/>
              </a:spcAft>
              <a:buNone/>
            </a:pPr>
            <a:r>
              <a:rPr b="0" i="0" lang="en" sz="4500" u="none" cap="none" strike="noStrike">
                <a:solidFill>
                  <a:srgbClr val="000000"/>
                </a:solidFill>
                <a:latin typeface="Playfair Display"/>
                <a:ea typeface="Playfair Display"/>
                <a:cs typeface="Playfair Display"/>
                <a:sym typeface="Playfair Display"/>
              </a:rPr>
              <a:t>Write your topic</a:t>
            </a:r>
            <a:endParaRPr sz="700"/>
          </a:p>
        </p:txBody>
      </p:sp>
      <p:grpSp>
        <p:nvGrpSpPr>
          <p:cNvPr id="532" name="Google Shape;532;p19"/>
          <p:cNvGrpSpPr/>
          <p:nvPr/>
        </p:nvGrpSpPr>
        <p:grpSpPr>
          <a:xfrm rot="5400000">
            <a:off x="1691572" y="1225492"/>
            <a:ext cx="144271" cy="1696436"/>
            <a:chOff x="0" y="-38100"/>
            <a:chExt cx="75994" cy="893596"/>
          </a:xfrm>
        </p:grpSpPr>
        <p:sp>
          <p:nvSpPr>
            <p:cNvPr id="533" name="Google Shape;533;p19"/>
            <p:cNvSpPr/>
            <p:nvPr/>
          </p:nvSpPr>
          <p:spPr>
            <a:xfrm>
              <a:off x="0" y="0"/>
              <a:ext cx="75994" cy="855496"/>
            </a:xfrm>
            <a:custGeom>
              <a:rect b="b" l="l" r="r" t="t"/>
              <a:pathLst>
                <a:path extrusionOk="0" h="855496" w="75994">
                  <a:moveTo>
                    <a:pt x="0" y="0"/>
                  </a:moveTo>
                  <a:lnTo>
                    <a:pt x="75994" y="0"/>
                  </a:lnTo>
                  <a:lnTo>
                    <a:pt x="75994" y="855496"/>
                  </a:lnTo>
                  <a:lnTo>
                    <a:pt x="0" y="855496"/>
                  </a:lnTo>
                  <a:close/>
                </a:path>
              </a:pathLst>
            </a:custGeom>
            <a:solidFill>
              <a:srgbClr val="D8E7EC"/>
            </a:solidFill>
            <a:ln>
              <a:noFill/>
            </a:ln>
          </p:spPr>
        </p:sp>
        <p:sp>
          <p:nvSpPr>
            <p:cNvPr id="534" name="Google Shape;534;p19"/>
            <p:cNvSpPr txBox="1"/>
            <p:nvPr/>
          </p:nvSpPr>
          <p:spPr>
            <a:xfrm>
              <a:off x="0" y="-38100"/>
              <a:ext cx="75994" cy="893596"/>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535" name="Google Shape;535;p19"/>
          <p:cNvGrpSpPr/>
          <p:nvPr/>
        </p:nvGrpSpPr>
        <p:grpSpPr>
          <a:xfrm rot="5400000">
            <a:off x="7379788" y="1225492"/>
            <a:ext cx="144271" cy="1696436"/>
            <a:chOff x="0" y="-38100"/>
            <a:chExt cx="75994" cy="893596"/>
          </a:xfrm>
        </p:grpSpPr>
        <p:sp>
          <p:nvSpPr>
            <p:cNvPr id="536" name="Google Shape;536;p19"/>
            <p:cNvSpPr/>
            <p:nvPr/>
          </p:nvSpPr>
          <p:spPr>
            <a:xfrm>
              <a:off x="0" y="0"/>
              <a:ext cx="75994" cy="855496"/>
            </a:xfrm>
            <a:custGeom>
              <a:rect b="b" l="l" r="r" t="t"/>
              <a:pathLst>
                <a:path extrusionOk="0" h="855496" w="75994">
                  <a:moveTo>
                    <a:pt x="0" y="0"/>
                  </a:moveTo>
                  <a:lnTo>
                    <a:pt x="75994" y="0"/>
                  </a:lnTo>
                  <a:lnTo>
                    <a:pt x="75994" y="855496"/>
                  </a:lnTo>
                  <a:lnTo>
                    <a:pt x="0" y="855496"/>
                  </a:lnTo>
                  <a:close/>
                </a:path>
              </a:pathLst>
            </a:custGeom>
            <a:solidFill>
              <a:srgbClr val="D8E7EC"/>
            </a:solidFill>
            <a:ln>
              <a:noFill/>
            </a:ln>
          </p:spPr>
        </p:sp>
        <p:sp>
          <p:nvSpPr>
            <p:cNvPr id="537" name="Google Shape;537;p19"/>
            <p:cNvSpPr txBox="1"/>
            <p:nvPr/>
          </p:nvSpPr>
          <p:spPr>
            <a:xfrm>
              <a:off x="0" y="-38100"/>
              <a:ext cx="75994" cy="893596"/>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538" name="Google Shape;538;p19"/>
          <p:cNvGrpSpPr/>
          <p:nvPr/>
        </p:nvGrpSpPr>
        <p:grpSpPr>
          <a:xfrm rot="5400000">
            <a:off x="1691572" y="3192874"/>
            <a:ext cx="144271" cy="1696436"/>
            <a:chOff x="0" y="-38100"/>
            <a:chExt cx="75994" cy="893596"/>
          </a:xfrm>
        </p:grpSpPr>
        <p:sp>
          <p:nvSpPr>
            <p:cNvPr id="539" name="Google Shape;539;p19"/>
            <p:cNvSpPr/>
            <p:nvPr/>
          </p:nvSpPr>
          <p:spPr>
            <a:xfrm>
              <a:off x="0" y="0"/>
              <a:ext cx="75994" cy="855496"/>
            </a:xfrm>
            <a:custGeom>
              <a:rect b="b" l="l" r="r" t="t"/>
              <a:pathLst>
                <a:path extrusionOk="0" h="855496" w="75994">
                  <a:moveTo>
                    <a:pt x="0" y="0"/>
                  </a:moveTo>
                  <a:lnTo>
                    <a:pt x="75994" y="0"/>
                  </a:lnTo>
                  <a:lnTo>
                    <a:pt x="75994" y="855496"/>
                  </a:lnTo>
                  <a:lnTo>
                    <a:pt x="0" y="855496"/>
                  </a:lnTo>
                  <a:close/>
                </a:path>
              </a:pathLst>
            </a:custGeom>
            <a:solidFill>
              <a:srgbClr val="D8E7EC"/>
            </a:solidFill>
            <a:ln>
              <a:noFill/>
            </a:ln>
          </p:spPr>
        </p:sp>
        <p:sp>
          <p:nvSpPr>
            <p:cNvPr id="540" name="Google Shape;540;p19"/>
            <p:cNvSpPr txBox="1"/>
            <p:nvPr/>
          </p:nvSpPr>
          <p:spPr>
            <a:xfrm>
              <a:off x="0" y="-38100"/>
              <a:ext cx="75994" cy="893596"/>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541" name="Google Shape;541;p19"/>
          <p:cNvGrpSpPr/>
          <p:nvPr/>
        </p:nvGrpSpPr>
        <p:grpSpPr>
          <a:xfrm rot="5400000">
            <a:off x="7379788" y="3192874"/>
            <a:ext cx="144271" cy="1696436"/>
            <a:chOff x="0" y="-38100"/>
            <a:chExt cx="75994" cy="893596"/>
          </a:xfrm>
        </p:grpSpPr>
        <p:sp>
          <p:nvSpPr>
            <p:cNvPr id="542" name="Google Shape;542;p19"/>
            <p:cNvSpPr/>
            <p:nvPr/>
          </p:nvSpPr>
          <p:spPr>
            <a:xfrm>
              <a:off x="0" y="0"/>
              <a:ext cx="75994" cy="855496"/>
            </a:xfrm>
            <a:custGeom>
              <a:rect b="b" l="l" r="r" t="t"/>
              <a:pathLst>
                <a:path extrusionOk="0" h="855496" w="75994">
                  <a:moveTo>
                    <a:pt x="0" y="0"/>
                  </a:moveTo>
                  <a:lnTo>
                    <a:pt x="75994" y="0"/>
                  </a:lnTo>
                  <a:lnTo>
                    <a:pt x="75994" y="855496"/>
                  </a:lnTo>
                  <a:lnTo>
                    <a:pt x="0" y="855496"/>
                  </a:lnTo>
                  <a:close/>
                </a:path>
              </a:pathLst>
            </a:custGeom>
            <a:solidFill>
              <a:srgbClr val="D8E7EC"/>
            </a:solidFill>
            <a:ln>
              <a:noFill/>
            </a:ln>
          </p:spPr>
        </p:sp>
        <p:sp>
          <p:nvSpPr>
            <p:cNvPr id="543" name="Google Shape;543;p19"/>
            <p:cNvSpPr txBox="1"/>
            <p:nvPr/>
          </p:nvSpPr>
          <p:spPr>
            <a:xfrm>
              <a:off x="0" y="-38100"/>
              <a:ext cx="75994" cy="893596"/>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8E7EC"/>
        </a:solidFill>
      </p:bgPr>
    </p:bg>
    <p:spTree>
      <p:nvGrpSpPr>
        <p:cNvPr id="547" name="Shape 547"/>
        <p:cNvGrpSpPr/>
        <p:nvPr/>
      </p:nvGrpSpPr>
      <p:grpSpPr>
        <a:xfrm>
          <a:off x="0" y="0"/>
          <a:ext cx="0" cy="0"/>
          <a:chOff x="0" y="0"/>
          <a:chExt cx="0" cy="0"/>
        </a:xfrm>
      </p:grpSpPr>
      <p:sp>
        <p:nvSpPr>
          <p:cNvPr id="548" name="Google Shape;548;p20"/>
          <p:cNvSpPr/>
          <p:nvPr/>
        </p:nvSpPr>
        <p:spPr>
          <a:xfrm>
            <a:off x="242888" y="257571"/>
            <a:ext cx="8658225" cy="4628359"/>
          </a:xfrm>
          <a:custGeom>
            <a:rect b="b" l="l" r="r" t="t"/>
            <a:pathLst>
              <a:path extrusionOk="0" h="9256717" w="17316450">
                <a:moveTo>
                  <a:pt x="0" y="0"/>
                </a:moveTo>
                <a:lnTo>
                  <a:pt x="17316450" y="0"/>
                </a:lnTo>
                <a:lnTo>
                  <a:pt x="17316450" y="9256716"/>
                </a:lnTo>
                <a:lnTo>
                  <a:pt x="0" y="9256716"/>
                </a:lnTo>
                <a:lnTo>
                  <a:pt x="0" y="0"/>
                </a:lnTo>
                <a:close/>
              </a:path>
            </a:pathLst>
          </a:custGeom>
          <a:blipFill rotWithShape="1">
            <a:blip r:embed="rId3">
              <a:alphaModFix/>
            </a:blip>
            <a:stretch>
              <a:fillRect b="-20149" l="0" r="0" t="-20149"/>
            </a:stretch>
          </a:blipFill>
          <a:ln>
            <a:noFill/>
          </a:ln>
        </p:spPr>
      </p:sp>
      <p:grpSp>
        <p:nvGrpSpPr>
          <p:cNvPr id="549" name="Google Shape;549;p20"/>
          <p:cNvGrpSpPr/>
          <p:nvPr/>
        </p:nvGrpSpPr>
        <p:grpSpPr>
          <a:xfrm rot="5400000">
            <a:off x="2991424" y="-493"/>
            <a:ext cx="3312760" cy="5144486"/>
            <a:chOff x="0" y="-38100"/>
            <a:chExt cx="1744993" cy="2709853"/>
          </a:xfrm>
        </p:grpSpPr>
        <p:sp>
          <p:nvSpPr>
            <p:cNvPr id="550" name="Google Shape;550;p20"/>
            <p:cNvSpPr/>
            <p:nvPr/>
          </p:nvSpPr>
          <p:spPr>
            <a:xfrm>
              <a:off x="0" y="0"/>
              <a:ext cx="1744993" cy="2671753"/>
            </a:xfrm>
            <a:custGeom>
              <a:rect b="b" l="l" r="r" t="t"/>
              <a:pathLst>
                <a:path extrusionOk="0" h="2671753" w="1744993">
                  <a:moveTo>
                    <a:pt x="0" y="0"/>
                  </a:moveTo>
                  <a:lnTo>
                    <a:pt x="1744993" y="0"/>
                  </a:lnTo>
                  <a:lnTo>
                    <a:pt x="1744993" y="2671753"/>
                  </a:lnTo>
                  <a:lnTo>
                    <a:pt x="0" y="2671753"/>
                  </a:lnTo>
                  <a:close/>
                </a:path>
              </a:pathLst>
            </a:custGeom>
            <a:solidFill>
              <a:srgbClr val="E1C9C3"/>
            </a:solidFill>
            <a:ln>
              <a:noFill/>
            </a:ln>
          </p:spPr>
        </p:sp>
        <p:sp>
          <p:nvSpPr>
            <p:cNvPr id="551" name="Google Shape;551;p20"/>
            <p:cNvSpPr txBox="1"/>
            <p:nvPr/>
          </p:nvSpPr>
          <p:spPr>
            <a:xfrm>
              <a:off x="0" y="-38100"/>
              <a:ext cx="1744993" cy="2709853"/>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552" name="Google Shape;552;p20"/>
          <p:cNvSpPr txBox="1"/>
          <p:nvPr/>
        </p:nvSpPr>
        <p:spPr>
          <a:xfrm>
            <a:off x="2046546" y="1270189"/>
            <a:ext cx="5130300" cy="20781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4500" u="none" cap="none" strike="noStrike">
                <a:solidFill>
                  <a:srgbClr val="000000"/>
                </a:solidFill>
                <a:latin typeface="Playfair Display"/>
                <a:ea typeface="Playfair Display"/>
                <a:cs typeface="Playfair Display"/>
                <a:sym typeface="Playfair Display"/>
              </a:rPr>
              <a:t>Write an original</a:t>
            </a:r>
            <a:endParaRPr sz="700"/>
          </a:p>
          <a:p>
            <a:pPr indent="0" lvl="0" marL="0" marR="0" rtl="0" algn="ctr">
              <a:lnSpc>
                <a:spcPct val="100000"/>
              </a:lnSpc>
              <a:spcBef>
                <a:spcPts val="0"/>
              </a:spcBef>
              <a:spcAft>
                <a:spcPts val="0"/>
              </a:spcAft>
              <a:buNone/>
            </a:pPr>
            <a:r>
              <a:rPr b="0" i="0" lang="en" sz="4500" u="none" cap="none" strike="noStrike">
                <a:solidFill>
                  <a:srgbClr val="000000"/>
                </a:solidFill>
                <a:latin typeface="Playfair Display"/>
                <a:ea typeface="Playfair Display"/>
                <a:cs typeface="Playfair Display"/>
                <a:sym typeface="Playfair Display"/>
              </a:rPr>
              <a:t>statement or</a:t>
            </a:r>
            <a:endParaRPr sz="700"/>
          </a:p>
          <a:p>
            <a:pPr indent="0" lvl="0" marL="0" marR="0" rtl="0" algn="ctr">
              <a:lnSpc>
                <a:spcPct val="100000"/>
              </a:lnSpc>
              <a:spcBef>
                <a:spcPts val="0"/>
              </a:spcBef>
              <a:spcAft>
                <a:spcPts val="0"/>
              </a:spcAft>
              <a:buNone/>
            </a:pPr>
            <a:r>
              <a:rPr b="0" i="0" lang="en" sz="4500" u="none" cap="none" strike="noStrike">
                <a:solidFill>
                  <a:srgbClr val="000000"/>
                </a:solidFill>
                <a:latin typeface="Playfair Display"/>
                <a:ea typeface="Playfair Display"/>
                <a:cs typeface="Playfair Display"/>
                <a:sym typeface="Playfair Display"/>
              </a:rPr>
              <a:t>inspiring quote</a:t>
            </a:r>
            <a:endParaRPr sz="700"/>
          </a:p>
        </p:txBody>
      </p:sp>
      <p:grpSp>
        <p:nvGrpSpPr>
          <p:cNvPr id="553" name="Google Shape;553;p20"/>
          <p:cNvGrpSpPr/>
          <p:nvPr/>
        </p:nvGrpSpPr>
        <p:grpSpPr>
          <a:xfrm rot="5400000">
            <a:off x="4482087" y="1183429"/>
            <a:ext cx="331435" cy="5144486"/>
            <a:chOff x="0" y="-38100"/>
            <a:chExt cx="174583" cy="2709853"/>
          </a:xfrm>
        </p:grpSpPr>
        <p:sp>
          <p:nvSpPr>
            <p:cNvPr id="554" name="Google Shape;554;p20"/>
            <p:cNvSpPr/>
            <p:nvPr/>
          </p:nvSpPr>
          <p:spPr>
            <a:xfrm>
              <a:off x="0" y="0"/>
              <a:ext cx="174583" cy="2671753"/>
            </a:xfrm>
            <a:custGeom>
              <a:rect b="b" l="l" r="r" t="t"/>
              <a:pathLst>
                <a:path extrusionOk="0" h="2671753" w="174583">
                  <a:moveTo>
                    <a:pt x="0" y="0"/>
                  </a:moveTo>
                  <a:lnTo>
                    <a:pt x="174583" y="0"/>
                  </a:lnTo>
                  <a:lnTo>
                    <a:pt x="174583" y="2671753"/>
                  </a:lnTo>
                  <a:lnTo>
                    <a:pt x="0" y="2671753"/>
                  </a:lnTo>
                  <a:close/>
                </a:path>
              </a:pathLst>
            </a:custGeom>
            <a:solidFill>
              <a:srgbClr val="D8E7EC"/>
            </a:solidFill>
            <a:ln>
              <a:noFill/>
            </a:ln>
          </p:spPr>
        </p:sp>
        <p:sp>
          <p:nvSpPr>
            <p:cNvPr id="555" name="Google Shape;555;p20"/>
            <p:cNvSpPr txBox="1"/>
            <p:nvPr/>
          </p:nvSpPr>
          <p:spPr>
            <a:xfrm>
              <a:off x="0" y="-38100"/>
              <a:ext cx="174583" cy="2709853"/>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556" name="Google Shape;556;p20"/>
          <p:cNvSpPr txBox="1"/>
          <p:nvPr/>
        </p:nvSpPr>
        <p:spPr>
          <a:xfrm>
            <a:off x="2614335" y="3616480"/>
            <a:ext cx="3994607" cy="221234"/>
          </a:xfrm>
          <a:prstGeom prst="rect">
            <a:avLst/>
          </a:prstGeom>
          <a:noFill/>
          <a:ln>
            <a:noFill/>
          </a:ln>
        </p:spPr>
        <p:txBody>
          <a:bodyPr anchorCtr="0" anchor="t" bIns="0" lIns="0" spcFirstLastPara="1" rIns="0" wrap="square" tIns="0">
            <a:spAutoFit/>
          </a:bodyPr>
          <a:lstStyle/>
          <a:p>
            <a:pPr indent="0" lvl="0" marL="0" marR="0" rtl="0" algn="ctr">
              <a:lnSpc>
                <a:spcPct val="173000"/>
              </a:lnSpc>
              <a:spcBef>
                <a:spcPts val="0"/>
              </a:spcBef>
              <a:spcAft>
                <a:spcPts val="0"/>
              </a:spcAft>
              <a:buNone/>
            </a:pPr>
            <a:r>
              <a:rPr b="0" i="0" lang="en" sz="1100" u="none" cap="none" strike="noStrike">
                <a:solidFill>
                  <a:srgbClr val="000000"/>
                </a:solidFill>
                <a:latin typeface="Nunito"/>
                <a:ea typeface="Nunito"/>
                <a:cs typeface="Nunito"/>
                <a:sym typeface="Nunito"/>
              </a:rPr>
              <a:t>— Include a credit, citation, or supporting message</a:t>
            </a:r>
            <a:endParaRPr sz="700"/>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8E7EC"/>
        </a:solidFill>
      </p:bgPr>
    </p:bg>
    <p:spTree>
      <p:nvGrpSpPr>
        <p:cNvPr id="560" name="Shape 560"/>
        <p:cNvGrpSpPr/>
        <p:nvPr/>
      </p:nvGrpSpPr>
      <p:grpSpPr>
        <a:xfrm>
          <a:off x="0" y="0"/>
          <a:ext cx="0" cy="0"/>
          <a:chOff x="0" y="0"/>
          <a:chExt cx="0" cy="0"/>
        </a:xfrm>
      </p:grpSpPr>
      <p:pic>
        <p:nvPicPr>
          <p:cNvPr id="561" name="Google Shape;561;p21"/>
          <p:cNvPicPr preferRelativeResize="0"/>
          <p:nvPr/>
        </p:nvPicPr>
        <p:blipFill rotWithShape="1">
          <a:blip r:embed="rId3">
            <a:alphaModFix/>
          </a:blip>
          <a:srcRect b="16180" l="0" r="0" t="19712"/>
          <a:stretch/>
        </p:blipFill>
        <p:spPr>
          <a:xfrm>
            <a:off x="0" y="0"/>
            <a:ext cx="9144003" cy="5143499"/>
          </a:xfrm>
          <a:prstGeom prst="rect">
            <a:avLst/>
          </a:prstGeom>
          <a:noFill/>
          <a:ln>
            <a:noFill/>
          </a:ln>
        </p:spPr>
      </p:pic>
      <p:grpSp>
        <p:nvGrpSpPr>
          <p:cNvPr id="562" name="Google Shape;562;p21"/>
          <p:cNvGrpSpPr/>
          <p:nvPr/>
        </p:nvGrpSpPr>
        <p:grpSpPr>
          <a:xfrm>
            <a:off x="4857868" y="904412"/>
            <a:ext cx="3755979" cy="3508675"/>
            <a:chOff x="0" y="-28575"/>
            <a:chExt cx="2282005" cy="2131752"/>
          </a:xfrm>
        </p:grpSpPr>
        <p:sp>
          <p:nvSpPr>
            <p:cNvPr id="563" name="Google Shape;563;p21"/>
            <p:cNvSpPr/>
            <p:nvPr/>
          </p:nvSpPr>
          <p:spPr>
            <a:xfrm>
              <a:off x="0" y="0"/>
              <a:ext cx="2282005" cy="2103177"/>
            </a:xfrm>
            <a:custGeom>
              <a:rect b="b" l="l" r="r" t="t"/>
              <a:pathLst>
                <a:path extrusionOk="0" h="2103177" w="2282005">
                  <a:moveTo>
                    <a:pt x="0" y="0"/>
                  </a:moveTo>
                  <a:lnTo>
                    <a:pt x="2282005" y="0"/>
                  </a:lnTo>
                  <a:lnTo>
                    <a:pt x="2282005" y="2103177"/>
                  </a:lnTo>
                  <a:lnTo>
                    <a:pt x="0" y="2103177"/>
                  </a:lnTo>
                  <a:close/>
                </a:path>
              </a:pathLst>
            </a:custGeom>
            <a:solidFill>
              <a:srgbClr val="D8E7EC"/>
            </a:solidFill>
            <a:ln>
              <a:noFill/>
            </a:ln>
          </p:spPr>
        </p:sp>
        <p:sp>
          <p:nvSpPr>
            <p:cNvPr id="564" name="Google Shape;564;p21"/>
            <p:cNvSpPr txBox="1"/>
            <p:nvPr/>
          </p:nvSpPr>
          <p:spPr>
            <a:xfrm>
              <a:off x="0" y="-28575"/>
              <a:ext cx="2282005" cy="2131752"/>
            </a:xfrm>
            <a:prstGeom prst="rect">
              <a:avLst/>
            </a:prstGeom>
            <a:noFill/>
            <a:ln>
              <a:noFill/>
            </a:ln>
          </p:spPr>
          <p:txBody>
            <a:bodyPr anchorCtr="0" anchor="ctr" bIns="25400" lIns="25400" spcFirstLastPara="1" rIns="25400" wrap="square" tIns="25400">
              <a:noAutofit/>
            </a:bodyPr>
            <a:lstStyle/>
            <a:p>
              <a:pPr indent="0" lvl="0" marL="0" marR="0" rtl="0" algn="ctr">
                <a:lnSpc>
                  <a:spcPct val="108888"/>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565" name="Google Shape;565;p21"/>
          <p:cNvGrpSpPr/>
          <p:nvPr/>
        </p:nvGrpSpPr>
        <p:grpSpPr>
          <a:xfrm>
            <a:off x="501579" y="904412"/>
            <a:ext cx="3813129" cy="3508675"/>
            <a:chOff x="0" y="-28575"/>
            <a:chExt cx="2316728" cy="2131752"/>
          </a:xfrm>
        </p:grpSpPr>
        <p:sp>
          <p:nvSpPr>
            <p:cNvPr id="566" name="Google Shape;566;p21"/>
            <p:cNvSpPr/>
            <p:nvPr/>
          </p:nvSpPr>
          <p:spPr>
            <a:xfrm>
              <a:off x="0" y="0"/>
              <a:ext cx="2316728" cy="2103177"/>
            </a:xfrm>
            <a:custGeom>
              <a:rect b="b" l="l" r="r" t="t"/>
              <a:pathLst>
                <a:path extrusionOk="0" h="2103177" w="2316728">
                  <a:moveTo>
                    <a:pt x="0" y="0"/>
                  </a:moveTo>
                  <a:lnTo>
                    <a:pt x="2316728" y="0"/>
                  </a:lnTo>
                  <a:lnTo>
                    <a:pt x="2316728" y="2103177"/>
                  </a:lnTo>
                  <a:lnTo>
                    <a:pt x="0" y="2103177"/>
                  </a:lnTo>
                  <a:close/>
                </a:path>
              </a:pathLst>
            </a:custGeom>
            <a:solidFill>
              <a:srgbClr val="D8E7EC"/>
            </a:solidFill>
            <a:ln>
              <a:noFill/>
            </a:ln>
          </p:spPr>
        </p:sp>
        <p:sp>
          <p:nvSpPr>
            <p:cNvPr id="567" name="Google Shape;567;p21"/>
            <p:cNvSpPr txBox="1"/>
            <p:nvPr/>
          </p:nvSpPr>
          <p:spPr>
            <a:xfrm>
              <a:off x="0" y="-28575"/>
              <a:ext cx="2316728" cy="2131752"/>
            </a:xfrm>
            <a:prstGeom prst="rect">
              <a:avLst/>
            </a:prstGeom>
            <a:noFill/>
            <a:ln>
              <a:noFill/>
            </a:ln>
          </p:spPr>
          <p:txBody>
            <a:bodyPr anchorCtr="0" anchor="ctr" bIns="25400" lIns="25400" spcFirstLastPara="1" rIns="25400" wrap="square" tIns="25400">
              <a:noAutofit/>
            </a:bodyPr>
            <a:lstStyle/>
            <a:p>
              <a:pPr indent="0" lvl="0" marL="0" marR="0" rtl="0" algn="ctr">
                <a:lnSpc>
                  <a:spcPct val="108888"/>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568" name="Google Shape;568;p21"/>
          <p:cNvPicPr preferRelativeResize="0"/>
          <p:nvPr/>
        </p:nvPicPr>
        <p:blipFill>
          <a:blip r:embed="rId4">
            <a:alphaModFix/>
          </a:blip>
          <a:stretch>
            <a:fillRect/>
          </a:stretch>
        </p:blipFill>
        <p:spPr>
          <a:xfrm>
            <a:off x="644513" y="1093849"/>
            <a:ext cx="3527375" cy="1943415"/>
          </a:xfrm>
          <a:prstGeom prst="rect">
            <a:avLst/>
          </a:prstGeom>
          <a:noFill/>
          <a:ln>
            <a:noFill/>
          </a:ln>
        </p:spPr>
      </p:pic>
      <p:pic>
        <p:nvPicPr>
          <p:cNvPr id="569" name="Google Shape;569;p21"/>
          <p:cNvPicPr preferRelativeResize="0"/>
          <p:nvPr/>
        </p:nvPicPr>
        <p:blipFill>
          <a:blip r:embed="rId5">
            <a:alphaModFix/>
          </a:blip>
          <a:stretch>
            <a:fillRect/>
          </a:stretch>
        </p:blipFill>
        <p:spPr>
          <a:xfrm>
            <a:off x="4972162" y="1093850"/>
            <a:ext cx="3527375" cy="1943409"/>
          </a:xfrm>
          <a:prstGeom prst="rect">
            <a:avLst/>
          </a:prstGeom>
          <a:noFill/>
          <a:ln>
            <a:noFill/>
          </a:ln>
        </p:spPr>
      </p:pic>
      <p:grpSp>
        <p:nvGrpSpPr>
          <p:cNvPr id="570" name="Google Shape;570;p21"/>
          <p:cNvGrpSpPr/>
          <p:nvPr/>
        </p:nvGrpSpPr>
        <p:grpSpPr>
          <a:xfrm>
            <a:off x="644454" y="2990386"/>
            <a:ext cx="3527379" cy="565450"/>
            <a:chOff x="0" y="-28575"/>
            <a:chExt cx="2143116" cy="343548"/>
          </a:xfrm>
        </p:grpSpPr>
        <p:sp>
          <p:nvSpPr>
            <p:cNvPr id="571" name="Google Shape;571;p21"/>
            <p:cNvSpPr/>
            <p:nvPr/>
          </p:nvSpPr>
          <p:spPr>
            <a:xfrm>
              <a:off x="0" y="0"/>
              <a:ext cx="2143116" cy="314973"/>
            </a:xfrm>
            <a:custGeom>
              <a:rect b="b" l="l" r="r" t="t"/>
              <a:pathLst>
                <a:path extrusionOk="0" h="314973" w="2143116">
                  <a:moveTo>
                    <a:pt x="0" y="0"/>
                  </a:moveTo>
                  <a:lnTo>
                    <a:pt x="2143116" y="0"/>
                  </a:lnTo>
                  <a:lnTo>
                    <a:pt x="2143116" y="314973"/>
                  </a:lnTo>
                  <a:lnTo>
                    <a:pt x="0" y="314973"/>
                  </a:lnTo>
                  <a:close/>
                </a:path>
              </a:pathLst>
            </a:custGeom>
            <a:solidFill>
              <a:srgbClr val="E1C9C3"/>
            </a:solidFill>
            <a:ln>
              <a:noFill/>
            </a:ln>
          </p:spPr>
        </p:sp>
        <p:sp>
          <p:nvSpPr>
            <p:cNvPr id="572" name="Google Shape;572;p21"/>
            <p:cNvSpPr txBox="1"/>
            <p:nvPr/>
          </p:nvSpPr>
          <p:spPr>
            <a:xfrm>
              <a:off x="0" y="-28575"/>
              <a:ext cx="2143116" cy="343548"/>
            </a:xfrm>
            <a:prstGeom prst="rect">
              <a:avLst/>
            </a:prstGeom>
            <a:noFill/>
            <a:ln>
              <a:noFill/>
            </a:ln>
          </p:spPr>
          <p:txBody>
            <a:bodyPr anchorCtr="0" anchor="ctr" bIns="25400" lIns="25400" spcFirstLastPara="1" rIns="25400" wrap="square" tIns="25400">
              <a:noAutofit/>
            </a:bodyPr>
            <a:lstStyle/>
            <a:p>
              <a:pPr indent="0" lvl="0" marL="0" marR="0" rtl="0" algn="ctr">
                <a:lnSpc>
                  <a:spcPct val="108888"/>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573" name="Google Shape;573;p21"/>
          <p:cNvGrpSpPr/>
          <p:nvPr/>
        </p:nvGrpSpPr>
        <p:grpSpPr>
          <a:xfrm>
            <a:off x="644454" y="-47032"/>
            <a:ext cx="3527379" cy="183394"/>
            <a:chOff x="0" y="-28575"/>
            <a:chExt cx="2143116" cy="111424"/>
          </a:xfrm>
        </p:grpSpPr>
        <p:sp>
          <p:nvSpPr>
            <p:cNvPr id="574" name="Google Shape;574;p21"/>
            <p:cNvSpPr/>
            <p:nvPr/>
          </p:nvSpPr>
          <p:spPr>
            <a:xfrm>
              <a:off x="0" y="0"/>
              <a:ext cx="2143116" cy="82849"/>
            </a:xfrm>
            <a:custGeom>
              <a:rect b="b" l="l" r="r" t="t"/>
              <a:pathLst>
                <a:path extrusionOk="0" h="82849" w="2143116">
                  <a:moveTo>
                    <a:pt x="0" y="0"/>
                  </a:moveTo>
                  <a:lnTo>
                    <a:pt x="2143116" y="0"/>
                  </a:lnTo>
                  <a:lnTo>
                    <a:pt x="2143116" y="82849"/>
                  </a:lnTo>
                  <a:lnTo>
                    <a:pt x="0" y="82849"/>
                  </a:lnTo>
                  <a:close/>
                </a:path>
              </a:pathLst>
            </a:custGeom>
            <a:solidFill>
              <a:srgbClr val="E1C9C3"/>
            </a:solidFill>
            <a:ln>
              <a:noFill/>
            </a:ln>
          </p:spPr>
        </p:sp>
        <p:sp>
          <p:nvSpPr>
            <p:cNvPr id="575" name="Google Shape;575;p21"/>
            <p:cNvSpPr txBox="1"/>
            <p:nvPr/>
          </p:nvSpPr>
          <p:spPr>
            <a:xfrm>
              <a:off x="0" y="-28575"/>
              <a:ext cx="2143116" cy="111424"/>
            </a:xfrm>
            <a:prstGeom prst="rect">
              <a:avLst/>
            </a:prstGeom>
            <a:noFill/>
            <a:ln>
              <a:noFill/>
            </a:ln>
          </p:spPr>
          <p:txBody>
            <a:bodyPr anchorCtr="0" anchor="ctr" bIns="25400" lIns="25400" spcFirstLastPara="1" rIns="25400" wrap="square" tIns="25400">
              <a:noAutofit/>
            </a:bodyPr>
            <a:lstStyle/>
            <a:p>
              <a:pPr indent="0" lvl="0" marL="0" marR="0" rtl="0" algn="ctr">
                <a:lnSpc>
                  <a:spcPct val="108888"/>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576" name="Google Shape;576;p21"/>
          <p:cNvGrpSpPr/>
          <p:nvPr/>
        </p:nvGrpSpPr>
        <p:grpSpPr>
          <a:xfrm>
            <a:off x="644454" y="4960106"/>
            <a:ext cx="3527379" cy="183394"/>
            <a:chOff x="0" y="-28575"/>
            <a:chExt cx="2143116" cy="111424"/>
          </a:xfrm>
        </p:grpSpPr>
        <p:sp>
          <p:nvSpPr>
            <p:cNvPr id="577" name="Google Shape;577;p21"/>
            <p:cNvSpPr/>
            <p:nvPr/>
          </p:nvSpPr>
          <p:spPr>
            <a:xfrm>
              <a:off x="0" y="0"/>
              <a:ext cx="2143116" cy="82849"/>
            </a:xfrm>
            <a:custGeom>
              <a:rect b="b" l="l" r="r" t="t"/>
              <a:pathLst>
                <a:path extrusionOk="0" h="82849" w="2143116">
                  <a:moveTo>
                    <a:pt x="0" y="0"/>
                  </a:moveTo>
                  <a:lnTo>
                    <a:pt x="2143116" y="0"/>
                  </a:lnTo>
                  <a:lnTo>
                    <a:pt x="2143116" y="82849"/>
                  </a:lnTo>
                  <a:lnTo>
                    <a:pt x="0" y="82849"/>
                  </a:lnTo>
                  <a:close/>
                </a:path>
              </a:pathLst>
            </a:custGeom>
            <a:solidFill>
              <a:srgbClr val="E1C9C3"/>
            </a:solidFill>
            <a:ln>
              <a:noFill/>
            </a:ln>
          </p:spPr>
        </p:sp>
        <p:sp>
          <p:nvSpPr>
            <p:cNvPr id="578" name="Google Shape;578;p21"/>
            <p:cNvSpPr txBox="1"/>
            <p:nvPr/>
          </p:nvSpPr>
          <p:spPr>
            <a:xfrm>
              <a:off x="0" y="-28575"/>
              <a:ext cx="2143116" cy="111424"/>
            </a:xfrm>
            <a:prstGeom prst="rect">
              <a:avLst/>
            </a:prstGeom>
            <a:noFill/>
            <a:ln>
              <a:noFill/>
            </a:ln>
          </p:spPr>
          <p:txBody>
            <a:bodyPr anchorCtr="0" anchor="ctr" bIns="25400" lIns="25400" spcFirstLastPara="1" rIns="25400" wrap="square" tIns="25400">
              <a:noAutofit/>
            </a:bodyPr>
            <a:lstStyle/>
            <a:p>
              <a:pPr indent="0" lvl="0" marL="0" marR="0" rtl="0" algn="ctr">
                <a:lnSpc>
                  <a:spcPct val="108888"/>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579" name="Google Shape;579;p21"/>
          <p:cNvGrpSpPr/>
          <p:nvPr/>
        </p:nvGrpSpPr>
        <p:grpSpPr>
          <a:xfrm>
            <a:off x="4972168" y="2990386"/>
            <a:ext cx="3527379" cy="565450"/>
            <a:chOff x="0" y="-28575"/>
            <a:chExt cx="2143116" cy="343548"/>
          </a:xfrm>
        </p:grpSpPr>
        <p:sp>
          <p:nvSpPr>
            <p:cNvPr id="580" name="Google Shape;580;p21"/>
            <p:cNvSpPr/>
            <p:nvPr/>
          </p:nvSpPr>
          <p:spPr>
            <a:xfrm>
              <a:off x="0" y="0"/>
              <a:ext cx="2143116" cy="314973"/>
            </a:xfrm>
            <a:custGeom>
              <a:rect b="b" l="l" r="r" t="t"/>
              <a:pathLst>
                <a:path extrusionOk="0" h="314973" w="2143116">
                  <a:moveTo>
                    <a:pt x="0" y="0"/>
                  </a:moveTo>
                  <a:lnTo>
                    <a:pt x="2143116" y="0"/>
                  </a:lnTo>
                  <a:lnTo>
                    <a:pt x="2143116" y="314973"/>
                  </a:lnTo>
                  <a:lnTo>
                    <a:pt x="0" y="314973"/>
                  </a:lnTo>
                  <a:close/>
                </a:path>
              </a:pathLst>
            </a:custGeom>
            <a:solidFill>
              <a:srgbClr val="E1C9C3"/>
            </a:solidFill>
            <a:ln>
              <a:noFill/>
            </a:ln>
          </p:spPr>
        </p:sp>
        <p:sp>
          <p:nvSpPr>
            <p:cNvPr id="581" name="Google Shape;581;p21"/>
            <p:cNvSpPr txBox="1"/>
            <p:nvPr/>
          </p:nvSpPr>
          <p:spPr>
            <a:xfrm>
              <a:off x="0" y="-28575"/>
              <a:ext cx="2143116" cy="343548"/>
            </a:xfrm>
            <a:prstGeom prst="rect">
              <a:avLst/>
            </a:prstGeom>
            <a:noFill/>
            <a:ln>
              <a:noFill/>
            </a:ln>
          </p:spPr>
          <p:txBody>
            <a:bodyPr anchorCtr="0" anchor="ctr" bIns="25400" lIns="25400" spcFirstLastPara="1" rIns="25400" wrap="square" tIns="25400">
              <a:noAutofit/>
            </a:bodyPr>
            <a:lstStyle/>
            <a:p>
              <a:pPr indent="0" lvl="0" marL="0" marR="0" rtl="0" algn="ctr">
                <a:lnSpc>
                  <a:spcPct val="108888"/>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582" name="Google Shape;582;p21"/>
          <p:cNvGrpSpPr/>
          <p:nvPr/>
        </p:nvGrpSpPr>
        <p:grpSpPr>
          <a:xfrm>
            <a:off x="4972168" y="-47032"/>
            <a:ext cx="3527379" cy="183394"/>
            <a:chOff x="0" y="-28575"/>
            <a:chExt cx="2143116" cy="111424"/>
          </a:xfrm>
        </p:grpSpPr>
        <p:sp>
          <p:nvSpPr>
            <p:cNvPr id="583" name="Google Shape;583;p21"/>
            <p:cNvSpPr/>
            <p:nvPr/>
          </p:nvSpPr>
          <p:spPr>
            <a:xfrm>
              <a:off x="0" y="0"/>
              <a:ext cx="2143116" cy="82849"/>
            </a:xfrm>
            <a:custGeom>
              <a:rect b="b" l="l" r="r" t="t"/>
              <a:pathLst>
                <a:path extrusionOk="0" h="82849" w="2143116">
                  <a:moveTo>
                    <a:pt x="0" y="0"/>
                  </a:moveTo>
                  <a:lnTo>
                    <a:pt x="2143116" y="0"/>
                  </a:lnTo>
                  <a:lnTo>
                    <a:pt x="2143116" y="82849"/>
                  </a:lnTo>
                  <a:lnTo>
                    <a:pt x="0" y="82849"/>
                  </a:lnTo>
                  <a:close/>
                </a:path>
              </a:pathLst>
            </a:custGeom>
            <a:solidFill>
              <a:srgbClr val="E1C9C3"/>
            </a:solidFill>
            <a:ln>
              <a:noFill/>
            </a:ln>
          </p:spPr>
        </p:sp>
        <p:sp>
          <p:nvSpPr>
            <p:cNvPr id="584" name="Google Shape;584;p21"/>
            <p:cNvSpPr txBox="1"/>
            <p:nvPr/>
          </p:nvSpPr>
          <p:spPr>
            <a:xfrm>
              <a:off x="0" y="-28575"/>
              <a:ext cx="2143116" cy="111424"/>
            </a:xfrm>
            <a:prstGeom prst="rect">
              <a:avLst/>
            </a:prstGeom>
            <a:noFill/>
            <a:ln>
              <a:noFill/>
            </a:ln>
          </p:spPr>
          <p:txBody>
            <a:bodyPr anchorCtr="0" anchor="ctr" bIns="25400" lIns="25400" spcFirstLastPara="1" rIns="25400" wrap="square" tIns="25400">
              <a:noAutofit/>
            </a:bodyPr>
            <a:lstStyle/>
            <a:p>
              <a:pPr indent="0" lvl="0" marL="0" marR="0" rtl="0" algn="ctr">
                <a:lnSpc>
                  <a:spcPct val="108888"/>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585" name="Google Shape;585;p21"/>
          <p:cNvGrpSpPr/>
          <p:nvPr/>
        </p:nvGrpSpPr>
        <p:grpSpPr>
          <a:xfrm>
            <a:off x="4972168" y="4960106"/>
            <a:ext cx="3527379" cy="183394"/>
            <a:chOff x="0" y="-28575"/>
            <a:chExt cx="2143116" cy="111424"/>
          </a:xfrm>
        </p:grpSpPr>
        <p:sp>
          <p:nvSpPr>
            <p:cNvPr id="586" name="Google Shape;586;p21"/>
            <p:cNvSpPr/>
            <p:nvPr/>
          </p:nvSpPr>
          <p:spPr>
            <a:xfrm>
              <a:off x="0" y="0"/>
              <a:ext cx="2143116" cy="82849"/>
            </a:xfrm>
            <a:custGeom>
              <a:rect b="b" l="l" r="r" t="t"/>
              <a:pathLst>
                <a:path extrusionOk="0" h="82849" w="2143116">
                  <a:moveTo>
                    <a:pt x="0" y="0"/>
                  </a:moveTo>
                  <a:lnTo>
                    <a:pt x="2143116" y="0"/>
                  </a:lnTo>
                  <a:lnTo>
                    <a:pt x="2143116" y="82849"/>
                  </a:lnTo>
                  <a:lnTo>
                    <a:pt x="0" y="82849"/>
                  </a:lnTo>
                  <a:close/>
                </a:path>
              </a:pathLst>
            </a:custGeom>
            <a:solidFill>
              <a:srgbClr val="E1C9C3"/>
            </a:solidFill>
            <a:ln>
              <a:noFill/>
            </a:ln>
          </p:spPr>
        </p:sp>
        <p:sp>
          <p:nvSpPr>
            <p:cNvPr id="587" name="Google Shape;587;p21"/>
            <p:cNvSpPr txBox="1"/>
            <p:nvPr/>
          </p:nvSpPr>
          <p:spPr>
            <a:xfrm>
              <a:off x="0" y="-28575"/>
              <a:ext cx="2143116" cy="111424"/>
            </a:xfrm>
            <a:prstGeom prst="rect">
              <a:avLst/>
            </a:prstGeom>
            <a:noFill/>
            <a:ln>
              <a:noFill/>
            </a:ln>
          </p:spPr>
          <p:txBody>
            <a:bodyPr anchorCtr="0" anchor="ctr" bIns="25400" lIns="25400" spcFirstLastPara="1" rIns="25400" wrap="square" tIns="25400">
              <a:noAutofit/>
            </a:bodyPr>
            <a:lstStyle/>
            <a:p>
              <a:pPr indent="0" lvl="0" marL="0" marR="0" rtl="0" algn="ctr">
                <a:lnSpc>
                  <a:spcPct val="108888"/>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588" name="Google Shape;588;p21"/>
          <p:cNvSpPr txBox="1"/>
          <p:nvPr/>
        </p:nvSpPr>
        <p:spPr>
          <a:xfrm>
            <a:off x="1596090" y="3718192"/>
            <a:ext cx="1624200" cy="423300"/>
          </a:xfrm>
          <a:prstGeom prst="rect">
            <a:avLst/>
          </a:prstGeom>
          <a:noFill/>
          <a:ln>
            <a:noFill/>
          </a:ln>
        </p:spPr>
        <p:txBody>
          <a:bodyPr anchorCtr="0" anchor="t" bIns="0" lIns="0" spcFirstLastPara="1" rIns="0" wrap="square" tIns="0">
            <a:spAutoFit/>
          </a:bodyPr>
          <a:lstStyle/>
          <a:p>
            <a:pPr indent="0" lvl="0" marL="0" marR="0" rtl="0" algn="ctr">
              <a:lnSpc>
                <a:spcPct val="150000"/>
              </a:lnSpc>
              <a:spcBef>
                <a:spcPts val="0"/>
              </a:spcBef>
              <a:spcAft>
                <a:spcPts val="0"/>
              </a:spcAft>
              <a:buNone/>
            </a:pPr>
            <a:r>
              <a:rPr b="0" i="0" lang="en" sz="1100" u="none" cap="none" strike="noStrike">
                <a:solidFill>
                  <a:srgbClr val="000000"/>
                </a:solidFill>
                <a:latin typeface="Nunito"/>
                <a:ea typeface="Nunito"/>
                <a:cs typeface="Nunito"/>
                <a:sym typeface="Nunito"/>
              </a:rPr>
              <a:t>Briefly elaborate on what you want to discuss. </a:t>
            </a:r>
            <a:endParaRPr sz="700"/>
          </a:p>
        </p:txBody>
      </p:sp>
      <p:sp>
        <p:nvSpPr>
          <p:cNvPr id="589" name="Google Shape;589;p21"/>
          <p:cNvSpPr txBox="1"/>
          <p:nvPr/>
        </p:nvSpPr>
        <p:spPr>
          <a:xfrm>
            <a:off x="5923804" y="3718192"/>
            <a:ext cx="1624200" cy="423300"/>
          </a:xfrm>
          <a:prstGeom prst="rect">
            <a:avLst/>
          </a:prstGeom>
          <a:noFill/>
          <a:ln>
            <a:noFill/>
          </a:ln>
        </p:spPr>
        <p:txBody>
          <a:bodyPr anchorCtr="0" anchor="t" bIns="0" lIns="0" spcFirstLastPara="1" rIns="0" wrap="square" tIns="0">
            <a:spAutoFit/>
          </a:bodyPr>
          <a:lstStyle/>
          <a:p>
            <a:pPr indent="0" lvl="0" marL="0" marR="0" rtl="0" algn="ctr">
              <a:lnSpc>
                <a:spcPct val="150000"/>
              </a:lnSpc>
              <a:spcBef>
                <a:spcPts val="0"/>
              </a:spcBef>
              <a:spcAft>
                <a:spcPts val="0"/>
              </a:spcAft>
              <a:buNone/>
            </a:pPr>
            <a:r>
              <a:rPr b="0" i="0" lang="en" sz="1100" u="none" cap="none" strike="noStrike">
                <a:solidFill>
                  <a:srgbClr val="000000"/>
                </a:solidFill>
                <a:latin typeface="Nunito"/>
                <a:ea typeface="Nunito"/>
                <a:cs typeface="Nunito"/>
                <a:sym typeface="Nunito"/>
              </a:rPr>
              <a:t>Briefly elaborate on what you want to discuss. </a:t>
            </a:r>
            <a:endParaRPr sz="700"/>
          </a:p>
        </p:txBody>
      </p:sp>
      <p:sp>
        <p:nvSpPr>
          <p:cNvPr id="590" name="Google Shape;590;p21"/>
          <p:cNvSpPr txBox="1"/>
          <p:nvPr/>
        </p:nvSpPr>
        <p:spPr>
          <a:xfrm>
            <a:off x="757141" y="3147344"/>
            <a:ext cx="3302100" cy="307800"/>
          </a:xfrm>
          <a:prstGeom prst="rect">
            <a:avLst/>
          </a:prstGeom>
          <a:noFill/>
          <a:ln>
            <a:noFill/>
          </a:ln>
        </p:spPr>
        <p:txBody>
          <a:bodyPr anchorCtr="0" anchor="t" bIns="0" lIns="0" spcFirstLastPara="1" rIns="0" wrap="square" tIns="0">
            <a:spAutoFit/>
          </a:bodyPr>
          <a:lstStyle/>
          <a:p>
            <a:pPr indent="0" lvl="0" marL="0" marR="0" rtl="0" algn="ctr">
              <a:lnSpc>
                <a:spcPct val="140010"/>
              </a:lnSpc>
              <a:spcBef>
                <a:spcPts val="0"/>
              </a:spcBef>
              <a:spcAft>
                <a:spcPts val="0"/>
              </a:spcAft>
              <a:buNone/>
            </a:pPr>
            <a:r>
              <a:rPr b="0" i="0" lang="en" sz="2000" u="none" cap="none" strike="noStrike">
                <a:solidFill>
                  <a:srgbClr val="000000"/>
                </a:solidFill>
                <a:latin typeface="Playfair Display"/>
                <a:ea typeface="Playfair Display"/>
                <a:cs typeface="Playfair Display"/>
                <a:sym typeface="Playfair Display"/>
              </a:rPr>
              <a:t>Cherished Memories</a:t>
            </a:r>
            <a:endParaRPr sz="700"/>
          </a:p>
        </p:txBody>
      </p:sp>
      <p:sp>
        <p:nvSpPr>
          <p:cNvPr id="591" name="Google Shape;591;p21"/>
          <p:cNvSpPr txBox="1"/>
          <p:nvPr/>
        </p:nvSpPr>
        <p:spPr>
          <a:xfrm>
            <a:off x="5084855" y="3147344"/>
            <a:ext cx="3302100" cy="307800"/>
          </a:xfrm>
          <a:prstGeom prst="rect">
            <a:avLst/>
          </a:prstGeom>
          <a:noFill/>
          <a:ln>
            <a:noFill/>
          </a:ln>
        </p:spPr>
        <p:txBody>
          <a:bodyPr anchorCtr="0" anchor="t" bIns="0" lIns="0" spcFirstLastPara="1" rIns="0" wrap="square" tIns="0">
            <a:spAutoFit/>
          </a:bodyPr>
          <a:lstStyle/>
          <a:p>
            <a:pPr indent="0" lvl="0" marL="0" marR="0" rtl="0" algn="ctr">
              <a:lnSpc>
                <a:spcPct val="140010"/>
              </a:lnSpc>
              <a:spcBef>
                <a:spcPts val="0"/>
              </a:spcBef>
              <a:spcAft>
                <a:spcPts val="0"/>
              </a:spcAft>
              <a:buNone/>
            </a:pPr>
            <a:r>
              <a:rPr b="0" i="0" lang="en" sz="2000" u="none" cap="none" strike="noStrike">
                <a:solidFill>
                  <a:srgbClr val="000000"/>
                </a:solidFill>
                <a:latin typeface="Playfair Display"/>
                <a:ea typeface="Playfair Display"/>
                <a:cs typeface="Playfair Display"/>
                <a:sym typeface="Playfair Display"/>
              </a:rPr>
              <a:t>Cherished Memories</a:t>
            </a:r>
            <a:endParaRPr sz="700"/>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8E7EC"/>
        </a:solidFill>
      </p:bgPr>
    </p:bg>
    <p:spTree>
      <p:nvGrpSpPr>
        <p:cNvPr id="595" name="Shape 595"/>
        <p:cNvGrpSpPr/>
        <p:nvPr/>
      </p:nvGrpSpPr>
      <p:grpSpPr>
        <a:xfrm>
          <a:off x="0" y="0"/>
          <a:ext cx="0" cy="0"/>
          <a:chOff x="0" y="0"/>
          <a:chExt cx="0" cy="0"/>
        </a:xfrm>
      </p:grpSpPr>
      <p:pic>
        <p:nvPicPr>
          <p:cNvPr id="596" name="Google Shape;596;p22"/>
          <p:cNvPicPr preferRelativeResize="0"/>
          <p:nvPr/>
        </p:nvPicPr>
        <p:blipFill rotWithShape="1">
          <a:blip r:embed="rId3">
            <a:alphaModFix/>
          </a:blip>
          <a:srcRect b="7798" l="0" r="0" t="7798"/>
          <a:stretch/>
        </p:blipFill>
        <p:spPr>
          <a:xfrm>
            <a:off x="0" y="0"/>
            <a:ext cx="9144003" cy="5143501"/>
          </a:xfrm>
          <a:prstGeom prst="rect">
            <a:avLst/>
          </a:prstGeom>
          <a:noFill/>
          <a:ln>
            <a:noFill/>
          </a:ln>
        </p:spPr>
      </p:pic>
      <p:grpSp>
        <p:nvGrpSpPr>
          <p:cNvPr id="597" name="Google Shape;597;p22"/>
          <p:cNvGrpSpPr/>
          <p:nvPr/>
        </p:nvGrpSpPr>
        <p:grpSpPr>
          <a:xfrm>
            <a:off x="647700" y="740028"/>
            <a:ext cx="7848600" cy="1054209"/>
            <a:chOff x="0" y="-38100"/>
            <a:chExt cx="4134242" cy="555304"/>
          </a:xfrm>
        </p:grpSpPr>
        <p:sp>
          <p:nvSpPr>
            <p:cNvPr id="598" name="Google Shape;598;p22"/>
            <p:cNvSpPr/>
            <p:nvPr/>
          </p:nvSpPr>
          <p:spPr>
            <a:xfrm>
              <a:off x="0" y="0"/>
              <a:ext cx="4134242" cy="517204"/>
            </a:xfrm>
            <a:custGeom>
              <a:rect b="b" l="l" r="r" t="t"/>
              <a:pathLst>
                <a:path extrusionOk="0" h="517204" w="4134242">
                  <a:moveTo>
                    <a:pt x="0" y="0"/>
                  </a:moveTo>
                  <a:lnTo>
                    <a:pt x="4134242" y="0"/>
                  </a:lnTo>
                  <a:lnTo>
                    <a:pt x="4134242" y="517204"/>
                  </a:lnTo>
                  <a:lnTo>
                    <a:pt x="0" y="517204"/>
                  </a:lnTo>
                  <a:close/>
                </a:path>
              </a:pathLst>
            </a:custGeom>
            <a:solidFill>
              <a:srgbClr val="E1C9C3"/>
            </a:solidFill>
            <a:ln>
              <a:noFill/>
            </a:ln>
          </p:spPr>
        </p:sp>
        <p:sp>
          <p:nvSpPr>
            <p:cNvPr id="599" name="Google Shape;599;p22"/>
            <p:cNvSpPr txBox="1"/>
            <p:nvPr/>
          </p:nvSpPr>
          <p:spPr>
            <a:xfrm>
              <a:off x="0" y="-38100"/>
              <a:ext cx="4134242" cy="555304"/>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600" name="Google Shape;600;p22"/>
          <p:cNvGrpSpPr/>
          <p:nvPr/>
        </p:nvGrpSpPr>
        <p:grpSpPr>
          <a:xfrm>
            <a:off x="647700" y="557710"/>
            <a:ext cx="7848600" cy="254648"/>
            <a:chOff x="0" y="-38100"/>
            <a:chExt cx="4134242" cy="134135"/>
          </a:xfrm>
        </p:grpSpPr>
        <p:sp>
          <p:nvSpPr>
            <p:cNvPr id="601" name="Google Shape;601;p22"/>
            <p:cNvSpPr/>
            <p:nvPr/>
          </p:nvSpPr>
          <p:spPr>
            <a:xfrm>
              <a:off x="0" y="0"/>
              <a:ext cx="4134242" cy="96035"/>
            </a:xfrm>
            <a:custGeom>
              <a:rect b="b" l="l" r="r" t="t"/>
              <a:pathLst>
                <a:path extrusionOk="0" h="96035" w="4134242">
                  <a:moveTo>
                    <a:pt x="0" y="0"/>
                  </a:moveTo>
                  <a:lnTo>
                    <a:pt x="4134242" y="0"/>
                  </a:lnTo>
                  <a:lnTo>
                    <a:pt x="4134242" y="96035"/>
                  </a:lnTo>
                  <a:lnTo>
                    <a:pt x="0" y="96035"/>
                  </a:lnTo>
                  <a:close/>
                </a:path>
              </a:pathLst>
            </a:custGeom>
            <a:solidFill>
              <a:srgbClr val="D8E7EC"/>
            </a:solidFill>
            <a:ln>
              <a:noFill/>
            </a:ln>
          </p:spPr>
        </p:sp>
        <p:sp>
          <p:nvSpPr>
            <p:cNvPr id="602" name="Google Shape;602;p22"/>
            <p:cNvSpPr txBox="1"/>
            <p:nvPr/>
          </p:nvSpPr>
          <p:spPr>
            <a:xfrm>
              <a:off x="0" y="-38100"/>
              <a:ext cx="4134242" cy="134135"/>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603" name="Google Shape;603;p22"/>
          <p:cNvGrpSpPr/>
          <p:nvPr/>
        </p:nvGrpSpPr>
        <p:grpSpPr>
          <a:xfrm>
            <a:off x="647700" y="1721388"/>
            <a:ext cx="7848600" cy="254648"/>
            <a:chOff x="0" y="-38100"/>
            <a:chExt cx="4134242" cy="134135"/>
          </a:xfrm>
        </p:grpSpPr>
        <p:sp>
          <p:nvSpPr>
            <p:cNvPr id="604" name="Google Shape;604;p22"/>
            <p:cNvSpPr/>
            <p:nvPr/>
          </p:nvSpPr>
          <p:spPr>
            <a:xfrm>
              <a:off x="0" y="0"/>
              <a:ext cx="4134242" cy="96035"/>
            </a:xfrm>
            <a:custGeom>
              <a:rect b="b" l="l" r="r" t="t"/>
              <a:pathLst>
                <a:path extrusionOk="0" h="96035" w="4134242">
                  <a:moveTo>
                    <a:pt x="0" y="0"/>
                  </a:moveTo>
                  <a:lnTo>
                    <a:pt x="4134242" y="0"/>
                  </a:lnTo>
                  <a:lnTo>
                    <a:pt x="4134242" y="96035"/>
                  </a:lnTo>
                  <a:lnTo>
                    <a:pt x="0" y="96035"/>
                  </a:lnTo>
                  <a:close/>
                </a:path>
              </a:pathLst>
            </a:custGeom>
            <a:solidFill>
              <a:srgbClr val="D8E7EC"/>
            </a:solidFill>
            <a:ln>
              <a:noFill/>
            </a:ln>
          </p:spPr>
        </p:sp>
        <p:sp>
          <p:nvSpPr>
            <p:cNvPr id="605" name="Google Shape;605;p22"/>
            <p:cNvSpPr txBox="1"/>
            <p:nvPr/>
          </p:nvSpPr>
          <p:spPr>
            <a:xfrm>
              <a:off x="0" y="-38100"/>
              <a:ext cx="4134242" cy="134135"/>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606" name="Google Shape;606;p22"/>
          <p:cNvGrpSpPr/>
          <p:nvPr/>
        </p:nvGrpSpPr>
        <p:grpSpPr>
          <a:xfrm>
            <a:off x="647700" y="2112736"/>
            <a:ext cx="7848600" cy="254648"/>
            <a:chOff x="0" y="-38100"/>
            <a:chExt cx="4134242" cy="134135"/>
          </a:xfrm>
        </p:grpSpPr>
        <p:sp>
          <p:nvSpPr>
            <p:cNvPr id="607" name="Google Shape;607;p22"/>
            <p:cNvSpPr/>
            <p:nvPr/>
          </p:nvSpPr>
          <p:spPr>
            <a:xfrm>
              <a:off x="0" y="0"/>
              <a:ext cx="4134242" cy="96035"/>
            </a:xfrm>
            <a:custGeom>
              <a:rect b="b" l="l" r="r" t="t"/>
              <a:pathLst>
                <a:path extrusionOk="0" h="96035" w="4134242">
                  <a:moveTo>
                    <a:pt x="0" y="0"/>
                  </a:moveTo>
                  <a:lnTo>
                    <a:pt x="4134242" y="0"/>
                  </a:lnTo>
                  <a:lnTo>
                    <a:pt x="4134242" y="96035"/>
                  </a:lnTo>
                  <a:lnTo>
                    <a:pt x="0" y="96035"/>
                  </a:lnTo>
                  <a:close/>
                </a:path>
              </a:pathLst>
            </a:custGeom>
            <a:solidFill>
              <a:srgbClr val="D8E7EC"/>
            </a:solidFill>
            <a:ln>
              <a:noFill/>
            </a:ln>
          </p:spPr>
        </p:sp>
        <p:sp>
          <p:nvSpPr>
            <p:cNvPr id="608" name="Google Shape;608;p22"/>
            <p:cNvSpPr txBox="1"/>
            <p:nvPr/>
          </p:nvSpPr>
          <p:spPr>
            <a:xfrm>
              <a:off x="0" y="-38100"/>
              <a:ext cx="4134242" cy="134135"/>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609" name="Google Shape;609;p22"/>
          <p:cNvGrpSpPr/>
          <p:nvPr/>
        </p:nvGrpSpPr>
        <p:grpSpPr>
          <a:xfrm>
            <a:off x="647700" y="4258811"/>
            <a:ext cx="7848600" cy="254648"/>
            <a:chOff x="0" y="-38100"/>
            <a:chExt cx="4134242" cy="134135"/>
          </a:xfrm>
        </p:grpSpPr>
        <p:sp>
          <p:nvSpPr>
            <p:cNvPr id="610" name="Google Shape;610;p22"/>
            <p:cNvSpPr/>
            <p:nvPr/>
          </p:nvSpPr>
          <p:spPr>
            <a:xfrm>
              <a:off x="0" y="0"/>
              <a:ext cx="4134242" cy="96035"/>
            </a:xfrm>
            <a:custGeom>
              <a:rect b="b" l="l" r="r" t="t"/>
              <a:pathLst>
                <a:path extrusionOk="0" h="96035" w="4134242">
                  <a:moveTo>
                    <a:pt x="0" y="0"/>
                  </a:moveTo>
                  <a:lnTo>
                    <a:pt x="4134242" y="0"/>
                  </a:lnTo>
                  <a:lnTo>
                    <a:pt x="4134242" y="96035"/>
                  </a:lnTo>
                  <a:lnTo>
                    <a:pt x="0" y="96035"/>
                  </a:lnTo>
                  <a:close/>
                </a:path>
              </a:pathLst>
            </a:custGeom>
            <a:solidFill>
              <a:srgbClr val="D8E7EC"/>
            </a:solidFill>
            <a:ln>
              <a:noFill/>
            </a:ln>
          </p:spPr>
        </p:sp>
        <p:sp>
          <p:nvSpPr>
            <p:cNvPr id="611" name="Google Shape;611;p22"/>
            <p:cNvSpPr txBox="1"/>
            <p:nvPr/>
          </p:nvSpPr>
          <p:spPr>
            <a:xfrm>
              <a:off x="0" y="-38100"/>
              <a:ext cx="4134242" cy="134135"/>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612" name="Google Shape;612;p22"/>
          <p:cNvGrpSpPr/>
          <p:nvPr/>
        </p:nvGrpSpPr>
        <p:grpSpPr>
          <a:xfrm>
            <a:off x="647700" y="2295053"/>
            <a:ext cx="7848600" cy="2036088"/>
            <a:chOff x="0" y="-38100"/>
            <a:chExt cx="4134242" cy="1072508"/>
          </a:xfrm>
        </p:grpSpPr>
        <p:sp>
          <p:nvSpPr>
            <p:cNvPr id="613" name="Google Shape;613;p22"/>
            <p:cNvSpPr/>
            <p:nvPr/>
          </p:nvSpPr>
          <p:spPr>
            <a:xfrm>
              <a:off x="0" y="0"/>
              <a:ext cx="4134242" cy="1034408"/>
            </a:xfrm>
            <a:custGeom>
              <a:rect b="b" l="l" r="r" t="t"/>
              <a:pathLst>
                <a:path extrusionOk="0" h="1034408" w="4134242">
                  <a:moveTo>
                    <a:pt x="0" y="0"/>
                  </a:moveTo>
                  <a:lnTo>
                    <a:pt x="4134242" y="0"/>
                  </a:lnTo>
                  <a:lnTo>
                    <a:pt x="4134242" y="1034408"/>
                  </a:lnTo>
                  <a:lnTo>
                    <a:pt x="0" y="1034408"/>
                  </a:lnTo>
                  <a:close/>
                </a:path>
              </a:pathLst>
            </a:custGeom>
            <a:solidFill>
              <a:srgbClr val="E1C9C3"/>
            </a:solidFill>
            <a:ln>
              <a:noFill/>
            </a:ln>
          </p:spPr>
        </p:sp>
        <p:sp>
          <p:nvSpPr>
            <p:cNvPr id="614" name="Google Shape;614;p22"/>
            <p:cNvSpPr txBox="1"/>
            <p:nvPr/>
          </p:nvSpPr>
          <p:spPr>
            <a:xfrm>
              <a:off x="0" y="-38100"/>
              <a:ext cx="4134242" cy="1072508"/>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615" name="Google Shape;615;p22"/>
          <p:cNvSpPr txBox="1"/>
          <p:nvPr/>
        </p:nvSpPr>
        <p:spPr>
          <a:xfrm>
            <a:off x="1468237" y="956575"/>
            <a:ext cx="6207526" cy="645820"/>
          </a:xfrm>
          <a:prstGeom prst="rect">
            <a:avLst/>
          </a:prstGeom>
          <a:noFill/>
          <a:ln>
            <a:noFill/>
          </a:ln>
        </p:spPr>
        <p:txBody>
          <a:bodyPr anchorCtr="0" anchor="t" bIns="0" lIns="0" spcFirstLastPara="1" rIns="0" wrap="square" tIns="0">
            <a:spAutoFit/>
          </a:bodyPr>
          <a:lstStyle/>
          <a:p>
            <a:pPr indent="0" lvl="0" marL="0" marR="0" rtl="0" algn="ctr">
              <a:lnSpc>
                <a:spcPct val="111996"/>
              </a:lnSpc>
              <a:spcBef>
                <a:spcPts val="0"/>
              </a:spcBef>
              <a:spcAft>
                <a:spcPts val="0"/>
              </a:spcAft>
              <a:buNone/>
            </a:pPr>
            <a:r>
              <a:rPr b="0" i="0" lang="en" sz="4500" u="none" cap="none" strike="noStrike">
                <a:solidFill>
                  <a:srgbClr val="000000"/>
                </a:solidFill>
                <a:latin typeface="Playfair Display"/>
                <a:ea typeface="Playfair Display"/>
                <a:cs typeface="Playfair Display"/>
                <a:sym typeface="Playfair Display"/>
              </a:rPr>
              <a:t>Legacy of Love</a:t>
            </a:r>
            <a:endParaRPr sz="700"/>
          </a:p>
        </p:txBody>
      </p:sp>
      <p:sp>
        <p:nvSpPr>
          <p:cNvPr id="616" name="Google Shape;616;p22"/>
          <p:cNvSpPr txBox="1"/>
          <p:nvPr/>
        </p:nvSpPr>
        <p:spPr>
          <a:xfrm>
            <a:off x="1183552" y="2614759"/>
            <a:ext cx="2703000" cy="1439100"/>
          </a:xfrm>
          <a:prstGeom prst="rect">
            <a:avLst/>
          </a:prstGeom>
          <a:noFill/>
          <a:ln>
            <a:noFill/>
          </a:ln>
        </p:spPr>
        <p:txBody>
          <a:bodyPr anchorCtr="0" anchor="t" bIns="0" lIns="0" spcFirstLastPara="1" rIns="0" wrap="square" tIns="0">
            <a:spAutoFit/>
          </a:bodyPr>
          <a:lstStyle/>
          <a:p>
            <a:pPr indent="0" lvl="0" marL="0" marR="0" rtl="0" algn="ctr">
              <a:lnSpc>
                <a:spcPct val="150000"/>
              </a:lnSpc>
              <a:spcBef>
                <a:spcPts val="0"/>
              </a:spcBef>
              <a:spcAft>
                <a:spcPts val="0"/>
              </a:spcAft>
              <a:buNone/>
            </a:pPr>
            <a:r>
              <a:rPr b="0" i="0" lang="en" sz="1100" u="none" cap="none" strike="noStrike">
                <a:solidFill>
                  <a:srgbClr val="000000"/>
                </a:solidFill>
                <a:latin typeface="Nunito"/>
                <a:ea typeface="Nunito"/>
                <a:cs typeface="Nunito"/>
                <a:sym typeface="Nunito"/>
              </a:rPr>
              <a:t>Though [Name] may no longer be with us in person, their legacy of love and kindness lives on. Let us carry forward the lessons they taught us and the love they bestowed upon us, keeping their memory alive in our thoughts and actions.</a:t>
            </a:r>
            <a:endParaRPr sz="700"/>
          </a:p>
        </p:txBody>
      </p:sp>
      <p:sp>
        <p:nvSpPr>
          <p:cNvPr id="617" name="Google Shape;617;p22"/>
          <p:cNvSpPr txBox="1"/>
          <p:nvPr/>
        </p:nvSpPr>
        <p:spPr>
          <a:xfrm>
            <a:off x="5017524" y="2614759"/>
            <a:ext cx="3085800" cy="1439100"/>
          </a:xfrm>
          <a:prstGeom prst="rect">
            <a:avLst/>
          </a:prstGeom>
          <a:noFill/>
          <a:ln>
            <a:noFill/>
          </a:ln>
        </p:spPr>
        <p:txBody>
          <a:bodyPr anchorCtr="0" anchor="t" bIns="0" lIns="0" spcFirstLastPara="1" rIns="0" wrap="square" tIns="0">
            <a:spAutoFit/>
          </a:bodyPr>
          <a:lstStyle/>
          <a:p>
            <a:pPr indent="0" lvl="0" marL="0" marR="0" rtl="0" algn="ctr">
              <a:lnSpc>
                <a:spcPct val="150000"/>
              </a:lnSpc>
              <a:spcBef>
                <a:spcPts val="0"/>
              </a:spcBef>
              <a:spcAft>
                <a:spcPts val="0"/>
              </a:spcAft>
              <a:buNone/>
            </a:pPr>
            <a:r>
              <a:rPr b="0" i="0" lang="en" sz="1100" u="none" cap="none" strike="noStrike">
                <a:solidFill>
                  <a:srgbClr val="000000"/>
                </a:solidFill>
                <a:latin typeface="Nunito"/>
                <a:ea typeface="Nunito"/>
                <a:cs typeface="Nunito"/>
                <a:sym typeface="Nunito"/>
              </a:rPr>
              <a:t>Let us also honor their memory by embracing the values they held dear. Through acts of compassion, generosity, and understanding, we can perpetuate the essence of who they were, ensuring that their presence continues to illuminate our lives and those of others.</a:t>
            </a:r>
            <a:endParaRPr sz="700"/>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8E7EC"/>
        </a:solidFill>
      </p:bgPr>
    </p:bg>
    <p:spTree>
      <p:nvGrpSpPr>
        <p:cNvPr id="621" name="Shape 621"/>
        <p:cNvGrpSpPr/>
        <p:nvPr/>
      </p:nvGrpSpPr>
      <p:grpSpPr>
        <a:xfrm>
          <a:off x="0" y="0"/>
          <a:ext cx="0" cy="0"/>
          <a:chOff x="0" y="0"/>
          <a:chExt cx="0" cy="0"/>
        </a:xfrm>
      </p:grpSpPr>
      <p:pic>
        <p:nvPicPr>
          <p:cNvPr id="622" name="Google Shape;622;p23"/>
          <p:cNvPicPr preferRelativeResize="0"/>
          <p:nvPr/>
        </p:nvPicPr>
        <p:blipFill>
          <a:blip r:embed="rId3">
            <a:alphaModFix/>
          </a:blip>
          <a:stretch>
            <a:fillRect/>
          </a:stretch>
        </p:blipFill>
        <p:spPr>
          <a:xfrm>
            <a:off x="365276" y="1544450"/>
            <a:ext cx="2529599" cy="1993201"/>
          </a:xfrm>
          <a:prstGeom prst="rect">
            <a:avLst/>
          </a:prstGeom>
          <a:noFill/>
          <a:ln>
            <a:noFill/>
          </a:ln>
        </p:spPr>
      </p:pic>
      <p:pic>
        <p:nvPicPr>
          <p:cNvPr id="623" name="Google Shape;623;p23"/>
          <p:cNvPicPr preferRelativeResize="0"/>
          <p:nvPr/>
        </p:nvPicPr>
        <p:blipFill>
          <a:blip r:embed="rId4">
            <a:alphaModFix/>
          </a:blip>
          <a:stretch>
            <a:fillRect/>
          </a:stretch>
        </p:blipFill>
        <p:spPr>
          <a:xfrm>
            <a:off x="3308675" y="1542625"/>
            <a:ext cx="2528850" cy="1995025"/>
          </a:xfrm>
          <a:prstGeom prst="rect">
            <a:avLst/>
          </a:prstGeom>
          <a:noFill/>
          <a:ln>
            <a:noFill/>
          </a:ln>
        </p:spPr>
      </p:pic>
      <p:pic>
        <p:nvPicPr>
          <p:cNvPr id="624" name="Google Shape;624;p23"/>
          <p:cNvPicPr preferRelativeResize="0"/>
          <p:nvPr/>
        </p:nvPicPr>
        <p:blipFill>
          <a:blip r:embed="rId5">
            <a:alphaModFix/>
          </a:blip>
          <a:stretch>
            <a:fillRect/>
          </a:stretch>
        </p:blipFill>
        <p:spPr>
          <a:xfrm>
            <a:off x="6251324" y="1545046"/>
            <a:ext cx="2528850" cy="1992604"/>
          </a:xfrm>
          <a:prstGeom prst="rect">
            <a:avLst/>
          </a:prstGeom>
          <a:noFill/>
          <a:ln>
            <a:noFill/>
          </a:ln>
        </p:spPr>
      </p:pic>
      <p:sp>
        <p:nvSpPr>
          <p:cNvPr id="625" name="Google Shape;625;p23"/>
          <p:cNvSpPr txBox="1"/>
          <p:nvPr/>
        </p:nvSpPr>
        <p:spPr>
          <a:xfrm>
            <a:off x="669321" y="397548"/>
            <a:ext cx="7805357" cy="645904"/>
          </a:xfrm>
          <a:prstGeom prst="rect">
            <a:avLst/>
          </a:prstGeom>
          <a:noFill/>
          <a:ln>
            <a:noFill/>
          </a:ln>
        </p:spPr>
        <p:txBody>
          <a:bodyPr anchorCtr="0" anchor="t" bIns="0" lIns="0" spcFirstLastPara="1" rIns="0" wrap="square" tIns="0">
            <a:spAutoFit/>
          </a:bodyPr>
          <a:lstStyle/>
          <a:p>
            <a:pPr indent="0" lvl="0" marL="0" marR="0" rtl="0" algn="ctr">
              <a:lnSpc>
                <a:spcPct val="111996"/>
              </a:lnSpc>
              <a:spcBef>
                <a:spcPts val="0"/>
              </a:spcBef>
              <a:spcAft>
                <a:spcPts val="0"/>
              </a:spcAft>
              <a:buNone/>
            </a:pPr>
            <a:r>
              <a:rPr b="0" i="0" lang="en" sz="4500" u="none" cap="none" strike="noStrike">
                <a:solidFill>
                  <a:srgbClr val="000000"/>
                </a:solidFill>
                <a:latin typeface="Playfair Display"/>
                <a:ea typeface="Playfair Display"/>
                <a:cs typeface="Playfair Display"/>
                <a:sym typeface="Playfair Display"/>
              </a:rPr>
              <a:t> Legacy and Impact</a:t>
            </a:r>
            <a:endParaRPr sz="700"/>
          </a:p>
        </p:txBody>
      </p:sp>
      <p:sp>
        <p:nvSpPr>
          <p:cNvPr id="626" name="Google Shape;626;p23"/>
          <p:cNvSpPr txBox="1"/>
          <p:nvPr/>
        </p:nvSpPr>
        <p:spPr>
          <a:xfrm>
            <a:off x="228377" y="3794989"/>
            <a:ext cx="2799763" cy="298072"/>
          </a:xfrm>
          <a:prstGeom prst="rect">
            <a:avLst/>
          </a:prstGeom>
          <a:noFill/>
          <a:ln>
            <a:noFill/>
          </a:ln>
        </p:spPr>
        <p:txBody>
          <a:bodyPr anchorCtr="0" anchor="t" bIns="0" lIns="0" spcFirstLastPara="1" rIns="0" wrap="square" tIns="0">
            <a:spAutoFit/>
          </a:bodyPr>
          <a:lstStyle/>
          <a:p>
            <a:pPr indent="0" lvl="0" marL="0" marR="0" rtl="0" algn="ctr">
              <a:lnSpc>
                <a:spcPct val="140011"/>
              </a:lnSpc>
              <a:spcBef>
                <a:spcPts val="0"/>
              </a:spcBef>
              <a:spcAft>
                <a:spcPts val="0"/>
              </a:spcAft>
              <a:buNone/>
            </a:pPr>
            <a:r>
              <a:rPr b="0" i="0" lang="en" sz="1800" u="none" cap="none" strike="noStrike">
                <a:solidFill>
                  <a:srgbClr val="000000"/>
                </a:solidFill>
                <a:latin typeface="Playfair Display"/>
                <a:ea typeface="Playfair Display"/>
                <a:cs typeface="Playfair Display"/>
                <a:sym typeface="Playfair Display"/>
              </a:rPr>
              <a:t>Add a main point</a:t>
            </a:r>
            <a:endParaRPr sz="700"/>
          </a:p>
        </p:txBody>
      </p:sp>
      <p:sp>
        <p:nvSpPr>
          <p:cNvPr id="627" name="Google Shape;627;p23"/>
          <p:cNvSpPr txBox="1"/>
          <p:nvPr/>
        </p:nvSpPr>
        <p:spPr>
          <a:xfrm>
            <a:off x="762767" y="4298379"/>
            <a:ext cx="1731000" cy="423300"/>
          </a:xfrm>
          <a:prstGeom prst="rect">
            <a:avLst/>
          </a:prstGeom>
          <a:noFill/>
          <a:ln>
            <a:noFill/>
          </a:ln>
        </p:spPr>
        <p:txBody>
          <a:bodyPr anchorCtr="0" anchor="t" bIns="0" lIns="0" spcFirstLastPara="1" rIns="0" wrap="square" tIns="0">
            <a:spAutoFit/>
          </a:bodyPr>
          <a:lstStyle/>
          <a:p>
            <a:pPr indent="0" lvl="0" marL="0" marR="0" rtl="0" algn="ctr">
              <a:lnSpc>
                <a:spcPct val="150000"/>
              </a:lnSpc>
              <a:spcBef>
                <a:spcPts val="0"/>
              </a:spcBef>
              <a:spcAft>
                <a:spcPts val="0"/>
              </a:spcAft>
              <a:buNone/>
            </a:pPr>
            <a:r>
              <a:rPr b="0" i="0" lang="en" sz="1100" u="none" cap="none" strike="noStrike">
                <a:solidFill>
                  <a:srgbClr val="000000"/>
                </a:solidFill>
                <a:latin typeface="Nunito"/>
                <a:ea typeface="Nunito"/>
                <a:cs typeface="Nunito"/>
                <a:sym typeface="Nunito"/>
              </a:rPr>
              <a:t>Briefly elaborate on what you want to discuss. </a:t>
            </a:r>
            <a:endParaRPr sz="700"/>
          </a:p>
        </p:txBody>
      </p:sp>
      <p:grpSp>
        <p:nvGrpSpPr>
          <p:cNvPr id="628" name="Google Shape;628;p23"/>
          <p:cNvGrpSpPr/>
          <p:nvPr/>
        </p:nvGrpSpPr>
        <p:grpSpPr>
          <a:xfrm rot="5400000">
            <a:off x="1592288" y="2308276"/>
            <a:ext cx="144271" cy="2601181"/>
            <a:chOff x="0" y="-38100"/>
            <a:chExt cx="75994" cy="1370170"/>
          </a:xfrm>
        </p:grpSpPr>
        <p:sp>
          <p:nvSpPr>
            <p:cNvPr id="629" name="Google Shape;629;p23"/>
            <p:cNvSpPr/>
            <p:nvPr/>
          </p:nvSpPr>
          <p:spPr>
            <a:xfrm>
              <a:off x="0" y="0"/>
              <a:ext cx="75994" cy="1332070"/>
            </a:xfrm>
            <a:custGeom>
              <a:rect b="b" l="l" r="r" t="t"/>
              <a:pathLst>
                <a:path extrusionOk="0" h="1332070" w="75994">
                  <a:moveTo>
                    <a:pt x="0" y="0"/>
                  </a:moveTo>
                  <a:lnTo>
                    <a:pt x="75994" y="0"/>
                  </a:lnTo>
                  <a:lnTo>
                    <a:pt x="75994" y="1332070"/>
                  </a:lnTo>
                  <a:lnTo>
                    <a:pt x="0" y="1332070"/>
                  </a:lnTo>
                  <a:close/>
                </a:path>
              </a:pathLst>
            </a:custGeom>
            <a:solidFill>
              <a:srgbClr val="E1C9C3"/>
            </a:solidFill>
            <a:ln>
              <a:noFill/>
            </a:ln>
          </p:spPr>
        </p:sp>
        <p:sp>
          <p:nvSpPr>
            <p:cNvPr id="630" name="Google Shape;630;p23"/>
            <p:cNvSpPr txBox="1"/>
            <p:nvPr/>
          </p:nvSpPr>
          <p:spPr>
            <a:xfrm>
              <a:off x="0" y="-38100"/>
              <a:ext cx="75994" cy="1370170"/>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631" name="Google Shape;631;p23"/>
          <p:cNvGrpSpPr/>
          <p:nvPr/>
        </p:nvGrpSpPr>
        <p:grpSpPr>
          <a:xfrm rot="5400000">
            <a:off x="1592288" y="3770774"/>
            <a:ext cx="144271" cy="2601181"/>
            <a:chOff x="0" y="-38100"/>
            <a:chExt cx="75994" cy="1370170"/>
          </a:xfrm>
        </p:grpSpPr>
        <p:sp>
          <p:nvSpPr>
            <p:cNvPr id="632" name="Google Shape;632;p23"/>
            <p:cNvSpPr/>
            <p:nvPr/>
          </p:nvSpPr>
          <p:spPr>
            <a:xfrm>
              <a:off x="0" y="0"/>
              <a:ext cx="75994" cy="1332070"/>
            </a:xfrm>
            <a:custGeom>
              <a:rect b="b" l="l" r="r" t="t"/>
              <a:pathLst>
                <a:path extrusionOk="0" h="1332070" w="75994">
                  <a:moveTo>
                    <a:pt x="0" y="0"/>
                  </a:moveTo>
                  <a:lnTo>
                    <a:pt x="75994" y="0"/>
                  </a:lnTo>
                  <a:lnTo>
                    <a:pt x="75994" y="1332070"/>
                  </a:lnTo>
                  <a:lnTo>
                    <a:pt x="0" y="1332070"/>
                  </a:lnTo>
                  <a:close/>
                </a:path>
              </a:pathLst>
            </a:custGeom>
            <a:solidFill>
              <a:srgbClr val="E1C9C3"/>
            </a:solidFill>
            <a:ln>
              <a:noFill/>
            </a:ln>
          </p:spPr>
        </p:sp>
        <p:sp>
          <p:nvSpPr>
            <p:cNvPr id="633" name="Google Shape;633;p23"/>
            <p:cNvSpPr txBox="1"/>
            <p:nvPr/>
          </p:nvSpPr>
          <p:spPr>
            <a:xfrm>
              <a:off x="0" y="-38100"/>
              <a:ext cx="75994" cy="1370170"/>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634" name="Google Shape;634;p23"/>
          <p:cNvSpPr txBox="1"/>
          <p:nvPr/>
        </p:nvSpPr>
        <p:spPr>
          <a:xfrm>
            <a:off x="3173223" y="3794989"/>
            <a:ext cx="2799763" cy="298072"/>
          </a:xfrm>
          <a:prstGeom prst="rect">
            <a:avLst/>
          </a:prstGeom>
          <a:noFill/>
          <a:ln>
            <a:noFill/>
          </a:ln>
        </p:spPr>
        <p:txBody>
          <a:bodyPr anchorCtr="0" anchor="t" bIns="0" lIns="0" spcFirstLastPara="1" rIns="0" wrap="square" tIns="0">
            <a:spAutoFit/>
          </a:bodyPr>
          <a:lstStyle/>
          <a:p>
            <a:pPr indent="0" lvl="0" marL="0" marR="0" rtl="0" algn="ctr">
              <a:lnSpc>
                <a:spcPct val="140011"/>
              </a:lnSpc>
              <a:spcBef>
                <a:spcPts val="0"/>
              </a:spcBef>
              <a:spcAft>
                <a:spcPts val="0"/>
              </a:spcAft>
              <a:buNone/>
            </a:pPr>
            <a:r>
              <a:rPr b="0" i="0" lang="en" sz="1800" u="none" cap="none" strike="noStrike">
                <a:solidFill>
                  <a:srgbClr val="000000"/>
                </a:solidFill>
                <a:latin typeface="Playfair Display"/>
                <a:ea typeface="Playfair Display"/>
                <a:cs typeface="Playfair Display"/>
                <a:sym typeface="Playfair Display"/>
              </a:rPr>
              <a:t>Add a main point</a:t>
            </a:r>
            <a:endParaRPr sz="700"/>
          </a:p>
        </p:txBody>
      </p:sp>
      <p:sp>
        <p:nvSpPr>
          <p:cNvPr id="635" name="Google Shape;635;p23"/>
          <p:cNvSpPr txBox="1"/>
          <p:nvPr/>
        </p:nvSpPr>
        <p:spPr>
          <a:xfrm>
            <a:off x="3707612" y="4298379"/>
            <a:ext cx="1731000" cy="423300"/>
          </a:xfrm>
          <a:prstGeom prst="rect">
            <a:avLst/>
          </a:prstGeom>
          <a:noFill/>
          <a:ln>
            <a:noFill/>
          </a:ln>
        </p:spPr>
        <p:txBody>
          <a:bodyPr anchorCtr="0" anchor="t" bIns="0" lIns="0" spcFirstLastPara="1" rIns="0" wrap="square" tIns="0">
            <a:spAutoFit/>
          </a:bodyPr>
          <a:lstStyle/>
          <a:p>
            <a:pPr indent="0" lvl="0" marL="0" marR="0" rtl="0" algn="ctr">
              <a:lnSpc>
                <a:spcPct val="150000"/>
              </a:lnSpc>
              <a:spcBef>
                <a:spcPts val="0"/>
              </a:spcBef>
              <a:spcAft>
                <a:spcPts val="0"/>
              </a:spcAft>
              <a:buNone/>
            </a:pPr>
            <a:r>
              <a:rPr b="0" i="0" lang="en" sz="1100" u="none" cap="none" strike="noStrike">
                <a:solidFill>
                  <a:srgbClr val="000000"/>
                </a:solidFill>
                <a:latin typeface="Nunito"/>
                <a:ea typeface="Nunito"/>
                <a:cs typeface="Nunito"/>
                <a:sym typeface="Nunito"/>
              </a:rPr>
              <a:t>Briefly elaborate on what you want to discuss. </a:t>
            </a:r>
            <a:endParaRPr sz="700"/>
          </a:p>
        </p:txBody>
      </p:sp>
      <p:grpSp>
        <p:nvGrpSpPr>
          <p:cNvPr id="636" name="Google Shape;636;p23"/>
          <p:cNvGrpSpPr/>
          <p:nvPr/>
        </p:nvGrpSpPr>
        <p:grpSpPr>
          <a:xfrm rot="5400000">
            <a:off x="4537134" y="2308276"/>
            <a:ext cx="144271" cy="2601181"/>
            <a:chOff x="0" y="-38100"/>
            <a:chExt cx="75994" cy="1370170"/>
          </a:xfrm>
        </p:grpSpPr>
        <p:sp>
          <p:nvSpPr>
            <p:cNvPr id="637" name="Google Shape;637;p23"/>
            <p:cNvSpPr/>
            <p:nvPr/>
          </p:nvSpPr>
          <p:spPr>
            <a:xfrm>
              <a:off x="0" y="0"/>
              <a:ext cx="75994" cy="1332070"/>
            </a:xfrm>
            <a:custGeom>
              <a:rect b="b" l="l" r="r" t="t"/>
              <a:pathLst>
                <a:path extrusionOk="0" h="1332070" w="75994">
                  <a:moveTo>
                    <a:pt x="0" y="0"/>
                  </a:moveTo>
                  <a:lnTo>
                    <a:pt x="75994" y="0"/>
                  </a:lnTo>
                  <a:lnTo>
                    <a:pt x="75994" y="1332070"/>
                  </a:lnTo>
                  <a:lnTo>
                    <a:pt x="0" y="1332070"/>
                  </a:lnTo>
                  <a:close/>
                </a:path>
              </a:pathLst>
            </a:custGeom>
            <a:solidFill>
              <a:srgbClr val="E1C9C3"/>
            </a:solidFill>
            <a:ln>
              <a:noFill/>
            </a:ln>
          </p:spPr>
        </p:sp>
        <p:sp>
          <p:nvSpPr>
            <p:cNvPr id="638" name="Google Shape;638;p23"/>
            <p:cNvSpPr txBox="1"/>
            <p:nvPr/>
          </p:nvSpPr>
          <p:spPr>
            <a:xfrm>
              <a:off x="0" y="-38100"/>
              <a:ext cx="75994" cy="1370170"/>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639" name="Google Shape;639;p23"/>
          <p:cNvGrpSpPr/>
          <p:nvPr/>
        </p:nvGrpSpPr>
        <p:grpSpPr>
          <a:xfrm rot="5400000">
            <a:off x="4537134" y="3770774"/>
            <a:ext cx="144271" cy="2601181"/>
            <a:chOff x="0" y="-38100"/>
            <a:chExt cx="75994" cy="1370170"/>
          </a:xfrm>
        </p:grpSpPr>
        <p:sp>
          <p:nvSpPr>
            <p:cNvPr id="640" name="Google Shape;640;p23"/>
            <p:cNvSpPr/>
            <p:nvPr/>
          </p:nvSpPr>
          <p:spPr>
            <a:xfrm>
              <a:off x="0" y="0"/>
              <a:ext cx="75994" cy="1332070"/>
            </a:xfrm>
            <a:custGeom>
              <a:rect b="b" l="l" r="r" t="t"/>
              <a:pathLst>
                <a:path extrusionOk="0" h="1332070" w="75994">
                  <a:moveTo>
                    <a:pt x="0" y="0"/>
                  </a:moveTo>
                  <a:lnTo>
                    <a:pt x="75994" y="0"/>
                  </a:lnTo>
                  <a:lnTo>
                    <a:pt x="75994" y="1332070"/>
                  </a:lnTo>
                  <a:lnTo>
                    <a:pt x="0" y="1332070"/>
                  </a:lnTo>
                  <a:close/>
                </a:path>
              </a:pathLst>
            </a:custGeom>
            <a:solidFill>
              <a:srgbClr val="E1C9C3"/>
            </a:solidFill>
            <a:ln>
              <a:noFill/>
            </a:ln>
          </p:spPr>
        </p:sp>
        <p:sp>
          <p:nvSpPr>
            <p:cNvPr id="641" name="Google Shape;641;p23"/>
            <p:cNvSpPr txBox="1"/>
            <p:nvPr/>
          </p:nvSpPr>
          <p:spPr>
            <a:xfrm>
              <a:off x="0" y="-38100"/>
              <a:ext cx="75994" cy="1370170"/>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642" name="Google Shape;642;p23"/>
          <p:cNvSpPr txBox="1"/>
          <p:nvPr/>
        </p:nvSpPr>
        <p:spPr>
          <a:xfrm>
            <a:off x="6115860" y="3794989"/>
            <a:ext cx="2799763" cy="298072"/>
          </a:xfrm>
          <a:prstGeom prst="rect">
            <a:avLst/>
          </a:prstGeom>
          <a:noFill/>
          <a:ln>
            <a:noFill/>
          </a:ln>
        </p:spPr>
        <p:txBody>
          <a:bodyPr anchorCtr="0" anchor="t" bIns="0" lIns="0" spcFirstLastPara="1" rIns="0" wrap="square" tIns="0">
            <a:spAutoFit/>
          </a:bodyPr>
          <a:lstStyle/>
          <a:p>
            <a:pPr indent="0" lvl="0" marL="0" marR="0" rtl="0" algn="ctr">
              <a:lnSpc>
                <a:spcPct val="140011"/>
              </a:lnSpc>
              <a:spcBef>
                <a:spcPts val="0"/>
              </a:spcBef>
              <a:spcAft>
                <a:spcPts val="0"/>
              </a:spcAft>
              <a:buNone/>
            </a:pPr>
            <a:r>
              <a:rPr b="0" i="0" lang="en" sz="1800" u="none" cap="none" strike="noStrike">
                <a:solidFill>
                  <a:srgbClr val="000000"/>
                </a:solidFill>
                <a:latin typeface="Playfair Display"/>
                <a:ea typeface="Playfair Display"/>
                <a:cs typeface="Playfair Display"/>
                <a:sym typeface="Playfair Display"/>
              </a:rPr>
              <a:t>Add a main point</a:t>
            </a:r>
            <a:endParaRPr sz="700"/>
          </a:p>
        </p:txBody>
      </p:sp>
      <p:sp>
        <p:nvSpPr>
          <p:cNvPr id="643" name="Google Shape;643;p23"/>
          <p:cNvSpPr txBox="1"/>
          <p:nvPr/>
        </p:nvSpPr>
        <p:spPr>
          <a:xfrm>
            <a:off x="6650250" y="4298379"/>
            <a:ext cx="1731000" cy="423300"/>
          </a:xfrm>
          <a:prstGeom prst="rect">
            <a:avLst/>
          </a:prstGeom>
          <a:noFill/>
          <a:ln>
            <a:noFill/>
          </a:ln>
        </p:spPr>
        <p:txBody>
          <a:bodyPr anchorCtr="0" anchor="t" bIns="0" lIns="0" spcFirstLastPara="1" rIns="0" wrap="square" tIns="0">
            <a:spAutoFit/>
          </a:bodyPr>
          <a:lstStyle/>
          <a:p>
            <a:pPr indent="0" lvl="0" marL="0" marR="0" rtl="0" algn="ctr">
              <a:lnSpc>
                <a:spcPct val="150000"/>
              </a:lnSpc>
              <a:spcBef>
                <a:spcPts val="0"/>
              </a:spcBef>
              <a:spcAft>
                <a:spcPts val="0"/>
              </a:spcAft>
              <a:buNone/>
            </a:pPr>
            <a:r>
              <a:rPr b="0" i="0" lang="en" sz="1100" u="none" cap="none" strike="noStrike">
                <a:solidFill>
                  <a:srgbClr val="000000"/>
                </a:solidFill>
                <a:latin typeface="Nunito"/>
                <a:ea typeface="Nunito"/>
                <a:cs typeface="Nunito"/>
                <a:sym typeface="Nunito"/>
              </a:rPr>
              <a:t>Briefly elaborate on what you want to discuss. </a:t>
            </a:r>
            <a:endParaRPr sz="700"/>
          </a:p>
        </p:txBody>
      </p:sp>
      <p:grpSp>
        <p:nvGrpSpPr>
          <p:cNvPr id="644" name="Google Shape;644;p23"/>
          <p:cNvGrpSpPr/>
          <p:nvPr/>
        </p:nvGrpSpPr>
        <p:grpSpPr>
          <a:xfrm rot="5400000">
            <a:off x="7479772" y="2308276"/>
            <a:ext cx="144271" cy="2601181"/>
            <a:chOff x="0" y="-38100"/>
            <a:chExt cx="75994" cy="1370170"/>
          </a:xfrm>
        </p:grpSpPr>
        <p:sp>
          <p:nvSpPr>
            <p:cNvPr id="645" name="Google Shape;645;p23"/>
            <p:cNvSpPr/>
            <p:nvPr/>
          </p:nvSpPr>
          <p:spPr>
            <a:xfrm>
              <a:off x="0" y="0"/>
              <a:ext cx="75994" cy="1332070"/>
            </a:xfrm>
            <a:custGeom>
              <a:rect b="b" l="l" r="r" t="t"/>
              <a:pathLst>
                <a:path extrusionOk="0" h="1332070" w="75994">
                  <a:moveTo>
                    <a:pt x="0" y="0"/>
                  </a:moveTo>
                  <a:lnTo>
                    <a:pt x="75994" y="0"/>
                  </a:lnTo>
                  <a:lnTo>
                    <a:pt x="75994" y="1332070"/>
                  </a:lnTo>
                  <a:lnTo>
                    <a:pt x="0" y="1332070"/>
                  </a:lnTo>
                  <a:close/>
                </a:path>
              </a:pathLst>
            </a:custGeom>
            <a:solidFill>
              <a:srgbClr val="E1C9C3"/>
            </a:solidFill>
            <a:ln>
              <a:noFill/>
            </a:ln>
          </p:spPr>
        </p:sp>
        <p:sp>
          <p:nvSpPr>
            <p:cNvPr id="646" name="Google Shape;646;p23"/>
            <p:cNvSpPr txBox="1"/>
            <p:nvPr/>
          </p:nvSpPr>
          <p:spPr>
            <a:xfrm>
              <a:off x="0" y="-38100"/>
              <a:ext cx="75994" cy="1370170"/>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647" name="Google Shape;647;p23"/>
          <p:cNvGrpSpPr/>
          <p:nvPr/>
        </p:nvGrpSpPr>
        <p:grpSpPr>
          <a:xfrm rot="5400000">
            <a:off x="7479772" y="3770774"/>
            <a:ext cx="144271" cy="2601181"/>
            <a:chOff x="0" y="-38100"/>
            <a:chExt cx="75994" cy="1370170"/>
          </a:xfrm>
        </p:grpSpPr>
        <p:sp>
          <p:nvSpPr>
            <p:cNvPr id="648" name="Google Shape;648;p23"/>
            <p:cNvSpPr/>
            <p:nvPr/>
          </p:nvSpPr>
          <p:spPr>
            <a:xfrm>
              <a:off x="0" y="0"/>
              <a:ext cx="75994" cy="1332070"/>
            </a:xfrm>
            <a:custGeom>
              <a:rect b="b" l="l" r="r" t="t"/>
              <a:pathLst>
                <a:path extrusionOk="0" h="1332070" w="75994">
                  <a:moveTo>
                    <a:pt x="0" y="0"/>
                  </a:moveTo>
                  <a:lnTo>
                    <a:pt x="75994" y="0"/>
                  </a:lnTo>
                  <a:lnTo>
                    <a:pt x="75994" y="1332070"/>
                  </a:lnTo>
                  <a:lnTo>
                    <a:pt x="0" y="1332070"/>
                  </a:lnTo>
                  <a:close/>
                </a:path>
              </a:pathLst>
            </a:custGeom>
            <a:solidFill>
              <a:srgbClr val="E1C9C3"/>
            </a:solidFill>
            <a:ln>
              <a:noFill/>
            </a:ln>
          </p:spPr>
        </p:sp>
        <p:sp>
          <p:nvSpPr>
            <p:cNvPr id="649" name="Google Shape;649;p23"/>
            <p:cNvSpPr txBox="1"/>
            <p:nvPr/>
          </p:nvSpPr>
          <p:spPr>
            <a:xfrm>
              <a:off x="0" y="-38100"/>
              <a:ext cx="75994" cy="1370170"/>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8E7EC"/>
        </a:solidFill>
      </p:bgPr>
    </p:bg>
    <p:spTree>
      <p:nvGrpSpPr>
        <p:cNvPr id="653" name="Shape 653"/>
        <p:cNvGrpSpPr/>
        <p:nvPr/>
      </p:nvGrpSpPr>
      <p:grpSpPr>
        <a:xfrm>
          <a:off x="0" y="0"/>
          <a:ext cx="0" cy="0"/>
          <a:chOff x="0" y="0"/>
          <a:chExt cx="0" cy="0"/>
        </a:xfrm>
      </p:grpSpPr>
      <p:pic>
        <p:nvPicPr>
          <p:cNvPr id="654" name="Google Shape;654;p24"/>
          <p:cNvPicPr preferRelativeResize="0"/>
          <p:nvPr/>
        </p:nvPicPr>
        <p:blipFill rotWithShape="1">
          <a:blip r:embed="rId3">
            <a:alphaModFix/>
          </a:blip>
          <a:srcRect b="0" l="0" r="0" t="15604"/>
          <a:stretch/>
        </p:blipFill>
        <p:spPr>
          <a:xfrm>
            <a:off x="0" y="0"/>
            <a:ext cx="9144003" cy="5143501"/>
          </a:xfrm>
          <a:prstGeom prst="rect">
            <a:avLst/>
          </a:prstGeom>
          <a:noFill/>
          <a:ln>
            <a:noFill/>
          </a:ln>
        </p:spPr>
      </p:pic>
      <p:grpSp>
        <p:nvGrpSpPr>
          <p:cNvPr id="655" name="Google Shape;655;p24"/>
          <p:cNvGrpSpPr/>
          <p:nvPr/>
        </p:nvGrpSpPr>
        <p:grpSpPr>
          <a:xfrm>
            <a:off x="1717345" y="536466"/>
            <a:ext cx="5709310" cy="3998238"/>
            <a:chOff x="0" y="-38100"/>
            <a:chExt cx="3007373" cy="2106068"/>
          </a:xfrm>
        </p:grpSpPr>
        <p:sp>
          <p:nvSpPr>
            <p:cNvPr id="656" name="Google Shape;656;p24"/>
            <p:cNvSpPr/>
            <p:nvPr/>
          </p:nvSpPr>
          <p:spPr>
            <a:xfrm>
              <a:off x="0" y="0"/>
              <a:ext cx="3007373" cy="2067968"/>
            </a:xfrm>
            <a:custGeom>
              <a:rect b="b" l="l" r="r" t="t"/>
              <a:pathLst>
                <a:path extrusionOk="0" h="2067968" w="3007373">
                  <a:moveTo>
                    <a:pt x="0" y="0"/>
                  </a:moveTo>
                  <a:lnTo>
                    <a:pt x="3007373" y="0"/>
                  </a:lnTo>
                  <a:lnTo>
                    <a:pt x="3007373" y="2067968"/>
                  </a:lnTo>
                  <a:lnTo>
                    <a:pt x="0" y="2067968"/>
                  </a:lnTo>
                  <a:close/>
                </a:path>
              </a:pathLst>
            </a:custGeom>
            <a:solidFill>
              <a:srgbClr val="D8E7EC"/>
            </a:solidFill>
            <a:ln>
              <a:noFill/>
            </a:ln>
          </p:spPr>
        </p:sp>
        <p:sp>
          <p:nvSpPr>
            <p:cNvPr id="657" name="Google Shape;657;p24"/>
            <p:cNvSpPr txBox="1"/>
            <p:nvPr/>
          </p:nvSpPr>
          <p:spPr>
            <a:xfrm>
              <a:off x="0" y="-38100"/>
              <a:ext cx="3007373" cy="2106068"/>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658" name="Google Shape;658;p24"/>
          <p:cNvGrpSpPr/>
          <p:nvPr/>
        </p:nvGrpSpPr>
        <p:grpSpPr>
          <a:xfrm>
            <a:off x="1879270" y="650766"/>
            <a:ext cx="5385460" cy="3769638"/>
            <a:chOff x="0" y="-38100"/>
            <a:chExt cx="2836785" cy="1985653"/>
          </a:xfrm>
        </p:grpSpPr>
        <p:sp>
          <p:nvSpPr>
            <p:cNvPr id="659" name="Google Shape;659;p24"/>
            <p:cNvSpPr/>
            <p:nvPr/>
          </p:nvSpPr>
          <p:spPr>
            <a:xfrm>
              <a:off x="0" y="0"/>
              <a:ext cx="2836785" cy="1947553"/>
            </a:xfrm>
            <a:custGeom>
              <a:rect b="b" l="l" r="r" t="t"/>
              <a:pathLst>
                <a:path extrusionOk="0" h="1947553" w="2836785">
                  <a:moveTo>
                    <a:pt x="0" y="0"/>
                  </a:moveTo>
                  <a:lnTo>
                    <a:pt x="2836785" y="0"/>
                  </a:lnTo>
                  <a:lnTo>
                    <a:pt x="2836785" y="1947553"/>
                  </a:lnTo>
                  <a:lnTo>
                    <a:pt x="0" y="1947553"/>
                  </a:lnTo>
                  <a:close/>
                </a:path>
              </a:pathLst>
            </a:custGeom>
            <a:solidFill>
              <a:srgbClr val="E1C9C3"/>
            </a:solidFill>
            <a:ln>
              <a:noFill/>
            </a:ln>
          </p:spPr>
        </p:sp>
        <p:sp>
          <p:nvSpPr>
            <p:cNvPr id="660" name="Google Shape;660;p24"/>
            <p:cNvSpPr txBox="1"/>
            <p:nvPr/>
          </p:nvSpPr>
          <p:spPr>
            <a:xfrm>
              <a:off x="0" y="-38100"/>
              <a:ext cx="2836785" cy="1985653"/>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661" name="Google Shape;661;p24"/>
          <p:cNvGrpSpPr/>
          <p:nvPr/>
        </p:nvGrpSpPr>
        <p:grpSpPr>
          <a:xfrm>
            <a:off x="2084119" y="1095065"/>
            <a:ext cx="4975763" cy="2895806"/>
            <a:chOff x="0" y="-161925"/>
            <a:chExt cx="13268700" cy="7722148"/>
          </a:xfrm>
        </p:grpSpPr>
        <p:sp>
          <p:nvSpPr>
            <p:cNvPr id="662" name="Google Shape;662;p24"/>
            <p:cNvSpPr txBox="1"/>
            <p:nvPr/>
          </p:nvSpPr>
          <p:spPr>
            <a:xfrm>
              <a:off x="0" y="-161925"/>
              <a:ext cx="13268700" cy="32838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4000" u="none" cap="none" strike="noStrike">
                  <a:solidFill>
                    <a:srgbClr val="000000"/>
                  </a:solidFill>
                  <a:latin typeface="Arial"/>
                  <a:ea typeface="Arial"/>
                  <a:cs typeface="Arial"/>
                  <a:sym typeface="Arial"/>
                </a:rPr>
                <a:t> Finding Comfort in Remembrance</a:t>
              </a:r>
              <a:endParaRPr sz="700"/>
            </a:p>
          </p:txBody>
        </p:sp>
        <p:sp>
          <p:nvSpPr>
            <p:cNvPr id="663" name="Google Shape;663;p24"/>
            <p:cNvSpPr txBox="1"/>
            <p:nvPr/>
          </p:nvSpPr>
          <p:spPr>
            <a:xfrm>
              <a:off x="1282535" y="5302723"/>
              <a:ext cx="10703700" cy="2257500"/>
            </a:xfrm>
            <a:prstGeom prst="rect">
              <a:avLst/>
            </a:prstGeom>
            <a:noFill/>
            <a:ln>
              <a:noFill/>
            </a:ln>
          </p:spPr>
          <p:txBody>
            <a:bodyPr anchorCtr="0" anchor="t" bIns="0" lIns="0" spcFirstLastPara="1" rIns="0" wrap="square" tIns="0">
              <a:spAutoFit/>
            </a:bodyPr>
            <a:lstStyle/>
            <a:p>
              <a:pPr indent="0" lvl="0" marL="0" marR="0" rtl="0" algn="ctr">
                <a:lnSpc>
                  <a:spcPct val="150000"/>
                </a:lnSpc>
                <a:spcBef>
                  <a:spcPts val="0"/>
                </a:spcBef>
                <a:spcAft>
                  <a:spcPts val="0"/>
                </a:spcAft>
                <a:buNone/>
              </a:pPr>
              <a:r>
                <a:rPr b="0" i="0" lang="en" sz="1000" u="none" cap="none" strike="noStrike">
                  <a:solidFill>
                    <a:srgbClr val="000000"/>
                  </a:solidFill>
                  <a:latin typeface="Nunito"/>
                  <a:ea typeface="Nunito"/>
                  <a:cs typeface="Nunito"/>
                  <a:sym typeface="Nunito"/>
                </a:rPr>
                <a:t>In times of loss, it's natural to seek solace in memories. Let us take a moment to reflect on the special moments we shared with [Name]. Through laughter and tears, their spirit remains alive in our hearts, guiding us with love and strength.</a:t>
              </a:r>
              <a:endParaRPr sz="700"/>
            </a:p>
          </p:txBody>
        </p:sp>
      </p:grpSp>
      <p:grpSp>
        <p:nvGrpSpPr>
          <p:cNvPr id="664" name="Google Shape;664;p24"/>
          <p:cNvGrpSpPr/>
          <p:nvPr/>
        </p:nvGrpSpPr>
        <p:grpSpPr>
          <a:xfrm rot="5400000">
            <a:off x="4555080" y="634942"/>
            <a:ext cx="106171" cy="4344386"/>
            <a:chOff x="0" y="-38100"/>
            <a:chExt cx="55925" cy="2288401"/>
          </a:xfrm>
        </p:grpSpPr>
        <p:sp>
          <p:nvSpPr>
            <p:cNvPr id="665" name="Google Shape;665;p24"/>
            <p:cNvSpPr/>
            <p:nvPr/>
          </p:nvSpPr>
          <p:spPr>
            <a:xfrm>
              <a:off x="0" y="0"/>
              <a:ext cx="55925" cy="2250301"/>
            </a:xfrm>
            <a:custGeom>
              <a:rect b="b" l="l" r="r" t="t"/>
              <a:pathLst>
                <a:path extrusionOk="0" h="2250301" w="55925">
                  <a:moveTo>
                    <a:pt x="0" y="0"/>
                  </a:moveTo>
                  <a:lnTo>
                    <a:pt x="55925" y="0"/>
                  </a:lnTo>
                  <a:lnTo>
                    <a:pt x="55925" y="2250301"/>
                  </a:lnTo>
                  <a:lnTo>
                    <a:pt x="0" y="2250301"/>
                  </a:lnTo>
                  <a:close/>
                </a:path>
              </a:pathLst>
            </a:custGeom>
            <a:solidFill>
              <a:srgbClr val="D8E7EC"/>
            </a:solidFill>
            <a:ln>
              <a:noFill/>
            </a:ln>
          </p:spPr>
        </p:sp>
        <p:sp>
          <p:nvSpPr>
            <p:cNvPr id="666" name="Google Shape;666;p24"/>
            <p:cNvSpPr txBox="1"/>
            <p:nvPr/>
          </p:nvSpPr>
          <p:spPr>
            <a:xfrm>
              <a:off x="0" y="-38100"/>
              <a:ext cx="55925" cy="2288401"/>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667" name="Google Shape;667;p24"/>
          <p:cNvGrpSpPr/>
          <p:nvPr/>
        </p:nvGrpSpPr>
        <p:grpSpPr>
          <a:xfrm rot="5400000">
            <a:off x="4560074" y="-2433819"/>
            <a:ext cx="96182" cy="5781640"/>
            <a:chOff x="0" y="-38100"/>
            <a:chExt cx="50664" cy="3045473"/>
          </a:xfrm>
        </p:grpSpPr>
        <p:sp>
          <p:nvSpPr>
            <p:cNvPr id="668" name="Google Shape;668;p24"/>
            <p:cNvSpPr/>
            <p:nvPr/>
          </p:nvSpPr>
          <p:spPr>
            <a:xfrm>
              <a:off x="0" y="0"/>
              <a:ext cx="50664" cy="3007373"/>
            </a:xfrm>
            <a:custGeom>
              <a:rect b="b" l="l" r="r" t="t"/>
              <a:pathLst>
                <a:path extrusionOk="0" h="3007373" w="50664">
                  <a:moveTo>
                    <a:pt x="0" y="0"/>
                  </a:moveTo>
                  <a:lnTo>
                    <a:pt x="50664" y="0"/>
                  </a:lnTo>
                  <a:lnTo>
                    <a:pt x="50664" y="3007373"/>
                  </a:lnTo>
                  <a:lnTo>
                    <a:pt x="0" y="3007373"/>
                  </a:lnTo>
                  <a:close/>
                </a:path>
              </a:pathLst>
            </a:custGeom>
            <a:solidFill>
              <a:srgbClr val="D8E7EC"/>
            </a:solidFill>
            <a:ln>
              <a:noFill/>
            </a:ln>
          </p:spPr>
        </p:sp>
        <p:sp>
          <p:nvSpPr>
            <p:cNvPr id="669" name="Google Shape;669;p24"/>
            <p:cNvSpPr txBox="1"/>
            <p:nvPr/>
          </p:nvSpPr>
          <p:spPr>
            <a:xfrm>
              <a:off x="0" y="-38100"/>
              <a:ext cx="50664" cy="3045473"/>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670" name="Google Shape;670;p24"/>
          <p:cNvGrpSpPr/>
          <p:nvPr/>
        </p:nvGrpSpPr>
        <p:grpSpPr>
          <a:xfrm rot="5400000">
            <a:off x="4560074" y="2195331"/>
            <a:ext cx="96182" cy="5781640"/>
            <a:chOff x="0" y="-38100"/>
            <a:chExt cx="50664" cy="3045473"/>
          </a:xfrm>
        </p:grpSpPr>
        <p:sp>
          <p:nvSpPr>
            <p:cNvPr id="671" name="Google Shape;671;p24"/>
            <p:cNvSpPr/>
            <p:nvPr/>
          </p:nvSpPr>
          <p:spPr>
            <a:xfrm>
              <a:off x="0" y="0"/>
              <a:ext cx="50664" cy="3007373"/>
            </a:xfrm>
            <a:custGeom>
              <a:rect b="b" l="l" r="r" t="t"/>
              <a:pathLst>
                <a:path extrusionOk="0" h="3007373" w="50664">
                  <a:moveTo>
                    <a:pt x="0" y="0"/>
                  </a:moveTo>
                  <a:lnTo>
                    <a:pt x="50664" y="0"/>
                  </a:lnTo>
                  <a:lnTo>
                    <a:pt x="50664" y="3007373"/>
                  </a:lnTo>
                  <a:lnTo>
                    <a:pt x="0" y="3007373"/>
                  </a:lnTo>
                  <a:close/>
                </a:path>
              </a:pathLst>
            </a:custGeom>
            <a:solidFill>
              <a:srgbClr val="D8E7EC"/>
            </a:solidFill>
            <a:ln>
              <a:noFill/>
            </a:ln>
          </p:spPr>
        </p:sp>
        <p:sp>
          <p:nvSpPr>
            <p:cNvPr id="672" name="Google Shape;672;p24"/>
            <p:cNvSpPr txBox="1"/>
            <p:nvPr/>
          </p:nvSpPr>
          <p:spPr>
            <a:xfrm>
              <a:off x="0" y="-38100"/>
              <a:ext cx="50664" cy="3045473"/>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673" name="Google Shape;673;p24"/>
          <p:cNvGrpSpPr/>
          <p:nvPr/>
        </p:nvGrpSpPr>
        <p:grpSpPr>
          <a:xfrm rot="5400000">
            <a:off x="4560074" y="-2634776"/>
            <a:ext cx="96182" cy="5781640"/>
            <a:chOff x="0" y="-38100"/>
            <a:chExt cx="50664" cy="3045473"/>
          </a:xfrm>
        </p:grpSpPr>
        <p:sp>
          <p:nvSpPr>
            <p:cNvPr id="674" name="Google Shape;674;p24"/>
            <p:cNvSpPr/>
            <p:nvPr/>
          </p:nvSpPr>
          <p:spPr>
            <a:xfrm>
              <a:off x="0" y="0"/>
              <a:ext cx="50664" cy="3007373"/>
            </a:xfrm>
            <a:custGeom>
              <a:rect b="b" l="l" r="r" t="t"/>
              <a:pathLst>
                <a:path extrusionOk="0" h="3007373" w="50664">
                  <a:moveTo>
                    <a:pt x="0" y="0"/>
                  </a:moveTo>
                  <a:lnTo>
                    <a:pt x="50664" y="0"/>
                  </a:lnTo>
                  <a:lnTo>
                    <a:pt x="50664" y="3007373"/>
                  </a:lnTo>
                  <a:lnTo>
                    <a:pt x="0" y="3007373"/>
                  </a:lnTo>
                  <a:close/>
                </a:path>
              </a:pathLst>
            </a:custGeom>
            <a:solidFill>
              <a:srgbClr val="D8E7EC"/>
            </a:solidFill>
            <a:ln>
              <a:noFill/>
            </a:ln>
          </p:spPr>
        </p:sp>
        <p:sp>
          <p:nvSpPr>
            <p:cNvPr id="675" name="Google Shape;675;p24"/>
            <p:cNvSpPr txBox="1"/>
            <p:nvPr/>
          </p:nvSpPr>
          <p:spPr>
            <a:xfrm>
              <a:off x="0" y="-38100"/>
              <a:ext cx="50664" cy="3045473"/>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676" name="Google Shape;676;p24"/>
          <p:cNvGrpSpPr/>
          <p:nvPr/>
        </p:nvGrpSpPr>
        <p:grpSpPr>
          <a:xfrm rot="5400000">
            <a:off x="4560074" y="1994374"/>
            <a:ext cx="96182" cy="5781640"/>
            <a:chOff x="0" y="-38100"/>
            <a:chExt cx="50664" cy="3045473"/>
          </a:xfrm>
        </p:grpSpPr>
        <p:sp>
          <p:nvSpPr>
            <p:cNvPr id="677" name="Google Shape;677;p24"/>
            <p:cNvSpPr/>
            <p:nvPr/>
          </p:nvSpPr>
          <p:spPr>
            <a:xfrm>
              <a:off x="0" y="0"/>
              <a:ext cx="50664" cy="3007373"/>
            </a:xfrm>
            <a:custGeom>
              <a:rect b="b" l="l" r="r" t="t"/>
              <a:pathLst>
                <a:path extrusionOk="0" h="3007373" w="50664">
                  <a:moveTo>
                    <a:pt x="0" y="0"/>
                  </a:moveTo>
                  <a:lnTo>
                    <a:pt x="50664" y="0"/>
                  </a:lnTo>
                  <a:lnTo>
                    <a:pt x="50664" y="3007373"/>
                  </a:lnTo>
                  <a:lnTo>
                    <a:pt x="0" y="3007373"/>
                  </a:lnTo>
                  <a:close/>
                </a:path>
              </a:pathLst>
            </a:custGeom>
            <a:solidFill>
              <a:srgbClr val="D8E7EC"/>
            </a:solidFill>
            <a:ln>
              <a:noFill/>
            </a:ln>
          </p:spPr>
        </p:sp>
        <p:sp>
          <p:nvSpPr>
            <p:cNvPr id="678" name="Google Shape;678;p24"/>
            <p:cNvSpPr txBox="1"/>
            <p:nvPr/>
          </p:nvSpPr>
          <p:spPr>
            <a:xfrm>
              <a:off x="0" y="-38100"/>
              <a:ext cx="50664" cy="3045473"/>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679" name="Google Shape;679;p24"/>
          <p:cNvGrpSpPr/>
          <p:nvPr/>
        </p:nvGrpSpPr>
        <p:grpSpPr>
          <a:xfrm rot="5400000">
            <a:off x="4560074" y="-2842729"/>
            <a:ext cx="96183" cy="5781640"/>
            <a:chOff x="0" y="-38100"/>
            <a:chExt cx="50664" cy="3045473"/>
          </a:xfrm>
        </p:grpSpPr>
        <p:sp>
          <p:nvSpPr>
            <p:cNvPr id="680" name="Google Shape;680;p24"/>
            <p:cNvSpPr/>
            <p:nvPr/>
          </p:nvSpPr>
          <p:spPr>
            <a:xfrm>
              <a:off x="0" y="0"/>
              <a:ext cx="50664" cy="3007373"/>
            </a:xfrm>
            <a:custGeom>
              <a:rect b="b" l="l" r="r" t="t"/>
              <a:pathLst>
                <a:path extrusionOk="0" h="3007373" w="50664">
                  <a:moveTo>
                    <a:pt x="0" y="0"/>
                  </a:moveTo>
                  <a:lnTo>
                    <a:pt x="50664" y="0"/>
                  </a:lnTo>
                  <a:lnTo>
                    <a:pt x="50664" y="3007373"/>
                  </a:lnTo>
                  <a:lnTo>
                    <a:pt x="0" y="3007373"/>
                  </a:lnTo>
                  <a:close/>
                </a:path>
              </a:pathLst>
            </a:custGeom>
            <a:solidFill>
              <a:srgbClr val="D8E7EC"/>
            </a:solidFill>
            <a:ln>
              <a:noFill/>
            </a:ln>
          </p:spPr>
        </p:sp>
        <p:sp>
          <p:nvSpPr>
            <p:cNvPr id="681" name="Google Shape;681;p24"/>
            <p:cNvSpPr txBox="1"/>
            <p:nvPr/>
          </p:nvSpPr>
          <p:spPr>
            <a:xfrm>
              <a:off x="0" y="-38100"/>
              <a:ext cx="50664" cy="3045473"/>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682" name="Google Shape;682;p24"/>
          <p:cNvGrpSpPr/>
          <p:nvPr/>
        </p:nvGrpSpPr>
        <p:grpSpPr>
          <a:xfrm rot="5400000">
            <a:off x="4560074" y="1786421"/>
            <a:ext cx="96182" cy="5781640"/>
            <a:chOff x="0" y="-38100"/>
            <a:chExt cx="50664" cy="3045473"/>
          </a:xfrm>
        </p:grpSpPr>
        <p:sp>
          <p:nvSpPr>
            <p:cNvPr id="683" name="Google Shape;683;p24"/>
            <p:cNvSpPr/>
            <p:nvPr/>
          </p:nvSpPr>
          <p:spPr>
            <a:xfrm>
              <a:off x="0" y="0"/>
              <a:ext cx="50664" cy="3007373"/>
            </a:xfrm>
            <a:custGeom>
              <a:rect b="b" l="l" r="r" t="t"/>
              <a:pathLst>
                <a:path extrusionOk="0" h="3007373" w="50664">
                  <a:moveTo>
                    <a:pt x="0" y="0"/>
                  </a:moveTo>
                  <a:lnTo>
                    <a:pt x="50664" y="0"/>
                  </a:lnTo>
                  <a:lnTo>
                    <a:pt x="50664" y="3007373"/>
                  </a:lnTo>
                  <a:lnTo>
                    <a:pt x="0" y="3007373"/>
                  </a:lnTo>
                  <a:close/>
                </a:path>
              </a:pathLst>
            </a:custGeom>
            <a:solidFill>
              <a:srgbClr val="D8E7EC"/>
            </a:solidFill>
            <a:ln>
              <a:noFill/>
            </a:ln>
          </p:spPr>
        </p:sp>
        <p:sp>
          <p:nvSpPr>
            <p:cNvPr id="684" name="Google Shape;684;p24"/>
            <p:cNvSpPr txBox="1"/>
            <p:nvPr/>
          </p:nvSpPr>
          <p:spPr>
            <a:xfrm>
              <a:off x="0" y="-38100"/>
              <a:ext cx="50664" cy="3045473"/>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8E7EC"/>
        </a:solidFill>
      </p:bgPr>
    </p:bg>
    <p:spTree>
      <p:nvGrpSpPr>
        <p:cNvPr id="688" name="Shape 688"/>
        <p:cNvGrpSpPr/>
        <p:nvPr/>
      </p:nvGrpSpPr>
      <p:grpSpPr>
        <a:xfrm>
          <a:off x="0" y="0"/>
          <a:ext cx="0" cy="0"/>
          <a:chOff x="0" y="0"/>
          <a:chExt cx="0" cy="0"/>
        </a:xfrm>
      </p:grpSpPr>
      <p:pic>
        <p:nvPicPr>
          <p:cNvPr id="689" name="Google Shape;689;p25"/>
          <p:cNvPicPr preferRelativeResize="0"/>
          <p:nvPr/>
        </p:nvPicPr>
        <p:blipFill>
          <a:blip r:embed="rId3">
            <a:alphaModFix/>
          </a:blip>
          <a:stretch>
            <a:fillRect/>
          </a:stretch>
        </p:blipFill>
        <p:spPr>
          <a:xfrm>
            <a:off x="191075" y="197312"/>
            <a:ext cx="8761851" cy="4748877"/>
          </a:xfrm>
          <a:prstGeom prst="rect">
            <a:avLst/>
          </a:prstGeom>
          <a:noFill/>
          <a:ln>
            <a:noFill/>
          </a:ln>
        </p:spPr>
      </p:pic>
      <p:grpSp>
        <p:nvGrpSpPr>
          <p:cNvPr id="690" name="Google Shape;690;p25"/>
          <p:cNvGrpSpPr/>
          <p:nvPr/>
        </p:nvGrpSpPr>
        <p:grpSpPr>
          <a:xfrm>
            <a:off x="1035980" y="3361353"/>
            <a:ext cx="7072040" cy="499842"/>
            <a:chOff x="0" y="-38100"/>
            <a:chExt cx="3725190" cy="263291"/>
          </a:xfrm>
        </p:grpSpPr>
        <p:sp>
          <p:nvSpPr>
            <p:cNvPr id="691" name="Google Shape;691;p25"/>
            <p:cNvSpPr/>
            <p:nvPr/>
          </p:nvSpPr>
          <p:spPr>
            <a:xfrm>
              <a:off x="0" y="0"/>
              <a:ext cx="3725190" cy="225191"/>
            </a:xfrm>
            <a:custGeom>
              <a:rect b="b" l="l" r="r" t="t"/>
              <a:pathLst>
                <a:path extrusionOk="0" h="225191" w="3725190">
                  <a:moveTo>
                    <a:pt x="0" y="0"/>
                  </a:moveTo>
                  <a:lnTo>
                    <a:pt x="3725190" y="0"/>
                  </a:lnTo>
                  <a:lnTo>
                    <a:pt x="3725190" y="225191"/>
                  </a:lnTo>
                  <a:lnTo>
                    <a:pt x="0" y="225191"/>
                  </a:lnTo>
                  <a:close/>
                </a:path>
              </a:pathLst>
            </a:custGeom>
            <a:solidFill>
              <a:srgbClr val="E1C9C3"/>
            </a:solidFill>
            <a:ln>
              <a:noFill/>
            </a:ln>
          </p:spPr>
        </p:sp>
        <p:sp>
          <p:nvSpPr>
            <p:cNvPr id="692" name="Google Shape;692;p25"/>
            <p:cNvSpPr txBox="1"/>
            <p:nvPr/>
          </p:nvSpPr>
          <p:spPr>
            <a:xfrm>
              <a:off x="0" y="-38100"/>
              <a:ext cx="3725190" cy="263291"/>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693" name="Google Shape;693;p25"/>
          <p:cNvGrpSpPr/>
          <p:nvPr/>
        </p:nvGrpSpPr>
        <p:grpSpPr>
          <a:xfrm>
            <a:off x="1035980" y="1172764"/>
            <a:ext cx="7072040" cy="499842"/>
            <a:chOff x="0" y="-38100"/>
            <a:chExt cx="3725190" cy="263291"/>
          </a:xfrm>
        </p:grpSpPr>
        <p:sp>
          <p:nvSpPr>
            <p:cNvPr id="694" name="Google Shape;694;p25"/>
            <p:cNvSpPr/>
            <p:nvPr/>
          </p:nvSpPr>
          <p:spPr>
            <a:xfrm>
              <a:off x="0" y="0"/>
              <a:ext cx="3725190" cy="225191"/>
            </a:xfrm>
            <a:custGeom>
              <a:rect b="b" l="l" r="r" t="t"/>
              <a:pathLst>
                <a:path extrusionOk="0" h="225191" w="3725190">
                  <a:moveTo>
                    <a:pt x="0" y="0"/>
                  </a:moveTo>
                  <a:lnTo>
                    <a:pt x="3725190" y="0"/>
                  </a:lnTo>
                  <a:lnTo>
                    <a:pt x="3725190" y="225191"/>
                  </a:lnTo>
                  <a:lnTo>
                    <a:pt x="0" y="225191"/>
                  </a:lnTo>
                  <a:close/>
                </a:path>
              </a:pathLst>
            </a:custGeom>
            <a:solidFill>
              <a:srgbClr val="E1C9C3"/>
            </a:solidFill>
            <a:ln>
              <a:noFill/>
            </a:ln>
          </p:spPr>
        </p:sp>
        <p:sp>
          <p:nvSpPr>
            <p:cNvPr id="695" name="Google Shape;695;p25"/>
            <p:cNvSpPr txBox="1"/>
            <p:nvPr/>
          </p:nvSpPr>
          <p:spPr>
            <a:xfrm>
              <a:off x="0" y="-38100"/>
              <a:ext cx="3725190" cy="263291"/>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696" name="Google Shape;696;p25"/>
          <p:cNvGrpSpPr/>
          <p:nvPr/>
        </p:nvGrpSpPr>
        <p:grpSpPr>
          <a:xfrm>
            <a:off x="1035980" y="1905076"/>
            <a:ext cx="7072040" cy="1222695"/>
            <a:chOff x="0" y="-38100"/>
            <a:chExt cx="3725190" cy="644053"/>
          </a:xfrm>
        </p:grpSpPr>
        <p:sp>
          <p:nvSpPr>
            <p:cNvPr id="697" name="Google Shape;697;p25"/>
            <p:cNvSpPr/>
            <p:nvPr/>
          </p:nvSpPr>
          <p:spPr>
            <a:xfrm>
              <a:off x="0" y="0"/>
              <a:ext cx="3725190" cy="605953"/>
            </a:xfrm>
            <a:custGeom>
              <a:rect b="b" l="l" r="r" t="t"/>
              <a:pathLst>
                <a:path extrusionOk="0" h="605953" w="3725190">
                  <a:moveTo>
                    <a:pt x="0" y="0"/>
                  </a:moveTo>
                  <a:lnTo>
                    <a:pt x="3725190" y="0"/>
                  </a:lnTo>
                  <a:lnTo>
                    <a:pt x="3725190" y="605953"/>
                  </a:lnTo>
                  <a:lnTo>
                    <a:pt x="0" y="605953"/>
                  </a:lnTo>
                  <a:close/>
                </a:path>
              </a:pathLst>
            </a:custGeom>
            <a:solidFill>
              <a:srgbClr val="D8E7EC"/>
            </a:solidFill>
            <a:ln>
              <a:noFill/>
            </a:ln>
          </p:spPr>
        </p:sp>
        <p:sp>
          <p:nvSpPr>
            <p:cNvPr id="698" name="Google Shape;698;p25"/>
            <p:cNvSpPr txBox="1"/>
            <p:nvPr/>
          </p:nvSpPr>
          <p:spPr>
            <a:xfrm>
              <a:off x="0" y="-38100"/>
              <a:ext cx="3725190" cy="644053"/>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699" name="Google Shape;699;p25"/>
          <p:cNvSpPr txBox="1"/>
          <p:nvPr/>
        </p:nvSpPr>
        <p:spPr>
          <a:xfrm>
            <a:off x="1035975" y="2050017"/>
            <a:ext cx="7071900" cy="1015800"/>
          </a:xfrm>
          <a:prstGeom prst="rect">
            <a:avLst/>
          </a:prstGeom>
          <a:noFill/>
          <a:ln>
            <a:noFill/>
          </a:ln>
        </p:spPr>
        <p:txBody>
          <a:bodyPr anchorCtr="0" anchor="t" bIns="0" lIns="0" spcFirstLastPara="1" rIns="0" wrap="square" tIns="0">
            <a:spAutoFit/>
          </a:bodyPr>
          <a:lstStyle/>
          <a:p>
            <a:pPr indent="0" lvl="0" marL="0" marR="0" rtl="0" algn="ctr">
              <a:lnSpc>
                <a:spcPct val="139993"/>
              </a:lnSpc>
              <a:spcBef>
                <a:spcPts val="0"/>
              </a:spcBef>
              <a:spcAft>
                <a:spcPts val="0"/>
              </a:spcAft>
              <a:buNone/>
            </a:pPr>
            <a:r>
              <a:rPr b="0" i="0" lang="en" sz="6600" u="none" cap="none" strike="noStrike">
                <a:solidFill>
                  <a:srgbClr val="000000"/>
                </a:solidFill>
                <a:latin typeface="Playfair Display"/>
                <a:ea typeface="Playfair Display"/>
                <a:cs typeface="Playfair Display"/>
                <a:sym typeface="Playfair Display"/>
              </a:rPr>
              <a:t>Thank you</a:t>
            </a:r>
            <a:endParaRPr sz="700"/>
          </a:p>
        </p:txBody>
      </p:sp>
      <p:sp>
        <p:nvSpPr>
          <p:cNvPr id="700" name="Google Shape;700;p25"/>
          <p:cNvSpPr txBox="1"/>
          <p:nvPr/>
        </p:nvSpPr>
        <p:spPr>
          <a:xfrm>
            <a:off x="2983260" y="1304214"/>
            <a:ext cx="3177600" cy="307800"/>
          </a:xfrm>
          <a:prstGeom prst="rect">
            <a:avLst/>
          </a:prstGeom>
          <a:noFill/>
          <a:ln>
            <a:noFill/>
          </a:ln>
        </p:spPr>
        <p:txBody>
          <a:bodyPr anchorCtr="0" anchor="t" bIns="0" lIns="0" spcFirstLastPara="1" rIns="0" wrap="square" tIns="0">
            <a:spAutoFit/>
          </a:bodyPr>
          <a:lstStyle/>
          <a:p>
            <a:pPr indent="0" lvl="0" marL="0" marR="0" rtl="0" algn="ctr">
              <a:lnSpc>
                <a:spcPct val="140010"/>
              </a:lnSpc>
              <a:spcBef>
                <a:spcPts val="0"/>
              </a:spcBef>
              <a:spcAft>
                <a:spcPts val="0"/>
              </a:spcAft>
              <a:buNone/>
            </a:pPr>
            <a:r>
              <a:rPr b="0" i="0" lang="en" sz="2000" u="none" cap="none" strike="noStrike">
                <a:solidFill>
                  <a:srgbClr val="000000"/>
                </a:solidFill>
                <a:latin typeface="Playfair Display"/>
                <a:ea typeface="Playfair Display"/>
                <a:cs typeface="Playfair Display"/>
                <a:sym typeface="Playfair Display"/>
              </a:rPr>
              <a:t>Write your closing statment</a:t>
            </a:r>
            <a:endParaRPr sz="700"/>
          </a:p>
        </p:txBody>
      </p:sp>
      <p:sp>
        <p:nvSpPr>
          <p:cNvPr id="701" name="Google Shape;701;p25"/>
          <p:cNvSpPr txBox="1"/>
          <p:nvPr/>
        </p:nvSpPr>
        <p:spPr>
          <a:xfrm>
            <a:off x="2828663" y="3567242"/>
            <a:ext cx="3486600" cy="169200"/>
          </a:xfrm>
          <a:prstGeom prst="rect">
            <a:avLst/>
          </a:prstGeom>
          <a:noFill/>
          <a:ln>
            <a:noFill/>
          </a:ln>
        </p:spPr>
        <p:txBody>
          <a:bodyPr anchorCtr="0" anchor="t" bIns="0" lIns="0" spcFirstLastPara="1" rIns="0" wrap="square" tIns="0">
            <a:spAutoFit/>
          </a:bodyPr>
          <a:lstStyle/>
          <a:p>
            <a:pPr indent="0" lvl="0" marL="0" marR="0" rtl="0" algn="ctr">
              <a:lnSpc>
                <a:spcPct val="173000"/>
              </a:lnSpc>
              <a:spcBef>
                <a:spcPts val="0"/>
              </a:spcBef>
              <a:spcAft>
                <a:spcPts val="0"/>
              </a:spcAft>
              <a:buNone/>
            </a:pPr>
            <a:r>
              <a:rPr b="0" i="0" lang="en" sz="1100" u="none" cap="none" strike="noStrike">
                <a:solidFill>
                  <a:srgbClr val="000000"/>
                </a:solidFill>
                <a:latin typeface="Nunito"/>
                <a:ea typeface="Nunito"/>
                <a:cs typeface="Nunito"/>
                <a:sym typeface="Nunito"/>
              </a:rPr>
              <a:t>Briefly elaborate on what you want to discuss. </a:t>
            </a:r>
            <a:endParaRPr sz="700"/>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8E7EC"/>
        </a:solidFill>
      </p:bgPr>
    </p:bg>
    <p:spTree>
      <p:nvGrpSpPr>
        <p:cNvPr id="705" name="Shape 705"/>
        <p:cNvGrpSpPr/>
        <p:nvPr/>
      </p:nvGrpSpPr>
      <p:grpSpPr>
        <a:xfrm>
          <a:off x="0" y="0"/>
          <a:ext cx="0" cy="0"/>
          <a:chOff x="0" y="0"/>
          <a:chExt cx="0" cy="0"/>
        </a:xfrm>
      </p:grpSpPr>
      <p:grpSp>
        <p:nvGrpSpPr>
          <p:cNvPr id="706" name="Google Shape;706;p26"/>
          <p:cNvGrpSpPr/>
          <p:nvPr/>
        </p:nvGrpSpPr>
        <p:grpSpPr>
          <a:xfrm>
            <a:off x="387109" y="1106783"/>
            <a:ext cx="2548821" cy="3736326"/>
            <a:chOff x="0" y="-19050"/>
            <a:chExt cx="1342589" cy="1968106"/>
          </a:xfrm>
        </p:grpSpPr>
        <p:sp>
          <p:nvSpPr>
            <p:cNvPr id="707" name="Google Shape;707;p26"/>
            <p:cNvSpPr/>
            <p:nvPr/>
          </p:nvSpPr>
          <p:spPr>
            <a:xfrm>
              <a:off x="0" y="0"/>
              <a:ext cx="1342589" cy="1949056"/>
            </a:xfrm>
            <a:custGeom>
              <a:rect b="b" l="l" r="r" t="t"/>
              <a:pathLst>
                <a:path extrusionOk="0" h="1949056" w="1342589">
                  <a:moveTo>
                    <a:pt x="36449" y="0"/>
                  </a:moveTo>
                  <a:lnTo>
                    <a:pt x="1306139" y="0"/>
                  </a:lnTo>
                  <a:cubicBezTo>
                    <a:pt x="1315806" y="0"/>
                    <a:pt x="1325077" y="3840"/>
                    <a:pt x="1331913" y="10676"/>
                  </a:cubicBezTo>
                  <a:cubicBezTo>
                    <a:pt x="1338748" y="17511"/>
                    <a:pt x="1342589" y="26782"/>
                    <a:pt x="1342589" y="36449"/>
                  </a:cubicBezTo>
                  <a:lnTo>
                    <a:pt x="1342589" y="1912607"/>
                  </a:lnTo>
                  <a:cubicBezTo>
                    <a:pt x="1342589" y="1932737"/>
                    <a:pt x="1326270" y="1949056"/>
                    <a:pt x="1306139" y="1949056"/>
                  </a:cubicBezTo>
                  <a:lnTo>
                    <a:pt x="36449" y="1949056"/>
                  </a:lnTo>
                  <a:cubicBezTo>
                    <a:pt x="16319" y="1949056"/>
                    <a:pt x="0" y="1932737"/>
                    <a:pt x="0" y="1912607"/>
                  </a:cubicBezTo>
                  <a:lnTo>
                    <a:pt x="0" y="36449"/>
                  </a:lnTo>
                  <a:cubicBezTo>
                    <a:pt x="0" y="16319"/>
                    <a:pt x="16319" y="0"/>
                    <a:pt x="36449" y="0"/>
                  </a:cubicBezTo>
                  <a:close/>
                </a:path>
              </a:pathLst>
            </a:custGeom>
            <a:solidFill>
              <a:srgbClr val="F0F0F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708" name="Google Shape;708;p26"/>
            <p:cNvSpPr txBox="1"/>
            <p:nvPr/>
          </p:nvSpPr>
          <p:spPr>
            <a:xfrm>
              <a:off x="0" y="-19050"/>
              <a:ext cx="1342589" cy="196810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709" name="Google Shape;709;p26"/>
          <p:cNvGrpSpPr/>
          <p:nvPr/>
        </p:nvGrpSpPr>
        <p:grpSpPr>
          <a:xfrm>
            <a:off x="3054992" y="1106783"/>
            <a:ext cx="5756490" cy="3736326"/>
            <a:chOff x="0" y="-19050"/>
            <a:chExt cx="3032225" cy="1968106"/>
          </a:xfrm>
        </p:grpSpPr>
        <p:sp>
          <p:nvSpPr>
            <p:cNvPr id="710" name="Google Shape;710;p26"/>
            <p:cNvSpPr/>
            <p:nvPr/>
          </p:nvSpPr>
          <p:spPr>
            <a:xfrm>
              <a:off x="0" y="0"/>
              <a:ext cx="3032225" cy="1949056"/>
            </a:xfrm>
            <a:custGeom>
              <a:rect b="b" l="l" r="r" t="t"/>
              <a:pathLst>
                <a:path extrusionOk="0" h="1949056" w="3032225">
                  <a:moveTo>
                    <a:pt x="16139" y="0"/>
                  </a:moveTo>
                  <a:lnTo>
                    <a:pt x="3016086" y="0"/>
                  </a:lnTo>
                  <a:cubicBezTo>
                    <a:pt x="3020366" y="0"/>
                    <a:pt x="3024471" y="1700"/>
                    <a:pt x="3027498" y="4727"/>
                  </a:cubicBezTo>
                  <a:cubicBezTo>
                    <a:pt x="3030525" y="7754"/>
                    <a:pt x="3032225" y="11859"/>
                    <a:pt x="3032225" y="16139"/>
                  </a:cubicBezTo>
                  <a:lnTo>
                    <a:pt x="3032225" y="1932917"/>
                  </a:lnTo>
                  <a:cubicBezTo>
                    <a:pt x="3032225" y="1937197"/>
                    <a:pt x="3030525" y="1941302"/>
                    <a:pt x="3027498" y="1944329"/>
                  </a:cubicBezTo>
                  <a:cubicBezTo>
                    <a:pt x="3024471" y="1947356"/>
                    <a:pt x="3020366" y="1949056"/>
                    <a:pt x="3016086" y="1949056"/>
                  </a:cubicBezTo>
                  <a:lnTo>
                    <a:pt x="16139" y="1949056"/>
                  </a:lnTo>
                  <a:cubicBezTo>
                    <a:pt x="11859" y="1949056"/>
                    <a:pt x="7754" y="1947356"/>
                    <a:pt x="4727" y="1944329"/>
                  </a:cubicBezTo>
                  <a:cubicBezTo>
                    <a:pt x="1700" y="1941302"/>
                    <a:pt x="0" y="1937197"/>
                    <a:pt x="0" y="1932917"/>
                  </a:cubicBezTo>
                  <a:lnTo>
                    <a:pt x="0" y="16139"/>
                  </a:lnTo>
                  <a:cubicBezTo>
                    <a:pt x="0" y="11859"/>
                    <a:pt x="1700" y="7754"/>
                    <a:pt x="4727" y="4727"/>
                  </a:cubicBezTo>
                  <a:cubicBezTo>
                    <a:pt x="7754" y="1700"/>
                    <a:pt x="11859" y="0"/>
                    <a:pt x="16139" y="0"/>
                  </a:cubicBezTo>
                  <a:close/>
                </a:path>
              </a:pathLst>
            </a:custGeom>
            <a:solidFill>
              <a:srgbClr val="F0F0F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711" name="Google Shape;711;p26"/>
            <p:cNvSpPr txBox="1"/>
            <p:nvPr/>
          </p:nvSpPr>
          <p:spPr>
            <a:xfrm>
              <a:off x="0" y="-19050"/>
              <a:ext cx="3032225" cy="196810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712" name="Google Shape;712;p26"/>
          <p:cNvGrpSpPr/>
          <p:nvPr/>
        </p:nvGrpSpPr>
        <p:grpSpPr>
          <a:xfrm>
            <a:off x="569502" y="1247142"/>
            <a:ext cx="2184034" cy="359784"/>
            <a:chOff x="0" y="-19050"/>
            <a:chExt cx="1150437" cy="189516"/>
          </a:xfrm>
        </p:grpSpPr>
        <p:sp>
          <p:nvSpPr>
            <p:cNvPr id="713" name="Google Shape;713;p26"/>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714" name="Google Shape;714;p26"/>
            <p:cNvSpPr txBox="1"/>
            <p:nvPr/>
          </p:nvSpPr>
          <p:spPr>
            <a:xfrm>
              <a:off x="0" y="-19050"/>
              <a:ext cx="1150437" cy="18951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715" name="Google Shape;715;p26"/>
          <p:cNvGrpSpPr/>
          <p:nvPr/>
        </p:nvGrpSpPr>
        <p:grpSpPr>
          <a:xfrm>
            <a:off x="4841220" y="1247142"/>
            <a:ext cx="2184034" cy="359784"/>
            <a:chOff x="0" y="-19050"/>
            <a:chExt cx="1150437" cy="189516"/>
          </a:xfrm>
        </p:grpSpPr>
        <p:sp>
          <p:nvSpPr>
            <p:cNvPr id="716" name="Google Shape;716;p26"/>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717" name="Google Shape;717;p26"/>
            <p:cNvSpPr txBox="1"/>
            <p:nvPr/>
          </p:nvSpPr>
          <p:spPr>
            <a:xfrm>
              <a:off x="0" y="-19050"/>
              <a:ext cx="1150437" cy="18951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718" name="Google Shape;718;p26"/>
          <p:cNvGrpSpPr/>
          <p:nvPr/>
        </p:nvGrpSpPr>
        <p:grpSpPr>
          <a:xfrm>
            <a:off x="569502" y="3564341"/>
            <a:ext cx="2184034" cy="359784"/>
            <a:chOff x="0" y="-19050"/>
            <a:chExt cx="1150437" cy="189516"/>
          </a:xfrm>
        </p:grpSpPr>
        <p:sp>
          <p:nvSpPr>
            <p:cNvPr id="719" name="Google Shape;719;p26"/>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720" name="Google Shape;720;p26"/>
            <p:cNvSpPr txBox="1"/>
            <p:nvPr/>
          </p:nvSpPr>
          <p:spPr>
            <a:xfrm>
              <a:off x="0" y="-19050"/>
              <a:ext cx="1150437" cy="18951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721" name="Google Shape;721;p26"/>
          <p:cNvGrpSpPr/>
          <p:nvPr/>
        </p:nvGrpSpPr>
        <p:grpSpPr>
          <a:xfrm>
            <a:off x="1239578" y="4048637"/>
            <a:ext cx="377102" cy="385940"/>
            <a:chOff x="0" y="-19050"/>
            <a:chExt cx="812800" cy="831850"/>
          </a:xfrm>
        </p:grpSpPr>
        <p:sp>
          <p:nvSpPr>
            <p:cNvPr id="722" name="Google Shape;722;p26"/>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D8E7EC"/>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723" name="Google Shape;723;p26"/>
            <p:cNvSpPr txBox="1"/>
            <p:nvPr/>
          </p:nvSpPr>
          <p:spPr>
            <a:xfrm>
              <a:off x="0" y="-19050"/>
              <a:ext cx="812800" cy="831850"/>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724" name="Google Shape;724;p26"/>
          <p:cNvGrpSpPr/>
          <p:nvPr/>
        </p:nvGrpSpPr>
        <p:grpSpPr>
          <a:xfrm>
            <a:off x="1706359" y="4048637"/>
            <a:ext cx="377102" cy="385940"/>
            <a:chOff x="0" y="-19050"/>
            <a:chExt cx="812800" cy="831850"/>
          </a:xfrm>
        </p:grpSpPr>
        <p:sp>
          <p:nvSpPr>
            <p:cNvPr id="725" name="Google Shape;725;p26"/>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E1C9C3"/>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726" name="Google Shape;726;p26"/>
            <p:cNvSpPr txBox="1"/>
            <p:nvPr/>
          </p:nvSpPr>
          <p:spPr>
            <a:xfrm>
              <a:off x="0" y="-19050"/>
              <a:ext cx="812800" cy="831850"/>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727" name="Google Shape;727;p26"/>
          <p:cNvSpPr txBox="1"/>
          <p:nvPr/>
        </p:nvSpPr>
        <p:spPr>
          <a:xfrm>
            <a:off x="616198" y="1730823"/>
            <a:ext cx="2090643" cy="251841"/>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 sz="900" u="none" cap="none" strike="noStrike">
                <a:solidFill>
                  <a:srgbClr val="000000"/>
                </a:solidFill>
                <a:latin typeface="Arial"/>
                <a:ea typeface="Arial"/>
                <a:cs typeface="Arial"/>
                <a:sym typeface="Arial"/>
              </a:rPr>
              <a:t>This presentation template</a:t>
            </a:r>
            <a:endParaRPr sz="700"/>
          </a:p>
          <a:p>
            <a:pPr indent="0" lvl="0" marL="0" marR="0" rtl="0" algn="ctr">
              <a:lnSpc>
                <a:spcPct val="122000"/>
              </a:lnSpc>
              <a:spcBef>
                <a:spcPts val="0"/>
              </a:spcBef>
              <a:spcAft>
                <a:spcPts val="0"/>
              </a:spcAft>
              <a:buNone/>
            </a:pPr>
            <a:r>
              <a:rPr b="0" i="0" lang="en" sz="900" u="none" cap="none" strike="noStrike">
                <a:solidFill>
                  <a:srgbClr val="000000"/>
                </a:solidFill>
                <a:latin typeface="Arial"/>
                <a:ea typeface="Arial"/>
                <a:cs typeface="Arial"/>
                <a:sym typeface="Arial"/>
              </a:rPr>
              <a:t>uses the following free fonts:</a:t>
            </a:r>
            <a:endParaRPr sz="700"/>
          </a:p>
        </p:txBody>
      </p:sp>
      <p:sp>
        <p:nvSpPr>
          <p:cNvPr id="728" name="Google Shape;728;p26"/>
          <p:cNvSpPr txBox="1"/>
          <p:nvPr/>
        </p:nvSpPr>
        <p:spPr>
          <a:xfrm>
            <a:off x="587727" y="3275641"/>
            <a:ext cx="2184034" cy="124841"/>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 sz="900" u="none" cap="none" strike="noStrike">
                <a:solidFill>
                  <a:srgbClr val="000000"/>
                </a:solidFill>
                <a:latin typeface="Arial"/>
                <a:ea typeface="Arial"/>
                <a:cs typeface="Arial"/>
                <a:sym typeface="Arial"/>
              </a:rPr>
              <a:t>You can find these fonts online too.</a:t>
            </a:r>
            <a:endParaRPr sz="700"/>
          </a:p>
        </p:txBody>
      </p:sp>
      <p:sp>
        <p:nvSpPr>
          <p:cNvPr id="729" name="Google Shape;729;p26"/>
          <p:cNvSpPr txBox="1"/>
          <p:nvPr/>
        </p:nvSpPr>
        <p:spPr>
          <a:xfrm>
            <a:off x="873885" y="2090393"/>
            <a:ext cx="1575300" cy="11697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700" u="none" cap="none" strike="noStrike">
                <a:solidFill>
                  <a:srgbClr val="000000"/>
                </a:solidFill>
                <a:latin typeface="Arial"/>
                <a:ea typeface="Arial"/>
                <a:cs typeface="Arial"/>
                <a:sym typeface="Arial"/>
              </a:rPr>
              <a:t>TITLES:</a:t>
            </a:r>
            <a:endParaRPr sz="700"/>
          </a:p>
          <a:p>
            <a:pPr indent="0" lvl="0" marL="0" marR="0" rtl="0" algn="ctr">
              <a:lnSpc>
                <a:spcPct val="100000"/>
              </a:lnSpc>
              <a:spcBef>
                <a:spcPts val="0"/>
              </a:spcBef>
              <a:spcAft>
                <a:spcPts val="0"/>
              </a:spcAft>
              <a:buNone/>
            </a:pPr>
            <a:r>
              <a:rPr b="0" i="0" lang="en" sz="1100" u="none" cap="none" strike="noStrike">
                <a:solidFill>
                  <a:srgbClr val="000000"/>
                </a:solidFill>
                <a:latin typeface="Arial"/>
                <a:ea typeface="Arial"/>
                <a:cs typeface="Arial"/>
                <a:sym typeface="Arial"/>
              </a:rPr>
              <a:t>PLAYFAIR DISPLAY</a:t>
            </a:r>
            <a:endParaRPr sz="700"/>
          </a:p>
          <a:p>
            <a:pPr indent="0" lvl="0" marL="0" marR="0" rtl="0" algn="ctr">
              <a:lnSpc>
                <a:spcPct val="100000"/>
              </a:lnSpc>
              <a:spcBef>
                <a:spcPts val="0"/>
              </a:spcBef>
              <a:spcAft>
                <a:spcPts val="0"/>
              </a:spcAft>
              <a:buNone/>
            </a:pPr>
            <a:r>
              <a:t/>
            </a:r>
            <a:endParaRPr b="0" i="0" sz="11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None/>
            </a:pPr>
            <a:r>
              <a:rPr b="0" i="0" lang="en" sz="700" u="none" cap="none" strike="noStrike">
                <a:solidFill>
                  <a:srgbClr val="000000"/>
                </a:solidFill>
                <a:latin typeface="Arial"/>
                <a:ea typeface="Arial"/>
                <a:cs typeface="Arial"/>
                <a:sym typeface="Arial"/>
              </a:rPr>
              <a:t>HEADERS:</a:t>
            </a:r>
            <a:endParaRPr sz="700"/>
          </a:p>
          <a:p>
            <a:pPr indent="0" lvl="0" marL="0" marR="0" rtl="0" algn="ctr">
              <a:lnSpc>
                <a:spcPct val="100000"/>
              </a:lnSpc>
              <a:spcBef>
                <a:spcPts val="0"/>
              </a:spcBef>
              <a:spcAft>
                <a:spcPts val="0"/>
              </a:spcAft>
              <a:buNone/>
            </a:pPr>
            <a:r>
              <a:rPr b="0" i="0" lang="en" sz="1100" u="none" cap="none" strike="noStrike">
                <a:solidFill>
                  <a:srgbClr val="000000"/>
                </a:solidFill>
                <a:latin typeface="Arial"/>
                <a:ea typeface="Arial"/>
                <a:cs typeface="Arial"/>
                <a:sym typeface="Arial"/>
              </a:rPr>
              <a:t>PLAYFAIR DISPLAY</a:t>
            </a:r>
            <a:endParaRPr sz="700"/>
          </a:p>
          <a:p>
            <a:pPr indent="0" lvl="0" marL="0" marR="0" rtl="0" algn="ctr">
              <a:lnSpc>
                <a:spcPct val="100000"/>
              </a:lnSpc>
              <a:spcBef>
                <a:spcPts val="0"/>
              </a:spcBef>
              <a:spcAft>
                <a:spcPts val="0"/>
              </a:spcAft>
              <a:buNone/>
            </a:pPr>
            <a:r>
              <a:t/>
            </a:r>
            <a:endParaRPr b="0" i="0" sz="11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None/>
            </a:pPr>
            <a:r>
              <a:rPr b="0" i="0" lang="en" sz="700" u="none" cap="none" strike="noStrike">
                <a:solidFill>
                  <a:srgbClr val="000000"/>
                </a:solidFill>
                <a:latin typeface="Arial"/>
                <a:ea typeface="Arial"/>
                <a:cs typeface="Arial"/>
                <a:sym typeface="Arial"/>
              </a:rPr>
              <a:t>BODY COPY:</a:t>
            </a:r>
            <a:endParaRPr sz="700"/>
          </a:p>
          <a:p>
            <a:pPr indent="0" lvl="0" marL="0" marR="0" rtl="0" algn="ctr">
              <a:lnSpc>
                <a:spcPct val="100000"/>
              </a:lnSpc>
              <a:spcBef>
                <a:spcPts val="0"/>
              </a:spcBef>
              <a:spcAft>
                <a:spcPts val="0"/>
              </a:spcAft>
              <a:buNone/>
            </a:pPr>
            <a:r>
              <a:rPr b="0" i="0" lang="en" sz="1100" u="none" cap="none" strike="noStrike">
                <a:solidFill>
                  <a:srgbClr val="000000"/>
                </a:solidFill>
                <a:latin typeface="Arial"/>
                <a:ea typeface="Arial"/>
                <a:cs typeface="Arial"/>
                <a:sym typeface="Arial"/>
              </a:rPr>
              <a:t>NUNITO</a:t>
            </a:r>
            <a:endParaRPr sz="700"/>
          </a:p>
        </p:txBody>
      </p:sp>
      <p:sp>
        <p:nvSpPr>
          <p:cNvPr id="730" name="Google Shape;730;p26"/>
          <p:cNvSpPr txBox="1"/>
          <p:nvPr/>
        </p:nvSpPr>
        <p:spPr>
          <a:xfrm>
            <a:off x="1122785" y="4496318"/>
            <a:ext cx="610687" cy="90217"/>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0" i="0" lang="en" sz="700" u="none" cap="none" strike="noStrike">
                <a:solidFill>
                  <a:srgbClr val="000000"/>
                </a:solidFill>
                <a:latin typeface="Arial"/>
                <a:ea typeface="Arial"/>
                <a:cs typeface="Arial"/>
                <a:sym typeface="Arial"/>
              </a:rPr>
              <a:t>#D8E7EC</a:t>
            </a:r>
            <a:endParaRPr sz="700"/>
          </a:p>
        </p:txBody>
      </p:sp>
      <p:sp>
        <p:nvSpPr>
          <p:cNvPr id="731" name="Google Shape;731;p26"/>
          <p:cNvSpPr txBox="1"/>
          <p:nvPr/>
        </p:nvSpPr>
        <p:spPr>
          <a:xfrm>
            <a:off x="1589567" y="4496318"/>
            <a:ext cx="610687" cy="90217"/>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0" i="0" lang="en" sz="700" u="none" cap="none" strike="noStrike">
                <a:solidFill>
                  <a:srgbClr val="000000"/>
                </a:solidFill>
                <a:latin typeface="Arial"/>
                <a:ea typeface="Arial"/>
                <a:cs typeface="Arial"/>
                <a:sym typeface="Arial"/>
              </a:rPr>
              <a:t>#E1C9C3</a:t>
            </a:r>
            <a:endParaRPr sz="700"/>
          </a:p>
        </p:txBody>
      </p:sp>
      <p:sp>
        <p:nvSpPr>
          <p:cNvPr id="732" name="Google Shape;732;p26"/>
          <p:cNvSpPr txBox="1"/>
          <p:nvPr/>
        </p:nvSpPr>
        <p:spPr>
          <a:xfrm>
            <a:off x="2105002" y="757171"/>
            <a:ext cx="4933995" cy="261952"/>
          </a:xfrm>
          <a:prstGeom prst="rect">
            <a:avLst/>
          </a:prstGeom>
          <a:noFill/>
          <a:ln>
            <a:noFill/>
          </a:ln>
        </p:spPr>
        <p:txBody>
          <a:bodyPr anchorCtr="0" anchor="t" bIns="0" lIns="0" spcFirstLastPara="1" rIns="0" wrap="square" tIns="0">
            <a:spAutoFit/>
          </a:bodyPr>
          <a:lstStyle/>
          <a:p>
            <a:pPr indent="0" lvl="0" marL="0" marR="0" rtl="0" algn="ctr">
              <a:lnSpc>
                <a:spcPct val="212045"/>
              </a:lnSpc>
              <a:spcBef>
                <a:spcPts val="0"/>
              </a:spcBef>
              <a:spcAft>
                <a:spcPts val="0"/>
              </a:spcAft>
              <a:buNone/>
            </a:pPr>
            <a:r>
              <a:rPr b="0" i="0" lang="en" sz="1100" u="none" cap="none" strike="noStrike">
                <a:solidFill>
                  <a:srgbClr val="000000"/>
                </a:solidFill>
                <a:latin typeface="Montserrat"/>
                <a:ea typeface="Montserrat"/>
                <a:cs typeface="Montserrat"/>
                <a:sym typeface="Montserrat"/>
              </a:rPr>
              <a:t>Use these design resources in your Canva Presentation.</a:t>
            </a:r>
            <a:endParaRPr sz="700"/>
          </a:p>
        </p:txBody>
      </p:sp>
      <p:sp>
        <p:nvSpPr>
          <p:cNvPr id="733" name="Google Shape;733;p26"/>
          <p:cNvSpPr txBox="1"/>
          <p:nvPr/>
        </p:nvSpPr>
        <p:spPr>
          <a:xfrm>
            <a:off x="5853103" y="4957918"/>
            <a:ext cx="2958379" cy="83510"/>
          </a:xfrm>
          <a:prstGeom prst="rect">
            <a:avLst/>
          </a:prstGeom>
          <a:noFill/>
          <a:ln>
            <a:noFill/>
          </a:ln>
        </p:spPr>
        <p:txBody>
          <a:bodyPr anchorCtr="0" anchor="t" bIns="0" lIns="0" spcFirstLastPara="1" rIns="0" wrap="square" tIns="0">
            <a:spAutoFit/>
          </a:bodyPr>
          <a:lstStyle/>
          <a:p>
            <a:pPr indent="0" lvl="1" marL="0" marR="0" rtl="0" algn="r">
              <a:lnSpc>
                <a:spcPct val="122018"/>
              </a:lnSpc>
              <a:spcBef>
                <a:spcPts val="0"/>
              </a:spcBef>
              <a:spcAft>
                <a:spcPts val="0"/>
              </a:spcAft>
              <a:buNone/>
            </a:pPr>
            <a:r>
              <a:rPr b="0" i="0" lang="en" sz="600" u="none" cap="none" strike="noStrike">
                <a:solidFill>
                  <a:srgbClr val="FF0000"/>
                </a:solidFill>
                <a:latin typeface="Arial"/>
                <a:ea typeface="Arial"/>
                <a:cs typeface="Arial"/>
                <a:sym typeface="Arial"/>
              </a:rPr>
              <a:t>DON'T FORGET TO DELETE THIS PAGE BEFORE PRESENTING. </a:t>
            </a:r>
            <a:endParaRPr sz="700"/>
          </a:p>
        </p:txBody>
      </p:sp>
      <p:sp>
        <p:nvSpPr>
          <p:cNvPr id="734" name="Google Shape;734;p26"/>
          <p:cNvSpPr txBox="1"/>
          <p:nvPr/>
        </p:nvSpPr>
        <p:spPr>
          <a:xfrm>
            <a:off x="2633407" y="89801"/>
            <a:ext cx="3877186" cy="648320"/>
          </a:xfrm>
          <a:prstGeom prst="rect">
            <a:avLst/>
          </a:prstGeom>
          <a:noFill/>
          <a:ln>
            <a:noFill/>
          </a:ln>
        </p:spPr>
        <p:txBody>
          <a:bodyPr anchorCtr="0" anchor="t" bIns="0" lIns="0" spcFirstLastPara="1" rIns="0" wrap="square" tIns="0">
            <a:spAutoFit/>
          </a:bodyPr>
          <a:lstStyle/>
          <a:p>
            <a:pPr indent="0" lvl="0" marL="0" marR="0" rtl="0" algn="ctr">
              <a:lnSpc>
                <a:spcPct val="111996"/>
              </a:lnSpc>
              <a:spcBef>
                <a:spcPts val="0"/>
              </a:spcBef>
              <a:spcAft>
                <a:spcPts val="0"/>
              </a:spcAft>
              <a:buNone/>
            </a:pPr>
            <a:r>
              <a:rPr b="0" i="0" lang="en" sz="4500" u="none" cap="none" strike="noStrike">
                <a:solidFill>
                  <a:srgbClr val="000000"/>
                </a:solidFill>
                <a:latin typeface="Playfair Display"/>
                <a:ea typeface="Playfair Display"/>
                <a:cs typeface="Playfair Display"/>
                <a:sym typeface="Playfair Display"/>
              </a:rPr>
              <a:t>Resource Page</a:t>
            </a:r>
            <a:endParaRPr sz="700"/>
          </a:p>
        </p:txBody>
      </p:sp>
      <p:sp>
        <p:nvSpPr>
          <p:cNvPr id="735" name="Google Shape;735;p26"/>
          <p:cNvSpPr txBox="1"/>
          <p:nvPr/>
        </p:nvSpPr>
        <p:spPr>
          <a:xfrm>
            <a:off x="873885" y="1346692"/>
            <a:ext cx="1575268" cy="192088"/>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0" i="0" lang="en" sz="1200" u="none" cap="none" strike="noStrike">
                <a:solidFill>
                  <a:srgbClr val="0F1A38"/>
                </a:solidFill>
                <a:latin typeface="Arial"/>
                <a:ea typeface="Arial"/>
                <a:cs typeface="Arial"/>
                <a:sym typeface="Arial"/>
              </a:rPr>
              <a:t>Fonts</a:t>
            </a:r>
            <a:endParaRPr sz="700"/>
          </a:p>
        </p:txBody>
      </p:sp>
      <p:sp>
        <p:nvSpPr>
          <p:cNvPr id="736" name="Google Shape;736;p26"/>
          <p:cNvSpPr txBox="1"/>
          <p:nvPr/>
        </p:nvSpPr>
        <p:spPr>
          <a:xfrm>
            <a:off x="5145603" y="1346692"/>
            <a:ext cx="1575268" cy="192088"/>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0" i="0" lang="en" sz="1200" u="none" cap="none" strike="noStrike">
                <a:solidFill>
                  <a:srgbClr val="0F1A38"/>
                </a:solidFill>
                <a:latin typeface="Arial"/>
                <a:ea typeface="Arial"/>
                <a:cs typeface="Arial"/>
                <a:sym typeface="Arial"/>
              </a:rPr>
              <a:t>Design Elements</a:t>
            </a:r>
            <a:endParaRPr sz="700"/>
          </a:p>
        </p:txBody>
      </p:sp>
      <p:sp>
        <p:nvSpPr>
          <p:cNvPr id="737" name="Google Shape;737;p26"/>
          <p:cNvSpPr txBox="1"/>
          <p:nvPr/>
        </p:nvSpPr>
        <p:spPr>
          <a:xfrm>
            <a:off x="873885" y="3648261"/>
            <a:ext cx="1575268" cy="192088"/>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0" i="0" lang="en" sz="1200" u="none" cap="none" strike="noStrike">
                <a:solidFill>
                  <a:srgbClr val="0F1A38"/>
                </a:solidFill>
                <a:latin typeface="Arial"/>
                <a:ea typeface="Arial"/>
                <a:cs typeface="Arial"/>
                <a:sym typeface="Arial"/>
              </a:rPr>
              <a:t>Colors</a:t>
            </a:r>
            <a:endParaRPr sz="700"/>
          </a:p>
        </p:txBody>
      </p:sp>
      <p:grpSp>
        <p:nvGrpSpPr>
          <p:cNvPr id="738" name="Google Shape;738;p26"/>
          <p:cNvGrpSpPr/>
          <p:nvPr/>
        </p:nvGrpSpPr>
        <p:grpSpPr>
          <a:xfrm>
            <a:off x="4006874" y="1730823"/>
            <a:ext cx="3852727" cy="2911584"/>
            <a:chOff x="0" y="0"/>
            <a:chExt cx="10273937" cy="7764224"/>
          </a:xfrm>
        </p:grpSpPr>
        <p:sp>
          <p:nvSpPr>
            <p:cNvPr id="739" name="Google Shape;739;p26"/>
            <p:cNvSpPr/>
            <p:nvPr/>
          </p:nvSpPr>
          <p:spPr>
            <a:xfrm>
              <a:off x="6643" y="0"/>
              <a:ext cx="931905" cy="801438"/>
            </a:xfrm>
            <a:custGeom>
              <a:rect b="b" l="l" r="r" t="t"/>
              <a:pathLst>
                <a:path extrusionOk="0" h="801438" w="931905">
                  <a:moveTo>
                    <a:pt x="0" y="0"/>
                  </a:moveTo>
                  <a:lnTo>
                    <a:pt x="931905" y="0"/>
                  </a:lnTo>
                  <a:lnTo>
                    <a:pt x="931905" y="801438"/>
                  </a:lnTo>
                  <a:lnTo>
                    <a:pt x="0" y="801438"/>
                  </a:lnTo>
                  <a:lnTo>
                    <a:pt x="0" y="0"/>
                  </a:lnTo>
                  <a:close/>
                </a:path>
              </a:pathLst>
            </a:custGeom>
            <a:blipFill rotWithShape="1">
              <a:blip r:embed="rId3">
                <a:alphaModFix/>
              </a:blip>
              <a:stretch>
                <a:fillRect b="0" l="0" r="0" t="0"/>
              </a:stretch>
            </a:blipFill>
            <a:ln>
              <a:noFill/>
            </a:ln>
          </p:spPr>
        </p:sp>
        <p:sp>
          <p:nvSpPr>
            <p:cNvPr id="740" name="Google Shape;740;p26"/>
            <p:cNvSpPr/>
            <p:nvPr/>
          </p:nvSpPr>
          <p:spPr>
            <a:xfrm>
              <a:off x="9517017" y="0"/>
              <a:ext cx="662343" cy="915298"/>
            </a:xfrm>
            <a:custGeom>
              <a:rect b="b" l="l" r="r" t="t"/>
              <a:pathLst>
                <a:path extrusionOk="0" h="915298" w="662343">
                  <a:moveTo>
                    <a:pt x="0" y="0"/>
                  </a:moveTo>
                  <a:lnTo>
                    <a:pt x="662342" y="0"/>
                  </a:lnTo>
                  <a:lnTo>
                    <a:pt x="662342" y="915298"/>
                  </a:lnTo>
                  <a:lnTo>
                    <a:pt x="0" y="915298"/>
                  </a:lnTo>
                  <a:lnTo>
                    <a:pt x="0" y="0"/>
                  </a:lnTo>
                  <a:close/>
                </a:path>
              </a:pathLst>
            </a:custGeom>
            <a:blipFill rotWithShape="1">
              <a:blip r:embed="rId4">
                <a:alphaModFix/>
              </a:blip>
              <a:stretch>
                <a:fillRect b="0" l="0" r="0" t="0"/>
              </a:stretch>
            </a:blipFill>
            <a:ln>
              <a:noFill/>
            </a:ln>
          </p:spPr>
        </p:sp>
        <p:sp>
          <p:nvSpPr>
            <p:cNvPr id="741" name="Google Shape;741;p26"/>
            <p:cNvSpPr/>
            <p:nvPr/>
          </p:nvSpPr>
          <p:spPr>
            <a:xfrm>
              <a:off x="8447403" y="48758"/>
              <a:ext cx="545684" cy="817782"/>
            </a:xfrm>
            <a:custGeom>
              <a:rect b="b" l="l" r="r" t="t"/>
              <a:pathLst>
                <a:path extrusionOk="0" h="817782" w="545684">
                  <a:moveTo>
                    <a:pt x="0" y="0"/>
                  </a:moveTo>
                  <a:lnTo>
                    <a:pt x="545684" y="0"/>
                  </a:lnTo>
                  <a:lnTo>
                    <a:pt x="545684" y="817782"/>
                  </a:lnTo>
                  <a:lnTo>
                    <a:pt x="0" y="817782"/>
                  </a:lnTo>
                  <a:lnTo>
                    <a:pt x="0" y="0"/>
                  </a:lnTo>
                  <a:close/>
                </a:path>
              </a:pathLst>
            </a:custGeom>
            <a:blipFill rotWithShape="1">
              <a:blip r:embed="rId5">
                <a:alphaModFix/>
              </a:blip>
              <a:stretch>
                <a:fillRect b="0" l="0" r="0" t="0"/>
              </a:stretch>
            </a:blipFill>
            <a:ln>
              <a:noFill/>
            </a:ln>
          </p:spPr>
        </p:sp>
        <p:sp>
          <p:nvSpPr>
            <p:cNvPr id="742" name="Google Shape;742;p26"/>
            <p:cNvSpPr/>
            <p:nvPr/>
          </p:nvSpPr>
          <p:spPr>
            <a:xfrm>
              <a:off x="7023318" y="48758"/>
              <a:ext cx="904990" cy="817782"/>
            </a:xfrm>
            <a:custGeom>
              <a:rect b="b" l="l" r="r" t="t"/>
              <a:pathLst>
                <a:path extrusionOk="0" h="817782" w="904990">
                  <a:moveTo>
                    <a:pt x="0" y="0"/>
                  </a:moveTo>
                  <a:lnTo>
                    <a:pt x="904991" y="0"/>
                  </a:lnTo>
                  <a:lnTo>
                    <a:pt x="904991" y="817782"/>
                  </a:lnTo>
                  <a:lnTo>
                    <a:pt x="0" y="817782"/>
                  </a:lnTo>
                  <a:lnTo>
                    <a:pt x="0" y="0"/>
                  </a:lnTo>
                  <a:close/>
                </a:path>
              </a:pathLst>
            </a:custGeom>
            <a:blipFill rotWithShape="1">
              <a:blip r:embed="rId6">
                <a:alphaModFix/>
              </a:blip>
              <a:stretch>
                <a:fillRect b="0" l="0" r="0" t="0"/>
              </a:stretch>
            </a:blipFill>
            <a:ln>
              <a:noFill/>
            </a:ln>
          </p:spPr>
        </p:sp>
        <p:sp>
          <p:nvSpPr>
            <p:cNvPr id="743" name="Google Shape;743;p26"/>
            <p:cNvSpPr/>
            <p:nvPr/>
          </p:nvSpPr>
          <p:spPr>
            <a:xfrm>
              <a:off x="5686442" y="48758"/>
              <a:ext cx="817782" cy="817782"/>
            </a:xfrm>
            <a:custGeom>
              <a:rect b="b" l="l" r="r" t="t"/>
              <a:pathLst>
                <a:path extrusionOk="0" h="817782" w="817782">
                  <a:moveTo>
                    <a:pt x="0" y="0"/>
                  </a:moveTo>
                  <a:lnTo>
                    <a:pt x="817783" y="0"/>
                  </a:lnTo>
                  <a:lnTo>
                    <a:pt x="817783" y="817782"/>
                  </a:lnTo>
                  <a:lnTo>
                    <a:pt x="0" y="817782"/>
                  </a:lnTo>
                  <a:lnTo>
                    <a:pt x="0" y="0"/>
                  </a:lnTo>
                  <a:close/>
                </a:path>
              </a:pathLst>
            </a:custGeom>
            <a:blipFill rotWithShape="1">
              <a:blip r:embed="rId7">
                <a:alphaModFix/>
              </a:blip>
              <a:stretch>
                <a:fillRect b="0" l="0" r="0" t="0"/>
              </a:stretch>
            </a:blipFill>
            <a:ln>
              <a:noFill/>
            </a:ln>
          </p:spPr>
        </p:sp>
        <p:sp>
          <p:nvSpPr>
            <p:cNvPr id="744" name="Google Shape;744;p26"/>
            <p:cNvSpPr/>
            <p:nvPr/>
          </p:nvSpPr>
          <p:spPr>
            <a:xfrm>
              <a:off x="4048508" y="56930"/>
              <a:ext cx="1118841" cy="687578"/>
            </a:xfrm>
            <a:custGeom>
              <a:rect b="b" l="l" r="r" t="t"/>
              <a:pathLst>
                <a:path extrusionOk="0" h="687578" w="1118841">
                  <a:moveTo>
                    <a:pt x="0" y="0"/>
                  </a:moveTo>
                  <a:lnTo>
                    <a:pt x="1118840" y="0"/>
                  </a:lnTo>
                  <a:lnTo>
                    <a:pt x="1118840" y="687578"/>
                  </a:lnTo>
                  <a:lnTo>
                    <a:pt x="0" y="687578"/>
                  </a:lnTo>
                  <a:lnTo>
                    <a:pt x="0" y="0"/>
                  </a:lnTo>
                  <a:close/>
                </a:path>
              </a:pathLst>
            </a:custGeom>
            <a:blipFill rotWithShape="1">
              <a:blip r:embed="rId8">
                <a:alphaModFix/>
              </a:blip>
              <a:stretch>
                <a:fillRect b="0" l="0" r="0" t="0"/>
              </a:stretch>
            </a:blipFill>
            <a:ln>
              <a:noFill/>
            </a:ln>
          </p:spPr>
        </p:sp>
        <p:sp>
          <p:nvSpPr>
            <p:cNvPr id="745" name="Google Shape;745;p26"/>
            <p:cNvSpPr/>
            <p:nvPr/>
          </p:nvSpPr>
          <p:spPr>
            <a:xfrm>
              <a:off x="1457642" y="0"/>
              <a:ext cx="915298" cy="915298"/>
            </a:xfrm>
            <a:custGeom>
              <a:rect b="b" l="l" r="r" t="t"/>
              <a:pathLst>
                <a:path extrusionOk="0" h="915298" w="915298">
                  <a:moveTo>
                    <a:pt x="0" y="0"/>
                  </a:moveTo>
                  <a:lnTo>
                    <a:pt x="915298" y="0"/>
                  </a:lnTo>
                  <a:lnTo>
                    <a:pt x="915298" y="915298"/>
                  </a:lnTo>
                  <a:lnTo>
                    <a:pt x="0" y="915298"/>
                  </a:lnTo>
                  <a:lnTo>
                    <a:pt x="0" y="0"/>
                  </a:lnTo>
                  <a:close/>
                </a:path>
              </a:pathLst>
            </a:custGeom>
            <a:blipFill rotWithShape="1">
              <a:blip r:embed="rId9">
                <a:alphaModFix/>
              </a:blip>
              <a:stretch>
                <a:fillRect b="0" l="0" r="0" t="0"/>
              </a:stretch>
            </a:blipFill>
            <a:ln>
              <a:noFill/>
            </a:ln>
          </p:spPr>
        </p:sp>
        <p:sp>
          <p:nvSpPr>
            <p:cNvPr id="746" name="Google Shape;746;p26"/>
            <p:cNvSpPr/>
            <p:nvPr/>
          </p:nvSpPr>
          <p:spPr>
            <a:xfrm>
              <a:off x="2892034" y="0"/>
              <a:ext cx="637380" cy="915298"/>
            </a:xfrm>
            <a:custGeom>
              <a:rect b="b" l="l" r="r" t="t"/>
              <a:pathLst>
                <a:path extrusionOk="0" h="915298" w="637380">
                  <a:moveTo>
                    <a:pt x="0" y="0"/>
                  </a:moveTo>
                  <a:lnTo>
                    <a:pt x="637380" y="0"/>
                  </a:lnTo>
                  <a:lnTo>
                    <a:pt x="637380" y="915298"/>
                  </a:lnTo>
                  <a:lnTo>
                    <a:pt x="0" y="915298"/>
                  </a:lnTo>
                  <a:lnTo>
                    <a:pt x="0" y="0"/>
                  </a:lnTo>
                  <a:close/>
                </a:path>
              </a:pathLst>
            </a:custGeom>
            <a:blipFill rotWithShape="1">
              <a:blip r:embed="rId10">
                <a:alphaModFix/>
              </a:blip>
              <a:stretch>
                <a:fillRect b="0" l="0" r="0" t="0"/>
              </a:stretch>
            </a:blipFill>
            <a:ln>
              <a:noFill/>
            </a:ln>
          </p:spPr>
        </p:sp>
        <p:sp>
          <p:nvSpPr>
            <p:cNvPr id="747" name="Google Shape;747;p26"/>
            <p:cNvSpPr/>
            <p:nvPr/>
          </p:nvSpPr>
          <p:spPr>
            <a:xfrm>
              <a:off x="6550046" y="1703464"/>
              <a:ext cx="803798" cy="915298"/>
            </a:xfrm>
            <a:custGeom>
              <a:rect b="b" l="l" r="r" t="t"/>
              <a:pathLst>
                <a:path extrusionOk="0" h="915298" w="803798">
                  <a:moveTo>
                    <a:pt x="0" y="0"/>
                  </a:moveTo>
                  <a:lnTo>
                    <a:pt x="803798" y="0"/>
                  </a:lnTo>
                  <a:lnTo>
                    <a:pt x="803798" y="915298"/>
                  </a:lnTo>
                  <a:lnTo>
                    <a:pt x="0" y="915298"/>
                  </a:lnTo>
                  <a:lnTo>
                    <a:pt x="0" y="0"/>
                  </a:lnTo>
                  <a:close/>
                </a:path>
              </a:pathLst>
            </a:custGeom>
            <a:blipFill rotWithShape="1">
              <a:blip r:embed="rId11">
                <a:alphaModFix/>
              </a:blip>
              <a:stretch>
                <a:fillRect b="0" l="0" r="0" t="0"/>
              </a:stretch>
            </a:blipFill>
            <a:ln>
              <a:noFill/>
            </a:ln>
          </p:spPr>
        </p:sp>
        <p:sp>
          <p:nvSpPr>
            <p:cNvPr id="748" name="Google Shape;748;p26"/>
            <p:cNvSpPr/>
            <p:nvPr/>
          </p:nvSpPr>
          <p:spPr>
            <a:xfrm>
              <a:off x="9205372" y="1869529"/>
              <a:ext cx="1061225" cy="630947"/>
            </a:xfrm>
            <a:custGeom>
              <a:rect b="b" l="l" r="r" t="t"/>
              <a:pathLst>
                <a:path extrusionOk="0" h="630947" w="1061225">
                  <a:moveTo>
                    <a:pt x="0" y="0"/>
                  </a:moveTo>
                  <a:lnTo>
                    <a:pt x="1061225" y="0"/>
                  </a:lnTo>
                  <a:lnTo>
                    <a:pt x="1061225" y="630947"/>
                  </a:lnTo>
                  <a:lnTo>
                    <a:pt x="0" y="630947"/>
                  </a:lnTo>
                  <a:lnTo>
                    <a:pt x="0" y="0"/>
                  </a:lnTo>
                  <a:close/>
                </a:path>
              </a:pathLst>
            </a:custGeom>
            <a:blipFill rotWithShape="1">
              <a:blip r:embed="rId12">
                <a:alphaModFix/>
              </a:blip>
              <a:stretch>
                <a:fillRect b="0" l="0" r="0" t="0"/>
              </a:stretch>
            </a:blipFill>
            <a:ln>
              <a:noFill/>
            </a:ln>
          </p:spPr>
        </p:sp>
        <p:sp>
          <p:nvSpPr>
            <p:cNvPr id="749" name="Google Shape;749;p26"/>
            <p:cNvSpPr/>
            <p:nvPr/>
          </p:nvSpPr>
          <p:spPr>
            <a:xfrm>
              <a:off x="1273131" y="1752222"/>
              <a:ext cx="817782" cy="817782"/>
            </a:xfrm>
            <a:custGeom>
              <a:rect b="b" l="l" r="r" t="t"/>
              <a:pathLst>
                <a:path extrusionOk="0" h="817782" w="817782">
                  <a:moveTo>
                    <a:pt x="0" y="0"/>
                  </a:moveTo>
                  <a:lnTo>
                    <a:pt x="817783" y="0"/>
                  </a:lnTo>
                  <a:lnTo>
                    <a:pt x="817783" y="817782"/>
                  </a:lnTo>
                  <a:lnTo>
                    <a:pt x="0" y="817782"/>
                  </a:lnTo>
                  <a:lnTo>
                    <a:pt x="0" y="0"/>
                  </a:lnTo>
                  <a:close/>
                </a:path>
              </a:pathLst>
            </a:custGeom>
            <a:blipFill rotWithShape="1">
              <a:blip r:embed="rId13">
                <a:alphaModFix/>
              </a:blip>
              <a:stretch>
                <a:fillRect b="0" l="0" r="0" t="0"/>
              </a:stretch>
            </a:blipFill>
            <a:ln>
              <a:noFill/>
            </a:ln>
          </p:spPr>
        </p:sp>
        <p:sp>
          <p:nvSpPr>
            <p:cNvPr id="750" name="Google Shape;750;p26"/>
            <p:cNvSpPr/>
            <p:nvPr/>
          </p:nvSpPr>
          <p:spPr>
            <a:xfrm>
              <a:off x="6643" y="1752222"/>
              <a:ext cx="817782" cy="817782"/>
            </a:xfrm>
            <a:custGeom>
              <a:rect b="b" l="l" r="r" t="t"/>
              <a:pathLst>
                <a:path extrusionOk="0" h="817782" w="817782">
                  <a:moveTo>
                    <a:pt x="0" y="0"/>
                  </a:moveTo>
                  <a:lnTo>
                    <a:pt x="817782" y="0"/>
                  </a:lnTo>
                  <a:lnTo>
                    <a:pt x="817782" y="817782"/>
                  </a:lnTo>
                  <a:lnTo>
                    <a:pt x="0" y="817782"/>
                  </a:lnTo>
                  <a:lnTo>
                    <a:pt x="0" y="0"/>
                  </a:lnTo>
                  <a:close/>
                </a:path>
              </a:pathLst>
            </a:custGeom>
            <a:blipFill rotWithShape="1">
              <a:blip r:embed="rId14">
                <a:alphaModFix/>
              </a:blip>
              <a:stretch>
                <a:fillRect b="0" l="0" r="0" t="0"/>
              </a:stretch>
            </a:blipFill>
            <a:ln>
              <a:noFill/>
            </a:ln>
          </p:spPr>
        </p:sp>
        <p:sp>
          <p:nvSpPr>
            <p:cNvPr id="751" name="Google Shape;751;p26"/>
            <p:cNvSpPr/>
            <p:nvPr/>
          </p:nvSpPr>
          <p:spPr>
            <a:xfrm>
              <a:off x="5154166" y="1727970"/>
              <a:ext cx="907537" cy="866285"/>
            </a:xfrm>
            <a:custGeom>
              <a:rect b="b" l="l" r="r" t="t"/>
              <a:pathLst>
                <a:path extrusionOk="0" h="866285" w="907537">
                  <a:moveTo>
                    <a:pt x="0" y="0"/>
                  </a:moveTo>
                  <a:lnTo>
                    <a:pt x="907536" y="0"/>
                  </a:lnTo>
                  <a:lnTo>
                    <a:pt x="907536" y="866285"/>
                  </a:lnTo>
                  <a:lnTo>
                    <a:pt x="0" y="866285"/>
                  </a:lnTo>
                  <a:lnTo>
                    <a:pt x="0" y="0"/>
                  </a:lnTo>
                  <a:close/>
                </a:path>
              </a:pathLst>
            </a:custGeom>
            <a:blipFill rotWithShape="1">
              <a:blip r:embed="rId15">
                <a:alphaModFix/>
              </a:blip>
              <a:stretch>
                <a:fillRect b="0" l="0" r="0" t="0"/>
              </a:stretch>
            </a:blipFill>
            <a:ln>
              <a:noFill/>
            </a:ln>
          </p:spPr>
        </p:sp>
        <p:sp>
          <p:nvSpPr>
            <p:cNvPr id="752" name="Google Shape;752;p26"/>
            <p:cNvSpPr/>
            <p:nvPr/>
          </p:nvSpPr>
          <p:spPr>
            <a:xfrm>
              <a:off x="2558115" y="1703464"/>
              <a:ext cx="908641" cy="915298"/>
            </a:xfrm>
            <a:custGeom>
              <a:rect b="b" l="l" r="r" t="t"/>
              <a:pathLst>
                <a:path extrusionOk="0" h="915298" w="908641">
                  <a:moveTo>
                    <a:pt x="0" y="0"/>
                  </a:moveTo>
                  <a:lnTo>
                    <a:pt x="908641" y="0"/>
                  </a:lnTo>
                  <a:lnTo>
                    <a:pt x="908641" y="915298"/>
                  </a:lnTo>
                  <a:lnTo>
                    <a:pt x="0" y="915298"/>
                  </a:lnTo>
                  <a:lnTo>
                    <a:pt x="0" y="0"/>
                  </a:lnTo>
                  <a:close/>
                </a:path>
              </a:pathLst>
            </a:custGeom>
            <a:blipFill rotWithShape="1">
              <a:blip r:embed="rId16">
                <a:alphaModFix/>
              </a:blip>
              <a:stretch>
                <a:fillRect b="0" l="0" r="0" t="0"/>
              </a:stretch>
            </a:blipFill>
            <a:ln>
              <a:noFill/>
            </a:ln>
          </p:spPr>
        </p:sp>
        <p:sp>
          <p:nvSpPr>
            <p:cNvPr id="753" name="Google Shape;753;p26"/>
            <p:cNvSpPr/>
            <p:nvPr/>
          </p:nvSpPr>
          <p:spPr>
            <a:xfrm>
              <a:off x="3924710" y="1694471"/>
              <a:ext cx="757918" cy="924291"/>
            </a:xfrm>
            <a:custGeom>
              <a:rect b="b" l="l" r="r" t="t"/>
              <a:pathLst>
                <a:path extrusionOk="0" h="924291" w="757918">
                  <a:moveTo>
                    <a:pt x="0" y="0"/>
                  </a:moveTo>
                  <a:lnTo>
                    <a:pt x="757919" y="0"/>
                  </a:lnTo>
                  <a:lnTo>
                    <a:pt x="757919" y="924291"/>
                  </a:lnTo>
                  <a:lnTo>
                    <a:pt x="0" y="924291"/>
                  </a:lnTo>
                  <a:lnTo>
                    <a:pt x="0" y="0"/>
                  </a:lnTo>
                  <a:close/>
                </a:path>
              </a:pathLst>
            </a:custGeom>
            <a:blipFill rotWithShape="1">
              <a:blip r:embed="rId17">
                <a:alphaModFix/>
              </a:blip>
              <a:stretch>
                <a:fillRect b="0" l="0" r="0" t="0"/>
              </a:stretch>
            </a:blipFill>
            <a:ln>
              <a:noFill/>
            </a:ln>
          </p:spPr>
        </p:sp>
        <p:sp>
          <p:nvSpPr>
            <p:cNvPr id="754" name="Google Shape;754;p26"/>
            <p:cNvSpPr/>
            <p:nvPr/>
          </p:nvSpPr>
          <p:spPr>
            <a:xfrm>
              <a:off x="7863712" y="1752222"/>
              <a:ext cx="860840" cy="865561"/>
            </a:xfrm>
            <a:custGeom>
              <a:rect b="b" l="l" r="r" t="t"/>
              <a:pathLst>
                <a:path extrusionOk="0" h="865561" w="860840">
                  <a:moveTo>
                    <a:pt x="0" y="0"/>
                  </a:moveTo>
                  <a:lnTo>
                    <a:pt x="860840" y="0"/>
                  </a:lnTo>
                  <a:lnTo>
                    <a:pt x="860840" y="865561"/>
                  </a:lnTo>
                  <a:lnTo>
                    <a:pt x="0" y="865561"/>
                  </a:lnTo>
                  <a:lnTo>
                    <a:pt x="0" y="0"/>
                  </a:lnTo>
                  <a:close/>
                </a:path>
              </a:pathLst>
            </a:custGeom>
            <a:blipFill rotWithShape="1">
              <a:blip r:embed="rId18">
                <a:alphaModFix/>
              </a:blip>
              <a:stretch>
                <a:fillRect b="0" l="0" r="0" t="0"/>
              </a:stretch>
            </a:blipFill>
            <a:ln>
              <a:noFill/>
            </a:ln>
          </p:spPr>
        </p:sp>
        <p:sp>
          <p:nvSpPr>
            <p:cNvPr id="755" name="Google Shape;755;p26"/>
            <p:cNvSpPr/>
            <p:nvPr/>
          </p:nvSpPr>
          <p:spPr>
            <a:xfrm>
              <a:off x="7771699" y="3385578"/>
              <a:ext cx="738895" cy="915298"/>
            </a:xfrm>
            <a:custGeom>
              <a:rect b="b" l="l" r="r" t="t"/>
              <a:pathLst>
                <a:path extrusionOk="0" h="915298" w="738895">
                  <a:moveTo>
                    <a:pt x="0" y="0"/>
                  </a:moveTo>
                  <a:lnTo>
                    <a:pt x="738895" y="0"/>
                  </a:lnTo>
                  <a:lnTo>
                    <a:pt x="738895" y="915298"/>
                  </a:lnTo>
                  <a:lnTo>
                    <a:pt x="0" y="915298"/>
                  </a:lnTo>
                  <a:lnTo>
                    <a:pt x="0" y="0"/>
                  </a:lnTo>
                  <a:close/>
                </a:path>
              </a:pathLst>
            </a:custGeom>
            <a:blipFill rotWithShape="1">
              <a:blip r:embed="rId19">
                <a:alphaModFix/>
              </a:blip>
              <a:stretch>
                <a:fillRect b="0" l="0" r="0" t="0"/>
              </a:stretch>
            </a:blipFill>
            <a:ln>
              <a:noFill/>
            </a:ln>
          </p:spPr>
        </p:sp>
        <p:sp>
          <p:nvSpPr>
            <p:cNvPr id="756" name="Google Shape;756;p26"/>
            <p:cNvSpPr/>
            <p:nvPr/>
          </p:nvSpPr>
          <p:spPr>
            <a:xfrm>
              <a:off x="6179530" y="3385578"/>
              <a:ext cx="994889" cy="915298"/>
            </a:xfrm>
            <a:custGeom>
              <a:rect b="b" l="l" r="r" t="t"/>
              <a:pathLst>
                <a:path extrusionOk="0" h="915298" w="994889">
                  <a:moveTo>
                    <a:pt x="0" y="0"/>
                  </a:moveTo>
                  <a:lnTo>
                    <a:pt x="994889" y="0"/>
                  </a:lnTo>
                  <a:lnTo>
                    <a:pt x="994889" y="915298"/>
                  </a:lnTo>
                  <a:lnTo>
                    <a:pt x="0" y="915298"/>
                  </a:lnTo>
                  <a:lnTo>
                    <a:pt x="0" y="0"/>
                  </a:lnTo>
                  <a:close/>
                </a:path>
              </a:pathLst>
            </a:custGeom>
            <a:blipFill rotWithShape="1">
              <a:blip r:embed="rId20">
                <a:alphaModFix/>
              </a:blip>
              <a:stretch>
                <a:fillRect b="0" l="0" r="0" t="0"/>
              </a:stretch>
            </a:blipFill>
            <a:ln>
              <a:noFill/>
            </a:ln>
          </p:spPr>
        </p:sp>
        <p:sp>
          <p:nvSpPr>
            <p:cNvPr id="757" name="Google Shape;757;p26"/>
            <p:cNvSpPr/>
            <p:nvPr/>
          </p:nvSpPr>
          <p:spPr>
            <a:xfrm>
              <a:off x="9169323" y="3593146"/>
              <a:ext cx="1045986" cy="600967"/>
            </a:xfrm>
            <a:custGeom>
              <a:rect b="b" l="l" r="r" t="t"/>
              <a:pathLst>
                <a:path extrusionOk="0" h="600967" w="1045986">
                  <a:moveTo>
                    <a:pt x="0" y="0"/>
                  </a:moveTo>
                  <a:lnTo>
                    <a:pt x="1045986" y="0"/>
                  </a:lnTo>
                  <a:lnTo>
                    <a:pt x="1045986" y="600966"/>
                  </a:lnTo>
                  <a:lnTo>
                    <a:pt x="0" y="600966"/>
                  </a:lnTo>
                  <a:lnTo>
                    <a:pt x="0" y="0"/>
                  </a:lnTo>
                  <a:close/>
                </a:path>
              </a:pathLst>
            </a:custGeom>
            <a:blipFill rotWithShape="1">
              <a:blip r:embed="rId21">
                <a:alphaModFix/>
              </a:blip>
              <a:stretch>
                <a:fillRect b="0" l="0" r="0" t="0"/>
              </a:stretch>
            </a:blipFill>
            <a:ln>
              <a:noFill/>
            </a:ln>
          </p:spPr>
        </p:sp>
        <p:sp>
          <p:nvSpPr>
            <p:cNvPr id="758" name="Google Shape;758;p26"/>
            <p:cNvSpPr/>
            <p:nvPr/>
          </p:nvSpPr>
          <p:spPr>
            <a:xfrm>
              <a:off x="3174485" y="3385578"/>
              <a:ext cx="915298" cy="915298"/>
            </a:xfrm>
            <a:custGeom>
              <a:rect b="b" l="l" r="r" t="t"/>
              <a:pathLst>
                <a:path extrusionOk="0" h="915298" w="915298">
                  <a:moveTo>
                    <a:pt x="0" y="0"/>
                  </a:moveTo>
                  <a:lnTo>
                    <a:pt x="915298" y="0"/>
                  </a:lnTo>
                  <a:lnTo>
                    <a:pt x="915298" y="915298"/>
                  </a:lnTo>
                  <a:lnTo>
                    <a:pt x="0" y="915298"/>
                  </a:lnTo>
                  <a:lnTo>
                    <a:pt x="0" y="0"/>
                  </a:lnTo>
                  <a:close/>
                </a:path>
              </a:pathLst>
            </a:custGeom>
            <a:blipFill rotWithShape="1">
              <a:blip r:embed="rId22">
                <a:alphaModFix/>
              </a:blip>
              <a:stretch>
                <a:fillRect b="0" l="0" r="0" t="0"/>
              </a:stretch>
            </a:blipFill>
            <a:ln>
              <a:noFill/>
            </a:ln>
          </p:spPr>
        </p:sp>
        <p:sp>
          <p:nvSpPr>
            <p:cNvPr id="759" name="Google Shape;759;p26"/>
            <p:cNvSpPr/>
            <p:nvPr/>
          </p:nvSpPr>
          <p:spPr>
            <a:xfrm>
              <a:off x="6643" y="3385578"/>
              <a:ext cx="1064300" cy="915298"/>
            </a:xfrm>
            <a:custGeom>
              <a:rect b="b" l="l" r="r" t="t"/>
              <a:pathLst>
                <a:path extrusionOk="0" h="915298" w="1064300">
                  <a:moveTo>
                    <a:pt x="0" y="0"/>
                  </a:moveTo>
                  <a:lnTo>
                    <a:pt x="1064300" y="0"/>
                  </a:lnTo>
                  <a:lnTo>
                    <a:pt x="1064300" y="915298"/>
                  </a:lnTo>
                  <a:lnTo>
                    <a:pt x="0" y="915298"/>
                  </a:lnTo>
                  <a:lnTo>
                    <a:pt x="0" y="0"/>
                  </a:lnTo>
                  <a:close/>
                </a:path>
              </a:pathLst>
            </a:custGeom>
            <a:blipFill rotWithShape="1">
              <a:blip r:embed="rId23">
                <a:alphaModFix/>
              </a:blip>
              <a:stretch>
                <a:fillRect b="0" l="0" r="0" t="0"/>
              </a:stretch>
            </a:blipFill>
            <a:ln>
              <a:noFill/>
            </a:ln>
          </p:spPr>
        </p:sp>
        <p:sp>
          <p:nvSpPr>
            <p:cNvPr id="760" name="Google Shape;760;p26"/>
            <p:cNvSpPr/>
            <p:nvPr/>
          </p:nvSpPr>
          <p:spPr>
            <a:xfrm>
              <a:off x="4578861" y="3385578"/>
              <a:ext cx="913634" cy="915298"/>
            </a:xfrm>
            <a:custGeom>
              <a:rect b="b" l="l" r="r" t="t"/>
              <a:pathLst>
                <a:path extrusionOk="0" h="915298" w="913634">
                  <a:moveTo>
                    <a:pt x="0" y="0"/>
                  </a:moveTo>
                  <a:lnTo>
                    <a:pt x="913634" y="0"/>
                  </a:lnTo>
                  <a:lnTo>
                    <a:pt x="913634" y="915298"/>
                  </a:lnTo>
                  <a:lnTo>
                    <a:pt x="0" y="915298"/>
                  </a:lnTo>
                  <a:lnTo>
                    <a:pt x="0" y="0"/>
                  </a:lnTo>
                  <a:close/>
                </a:path>
              </a:pathLst>
            </a:custGeom>
            <a:blipFill rotWithShape="1">
              <a:blip r:embed="rId24">
                <a:alphaModFix/>
              </a:blip>
              <a:stretch>
                <a:fillRect b="0" l="0" r="0" t="0"/>
              </a:stretch>
            </a:blipFill>
            <a:ln>
              <a:noFill/>
            </a:ln>
          </p:spPr>
        </p:sp>
        <p:sp>
          <p:nvSpPr>
            <p:cNvPr id="761" name="Google Shape;761;p26"/>
            <p:cNvSpPr/>
            <p:nvPr/>
          </p:nvSpPr>
          <p:spPr>
            <a:xfrm>
              <a:off x="1665065" y="3385578"/>
              <a:ext cx="915298" cy="915298"/>
            </a:xfrm>
            <a:custGeom>
              <a:rect b="b" l="l" r="r" t="t"/>
              <a:pathLst>
                <a:path extrusionOk="0" h="915298" w="915298">
                  <a:moveTo>
                    <a:pt x="0" y="0"/>
                  </a:moveTo>
                  <a:lnTo>
                    <a:pt x="915298" y="0"/>
                  </a:lnTo>
                  <a:lnTo>
                    <a:pt x="915298" y="915298"/>
                  </a:lnTo>
                  <a:lnTo>
                    <a:pt x="0" y="915298"/>
                  </a:lnTo>
                  <a:lnTo>
                    <a:pt x="0" y="0"/>
                  </a:lnTo>
                  <a:close/>
                </a:path>
              </a:pathLst>
            </a:custGeom>
            <a:blipFill rotWithShape="1">
              <a:blip r:embed="rId25">
                <a:alphaModFix/>
              </a:blip>
              <a:stretch>
                <a:fillRect b="0" l="0" r="0" t="0"/>
              </a:stretch>
            </a:blipFill>
            <a:ln>
              <a:noFill/>
            </a:ln>
          </p:spPr>
        </p:sp>
        <p:sp>
          <p:nvSpPr>
            <p:cNvPr id="762" name="Google Shape;762;p26"/>
            <p:cNvSpPr/>
            <p:nvPr/>
          </p:nvSpPr>
          <p:spPr>
            <a:xfrm>
              <a:off x="6676585" y="5092854"/>
              <a:ext cx="1003119" cy="791552"/>
            </a:xfrm>
            <a:custGeom>
              <a:rect b="b" l="l" r="r" t="t"/>
              <a:pathLst>
                <a:path extrusionOk="0" h="791552" w="1003119">
                  <a:moveTo>
                    <a:pt x="0" y="0"/>
                  </a:moveTo>
                  <a:lnTo>
                    <a:pt x="1003119" y="0"/>
                  </a:lnTo>
                  <a:lnTo>
                    <a:pt x="1003119" y="791552"/>
                  </a:lnTo>
                  <a:lnTo>
                    <a:pt x="0" y="791552"/>
                  </a:lnTo>
                  <a:lnTo>
                    <a:pt x="0" y="0"/>
                  </a:lnTo>
                  <a:close/>
                </a:path>
              </a:pathLst>
            </a:custGeom>
            <a:blipFill rotWithShape="1">
              <a:blip r:embed="rId26">
                <a:alphaModFix/>
              </a:blip>
              <a:stretch>
                <a:fillRect b="0" l="0" r="0" t="0"/>
              </a:stretch>
            </a:blipFill>
            <a:ln>
              <a:noFill/>
            </a:ln>
          </p:spPr>
        </p:sp>
        <p:sp>
          <p:nvSpPr>
            <p:cNvPr id="763" name="Google Shape;763;p26"/>
            <p:cNvSpPr/>
            <p:nvPr/>
          </p:nvSpPr>
          <p:spPr>
            <a:xfrm>
              <a:off x="5139080" y="5130054"/>
              <a:ext cx="1034532" cy="622600"/>
            </a:xfrm>
            <a:custGeom>
              <a:rect b="b" l="l" r="r" t="t"/>
              <a:pathLst>
                <a:path extrusionOk="0" h="622600" w="1034532">
                  <a:moveTo>
                    <a:pt x="0" y="0"/>
                  </a:moveTo>
                  <a:lnTo>
                    <a:pt x="1034532" y="0"/>
                  </a:lnTo>
                  <a:lnTo>
                    <a:pt x="1034532" y="622600"/>
                  </a:lnTo>
                  <a:lnTo>
                    <a:pt x="0" y="622600"/>
                  </a:lnTo>
                  <a:lnTo>
                    <a:pt x="0" y="0"/>
                  </a:lnTo>
                  <a:close/>
                </a:path>
              </a:pathLst>
            </a:custGeom>
            <a:blipFill rotWithShape="1">
              <a:blip r:embed="rId27">
                <a:alphaModFix/>
              </a:blip>
              <a:stretch>
                <a:fillRect b="0" l="0" r="0" t="0"/>
              </a:stretch>
            </a:blipFill>
            <a:ln>
              <a:noFill/>
            </a:ln>
          </p:spPr>
        </p:sp>
        <p:sp>
          <p:nvSpPr>
            <p:cNvPr id="764" name="Google Shape;764;p26"/>
            <p:cNvSpPr/>
            <p:nvPr/>
          </p:nvSpPr>
          <p:spPr>
            <a:xfrm>
              <a:off x="2703309" y="5034948"/>
              <a:ext cx="851272" cy="907363"/>
            </a:xfrm>
            <a:custGeom>
              <a:rect b="b" l="l" r="r" t="t"/>
              <a:pathLst>
                <a:path extrusionOk="0" h="907363" w="851272">
                  <a:moveTo>
                    <a:pt x="0" y="0"/>
                  </a:moveTo>
                  <a:lnTo>
                    <a:pt x="851272" y="0"/>
                  </a:lnTo>
                  <a:lnTo>
                    <a:pt x="851272" y="907364"/>
                  </a:lnTo>
                  <a:lnTo>
                    <a:pt x="0" y="907364"/>
                  </a:lnTo>
                  <a:lnTo>
                    <a:pt x="0" y="0"/>
                  </a:lnTo>
                  <a:close/>
                </a:path>
              </a:pathLst>
            </a:custGeom>
            <a:blipFill rotWithShape="1">
              <a:blip r:embed="rId28">
                <a:alphaModFix/>
              </a:blip>
              <a:stretch>
                <a:fillRect b="0" l="0" r="0" t="0"/>
              </a:stretch>
            </a:blipFill>
            <a:ln>
              <a:noFill/>
            </a:ln>
          </p:spPr>
        </p:sp>
        <p:sp>
          <p:nvSpPr>
            <p:cNvPr id="765" name="Google Shape;765;p26"/>
            <p:cNvSpPr/>
            <p:nvPr/>
          </p:nvSpPr>
          <p:spPr>
            <a:xfrm>
              <a:off x="4057554" y="5045578"/>
              <a:ext cx="578553" cy="791552"/>
            </a:xfrm>
            <a:custGeom>
              <a:rect b="b" l="l" r="r" t="t"/>
              <a:pathLst>
                <a:path extrusionOk="0" h="791552" w="578553">
                  <a:moveTo>
                    <a:pt x="0" y="0"/>
                  </a:moveTo>
                  <a:lnTo>
                    <a:pt x="578553" y="0"/>
                  </a:lnTo>
                  <a:lnTo>
                    <a:pt x="578553" y="791552"/>
                  </a:lnTo>
                  <a:lnTo>
                    <a:pt x="0" y="791552"/>
                  </a:lnTo>
                  <a:lnTo>
                    <a:pt x="0" y="0"/>
                  </a:lnTo>
                  <a:close/>
                </a:path>
              </a:pathLst>
            </a:custGeom>
            <a:blipFill rotWithShape="1">
              <a:blip r:embed="rId29">
                <a:alphaModFix/>
              </a:blip>
              <a:stretch>
                <a:fillRect b="0" l="0" r="0" t="0"/>
              </a:stretch>
            </a:blipFill>
            <a:ln>
              <a:noFill/>
            </a:ln>
          </p:spPr>
        </p:sp>
        <p:sp>
          <p:nvSpPr>
            <p:cNvPr id="766" name="Google Shape;766;p26"/>
            <p:cNvSpPr/>
            <p:nvPr/>
          </p:nvSpPr>
          <p:spPr>
            <a:xfrm>
              <a:off x="1536194" y="5034948"/>
              <a:ext cx="661550" cy="907363"/>
            </a:xfrm>
            <a:custGeom>
              <a:rect b="b" l="l" r="r" t="t"/>
              <a:pathLst>
                <a:path extrusionOk="0" h="907363" w="661550">
                  <a:moveTo>
                    <a:pt x="0" y="0"/>
                  </a:moveTo>
                  <a:lnTo>
                    <a:pt x="661551" y="0"/>
                  </a:lnTo>
                  <a:lnTo>
                    <a:pt x="661551" y="907364"/>
                  </a:lnTo>
                  <a:lnTo>
                    <a:pt x="0" y="907364"/>
                  </a:lnTo>
                  <a:lnTo>
                    <a:pt x="0" y="0"/>
                  </a:lnTo>
                  <a:close/>
                </a:path>
              </a:pathLst>
            </a:custGeom>
            <a:blipFill rotWithShape="1">
              <a:blip r:embed="rId30">
                <a:alphaModFix/>
              </a:blip>
              <a:stretch>
                <a:fillRect b="0" l="0" r="0" t="0"/>
              </a:stretch>
            </a:blipFill>
            <a:ln>
              <a:noFill/>
            </a:ln>
          </p:spPr>
        </p:sp>
        <p:sp>
          <p:nvSpPr>
            <p:cNvPr id="767" name="Google Shape;767;p26"/>
            <p:cNvSpPr/>
            <p:nvPr/>
          </p:nvSpPr>
          <p:spPr>
            <a:xfrm>
              <a:off x="9482385" y="5092854"/>
              <a:ext cx="791552" cy="791552"/>
            </a:xfrm>
            <a:custGeom>
              <a:rect b="b" l="l" r="r" t="t"/>
              <a:pathLst>
                <a:path extrusionOk="0" h="791552" w="791552">
                  <a:moveTo>
                    <a:pt x="0" y="0"/>
                  </a:moveTo>
                  <a:lnTo>
                    <a:pt x="791552" y="0"/>
                  </a:lnTo>
                  <a:lnTo>
                    <a:pt x="791552" y="791552"/>
                  </a:lnTo>
                  <a:lnTo>
                    <a:pt x="0" y="791552"/>
                  </a:lnTo>
                  <a:lnTo>
                    <a:pt x="0" y="0"/>
                  </a:lnTo>
                  <a:close/>
                </a:path>
              </a:pathLst>
            </a:custGeom>
            <a:blipFill rotWithShape="1">
              <a:blip r:embed="rId31">
                <a:alphaModFix/>
              </a:blip>
              <a:stretch>
                <a:fillRect b="0" l="0" r="0" t="0"/>
              </a:stretch>
            </a:blipFill>
            <a:ln>
              <a:noFill/>
            </a:ln>
          </p:spPr>
        </p:sp>
        <p:sp>
          <p:nvSpPr>
            <p:cNvPr id="768" name="Google Shape;768;p26"/>
            <p:cNvSpPr/>
            <p:nvPr/>
          </p:nvSpPr>
          <p:spPr>
            <a:xfrm>
              <a:off x="8186564" y="5092854"/>
              <a:ext cx="791552" cy="791552"/>
            </a:xfrm>
            <a:custGeom>
              <a:rect b="b" l="l" r="r" t="t"/>
              <a:pathLst>
                <a:path extrusionOk="0" h="791552" w="791552">
                  <a:moveTo>
                    <a:pt x="0" y="0"/>
                  </a:moveTo>
                  <a:lnTo>
                    <a:pt x="791552" y="0"/>
                  </a:lnTo>
                  <a:lnTo>
                    <a:pt x="791552" y="791552"/>
                  </a:lnTo>
                  <a:lnTo>
                    <a:pt x="0" y="791552"/>
                  </a:lnTo>
                  <a:lnTo>
                    <a:pt x="0" y="0"/>
                  </a:lnTo>
                  <a:close/>
                </a:path>
              </a:pathLst>
            </a:custGeom>
            <a:blipFill rotWithShape="1">
              <a:blip r:embed="rId32">
                <a:alphaModFix/>
              </a:blip>
              <a:stretch>
                <a:fillRect b="0" l="0" r="0" t="0"/>
              </a:stretch>
            </a:blipFill>
            <a:ln>
              <a:noFill/>
            </a:ln>
          </p:spPr>
        </p:sp>
        <p:sp>
          <p:nvSpPr>
            <p:cNvPr id="769" name="Google Shape;769;p26"/>
            <p:cNvSpPr/>
            <p:nvPr/>
          </p:nvSpPr>
          <p:spPr>
            <a:xfrm>
              <a:off x="6643" y="4983705"/>
              <a:ext cx="1025283" cy="915298"/>
            </a:xfrm>
            <a:custGeom>
              <a:rect b="b" l="l" r="r" t="t"/>
              <a:pathLst>
                <a:path extrusionOk="0" h="915298" w="1025283">
                  <a:moveTo>
                    <a:pt x="0" y="0"/>
                  </a:moveTo>
                  <a:lnTo>
                    <a:pt x="1025283" y="0"/>
                  </a:lnTo>
                  <a:lnTo>
                    <a:pt x="1025283" y="915298"/>
                  </a:lnTo>
                  <a:lnTo>
                    <a:pt x="0" y="915298"/>
                  </a:lnTo>
                  <a:lnTo>
                    <a:pt x="0" y="0"/>
                  </a:lnTo>
                  <a:close/>
                </a:path>
              </a:pathLst>
            </a:custGeom>
            <a:blipFill rotWithShape="1">
              <a:blip r:embed="rId33">
                <a:alphaModFix/>
              </a:blip>
              <a:stretch>
                <a:fillRect b="0" l="0" r="0" t="0"/>
              </a:stretch>
            </a:blipFill>
            <a:ln>
              <a:noFill/>
            </a:ln>
          </p:spPr>
        </p:sp>
        <p:sp>
          <p:nvSpPr>
            <p:cNvPr id="770" name="Google Shape;770;p26"/>
            <p:cNvSpPr/>
            <p:nvPr/>
          </p:nvSpPr>
          <p:spPr>
            <a:xfrm>
              <a:off x="9287756" y="6787733"/>
              <a:ext cx="783600" cy="896008"/>
            </a:xfrm>
            <a:custGeom>
              <a:rect b="b" l="l" r="r" t="t"/>
              <a:pathLst>
                <a:path extrusionOk="0" h="896008" w="783600">
                  <a:moveTo>
                    <a:pt x="0" y="0"/>
                  </a:moveTo>
                  <a:lnTo>
                    <a:pt x="783600" y="0"/>
                  </a:lnTo>
                  <a:lnTo>
                    <a:pt x="783600" y="896008"/>
                  </a:lnTo>
                  <a:lnTo>
                    <a:pt x="0" y="896008"/>
                  </a:lnTo>
                  <a:lnTo>
                    <a:pt x="0" y="0"/>
                  </a:lnTo>
                  <a:close/>
                </a:path>
              </a:pathLst>
            </a:custGeom>
            <a:blipFill rotWithShape="1">
              <a:blip r:embed="rId34">
                <a:alphaModFix/>
              </a:blip>
              <a:stretch>
                <a:fillRect b="0" l="0" r="0" t="0"/>
              </a:stretch>
            </a:blipFill>
            <a:ln>
              <a:noFill/>
            </a:ln>
          </p:spPr>
        </p:sp>
        <p:sp>
          <p:nvSpPr>
            <p:cNvPr id="771" name="Google Shape;771;p26"/>
            <p:cNvSpPr/>
            <p:nvPr/>
          </p:nvSpPr>
          <p:spPr>
            <a:xfrm>
              <a:off x="7736603" y="6905549"/>
              <a:ext cx="943394" cy="660376"/>
            </a:xfrm>
            <a:custGeom>
              <a:rect b="b" l="l" r="r" t="t"/>
              <a:pathLst>
                <a:path extrusionOk="0" h="660376" w="943394">
                  <a:moveTo>
                    <a:pt x="0" y="0"/>
                  </a:moveTo>
                  <a:lnTo>
                    <a:pt x="943394" y="0"/>
                  </a:lnTo>
                  <a:lnTo>
                    <a:pt x="943394" y="660376"/>
                  </a:lnTo>
                  <a:lnTo>
                    <a:pt x="0" y="660376"/>
                  </a:lnTo>
                  <a:lnTo>
                    <a:pt x="0" y="0"/>
                  </a:lnTo>
                  <a:close/>
                </a:path>
              </a:pathLst>
            </a:custGeom>
            <a:blipFill rotWithShape="1">
              <a:blip r:embed="rId35">
                <a:alphaModFix/>
              </a:blip>
              <a:stretch>
                <a:fillRect b="0" l="0" r="0" t="0"/>
              </a:stretch>
            </a:blipFill>
            <a:ln>
              <a:noFill/>
            </a:ln>
          </p:spPr>
        </p:sp>
        <p:sp>
          <p:nvSpPr>
            <p:cNvPr id="772" name="Google Shape;772;p26"/>
            <p:cNvSpPr/>
            <p:nvPr/>
          </p:nvSpPr>
          <p:spPr>
            <a:xfrm>
              <a:off x="6313435" y="6905549"/>
              <a:ext cx="807126" cy="660376"/>
            </a:xfrm>
            <a:custGeom>
              <a:rect b="b" l="l" r="r" t="t"/>
              <a:pathLst>
                <a:path extrusionOk="0" h="660376" w="807126">
                  <a:moveTo>
                    <a:pt x="0" y="0"/>
                  </a:moveTo>
                  <a:lnTo>
                    <a:pt x="807126" y="0"/>
                  </a:lnTo>
                  <a:lnTo>
                    <a:pt x="807126" y="660376"/>
                  </a:lnTo>
                  <a:lnTo>
                    <a:pt x="0" y="660376"/>
                  </a:lnTo>
                  <a:lnTo>
                    <a:pt x="0" y="0"/>
                  </a:lnTo>
                  <a:close/>
                </a:path>
              </a:pathLst>
            </a:custGeom>
            <a:blipFill rotWithShape="1">
              <a:blip r:embed="rId36">
                <a:alphaModFix/>
              </a:blip>
              <a:stretch>
                <a:fillRect b="0" l="0" r="0" t="0"/>
              </a:stretch>
            </a:blipFill>
            <a:ln>
              <a:noFill/>
            </a:ln>
          </p:spPr>
        </p:sp>
        <p:sp>
          <p:nvSpPr>
            <p:cNvPr id="773" name="Google Shape;773;p26"/>
            <p:cNvSpPr/>
            <p:nvPr/>
          </p:nvSpPr>
          <p:spPr>
            <a:xfrm>
              <a:off x="3986279" y="6787733"/>
              <a:ext cx="451262" cy="896008"/>
            </a:xfrm>
            <a:custGeom>
              <a:rect b="b" l="l" r="r" t="t"/>
              <a:pathLst>
                <a:path extrusionOk="0" h="896008" w="451262">
                  <a:moveTo>
                    <a:pt x="0" y="0"/>
                  </a:moveTo>
                  <a:lnTo>
                    <a:pt x="451262" y="0"/>
                  </a:lnTo>
                  <a:lnTo>
                    <a:pt x="451262" y="896008"/>
                  </a:lnTo>
                  <a:lnTo>
                    <a:pt x="0" y="896008"/>
                  </a:lnTo>
                  <a:lnTo>
                    <a:pt x="0" y="0"/>
                  </a:lnTo>
                  <a:close/>
                </a:path>
              </a:pathLst>
            </a:custGeom>
            <a:blipFill rotWithShape="1">
              <a:blip r:embed="rId37">
                <a:alphaModFix/>
              </a:blip>
              <a:stretch>
                <a:fillRect b="0" l="0" r="0" t="0"/>
              </a:stretch>
            </a:blipFill>
            <a:ln>
              <a:noFill/>
            </a:ln>
          </p:spPr>
        </p:sp>
        <p:sp>
          <p:nvSpPr>
            <p:cNvPr id="774" name="Google Shape;774;p26"/>
            <p:cNvSpPr/>
            <p:nvPr/>
          </p:nvSpPr>
          <p:spPr>
            <a:xfrm>
              <a:off x="5045300" y="6905549"/>
              <a:ext cx="660376" cy="660376"/>
            </a:xfrm>
            <a:custGeom>
              <a:rect b="b" l="l" r="r" t="t"/>
              <a:pathLst>
                <a:path extrusionOk="0" h="660376" w="660376">
                  <a:moveTo>
                    <a:pt x="0" y="0"/>
                  </a:moveTo>
                  <a:lnTo>
                    <a:pt x="660376" y="0"/>
                  </a:lnTo>
                  <a:lnTo>
                    <a:pt x="660376" y="660376"/>
                  </a:lnTo>
                  <a:lnTo>
                    <a:pt x="0" y="660376"/>
                  </a:lnTo>
                  <a:lnTo>
                    <a:pt x="0" y="0"/>
                  </a:lnTo>
                  <a:close/>
                </a:path>
              </a:pathLst>
            </a:custGeom>
            <a:blipFill rotWithShape="1">
              <a:blip r:embed="rId38">
                <a:alphaModFix/>
              </a:blip>
              <a:stretch>
                <a:fillRect b="0" l="0" r="0" t="0"/>
              </a:stretch>
            </a:blipFill>
            <a:ln>
              <a:noFill/>
            </a:ln>
          </p:spPr>
        </p:sp>
        <p:sp>
          <p:nvSpPr>
            <p:cNvPr id="775" name="Google Shape;775;p26"/>
            <p:cNvSpPr/>
            <p:nvPr/>
          </p:nvSpPr>
          <p:spPr>
            <a:xfrm>
              <a:off x="0" y="6707249"/>
              <a:ext cx="568845" cy="1056975"/>
            </a:xfrm>
            <a:custGeom>
              <a:rect b="b" l="l" r="r" t="t"/>
              <a:pathLst>
                <a:path extrusionOk="0" h="1056975" w="568845">
                  <a:moveTo>
                    <a:pt x="0" y="0"/>
                  </a:moveTo>
                  <a:lnTo>
                    <a:pt x="568845" y="0"/>
                  </a:lnTo>
                  <a:lnTo>
                    <a:pt x="568845" y="1056976"/>
                  </a:lnTo>
                  <a:lnTo>
                    <a:pt x="0" y="1056976"/>
                  </a:lnTo>
                  <a:lnTo>
                    <a:pt x="0" y="0"/>
                  </a:lnTo>
                  <a:close/>
                </a:path>
              </a:pathLst>
            </a:custGeom>
            <a:blipFill rotWithShape="1">
              <a:blip r:embed="rId39">
                <a:alphaModFix/>
              </a:blip>
              <a:stretch>
                <a:fillRect b="0" l="0" r="0" t="0"/>
              </a:stretch>
            </a:blipFill>
            <a:ln>
              <a:noFill/>
            </a:ln>
          </p:spPr>
        </p:sp>
        <p:sp>
          <p:nvSpPr>
            <p:cNvPr id="776" name="Google Shape;776;p26"/>
            <p:cNvSpPr/>
            <p:nvPr/>
          </p:nvSpPr>
          <p:spPr>
            <a:xfrm>
              <a:off x="1178260" y="6707249"/>
              <a:ext cx="818675" cy="1056975"/>
            </a:xfrm>
            <a:custGeom>
              <a:rect b="b" l="l" r="r" t="t"/>
              <a:pathLst>
                <a:path extrusionOk="0" h="1056975" w="818675">
                  <a:moveTo>
                    <a:pt x="0" y="0"/>
                  </a:moveTo>
                  <a:lnTo>
                    <a:pt x="818676" y="0"/>
                  </a:lnTo>
                  <a:lnTo>
                    <a:pt x="818676" y="1056976"/>
                  </a:lnTo>
                  <a:lnTo>
                    <a:pt x="0" y="1056976"/>
                  </a:lnTo>
                  <a:lnTo>
                    <a:pt x="0" y="0"/>
                  </a:lnTo>
                  <a:close/>
                </a:path>
              </a:pathLst>
            </a:custGeom>
            <a:blipFill rotWithShape="1">
              <a:blip r:embed="rId40">
                <a:alphaModFix/>
              </a:blip>
              <a:stretch>
                <a:fillRect b="0" l="0" r="0" t="0"/>
              </a:stretch>
            </a:blipFill>
            <a:ln>
              <a:noFill/>
            </a:ln>
          </p:spPr>
        </p:sp>
        <p:sp>
          <p:nvSpPr>
            <p:cNvPr id="777" name="Google Shape;777;p26"/>
            <p:cNvSpPr/>
            <p:nvPr/>
          </p:nvSpPr>
          <p:spPr>
            <a:xfrm>
              <a:off x="2604695" y="6787733"/>
              <a:ext cx="773825" cy="896008"/>
            </a:xfrm>
            <a:custGeom>
              <a:rect b="b" l="l" r="r" t="t"/>
              <a:pathLst>
                <a:path extrusionOk="0" h="896008" w="773825">
                  <a:moveTo>
                    <a:pt x="0" y="0"/>
                  </a:moveTo>
                  <a:lnTo>
                    <a:pt x="773825" y="0"/>
                  </a:lnTo>
                  <a:lnTo>
                    <a:pt x="773825" y="896008"/>
                  </a:lnTo>
                  <a:lnTo>
                    <a:pt x="0" y="896008"/>
                  </a:lnTo>
                  <a:lnTo>
                    <a:pt x="0" y="0"/>
                  </a:lnTo>
                  <a:close/>
                </a:path>
              </a:pathLst>
            </a:custGeom>
            <a:blipFill rotWithShape="1">
              <a:blip r:embed="rId41">
                <a:alphaModFix/>
              </a:blip>
              <a:stretch>
                <a:fillRect b="0" l="0" r="0" t="0"/>
              </a:stretch>
            </a:blipFill>
            <a:ln>
              <a:noFill/>
            </a:ln>
          </p:spPr>
        </p:sp>
      </p:gr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8E7EC"/>
        </a:solidFill>
      </p:bgPr>
    </p:bg>
    <p:spTree>
      <p:nvGrpSpPr>
        <p:cNvPr id="781" name="Shape 781"/>
        <p:cNvGrpSpPr/>
        <p:nvPr/>
      </p:nvGrpSpPr>
      <p:grpSpPr>
        <a:xfrm>
          <a:off x="0" y="0"/>
          <a:ext cx="0" cy="0"/>
          <a:chOff x="0" y="0"/>
          <a:chExt cx="0" cy="0"/>
        </a:xfrm>
      </p:grpSpPr>
      <p:grpSp>
        <p:nvGrpSpPr>
          <p:cNvPr id="782" name="Google Shape;782;p27"/>
          <p:cNvGrpSpPr/>
          <p:nvPr/>
        </p:nvGrpSpPr>
        <p:grpSpPr>
          <a:xfrm>
            <a:off x="2997636" y="1438654"/>
            <a:ext cx="3148876" cy="1287698"/>
            <a:chOff x="0" y="-19050"/>
            <a:chExt cx="1658700" cy="678307"/>
          </a:xfrm>
        </p:grpSpPr>
        <p:sp>
          <p:nvSpPr>
            <p:cNvPr id="783" name="Google Shape;783;p27"/>
            <p:cNvSpPr/>
            <p:nvPr/>
          </p:nvSpPr>
          <p:spPr>
            <a:xfrm>
              <a:off x="0" y="0"/>
              <a:ext cx="1658589" cy="659257"/>
            </a:xfrm>
            <a:custGeom>
              <a:rect b="b" l="l" r="r" t="t"/>
              <a:pathLst>
                <a:path extrusionOk="0" h="659257" w="1658589">
                  <a:moveTo>
                    <a:pt x="29505" y="0"/>
                  </a:moveTo>
                  <a:lnTo>
                    <a:pt x="1629084" y="0"/>
                  </a:lnTo>
                  <a:cubicBezTo>
                    <a:pt x="1636910" y="0"/>
                    <a:pt x="1644414" y="3109"/>
                    <a:pt x="1649948" y="8642"/>
                  </a:cubicBezTo>
                  <a:cubicBezTo>
                    <a:pt x="1655481" y="14175"/>
                    <a:pt x="1658589" y="21680"/>
                    <a:pt x="1658589" y="29505"/>
                  </a:cubicBezTo>
                  <a:lnTo>
                    <a:pt x="1658589" y="629752"/>
                  </a:lnTo>
                  <a:cubicBezTo>
                    <a:pt x="1658589" y="637577"/>
                    <a:pt x="1655481" y="645082"/>
                    <a:pt x="1649948" y="650615"/>
                  </a:cubicBezTo>
                  <a:cubicBezTo>
                    <a:pt x="1644414" y="656149"/>
                    <a:pt x="1636910" y="659257"/>
                    <a:pt x="1629084" y="659257"/>
                  </a:cubicBezTo>
                  <a:lnTo>
                    <a:pt x="29505" y="659257"/>
                  </a:lnTo>
                  <a:cubicBezTo>
                    <a:pt x="21680" y="659257"/>
                    <a:pt x="14175" y="656149"/>
                    <a:pt x="8642" y="650615"/>
                  </a:cubicBezTo>
                  <a:cubicBezTo>
                    <a:pt x="3109" y="645082"/>
                    <a:pt x="0" y="637577"/>
                    <a:pt x="0" y="629752"/>
                  </a:cubicBezTo>
                  <a:lnTo>
                    <a:pt x="0" y="29505"/>
                  </a:lnTo>
                  <a:cubicBezTo>
                    <a:pt x="0" y="21680"/>
                    <a:pt x="3109" y="14175"/>
                    <a:pt x="8642" y="8642"/>
                  </a:cubicBezTo>
                  <a:cubicBezTo>
                    <a:pt x="14175" y="3109"/>
                    <a:pt x="21680" y="0"/>
                    <a:pt x="29505" y="0"/>
                  </a:cubicBezTo>
                  <a:close/>
                </a:path>
              </a:pathLst>
            </a:custGeom>
            <a:solidFill>
              <a:srgbClr val="F0F0F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784" name="Google Shape;784;p27"/>
            <p:cNvSpPr txBox="1"/>
            <p:nvPr/>
          </p:nvSpPr>
          <p:spPr>
            <a:xfrm>
              <a:off x="0" y="-19050"/>
              <a:ext cx="1658700" cy="678300"/>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785" name="Google Shape;785;p27"/>
          <p:cNvSpPr/>
          <p:nvPr/>
        </p:nvSpPr>
        <p:spPr>
          <a:xfrm>
            <a:off x="3389498" y="1697181"/>
            <a:ext cx="2365004" cy="583719"/>
          </a:xfrm>
          <a:custGeom>
            <a:rect b="b" l="l" r="r" t="t"/>
            <a:pathLst>
              <a:path extrusionOk="0" h="1506372" w="6025487">
                <a:moveTo>
                  <a:pt x="0" y="0"/>
                </a:moveTo>
                <a:lnTo>
                  <a:pt x="6025488" y="0"/>
                </a:lnTo>
                <a:lnTo>
                  <a:pt x="6025488" y="1506372"/>
                </a:lnTo>
                <a:lnTo>
                  <a:pt x="0" y="1506372"/>
                </a:lnTo>
                <a:lnTo>
                  <a:pt x="0" y="0"/>
                </a:lnTo>
                <a:close/>
              </a:path>
            </a:pathLst>
          </a:custGeom>
          <a:blipFill rotWithShape="1">
            <a:blip r:embed="rId3">
              <a:alphaModFix/>
            </a:blip>
            <a:stretch>
              <a:fillRect b="0" l="0" r="0" t="0"/>
            </a:stretch>
          </a:blipFill>
          <a:ln>
            <a:noFill/>
          </a:ln>
        </p:spPr>
      </p:sp>
      <p:grpSp>
        <p:nvGrpSpPr>
          <p:cNvPr id="786" name="Google Shape;786;p27"/>
          <p:cNvGrpSpPr/>
          <p:nvPr/>
        </p:nvGrpSpPr>
        <p:grpSpPr>
          <a:xfrm>
            <a:off x="2997636" y="2975962"/>
            <a:ext cx="3148728" cy="1287724"/>
            <a:chOff x="0" y="-19050"/>
            <a:chExt cx="1658589" cy="678307"/>
          </a:xfrm>
        </p:grpSpPr>
        <p:sp>
          <p:nvSpPr>
            <p:cNvPr id="787" name="Google Shape;787;p27"/>
            <p:cNvSpPr/>
            <p:nvPr/>
          </p:nvSpPr>
          <p:spPr>
            <a:xfrm>
              <a:off x="0" y="0"/>
              <a:ext cx="1658589" cy="659257"/>
            </a:xfrm>
            <a:custGeom>
              <a:rect b="b" l="l" r="r" t="t"/>
              <a:pathLst>
                <a:path extrusionOk="0" h="659257" w="1658589">
                  <a:moveTo>
                    <a:pt x="29505" y="0"/>
                  </a:moveTo>
                  <a:lnTo>
                    <a:pt x="1629084" y="0"/>
                  </a:lnTo>
                  <a:cubicBezTo>
                    <a:pt x="1636910" y="0"/>
                    <a:pt x="1644414" y="3109"/>
                    <a:pt x="1649948" y="8642"/>
                  </a:cubicBezTo>
                  <a:cubicBezTo>
                    <a:pt x="1655481" y="14175"/>
                    <a:pt x="1658589" y="21680"/>
                    <a:pt x="1658589" y="29505"/>
                  </a:cubicBezTo>
                  <a:lnTo>
                    <a:pt x="1658589" y="629752"/>
                  </a:lnTo>
                  <a:cubicBezTo>
                    <a:pt x="1658589" y="637577"/>
                    <a:pt x="1655481" y="645082"/>
                    <a:pt x="1649948" y="650615"/>
                  </a:cubicBezTo>
                  <a:cubicBezTo>
                    <a:pt x="1644414" y="656149"/>
                    <a:pt x="1636910" y="659257"/>
                    <a:pt x="1629084" y="659257"/>
                  </a:cubicBezTo>
                  <a:lnTo>
                    <a:pt x="29505" y="659257"/>
                  </a:lnTo>
                  <a:cubicBezTo>
                    <a:pt x="21680" y="659257"/>
                    <a:pt x="14175" y="656149"/>
                    <a:pt x="8642" y="650615"/>
                  </a:cubicBezTo>
                  <a:cubicBezTo>
                    <a:pt x="3109" y="645082"/>
                    <a:pt x="0" y="637577"/>
                    <a:pt x="0" y="629752"/>
                  </a:cubicBezTo>
                  <a:lnTo>
                    <a:pt x="0" y="29505"/>
                  </a:lnTo>
                  <a:cubicBezTo>
                    <a:pt x="0" y="21680"/>
                    <a:pt x="3109" y="14175"/>
                    <a:pt x="8642" y="8642"/>
                  </a:cubicBezTo>
                  <a:cubicBezTo>
                    <a:pt x="14175" y="3109"/>
                    <a:pt x="21680" y="0"/>
                    <a:pt x="29505" y="0"/>
                  </a:cubicBezTo>
                  <a:close/>
                </a:path>
              </a:pathLst>
            </a:custGeom>
            <a:solidFill>
              <a:srgbClr val="F0F0F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788" name="Google Shape;788;p27"/>
            <p:cNvSpPr txBox="1"/>
            <p:nvPr/>
          </p:nvSpPr>
          <p:spPr>
            <a:xfrm>
              <a:off x="0" y="-19050"/>
              <a:ext cx="1658589" cy="678307"/>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789" name="Google Shape;789;p27"/>
          <p:cNvSpPr txBox="1"/>
          <p:nvPr/>
        </p:nvSpPr>
        <p:spPr>
          <a:xfrm>
            <a:off x="1688740" y="935367"/>
            <a:ext cx="5766520" cy="261952"/>
          </a:xfrm>
          <a:prstGeom prst="rect">
            <a:avLst/>
          </a:prstGeom>
          <a:noFill/>
          <a:ln>
            <a:noFill/>
          </a:ln>
        </p:spPr>
        <p:txBody>
          <a:bodyPr anchorCtr="0" anchor="t" bIns="0" lIns="0" spcFirstLastPara="1" rIns="0" wrap="square" tIns="0">
            <a:spAutoFit/>
          </a:bodyPr>
          <a:lstStyle/>
          <a:p>
            <a:pPr indent="0" lvl="0" marL="0" marR="0" rtl="0" algn="ctr">
              <a:lnSpc>
                <a:spcPct val="212045"/>
              </a:lnSpc>
              <a:spcBef>
                <a:spcPts val="0"/>
              </a:spcBef>
              <a:spcAft>
                <a:spcPts val="0"/>
              </a:spcAft>
              <a:buNone/>
            </a:pPr>
            <a:r>
              <a:rPr b="0" i="0" lang="en" sz="1100" u="none" cap="none" strike="noStrike">
                <a:solidFill>
                  <a:srgbClr val="000000"/>
                </a:solidFill>
                <a:latin typeface="Montserrat"/>
                <a:ea typeface="Montserrat"/>
                <a:cs typeface="Montserrat"/>
                <a:sym typeface="Montserrat"/>
              </a:rPr>
              <a:t>This presentation template is free for everyone to use thanks to the following:</a:t>
            </a:r>
            <a:endParaRPr sz="700"/>
          </a:p>
        </p:txBody>
      </p:sp>
      <p:sp>
        <p:nvSpPr>
          <p:cNvPr id="790" name="Google Shape;790;p27"/>
          <p:cNvSpPr txBox="1"/>
          <p:nvPr/>
        </p:nvSpPr>
        <p:spPr>
          <a:xfrm>
            <a:off x="3451491" y="4507848"/>
            <a:ext cx="2241019" cy="337975"/>
          </a:xfrm>
          <a:prstGeom prst="rect">
            <a:avLst/>
          </a:prstGeom>
          <a:noFill/>
          <a:ln>
            <a:noFill/>
          </a:ln>
        </p:spPr>
        <p:txBody>
          <a:bodyPr anchorCtr="0" anchor="t" bIns="0" lIns="0" spcFirstLastPara="1" rIns="0" wrap="square" tIns="0">
            <a:spAutoFit/>
          </a:bodyPr>
          <a:lstStyle/>
          <a:p>
            <a:pPr indent="0" lvl="0" marL="0" marR="0" rtl="0" algn="ctr">
              <a:lnSpc>
                <a:spcPct val="140010"/>
              </a:lnSpc>
              <a:spcBef>
                <a:spcPts val="0"/>
              </a:spcBef>
              <a:spcAft>
                <a:spcPts val="0"/>
              </a:spcAft>
              <a:buNone/>
            </a:pPr>
            <a:r>
              <a:rPr b="0" i="0" lang="en" sz="2000" u="none" cap="none" strike="noStrike">
                <a:solidFill>
                  <a:srgbClr val="000000"/>
                </a:solidFill>
                <a:latin typeface="Playfair Display"/>
                <a:ea typeface="Playfair Display"/>
                <a:cs typeface="Playfair Display"/>
                <a:sym typeface="Playfair Display"/>
              </a:rPr>
              <a:t>Happy designing!</a:t>
            </a:r>
            <a:endParaRPr sz="700"/>
          </a:p>
        </p:txBody>
      </p:sp>
      <p:sp>
        <p:nvSpPr>
          <p:cNvPr id="791" name="Google Shape;791;p27"/>
          <p:cNvSpPr txBox="1"/>
          <p:nvPr/>
        </p:nvSpPr>
        <p:spPr>
          <a:xfrm>
            <a:off x="2105002" y="2393999"/>
            <a:ext cx="4933995" cy="154622"/>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 sz="1000" u="none" cap="none" strike="noStrike">
                <a:solidFill>
                  <a:srgbClr val="000000"/>
                </a:solidFill>
                <a:latin typeface="Arial"/>
                <a:ea typeface="Arial"/>
                <a:cs typeface="Arial"/>
                <a:sym typeface="Arial"/>
              </a:rPr>
              <a:t>for the presentation template</a:t>
            </a:r>
            <a:endParaRPr sz="700"/>
          </a:p>
        </p:txBody>
      </p:sp>
      <p:sp>
        <p:nvSpPr>
          <p:cNvPr id="792" name="Google Shape;792;p27"/>
          <p:cNvSpPr txBox="1"/>
          <p:nvPr/>
        </p:nvSpPr>
        <p:spPr>
          <a:xfrm>
            <a:off x="2105002" y="3746253"/>
            <a:ext cx="4933995" cy="154622"/>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 sz="1000" u="none" cap="none" strike="noStrike">
                <a:solidFill>
                  <a:srgbClr val="000000"/>
                </a:solidFill>
                <a:latin typeface="Arial"/>
                <a:ea typeface="Arial"/>
                <a:cs typeface="Arial"/>
                <a:sym typeface="Arial"/>
              </a:rPr>
              <a:t>for the photos</a:t>
            </a:r>
            <a:endParaRPr sz="700"/>
          </a:p>
        </p:txBody>
      </p:sp>
      <p:sp>
        <p:nvSpPr>
          <p:cNvPr id="793" name="Google Shape;793;p27"/>
          <p:cNvSpPr txBox="1"/>
          <p:nvPr/>
        </p:nvSpPr>
        <p:spPr>
          <a:xfrm>
            <a:off x="2175245" y="310864"/>
            <a:ext cx="4793511" cy="647651"/>
          </a:xfrm>
          <a:prstGeom prst="rect">
            <a:avLst/>
          </a:prstGeom>
          <a:noFill/>
          <a:ln>
            <a:noFill/>
          </a:ln>
        </p:spPr>
        <p:txBody>
          <a:bodyPr anchorCtr="0" anchor="t" bIns="0" lIns="0" spcFirstLastPara="1" rIns="0" wrap="square" tIns="0">
            <a:spAutoFit/>
          </a:bodyPr>
          <a:lstStyle/>
          <a:p>
            <a:pPr indent="0" lvl="0" marL="0" marR="0" rtl="0" algn="ctr">
              <a:lnSpc>
                <a:spcPct val="111996"/>
              </a:lnSpc>
              <a:spcBef>
                <a:spcPts val="0"/>
              </a:spcBef>
              <a:spcAft>
                <a:spcPts val="0"/>
              </a:spcAft>
              <a:buNone/>
            </a:pPr>
            <a:r>
              <a:rPr b="0" i="0" lang="en" sz="4500" u="none" cap="none" strike="noStrike">
                <a:solidFill>
                  <a:srgbClr val="000000"/>
                </a:solidFill>
                <a:latin typeface="Playfair Display"/>
                <a:ea typeface="Playfair Display"/>
                <a:cs typeface="Playfair Display"/>
                <a:sym typeface="Playfair Display"/>
              </a:rPr>
              <a:t>Credits</a:t>
            </a:r>
            <a:endParaRPr sz="700"/>
          </a:p>
        </p:txBody>
      </p:sp>
      <p:sp>
        <p:nvSpPr>
          <p:cNvPr id="794" name="Google Shape;794;p27"/>
          <p:cNvSpPr txBox="1"/>
          <p:nvPr/>
        </p:nvSpPr>
        <p:spPr>
          <a:xfrm>
            <a:off x="3055013" y="3380020"/>
            <a:ext cx="3033973" cy="309083"/>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2400" u="none" cap="none" strike="noStrike">
                <a:solidFill>
                  <a:srgbClr val="0F1A38"/>
                </a:solidFill>
                <a:latin typeface="Arial"/>
                <a:ea typeface="Arial"/>
                <a:cs typeface="Arial"/>
                <a:sym typeface="Arial"/>
              </a:rPr>
              <a:t>Pexels, Pixabay</a:t>
            </a:r>
            <a:endParaRPr sz="700"/>
          </a:p>
        </p:txBody>
      </p:sp>
      <p:grpSp>
        <p:nvGrpSpPr>
          <p:cNvPr id="795" name="Google Shape;795;p27"/>
          <p:cNvGrpSpPr/>
          <p:nvPr/>
        </p:nvGrpSpPr>
        <p:grpSpPr>
          <a:xfrm>
            <a:off x="0" y="-72330"/>
            <a:ext cx="203860" cy="5327731"/>
            <a:chOff x="0" y="-38100"/>
            <a:chExt cx="107383" cy="2806377"/>
          </a:xfrm>
        </p:grpSpPr>
        <p:sp>
          <p:nvSpPr>
            <p:cNvPr id="796" name="Google Shape;796;p27"/>
            <p:cNvSpPr/>
            <p:nvPr/>
          </p:nvSpPr>
          <p:spPr>
            <a:xfrm>
              <a:off x="0" y="0"/>
              <a:ext cx="107383" cy="2768277"/>
            </a:xfrm>
            <a:custGeom>
              <a:rect b="b" l="l" r="r" t="t"/>
              <a:pathLst>
                <a:path extrusionOk="0" h="2768277" w="107383">
                  <a:moveTo>
                    <a:pt x="0" y="0"/>
                  </a:moveTo>
                  <a:lnTo>
                    <a:pt x="107383" y="0"/>
                  </a:lnTo>
                  <a:lnTo>
                    <a:pt x="107383" y="2768277"/>
                  </a:lnTo>
                  <a:lnTo>
                    <a:pt x="0" y="2768277"/>
                  </a:lnTo>
                  <a:close/>
                </a:path>
              </a:pathLst>
            </a:custGeom>
            <a:solidFill>
              <a:srgbClr val="E1C9C3"/>
            </a:solidFill>
            <a:ln>
              <a:noFill/>
            </a:ln>
          </p:spPr>
        </p:sp>
        <p:sp>
          <p:nvSpPr>
            <p:cNvPr id="797" name="Google Shape;797;p27"/>
            <p:cNvSpPr txBox="1"/>
            <p:nvPr/>
          </p:nvSpPr>
          <p:spPr>
            <a:xfrm>
              <a:off x="0" y="-38100"/>
              <a:ext cx="107383" cy="2806377"/>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798" name="Google Shape;798;p27"/>
          <p:cNvGrpSpPr/>
          <p:nvPr/>
        </p:nvGrpSpPr>
        <p:grpSpPr>
          <a:xfrm>
            <a:off x="8950726" y="-72330"/>
            <a:ext cx="184669" cy="5327731"/>
            <a:chOff x="0" y="-38100"/>
            <a:chExt cx="97274" cy="2806377"/>
          </a:xfrm>
        </p:grpSpPr>
        <p:sp>
          <p:nvSpPr>
            <p:cNvPr id="799" name="Google Shape;799;p27"/>
            <p:cNvSpPr/>
            <p:nvPr/>
          </p:nvSpPr>
          <p:spPr>
            <a:xfrm>
              <a:off x="0" y="0"/>
              <a:ext cx="97274" cy="2768277"/>
            </a:xfrm>
            <a:custGeom>
              <a:rect b="b" l="l" r="r" t="t"/>
              <a:pathLst>
                <a:path extrusionOk="0" h="2768277" w="97274">
                  <a:moveTo>
                    <a:pt x="0" y="0"/>
                  </a:moveTo>
                  <a:lnTo>
                    <a:pt x="97274" y="0"/>
                  </a:lnTo>
                  <a:lnTo>
                    <a:pt x="97274" y="2768277"/>
                  </a:lnTo>
                  <a:lnTo>
                    <a:pt x="0" y="2768277"/>
                  </a:lnTo>
                  <a:close/>
                </a:path>
              </a:pathLst>
            </a:custGeom>
            <a:solidFill>
              <a:srgbClr val="E1C9C3"/>
            </a:solidFill>
            <a:ln>
              <a:noFill/>
            </a:ln>
          </p:spPr>
        </p:sp>
        <p:sp>
          <p:nvSpPr>
            <p:cNvPr id="800" name="Google Shape;800;p27"/>
            <p:cNvSpPr txBox="1"/>
            <p:nvPr/>
          </p:nvSpPr>
          <p:spPr>
            <a:xfrm>
              <a:off x="0" y="-38100"/>
              <a:ext cx="97274" cy="2806377"/>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8E7EC"/>
        </a:solidFill>
      </p:bgPr>
    </p:bg>
    <p:spTree>
      <p:nvGrpSpPr>
        <p:cNvPr id="296" name="Shape 296"/>
        <p:cNvGrpSpPr/>
        <p:nvPr/>
      </p:nvGrpSpPr>
      <p:grpSpPr>
        <a:xfrm>
          <a:off x="0" y="0"/>
          <a:ext cx="0" cy="0"/>
          <a:chOff x="0" y="0"/>
          <a:chExt cx="0" cy="0"/>
        </a:xfrm>
      </p:grpSpPr>
      <p:pic>
        <p:nvPicPr>
          <p:cNvPr id="297" name="Google Shape;297;p11"/>
          <p:cNvPicPr preferRelativeResize="0"/>
          <p:nvPr/>
        </p:nvPicPr>
        <p:blipFill rotWithShape="1">
          <a:blip r:embed="rId3">
            <a:alphaModFix/>
          </a:blip>
          <a:srcRect b="7805" l="0" r="0" t="7805"/>
          <a:stretch/>
        </p:blipFill>
        <p:spPr>
          <a:xfrm>
            <a:off x="0" y="0"/>
            <a:ext cx="9144003" cy="5143501"/>
          </a:xfrm>
          <a:prstGeom prst="rect">
            <a:avLst/>
          </a:prstGeom>
          <a:noFill/>
          <a:ln>
            <a:noFill/>
          </a:ln>
        </p:spPr>
      </p:pic>
      <p:grpSp>
        <p:nvGrpSpPr>
          <p:cNvPr id="298" name="Google Shape;298;p11"/>
          <p:cNvGrpSpPr/>
          <p:nvPr/>
        </p:nvGrpSpPr>
        <p:grpSpPr>
          <a:xfrm>
            <a:off x="2458192" y="669135"/>
            <a:ext cx="4227616" cy="3732899"/>
            <a:chOff x="0" y="-38100"/>
            <a:chExt cx="2226892" cy="1966301"/>
          </a:xfrm>
        </p:grpSpPr>
        <p:sp>
          <p:nvSpPr>
            <p:cNvPr id="299" name="Google Shape;299;p11"/>
            <p:cNvSpPr/>
            <p:nvPr/>
          </p:nvSpPr>
          <p:spPr>
            <a:xfrm>
              <a:off x="0" y="0"/>
              <a:ext cx="2226892" cy="1928201"/>
            </a:xfrm>
            <a:custGeom>
              <a:rect b="b" l="l" r="r" t="t"/>
              <a:pathLst>
                <a:path extrusionOk="0" h="1928201" w="2226892">
                  <a:moveTo>
                    <a:pt x="0" y="0"/>
                  </a:moveTo>
                  <a:lnTo>
                    <a:pt x="2226892" y="0"/>
                  </a:lnTo>
                  <a:lnTo>
                    <a:pt x="2226892" y="1928201"/>
                  </a:lnTo>
                  <a:lnTo>
                    <a:pt x="0" y="1928201"/>
                  </a:lnTo>
                  <a:close/>
                </a:path>
              </a:pathLst>
            </a:custGeom>
            <a:solidFill>
              <a:srgbClr val="E1C9C3"/>
            </a:solidFill>
            <a:ln>
              <a:noFill/>
            </a:ln>
          </p:spPr>
        </p:sp>
        <p:sp>
          <p:nvSpPr>
            <p:cNvPr id="300" name="Google Shape;300;p11"/>
            <p:cNvSpPr txBox="1"/>
            <p:nvPr/>
          </p:nvSpPr>
          <p:spPr>
            <a:xfrm>
              <a:off x="0" y="-38100"/>
              <a:ext cx="2226892" cy="1966301"/>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01" name="Google Shape;301;p11"/>
          <p:cNvGrpSpPr/>
          <p:nvPr/>
        </p:nvGrpSpPr>
        <p:grpSpPr>
          <a:xfrm>
            <a:off x="1917123" y="669135"/>
            <a:ext cx="380010" cy="3732899"/>
            <a:chOff x="0" y="-38100"/>
            <a:chExt cx="200170" cy="1966301"/>
          </a:xfrm>
        </p:grpSpPr>
        <p:sp>
          <p:nvSpPr>
            <p:cNvPr id="302" name="Google Shape;302;p11"/>
            <p:cNvSpPr/>
            <p:nvPr/>
          </p:nvSpPr>
          <p:spPr>
            <a:xfrm>
              <a:off x="0" y="0"/>
              <a:ext cx="200170" cy="1928201"/>
            </a:xfrm>
            <a:custGeom>
              <a:rect b="b" l="l" r="r" t="t"/>
              <a:pathLst>
                <a:path extrusionOk="0" h="1928201" w="200170">
                  <a:moveTo>
                    <a:pt x="0" y="0"/>
                  </a:moveTo>
                  <a:lnTo>
                    <a:pt x="200170" y="0"/>
                  </a:lnTo>
                  <a:lnTo>
                    <a:pt x="200170" y="1928201"/>
                  </a:lnTo>
                  <a:lnTo>
                    <a:pt x="0" y="1928201"/>
                  </a:lnTo>
                  <a:close/>
                </a:path>
              </a:pathLst>
            </a:custGeom>
            <a:solidFill>
              <a:srgbClr val="D8E7EC">
                <a:alpha val="58823"/>
              </a:srgbClr>
            </a:solidFill>
            <a:ln>
              <a:noFill/>
            </a:ln>
          </p:spPr>
        </p:sp>
        <p:sp>
          <p:nvSpPr>
            <p:cNvPr id="303" name="Google Shape;303;p11"/>
            <p:cNvSpPr txBox="1"/>
            <p:nvPr/>
          </p:nvSpPr>
          <p:spPr>
            <a:xfrm>
              <a:off x="0" y="-38100"/>
              <a:ext cx="200170" cy="1966301"/>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04" name="Google Shape;304;p11"/>
          <p:cNvGrpSpPr/>
          <p:nvPr/>
        </p:nvGrpSpPr>
        <p:grpSpPr>
          <a:xfrm>
            <a:off x="8630516" y="669135"/>
            <a:ext cx="380010" cy="3732899"/>
            <a:chOff x="0" y="-38100"/>
            <a:chExt cx="200170" cy="1966301"/>
          </a:xfrm>
        </p:grpSpPr>
        <p:sp>
          <p:nvSpPr>
            <p:cNvPr id="305" name="Google Shape;305;p11"/>
            <p:cNvSpPr/>
            <p:nvPr/>
          </p:nvSpPr>
          <p:spPr>
            <a:xfrm>
              <a:off x="0" y="0"/>
              <a:ext cx="200170" cy="1928201"/>
            </a:xfrm>
            <a:custGeom>
              <a:rect b="b" l="l" r="r" t="t"/>
              <a:pathLst>
                <a:path extrusionOk="0" h="1928201" w="200170">
                  <a:moveTo>
                    <a:pt x="0" y="0"/>
                  </a:moveTo>
                  <a:lnTo>
                    <a:pt x="200170" y="0"/>
                  </a:lnTo>
                  <a:lnTo>
                    <a:pt x="200170" y="1928201"/>
                  </a:lnTo>
                  <a:lnTo>
                    <a:pt x="0" y="1928201"/>
                  </a:lnTo>
                  <a:close/>
                </a:path>
              </a:pathLst>
            </a:custGeom>
            <a:solidFill>
              <a:srgbClr val="D8E7EC">
                <a:alpha val="58823"/>
              </a:srgbClr>
            </a:solidFill>
            <a:ln>
              <a:noFill/>
            </a:ln>
          </p:spPr>
        </p:sp>
        <p:sp>
          <p:nvSpPr>
            <p:cNvPr id="306" name="Google Shape;306;p11"/>
            <p:cNvSpPr txBox="1"/>
            <p:nvPr/>
          </p:nvSpPr>
          <p:spPr>
            <a:xfrm>
              <a:off x="0" y="-38100"/>
              <a:ext cx="200170" cy="1966301"/>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07" name="Google Shape;307;p11"/>
          <p:cNvGrpSpPr/>
          <p:nvPr/>
        </p:nvGrpSpPr>
        <p:grpSpPr>
          <a:xfrm>
            <a:off x="1322861" y="669135"/>
            <a:ext cx="380011" cy="3732899"/>
            <a:chOff x="0" y="-38100"/>
            <a:chExt cx="200170" cy="1966301"/>
          </a:xfrm>
        </p:grpSpPr>
        <p:sp>
          <p:nvSpPr>
            <p:cNvPr id="308" name="Google Shape;308;p11"/>
            <p:cNvSpPr/>
            <p:nvPr/>
          </p:nvSpPr>
          <p:spPr>
            <a:xfrm>
              <a:off x="0" y="0"/>
              <a:ext cx="200170" cy="1928201"/>
            </a:xfrm>
            <a:custGeom>
              <a:rect b="b" l="l" r="r" t="t"/>
              <a:pathLst>
                <a:path extrusionOk="0" h="1928201" w="200170">
                  <a:moveTo>
                    <a:pt x="0" y="0"/>
                  </a:moveTo>
                  <a:lnTo>
                    <a:pt x="200170" y="0"/>
                  </a:lnTo>
                  <a:lnTo>
                    <a:pt x="200170" y="1928201"/>
                  </a:lnTo>
                  <a:lnTo>
                    <a:pt x="0" y="1928201"/>
                  </a:lnTo>
                  <a:close/>
                </a:path>
              </a:pathLst>
            </a:custGeom>
            <a:solidFill>
              <a:srgbClr val="D8E7EC">
                <a:alpha val="58823"/>
              </a:srgbClr>
            </a:solidFill>
            <a:ln>
              <a:noFill/>
            </a:ln>
          </p:spPr>
        </p:sp>
        <p:sp>
          <p:nvSpPr>
            <p:cNvPr id="309" name="Google Shape;309;p11"/>
            <p:cNvSpPr txBox="1"/>
            <p:nvPr/>
          </p:nvSpPr>
          <p:spPr>
            <a:xfrm>
              <a:off x="0" y="-38100"/>
              <a:ext cx="200170" cy="1966301"/>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10" name="Google Shape;310;p11"/>
          <p:cNvGrpSpPr/>
          <p:nvPr/>
        </p:nvGrpSpPr>
        <p:grpSpPr>
          <a:xfrm>
            <a:off x="8036255" y="669135"/>
            <a:ext cx="380010" cy="3732899"/>
            <a:chOff x="0" y="-38100"/>
            <a:chExt cx="200170" cy="1966301"/>
          </a:xfrm>
        </p:grpSpPr>
        <p:sp>
          <p:nvSpPr>
            <p:cNvPr id="311" name="Google Shape;311;p11"/>
            <p:cNvSpPr/>
            <p:nvPr/>
          </p:nvSpPr>
          <p:spPr>
            <a:xfrm>
              <a:off x="0" y="0"/>
              <a:ext cx="200170" cy="1928201"/>
            </a:xfrm>
            <a:custGeom>
              <a:rect b="b" l="l" r="r" t="t"/>
              <a:pathLst>
                <a:path extrusionOk="0" h="1928201" w="200170">
                  <a:moveTo>
                    <a:pt x="0" y="0"/>
                  </a:moveTo>
                  <a:lnTo>
                    <a:pt x="200170" y="0"/>
                  </a:lnTo>
                  <a:lnTo>
                    <a:pt x="200170" y="1928201"/>
                  </a:lnTo>
                  <a:lnTo>
                    <a:pt x="0" y="1928201"/>
                  </a:lnTo>
                  <a:close/>
                </a:path>
              </a:pathLst>
            </a:custGeom>
            <a:solidFill>
              <a:srgbClr val="D8E7EC">
                <a:alpha val="58823"/>
              </a:srgbClr>
            </a:solidFill>
            <a:ln>
              <a:noFill/>
            </a:ln>
          </p:spPr>
        </p:sp>
        <p:sp>
          <p:nvSpPr>
            <p:cNvPr id="312" name="Google Shape;312;p11"/>
            <p:cNvSpPr txBox="1"/>
            <p:nvPr/>
          </p:nvSpPr>
          <p:spPr>
            <a:xfrm>
              <a:off x="0" y="-38100"/>
              <a:ext cx="200170" cy="1966301"/>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13" name="Google Shape;313;p11"/>
          <p:cNvGrpSpPr/>
          <p:nvPr/>
        </p:nvGrpSpPr>
        <p:grpSpPr>
          <a:xfrm>
            <a:off x="2705348" y="1539457"/>
            <a:ext cx="3733306" cy="1381587"/>
            <a:chOff x="0" y="-38100"/>
            <a:chExt cx="1966515" cy="727749"/>
          </a:xfrm>
        </p:grpSpPr>
        <p:sp>
          <p:nvSpPr>
            <p:cNvPr id="314" name="Google Shape;314;p11"/>
            <p:cNvSpPr/>
            <p:nvPr/>
          </p:nvSpPr>
          <p:spPr>
            <a:xfrm>
              <a:off x="0" y="0"/>
              <a:ext cx="1966515" cy="689649"/>
            </a:xfrm>
            <a:custGeom>
              <a:rect b="b" l="l" r="r" t="t"/>
              <a:pathLst>
                <a:path extrusionOk="0" h="689649" w="1966515">
                  <a:moveTo>
                    <a:pt x="0" y="0"/>
                  </a:moveTo>
                  <a:lnTo>
                    <a:pt x="1966515" y="0"/>
                  </a:lnTo>
                  <a:lnTo>
                    <a:pt x="1966515" y="689649"/>
                  </a:lnTo>
                  <a:lnTo>
                    <a:pt x="0" y="689649"/>
                  </a:lnTo>
                  <a:close/>
                </a:path>
              </a:pathLst>
            </a:custGeom>
            <a:solidFill>
              <a:srgbClr val="D8E7EC"/>
            </a:solidFill>
            <a:ln>
              <a:noFill/>
            </a:ln>
          </p:spPr>
        </p:sp>
        <p:sp>
          <p:nvSpPr>
            <p:cNvPr id="315" name="Google Shape;315;p11"/>
            <p:cNvSpPr txBox="1"/>
            <p:nvPr/>
          </p:nvSpPr>
          <p:spPr>
            <a:xfrm>
              <a:off x="0" y="-38100"/>
              <a:ext cx="1966515" cy="727748"/>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16" name="Google Shape;316;p11"/>
          <p:cNvGrpSpPr/>
          <p:nvPr/>
        </p:nvGrpSpPr>
        <p:grpSpPr>
          <a:xfrm>
            <a:off x="2705348" y="3474617"/>
            <a:ext cx="3733306" cy="172529"/>
            <a:chOff x="0" y="-38100"/>
            <a:chExt cx="1966515" cy="90879"/>
          </a:xfrm>
        </p:grpSpPr>
        <p:sp>
          <p:nvSpPr>
            <p:cNvPr id="317" name="Google Shape;317;p11"/>
            <p:cNvSpPr/>
            <p:nvPr/>
          </p:nvSpPr>
          <p:spPr>
            <a:xfrm>
              <a:off x="0" y="0"/>
              <a:ext cx="1966515" cy="52779"/>
            </a:xfrm>
            <a:custGeom>
              <a:rect b="b" l="l" r="r" t="t"/>
              <a:pathLst>
                <a:path extrusionOk="0" h="52779" w="1966515">
                  <a:moveTo>
                    <a:pt x="0" y="0"/>
                  </a:moveTo>
                  <a:lnTo>
                    <a:pt x="1966515" y="0"/>
                  </a:lnTo>
                  <a:lnTo>
                    <a:pt x="1966515" y="52779"/>
                  </a:lnTo>
                  <a:lnTo>
                    <a:pt x="0" y="52779"/>
                  </a:lnTo>
                  <a:close/>
                </a:path>
              </a:pathLst>
            </a:custGeom>
            <a:solidFill>
              <a:srgbClr val="D8E7EC"/>
            </a:solidFill>
            <a:ln>
              <a:noFill/>
            </a:ln>
          </p:spPr>
        </p:sp>
        <p:sp>
          <p:nvSpPr>
            <p:cNvPr id="318" name="Google Shape;318;p11"/>
            <p:cNvSpPr txBox="1"/>
            <p:nvPr/>
          </p:nvSpPr>
          <p:spPr>
            <a:xfrm>
              <a:off x="0" y="-38100"/>
              <a:ext cx="1966515" cy="90879"/>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19" name="Google Shape;319;p11"/>
          <p:cNvSpPr txBox="1"/>
          <p:nvPr/>
        </p:nvSpPr>
        <p:spPr>
          <a:xfrm>
            <a:off x="2828663" y="3755871"/>
            <a:ext cx="3486675" cy="459359"/>
          </a:xfrm>
          <a:prstGeom prst="rect">
            <a:avLst/>
          </a:prstGeom>
          <a:noFill/>
          <a:ln>
            <a:noFill/>
          </a:ln>
        </p:spPr>
        <p:txBody>
          <a:bodyPr anchorCtr="0" anchor="t" bIns="0" lIns="0" spcFirstLastPara="1" rIns="0" wrap="square" tIns="0">
            <a:spAutoFit/>
          </a:bodyPr>
          <a:lstStyle/>
          <a:p>
            <a:pPr indent="0" lvl="0" marL="0" marR="0" rtl="0" algn="ctr">
              <a:lnSpc>
                <a:spcPct val="173000"/>
              </a:lnSpc>
              <a:spcBef>
                <a:spcPts val="0"/>
              </a:spcBef>
              <a:spcAft>
                <a:spcPts val="0"/>
              </a:spcAft>
              <a:buNone/>
            </a:pPr>
            <a:r>
              <a:rPr b="0" i="0" lang="en" sz="1100" u="none" cap="none" strike="noStrike">
                <a:solidFill>
                  <a:srgbClr val="000000"/>
                </a:solidFill>
                <a:latin typeface="Nunito"/>
                <a:ea typeface="Nunito"/>
                <a:cs typeface="Nunito"/>
                <a:sym typeface="Nunito"/>
              </a:rPr>
              <a:t>Main building, 123 Anywhere st., Any City</a:t>
            </a:r>
            <a:endParaRPr sz="700"/>
          </a:p>
          <a:p>
            <a:pPr indent="0" lvl="0" marL="0" marR="0" rtl="0" algn="ctr">
              <a:lnSpc>
                <a:spcPct val="173000"/>
              </a:lnSpc>
              <a:spcBef>
                <a:spcPts val="0"/>
              </a:spcBef>
              <a:spcAft>
                <a:spcPts val="0"/>
              </a:spcAft>
              <a:buNone/>
            </a:pPr>
            <a:r>
              <a:rPr b="0" i="0" lang="en" sz="1100" u="none" cap="none" strike="noStrike">
                <a:solidFill>
                  <a:srgbClr val="000000"/>
                </a:solidFill>
                <a:latin typeface="Nunito"/>
                <a:ea typeface="Nunito"/>
                <a:cs typeface="Nunito"/>
                <a:sym typeface="Nunito"/>
              </a:rPr>
              <a:t>at Five o’clock in the Evening</a:t>
            </a:r>
            <a:endParaRPr sz="700"/>
          </a:p>
        </p:txBody>
      </p:sp>
      <p:sp>
        <p:nvSpPr>
          <p:cNvPr id="320" name="Google Shape;320;p11"/>
          <p:cNvSpPr txBox="1"/>
          <p:nvPr/>
        </p:nvSpPr>
        <p:spPr>
          <a:xfrm>
            <a:off x="2912306" y="3133455"/>
            <a:ext cx="3319389" cy="198087"/>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1" i="0" lang="en" sz="1200" u="none" cap="none" strike="noStrike">
                <a:solidFill>
                  <a:srgbClr val="000000"/>
                </a:solidFill>
                <a:latin typeface="Nunito"/>
                <a:ea typeface="Nunito"/>
                <a:cs typeface="Nunito"/>
                <a:sym typeface="Nunito"/>
              </a:rPr>
              <a:t>Sunday 16th October, 2024</a:t>
            </a:r>
            <a:endParaRPr sz="700"/>
          </a:p>
        </p:txBody>
      </p:sp>
      <p:sp>
        <p:nvSpPr>
          <p:cNvPr id="321" name="Google Shape;321;p11"/>
          <p:cNvSpPr txBox="1"/>
          <p:nvPr/>
        </p:nvSpPr>
        <p:spPr>
          <a:xfrm>
            <a:off x="2866796" y="941380"/>
            <a:ext cx="3410407" cy="334930"/>
          </a:xfrm>
          <a:prstGeom prst="rect">
            <a:avLst/>
          </a:prstGeom>
          <a:noFill/>
          <a:ln>
            <a:noFill/>
          </a:ln>
        </p:spPr>
        <p:txBody>
          <a:bodyPr anchorCtr="0" anchor="t" bIns="0" lIns="0" spcFirstLastPara="1" rIns="0" wrap="square" tIns="0">
            <a:spAutoFit/>
          </a:bodyPr>
          <a:lstStyle/>
          <a:p>
            <a:pPr indent="0" lvl="0" marL="0" marR="0" rtl="0" algn="ctr">
              <a:lnSpc>
                <a:spcPct val="140010"/>
              </a:lnSpc>
              <a:spcBef>
                <a:spcPts val="0"/>
              </a:spcBef>
              <a:spcAft>
                <a:spcPts val="0"/>
              </a:spcAft>
              <a:buNone/>
            </a:pPr>
            <a:r>
              <a:rPr b="0" i="0" lang="en" sz="2000" u="none" cap="none" strike="noStrike">
                <a:solidFill>
                  <a:srgbClr val="000000"/>
                </a:solidFill>
                <a:latin typeface="Playfair Display"/>
                <a:ea typeface="Playfair Display"/>
                <a:cs typeface="Playfair Display"/>
                <a:sym typeface="Playfair Display"/>
              </a:rPr>
              <a:t>In loving memory</a:t>
            </a:r>
            <a:endParaRPr sz="700"/>
          </a:p>
        </p:txBody>
      </p:sp>
      <p:sp>
        <p:nvSpPr>
          <p:cNvPr id="322" name="Google Shape;322;p11"/>
          <p:cNvSpPr txBox="1"/>
          <p:nvPr/>
        </p:nvSpPr>
        <p:spPr>
          <a:xfrm>
            <a:off x="3369625" y="1748642"/>
            <a:ext cx="2404800" cy="1015800"/>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None/>
            </a:pPr>
            <a:r>
              <a:rPr b="0" i="0" lang="en" sz="6600" u="none" cap="none" strike="noStrike">
                <a:solidFill>
                  <a:srgbClr val="000000"/>
                </a:solidFill>
                <a:latin typeface="Playfair Display"/>
                <a:ea typeface="Playfair Display"/>
                <a:cs typeface="Playfair Display"/>
                <a:sym typeface="Playfair Display"/>
              </a:rPr>
              <a:t>Name</a:t>
            </a:r>
            <a:endParaRPr sz="700"/>
          </a:p>
        </p:txBody>
      </p:sp>
      <p:grpSp>
        <p:nvGrpSpPr>
          <p:cNvPr id="323" name="Google Shape;323;p11"/>
          <p:cNvGrpSpPr/>
          <p:nvPr/>
        </p:nvGrpSpPr>
        <p:grpSpPr>
          <a:xfrm>
            <a:off x="728601" y="669135"/>
            <a:ext cx="380011" cy="3732899"/>
            <a:chOff x="0" y="-38100"/>
            <a:chExt cx="200170" cy="1966301"/>
          </a:xfrm>
        </p:grpSpPr>
        <p:sp>
          <p:nvSpPr>
            <p:cNvPr id="324" name="Google Shape;324;p11"/>
            <p:cNvSpPr/>
            <p:nvPr/>
          </p:nvSpPr>
          <p:spPr>
            <a:xfrm>
              <a:off x="0" y="0"/>
              <a:ext cx="200170" cy="1928201"/>
            </a:xfrm>
            <a:custGeom>
              <a:rect b="b" l="l" r="r" t="t"/>
              <a:pathLst>
                <a:path extrusionOk="0" h="1928201" w="200170">
                  <a:moveTo>
                    <a:pt x="0" y="0"/>
                  </a:moveTo>
                  <a:lnTo>
                    <a:pt x="200170" y="0"/>
                  </a:lnTo>
                  <a:lnTo>
                    <a:pt x="200170" y="1928201"/>
                  </a:lnTo>
                  <a:lnTo>
                    <a:pt x="0" y="1928201"/>
                  </a:lnTo>
                  <a:close/>
                </a:path>
              </a:pathLst>
            </a:custGeom>
            <a:solidFill>
              <a:srgbClr val="D8E7EC">
                <a:alpha val="58823"/>
              </a:srgbClr>
            </a:solidFill>
            <a:ln>
              <a:noFill/>
            </a:ln>
          </p:spPr>
        </p:sp>
        <p:sp>
          <p:nvSpPr>
            <p:cNvPr id="325" name="Google Shape;325;p11"/>
            <p:cNvSpPr txBox="1"/>
            <p:nvPr/>
          </p:nvSpPr>
          <p:spPr>
            <a:xfrm>
              <a:off x="0" y="-38100"/>
              <a:ext cx="200170" cy="1966301"/>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26" name="Google Shape;326;p11"/>
          <p:cNvGrpSpPr/>
          <p:nvPr/>
        </p:nvGrpSpPr>
        <p:grpSpPr>
          <a:xfrm>
            <a:off x="7441994" y="669135"/>
            <a:ext cx="380010" cy="3732899"/>
            <a:chOff x="0" y="-38100"/>
            <a:chExt cx="200170" cy="1966301"/>
          </a:xfrm>
        </p:grpSpPr>
        <p:sp>
          <p:nvSpPr>
            <p:cNvPr id="327" name="Google Shape;327;p11"/>
            <p:cNvSpPr/>
            <p:nvPr/>
          </p:nvSpPr>
          <p:spPr>
            <a:xfrm>
              <a:off x="0" y="0"/>
              <a:ext cx="200170" cy="1928201"/>
            </a:xfrm>
            <a:custGeom>
              <a:rect b="b" l="l" r="r" t="t"/>
              <a:pathLst>
                <a:path extrusionOk="0" h="1928201" w="200170">
                  <a:moveTo>
                    <a:pt x="0" y="0"/>
                  </a:moveTo>
                  <a:lnTo>
                    <a:pt x="200170" y="0"/>
                  </a:lnTo>
                  <a:lnTo>
                    <a:pt x="200170" y="1928201"/>
                  </a:lnTo>
                  <a:lnTo>
                    <a:pt x="0" y="1928201"/>
                  </a:lnTo>
                  <a:close/>
                </a:path>
              </a:pathLst>
            </a:custGeom>
            <a:solidFill>
              <a:srgbClr val="D8E7EC">
                <a:alpha val="58823"/>
              </a:srgbClr>
            </a:solidFill>
            <a:ln>
              <a:noFill/>
            </a:ln>
          </p:spPr>
        </p:sp>
        <p:sp>
          <p:nvSpPr>
            <p:cNvPr id="328" name="Google Shape;328;p11"/>
            <p:cNvSpPr txBox="1"/>
            <p:nvPr/>
          </p:nvSpPr>
          <p:spPr>
            <a:xfrm>
              <a:off x="0" y="-38100"/>
              <a:ext cx="200170" cy="1966301"/>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29" name="Google Shape;329;p11"/>
          <p:cNvGrpSpPr/>
          <p:nvPr/>
        </p:nvGrpSpPr>
        <p:grpSpPr>
          <a:xfrm>
            <a:off x="134340" y="669135"/>
            <a:ext cx="380011" cy="3732899"/>
            <a:chOff x="0" y="-38100"/>
            <a:chExt cx="200170" cy="1966301"/>
          </a:xfrm>
        </p:grpSpPr>
        <p:sp>
          <p:nvSpPr>
            <p:cNvPr id="330" name="Google Shape;330;p11"/>
            <p:cNvSpPr/>
            <p:nvPr/>
          </p:nvSpPr>
          <p:spPr>
            <a:xfrm>
              <a:off x="0" y="0"/>
              <a:ext cx="200170" cy="1928201"/>
            </a:xfrm>
            <a:custGeom>
              <a:rect b="b" l="l" r="r" t="t"/>
              <a:pathLst>
                <a:path extrusionOk="0" h="1928201" w="200170">
                  <a:moveTo>
                    <a:pt x="0" y="0"/>
                  </a:moveTo>
                  <a:lnTo>
                    <a:pt x="200170" y="0"/>
                  </a:lnTo>
                  <a:lnTo>
                    <a:pt x="200170" y="1928201"/>
                  </a:lnTo>
                  <a:lnTo>
                    <a:pt x="0" y="1928201"/>
                  </a:lnTo>
                  <a:close/>
                </a:path>
              </a:pathLst>
            </a:custGeom>
            <a:solidFill>
              <a:srgbClr val="D8E7EC">
                <a:alpha val="58823"/>
              </a:srgbClr>
            </a:solidFill>
            <a:ln>
              <a:noFill/>
            </a:ln>
          </p:spPr>
        </p:sp>
        <p:sp>
          <p:nvSpPr>
            <p:cNvPr id="331" name="Google Shape;331;p11"/>
            <p:cNvSpPr txBox="1"/>
            <p:nvPr/>
          </p:nvSpPr>
          <p:spPr>
            <a:xfrm>
              <a:off x="0" y="-38100"/>
              <a:ext cx="200170" cy="1966301"/>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32" name="Google Shape;332;p11"/>
          <p:cNvGrpSpPr/>
          <p:nvPr/>
        </p:nvGrpSpPr>
        <p:grpSpPr>
          <a:xfrm>
            <a:off x="6847733" y="669135"/>
            <a:ext cx="380010" cy="3732899"/>
            <a:chOff x="0" y="-38100"/>
            <a:chExt cx="200170" cy="1966301"/>
          </a:xfrm>
        </p:grpSpPr>
        <p:sp>
          <p:nvSpPr>
            <p:cNvPr id="333" name="Google Shape;333;p11"/>
            <p:cNvSpPr/>
            <p:nvPr/>
          </p:nvSpPr>
          <p:spPr>
            <a:xfrm>
              <a:off x="0" y="0"/>
              <a:ext cx="200170" cy="1928201"/>
            </a:xfrm>
            <a:custGeom>
              <a:rect b="b" l="l" r="r" t="t"/>
              <a:pathLst>
                <a:path extrusionOk="0" h="1928201" w="200170">
                  <a:moveTo>
                    <a:pt x="0" y="0"/>
                  </a:moveTo>
                  <a:lnTo>
                    <a:pt x="200170" y="0"/>
                  </a:lnTo>
                  <a:lnTo>
                    <a:pt x="200170" y="1928201"/>
                  </a:lnTo>
                  <a:lnTo>
                    <a:pt x="0" y="1928201"/>
                  </a:lnTo>
                  <a:close/>
                </a:path>
              </a:pathLst>
            </a:custGeom>
            <a:solidFill>
              <a:srgbClr val="D8E7EC">
                <a:alpha val="58823"/>
              </a:srgbClr>
            </a:solidFill>
            <a:ln>
              <a:noFill/>
            </a:ln>
          </p:spPr>
        </p:sp>
        <p:sp>
          <p:nvSpPr>
            <p:cNvPr id="334" name="Google Shape;334;p11"/>
            <p:cNvSpPr txBox="1"/>
            <p:nvPr/>
          </p:nvSpPr>
          <p:spPr>
            <a:xfrm>
              <a:off x="0" y="-38100"/>
              <a:ext cx="200170" cy="1966301"/>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8E7EC"/>
        </a:solidFill>
      </p:bgPr>
    </p:bg>
    <p:spTree>
      <p:nvGrpSpPr>
        <p:cNvPr id="338" name="Shape 338"/>
        <p:cNvGrpSpPr/>
        <p:nvPr/>
      </p:nvGrpSpPr>
      <p:grpSpPr>
        <a:xfrm>
          <a:off x="0" y="0"/>
          <a:ext cx="0" cy="0"/>
          <a:chOff x="0" y="0"/>
          <a:chExt cx="0" cy="0"/>
        </a:xfrm>
      </p:grpSpPr>
      <p:pic>
        <p:nvPicPr>
          <p:cNvPr id="339" name="Google Shape;339;p12"/>
          <p:cNvPicPr preferRelativeResize="0"/>
          <p:nvPr/>
        </p:nvPicPr>
        <p:blipFill>
          <a:blip r:embed="rId3">
            <a:alphaModFix/>
          </a:blip>
          <a:stretch>
            <a:fillRect/>
          </a:stretch>
        </p:blipFill>
        <p:spPr>
          <a:xfrm>
            <a:off x="477225" y="514350"/>
            <a:ext cx="3637699" cy="4116396"/>
          </a:xfrm>
          <a:prstGeom prst="rect">
            <a:avLst/>
          </a:prstGeom>
          <a:noFill/>
          <a:ln>
            <a:noFill/>
          </a:ln>
        </p:spPr>
      </p:pic>
      <p:grpSp>
        <p:nvGrpSpPr>
          <p:cNvPr id="340" name="Google Shape;340;p12"/>
          <p:cNvGrpSpPr/>
          <p:nvPr/>
        </p:nvGrpSpPr>
        <p:grpSpPr>
          <a:xfrm>
            <a:off x="4439159" y="442020"/>
            <a:ext cx="4227616" cy="4187130"/>
            <a:chOff x="0" y="-38100"/>
            <a:chExt cx="2226892" cy="2205567"/>
          </a:xfrm>
        </p:grpSpPr>
        <p:sp>
          <p:nvSpPr>
            <p:cNvPr id="341" name="Google Shape;341;p12"/>
            <p:cNvSpPr/>
            <p:nvPr/>
          </p:nvSpPr>
          <p:spPr>
            <a:xfrm>
              <a:off x="0" y="0"/>
              <a:ext cx="2226892" cy="2167467"/>
            </a:xfrm>
            <a:custGeom>
              <a:rect b="b" l="l" r="r" t="t"/>
              <a:pathLst>
                <a:path extrusionOk="0" h="2167467" w="2226892">
                  <a:moveTo>
                    <a:pt x="0" y="0"/>
                  </a:moveTo>
                  <a:lnTo>
                    <a:pt x="2226892" y="0"/>
                  </a:lnTo>
                  <a:lnTo>
                    <a:pt x="2226892" y="2167467"/>
                  </a:lnTo>
                  <a:lnTo>
                    <a:pt x="0" y="2167467"/>
                  </a:lnTo>
                  <a:close/>
                </a:path>
              </a:pathLst>
            </a:custGeom>
            <a:solidFill>
              <a:srgbClr val="E1C9C3"/>
            </a:solidFill>
            <a:ln>
              <a:noFill/>
            </a:ln>
          </p:spPr>
        </p:sp>
        <p:sp>
          <p:nvSpPr>
            <p:cNvPr id="342" name="Google Shape;342;p12"/>
            <p:cNvSpPr txBox="1"/>
            <p:nvPr/>
          </p:nvSpPr>
          <p:spPr>
            <a:xfrm>
              <a:off x="0" y="-38100"/>
              <a:ext cx="2226892" cy="2205567"/>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43" name="Google Shape;343;p12"/>
          <p:cNvSpPr txBox="1"/>
          <p:nvPr/>
        </p:nvSpPr>
        <p:spPr>
          <a:xfrm>
            <a:off x="5195841" y="789019"/>
            <a:ext cx="2714253" cy="334930"/>
          </a:xfrm>
          <a:prstGeom prst="rect">
            <a:avLst/>
          </a:prstGeom>
          <a:noFill/>
          <a:ln>
            <a:noFill/>
          </a:ln>
        </p:spPr>
        <p:txBody>
          <a:bodyPr anchorCtr="0" anchor="t" bIns="0" lIns="0" spcFirstLastPara="1" rIns="0" wrap="square" tIns="0">
            <a:spAutoFit/>
          </a:bodyPr>
          <a:lstStyle/>
          <a:p>
            <a:pPr indent="0" lvl="0" marL="0" marR="0" rtl="0" algn="ctr">
              <a:lnSpc>
                <a:spcPct val="140010"/>
              </a:lnSpc>
              <a:spcBef>
                <a:spcPts val="0"/>
              </a:spcBef>
              <a:spcAft>
                <a:spcPts val="0"/>
              </a:spcAft>
              <a:buNone/>
            </a:pPr>
            <a:r>
              <a:rPr b="0" i="0" lang="en" sz="2000" u="none" cap="none" strike="noStrike">
                <a:solidFill>
                  <a:srgbClr val="000000"/>
                </a:solidFill>
                <a:latin typeface="Playfair Display"/>
                <a:ea typeface="Playfair Display"/>
                <a:cs typeface="Playfair Display"/>
                <a:sym typeface="Playfair Display"/>
              </a:rPr>
              <a:t>Introduction</a:t>
            </a:r>
            <a:endParaRPr sz="700"/>
          </a:p>
        </p:txBody>
      </p:sp>
      <p:sp>
        <p:nvSpPr>
          <p:cNvPr id="344" name="Google Shape;344;p12"/>
          <p:cNvSpPr txBox="1"/>
          <p:nvPr/>
        </p:nvSpPr>
        <p:spPr>
          <a:xfrm>
            <a:off x="5241331" y="1541323"/>
            <a:ext cx="2623200" cy="1385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4500" u="none" cap="none" strike="noStrike">
                <a:solidFill>
                  <a:srgbClr val="000000"/>
                </a:solidFill>
                <a:latin typeface="Playfair Display"/>
                <a:ea typeface="Playfair Display"/>
                <a:cs typeface="Playfair Display"/>
                <a:sym typeface="Playfair Display"/>
              </a:rPr>
              <a:t>Honoring</a:t>
            </a:r>
            <a:endParaRPr sz="700"/>
          </a:p>
          <a:p>
            <a:pPr indent="0" lvl="0" marL="0" marR="0" rtl="0" algn="ctr">
              <a:lnSpc>
                <a:spcPct val="100000"/>
              </a:lnSpc>
              <a:spcBef>
                <a:spcPts val="0"/>
              </a:spcBef>
              <a:spcAft>
                <a:spcPts val="0"/>
              </a:spcAft>
              <a:buNone/>
            </a:pPr>
            <a:r>
              <a:rPr b="0" i="0" lang="en" sz="4500" u="none" cap="none" strike="noStrike">
                <a:solidFill>
                  <a:srgbClr val="000000"/>
                </a:solidFill>
                <a:latin typeface="Playfair Display"/>
                <a:ea typeface="Playfair Display"/>
                <a:cs typeface="Playfair Display"/>
                <a:sym typeface="Playfair Display"/>
              </a:rPr>
              <a:t>Name</a:t>
            </a:r>
            <a:endParaRPr sz="700"/>
          </a:p>
        </p:txBody>
      </p:sp>
      <p:sp>
        <p:nvSpPr>
          <p:cNvPr id="345" name="Google Shape;345;p12"/>
          <p:cNvSpPr txBox="1"/>
          <p:nvPr/>
        </p:nvSpPr>
        <p:spPr>
          <a:xfrm>
            <a:off x="5133742" y="3147409"/>
            <a:ext cx="2838600" cy="1185300"/>
          </a:xfrm>
          <a:prstGeom prst="rect">
            <a:avLst/>
          </a:prstGeom>
          <a:noFill/>
          <a:ln>
            <a:noFill/>
          </a:ln>
        </p:spPr>
        <p:txBody>
          <a:bodyPr anchorCtr="0" anchor="t" bIns="0" lIns="0" spcFirstLastPara="1" rIns="0" wrap="square" tIns="0">
            <a:spAutoFit/>
          </a:bodyPr>
          <a:lstStyle/>
          <a:p>
            <a:pPr indent="0" lvl="0" marL="0" marR="0" rtl="0" algn="ctr">
              <a:lnSpc>
                <a:spcPct val="150000"/>
              </a:lnSpc>
              <a:spcBef>
                <a:spcPts val="0"/>
              </a:spcBef>
              <a:spcAft>
                <a:spcPts val="0"/>
              </a:spcAft>
              <a:buNone/>
            </a:pPr>
            <a:r>
              <a:rPr b="0" i="0" lang="en" sz="1100" u="none" cap="none" strike="noStrike">
                <a:solidFill>
                  <a:srgbClr val="000000"/>
                </a:solidFill>
                <a:latin typeface="Nunito"/>
                <a:ea typeface="Nunito"/>
                <a:cs typeface="Nunito"/>
                <a:sym typeface="Nunito"/>
              </a:rPr>
              <a:t>Today, we gather to celebrate the life of [Name]. As we reflect on the memories and moments shared with [him/her], we find solace in music, a universal language that speaks to the heart. </a:t>
            </a:r>
            <a:endParaRPr sz="700"/>
          </a:p>
        </p:txBody>
      </p:sp>
      <p:grpSp>
        <p:nvGrpSpPr>
          <p:cNvPr id="346" name="Google Shape;346;p12"/>
          <p:cNvGrpSpPr/>
          <p:nvPr/>
        </p:nvGrpSpPr>
        <p:grpSpPr>
          <a:xfrm>
            <a:off x="4623660" y="669135"/>
            <a:ext cx="152895" cy="3732899"/>
            <a:chOff x="0" y="-38100"/>
            <a:chExt cx="80537" cy="1966301"/>
          </a:xfrm>
        </p:grpSpPr>
        <p:sp>
          <p:nvSpPr>
            <p:cNvPr id="347" name="Google Shape;347;p12"/>
            <p:cNvSpPr/>
            <p:nvPr/>
          </p:nvSpPr>
          <p:spPr>
            <a:xfrm>
              <a:off x="0" y="0"/>
              <a:ext cx="80537" cy="1928201"/>
            </a:xfrm>
            <a:custGeom>
              <a:rect b="b" l="l" r="r" t="t"/>
              <a:pathLst>
                <a:path extrusionOk="0" h="1928201" w="80537">
                  <a:moveTo>
                    <a:pt x="0" y="0"/>
                  </a:moveTo>
                  <a:lnTo>
                    <a:pt x="80537" y="0"/>
                  </a:lnTo>
                  <a:lnTo>
                    <a:pt x="80537" y="1928201"/>
                  </a:lnTo>
                  <a:lnTo>
                    <a:pt x="0" y="1928201"/>
                  </a:lnTo>
                  <a:close/>
                </a:path>
              </a:pathLst>
            </a:custGeom>
            <a:solidFill>
              <a:srgbClr val="D8E7EC"/>
            </a:solidFill>
            <a:ln>
              <a:noFill/>
            </a:ln>
          </p:spPr>
        </p:sp>
        <p:sp>
          <p:nvSpPr>
            <p:cNvPr id="348" name="Google Shape;348;p12"/>
            <p:cNvSpPr txBox="1"/>
            <p:nvPr/>
          </p:nvSpPr>
          <p:spPr>
            <a:xfrm>
              <a:off x="0" y="-38100"/>
              <a:ext cx="80537" cy="1966301"/>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49" name="Google Shape;349;p12"/>
          <p:cNvGrpSpPr/>
          <p:nvPr/>
        </p:nvGrpSpPr>
        <p:grpSpPr>
          <a:xfrm>
            <a:off x="8329380" y="669135"/>
            <a:ext cx="152895" cy="3732899"/>
            <a:chOff x="0" y="-38100"/>
            <a:chExt cx="80537" cy="1966301"/>
          </a:xfrm>
        </p:grpSpPr>
        <p:sp>
          <p:nvSpPr>
            <p:cNvPr id="350" name="Google Shape;350;p12"/>
            <p:cNvSpPr/>
            <p:nvPr/>
          </p:nvSpPr>
          <p:spPr>
            <a:xfrm>
              <a:off x="0" y="0"/>
              <a:ext cx="80537" cy="1928201"/>
            </a:xfrm>
            <a:custGeom>
              <a:rect b="b" l="l" r="r" t="t"/>
              <a:pathLst>
                <a:path extrusionOk="0" h="1928201" w="80537">
                  <a:moveTo>
                    <a:pt x="0" y="0"/>
                  </a:moveTo>
                  <a:lnTo>
                    <a:pt x="80537" y="0"/>
                  </a:lnTo>
                  <a:lnTo>
                    <a:pt x="80537" y="1928201"/>
                  </a:lnTo>
                  <a:lnTo>
                    <a:pt x="0" y="1928201"/>
                  </a:lnTo>
                  <a:close/>
                </a:path>
              </a:pathLst>
            </a:custGeom>
            <a:solidFill>
              <a:srgbClr val="D8E7EC"/>
            </a:solidFill>
            <a:ln>
              <a:noFill/>
            </a:ln>
          </p:spPr>
        </p:sp>
        <p:sp>
          <p:nvSpPr>
            <p:cNvPr id="351" name="Google Shape;351;p12"/>
            <p:cNvSpPr txBox="1"/>
            <p:nvPr/>
          </p:nvSpPr>
          <p:spPr>
            <a:xfrm>
              <a:off x="0" y="-38100"/>
              <a:ext cx="80537" cy="1966301"/>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8E7EC"/>
        </a:solidFill>
      </p:bgPr>
    </p:bg>
    <p:spTree>
      <p:nvGrpSpPr>
        <p:cNvPr id="355" name="Shape 355"/>
        <p:cNvGrpSpPr/>
        <p:nvPr/>
      </p:nvGrpSpPr>
      <p:grpSpPr>
        <a:xfrm>
          <a:off x="0" y="0"/>
          <a:ext cx="0" cy="0"/>
          <a:chOff x="0" y="0"/>
          <a:chExt cx="0" cy="0"/>
        </a:xfrm>
      </p:grpSpPr>
      <p:grpSp>
        <p:nvGrpSpPr>
          <p:cNvPr id="356" name="Google Shape;356;p13"/>
          <p:cNvGrpSpPr/>
          <p:nvPr/>
        </p:nvGrpSpPr>
        <p:grpSpPr>
          <a:xfrm>
            <a:off x="337333" y="2059949"/>
            <a:ext cx="3973781" cy="2428924"/>
            <a:chOff x="0" y="-38100"/>
            <a:chExt cx="2093185" cy="1279433"/>
          </a:xfrm>
        </p:grpSpPr>
        <p:sp>
          <p:nvSpPr>
            <p:cNvPr id="357" name="Google Shape;357;p13"/>
            <p:cNvSpPr/>
            <p:nvPr/>
          </p:nvSpPr>
          <p:spPr>
            <a:xfrm>
              <a:off x="0" y="0"/>
              <a:ext cx="2093185" cy="1241333"/>
            </a:xfrm>
            <a:custGeom>
              <a:rect b="b" l="l" r="r" t="t"/>
              <a:pathLst>
                <a:path extrusionOk="0" h="1241333" w="2093185">
                  <a:moveTo>
                    <a:pt x="0" y="0"/>
                  </a:moveTo>
                  <a:lnTo>
                    <a:pt x="2093185" y="0"/>
                  </a:lnTo>
                  <a:lnTo>
                    <a:pt x="2093185" y="1241333"/>
                  </a:lnTo>
                  <a:lnTo>
                    <a:pt x="0" y="1241333"/>
                  </a:lnTo>
                  <a:close/>
                </a:path>
              </a:pathLst>
            </a:custGeom>
            <a:solidFill>
              <a:srgbClr val="E1C9C3"/>
            </a:solidFill>
            <a:ln>
              <a:noFill/>
            </a:ln>
          </p:spPr>
        </p:sp>
        <p:sp>
          <p:nvSpPr>
            <p:cNvPr id="358" name="Google Shape;358;p13"/>
            <p:cNvSpPr txBox="1"/>
            <p:nvPr/>
          </p:nvSpPr>
          <p:spPr>
            <a:xfrm>
              <a:off x="0" y="-38100"/>
              <a:ext cx="2093185" cy="1279433"/>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59" name="Google Shape;359;p13"/>
          <p:cNvGrpSpPr/>
          <p:nvPr/>
        </p:nvGrpSpPr>
        <p:grpSpPr>
          <a:xfrm>
            <a:off x="337333" y="4564179"/>
            <a:ext cx="3973781" cy="191168"/>
            <a:chOff x="0" y="-38100"/>
            <a:chExt cx="2093185" cy="100697"/>
          </a:xfrm>
        </p:grpSpPr>
        <p:sp>
          <p:nvSpPr>
            <p:cNvPr id="360" name="Google Shape;360;p13"/>
            <p:cNvSpPr/>
            <p:nvPr/>
          </p:nvSpPr>
          <p:spPr>
            <a:xfrm>
              <a:off x="0" y="0"/>
              <a:ext cx="2093185" cy="62597"/>
            </a:xfrm>
            <a:custGeom>
              <a:rect b="b" l="l" r="r" t="t"/>
              <a:pathLst>
                <a:path extrusionOk="0" h="62597" w="2093185">
                  <a:moveTo>
                    <a:pt x="0" y="0"/>
                  </a:moveTo>
                  <a:lnTo>
                    <a:pt x="2093185" y="0"/>
                  </a:lnTo>
                  <a:lnTo>
                    <a:pt x="2093185" y="62597"/>
                  </a:lnTo>
                  <a:lnTo>
                    <a:pt x="0" y="62597"/>
                  </a:lnTo>
                  <a:close/>
                </a:path>
              </a:pathLst>
            </a:custGeom>
            <a:solidFill>
              <a:srgbClr val="E1C9C3"/>
            </a:solidFill>
            <a:ln>
              <a:noFill/>
            </a:ln>
          </p:spPr>
        </p:sp>
        <p:sp>
          <p:nvSpPr>
            <p:cNvPr id="361" name="Google Shape;361;p13"/>
            <p:cNvSpPr txBox="1"/>
            <p:nvPr/>
          </p:nvSpPr>
          <p:spPr>
            <a:xfrm>
              <a:off x="0" y="-38100"/>
              <a:ext cx="2093185" cy="100697"/>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62" name="Google Shape;362;p13"/>
          <p:cNvGrpSpPr/>
          <p:nvPr/>
        </p:nvGrpSpPr>
        <p:grpSpPr>
          <a:xfrm>
            <a:off x="4832886" y="4564179"/>
            <a:ext cx="3973781" cy="191168"/>
            <a:chOff x="0" y="-38100"/>
            <a:chExt cx="2093185" cy="100697"/>
          </a:xfrm>
        </p:grpSpPr>
        <p:sp>
          <p:nvSpPr>
            <p:cNvPr id="363" name="Google Shape;363;p13"/>
            <p:cNvSpPr/>
            <p:nvPr/>
          </p:nvSpPr>
          <p:spPr>
            <a:xfrm>
              <a:off x="0" y="0"/>
              <a:ext cx="2093185" cy="62597"/>
            </a:xfrm>
            <a:custGeom>
              <a:rect b="b" l="l" r="r" t="t"/>
              <a:pathLst>
                <a:path extrusionOk="0" h="62597" w="2093185">
                  <a:moveTo>
                    <a:pt x="0" y="0"/>
                  </a:moveTo>
                  <a:lnTo>
                    <a:pt x="2093185" y="0"/>
                  </a:lnTo>
                  <a:lnTo>
                    <a:pt x="2093185" y="62597"/>
                  </a:lnTo>
                  <a:lnTo>
                    <a:pt x="0" y="62597"/>
                  </a:lnTo>
                  <a:close/>
                </a:path>
              </a:pathLst>
            </a:custGeom>
            <a:solidFill>
              <a:srgbClr val="E1C9C3"/>
            </a:solidFill>
            <a:ln>
              <a:noFill/>
            </a:ln>
          </p:spPr>
        </p:sp>
        <p:sp>
          <p:nvSpPr>
            <p:cNvPr id="364" name="Google Shape;364;p13"/>
            <p:cNvSpPr txBox="1"/>
            <p:nvPr/>
          </p:nvSpPr>
          <p:spPr>
            <a:xfrm>
              <a:off x="0" y="-38100"/>
              <a:ext cx="2093185" cy="100697"/>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65" name="Google Shape;365;p13"/>
          <p:cNvGrpSpPr/>
          <p:nvPr/>
        </p:nvGrpSpPr>
        <p:grpSpPr>
          <a:xfrm>
            <a:off x="337333" y="4821129"/>
            <a:ext cx="3973781" cy="191168"/>
            <a:chOff x="0" y="-38100"/>
            <a:chExt cx="2093185" cy="100697"/>
          </a:xfrm>
        </p:grpSpPr>
        <p:sp>
          <p:nvSpPr>
            <p:cNvPr id="366" name="Google Shape;366;p13"/>
            <p:cNvSpPr/>
            <p:nvPr/>
          </p:nvSpPr>
          <p:spPr>
            <a:xfrm>
              <a:off x="0" y="0"/>
              <a:ext cx="2093185" cy="62597"/>
            </a:xfrm>
            <a:custGeom>
              <a:rect b="b" l="l" r="r" t="t"/>
              <a:pathLst>
                <a:path extrusionOk="0" h="62597" w="2093185">
                  <a:moveTo>
                    <a:pt x="0" y="0"/>
                  </a:moveTo>
                  <a:lnTo>
                    <a:pt x="2093185" y="0"/>
                  </a:lnTo>
                  <a:lnTo>
                    <a:pt x="2093185" y="62597"/>
                  </a:lnTo>
                  <a:lnTo>
                    <a:pt x="0" y="62597"/>
                  </a:lnTo>
                  <a:close/>
                </a:path>
              </a:pathLst>
            </a:custGeom>
            <a:solidFill>
              <a:srgbClr val="E1C9C3"/>
            </a:solidFill>
            <a:ln>
              <a:noFill/>
            </a:ln>
          </p:spPr>
        </p:sp>
        <p:sp>
          <p:nvSpPr>
            <p:cNvPr id="367" name="Google Shape;367;p13"/>
            <p:cNvSpPr txBox="1"/>
            <p:nvPr/>
          </p:nvSpPr>
          <p:spPr>
            <a:xfrm>
              <a:off x="0" y="-38100"/>
              <a:ext cx="2093185" cy="100697"/>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68" name="Google Shape;368;p13"/>
          <p:cNvGrpSpPr/>
          <p:nvPr/>
        </p:nvGrpSpPr>
        <p:grpSpPr>
          <a:xfrm>
            <a:off x="4832886" y="4821129"/>
            <a:ext cx="3973781" cy="191168"/>
            <a:chOff x="0" y="-38100"/>
            <a:chExt cx="2093185" cy="100697"/>
          </a:xfrm>
        </p:grpSpPr>
        <p:sp>
          <p:nvSpPr>
            <p:cNvPr id="369" name="Google Shape;369;p13"/>
            <p:cNvSpPr/>
            <p:nvPr/>
          </p:nvSpPr>
          <p:spPr>
            <a:xfrm>
              <a:off x="0" y="0"/>
              <a:ext cx="2093185" cy="62597"/>
            </a:xfrm>
            <a:custGeom>
              <a:rect b="b" l="l" r="r" t="t"/>
              <a:pathLst>
                <a:path extrusionOk="0" h="62597" w="2093185">
                  <a:moveTo>
                    <a:pt x="0" y="0"/>
                  </a:moveTo>
                  <a:lnTo>
                    <a:pt x="2093185" y="0"/>
                  </a:lnTo>
                  <a:lnTo>
                    <a:pt x="2093185" y="62597"/>
                  </a:lnTo>
                  <a:lnTo>
                    <a:pt x="0" y="62597"/>
                  </a:lnTo>
                  <a:close/>
                </a:path>
              </a:pathLst>
            </a:custGeom>
            <a:solidFill>
              <a:srgbClr val="E1C9C3"/>
            </a:solidFill>
            <a:ln>
              <a:noFill/>
            </a:ln>
          </p:spPr>
        </p:sp>
        <p:sp>
          <p:nvSpPr>
            <p:cNvPr id="370" name="Google Shape;370;p13"/>
            <p:cNvSpPr txBox="1"/>
            <p:nvPr/>
          </p:nvSpPr>
          <p:spPr>
            <a:xfrm>
              <a:off x="0" y="-38100"/>
              <a:ext cx="2093185" cy="100697"/>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71" name="Google Shape;371;p13"/>
          <p:cNvSpPr txBox="1"/>
          <p:nvPr/>
        </p:nvSpPr>
        <p:spPr>
          <a:xfrm>
            <a:off x="675921" y="2352553"/>
            <a:ext cx="1828397" cy="169846"/>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1000" u="none" cap="none" strike="noStrike">
                <a:solidFill>
                  <a:srgbClr val="000000"/>
                </a:solidFill>
                <a:latin typeface="Nunito"/>
                <a:ea typeface="Nunito"/>
                <a:cs typeface="Nunito"/>
                <a:sym typeface="Nunito"/>
              </a:rPr>
              <a:t>Opening Prayer</a:t>
            </a:r>
            <a:endParaRPr sz="700"/>
          </a:p>
        </p:txBody>
      </p:sp>
      <p:sp>
        <p:nvSpPr>
          <p:cNvPr id="372" name="Google Shape;372;p13"/>
          <p:cNvSpPr txBox="1"/>
          <p:nvPr/>
        </p:nvSpPr>
        <p:spPr>
          <a:xfrm>
            <a:off x="2767318" y="2352553"/>
            <a:ext cx="1269128" cy="169846"/>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1000" u="none" cap="none" strike="noStrike">
                <a:solidFill>
                  <a:srgbClr val="000000"/>
                </a:solidFill>
                <a:latin typeface="Nunito"/>
                <a:ea typeface="Nunito"/>
                <a:cs typeface="Nunito"/>
                <a:sym typeface="Nunito"/>
              </a:rPr>
              <a:t>8:00 a.m. - 8:15 a.m.</a:t>
            </a:r>
            <a:endParaRPr sz="700"/>
          </a:p>
        </p:txBody>
      </p:sp>
      <p:sp>
        <p:nvSpPr>
          <p:cNvPr id="373" name="Google Shape;373;p13"/>
          <p:cNvSpPr txBox="1"/>
          <p:nvPr/>
        </p:nvSpPr>
        <p:spPr>
          <a:xfrm>
            <a:off x="675921" y="2700675"/>
            <a:ext cx="1828397" cy="169846"/>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1000" u="none" cap="none" strike="noStrike">
                <a:solidFill>
                  <a:srgbClr val="000000"/>
                </a:solidFill>
                <a:latin typeface="Nunito"/>
                <a:ea typeface="Nunito"/>
                <a:cs typeface="Nunito"/>
                <a:sym typeface="Nunito"/>
              </a:rPr>
              <a:t>Reflections on the Life </a:t>
            </a:r>
            <a:endParaRPr sz="700"/>
          </a:p>
        </p:txBody>
      </p:sp>
      <p:sp>
        <p:nvSpPr>
          <p:cNvPr id="374" name="Google Shape;374;p13"/>
          <p:cNvSpPr txBox="1"/>
          <p:nvPr/>
        </p:nvSpPr>
        <p:spPr>
          <a:xfrm>
            <a:off x="2767318" y="2700675"/>
            <a:ext cx="1269128" cy="169846"/>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1000" u="none" cap="none" strike="noStrike">
                <a:solidFill>
                  <a:srgbClr val="000000"/>
                </a:solidFill>
                <a:latin typeface="Nunito"/>
                <a:ea typeface="Nunito"/>
                <a:cs typeface="Nunito"/>
                <a:sym typeface="Nunito"/>
              </a:rPr>
              <a:t>8:15 a.m. - 8:30 a.m.</a:t>
            </a:r>
            <a:endParaRPr sz="700"/>
          </a:p>
        </p:txBody>
      </p:sp>
      <p:sp>
        <p:nvSpPr>
          <p:cNvPr id="375" name="Google Shape;375;p13"/>
          <p:cNvSpPr txBox="1"/>
          <p:nvPr/>
        </p:nvSpPr>
        <p:spPr>
          <a:xfrm>
            <a:off x="675921" y="3048796"/>
            <a:ext cx="1828397" cy="169846"/>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1000" u="none" cap="none" strike="noStrike">
                <a:solidFill>
                  <a:srgbClr val="000000"/>
                </a:solidFill>
                <a:latin typeface="Nunito"/>
                <a:ea typeface="Nunito"/>
                <a:cs typeface="Nunito"/>
                <a:sym typeface="Nunito"/>
              </a:rPr>
              <a:t>Selected Musical Piece</a:t>
            </a:r>
            <a:endParaRPr sz="700"/>
          </a:p>
        </p:txBody>
      </p:sp>
      <p:sp>
        <p:nvSpPr>
          <p:cNvPr id="376" name="Google Shape;376;p13"/>
          <p:cNvSpPr txBox="1"/>
          <p:nvPr/>
        </p:nvSpPr>
        <p:spPr>
          <a:xfrm>
            <a:off x="2767318" y="3048796"/>
            <a:ext cx="1269128" cy="169846"/>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1000" u="none" cap="none" strike="noStrike">
                <a:solidFill>
                  <a:srgbClr val="000000"/>
                </a:solidFill>
                <a:latin typeface="Nunito"/>
                <a:ea typeface="Nunito"/>
                <a:cs typeface="Nunito"/>
                <a:sym typeface="Nunito"/>
              </a:rPr>
              <a:t>8:30 a.m. - 8:45 a.m.</a:t>
            </a:r>
            <a:endParaRPr sz="700"/>
          </a:p>
        </p:txBody>
      </p:sp>
      <p:sp>
        <p:nvSpPr>
          <p:cNvPr id="377" name="Google Shape;377;p13"/>
          <p:cNvSpPr txBox="1"/>
          <p:nvPr/>
        </p:nvSpPr>
        <p:spPr>
          <a:xfrm>
            <a:off x="675921" y="3396918"/>
            <a:ext cx="1828397" cy="169846"/>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1000" u="none" cap="none" strike="noStrike">
                <a:solidFill>
                  <a:srgbClr val="000000"/>
                </a:solidFill>
                <a:latin typeface="Nunito"/>
                <a:ea typeface="Nunito"/>
                <a:cs typeface="Nunito"/>
                <a:sym typeface="Nunito"/>
              </a:rPr>
              <a:t>Tribute Video</a:t>
            </a:r>
            <a:endParaRPr sz="700"/>
          </a:p>
        </p:txBody>
      </p:sp>
      <p:sp>
        <p:nvSpPr>
          <p:cNvPr id="378" name="Google Shape;378;p13"/>
          <p:cNvSpPr txBox="1"/>
          <p:nvPr/>
        </p:nvSpPr>
        <p:spPr>
          <a:xfrm>
            <a:off x="2767318" y="3396918"/>
            <a:ext cx="1269128" cy="169846"/>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1000" u="none" cap="none" strike="noStrike">
                <a:solidFill>
                  <a:srgbClr val="000000"/>
                </a:solidFill>
                <a:latin typeface="Nunito"/>
                <a:ea typeface="Nunito"/>
                <a:cs typeface="Nunito"/>
                <a:sym typeface="Nunito"/>
              </a:rPr>
              <a:t>8:45 a.m. - 9:00 a.m.</a:t>
            </a:r>
            <a:endParaRPr sz="700"/>
          </a:p>
        </p:txBody>
      </p:sp>
      <p:sp>
        <p:nvSpPr>
          <p:cNvPr id="379" name="Google Shape;379;p13"/>
          <p:cNvSpPr txBox="1"/>
          <p:nvPr/>
        </p:nvSpPr>
        <p:spPr>
          <a:xfrm>
            <a:off x="675921" y="3745039"/>
            <a:ext cx="1828397" cy="169846"/>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1000" u="none" cap="none" strike="noStrike">
                <a:solidFill>
                  <a:srgbClr val="000000"/>
                </a:solidFill>
                <a:latin typeface="Nunito"/>
                <a:ea typeface="Nunito"/>
                <a:cs typeface="Nunito"/>
                <a:sym typeface="Nunito"/>
              </a:rPr>
              <a:t>Scripture Reading</a:t>
            </a:r>
            <a:endParaRPr sz="700"/>
          </a:p>
        </p:txBody>
      </p:sp>
      <p:sp>
        <p:nvSpPr>
          <p:cNvPr id="380" name="Google Shape;380;p13"/>
          <p:cNvSpPr txBox="1"/>
          <p:nvPr/>
        </p:nvSpPr>
        <p:spPr>
          <a:xfrm>
            <a:off x="2767318" y="3745039"/>
            <a:ext cx="1269128" cy="169846"/>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1000" u="none" cap="none" strike="noStrike">
                <a:solidFill>
                  <a:srgbClr val="000000"/>
                </a:solidFill>
                <a:latin typeface="Nunito"/>
                <a:ea typeface="Nunito"/>
                <a:cs typeface="Nunito"/>
                <a:sym typeface="Nunito"/>
              </a:rPr>
              <a:t>9:00 a.m. - 9:15 a.m.</a:t>
            </a:r>
            <a:endParaRPr sz="700"/>
          </a:p>
        </p:txBody>
      </p:sp>
      <p:sp>
        <p:nvSpPr>
          <p:cNvPr id="381" name="Google Shape;381;p13"/>
          <p:cNvSpPr txBox="1"/>
          <p:nvPr/>
        </p:nvSpPr>
        <p:spPr>
          <a:xfrm>
            <a:off x="675921" y="4093160"/>
            <a:ext cx="1828397" cy="169846"/>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1000" u="none" cap="none" strike="noStrike">
                <a:solidFill>
                  <a:srgbClr val="000000"/>
                </a:solidFill>
                <a:latin typeface="Nunito"/>
                <a:ea typeface="Nunito"/>
                <a:cs typeface="Nunito"/>
                <a:sym typeface="Nunito"/>
              </a:rPr>
              <a:t>Memorial Speech</a:t>
            </a:r>
            <a:endParaRPr sz="700"/>
          </a:p>
        </p:txBody>
      </p:sp>
      <p:sp>
        <p:nvSpPr>
          <p:cNvPr id="382" name="Google Shape;382;p13"/>
          <p:cNvSpPr txBox="1"/>
          <p:nvPr/>
        </p:nvSpPr>
        <p:spPr>
          <a:xfrm>
            <a:off x="2767318" y="4093160"/>
            <a:ext cx="1269128" cy="169846"/>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1000" u="none" cap="none" strike="noStrike">
                <a:solidFill>
                  <a:srgbClr val="000000"/>
                </a:solidFill>
                <a:latin typeface="Nunito"/>
                <a:ea typeface="Nunito"/>
                <a:cs typeface="Nunito"/>
                <a:sym typeface="Nunito"/>
              </a:rPr>
              <a:t>9:15 a.m. - 9:30 a.m.</a:t>
            </a:r>
            <a:endParaRPr sz="700"/>
          </a:p>
        </p:txBody>
      </p:sp>
      <p:grpSp>
        <p:nvGrpSpPr>
          <p:cNvPr id="383" name="Google Shape;383;p13"/>
          <p:cNvGrpSpPr/>
          <p:nvPr/>
        </p:nvGrpSpPr>
        <p:grpSpPr>
          <a:xfrm>
            <a:off x="4832886" y="2059949"/>
            <a:ext cx="3973781" cy="2428924"/>
            <a:chOff x="0" y="-38100"/>
            <a:chExt cx="2093185" cy="1279433"/>
          </a:xfrm>
        </p:grpSpPr>
        <p:sp>
          <p:nvSpPr>
            <p:cNvPr id="384" name="Google Shape;384;p13"/>
            <p:cNvSpPr/>
            <p:nvPr/>
          </p:nvSpPr>
          <p:spPr>
            <a:xfrm>
              <a:off x="0" y="0"/>
              <a:ext cx="2093185" cy="1241333"/>
            </a:xfrm>
            <a:custGeom>
              <a:rect b="b" l="l" r="r" t="t"/>
              <a:pathLst>
                <a:path extrusionOk="0" h="1241333" w="2093185">
                  <a:moveTo>
                    <a:pt x="0" y="0"/>
                  </a:moveTo>
                  <a:lnTo>
                    <a:pt x="2093185" y="0"/>
                  </a:lnTo>
                  <a:lnTo>
                    <a:pt x="2093185" y="1241333"/>
                  </a:lnTo>
                  <a:lnTo>
                    <a:pt x="0" y="1241333"/>
                  </a:lnTo>
                  <a:close/>
                </a:path>
              </a:pathLst>
            </a:custGeom>
            <a:solidFill>
              <a:srgbClr val="E1C9C3"/>
            </a:solidFill>
            <a:ln>
              <a:noFill/>
            </a:ln>
          </p:spPr>
        </p:sp>
        <p:sp>
          <p:nvSpPr>
            <p:cNvPr id="385" name="Google Shape;385;p13"/>
            <p:cNvSpPr txBox="1"/>
            <p:nvPr/>
          </p:nvSpPr>
          <p:spPr>
            <a:xfrm>
              <a:off x="0" y="-38100"/>
              <a:ext cx="2093185" cy="1279433"/>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86" name="Google Shape;386;p13"/>
          <p:cNvSpPr txBox="1"/>
          <p:nvPr/>
        </p:nvSpPr>
        <p:spPr>
          <a:xfrm>
            <a:off x="5134582" y="2352553"/>
            <a:ext cx="1828398" cy="169846"/>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1000" u="none" cap="none" strike="noStrike">
                <a:solidFill>
                  <a:srgbClr val="000000"/>
                </a:solidFill>
                <a:latin typeface="Nunito"/>
                <a:ea typeface="Nunito"/>
                <a:cs typeface="Nunito"/>
                <a:sym typeface="Nunito"/>
              </a:rPr>
              <a:t>Selected Musical Interlude</a:t>
            </a:r>
            <a:endParaRPr sz="700"/>
          </a:p>
        </p:txBody>
      </p:sp>
      <p:sp>
        <p:nvSpPr>
          <p:cNvPr id="387" name="Google Shape;387;p13"/>
          <p:cNvSpPr txBox="1"/>
          <p:nvPr/>
        </p:nvSpPr>
        <p:spPr>
          <a:xfrm>
            <a:off x="7225979" y="2352553"/>
            <a:ext cx="1481804" cy="169846"/>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1000" u="none" cap="none" strike="noStrike">
                <a:solidFill>
                  <a:srgbClr val="000000"/>
                </a:solidFill>
                <a:latin typeface="Nunito"/>
                <a:ea typeface="Nunito"/>
                <a:cs typeface="Nunito"/>
                <a:sym typeface="Nunito"/>
              </a:rPr>
              <a:t>9:30 a.m. - 9:45 a.m.</a:t>
            </a:r>
            <a:endParaRPr sz="700"/>
          </a:p>
        </p:txBody>
      </p:sp>
      <p:sp>
        <p:nvSpPr>
          <p:cNvPr id="388" name="Google Shape;388;p13"/>
          <p:cNvSpPr txBox="1"/>
          <p:nvPr/>
        </p:nvSpPr>
        <p:spPr>
          <a:xfrm>
            <a:off x="5134582" y="2700675"/>
            <a:ext cx="1828398" cy="169846"/>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1000" u="none" cap="none" strike="noStrike">
                <a:solidFill>
                  <a:srgbClr val="000000"/>
                </a:solidFill>
                <a:latin typeface="Nunito"/>
                <a:ea typeface="Nunito"/>
                <a:cs typeface="Nunito"/>
                <a:sym typeface="Nunito"/>
              </a:rPr>
              <a:t>Family Sharing Memories</a:t>
            </a:r>
            <a:endParaRPr sz="700"/>
          </a:p>
        </p:txBody>
      </p:sp>
      <p:sp>
        <p:nvSpPr>
          <p:cNvPr id="389" name="Google Shape;389;p13"/>
          <p:cNvSpPr txBox="1"/>
          <p:nvPr/>
        </p:nvSpPr>
        <p:spPr>
          <a:xfrm>
            <a:off x="7225979" y="2700675"/>
            <a:ext cx="1481804" cy="169846"/>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1000" u="none" cap="none" strike="noStrike">
                <a:solidFill>
                  <a:srgbClr val="000000"/>
                </a:solidFill>
                <a:latin typeface="Nunito"/>
                <a:ea typeface="Nunito"/>
                <a:cs typeface="Nunito"/>
                <a:sym typeface="Nunito"/>
              </a:rPr>
              <a:t>9:45 a.m. - 10:15 a.m.</a:t>
            </a:r>
            <a:endParaRPr sz="700"/>
          </a:p>
        </p:txBody>
      </p:sp>
      <p:sp>
        <p:nvSpPr>
          <p:cNvPr id="390" name="Google Shape;390;p13"/>
          <p:cNvSpPr txBox="1"/>
          <p:nvPr/>
        </p:nvSpPr>
        <p:spPr>
          <a:xfrm>
            <a:off x="5134582" y="3048796"/>
            <a:ext cx="1828398" cy="169846"/>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1000" u="none" cap="none" strike="noStrike">
                <a:solidFill>
                  <a:srgbClr val="000000"/>
                </a:solidFill>
                <a:latin typeface="Nunito"/>
                <a:ea typeface="Nunito"/>
                <a:cs typeface="Nunito"/>
                <a:sym typeface="Nunito"/>
              </a:rPr>
              <a:t>Eulogy</a:t>
            </a:r>
            <a:endParaRPr sz="700"/>
          </a:p>
        </p:txBody>
      </p:sp>
      <p:sp>
        <p:nvSpPr>
          <p:cNvPr id="391" name="Google Shape;391;p13"/>
          <p:cNvSpPr txBox="1"/>
          <p:nvPr/>
        </p:nvSpPr>
        <p:spPr>
          <a:xfrm>
            <a:off x="7225979" y="3048796"/>
            <a:ext cx="1481804" cy="169846"/>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1000" u="none" cap="none" strike="noStrike">
                <a:solidFill>
                  <a:srgbClr val="000000"/>
                </a:solidFill>
                <a:latin typeface="Nunito"/>
                <a:ea typeface="Nunito"/>
                <a:cs typeface="Nunito"/>
                <a:sym typeface="Nunito"/>
              </a:rPr>
              <a:t>10:15 a.m. - 10:30 a.m.</a:t>
            </a:r>
            <a:endParaRPr sz="700"/>
          </a:p>
        </p:txBody>
      </p:sp>
      <p:sp>
        <p:nvSpPr>
          <p:cNvPr id="392" name="Google Shape;392;p13"/>
          <p:cNvSpPr txBox="1"/>
          <p:nvPr/>
        </p:nvSpPr>
        <p:spPr>
          <a:xfrm>
            <a:off x="5134582" y="3396918"/>
            <a:ext cx="1828398" cy="169846"/>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1000" u="none" cap="none" strike="noStrike">
                <a:solidFill>
                  <a:srgbClr val="000000"/>
                </a:solidFill>
                <a:latin typeface="Nunito"/>
                <a:ea typeface="Nunito"/>
                <a:cs typeface="Nunito"/>
                <a:sym typeface="Nunito"/>
              </a:rPr>
              <a:t>Candle Lighting Ceremony</a:t>
            </a:r>
            <a:endParaRPr sz="700"/>
          </a:p>
        </p:txBody>
      </p:sp>
      <p:sp>
        <p:nvSpPr>
          <p:cNvPr id="393" name="Google Shape;393;p13"/>
          <p:cNvSpPr txBox="1"/>
          <p:nvPr/>
        </p:nvSpPr>
        <p:spPr>
          <a:xfrm>
            <a:off x="7225979" y="3396918"/>
            <a:ext cx="1481804" cy="169846"/>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1000" u="none" cap="none" strike="noStrike">
                <a:solidFill>
                  <a:srgbClr val="000000"/>
                </a:solidFill>
                <a:latin typeface="Nunito"/>
                <a:ea typeface="Nunito"/>
                <a:cs typeface="Nunito"/>
                <a:sym typeface="Nunito"/>
              </a:rPr>
              <a:t>10:30 a.m. - 10:45 a.m.</a:t>
            </a:r>
            <a:endParaRPr sz="700"/>
          </a:p>
        </p:txBody>
      </p:sp>
      <p:sp>
        <p:nvSpPr>
          <p:cNvPr id="394" name="Google Shape;394;p13"/>
          <p:cNvSpPr txBox="1"/>
          <p:nvPr/>
        </p:nvSpPr>
        <p:spPr>
          <a:xfrm>
            <a:off x="5134582" y="3745039"/>
            <a:ext cx="1828398" cy="169846"/>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1000" u="none" cap="none" strike="noStrike">
                <a:solidFill>
                  <a:srgbClr val="000000"/>
                </a:solidFill>
                <a:latin typeface="Nunito"/>
                <a:ea typeface="Nunito"/>
                <a:cs typeface="Nunito"/>
                <a:sym typeface="Nunito"/>
              </a:rPr>
              <a:t>Closing Prayer</a:t>
            </a:r>
            <a:endParaRPr sz="700"/>
          </a:p>
        </p:txBody>
      </p:sp>
      <p:sp>
        <p:nvSpPr>
          <p:cNvPr id="395" name="Google Shape;395;p13"/>
          <p:cNvSpPr txBox="1"/>
          <p:nvPr/>
        </p:nvSpPr>
        <p:spPr>
          <a:xfrm>
            <a:off x="7225979" y="3745039"/>
            <a:ext cx="1481804" cy="169846"/>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1000" u="none" cap="none" strike="noStrike">
                <a:solidFill>
                  <a:srgbClr val="000000"/>
                </a:solidFill>
                <a:latin typeface="Nunito"/>
                <a:ea typeface="Nunito"/>
                <a:cs typeface="Nunito"/>
                <a:sym typeface="Nunito"/>
              </a:rPr>
              <a:t>10:45 a.m. - 11:00 a.m.</a:t>
            </a:r>
            <a:endParaRPr sz="700"/>
          </a:p>
        </p:txBody>
      </p:sp>
      <p:sp>
        <p:nvSpPr>
          <p:cNvPr id="396" name="Google Shape;396;p13"/>
          <p:cNvSpPr txBox="1"/>
          <p:nvPr/>
        </p:nvSpPr>
        <p:spPr>
          <a:xfrm>
            <a:off x="5134582" y="4093160"/>
            <a:ext cx="1828398" cy="169846"/>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1000" u="none" cap="none" strike="noStrike">
                <a:solidFill>
                  <a:srgbClr val="000000"/>
                </a:solidFill>
                <a:latin typeface="Nunito"/>
                <a:ea typeface="Nunito"/>
                <a:cs typeface="Nunito"/>
                <a:sym typeface="Nunito"/>
              </a:rPr>
              <a:t>Acknowledgments</a:t>
            </a:r>
            <a:endParaRPr sz="700"/>
          </a:p>
        </p:txBody>
      </p:sp>
      <p:sp>
        <p:nvSpPr>
          <p:cNvPr id="397" name="Google Shape;397;p13"/>
          <p:cNvSpPr txBox="1"/>
          <p:nvPr/>
        </p:nvSpPr>
        <p:spPr>
          <a:xfrm>
            <a:off x="7225979" y="4093160"/>
            <a:ext cx="1481804" cy="169846"/>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1000" u="none" cap="none" strike="noStrike">
                <a:solidFill>
                  <a:srgbClr val="000000"/>
                </a:solidFill>
                <a:latin typeface="Nunito"/>
                <a:ea typeface="Nunito"/>
                <a:cs typeface="Nunito"/>
                <a:sym typeface="Nunito"/>
              </a:rPr>
              <a:t>11:00 a.m. - 11:15 a.m.</a:t>
            </a:r>
            <a:endParaRPr sz="700"/>
          </a:p>
        </p:txBody>
      </p:sp>
      <p:sp>
        <p:nvSpPr>
          <p:cNvPr id="398" name="Google Shape;398;p13"/>
          <p:cNvSpPr txBox="1"/>
          <p:nvPr/>
        </p:nvSpPr>
        <p:spPr>
          <a:xfrm>
            <a:off x="2402767" y="445598"/>
            <a:ext cx="4338466" cy="645820"/>
          </a:xfrm>
          <a:prstGeom prst="rect">
            <a:avLst/>
          </a:prstGeom>
          <a:noFill/>
          <a:ln>
            <a:noFill/>
          </a:ln>
        </p:spPr>
        <p:txBody>
          <a:bodyPr anchorCtr="0" anchor="t" bIns="0" lIns="0" spcFirstLastPara="1" rIns="0" wrap="square" tIns="0">
            <a:spAutoFit/>
          </a:bodyPr>
          <a:lstStyle/>
          <a:p>
            <a:pPr indent="0" lvl="0" marL="0" marR="0" rtl="0" algn="ctr">
              <a:lnSpc>
                <a:spcPct val="111996"/>
              </a:lnSpc>
              <a:spcBef>
                <a:spcPts val="0"/>
              </a:spcBef>
              <a:spcAft>
                <a:spcPts val="0"/>
              </a:spcAft>
              <a:buNone/>
            </a:pPr>
            <a:r>
              <a:rPr b="0" i="0" lang="en" sz="4500" u="none" cap="none" strike="noStrike">
                <a:solidFill>
                  <a:srgbClr val="000000"/>
                </a:solidFill>
                <a:latin typeface="Playfair Display"/>
                <a:ea typeface="Playfair Display"/>
                <a:cs typeface="Playfair Display"/>
                <a:sym typeface="Playfair Display"/>
              </a:rPr>
              <a:t>Funeral Service</a:t>
            </a:r>
            <a:endParaRPr sz="700"/>
          </a:p>
        </p:txBody>
      </p:sp>
      <p:sp>
        <p:nvSpPr>
          <p:cNvPr id="399" name="Google Shape;399;p13"/>
          <p:cNvSpPr txBox="1"/>
          <p:nvPr/>
        </p:nvSpPr>
        <p:spPr>
          <a:xfrm>
            <a:off x="2402767" y="1205550"/>
            <a:ext cx="4338466" cy="334930"/>
          </a:xfrm>
          <a:prstGeom prst="rect">
            <a:avLst/>
          </a:prstGeom>
          <a:noFill/>
          <a:ln>
            <a:noFill/>
          </a:ln>
        </p:spPr>
        <p:txBody>
          <a:bodyPr anchorCtr="0" anchor="t" bIns="0" lIns="0" spcFirstLastPara="1" rIns="0" wrap="square" tIns="0">
            <a:spAutoFit/>
          </a:bodyPr>
          <a:lstStyle/>
          <a:p>
            <a:pPr indent="0" lvl="0" marL="0" marR="0" rtl="0" algn="ctr">
              <a:lnSpc>
                <a:spcPct val="140010"/>
              </a:lnSpc>
              <a:spcBef>
                <a:spcPts val="0"/>
              </a:spcBef>
              <a:spcAft>
                <a:spcPts val="0"/>
              </a:spcAft>
              <a:buNone/>
            </a:pPr>
            <a:r>
              <a:rPr b="0" i="0" lang="en" sz="2000" u="none" cap="none" strike="noStrike">
                <a:solidFill>
                  <a:srgbClr val="000000"/>
                </a:solidFill>
                <a:latin typeface="Playfair Display"/>
                <a:ea typeface="Playfair Display"/>
                <a:cs typeface="Playfair Display"/>
                <a:sym typeface="Playfair Display"/>
              </a:rPr>
              <a:t>Program Schedule</a:t>
            </a:r>
            <a:endParaRPr sz="70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8E7EC"/>
        </a:solidFill>
      </p:bgPr>
    </p:bg>
    <p:spTree>
      <p:nvGrpSpPr>
        <p:cNvPr id="403" name="Shape 403"/>
        <p:cNvGrpSpPr/>
        <p:nvPr/>
      </p:nvGrpSpPr>
      <p:grpSpPr>
        <a:xfrm>
          <a:off x="0" y="0"/>
          <a:ext cx="0" cy="0"/>
          <a:chOff x="0" y="0"/>
          <a:chExt cx="0" cy="0"/>
        </a:xfrm>
      </p:grpSpPr>
      <p:pic>
        <p:nvPicPr>
          <p:cNvPr id="404" name="Google Shape;404;p14"/>
          <p:cNvPicPr preferRelativeResize="0"/>
          <p:nvPr/>
        </p:nvPicPr>
        <p:blipFill rotWithShape="1">
          <a:blip r:embed="rId3">
            <a:alphaModFix/>
          </a:blip>
          <a:srcRect b="0" l="0" r="7114" t="0"/>
          <a:stretch/>
        </p:blipFill>
        <p:spPr>
          <a:xfrm>
            <a:off x="0" y="0"/>
            <a:ext cx="9144003" cy="5143501"/>
          </a:xfrm>
          <a:prstGeom prst="rect">
            <a:avLst/>
          </a:prstGeom>
          <a:noFill/>
          <a:ln>
            <a:noFill/>
          </a:ln>
        </p:spPr>
      </p:pic>
      <p:grpSp>
        <p:nvGrpSpPr>
          <p:cNvPr id="405" name="Google Shape;405;p14"/>
          <p:cNvGrpSpPr/>
          <p:nvPr/>
        </p:nvGrpSpPr>
        <p:grpSpPr>
          <a:xfrm>
            <a:off x="2458192" y="522178"/>
            <a:ext cx="4227616" cy="4026813"/>
            <a:chOff x="0" y="-38100"/>
            <a:chExt cx="2226892" cy="2121120"/>
          </a:xfrm>
        </p:grpSpPr>
        <p:sp>
          <p:nvSpPr>
            <p:cNvPr id="406" name="Google Shape;406;p14"/>
            <p:cNvSpPr/>
            <p:nvPr/>
          </p:nvSpPr>
          <p:spPr>
            <a:xfrm>
              <a:off x="0" y="0"/>
              <a:ext cx="2226892" cy="2083020"/>
            </a:xfrm>
            <a:custGeom>
              <a:rect b="b" l="l" r="r" t="t"/>
              <a:pathLst>
                <a:path extrusionOk="0" h="2083020" w="2226892">
                  <a:moveTo>
                    <a:pt x="0" y="0"/>
                  </a:moveTo>
                  <a:lnTo>
                    <a:pt x="2226892" y="0"/>
                  </a:lnTo>
                  <a:lnTo>
                    <a:pt x="2226892" y="2083020"/>
                  </a:lnTo>
                  <a:lnTo>
                    <a:pt x="0" y="2083020"/>
                  </a:lnTo>
                  <a:close/>
                </a:path>
              </a:pathLst>
            </a:custGeom>
            <a:solidFill>
              <a:srgbClr val="E1C9C3"/>
            </a:solidFill>
            <a:ln>
              <a:noFill/>
            </a:ln>
          </p:spPr>
        </p:sp>
        <p:sp>
          <p:nvSpPr>
            <p:cNvPr id="407" name="Google Shape;407;p14"/>
            <p:cNvSpPr txBox="1"/>
            <p:nvPr/>
          </p:nvSpPr>
          <p:spPr>
            <a:xfrm>
              <a:off x="0" y="-38100"/>
              <a:ext cx="2226892" cy="2121120"/>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08" name="Google Shape;408;p14"/>
          <p:cNvGrpSpPr/>
          <p:nvPr/>
        </p:nvGrpSpPr>
        <p:grpSpPr>
          <a:xfrm>
            <a:off x="2458192" y="-72330"/>
            <a:ext cx="4227616" cy="306126"/>
            <a:chOff x="0" y="-38100"/>
            <a:chExt cx="2226892" cy="161252"/>
          </a:xfrm>
        </p:grpSpPr>
        <p:sp>
          <p:nvSpPr>
            <p:cNvPr id="409" name="Google Shape;409;p14"/>
            <p:cNvSpPr/>
            <p:nvPr/>
          </p:nvSpPr>
          <p:spPr>
            <a:xfrm>
              <a:off x="0" y="0"/>
              <a:ext cx="2226892" cy="123152"/>
            </a:xfrm>
            <a:custGeom>
              <a:rect b="b" l="l" r="r" t="t"/>
              <a:pathLst>
                <a:path extrusionOk="0" h="123152" w="2226892">
                  <a:moveTo>
                    <a:pt x="0" y="0"/>
                  </a:moveTo>
                  <a:lnTo>
                    <a:pt x="2226892" y="0"/>
                  </a:lnTo>
                  <a:lnTo>
                    <a:pt x="2226892" y="123152"/>
                  </a:lnTo>
                  <a:lnTo>
                    <a:pt x="0" y="123152"/>
                  </a:lnTo>
                  <a:close/>
                </a:path>
              </a:pathLst>
            </a:custGeom>
            <a:solidFill>
              <a:srgbClr val="D8E7EC"/>
            </a:solidFill>
            <a:ln>
              <a:noFill/>
            </a:ln>
          </p:spPr>
        </p:sp>
        <p:sp>
          <p:nvSpPr>
            <p:cNvPr id="410" name="Google Shape;410;p14"/>
            <p:cNvSpPr txBox="1"/>
            <p:nvPr/>
          </p:nvSpPr>
          <p:spPr>
            <a:xfrm>
              <a:off x="0" y="-38100"/>
              <a:ext cx="2226892" cy="161252"/>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11" name="Google Shape;411;p14"/>
          <p:cNvGrpSpPr/>
          <p:nvPr/>
        </p:nvGrpSpPr>
        <p:grpSpPr>
          <a:xfrm>
            <a:off x="2458192" y="4837374"/>
            <a:ext cx="4227616" cy="306126"/>
            <a:chOff x="0" y="-38100"/>
            <a:chExt cx="2226892" cy="161252"/>
          </a:xfrm>
        </p:grpSpPr>
        <p:sp>
          <p:nvSpPr>
            <p:cNvPr id="412" name="Google Shape;412;p14"/>
            <p:cNvSpPr/>
            <p:nvPr/>
          </p:nvSpPr>
          <p:spPr>
            <a:xfrm>
              <a:off x="0" y="0"/>
              <a:ext cx="2226892" cy="123152"/>
            </a:xfrm>
            <a:custGeom>
              <a:rect b="b" l="l" r="r" t="t"/>
              <a:pathLst>
                <a:path extrusionOk="0" h="123152" w="2226892">
                  <a:moveTo>
                    <a:pt x="0" y="0"/>
                  </a:moveTo>
                  <a:lnTo>
                    <a:pt x="2226892" y="0"/>
                  </a:lnTo>
                  <a:lnTo>
                    <a:pt x="2226892" y="123152"/>
                  </a:lnTo>
                  <a:lnTo>
                    <a:pt x="0" y="123152"/>
                  </a:lnTo>
                  <a:close/>
                </a:path>
              </a:pathLst>
            </a:custGeom>
            <a:solidFill>
              <a:srgbClr val="D8E7EC"/>
            </a:solidFill>
            <a:ln>
              <a:noFill/>
            </a:ln>
          </p:spPr>
        </p:sp>
        <p:sp>
          <p:nvSpPr>
            <p:cNvPr id="413" name="Google Shape;413;p14"/>
            <p:cNvSpPr txBox="1"/>
            <p:nvPr/>
          </p:nvSpPr>
          <p:spPr>
            <a:xfrm>
              <a:off x="0" y="-38100"/>
              <a:ext cx="2226892" cy="161252"/>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14" name="Google Shape;414;p14"/>
          <p:cNvGrpSpPr/>
          <p:nvPr/>
        </p:nvGrpSpPr>
        <p:grpSpPr>
          <a:xfrm>
            <a:off x="2705348" y="813423"/>
            <a:ext cx="3733306" cy="3444324"/>
            <a:chOff x="0" y="-38100"/>
            <a:chExt cx="1966515" cy="1814294"/>
          </a:xfrm>
        </p:grpSpPr>
        <p:sp>
          <p:nvSpPr>
            <p:cNvPr id="415" name="Google Shape;415;p14"/>
            <p:cNvSpPr/>
            <p:nvPr/>
          </p:nvSpPr>
          <p:spPr>
            <a:xfrm>
              <a:off x="0" y="0"/>
              <a:ext cx="1966515" cy="1776194"/>
            </a:xfrm>
            <a:custGeom>
              <a:rect b="b" l="l" r="r" t="t"/>
              <a:pathLst>
                <a:path extrusionOk="0" h="1776194" w="1966515">
                  <a:moveTo>
                    <a:pt x="0" y="0"/>
                  </a:moveTo>
                  <a:lnTo>
                    <a:pt x="1966515" y="0"/>
                  </a:lnTo>
                  <a:lnTo>
                    <a:pt x="1966515" y="1776194"/>
                  </a:lnTo>
                  <a:lnTo>
                    <a:pt x="0" y="1776194"/>
                  </a:lnTo>
                  <a:close/>
                </a:path>
              </a:pathLst>
            </a:custGeom>
            <a:solidFill>
              <a:srgbClr val="D8E7EC"/>
            </a:solidFill>
            <a:ln>
              <a:noFill/>
            </a:ln>
          </p:spPr>
        </p:sp>
        <p:sp>
          <p:nvSpPr>
            <p:cNvPr id="416" name="Google Shape;416;p14"/>
            <p:cNvSpPr txBox="1"/>
            <p:nvPr/>
          </p:nvSpPr>
          <p:spPr>
            <a:xfrm>
              <a:off x="0" y="-38100"/>
              <a:ext cx="1966515" cy="1814294"/>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17" name="Google Shape;417;p14"/>
          <p:cNvSpPr txBox="1"/>
          <p:nvPr/>
        </p:nvSpPr>
        <p:spPr>
          <a:xfrm>
            <a:off x="2759892" y="1272845"/>
            <a:ext cx="3624217" cy="644194"/>
          </a:xfrm>
          <a:prstGeom prst="rect">
            <a:avLst/>
          </a:prstGeom>
          <a:noFill/>
          <a:ln>
            <a:noFill/>
          </a:ln>
        </p:spPr>
        <p:txBody>
          <a:bodyPr anchorCtr="0" anchor="t" bIns="0" lIns="0" spcFirstLastPara="1" rIns="0" wrap="square" tIns="0">
            <a:spAutoFit/>
          </a:bodyPr>
          <a:lstStyle/>
          <a:p>
            <a:pPr indent="0" lvl="0" marL="0" marR="0" rtl="0" algn="ctr">
              <a:lnSpc>
                <a:spcPct val="111996"/>
              </a:lnSpc>
              <a:spcBef>
                <a:spcPts val="0"/>
              </a:spcBef>
              <a:spcAft>
                <a:spcPts val="0"/>
              </a:spcAft>
              <a:buNone/>
            </a:pPr>
            <a:r>
              <a:rPr b="0" i="0" lang="en" sz="4500" u="none" cap="none" strike="noStrike">
                <a:solidFill>
                  <a:srgbClr val="000000"/>
                </a:solidFill>
                <a:latin typeface="Playfair Display"/>
                <a:ea typeface="Playfair Display"/>
                <a:cs typeface="Playfair Display"/>
                <a:sym typeface="Playfair Display"/>
              </a:rPr>
              <a:t>Obituary</a:t>
            </a:r>
            <a:endParaRPr sz="700"/>
          </a:p>
        </p:txBody>
      </p:sp>
      <p:sp>
        <p:nvSpPr>
          <p:cNvPr id="418" name="Google Shape;418;p14"/>
          <p:cNvSpPr txBox="1"/>
          <p:nvPr/>
        </p:nvSpPr>
        <p:spPr>
          <a:xfrm>
            <a:off x="3284388" y="2302428"/>
            <a:ext cx="2575200" cy="1693200"/>
          </a:xfrm>
          <a:prstGeom prst="rect">
            <a:avLst/>
          </a:prstGeom>
          <a:noFill/>
          <a:ln>
            <a:noFill/>
          </a:ln>
        </p:spPr>
        <p:txBody>
          <a:bodyPr anchorCtr="0" anchor="t" bIns="0" lIns="0" spcFirstLastPara="1" rIns="0" wrap="square" tIns="0">
            <a:spAutoFit/>
          </a:bodyPr>
          <a:lstStyle/>
          <a:p>
            <a:pPr indent="0" lvl="0" marL="0" marR="0" rtl="0" algn="ctr">
              <a:lnSpc>
                <a:spcPct val="150000"/>
              </a:lnSpc>
              <a:spcBef>
                <a:spcPts val="0"/>
              </a:spcBef>
              <a:spcAft>
                <a:spcPts val="0"/>
              </a:spcAft>
              <a:buNone/>
            </a:pPr>
            <a:r>
              <a:rPr b="0" i="0" lang="en" sz="1100" u="none" cap="none" strike="noStrike">
                <a:solidFill>
                  <a:srgbClr val="000000"/>
                </a:solidFill>
                <a:latin typeface="Nunito"/>
                <a:ea typeface="Nunito"/>
                <a:cs typeface="Nunito"/>
                <a:sym typeface="Nunito"/>
              </a:rPr>
              <a:t>Lorem ipsum dolor sit amet, consectetur adipiscing elit. Donec varius ac ante quis tempor. Aenean eleifend sed elit id fringilla. Donec enim mauris, sagittis eget vestibulum id, aliquet quis nibh. Nam dui purus, iaculis at velit in, accumsan hendrerit lacus. </a:t>
            </a:r>
            <a:endParaRPr sz="70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8E7EC"/>
        </a:solidFill>
      </p:bgPr>
    </p:bg>
    <p:spTree>
      <p:nvGrpSpPr>
        <p:cNvPr id="422" name="Shape 422"/>
        <p:cNvGrpSpPr/>
        <p:nvPr/>
      </p:nvGrpSpPr>
      <p:grpSpPr>
        <a:xfrm>
          <a:off x="0" y="0"/>
          <a:ext cx="0" cy="0"/>
          <a:chOff x="0" y="0"/>
          <a:chExt cx="0" cy="0"/>
        </a:xfrm>
      </p:grpSpPr>
      <p:sp>
        <p:nvSpPr>
          <p:cNvPr id="423" name="Google Shape;423;p15"/>
          <p:cNvSpPr/>
          <p:nvPr/>
        </p:nvSpPr>
        <p:spPr>
          <a:xfrm>
            <a:off x="242888" y="257571"/>
            <a:ext cx="8658225" cy="4628359"/>
          </a:xfrm>
          <a:custGeom>
            <a:rect b="b" l="l" r="r" t="t"/>
            <a:pathLst>
              <a:path extrusionOk="0" h="9256717" w="17316450">
                <a:moveTo>
                  <a:pt x="0" y="0"/>
                </a:moveTo>
                <a:lnTo>
                  <a:pt x="17316450" y="0"/>
                </a:lnTo>
                <a:lnTo>
                  <a:pt x="17316450" y="9256716"/>
                </a:lnTo>
                <a:lnTo>
                  <a:pt x="0" y="9256716"/>
                </a:lnTo>
                <a:lnTo>
                  <a:pt x="0" y="0"/>
                </a:lnTo>
                <a:close/>
              </a:path>
            </a:pathLst>
          </a:custGeom>
          <a:blipFill rotWithShape="1">
            <a:blip r:embed="rId3">
              <a:alphaModFix/>
            </a:blip>
            <a:stretch>
              <a:fillRect b="-27255" l="-2308" r="-3299" t="-4616"/>
            </a:stretch>
          </a:blipFill>
          <a:ln>
            <a:noFill/>
          </a:ln>
        </p:spPr>
      </p:sp>
      <p:grpSp>
        <p:nvGrpSpPr>
          <p:cNvPr id="424" name="Google Shape;424;p15"/>
          <p:cNvGrpSpPr/>
          <p:nvPr/>
        </p:nvGrpSpPr>
        <p:grpSpPr>
          <a:xfrm>
            <a:off x="1018680" y="522178"/>
            <a:ext cx="2985160" cy="4026813"/>
            <a:chOff x="0" y="-38100"/>
            <a:chExt cx="1572430" cy="2121120"/>
          </a:xfrm>
        </p:grpSpPr>
        <p:sp>
          <p:nvSpPr>
            <p:cNvPr id="425" name="Google Shape;425;p15"/>
            <p:cNvSpPr/>
            <p:nvPr/>
          </p:nvSpPr>
          <p:spPr>
            <a:xfrm>
              <a:off x="0" y="0"/>
              <a:ext cx="1572430" cy="2083020"/>
            </a:xfrm>
            <a:custGeom>
              <a:rect b="b" l="l" r="r" t="t"/>
              <a:pathLst>
                <a:path extrusionOk="0" h="2083020" w="1572430">
                  <a:moveTo>
                    <a:pt x="0" y="0"/>
                  </a:moveTo>
                  <a:lnTo>
                    <a:pt x="1572430" y="0"/>
                  </a:lnTo>
                  <a:lnTo>
                    <a:pt x="1572430" y="2083020"/>
                  </a:lnTo>
                  <a:lnTo>
                    <a:pt x="0" y="2083020"/>
                  </a:lnTo>
                  <a:close/>
                </a:path>
              </a:pathLst>
            </a:custGeom>
            <a:solidFill>
              <a:srgbClr val="E1C9C3"/>
            </a:solidFill>
            <a:ln>
              <a:noFill/>
            </a:ln>
          </p:spPr>
        </p:sp>
        <p:sp>
          <p:nvSpPr>
            <p:cNvPr id="426" name="Google Shape;426;p15"/>
            <p:cNvSpPr txBox="1"/>
            <p:nvPr/>
          </p:nvSpPr>
          <p:spPr>
            <a:xfrm>
              <a:off x="0" y="-38100"/>
              <a:ext cx="1572430" cy="2121120"/>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427" name="Google Shape;427;p15"/>
          <p:cNvPicPr preferRelativeResize="0"/>
          <p:nvPr/>
        </p:nvPicPr>
        <p:blipFill>
          <a:blip r:embed="rId4">
            <a:alphaModFix/>
          </a:blip>
          <a:stretch>
            <a:fillRect/>
          </a:stretch>
        </p:blipFill>
        <p:spPr>
          <a:xfrm>
            <a:off x="1249188" y="834975"/>
            <a:ext cx="2524125" cy="3466851"/>
          </a:xfrm>
          <a:prstGeom prst="rect">
            <a:avLst/>
          </a:prstGeom>
          <a:noFill/>
          <a:ln>
            <a:noFill/>
          </a:ln>
        </p:spPr>
      </p:pic>
      <p:grpSp>
        <p:nvGrpSpPr>
          <p:cNvPr id="428" name="Google Shape;428;p15"/>
          <p:cNvGrpSpPr/>
          <p:nvPr/>
        </p:nvGrpSpPr>
        <p:grpSpPr>
          <a:xfrm>
            <a:off x="5140160" y="522178"/>
            <a:ext cx="2985160" cy="4026813"/>
            <a:chOff x="0" y="-38100"/>
            <a:chExt cx="1572430" cy="2121120"/>
          </a:xfrm>
        </p:grpSpPr>
        <p:sp>
          <p:nvSpPr>
            <p:cNvPr id="429" name="Google Shape;429;p15"/>
            <p:cNvSpPr/>
            <p:nvPr/>
          </p:nvSpPr>
          <p:spPr>
            <a:xfrm>
              <a:off x="0" y="0"/>
              <a:ext cx="1572430" cy="2083020"/>
            </a:xfrm>
            <a:custGeom>
              <a:rect b="b" l="l" r="r" t="t"/>
              <a:pathLst>
                <a:path extrusionOk="0" h="2083020" w="1572430">
                  <a:moveTo>
                    <a:pt x="0" y="0"/>
                  </a:moveTo>
                  <a:lnTo>
                    <a:pt x="1572430" y="0"/>
                  </a:lnTo>
                  <a:lnTo>
                    <a:pt x="1572430" y="2083020"/>
                  </a:lnTo>
                  <a:lnTo>
                    <a:pt x="0" y="2083020"/>
                  </a:lnTo>
                  <a:close/>
                </a:path>
              </a:pathLst>
            </a:custGeom>
            <a:solidFill>
              <a:srgbClr val="E1C9C3"/>
            </a:solidFill>
            <a:ln>
              <a:noFill/>
            </a:ln>
          </p:spPr>
        </p:sp>
        <p:sp>
          <p:nvSpPr>
            <p:cNvPr id="430" name="Google Shape;430;p15"/>
            <p:cNvSpPr txBox="1"/>
            <p:nvPr/>
          </p:nvSpPr>
          <p:spPr>
            <a:xfrm>
              <a:off x="0" y="-38100"/>
              <a:ext cx="1572430" cy="2121120"/>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31" name="Google Shape;431;p15"/>
          <p:cNvGrpSpPr/>
          <p:nvPr/>
        </p:nvGrpSpPr>
        <p:grpSpPr>
          <a:xfrm>
            <a:off x="5140160" y="859115"/>
            <a:ext cx="2985160" cy="1216939"/>
            <a:chOff x="0" y="-38100"/>
            <a:chExt cx="1572430" cy="641021"/>
          </a:xfrm>
        </p:grpSpPr>
        <p:sp>
          <p:nvSpPr>
            <p:cNvPr id="432" name="Google Shape;432;p15"/>
            <p:cNvSpPr/>
            <p:nvPr/>
          </p:nvSpPr>
          <p:spPr>
            <a:xfrm>
              <a:off x="0" y="0"/>
              <a:ext cx="1572430" cy="602921"/>
            </a:xfrm>
            <a:custGeom>
              <a:rect b="b" l="l" r="r" t="t"/>
              <a:pathLst>
                <a:path extrusionOk="0" h="602921" w="1572430">
                  <a:moveTo>
                    <a:pt x="0" y="0"/>
                  </a:moveTo>
                  <a:lnTo>
                    <a:pt x="1572430" y="0"/>
                  </a:lnTo>
                  <a:lnTo>
                    <a:pt x="1572430" y="602921"/>
                  </a:lnTo>
                  <a:lnTo>
                    <a:pt x="0" y="602921"/>
                  </a:lnTo>
                  <a:close/>
                </a:path>
              </a:pathLst>
            </a:custGeom>
            <a:solidFill>
              <a:srgbClr val="D8E7EC"/>
            </a:solidFill>
            <a:ln>
              <a:noFill/>
            </a:ln>
          </p:spPr>
        </p:sp>
        <p:sp>
          <p:nvSpPr>
            <p:cNvPr id="433" name="Google Shape;433;p15"/>
            <p:cNvSpPr txBox="1"/>
            <p:nvPr/>
          </p:nvSpPr>
          <p:spPr>
            <a:xfrm>
              <a:off x="0" y="-38100"/>
              <a:ext cx="1572430" cy="641021"/>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34" name="Google Shape;434;p15"/>
          <p:cNvGrpSpPr/>
          <p:nvPr/>
        </p:nvGrpSpPr>
        <p:grpSpPr>
          <a:xfrm>
            <a:off x="5140160" y="3663882"/>
            <a:ext cx="2985160" cy="885110"/>
            <a:chOff x="0" y="-38100"/>
            <a:chExt cx="1572430" cy="466231"/>
          </a:xfrm>
        </p:grpSpPr>
        <p:sp>
          <p:nvSpPr>
            <p:cNvPr id="435" name="Google Shape;435;p15"/>
            <p:cNvSpPr/>
            <p:nvPr/>
          </p:nvSpPr>
          <p:spPr>
            <a:xfrm>
              <a:off x="0" y="0"/>
              <a:ext cx="1572430" cy="428131"/>
            </a:xfrm>
            <a:custGeom>
              <a:rect b="b" l="l" r="r" t="t"/>
              <a:pathLst>
                <a:path extrusionOk="0" h="428131" w="1572430">
                  <a:moveTo>
                    <a:pt x="0" y="0"/>
                  </a:moveTo>
                  <a:lnTo>
                    <a:pt x="1572430" y="0"/>
                  </a:lnTo>
                  <a:lnTo>
                    <a:pt x="1572430" y="428131"/>
                  </a:lnTo>
                  <a:lnTo>
                    <a:pt x="0" y="428131"/>
                  </a:lnTo>
                  <a:close/>
                </a:path>
              </a:pathLst>
            </a:custGeom>
            <a:solidFill>
              <a:srgbClr val="D8E7EC"/>
            </a:solidFill>
            <a:ln>
              <a:noFill/>
            </a:ln>
          </p:spPr>
        </p:sp>
        <p:sp>
          <p:nvSpPr>
            <p:cNvPr id="436" name="Google Shape;436;p15"/>
            <p:cNvSpPr txBox="1"/>
            <p:nvPr/>
          </p:nvSpPr>
          <p:spPr>
            <a:xfrm>
              <a:off x="0" y="-38100"/>
              <a:ext cx="1572430" cy="466231"/>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37" name="Google Shape;437;p15"/>
          <p:cNvSpPr txBox="1"/>
          <p:nvPr/>
        </p:nvSpPr>
        <p:spPr>
          <a:xfrm>
            <a:off x="5370677" y="1142013"/>
            <a:ext cx="2524125" cy="645820"/>
          </a:xfrm>
          <a:prstGeom prst="rect">
            <a:avLst/>
          </a:prstGeom>
          <a:noFill/>
          <a:ln>
            <a:noFill/>
          </a:ln>
        </p:spPr>
        <p:txBody>
          <a:bodyPr anchorCtr="0" anchor="t" bIns="0" lIns="0" spcFirstLastPara="1" rIns="0" wrap="square" tIns="0">
            <a:spAutoFit/>
          </a:bodyPr>
          <a:lstStyle/>
          <a:p>
            <a:pPr indent="0" lvl="0" marL="0" marR="0" rtl="0" algn="ctr">
              <a:lnSpc>
                <a:spcPct val="111996"/>
              </a:lnSpc>
              <a:spcBef>
                <a:spcPts val="0"/>
              </a:spcBef>
              <a:spcAft>
                <a:spcPts val="0"/>
              </a:spcAft>
              <a:buNone/>
            </a:pPr>
            <a:r>
              <a:rPr b="0" i="0" lang="en" sz="4500" u="none" cap="none" strike="noStrike">
                <a:solidFill>
                  <a:srgbClr val="000000"/>
                </a:solidFill>
                <a:latin typeface="Playfair Display"/>
                <a:ea typeface="Playfair Display"/>
                <a:cs typeface="Playfair Display"/>
                <a:sym typeface="Playfair Display"/>
              </a:rPr>
              <a:t>Angels</a:t>
            </a:r>
            <a:endParaRPr sz="700"/>
          </a:p>
        </p:txBody>
      </p:sp>
      <p:sp>
        <p:nvSpPr>
          <p:cNvPr id="438" name="Google Shape;438;p15"/>
          <p:cNvSpPr txBox="1"/>
          <p:nvPr/>
        </p:nvSpPr>
        <p:spPr>
          <a:xfrm>
            <a:off x="5470687" y="2322517"/>
            <a:ext cx="2324100" cy="1185300"/>
          </a:xfrm>
          <a:prstGeom prst="rect">
            <a:avLst/>
          </a:prstGeom>
          <a:noFill/>
          <a:ln>
            <a:noFill/>
          </a:ln>
        </p:spPr>
        <p:txBody>
          <a:bodyPr anchorCtr="0" anchor="t" bIns="0" lIns="0" spcFirstLastPara="1" rIns="0" wrap="square" tIns="0">
            <a:spAutoFit/>
          </a:bodyPr>
          <a:lstStyle/>
          <a:p>
            <a:pPr indent="0" lvl="0" marL="0" marR="0" rtl="0" algn="ctr">
              <a:lnSpc>
                <a:spcPct val="150000"/>
              </a:lnSpc>
              <a:spcBef>
                <a:spcPts val="0"/>
              </a:spcBef>
              <a:spcAft>
                <a:spcPts val="0"/>
              </a:spcAft>
              <a:buNone/>
            </a:pPr>
            <a:r>
              <a:rPr b="0" i="0" lang="en" sz="1100" u="none" cap="none" strike="noStrike">
                <a:solidFill>
                  <a:srgbClr val="000000"/>
                </a:solidFill>
                <a:latin typeface="Nunito"/>
                <a:ea typeface="Nunito"/>
                <a:cs typeface="Nunito"/>
                <a:sym typeface="Nunito"/>
              </a:rPr>
              <a:t>I'm loving angels instead</a:t>
            </a:r>
            <a:endParaRPr sz="700"/>
          </a:p>
          <a:p>
            <a:pPr indent="0" lvl="0" marL="0" marR="0" rtl="0" algn="ctr">
              <a:lnSpc>
                <a:spcPct val="150000"/>
              </a:lnSpc>
              <a:spcBef>
                <a:spcPts val="0"/>
              </a:spcBef>
              <a:spcAft>
                <a:spcPts val="0"/>
              </a:spcAft>
              <a:buNone/>
            </a:pPr>
            <a:r>
              <a:rPr b="0" i="0" lang="en" sz="1100" u="none" cap="none" strike="noStrike">
                <a:solidFill>
                  <a:srgbClr val="000000"/>
                </a:solidFill>
                <a:latin typeface="Nunito"/>
                <a:ea typeface="Nunito"/>
                <a:cs typeface="Nunito"/>
                <a:sym typeface="Nunito"/>
              </a:rPr>
              <a:t>And through it all,</a:t>
            </a:r>
            <a:endParaRPr sz="700"/>
          </a:p>
          <a:p>
            <a:pPr indent="0" lvl="0" marL="0" marR="0" rtl="0" algn="ctr">
              <a:lnSpc>
                <a:spcPct val="150000"/>
              </a:lnSpc>
              <a:spcBef>
                <a:spcPts val="0"/>
              </a:spcBef>
              <a:spcAft>
                <a:spcPts val="0"/>
              </a:spcAft>
              <a:buNone/>
            </a:pPr>
            <a:r>
              <a:rPr b="0" i="0" lang="en" sz="1100" u="none" cap="none" strike="noStrike">
                <a:solidFill>
                  <a:srgbClr val="000000"/>
                </a:solidFill>
                <a:latin typeface="Nunito"/>
                <a:ea typeface="Nunito"/>
                <a:cs typeface="Nunito"/>
                <a:sym typeface="Nunito"/>
              </a:rPr>
              <a:t>she offers me protection</a:t>
            </a:r>
            <a:endParaRPr sz="700"/>
          </a:p>
          <a:p>
            <a:pPr indent="0" lvl="0" marL="0" marR="0" rtl="0" algn="ctr">
              <a:lnSpc>
                <a:spcPct val="150000"/>
              </a:lnSpc>
              <a:spcBef>
                <a:spcPts val="0"/>
              </a:spcBef>
              <a:spcAft>
                <a:spcPts val="0"/>
              </a:spcAft>
              <a:buNone/>
            </a:pPr>
            <a:r>
              <a:rPr b="0" i="0" lang="en" sz="1100" u="none" cap="none" strike="noStrike">
                <a:solidFill>
                  <a:srgbClr val="000000"/>
                </a:solidFill>
                <a:latin typeface="Nunito"/>
                <a:ea typeface="Nunito"/>
                <a:cs typeface="Nunito"/>
                <a:sym typeface="Nunito"/>
              </a:rPr>
              <a:t>A lot of love and affection</a:t>
            </a:r>
            <a:endParaRPr sz="700"/>
          </a:p>
          <a:p>
            <a:pPr indent="0" lvl="0" marL="0" marR="0" rtl="0" algn="ctr">
              <a:lnSpc>
                <a:spcPct val="150000"/>
              </a:lnSpc>
              <a:spcBef>
                <a:spcPts val="0"/>
              </a:spcBef>
              <a:spcAft>
                <a:spcPts val="0"/>
              </a:spcAft>
              <a:buNone/>
            </a:pPr>
            <a:r>
              <a:rPr b="0" i="0" lang="en" sz="1100" u="none" cap="none" strike="noStrike">
                <a:solidFill>
                  <a:srgbClr val="000000"/>
                </a:solidFill>
                <a:latin typeface="Nunito"/>
                <a:ea typeface="Nunito"/>
                <a:cs typeface="Nunito"/>
                <a:sym typeface="Nunito"/>
              </a:rPr>
              <a:t>Whether I'm right or wrong</a:t>
            </a:r>
            <a:endParaRPr sz="700"/>
          </a:p>
        </p:txBody>
      </p:sp>
      <p:sp>
        <p:nvSpPr>
          <p:cNvPr id="439" name="Google Shape;439;p15"/>
          <p:cNvSpPr txBox="1"/>
          <p:nvPr/>
        </p:nvSpPr>
        <p:spPr>
          <a:xfrm>
            <a:off x="5370677" y="4006921"/>
            <a:ext cx="2524125" cy="301595"/>
          </a:xfrm>
          <a:prstGeom prst="rect">
            <a:avLst/>
          </a:prstGeom>
          <a:noFill/>
          <a:ln>
            <a:noFill/>
          </a:ln>
        </p:spPr>
        <p:txBody>
          <a:bodyPr anchorCtr="0" anchor="t" bIns="0" lIns="0" spcFirstLastPara="1" rIns="0" wrap="square" tIns="0">
            <a:spAutoFit/>
          </a:bodyPr>
          <a:lstStyle/>
          <a:p>
            <a:pPr indent="0" lvl="0" marL="0" marR="0" rtl="0" algn="ctr">
              <a:lnSpc>
                <a:spcPct val="140011"/>
              </a:lnSpc>
              <a:spcBef>
                <a:spcPts val="0"/>
              </a:spcBef>
              <a:spcAft>
                <a:spcPts val="0"/>
              </a:spcAft>
              <a:buNone/>
            </a:pPr>
            <a:r>
              <a:rPr b="0" i="0" lang="en" sz="1800" u="none" cap="none" strike="noStrike">
                <a:solidFill>
                  <a:srgbClr val="000000"/>
                </a:solidFill>
                <a:latin typeface="Playfair Display"/>
                <a:ea typeface="Playfair Display"/>
                <a:cs typeface="Playfair Display"/>
                <a:sym typeface="Playfair Display"/>
              </a:rPr>
              <a:t>by Robbie Williams</a:t>
            </a:r>
            <a:endParaRPr sz="700"/>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8E7EC"/>
        </a:solidFill>
      </p:bgPr>
    </p:bg>
    <p:spTree>
      <p:nvGrpSpPr>
        <p:cNvPr id="443" name="Shape 443"/>
        <p:cNvGrpSpPr/>
        <p:nvPr/>
      </p:nvGrpSpPr>
      <p:grpSpPr>
        <a:xfrm>
          <a:off x="0" y="0"/>
          <a:ext cx="0" cy="0"/>
          <a:chOff x="0" y="0"/>
          <a:chExt cx="0" cy="0"/>
        </a:xfrm>
      </p:grpSpPr>
      <p:pic>
        <p:nvPicPr>
          <p:cNvPr id="444" name="Google Shape;444;p16"/>
          <p:cNvPicPr preferRelativeResize="0"/>
          <p:nvPr/>
        </p:nvPicPr>
        <p:blipFill rotWithShape="1">
          <a:blip r:embed="rId3">
            <a:alphaModFix/>
          </a:blip>
          <a:srcRect b="24998" l="0" r="0" t="0"/>
          <a:stretch/>
        </p:blipFill>
        <p:spPr>
          <a:xfrm>
            <a:off x="-4800" y="0"/>
            <a:ext cx="9144003" cy="5143500"/>
          </a:xfrm>
          <a:prstGeom prst="rect">
            <a:avLst/>
          </a:prstGeom>
          <a:noFill/>
          <a:ln>
            <a:noFill/>
          </a:ln>
        </p:spPr>
      </p:pic>
      <p:grpSp>
        <p:nvGrpSpPr>
          <p:cNvPr id="445" name="Google Shape;445;p16"/>
          <p:cNvGrpSpPr/>
          <p:nvPr/>
        </p:nvGrpSpPr>
        <p:grpSpPr>
          <a:xfrm>
            <a:off x="2858985" y="-72330"/>
            <a:ext cx="3426032" cy="5215830"/>
            <a:chOff x="0" y="-38100"/>
            <a:chExt cx="1804658" cy="2747433"/>
          </a:xfrm>
        </p:grpSpPr>
        <p:sp>
          <p:nvSpPr>
            <p:cNvPr id="446" name="Google Shape;446;p16"/>
            <p:cNvSpPr/>
            <p:nvPr/>
          </p:nvSpPr>
          <p:spPr>
            <a:xfrm>
              <a:off x="0" y="0"/>
              <a:ext cx="1804658" cy="2709333"/>
            </a:xfrm>
            <a:custGeom>
              <a:rect b="b" l="l" r="r" t="t"/>
              <a:pathLst>
                <a:path extrusionOk="0" h="2709333" w="1804658">
                  <a:moveTo>
                    <a:pt x="0" y="0"/>
                  </a:moveTo>
                  <a:lnTo>
                    <a:pt x="1804658" y="0"/>
                  </a:lnTo>
                  <a:lnTo>
                    <a:pt x="1804658" y="2709333"/>
                  </a:lnTo>
                  <a:lnTo>
                    <a:pt x="0" y="2709333"/>
                  </a:lnTo>
                  <a:close/>
                </a:path>
              </a:pathLst>
            </a:custGeom>
            <a:solidFill>
              <a:srgbClr val="D8E7EC"/>
            </a:solidFill>
            <a:ln>
              <a:noFill/>
            </a:ln>
          </p:spPr>
        </p:sp>
        <p:sp>
          <p:nvSpPr>
            <p:cNvPr id="447" name="Google Shape;447;p16"/>
            <p:cNvSpPr txBox="1"/>
            <p:nvPr/>
          </p:nvSpPr>
          <p:spPr>
            <a:xfrm>
              <a:off x="0" y="-38100"/>
              <a:ext cx="1804658" cy="2747433"/>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48" name="Google Shape;448;p16"/>
          <p:cNvGrpSpPr/>
          <p:nvPr/>
        </p:nvGrpSpPr>
        <p:grpSpPr>
          <a:xfrm>
            <a:off x="3005942" y="954959"/>
            <a:ext cx="3132117" cy="1046191"/>
            <a:chOff x="0" y="-38100"/>
            <a:chExt cx="1649839" cy="551080"/>
          </a:xfrm>
        </p:grpSpPr>
        <p:sp>
          <p:nvSpPr>
            <p:cNvPr id="449" name="Google Shape;449;p16"/>
            <p:cNvSpPr/>
            <p:nvPr/>
          </p:nvSpPr>
          <p:spPr>
            <a:xfrm>
              <a:off x="0" y="0"/>
              <a:ext cx="1649839" cy="512980"/>
            </a:xfrm>
            <a:custGeom>
              <a:rect b="b" l="l" r="r" t="t"/>
              <a:pathLst>
                <a:path extrusionOk="0" h="512980" w="1649839">
                  <a:moveTo>
                    <a:pt x="0" y="0"/>
                  </a:moveTo>
                  <a:lnTo>
                    <a:pt x="1649839" y="0"/>
                  </a:lnTo>
                  <a:lnTo>
                    <a:pt x="1649839" y="512980"/>
                  </a:lnTo>
                  <a:lnTo>
                    <a:pt x="0" y="512980"/>
                  </a:lnTo>
                  <a:close/>
                </a:path>
              </a:pathLst>
            </a:custGeom>
            <a:solidFill>
              <a:srgbClr val="E1C9C3"/>
            </a:solidFill>
            <a:ln>
              <a:noFill/>
            </a:ln>
          </p:spPr>
        </p:sp>
        <p:sp>
          <p:nvSpPr>
            <p:cNvPr id="450" name="Google Shape;450;p16"/>
            <p:cNvSpPr txBox="1"/>
            <p:nvPr/>
          </p:nvSpPr>
          <p:spPr>
            <a:xfrm>
              <a:off x="0" y="-38100"/>
              <a:ext cx="1649839" cy="551080"/>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51" name="Google Shape;451;p16"/>
          <p:cNvSpPr txBox="1"/>
          <p:nvPr/>
        </p:nvSpPr>
        <p:spPr>
          <a:xfrm>
            <a:off x="3309938" y="368283"/>
            <a:ext cx="2524125" cy="334930"/>
          </a:xfrm>
          <a:prstGeom prst="rect">
            <a:avLst/>
          </a:prstGeom>
          <a:noFill/>
          <a:ln>
            <a:noFill/>
          </a:ln>
        </p:spPr>
        <p:txBody>
          <a:bodyPr anchorCtr="0" anchor="t" bIns="0" lIns="0" spcFirstLastPara="1" rIns="0" wrap="square" tIns="0">
            <a:spAutoFit/>
          </a:bodyPr>
          <a:lstStyle/>
          <a:p>
            <a:pPr indent="0" lvl="0" marL="0" marR="0" rtl="0" algn="ctr">
              <a:lnSpc>
                <a:spcPct val="140010"/>
              </a:lnSpc>
              <a:spcBef>
                <a:spcPts val="0"/>
              </a:spcBef>
              <a:spcAft>
                <a:spcPts val="0"/>
              </a:spcAft>
              <a:buNone/>
            </a:pPr>
            <a:r>
              <a:rPr b="0" i="0" lang="en" sz="2000" u="none" cap="none" strike="noStrike">
                <a:solidFill>
                  <a:srgbClr val="000000"/>
                </a:solidFill>
                <a:latin typeface="Playfair Display"/>
                <a:ea typeface="Playfair Display"/>
                <a:cs typeface="Playfair Display"/>
                <a:sym typeface="Playfair Display"/>
              </a:rPr>
              <a:t>Giving Thanks for </a:t>
            </a:r>
            <a:endParaRPr sz="700"/>
          </a:p>
        </p:txBody>
      </p:sp>
      <p:sp>
        <p:nvSpPr>
          <p:cNvPr id="452" name="Google Shape;452;p16"/>
          <p:cNvSpPr txBox="1"/>
          <p:nvPr/>
        </p:nvSpPr>
        <p:spPr>
          <a:xfrm>
            <a:off x="3409947" y="2368481"/>
            <a:ext cx="2324100" cy="2201100"/>
          </a:xfrm>
          <a:prstGeom prst="rect">
            <a:avLst/>
          </a:prstGeom>
          <a:noFill/>
          <a:ln>
            <a:noFill/>
          </a:ln>
        </p:spPr>
        <p:txBody>
          <a:bodyPr anchorCtr="0" anchor="t" bIns="0" lIns="0" spcFirstLastPara="1" rIns="0" wrap="square" tIns="0">
            <a:spAutoFit/>
          </a:bodyPr>
          <a:lstStyle/>
          <a:p>
            <a:pPr indent="0" lvl="0" marL="0" marR="0" rtl="0" algn="ctr">
              <a:lnSpc>
                <a:spcPct val="150000"/>
              </a:lnSpc>
              <a:spcBef>
                <a:spcPts val="0"/>
              </a:spcBef>
              <a:spcAft>
                <a:spcPts val="0"/>
              </a:spcAft>
              <a:buNone/>
            </a:pPr>
            <a:r>
              <a:rPr b="0" i="0" lang="en" sz="1100" u="none" cap="none" strike="noStrike">
                <a:solidFill>
                  <a:srgbClr val="000000"/>
                </a:solidFill>
                <a:latin typeface="Nunito"/>
                <a:ea typeface="Nunito"/>
                <a:cs typeface="Nunito"/>
                <a:sym typeface="Nunito"/>
              </a:rPr>
              <a:t>Gracious God,</a:t>
            </a:r>
            <a:endParaRPr sz="700"/>
          </a:p>
          <a:p>
            <a:pPr indent="0" lvl="0" marL="0" marR="0" rtl="0" algn="ctr">
              <a:lnSpc>
                <a:spcPct val="150000"/>
              </a:lnSpc>
              <a:spcBef>
                <a:spcPts val="0"/>
              </a:spcBef>
              <a:spcAft>
                <a:spcPts val="0"/>
              </a:spcAft>
              <a:buNone/>
            </a:pPr>
            <a:r>
              <a:rPr b="0" i="0" lang="en" sz="1100" u="none" cap="none" strike="noStrike">
                <a:solidFill>
                  <a:srgbClr val="000000"/>
                </a:solidFill>
                <a:latin typeface="Nunito"/>
                <a:ea typeface="Nunito"/>
                <a:cs typeface="Nunito"/>
                <a:sym typeface="Nunito"/>
              </a:rPr>
              <a:t>we thank you for the gift of [Name]'s life and the love they shared with us. We are grateful for the memories we hold dear and the time we were blessed to spend together. May their legacy of love continue to inspire us and guide us in the days ahead.</a:t>
            </a:r>
            <a:endParaRPr sz="700"/>
          </a:p>
          <a:p>
            <a:pPr indent="0" lvl="0" marL="0" marR="0" rtl="0" algn="ctr">
              <a:lnSpc>
                <a:spcPct val="150000"/>
              </a:lnSpc>
              <a:spcBef>
                <a:spcPts val="0"/>
              </a:spcBef>
              <a:spcAft>
                <a:spcPts val="0"/>
              </a:spcAft>
              <a:buNone/>
            </a:pPr>
            <a:r>
              <a:rPr b="0" i="0" lang="en" sz="1100" u="none" cap="none" strike="noStrike">
                <a:solidFill>
                  <a:srgbClr val="000000"/>
                </a:solidFill>
                <a:latin typeface="Nunito"/>
                <a:ea typeface="Nunito"/>
                <a:cs typeface="Nunito"/>
                <a:sym typeface="Nunito"/>
              </a:rPr>
              <a:t>Amen.</a:t>
            </a:r>
            <a:endParaRPr sz="700"/>
          </a:p>
        </p:txBody>
      </p:sp>
      <p:sp>
        <p:nvSpPr>
          <p:cNvPr id="453" name="Google Shape;453;p16"/>
          <p:cNvSpPr txBox="1"/>
          <p:nvPr/>
        </p:nvSpPr>
        <p:spPr>
          <a:xfrm>
            <a:off x="3309938" y="1163601"/>
            <a:ext cx="2524125" cy="645820"/>
          </a:xfrm>
          <a:prstGeom prst="rect">
            <a:avLst/>
          </a:prstGeom>
          <a:noFill/>
          <a:ln>
            <a:noFill/>
          </a:ln>
        </p:spPr>
        <p:txBody>
          <a:bodyPr anchorCtr="0" anchor="t" bIns="0" lIns="0" spcFirstLastPara="1" rIns="0" wrap="square" tIns="0">
            <a:spAutoFit/>
          </a:bodyPr>
          <a:lstStyle/>
          <a:p>
            <a:pPr indent="0" lvl="0" marL="0" marR="0" rtl="0" algn="ctr">
              <a:lnSpc>
                <a:spcPct val="111996"/>
              </a:lnSpc>
              <a:spcBef>
                <a:spcPts val="0"/>
              </a:spcBef>
              <a:spcAft>
                <a:spcPts val="0"/>
              </a:spcAft>
              <a:buNone/>
            </a:pPr>
            <a:r>
              <a:rPr b="0" i="0" lang="en" sz="4500" u="none" cap="none" strike="noStrike">
                <a:solidFill>
                  <a:srgbClr val="000000"/>
                </a:solidFill>
                <a:latin typeface="Playfair Display"/>
                <a:ea typeface="Playfair Display"/>
                <a:cs typeface="Playfair Display"/>
                <a:sym typeface="Playfair Display"/>
              </a:rPr>
              <a:t>Name</a:t>
            </a:r>
            <a:endParaRPr sz="700"/>
          </a:p>
        </p:txBody>
      </p:sp>
      <p:grpSp>
        <p:nvGrpSpPr>
          <p:cNvPr id="454" name="Google Shape;454;p16"/>
          <p:cNvGrpSpPr/>
          <p:nvPr/>
        </p:nvGrpSpPr>
        <p:grpSpPr>
          <a:xfrm>
            <a:off x="3005942" y="4733099"/>
            <a:ext cx="3132117" cy="216656"/>
            <a:chOff x="0" y="-38100"/>
            <a:chExt cx="1649839" cy="114123"/>
          </a:xfrm>
        </p:grpSpPr>
        <p:sp>
          <p:nvSpPr>
            <p:cNvPr id="455" name="Google Shape;455;p16"/>
            <p:cNvSpPr/>
            <p:nvPr/>
          </p:nvSpPr>
          <p:spPr>
            <a:xfrm>
              <a:off x="0" y="0"/>
              <a:ext cx="1649839" cy="76023"/>
            </a:xfrm>
            <a:custGeom>
              <a:rect b="b" l="l" r="r" t="t"/>
              <a:pathLst>
                <a:path extrusionOk="0" h="76023" w="1649839">
                  <a:moveTo>
                    <a:pt x="0" y="0"/>
                  </a:moveTo>
                  <a:lnTo>
                    <a:pt x="1649839" y="0"/>
                  </a:lnTo>
                  <a:lnTo>
                    <a:pt x="1649839" y="76023"/>
                  </a:lnTo>
                  <a:lnTo>
                    <a:pt x="0" y="76023"/>
                  </a:lnTo>
                  <a:close/>
                </a:path>
              </a:pathLst>
            </a:custGeom>
            <a:solidFill>
              <a:srgbClr val="E1C9C3"/>
            </a:solidFill>
            <a:ln>
              <a:noFill/>
            </a:ln>
          </p:spPr>
        </p:sp>
        <p:sp>
          <p:nvSpPr>
            <p:cNvPr id="456" name="Google Shape;456;p16"/>
            <p:cNvSpPr txBox="1"/>
            <p:nvPr/>
          </p:nvSpPr>
          <p:spPr>
            <a:xfrm>
              <a:off x="0" y="-38100"/>
              <a:ext cx="1649839" cy="114123"/>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57" name="Google Shape;457;p16"/>
          <p:cNvGrpSpPr/>
          <p:nvPr/>
        </p:nvGrpSpPr>
        <p:grpSpPr>
          <a:xfrm rot="5400000">
            <a:off x="-110677" y="2463308"/>
            <a:ext cx="5143417" cy="216651"/>
            <a:chOff x="0" y="-38100"/>
            <a:chExt cx="3162844" cy="114123"/>
          </a:xfrm>
        </p:grpSpPr>
        <p:sp>
          <p:nvSpPr>
            <p:cNvPr id="458" name="Google Shape;458;p16"/>
            <p:cNvSpPr/>
            <p:nvPr/>
          </p:nvSpPr>
          <p:spPr>
            <a:xfrm>
              <a:off x="0" y="0"/>
              <a:ext cx="3162844" cy="76023"/>
            </a:xfrm>
            <a:custGeom>
              <a:rect b="b" l="l" r="r" t="t"/>
              <a:pathLst>
                <a:path extrusionOk="0" h="76023" w="3162844">
                  <a:moveTo>
                    <a:pt x="0" y="0"/>
                  </a:moveTo>
                  <a:lnTo>
                    <a:pt x="3162844" y="0"/>
                  </a:lnTo>
                  <a:lnTo>
                    <a:pt x="3162844" y="76023"/>
                  </a:lnTo>
                  <a:lnTo>
                    <a:pt x="0" y="76023"/>
                  </a:lnTo>
                  <a:close/>
                </a:path>
              </a:pathLst>
            </a:custGeom>
            <a:solidFill>
              <a:srgbClr val="D8E7EC">
                <a:alpha val="69803"/>
              </a:srgbClr>
            </a:solidFill>
            <a:ln>
              <a:noFill/>
            </a:ln>
          </p:spPr>
        </p:sp>
        <p:sp>
          <p:nvSpPr>
            <p:cNvPr id="459" name="Google Shape;459;p16"/>
            <p:cNvSpPr txBox="1"/>
            <p:nvPr/>
          </p:nvSpPr>
          <p:spPr>
            <a:xfrm>
              <a:off x="0" y="-38100"/>
              <a:ext cx="3162844" cy="114123"/>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60" name="Google Shape;460;p16"/>
          <p:cNvGrpSpPr/>
          <p:nvPr/>
        </p:nvGrpSpPr>
        <p:grpSpPr>
          <a:xfrm rot="5400000">
            <a:off x="6106891" y="2463308"/>
            <a:ext cx="5143417" cy="216651"/>
            <a:chOff x="0" y="-38100"/>
            <a:chExt cx="3162844" cy="114123"/>
          </a:xfrm>
        </p:grpSpPr>
        <p:sp>
          <p:nvSpPr>
            <p:cNvPr id="461" name="Google Shape;461;p16"/>
            <p:cNvSpPr/>
            <p:nvPr/>
          </p:nvSpPr>
          <p:spPr>
            <a:xfrm>
              <a:off x="0" y="0"/>
              <a:ext cx="3162844" cy="76023"/>
            </a:xfrm>
            <a:custGeom>
              <a:rect b="b" l="l" r="r" t="t"/>
              <a:pathLst>
                <a:path extrusionOk="0" h="76023" w="3162844">
                  <a:moveTo>
                    <a:pt x="0" y="0"/>
                  </a:moveTo>
                  <a:lnTo>
                    <a:pt x="3162844" y="0"/>
                  </a:lnTo>
                  <a:lnTo>
                    <a:pt x="3162844" y="76023"/>
                  </a:lnTo>
                  <a:lnTo>
                    <a:pt x="0" y="76023"/>
                  </a:lnTo>
                  <a:close/>
                </a:path>
              </a:pathLst>
            </a:custGeom>
            <a:solidFill>
              <a:srgbClr val="D8E7EC">
                <a:alpha val="69803"/>
              </a:srgbClr>
            </a:solidFill>
            <a:ln>
              <a:noFill/>
            </a:ln>
          </p:spPr>
        </p:sp>
        <p:sp>
          <p:nvSpPr>
            <p:cNvPr id="462" name="Google Shape;462;p16"/>
            <p:cNvSpPr txBox="1"/>
            <p:nvPr/>
          </p:nvSpPr>
          <p:spPr>
            <a:xfrm>
              <a:off x="0" y="-38100"/>
              <a:ext cx="3162844" cy="114123"/>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63" name="Google Shape;463;p16"/>
          <p:cNvGrpSpPr/>
          <p:nvPr/>
        </p:nvGrpSpPr>
        <p:grpSpPr>
          <a:xfrm rot="5400000">
            <a:off x="-751779" y="2463308"/>
            <a:ext cx="5143417" cy="216651"/>
            <a:chOff x="0" y="-38100"/>
            <a:chExt cx="3162844" cy="114123"/>
          </a:xfrm>
        </p:grpSpPr>
        <p:sp>
          <p:nvSpPr>
            <p:cNvPr id="464" name="Google Shape;464;p16"/>
            <p:cNvSpPr/>
            <p:nvPr/>
          </p:nvSpPr>
          <p:spPr>
            <a:xfrm>
              <a:off x="0" y="0"/>
              <a:ext cx="3162844" cy="76023"/>
            </a:xfrm>
            <a:custGeom>
              <a:rect b="b" l="l" r="r" t="t"/>
              <a:pathLst>
                <a:path extrusionOk="0" h="76023" w="3162844">
                  <a:moveTo>
                    <a:pt x="0" y="0"/>
                  </a:moveTo>
                  <a:lnTo>
                    <a:pt x="3162844" y="0"/>
                  </a:lnTo>
                  <a:lnTo>
                    <a:pt x="3162844" y="76023"/>
                  </a:lnTo>
                  <a:lnTo>
                    <a:pt x="0" y="76023"/>
                  </a:lnTo>
                  <a:close/>
                </a:path>
              </a:pathLst>
            </a:custGeom>
            <a:solidFill>
              <a:srgbClr val="D8E7EC">
                <a:alpha val="69803"/>
              </a:srgbClr>
            </a:solidFill>
            <a:ln>
              <a:noFill/>
            </a:ln>
          </p:spPr>
        </p:sp>
        <p:sp>
          <p:nvSpPr>
            <p:cNvPr id="465" name="Google Shape;465;p16"/>
            <p:cNvSpPr txBox="1"/>
            <p:nvPr/>
          </p:nvSpPr>
          <p:spPr>
            <a:xfrm>
              <a:off x="0" y="-38100"/>
              <a:ext cx="3162844" cy="114123"/>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66" name="Google Shape;466;p16"/>
          <p:cNvGrpSpPr/>
          <p:nvPr/>
        </p:nvGrpSpPr>
        <p:grpSpPr>
          <a:xfrm rot="5400000">
            <a:off x="5465789" y="2463308"/>
            <a:ext cx="5143417" cy="216651"/>
            <a:chOff x="0" y="-38100"/>
            <a:chExt cx="3162844" cy="114123"/>
          </a:xfrm>
        </p:grpSpPr>
        <p:sp>
          <p:nvSpPr>
            <p:cNvPr id="467" name="Google Shape;467;p16"/>
            <p:cNvSpPr/>
            <p:nvPr/>
          </p:nvSpPr>
          <p:spPr>
            <a:xfrm>
              <a:off x="0" y="0"/>
              <a:ext cx="3162844" cy="76023"/>
            </a:xfrm>
            <a:custGeom>
              <a:rect b="b" l="l" r="r" t="t"/>
              <a:pathLst>
                <a:path extrusionOk="0" h="76023" w="3162844">
                  <a:moveTo>
                    <a:pt x="0" y="0"/>
                  </a:moveTo>
                  <a:lnTo>
                    <a:pt x="3162844" y="0"/>
                  </a:lnTo>
                  <a:lnTo>
                    <a:pt x="3162844" y="76023"/>
                  </a:lnTo>
                  <a:lnTo>
                    <a:pt x="0" y="76023"/>
                  </a:lnTo>
                  <a:close/>
                </a:path>
              </a:pathLst>
            </a:custGeom>
            <a:solidFill>
              <a:srgbClr val="D8E7EC">
                <a:alpha val="69803"/>
              </a:srgbClr>
            </a:solidFill>
            <a:ln>
              <a:noFill/>
            </a:ln>
          </p:spPr>
        </p:sp>
        <p:sp>
          <p:nvSpPr>
            <p:cNvPr id="468" name="Google Shape;468;p16"/>
            <p:cNvSpPr txBox="1"/>
            <p:nvPr/>
          </p:nvSpPr>
          <p:spPr>
            <a:xfrm>
              <a:off x="0" y="-38100"/>
              <a:ext cx="3162844" cy="114123"/>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69" name="Google Shape;469;p16"/>
          <p:cNvGrpSpPr/>
          <p:nvPr/>
        </p:nvGrpSpPr>
        <p:grpSpPr>
          <a:xfrm rot="5400000">
            <a:off x="-1392881" y="2463308"/>
            <a:ext cx="5143417" cy="216651"/>
            <a:chOff x="0" y="-38100"/>
            <a:chExt cx="3162844" cy="114123"/>
          </a:xfrm>
        </p:grpSpPr>
        <p:sp>
          <p:nvSpPr>
            <p:cNvPr id="470" name="Google Shape;470;p16"/>
            <p:cNvSpPr/>
            <p:nvPr/>
          </p:nvSpPr>
          <p:spPr>
            <a:xfrm>
              <a:off x="0" y="0"/>
              <a:ext cx="3162844" cy="76023"/>
            </a:xfrm>
            <a:custGeom>
              <a:rect b="b" l="l" r="r" t="t"/>
              <a:pathLst>
                <a:path extrusionOk="0" h="76023" w="3162844">
                  <a:moveTo>
                    <a:pt x="0" y="0"/>
                  </a:moveTo>
                  <a:lnTo>
                    <a:pt x="3162844" y="0"/>
                  </a:lnTo>
                  <a:lnTo>
                    <a:pt x="3162844" y="76023"/>
                  </a:lnTo>
                  <a:lnTo>
                    <a:pt x="0" y="76023"/>
                  </a:lnTo>
                  <a:close/>
                </a:path>
              </a:pathLst>
            </a:custGeom>
            <a:solidFill>
              <a:srgbClr val="D8E7EC">
                <a:alpha val="69803"/>
              </a:srgbClr>
            </a:solidFill>
            <a:ln>
              <a:noFill/>
            </a:ln>
          </p:spPr>
        </p:sp>
        <p:sp>
          <p:nvSpPr>
            <p:cNvPr id="471" name="Google Shape;471;p16"/>
            <p:cNvSpPr txBox="1"/>
            <p:nvPr/>
          </p:nvSpPr>
          <p:spPr>
            <a:xfrm>
              <a:off x="0" y="-38100"/>
              <a:ext cx="3162844" cy="114123"/>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72" name="Google Shape;472;p16"/>
          <p:cNvGrpSpPr/>
          <p:nvPr/>
        </p:nvGrpSpPr>
        <p:grpSpPr>
          <a:xfrm rot="5400000">
            <a:off x="4824687" y="2463308"/>
            <a:ext cx="5143417" cy="216651"/>
            <a:chOff x="0" y="-38100"/>
            <a:chExt cx="3162844" cy="114123"/>
          </a:xfrm>
        </p:grpSpPr>
        <p:sp>
          <p:nvSpPr>
            <p:cNvPr id="473" name="Google Shape;473;p16"/>
            <p:cNvSpPr/>
            <p:nvPr/>
          </p:nvSpPr>
          <p:spPr>
            <a:xfrm>
              <a:off x="0" y="0"/>
              <a:ext cx="3162844" cy="76023"/>
            </a:xfrm>
            <a:custGeom>
              <a:rect b="b" l="l" r="r" t="t"/>
              <a:pathLst>
                <a:path extrusionOk="0" h="76023" w="3162844">
                  <a:moveTo>
                    <a:pt x="0" y="0"/>
                  </a:moveTo>
                  <a:lnTo>
                    <a:pt x="3162844" y="0"/>
                  </a:lnTo>
                  <a:lnTo>
                    <a:pt x="3162844" y="76023"/>
                  </a:lnTo>
                  <a:lnTo>
                    <a:pt x="0" y="76023"/>
                  </a:lnTo>
                  <a:close/>
                </a:path>
              </a:pathLst>
            </a:custGeom>
            <a:solidFill>
              <a:srgbClr val="D8E7EC">
                <a:alpha val="69803"/>
              </a:srgbClr>
            </a:solidFill>
            <a:ln>
              <a:noFill/>
            </a:ln>
          </p:spPr>
        </p:sp>
        <p:sp>
          <p:nvSpPr>
            <p:cNvPr id="474" name="Google Shape;474;p16"/>
            <p:cNvSpPr txBox="1"/>
            <p:nvPr/>
          </p:nvSpPr>
          <p:spPr>
            <a:xfrm>
              <a:off x="0" y="-38100"/>
              <a:ext cx="3162844" cy="114123"/>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75" name="Google Shape;475;p16"/>
          <p:cNvGrpSpPr/>
          <p:nvPr/>
        </p:nvGrpSpPr>
        <p:grpSpPr>
          <a:xfrm rot="5400000">
            <a:off x="-2033983" y="2463308"/>
            <a:ext cx="5143417" cy="216651"/>
            <a:chOff x="0" y="-38100"/>
            <a:chExt cx="3162844" cy="114123"/>
          </a:xfrm>
        </p:grpSpPr>
        <p:sp>
          <p:nvSpPr>
            <p:cNvPr id="476" name="Google Shape;476;p16"/>
            <p:cNvSpPr/>
            <p:nvPr/>
          </p:nvSpPr>
          <p:spPr>
            <a:xfrm>
              <a:off x="0" y="0"/>
              <a:ext cx="3162844" cy="76023"/>
            </a:xfrm>
            <a:custGeom>
              <a:rect b="b" l="l" r="r" t="t"/>
              <a:pathLst>
                <a:path extrusionOk="0" h="76023" w="3162844">
                  <a:moveTo>
                    <a:pt x="0" y="0"/>
                  </a:moveTo>
                  <a:lnTo>
                    <a:pt x="3162844" y="0"/>
                  </a:lnTo>
                  <a:lnTo>
                    <a:pt x="3162844" y="76023"/>
                  </a:lnTo>
                  <a:lnTo>
                    <a:pt x="0" y="76023"/>
                  </a:lnTo>
                  <a:close/>
                </a:path>
              </a:pathLst>
            </a:custGeom>
            <a:solidFill>
              <a:srgbClr val="D8E7EC">
                <a:alpha val="69803"/>
              </a:srgbClr>
            </a:solidFill>
            <a:ln>
              <a:noFill/>
            </a:ln>
          </p:spPr>
        </p:sp>
        <p:sp>
          <p:nvSpPr>
            <p:cNvPr id="477" name="Google Shape;477;p16"/>
            <p:cNvSpPr txBox="1"/>
            <p:nvPr/>
          </p:nvSpPr>
          <p:spPr>
            <a:xfrm>
              <a:off x="0" y="-38100"/>
              <a:ext cx="3162844" cy="114123"/>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78" name="Google Shape;478;p16"/>
          <p:cNvGrpSpPr/>
          <p:nvPr/>
        </p:nvGrpSpPr>
        <p:grpSpPr>
          <a:xfrm rot="5400000">
            <a:off x="4183585" y="2463308"/>
            <a:ext cx="5143417" cy="216651"/>
            <a:chOff x="0" y="-38100"/>
            <a:chExt cx="3162844" cy="114123"/>
          </a:xfrm>
        </p:grpSpPr>
        <p:sp>
          <p:nvSpPr>
            <p:cNvPr id="479" name="Google Shape;479;p16"/>
            <p:cNvSpPr/>
            <p:nvPr/>
          </p:nvSpPr>
          <p:spPr>
            <a:xfrm>
              <a:off x="0" y="0"/>
              <a:ext cx="3162844" cy="76023"/>
            </a:xfrm>
            <a:custGeom>
              <a:rect b="b" l="l" r="r" t="t"/>
              <a:pathLst>
                <a:path extrusionOk="0" h="76023" w="3162844">
                  <a:moveTo>
                    <a:pt x="0" y="0"/>
                  </a:moveTo>
                  <a:lnTo>
                    <a:pt x="3162844" y="0"/>
                  </a:lnTo>
                  <a:lnTo>
                    <a:pt x="3162844" y="76023"/>
                  </a:lnTo>
                  <a:lnTo>
                    <a:pt x="0" y="76023"/>
                  </a:lnTo>
                  <a:close/>
                </a:path>
              </a:pathLst>
            </a:custGeom>
            <a:solidFill>
              <a:srgbClr val="D8E7EC">
                <a:alpha val="69803"/>
              </a:srgbClr>
            </a:solidFill>
            <a:ln>
              <a:noFill/>
            </a:ln>
          </p:spPr>
        </p:sp>
        <p:sp>
          <p:nvSpPr>
            <p:cNvPr id="480" name="Google Shape;480;p16"/>
            <p:cNvSpPr txBox="1"/>
            <p:nvPr/>
          </p:nvSpPr>
          <p:spPr>
            <a:xfrm>
              <a:off x="0" y="-38100"/>
              <a:ext cx="3162844" cy="114123"/>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8E7EC"/>
        </a:solidFill>
      </p:bgPr>
    </p:bg>
    <p:spTree>
      <p:nvGrpSpPr>
        <p:cNvPr id="484" name="Shape 484"/>
        <p:cNvGrpSpPr/>
        <p:nvPr/>
      </p:nvGrpSpPr>
      <p:grpSpPr>
        <a:xfrm>
          <a:off x="0" y="0"/>
          <a:ext cx="0" cy="0"/>
          <a:chOff x="0" y="0"/>
          <a:chExt cx="0" cy="0"/>
        </a:xfrm>
      </p:grpSpPr>
      <p:pic>
        <p:nvPicPr>
          <p:cNvPr id="485" name="Google Shape;485;p17"/>
          <p:cNvPicPr preferRelativeResize="0"/>
          <p:nvPr/>
        </p:nvPicPr>
        <p:blipFill rotWithShape="1">
          <a:blip r:embed="rId3">
            <a:alphaModFix/>
          </a:blip>
          <a:srcRect b="10079" l="0" r="0" t="5646"/>
          <a:stretch/>
        </p:blipFill>
        <p:spPr>
          <a:xfrm>
            <a:off x="0" y="0"/>
            <a:ext cx="9144003" cy="5143502"/>
          </a:xfrm>
          <a:prstGeom prst="rect">
            <a:avLst/>
          </a:prstGeom>
          <a:noFill/>
          <a:ln>
            <a:noFill/>
          </a:ln>
        </p:spPr>
      </p:pic>
      <p:grpSp>
        <p:nvGrpSpPr>
          <p:cNvPr id="486" name="Google Shape;486;p17"/>
          <p:cNvGrpSpPr/>
          <p:nvPr/>
        </p:nvGrpSpPr>
        <p:grpSpPr>
          <a:xfrm>
            <a:off x="1841170" y="449541"/>
            <a:ext cx="5461660" cy="4283988"/>
            <a:chOff x="0" y="-38100"/>
            <a:chExt cx="2876924" cy="2256587"/>
          </a:xfrm>
        </p:grpSpPr>
        <p:sp>
          <p:nvSpPr>
            <p:cNvPr id="487" name="Google Shape;487;p17"/>
            <p:cNvSpPr/>
            <p:nvPr/>
          </p:nvSpPr>
          <p:spPr>
            <a:xfrm>
              <a:off x="0" y="0"/>
              <a:ext cx="2876924" cy="2218487"/>
            </a:xfrm>
            <a:custGeom>
              <a:rect b="b" l="l" r="r" t="t"/>
              <a:pathLst>
                <a:path extrusionOk="0" h="2218487" w="2876924">
                  <a:moveTo>
                    <a:pt x="0" y="0"/>
                  </a:moveTo>
                  <a:lnTo>
                    <a:pt x="2876924" y="0"/>
                  </a:lnTo>
                  <a:lnTo>
                    <a:pt x="2876924" y="2218487"/>
                  </a:lnTo>
                  <a:lnTo>
                    <a:pt x="0" y="2218487"/>
                  </a:lnTo>
                  <a:close/>
                </a:path>
              </a:pathLst>
            </a:custGeom>
            <a:solidFill>
              <a:srgbClr val="E1C9C3"/>
            </a:solidFill>
            <a:ln>
              <a:noFill/>
            </a:ln>
          </p:spPr>
        </p:sp>
        <p:sp>
          <p:nvSpPr>
            <p:cNvPr id="488" name="Google Shape;488;p17"/>
            <p:cNvSpPr txBox="1"/>
            <p:nvPr/>
          </p:nvSpPr>
          <p:spPr>
            <a:xfrm>
              <a:off x="0" y="-38100"/>
              <a:ext cx="2876924" cy="2256587"/>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89" name="Google Shape;489;p17"/>
          <p:cNvGrpSpPr/>
          <p:nvPr/>
        </p:nvGrpSpPr>
        <p:grpSpPr>
          <a:xfrm>
            <a:off x="0" y="449541"/>
            <a:ext cx="203860" cy="4283988"/>
            <a:chOff x="0" y="-38100"/>
            <a:chExt cx="107383" cy="2256587"/>
          </a:xfrm>
        </p:grpSpPr>
        <p:sp>
          <p:nvSpPr>
            <p:cNvPr id="490" name="Google Shape;490;p17"/>
            <p:cNvSpPr/>
            <p:nvPr/>
          </p:nvSpPr>
          <p:spPr>
            <a:xfrm>
              <a:off x="0" y="0"/>
              <a:ext cx="107383" cy="2218487"/>
            </a:xfrm>
            <a:custGeom>
              <a:rect b="b" l="l" r="r" t="t"/>
              <a:pathLst>
                <a:path extrusionOk="0" h="2218487" w="107383">
                  <a:moveTo>
                    <a:pt x="0" y="0"/>
                  </a:moveTo>
                  <a:lnTo>
                    <a:pt x="107383" y="0"/>
                  </a:lnTo>
                  <a:lnTo>
                    <a:pt x="107383" y="2218487"/>
                  </a:lnTo>
                  <a:lnTo>
                    <a:pt x="0" y="2218487"/>
                  </a:lnTo>
                  <a:close/>
                </a:path>
              </a:pathLst>
            </a:custGeom>
            <a:solidFill>
              <a:srgbClr val="D8E7EC"/>
            </a:solidFill>
            <a:ln>
              <a:noFill/>
            </a:ln>
          </p:spPr>
        </p:sp>
        <p:sp>
          <p:nvSpPr>
            <p:cNvPr id="491" name="Google Shape;491;p17"/>
            <p:cNvSpPr txBox="1"/>
            <p:nvPr/>
          </p:nvSpPr>
          <p:spPr>
            <a:xfrm>
              <a:off x="0" y="-38100"/>
              <a:ext cx="107383" cy="2256587"/>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92" name="Google Shape;492;p17"/>
          <p:cNvGrpSpPr/>
          <p:nvPr/>
        </p:nvGrpSpPr>
        <p:grpSpPr>
          <a:xfrm>
            <a:off x="8941130" y="449541"/>
            <a:ext cx="203860" cy="4283988"/>
            <a:chOff x="0" y="-38100"/>
            <a:chExt cx="107383" cy="2256587"/>
          </a:xfrm>
        </p:grpSpPr>
        <p:sp>
          <p:nvSpPr>
            <p:cNvPr id="493" name="Google Shape;493;p17"/>
            <p:cNvSpPr/>
            <p:nvPr/>
          </p:nvSpPr>
          <p:spPr>
            <a:xfrm>
              <a:off x="0" y="0"/>
              <a:ext cx="107383" cy="2218487"/>
            </a:xfrm>
            <a:custGeom>
              <a:rect b="b" l="l" r="r" t="t"/>
              <a:pathLst>
                <a:path extrusionOk="0" h="2218487" w="107383">
                  <a:moveTo>
                    <a:pt x="0" y="0"/>
                  </a:moveTo>
                  <a:lnTo>
                    <a:pt x="107383" y="0"/>
                  </a:lnTo>
                  <a:lnTo>
                    <a:pt x="107383" y="2218487"/>
                  </a:lnTo>
                  <a:lnTo>
                    <a:pt x="0" y="2218487"/>
                  </a:lnTo>
                  <a:close/>
                </a:path>
              </a:pathLst>
            </a:custGeom>
            <a:solidFill>
              <a:srgbClr val="D8E7EC"/>
            </a:solidFill>
            <a:ln>
              <a:noFill/>
            </a:ln>
          </p:spPr>
        </p:sp>
        <p:sp>
          <p:nvSpPr>
            <p:cNvPr id="494" name="Google Shape;494;p17"/>
            <p:cNvSpPr txBox="1"/>
            <p:nvPr/>
          </p:nvSpPr>
          <p:spPr>
            <a:xfrm>
              <a:off x="0" y="-38100"/>
              <a:ext cx="107383" cy="2256587"/>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95" name="Google Shape;495;p17"/>
          <p:cNvSpPr txBox="1"/>
          <p:nvPr/>
        </p:nvSpPr>
        <p:spPr>
          <a:xfrm>
            <a:off x="2271072" y="986912"/>
            <a:ext cx="4602000" cy="1385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4500" u="none" cap="none" strike="noStrike">
                <a:solidFill>
                  <a:srgbClr val="000000"/>
                </a:solidFill>
                <a:latin typeface="Playfair Display"/>
                <a:ea typeface="Playfair Display"/>
                <a:cs typeface="Playfair Display"/>
                <a:sym typeface="Playfair Display"/>
              </a:rPr>
              <a:t>Finding</a:t>
            </a:r>
            <a:endParaRPr sz="700"/>
          </a:p>
          <a:p>
            <a:pPr indent="0" lvl="0" marL="0" marR="0" rtl="0" algn="ctr">
              <a:lnSpc>
                <a:spcPct val="100000"/>
              </a:lnSpc>
              <a:spcBef>
                <a:spcPts val="0"/>
              </a:spcBef>
              <a:spcAft>
                <a:spcPts val="0"/>
              </a:spcAft>
              <a:buNone/>
            </a:pPr>
            <a:r>
              <a:rPr b="0" i="0" lang="en" sz="4500" u="none" cap="none" strike="noStrike">
                <a:solidFill>
                  <a:srgbClr val="000000"/>
                </a:solidFill>
                <a:latin typeface="Playfair Display"/>
                <a:ea typeface="Playfair Display"/>
                <a:cs typeface="Playfair Display"/>
                <a:sym typeface="Playfair Display"/>
              </a:rPr>
              <a:t>Solace in Prayer</a:t>
            </a:r>
            <a:endParaRPr sz="700"/>
          </a:p>
        </p:txBody>
      </p:sp>
      <p:sp>
        <p:nvSpPr>
          <p:cNvPr id="496" name="Google Shape;496;p17"/>
          <p:cNvSpPr txBox="1"/>
          <p:nvPr/>
        </p:nvSpPr>
        <p:spPr>
          <a:xfrm>
            <a:off x="2800026" y="2570550"/>
            <a:ext cx="3543900" cy="1693200"/>
          </a:xfrm>
          <a:prstGeom prst="rect">
            <a:avLst/>
          </a:prstGeom>
          <a:noFill/>
          <a:ln>
            <a:noFill/>
          </a:ln>
        </p:spPr>
        <p:txBody>
          <a:bodyPr anchorCtr="0" anchor="t" bIns="0" lIns="0" spcFirstLastPara="1" rIns="0" wrap="square" tIns="0">
            <a:spAutoFit/>
          </a:bodyPr>
          <a:lstStyle/>
          <a:p>
            <a:pPr indent="0" lvl="0" marL="0" marR="0" rtl="0" algn="ctr">
              <a:lnSpc>
                <a:spcPct val="150000"/>
              </a:lnSpc>
              <a:spcBef>
                <a:spcPts val="0"/>
              </a:spcBef>
              <a:spcAft>
                <a:spcPts val="0"/>
              </a:spcAft>
              <a:buNone/>
            </a:pPr>
            <a:r>
              <a:rPr b="0" i="0" lang="en" sz="1100" u="none" cap="none" strike="noStrike">
                <a:solidFill>
                  <a:srgbClr val="000000"/>
                </a:solidFill>
                <a:latin typeface="Nunito"/>
                <a:ea typeface="Nunito"/>
                <a:cs typeface="Nunito"/>
                <a:sym typeface="Nunito"/>
              </a:rPr>
              <a:t>Heavenly Father, in this time of grief, we turn to you for comfort and strength. Surround us with your love and peace, and ease the pain of our hearts. Help us to find solace in prayer and in the knowledge that you are always with us, holding us in your loving embrace.</a:t>
            </a:r>
            <a:endParaRPr sz="700"/>
          </a:p>
          <a:p>
            <a:pPr indent="0" lvl="0" marL="0" marR="0" rtl="0" algn="ctr">
              <a:lnSpc>
                <a:spcPct val="150000"/>
              </a:lnSpc>
              <a:spcBef>
                <a:spcPts val="0"/>
              </a:spcBef>
              <a:spcAft>
                <a:spcPts val="0"/>
              </a:spcAft>
              <a:buNone/>
            </a:pPr>
            <a:r>
              <a:t/>
            </a:r>
            <a:endParaRPr b="0" i="0" sz="1100" u="none" cap="none" strike="noStrike">
              <a:solidFill>
                <a:srgbClr val="000000"/>
              </a:solidFill>
              <a:latin typeface="Nunito"/>
              <a:ea typeface="Nunito"/>
              <a:cs typeface="Nunito"/>
              <a:sym typeface="Nunito"/>
            </a:endParaRPr>
          </a:p>
          <a:p>
            <a:pPr indent="0" lvl="0" marL="0" marR="0" rtl="0" algn="ctr">
              <a:lnSpc>
                <a:spcPct val="150000"/>
              </a:lnSpc>
              <a:spcBef>
                <a:spcPts val="0"/>
              </a:spcBef>
              <a:spcAft>
                <a:spcPts val="0"/>
              </a:spcAft>
              <a:buNone/>
            </a:pPr>
            <a:r>
              <a:rPr b="0" i="0" lang="en" sz="1100" u="none" cap="none" strike="noStrike">
                <a:solidFill>
                  <a:srgbClr val="000000"/>
                </a:solidFill>
                <a:latin typeface="Nunito"/>
                <a:ea typeface="Nunito"/>
                <a:cs typeface="Nunito"/>
                <a:sym typeface="Nunito"/>
              </a:rPr>
              <a:t>Amen.</a:t>
            </a:r>
            <a:endParaRPr sz="700"/>
          </a:p>
        </p:txBody>
      </p:sp>
      <p:grpSp>
        <p:nvGrpSpPr>
          <p:cNvPr id="497" name="Google Shape;497;p17"/>
          <p:cNvGrpSpPr/>
          <p:nvPr/>
        </p:nvGrpSpPr>
        <p:grpSpPr>
          <a:xfrm>
            <a:off x="2065790" y="669135"/>
            <a:ext cx="152895" cy="3732899"/>
            <a:chOff x="0" y="-38100"/>
            <a:chExt cx="80537" cy="1966301"/>
          </a:xfrm>
        </p:grpSpPr>
        <p:sp>
          <p:nvSpPr>
            <p:cNvPr id="498" name="Google Shape;498;p17"/>
            <p:cNvSpPr/>
            <p:nvPr/>
          </p:nvSpPr>
          <p:spPr>
            <a:xfrm>
              <a:off x="0" y="0"/>
              <a:ext cx="80537" cy="1928201"/>
            </a:xfrm>
            <a:custGeom>
              <a:rect b="b" l="l" r="r" t="t"/>
              <a:pathLst>
                <a:path extrusionOk="0" h="1928201" w="80537">
                  <a:moveTo>
                    <a:pt x="0" y="0"/>
                  </a:moveTo>
                  <a:lnTo>
                    <a:pt x="80537" y="0"/>
                  </a:lnTo>
                  <a:lnTo>
                    <a:pt x="80537" y="1928201"/>
                  </a:lnTo>
                  <a:lnTo>
                    <a:pt x="0" y="1928201"/>
                  </a:lnTo>
                  <a:close/>
                </a:path>
              </a:pathLst>
            </a:custGeom>
            <a:solidFill>
              <a:srgbClr val="D8E7EC"/>
            </a:solidFill>
            <a:ln>
              <a:noFill/>
            </a:ln>
          </p:spPr>
        </p:sp>
        <p:sp>
          <p:nvSpPr>
            <p:cNvPr id="499" name="Google Shape;499;p17"/>
            <p:cNvSpPr txBox="1"/>
            <p:nvPr/>
          </p:nvSpPr>
          <p:spPr>
            <a:xfrm>
              <a:off x="0" y="-38100"/>
              <a:ext cx="80537" cy="1966301"/>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500" name="Google Shape;500;p17"/>
          <p:cNvGrpSpPr/>
          <p:nvPr/>
        </p:nvGrpSpPr>
        <p:grpSpPr>
          <a:xfrm>
            <a:off x="6925315" y="669135"/>
            <a:ext cx="152895" cy="3732899"/>
            <a:chOff x="0" y="-38100"/>
            <a:chExt cx="80537" cy="1966301"/>
          </a:xfrm>
        </p:grpSpPr>
        <p:sp>
          <p:nvSpPr>
            <p:cNvPr id="501" name="Google Shape;501;p17"/>
            <p:cNvSpPr/>
            <p:nvPr/>
          </p:nvSpPr>
          <p:spPr>
            <a:xfrm>
              <a:off x="0" y="0"/>
              <a:ext cx="80537" cy="1928201"/>
            </a:xfrm>
            <a:custGeom>
              <a:rect b="b" l="l" r="r" t="t"/>
              <a:pathLst>
                <a:path extrusionOk="0" h="1928201" w="80537">
                  <a:moveTo>
                    <a:pt x="0" y="0"/>
                  </a:moveTo>
                  <a:lnTo>
                    <a:pt x="80537" y="0"/>
                  </a:lnTo>
                  <a:lnTo>
                    <a:pt x="80537" y="1928201"/>
                  </a:lnTo>
                  <a:lnTo>
                    <a:pt x="0" y="1928201"/>
                  </a:lnTo>
                  <a:close/>
                </a:path>
              </a:pathLst>
            </a:custGeom>
            <a:solidFill>
              <a:srgbClr val="D8E7EC"/>
            </a:solidFill>
            <a:ln>
              <a:noFill/>
            </a:ln>
          </p:spPr>
        </p:sp>
        <p:sp>
          <p:nvSpPr>
            <p:cNvPr id="502" name="Google Shape;502;p17"/>
            <p:cNvSpPr txBox="1"/>
            <p:nvPr/>
          </p:nvSpPr>
          <p:spPr>
            <a:xfrm>
              <a:off x="0" y="-38100"/>
              <a:ext cx="80537" cy="1966301"/>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8E7EC"/>
        </a:solidFill>
      </p:bgPr>
    </p:bg>
    <p:spTree>
      <p:nvGrpSpPr>
        <p:cNvPr id="506" name="Shape 506"/>
        <p:cNvGrpSpPr/>
        <p:nvPr/>
      </p:nvGrpSpPr>
      <p:grpSpPr>
        <a:xfrm>
          <a:off x="0" y="0"/>
          <a:ext cx="0" cy="0"/>
          <a:chOff x="0" y="0"/>
          <a:chExt cx="0" cy="0"/>
        </a:xfrm>
      </p:grpSpPr>
      <p:pic>
        <p:nvPicPr>
          <p:cNvPr id="507" name="Google Shape;507;p18"/>
          <p:cNvPicPr preferRelativeResize="0"/>
          <p:nvPr/>
        </p:nvPicPr>
        <p:blipFill>
          <a:blip r:embed="rId3">
            <a:alphaModFix/>
          </a:blip>
          <a:stretch>
            <a:fillRect/>
          </a:stretch>
        </p:blipFill>
        <p:spPr>
          <a:xfrm>
            <a:off x="1175" y="244200"/>
            <a:ext cx="2516919" cy="2111651"/>
          </a:xfrm>
          <a:prstGeom prst="rect">
            <a:avLst/>
          </a:prstGeom>
          <a:noFill/>
          <a:ln>
            <a:noFill/>
          </a:ln>
        </p:spPr>
      </p:pic>
      <p:pic>
        <p:nvPicPr>
          <p:cNvPr id="508" name="Google Shape;508;p18"/>
          <p:cNvPicPr preferRelativeResize="0"/>
          <p:nvPr/>
        </p:nvPicPr>
        <p:blipFill>
          <a:blip r:embed="rId4">
            <a:alphaModFix/>
          </a:blip>
          <a:stretch>
            <a:fillRect/>
          </a:stretch>
        </p:blipFill>
        <p:spPr>
          <a:xfrm>
            <a:off x="2987018" y="244200"/>
            <a:ext cx="3169449" cy="2111956"/>
          </a:xfrm>
          <a:prstGeom prst="rect">
            <a:avLst/>
          </a:prstGeom>
          <a:noFill/>
          <a:ln>
            <a:noFill/>
          </a:ln>
        </p:spPr>
      </p:pic>
      <p:pic>
        <p:nvPicPr>
          <p:cNvPr id="509" name="Google Shape;509;p18"/>
          <p:cNvPicPr preferRelativeResize="0"/>
          <p:nvPr/>
        </p:nvPicPr>
        <p:blipFill>
          <a:blip r:embed="rId5">
            <a:alphaModFix/>
          </a:blip>
          <a:stretch>
            <a:fillRect/>
          </a:stretch>
        </p:blipFill>
        <p:spPr>
          <a:xfrm>
            <a:off x="6624846" y="244200"/>
            <a:ext cx="2518625" cy="2113078"/>
          </a:xfrm>
          <a:prstGeom prst="rect">
            <a:avLst/>
          </a:prstGeom>
          <a:noFill/>
          <a:ln>
            <a:noFill/>
          </a:ln>
        </p:spPr>
      </p:pic>
      <p:sp>
        <p:nvSpPr>
          <p:cNvPr id="510" name="Google Shape;510;p18"/>
          <p:cNvSpPr txBox="1"/>
          <p:nvPr/>
        </p:nvSpPr>
        <p:spPr>
          <a:xfrm>
            <a:off x="2583776" y="2609850"/>
            <a:ext cx="3976500" cy="1385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4500" u="none" cap="none" strike="noStrike">
                <a:solidFill>
                  <a:srgbClr val="000000"/>
                </a:solidFill>
                <a:latin typeface="Playfair Display"/>
                <a:ea typeface="Playfair Display"/>
                <a:cs typeface="Playfair Display"/>
                <a:sym typeface="Playfair Display"/>
              </a:rPr>
              <a:t>Cherished Memories</a:t>
            </a:r>
            <a:endParaRPr sz="700"/>
          </a:p>
        </p:txBody>
      </p:sp>
      <p:sp>
        <p:nvSpPr>
          <p:cNvPr id="511" name="Google Shape;511;p18"/>
          <p:cNvSpPr txBox="1"/>
          <p:nvPr/>
        </p:nvSpPr>
        <p:spPr>
          <a:xfrm>
            <a:off x="2258565" y="4126617"/>
            <a:ext cx="4626900" cy="677400"/>
          </a:xfrm>
          <a:prstGeom prst="rect">
            <a:avLst/>
          </a:prstGeom>
          <a:noFill/>
          <a:ln>
            <a:noFill/>
          </a:ln>
        </p:spPr>
        <p:txBody>
          <a:bodyPr anchorCtr="0" anchor="t" bIns="0" lIns="0" spcFirstLastPara="1" rIns="0" wrap="square" tIns="0">
            <a:spAutoFit/>
          </a:bodyPr>
          <a:lstStyle/>
          <a:p>
            <a:pPr indent="0" lvl="0" marL="0" marR="0" rtl="0" algn="ctr">
              <a:lnSpc>
                <a:spcPct val="150000"/>
              </a:lnSpc>
              <a:spcBef>
                <a:spcPts val="0"/>
              </a:spcBef>
              <a:spcAft>
                <a:spcPts val="0"/>
              </a:spcAft>
              <a:buNone/>
            </a:pPr>
            <a:r>
              <a:rPr b="0" i="0" lang="en" sz="1100" u="none" cap="none" strike="noStrike">
                <a:solidFill>
                  <a:srgbClr val="000000"/>
                </a:solidFill>
                <a:latin typeface="Nunito"/>
                <a:ea typeface="Nunito"/>
                <a:cs typeface="Nunito"/>
                <a:sym typeface="Nunito"/>
              </a:rPr>
              <a:t>[Name] was a [loving spouse/partner, devoted parent, caring friend, etc.]. Their warmth, kindness, and [list positive attributes] left an indelible mark on all who knew them. </a:t>
            </a:r>
            <a:endParaRPr sz="700"/>
          </a:p>
        </p:txBody>
      </p:sp>
      <p:grpSp>
        <p:nvGrpSpPr>
          <p:cNvPr id="512" name="Google Shape;512;p18"/>
          <p:cNvGrpSpPr/>
          <p:nvPr/>
        </p:nvGrpSpPr>
        <p:grpSpPr>
          <a:xfrm>
            <a:off x="2680560" y="171870"/>
            <a:ext cx="144271" cy="2183983"/>
            <a:chOff x="0" y="-38100"/>
            <a:chExt cx="75994" cy="1150411"/>
          </a:xfrm>
        </p:grpSpPr>
        <p:sp>
          <p:nvSpPr>
            <p:cNvPr id="513" name="Google Shape;513;p18"/>
            <p:cNvSpPr/>
            <p:nvPr/>
          </p:nvSpPr>
          <p:spPr>
            <a:xfrm>
              <a:off x="0" y="0"/>
              <a:ext cx="75994" cy="1112311"/>
            </a:xfrm>
            <a:custGeom>
              <a:rect b="b" l="l" r="r" t="t"/>
              <a:pathLst>
                <a:path extrusionOk="0" h="1112311" w="75994">
                  <a:moveTo>
                    <a:pt x="0" y="0"/>
                  </a:moveTo>
                  <a:lnTo>
                    <a:pt x="75994" y="0"/>
                  </a:lnTo>
                  <a:lnTo>
                    <a:pt x="75994" y="1112311"/>
                  </a:lnTo>
                  <a:lnTo>
                    <a:pt x="0" y="1112311"/>
                  </a:lnTo>
                  <a:close/>
                </a:path>
              </a:pathLst>
            </a:custGeom>
            <a:solidFill>
              <a:srgbClr val="E1C9C3"/>
            </a:solidFill>
            <a:ln>
              <a:noFill/>
            </a:ln>
          </p:spPr>
        </p:sp>
        <p:sp>
          <p:nvSpPr>
            <p:cNvPr id="514" name="Google Shape;514;p18"/>
            <p:cNvSpPr txBox="1"/>
            <p:nvPr/>
          </p:nvSpPr>
          <p:spPr>
            <a:xfrm>
              <a:off x="0" y="-38100"/>
              <a:ext cx="75994" cy="1150411"/>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515" name="Google Shape;515;p18"/>
          <p:cNvGrpSpPr/>
          <p:nvPr/>
        </p:nvGrpSpPr>
        <p:grpSpPr>
          <a:xfrm>
            <a:off x="6318655" y="171870"/>
            <a:ext cx="144271" cy="2183983"/>
            <a:chOff x="0" y="-38100"/>
            <a:chExt cx="75994" cy="1150411"/>
          </a:xfrm>
        </p:grpSpPr>
        <p:sp>
          <p:nvSpPr>
            <p:cNvPr id="516" name="Google Shape;516;p18"/>
            <p:cNvSpPr/>
            <p:nvPr/>
          </p:nvSpPr>
          <p:spPr>
            <a:xfrm>
              <a:off x="0" y="0"/>
              <a:ext cx="75994" cy="1112311"/>
            </a:xfrm>
            <a:custGeom>
              <a:rect b="b" l="l" r="r" t="t"/>
              <a:pathLst>
                <a:path extrusionOk="0" h="1112311" w="75994">
                  <a:moveTo>
                    <a:pt x="0" y="0"/>
                  </a:moveTo>
                  <a:lnTo>
                    <a:pt x="75994" y="0"/>
                  </a:lnTo>
                  <a:lnTo>
                    <a:pt x="75994" y="1112311"/>
                  </a:lnTo>
                  <a:lnTo>
                    <a:pt x="0" y="1112311"/>
                  </a:lnTo>
                  <a:close/>
                </a:path>
              </a:pathLst>
            </a:custGeom>
            <a:solidFill>
              <a:srgbClr val="E1C9C3"/>
            </a:solidFill>
            <a:ln>
              <a:noFill/>
            </a:ln>
          </p:spPr>
        </p:sp>
        <p:sp>
          <p:nvSpPr>
            <p:cNvPr id="517" name="Google Shape;517;p18"/>
            <p:cNvSpPr txBox="1"/>
            <p:nvPr/>
          </p:nvSpPr>
          <p:spPr>
            <a:xfrm>
              <a:off x="0" y="-38100"/>
              <a:ext cx="75994" cy="1150411"/>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E4EEF2"/>
      </a:lt1>
      <a:dk2>
        <a:srgbClr val="000000"/>
      </a:dk2>
      <a:lt2>
        <a:srgbClr val="E1C9C3"/>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