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03" r:id="rId2"/>
    <p:sldMasterId id="2147483692" r:id="rId3"/>
  </p:sldMasterIdLst>
  <p:notesMasterIdLst>
    <p:notesMasterId r:id="rId7"/>
  </p:notesMasterIdLst>
  <p:sldIdLst>
    <p:sldId id="308" r:id="rId4"/>
    <p:sldId id="309" r:id="rId5"/>
    <p:sldId id="30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95A6"/>
    <a:srgbClr val="CEBA8B"/>
    <a:srgbClr val="D0BA94"/>
    <a:srgbClr val="941651"/>
    <a:srgbClr val="A26700"/>
    <a:srgbClr val="FF9BA4"/>
    <a:srgbClr val="805AAB"/>
    <a:srgbClr val="254470"/>
    <a:srgbClr val="3BC7E2"/>
    <a:srgbClr val="FFD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1" autoAdjust="0"/>
    <p:restoredTop sz="96292" autoAdjust="0"/>
  </p:normalViewPr>
  <p:slideViewPr>
    <p:cSldViewPr snapToGrid="0" showGuides="1">
      <p:cViewPr varScale="1">
        <p:scale>
          <a:sx n="147" d="100"/>
          <a:sy n="147" d="100"/>
        </p:scale>
        <p:origin x="150"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5/6/2024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5"/>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226106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5"/>
          </p:nvPr>
        </p:nvSpPr>
        <p:spPr/>
        <p:txBody>
          <a:bodyPr/>
          <a:lstStyle/>
          <a:p>
            <a:fld id="{B68D2766-C49B-4C1A-9FEE-6F146754B02B}" type="slidenum">
              <a:rPr lang="en-US" smtClean="0"/>
              <a:t>2</a:t>
            </a:fld>
            <a:endParaRPr lang="en-US"/>
          </a:p>
        </p:txBody>
      </p:sp>
    </p:spTree>
    <p:extLst>
      <p:ext uri="{BB962C8B-B14F-4D97-AF65-F5344CB8AC3E}">
        <p14:creationId xmlns:p14="http://schemas.microsoft.com/office/powerpoint/2010/main" val="179498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10"/>
          </p:nvPr>
        </p:nvSpPr>
        <p:spPr/>
        <p:txBody>
          <a:bodyPr/>
          <a:lstStyle/>
          <a:p>
            <a:fld id="{B68D2766-C49B-4C1A-9FEE-6F146754B02B}" type="slidenum">
              <a:rPr lang="en-US" smtClean="0"/>
              <a:t>3</a:t>
            </a:fld>
            <a:endParaRPr lang="en-US"/>
          </a:p>
        </p:txBody>
      </p:sp>
    </p:spTree>
    <p:extLst>
      <p:ext uri="{BB962C8B-B14F-4D97-AF65-F5344CB8AC3E}">
        <p14:creationId xmlns:p14="http://schemas.microsoft.com/office/powerpoint/2010/main" val="301932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13538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0020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13538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solidFill>
          <a:srgbClr val="002033"/>
        </a:soli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8E979DDB-B023-AF8D-29B3-2F1C5573B185}"/>
              </a:ext>
            </a:extLst>
          </p:cNvPr>
          <p:cNvSpPr txBox="1"/>
          <p:nvPr userDrawn="1"/>
        </p:nvSpPr>
        <p:spPr>
          <a:xfrm>
            <a:off x="667330" y="550033"/>
            <a:ext cx="2065437" cy="369332"/>
          </a:xfrm>
          <a:prstGeom prst="rect">
            <a:avLst/>
          </a:prstGeom>
          <a:noFill/>
        </p:spPr>
        <p:txBody>
          <a:bodyPr wrap="none" rtlCol="0">
            <a:spAutoFit/>
          </a:bodyPr>
          <a:lstStyle/>
          <a:p>
            <a:r>
              <a:rPr lang="en-US" dirty="0">
                <a:solidFill>
                  <a:schemeClr val="bg1">
                    <a:alpha val="40157"/>
                  </a:schemeClr>
                </a:solidFill>
                <a:latin typeface="+mj-lt"/>
              </a:rPr>
              <a:t>Designed</a:t>
            </a:r>
            <a:r>
              <a:rPr lang="en-US" dirty="0">
                <a:solidFill>
                  <a:schemeClr val="bg1">
                    <a:alpha val="40157"/>
                  </a:schemeClr>
                </a:solidFill>
              </a:rPr>
              <a:t> with      by</a:t>
            </a:r>
          </a:p>
        </p:txBody>
      </p:sp>
      <p:grpSp>
        <p:nvGrpSpPr>
          <p:cNvPr id="13" name="Group 12">
            <a:extLst>
              <a:ext uri="{FF2B5EF4-FFF2-40B4-BE49-F238E27FC236}">
                <a16:creationId xmlns:a16="http://schemas.microsoft.com/office/drawing/2014/main" id="{258427C8-62F9-5284-EC34-A0C29C904950}"/>
              </a:ext>
            </a:extLst>
          </p:cNvPr>
          <p:cNvGrpSpPr/>
          <p:nvPr userDrawn="1"/>
        </p:nvGrpSpPr>
        <p:grpSpPr>
          <a:xfrm>
            <a:off x="757647" y="1021854"/>
            <a:ext cx="5325710" cy="549583"/>
            <a:chOff x="757647" y="1021854"/>
            <a:chExt cx="5325710" cy="549583"/>
          </a:xfrm>
        </p:grpSpPr>
        <p:sp>
          <p:nvSpPr>
            <p:cNvPr id="3" name="Shape">
              <a:extLst>
                <a:ext uri="{FF2B5EF4-FFF2-40B4-BE49-F238E27FC236}">
                  <a16:creationId xmlns:a16="http://schemas.microsoft.com/office/drawing/2014/main" id="{6341A51E-B330-5634-2944-9901A23126CF}"/>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4" name="Shape">
              <a:extLst>
                <a:ext uri="{FF2B5EF4-FFF2-40B4-BE49-F238E27FC236}">
                  <a16:creationId xmlns:a16="http://schemas.microsoft.com/office/drawing/2014/main" id="{8520326D-AFDD-5C2F-4A54-B8E06FCD7D7B}"/>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sp>
        <p:nvSpPr>
          <p:cNvPr id="7" name="Shape">
            <a:extLst>
              <a:ext uri="{FF2B5EF4-FFF2-40B4-BE49-F238E27FC236}">
                <a16:creationId xmlns:a16="http://schemas.microsoft.com/office/drawing/2014/main" id="{85FE9508-C2FE-4A5C-8191-E7D6ADA8BF3D}"/>
              </a:ext>
            </a:extLst>
          </p:cNvPr>
          <p:cNvSpPr/>
          <p:nvPr userDrawn="1"/>
        </p:nvSpPr>
        <p:spPr>
          <a:xfrm>
            <a:off x="2105953" y="640199"/>
            <a:ext cx="226449" cy="195222"/>
          </a:xfrm>
          <a:custGeom>
            <a:avLst/>
            <a:gdLst/>
            <a:ahLst/>
            <a:cxnLst>
              <a:cxn ang="0">
                <a:pos x="wd2" y="hd2"/>
              </a:cxn>
              <a:cxn ang="5400000">
                <a:pos x="wd2" y="hd2"/>
              </a:cxn>
              <a:cxn ang="10800000">
                <a:pos x="wd2" y="hd2"/>
              </a:cxn>
              <a:cxn ang="16200000">
                <a:pos x="wd2" y="hd2"/>
              </a:cxn>
            </a:cxnLst>
            <a:rect l="0" t="0" r="r" b="b"/>
            <a:pathLst>
              <a:path w="20767" h="20569" extrusionOk="0">
                <a:moveTo>
                  <a:pt x="1276" y="2502"/>
                </a:moveTo>
                <a:cubicBezTo>
                  <a:pt x="3176" y="-371"/>
                  <a:pt x="6676" y="-945"/>
                  <a:pt x="8976" y="1698"/>
                </a:cubicBezTo>
                <a:cubicBezTo>
                  <a:pt x="9476" y="2272"/>
                  <a:pt x="9876" y="2961"/>
                  <a:pt x="10376" y="3651"/>
                </a:cubicBezTo>
                <a:cubicBezTo>
                  <a:pt x="10876" y="2961"/>
                  <a:pt x="11276" y="2272"/>
                  <a:pt x="11776" y="1698"/>
                </a:cubicBezTo>
                <a:cubicBezTo>
                  <a:pt x="14076" y="-945"/>
                  <a:pt x="17676" y="-371"/>
                  <a:pt x="19476" y="2502"/>
                </a:cubicBezTo>
                <a:cubicBezTo>
                  <a:pt x="21176" y="5144"/>
                  <a:pt x="21076" y="7902"/>
                  <a:pt x="19876" y="10659"/>
                </a:cubicBezTo>
                <a:cubicBezTo>
                  <a:pt x="18676" y="13302"/>
                  <a:pt x="16976" y="15485"/>
                  <a:pt x="14976" y="17323"/>
                </a:cubicBezTo>
                <a:cubicBezTo>
                  <a:pt x="13876" y="18357"/>
                  <a:pt x="12376" y="19391"/>
                  <a:pt x="11076" y="20310"/>
                </a:cubicBezTo>
                <a:cubicBezTo>
                  <a:pt x="10676" y="20655"/>
                  <a:pt x="10176" y="20655"/>
                  <a:pt x="9776" y="20310"/>
                </a:cubicBezTo>
                <a:cubicBezTo>
                  <a:pt x="8476" y="19391"/>
                  <a:pt x="6976" y="18357"/>
                  <a:pt x="5876" y="17323"/>
                </a:cubicBezTo>
                <a:cubicBezTo>
                  <a:pt x="3876" y="15485"/>
                  <a:pt x="2176" y="13417"/>
                  <a:pt x="976" y="10659"/>
                </a:cubicBezTo>
                <a:cubicBezTo>
                  <a:pt x="-324" y="7902"/>
                  <a:pt x="-424" y="5144"/>
                  <a:pt x="1276" y="2502"/>
                </a:cubicBezTo>
                <a:close/>
              </a:path>
            </a:pathLst>
          </a:custGeom>
          <a:solidFill>
            <a:srgbClr val="008C58"/>
          </a:solid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id="{86E72AED-CA63-0A16-F72B-0AA6AABB2A20}"/>
              </a:ext>
            </a:extLst>
          </p:cNvPr>
          <p:cNvSpPr/>
          <p:nvPr userDrawn="1"/>
        </p:nvSpPr>
        <p:spPr>
          <a:xfrm>
            <a:off x="7387520" y="3289969"/>
            <a:ext cx="4804480" cy="2927831"/>
          </a:xfrm>
          <a:custGeom>
            <a:avLst/>
            <a:gdLst/>
            <a:ahLst/>
            <a:cxnLst>
              <a:cxn ang="0">
                <a:pos x="wd2" y="hd2"/>
              </a:cxn>
              <a:cxn ang="5400000">
                <a:pos x="wd2" y="hd2"/>
              </a:cxn>
              <a:cxn ang="10800000">
                <a:pos x="wd2" y="hd2"/>
              </a:cxn>
              <a:cxn ang="16200000">
                <a:pos x="wd2" y="hd2"/>
              </a:cxn>
            </a:cxnLst>
            <a:rect l="0" t="0" r="r" b="b"/>
            <a:pathLst>
              <a:path w="21600" h="21600" extrusionOk="0">
                <a:moveTo>
                  <a:pt x="18585" y="0"/>
                </a:moveTo>
                <a:cubicBezTo>
                  <a:pt x="19673" y="0"/>
                  <a:pt x="20698" y="434"/>
                  <a:pt x="21600" y="1199"/>
                </a:cubicBezTo>
                <a:lnTo>
                  <a:pt x="21600" y="6677"/>
                </a:lnTo>
                <a:cubicBezTo>
                  <a:pt x="20879" y="5261"/>
                  <a:pt x="19796" y="4352"/>
                  <a:pt x="18585" y="4352"/>
                </a:cubicBezTo>
                <a:cubicBezTo>
                  <a:pt x="16418" y="4352"/>
                  <a:pt x="14658" y="7240"/>
                  <a:pt x="14658" y="10796"/>
                </a:cubicBezTo>
                <a:cubicBezTo>
                  <a:pt x="14658" y="14344"/>
                  <a:pt x="16418" y="17240"/>
                  <a:pt x="18585" y="17240"/>
                </a:cubicBezTo>
                <a:cubicBezTo>
                  <a:pt x="19796" y="17240"/>
                  <a:pt x="20879" y="16339"/>
                  <a:pt x="21600" y="14915"/>
                </a:cubicBezTo>
                <a:lnTo>
                  <a:pt x="21600" y="20393"/>
                </a:lnTo>
                <a:cubicBezTo>
                  <a:pt x="20698" y="21158"/>
                  <a:pt x="19668" y="21592"/>
                  <a:pt x="18585" y="21592"/>
                </a:cubicBezTo>
                <a:cubicBezTo>
                  <a:pt x="15511" y="21592"/>
                  <a:pt x="12864" y="18109"/>
                  <a:pt x="12178" y="13250"/>
                </a:cubicBezTo>
                <a:cubicBezTo>
                  <a:pt x="11932" y="13282"/>
                  <a:pt x="11609" y="13322"/>
                  <a:pt x="11236" y="13370"/>
                </a:cubicBezTo>
                <a:lnTo>
                  <a:pt x="9677" y="13571"/>
                </a:lnTo>
                <a:cubicBezTo>
                  <a:pt x="8628" y="13708"/>
                  <a:pt x="6760" y="13949"/>
                  <a:pt x="6050" y="14030"/>
                </a:cubicBezTo>
                <a:cubicBezTo>
                  <a:pt x="5991" y="14038"/>
                  <a:pt x="5932" y="14038"/>
                  <a:pt x="5873" y="14038"/>
                </a:cubicBezTo>
                <a:cubicBezTo>
                  <a:pt x="5393" y="14038"/>
                  <a:pt x="4996" y="13805"/>
                  <a:pt x="4697" y="13346"/>
                </a:cubicBezTo>
                <a:cubicBezTo>
                  <a:pt x="4152" y="12509"/>
                  <a:pt x="4152" y="11263"/>
                  <a:pt x="4152" y="10852"/>
                </a:cubicBezTo>
                <a:cubicBezTo>
                  <a:pt x="4152" y="10442"/>
                  <a:pt x="4152" y="9195"/>
                  <a:pt x="4697" y="8350"/>
                </a:cubicBezTo>
                <a:cubicBezTo>
                  <a:pt x="4996" y="7892"/>
                  <a:pt x="5393" y="7659"/>
                  <a:pt x="5873" y="7659"/>
                </a:cubicBezTo>
                <a:cubicBezTo>
                  <a:pt x="5927" y="7659"/>
                  <a:pt x="5986" y="7659"/>
                  <a:pt x="6045" y="7667"/>
                </a:cubicBezTo>
                <a:cubicBezTo>
                  <a:pt x="7045" y="7779"/>
                  <a:pt x="10550" y="8238"/>
                  <a:pt x="12158" y="8447"/>
                </a:cubicBezTo>
                <a:cubicBezTo>
                  <a:pt x="12825" y="3532"/>
                  <a:pt x="15477" y="0"/>
                  <a:pt x="18585" y="0"/>
                </a:cubicBezTo>
                <a:close/>
                <a:moveTo>
                  <a:pt x="2937" y="20257"/>
                </a:moveTo>
                <a:cubicBezTo>
                  <a:pt x="3888" y="21149"/>
                  <a:pt x="5030" y="21600"/>
                  <a:pt x="6368" y="21600"/>
                </a:cubicBezTo>
                <a:cubicBezTo>
                  <a:pt x="7236" y="21600"/>
                  <a:pt x="8030" y="21447"/>
                  <a:pt x="8756" y="21133"/>
                </a:cubicBezTo>
                <a:cubicBezTo>
                  <a:pt x="9481" y="20820"/>
                  <a:pt x="10065" y="20458"/>
                  <a:pt x="10501" y="20031"/>
                </a:cubicBezTo>
                <a:lnTo>
                  <a:pt x="10501" y="15542"/>
                </a:lnTo>
                <a:lnTo>
                  <a:pt x="9672" y="15647"/>
                </a:lnTo>
                <a:cubicBezTo>
                  <a:pt x="9266" y="15703"/>
                  <a:pt x="8731" y="15768"/>
                  <a:pt x="8187" y="15840"/>
                </a:cubicBezTo>
                <a:lnTo>
                  <a:pt x="8187" y="17634"/>
                </a:lnTo>
                <a:cubicBezTo>
                  <a:pt x="7878" y="17731"/>
                  <a:pt x="7579" y="17811"/>
                  <a:pt x="7290" y="17867"/>
                </a:cubicBezTo>
                <a:cubicBezTo>
                  <a:pt x="6996" y="17924"/>
                  <a:pt x="6721" y="17956"/>
                  <a:pt x="6456" y="17956"/>
                </a:cubicBezTo>
                <a:cubicBezTo>
                  <a:pt x="5584" y="17956"/>
                  <a:pt x="4853" y="17650"/>
                  <a:pt x="4270" y="17031"/>
                </a:cubicBezTo>
                <a:cubicBezTo>
                  <a:pt x="3687" y="16411"/>
                  <a:pt x="3250" y="15558"/>
                  <a:pt x="2956" y="14472"/>
                </a:cubicBezTo>
                <a:cubicBezTo>
                  <a:pt x="2662" y="13386"/>
                  <a:pt x="2520" y="12139"/>
                  <a:pt x="2520" y="10724"/>
                </a:cubicBezTo>
                <a:cubicBezTo>
                  <a:pt x="2520" y="9380"/>
                  <a:pt x="2667" y="8173"/>
                  <a:pt x="2951" y="7112"/>
                </a:cubicBezTo>
                <a:cubicBezTo>
                  <a:pt x="3240" y="6050"/>
                  <a:pt x="3687" y="5213"/>
                  <a:pt x="4290" y="4594"/>
                </a:cubicBezTo>
                <a:cubicBezTo>
                  <a:pt x="4893" y="3974"/>
                  <a:pt x="5662" y="3668"/>
                  <a:pt x="6604" y="3668"/>
                </a:cubicBezTo>
                <a:cubicBezTo>
                  <a:pt x="7216" y="3668"/>
                  <a:pt x="7795" y="3781"/>
                  <a:pt x="8344" y="3998"/>
                </a:cubicBezTo>
                <a:cubicBezTo>
                  <a:pt x="8888" y="4223"/>
                  <a:pt x="9388" y="4505"/>
                  <a:pt x="9839" y="4851"/>
                </a:cubicBezTo>
                <a:lnTo>
                  <a:pt x="10094" y="1239"/>
                </a:lnTo>
                <a:cubicBezTo>
                  <a:pt x="9663" y="885"/>
                  <a:pt x="9138" y="595"/>
                  <a:pt x="8525" y="362"/>
                </a:cubicBezTo>
                <a:cubicBezTo>
                  <a:pt x="7912" y="137"/>
                  <a:pt x="7275" y="24"/>
                  <a:pt x="6608" y="24"/>
                </a:cubicBezTo>
                <a:cubicBezTo>
                  <a:pt x="5314" y="24"/>
                  <a:pt x="4172" y="467"/>
                  <a:pt x="3177" y="1360"/>
                </a:cubicBezTo>
                <a:cubicBezTo>
                  <a:pt x="2182" y="2253"/>
                  <a:pt x="1407" y="3499"/>
                  <a:pt x="843" y="5116"/>
                </a:cubicBezTo>
                <a:cubicBezTo>
                  <a:pt x="279" y="6733"/>
                  <a:pt x="0" y="8624"/>
                  <a:pt x="0" y="10788"/>
                </a:cubicBezTo>
                <a:cubicBezTo>
                  <a:pt x="0" y="12968"/>
                  <a:pt x="255" y="14875"/>
                  <a:pt x="760" y="16492"/>
                </a:cubicBezTo>
                <a:cubicBezTo>
                  <a:pt x="1260" y="18109"/>
                  <a:pt x="1985" y="19364"/>
                  <a:pt x="2937" y="20257"/>
                </a:cubicBezTo>
                <a:close/>
              </a:path>
            </a:pathLst>
          </a:custGeom>
          <a:solidFill>
            <a:srgbClr val="008C58"/>
          </a:solidFill>
          <a:ln w="12700">
            <a:miter lim="400000"/>
          </a:ln>
        </p:spPr>
        <p:txBody>
          <a:bodyPr lIns="38100" tIns="38100" rIns="38100" bIns="38100" anchor="ctr"/>
          <a:lstStyle/>
          <a:p>
            <a:pPr>
              <a:defRPr sz="3000">
                <a:solidFill>
                  <a:srgbClr val="FFFFFF"/>
                </a:solidFill>
              </a:defRPr>
            </a:pPr>
            <a:endParaRPr/>
          </a:p>
        </p:txBody>
      </p:sp>
      <p:sp>
        <p:nvSpPr>
          <p:cNvPr id="17" name="TextBox 16">
            <a:extLst>
              <a:ext uri="{FF2B5EF4-FFF2-40B4-BE49-F238E27FC236}">
                <a16:creationId xmlns:a16="http://schemas.microsoft.com/office/drawing/2014/main" id="{47D3A1F8-18A7-8019-CD07-220896CD697A}"/>
              </a:ext>
            </a:extLst>
          </p:cNvPr>
          <p:cNvSpPr txBox="1"/>
          <p:nvPr userDrawn="1"/>
        </p:nvSpPr>
        <p:spPr>
          <a:xfrm>
            <a:off x="667330" y="1772442"/>
            <a:ext cx="7419403" cy="430887"/>
          </a:xfrm>
          <a:prstGeom prst="rect">
            <a:avLst/>
          </a:prstGeom>
          <a:noFill/>
        </p:spPr>
        <p:txBody>
          <a:bodyPr wrap="none" rtlCol="0">
            <a:spAutoFit/>
          </a:bodyPr>
          <a:lstStyle/>
          <a:p>
            <a:r>
              <a:rPr lang="en-CA" sz="2200" b="0" i="0" dirty="0">
                <a:solidFill>
                  <a:srgbClr val="FFFFFF">
                    <a:alpha val="40000"/>
                  </a:srgbClr>
                </a:solidFill>
                <a:effectLst/>
                <a:latin typeface="+mj-lt"/>
              </a:rPr>
              <a:t>Free Templates &amp; Infographics for PowerPoint and Google Slides</a:t>
            </a:r>
            <a:endParaRPr lang="en-US" sz="2200" dirty="0">
              <a:solidFill>
                <a:schemeClr val="bg1">
                  <a:alpha val="40000"/>
                </a:schemeClr>
              </a:solidFill>
              <a:latin typeface="+mj-lt"/>
            </a:endParaRPr>
          </a:p>
        </p:txBody>
      </p:sp>
      <p:sp>
        <p:nvSpPr>
          <p:cNvPr id="18" name="TextBox 17">
            <a:extLst>
              <a:ext uri="{FF2B5EF4-FFF2-40B4-BE49-F238E27FC236}">
                <a16:creationId xmlns:a16="http://schemas.microsoft.com/office/drawing/2014/main" id="{0F4074D3-C15F-86B5-DBBD-330DAE68E803}"/>
              </a:ext>
            </a:extLst>
          </p:cNvPr>
          <p:cNvSpPr txBox="1"/>
          <p:nvPr userDrawn="1"/>
        </p:nvSpPr>
        <p:spPr>
          <a:xfrm>
            <a:off x="667330" y="5930556"/>
            <a:ext cx="3987117" cy="338554"/>
          </a:xfrm>
          <a:prstGeom prst="rect">
            <a:avLst/>
          </a:prstGeom>
          <a:noFill/>
        </p:spPr>
        <p:txBody>
          <a:bodyPr wrap="none" rtlCol="0">
            <a:spAutoFit/>
          </a:bodyPr>
          <a:lstStyle/>
          <a:p>
            <a:r>
              <a:rPr lang="en-CA" sz="1600" b="0" i="0" dirty="0">
                <a:solidFill>
                  <a:srgbClr val="FFFFFF">
                    <a:alpha val="41000"/>
                  </a:srgbClr>
                </a:solidFill>
                <a:effectLst/>
                <a:latin typeface="+mj-lt"/>
              </a:rPr>
              <a:t>Visit our </a:t>
            </a:r>
            <a:r>
              <a:rPr lang="en-CA" sz="1600" b="1" i="0" dirty="0">
                <a:solidFill>
                  <a:srgbClr val="FFFFFF">
                    <a:alpha val="41000"/>
                  </a:srgbClr>
                </a:solidFill>
                <a:effectLst/>
                <a:latin typeface="+mj-lt"/>
              </a:rPr>
              <a:t>FAQ</a:t>
            </a:r>
            <a:r>
              <a:rPr lang="en-CA" sz="1600" b="0" i="0" dirty="0">
                <a:solidFill>
                  <a:srgbClr val="FFFFFF">
                    <a:alpha val="41000"/>
                  </a:srgbClr>
                </a:solidFill>
                <a:effectLst/>
                <a:latin typeface="+mj-lt"/>
              </a:rPr>
              <a:t> : www.presentationgo.com/faq/</a:t>
            </a:r>
            <a:endParaRPr lang="en-US" sz="1600" dirty="0">
              <a:solidFill>
                <a:schemeClr val="bg1">
                  <a:alpha val="41000"/>
                </a:schemeClr>
              </a:solidFill>
              <a:latin typeface="+mj-lt"/>
            </a:endParaRPr>
          </a:p>
        </p:txBody>
      </p:sp>
      <p:sp>
        <p:nvSpPr>
          <p:cNvPr id="19" name="TextBox 18">
            <a:extLst>
              <a:ext uri="{FF2B5EF4-FFF2-40B4-BE49-F238E27FC236}">
                <a16:creationId xmlns:a16="http://schemas.microsoft.com/office/drawing/2014/main" id="{77E23E7F-0841-8741-174F-8067480F4402}"/>
              </a:ext>
            </a:extLst>
          </p:cNvPr>
          <p:cNvSpPr txBox="1"/>
          <p:nvPr userDrawn="1"/>
        </p:nvSpPr>
        <p:spPr>
          <a:xfrm>
            <a:off x="667329" y="5444784"/>
            <a:ext cx="4722817" cy="523220"/>
          </a:xfrm>
          <a:prstGeom prst="rect">
            <a:avLst/>
          </a:prstGeom>
          <a:noFill/>
        </p:spPr>
        <p:txBody>
          <a:bodyPr wrap="square" rtlCol="0">
            <a:spAutoFit/>
          </a:bodyPr>
          <a:lstStyle/>
          <a:p>
            <a:r>
              <a:rPr lang="en-CA" sz="2800" b="1" i="0" dirty="0">
                <a:solidFill>
                  <a:srgbClr val="FFFFFF"/>
                </a:solidFill>
                <a:effectLst/>
                <a:latin typeface="Calibri" panose="020F0502020204030204" pitchFamily="34" charset="0"/>
                <a:cs typeface="Calibri" panose="020F0502020204030204" pitchFamily="34" charset="0"/>
              </a:rPr>
              <a:t>Questions or Need Help ?</a:t>
            </a:r>
            <a:endParaRPr lang="en-US" sz="2800" b="1" i="0" dirty="0">
              <a:solidFill>
                <a:schemeClr val="bg1"/>
              </a:solidFill>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8C8D6207-1017-1AFF-E7ED-888C041046B0}"/>
              </a:ext>
            </a:extLst>
          </p:cNvPr>
          <p:cNvSpPr txBox="1"/>
          <p:nvPr userDrawn="1"/>
        </p:nvSpPr>
        <p:spPr>
          <a:xfrm>
            <a:off x="5976600" y="1307664"/>
            <a:ext cx="644407" cy="369332"/>
          </a:xfrm>
          <a:prstGeom prst="rect">
            <a:avLst/>
          </a:prstGeom>
          <a:noFill/>
        </p:spPr>
        <p:txBody>
          <a:bodyPr wrap="none" rtlCol="0">
            <a:spAutoFit/>
          </a:bodyPr>
          <a:lstStyle/>
          <a:p>
            <a:r>
              <a:rPr lang="en-CA" b="0" i="0" dirty="0">
                <a:solidFill>
                  <a:srgbClr val="FFFFFF">
                    <a:alpha val="40157"/>
                  </a:srgbClr>
                </a:solidFill>
                <a:effectLst/>
                <a:latin typeface="+mj-lt"/>
              </a:rPr>
              <a:t>.com</a:t>
            </a:r>
            <a:endParaRPr lang="en-US" dirty="0">
              <a:solidFill>
                <a:schemeClr val="bg1">
                  <a:alpha val="40157"/>
                </a:schemeClr>
              </a:solidFill>
              <a:latin typeface="+mj-lt"/>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endParaRPr>
          </a:p>
        </p:txBody>
      </p:sp>
      <p:sp>
        <p:nvSpPr>
          <p:cNvPr id="7" name="Rectangle 6"/>
          <p:cNvSpPr/>
          <p:nvPr userDrawn="1"/>
        </p:nvSpPr>
        <p:spPr>
          <a:xfrm>
            <a:off x="-12701" y="6959601"/>
            <a:ext cx="1603901" cy="276999"/>
          </a:xfrm>
          <a:prstGeom prst="rect">
            <a:avLst/>
          </a:prstGeom>
        </p:spPr>
        <p:txBody>
          <a:bodyPr wrap="none">
            <a:spAutoFit/>
          </a:bodyPr>
          <a:lstStyle/>
          <a:p>
            <a:r>
              <a:rPr lang="en-US" sz="1200" b="0" i="0" dirty="0">
                <a:solidFill>
                  <a:srgbClr val="008C58"/>
                </a:solidFill>
                <a:effectLst/>
                <a:latin typeface="+mn-lt"/>
              </a:rPr>
              <a:t>© </a:t>
            </a:r>
            <a:r>
              <a:rPr lang="en-US" sz="1200" b="0" i="0" u="none" strike="noStrike" dirty="0">
                <a:solidFill>
                  <a:srgbClr val="008C58"/>
                </a:solidFill>
                <a:effectLst/>
                <a:latin typeface="+mn-lt"/>
                <a:hlinkClick r:id="rId3" tooltip="PresentationGo!">
                  <a:extLst>
                    <a:ext uri="{A12FA001-AC4F-418D-AE19-62706E023703}">
                      <ahyp:hlinkClr xmlns:ahyp="http://schemas.microsoft.com/office/drawing/2018/hyperlinkcolor" val="tx"/>
                    </a:ext>
                  </a:extLst>
                </a:hlinkClick>
              </a:rPr>
              <a:t>presentationgo.com</a:t>
            </a:r>
            <a:endParaRPr lang="en-US" sz="1200" dirty="0">
              <a:solidFill>
                <a:srgbClr val="008C58"/>
              </a:solidFill>
              <a:latin typeface="+mn-lt"/>
            </a:endParaRPr>
          </a:p>
        </p:txBody>
      </p:sp>
      <p:sp>
        <p:nvSpPr>
          <p:cNvPr id="20" name="Shape">
            <a:extLst>
              <a:ext uri="{FF2B5EF4-FFF2-40B4-BE49-F238E27FC236}">
                <a16:creationId xmlns:a16="http://schemas.microsoft.com/office/drawing/2014/main" id="{DDC8EC43-F02F-F14D-1C4D-3DD926402B7D}"/>
              </a:ext>
            </a:extLst>
          </p:cNvPr>
          <p:cNvSpPr/>
          <p:nvPr userDrawn="1"/>
        </p:nvSpPr>
        <p:spPr>
          <a:xfrm>
            <a:off x="0" y="188441"/>
            <a:ext cx="680700" cy="468993"/>
          </a:xfrm>
          <a:custGeom>
            <a:avLst/>
            <a:gdLst/>
            <a:ahLst/>
            <a:cxnLst>
              <a:cxn ang="0">
                <a:pos x="wd2" y="hd2"/>
              </a:cxn>
              <a:cxn ang="5400000">
                <a:pos x="wd2" y="hd2"/>
              </a:cxn>
              <a:cxn ang="10800000">
                <a:pos x="wd2" y="hd2"/>
              </a:cxn>
              <a:cxn ang="16200000">
                <a:pos x="wd2" y="hd2"/>
              </a:cxn>
            </a:cxnLst>
            <a:rect l="0" t="0" r="r" b="b"/>
            <a:pathLst>
              <a:path w="21600" h="21600" extrusionOk="0">
                <a:moveTo>
                  <a:pt x="14136" y="0"/>
                </a:moveTo>
                <a:cubicBezTo>
                  <a:pt x="10637" y="0"/>
                  <a:pt x="7604" y="3521"/>
                  <a:pt x="6858" y="8464"/>
                </a:cubicBezTo>
                <a:cubicBezTo>
                  <a:pt x="5038" y="8261"/>
                  <a:pt x="1166" y="7787"/>
                  <a:pt x="0" y="7719"/>
                </a:cubicBezTo>
                <a:lnTo>
                  <a:pt x="0" y="14084"/>
                </a:lnTo>
                <a:cubicBezTo>
                  <a:pt x="840" y="14016"/>
                  <a:pt x="2892" y="13745"/>
                  <a:pt x="4059" y="13610"/>
                </a:cubicBezTo>
                <a:lnTo>
                  <a:pt x="5832" y="13407"/>
                </a:lnTo>
                <a:cubicBezTo>
                  <a:pt x="6251" y="13339"/>
                  <a:pt x="6625" y="13339"/>
                  <a:pt x="6905" y="13271"/>
                </a:cubicBezTo>
                <a:cubicBezTo>
                  <a:pt x="7698" y="18147"/>
                  <a:pt x="10683" y="21600"/>
                  <a:pt x="14136" y="21600"/>
                </a:cubicBezTo>
                <a:cubicBezTo>
                  <a:pt x="18241" y="21600"/>
                  <a:pt x="21600" y="16725"/>
                  <a:pt x="21600" y="10766"/>
                </a:cubicBezTo>
                <a:cubicBezTo>
                  <a:pt x="21553" y="4875"/>
                  <a:pt x="18241" y="0"/>
                  <a:pt x="14136" y="0"/>
                </a:cubicBezTo>
                <a:close/>
                <a:moveTo>
                  <a:pt x="14136" y="17266"/>
                </a:moveTo>
                <a:cubicBezTo>
                  <a:pt x="11710" y="17266"/>
                  <a:pt x="9704" y="14355"/>
                  <a:pt x="9704" y="10834"/>
                </a:cubicBezTo>
                <a:cubicBezTo>
                  <a:pt x="9704" y="7313"/>
                  <a:pt x="11710" y="4401"/>
                  <a:pt x="14136" y="4401"/>
                </a:cubicBezTo>
                <a:cubicBezTo>
                  <a:pt x="16562" y="4401"/>
                  <a:pt x="18568" y="7313"/>
                  <a:pt x="18568" y="10834"/>
                </a:cubicBezTo>
                <a:cubicBezTo>
                  <a:pt x="18568" y="14355"/>
                  <a:pt x="16562" y="17266"/>
                  <a:pt x="14136" y="17266"/>
                </a:cubicBezTo>
                <a:close/>
                <a:moveTo>
                  <a:pt x="0" y="68"/>
                </a:moveTo>
                <a:cubicBezTo>
                  <a:pt x="187" y="68"/>
                  <a:pt x="373" y="68"/>
                  <a:pt x="560" y="68"/>
                </a:cubicBezTo>
                <a:cubicBezTo>
                  <a:pt x="1306" y="68"/>
                  <a:pt x="2053" y="203"/>
                  <a:pt x="2752" y="406"/>
                </a:cubicBezTo>
                <a:cubicBezTo>
                  <a:pt x="3452" y="609"/>
                  <a:pt x="4012" y="948"/>
                  <a:pt x="4525" y="1286"/>
                </a:cubicBezTo>
                <a:lnTo>
                  <a:pt x="4245" y="4875"/>
                </a:lnTo>
                <a:cubicBezTo>
                  <a:pt x="3732" y="4537"/>
                  <a:pt x="3172" y="4266"/>
                  <a:pt x="2566" y="3995"/>
                </a:cubicBezTo>
                <a:cubicBezTo>
                  <a:pt x="1959" y="3792"/>
                  <a:pt x="1306" y="3656"/>
                  <a:pt x="606" y="3656"/>
                </a:cubicBezTo>
                <a:cubicBezTo>
                  <a:pt x="420" y="3656"/>
                  <a:pt x="233" y="3656"/>
                  <a:pt x="47" y="3724"/>
                </a:cubicBezTo>
                <a:lnTo>
                  <a:pt x="47" y="68"/>
                </a:lnTo>
                <a:close/>
                <a:moveTo>
                  <a:pt x="4059" y="15641"/>
                </a:moveTo>
                <a:lnTo>
                  <a:pt x="4992" y="15506"/>
                </a:lnTo>
                <a:lnTo>
                  <a:pt x="4992" y="19975"/>
                </a:lnTo>
                <a:cubicBezTo>
                  <a:pt x="4479" y="20381"/>
                  <a:pt x="3825" y="20787"/>
                  <a:pt x="3032" y="21058"/>
                </a:cubicBezTo>
                <a:cubicBezTo>
                  <a:pt x="2193" y="21397"/>
                  <a:pt x="1306" y="21532"/>
                  <a:pt x="327" y="21532"/>
                </a:cubicBezTo>
                <a:cubicBezTo>
                  <a:pt x="233" y="21532"/>
                  <a:pt x="140" y="21532"/>
                  <a:pt x="0" y="21532"/>
                </a:cubicBezTo>
                <a:lnTo>
                  <a:pt x="0" y="17876"/>
                </a:lnTo>
                <a:cubicBezTo>
                  <a:pt x="140" y="17876"/>
                  <a:pt x="280" y="17876"/>
                  <a:pt x="420" y="17876"/>
                </a:cubicBezTo>
                <a:cubicBezTo>
                  <a:pt x="700" y="17876"/>
                  <a:pt x="1026" y="17876"/>
                  <a:pt x="1353" y="17808"/>
                </a:cubicBezTo>
                <a:cubicBezTo>
                  <a:pt x="1679" y="17740"/>
                  <a:pt x="2006" y="17673"/>
                  <a:pt x="2379" y="17605"/>
                </a:cubicBezTo>
                <a:lnTo>
                  <a:pt x="2379" y="15845"/>
                </a:lnTo>
                <a:cubicBezTo>
                  <a:pt x="2986" y="15777"/>
                  <a:pt x="3592" y="15709"/>
                  <a:pt x="4059" y="15641"/>
                </a:cubicBezTo>
                <a:close/>
              </a:path>
            </a:pathLst>
          </a:custGeom>
          <a:solidFill>
            <a:schemeClr val="bg1"/>
          </a:solidFill>
          <a:ln w="12700">
            <a:miter lim="400000"/>
          </a:ln>
        </p:spPr>
        <p:txBody>
          <a:bodyPr lIns="38100" tIns="38100" rIns="38100" bIns="38100" anchor="ctr"/>
          <a:lstStyle/>
          <a:p>
            <a:pPr>
              <a:defRPr sz="3000">
                <a:solidFill>
                  <a:srgbClr val="FFFFFF"/>
                </a:solidFill>
              </a:defRPr>
            </a:pPr>
            <a:endParaRPr>
              <a:solidFill>
                <a:schemeClr val="bg1"/>
              </a:solidFill>
            </a:endParaRPr>
          </a:p>
        </p:txBody>
      </p:sp>
      <p:grpSp>
        <p:nvGrpSpPr>
          <p:cNvPr id="28" name="Group 27">
            <a:extLst>
              <a:ext uri="{FF2B5EF4-FFF2-40B4-BE49-F238E27FC236}">
                <a16:creationId xmlns:a16="http://schemas.microsoft.com/office/drawing/2014/main" id="{942380E3-5C89-CD99-CE73-F8FB2B0B2EA9}"/>
              </a:ext>
            </a:extLst>
          </p:cNvPr>
          <p:cNvGrpSpPr/>
          <p:nvPr userDrawn="1"/>
        </p:nvGrpSpPr>
        <p:grpSpPr>
          <a:xfrm>
            <a:off x="12313760" y="-58780"/>
            <a:ext cx="1738741" cy="604829"/>
            <a:chOff x="-1808527" y="-16654"/>
            <a:chExt cx="1738741" cy="604829"/>
          </a:xfrm>
        </p:grpSpPr>
        <p:grpSp>
          <p:nvGrpSpPr>
            <p:cNvPr id="29" name="Group 28">
              <a:extLst>
                <a:ext uri="{FF2B5EF4-FFF2-40B4-BE49-F238E27FC236}">
                  <a16:creationId xmlns:a16="http://schemas.microsoft.com/office/drawing/2014/main" id="{6C1B17E7-B758-E92C-41FE-C3FCB408B5B7}"/>
                </a:ext>
              </a:extLst>
            </p:cNvPr>
            <p:cNvGrpSpPr/>
            <p:nvPr userDrawn="1"/>
          </p:nvGrpSpPr>
          <p:grpSpPr>
            <a:xfrm>
              <a:off x="-1808527" y="-16654"/>
              <a:ext cx="1738741" cy="604829"/>
              <a:chOff x="-2250002" y="21447"/>
              <a:chExt cx="1738741" cy="604829"/>
            </a:xfrm>
          </p:grpSpPr>
          <p:sp>
            <p:nvSpPr>
              <p:cNvPr id="33" name="TextBox 32">
                <a:extLst>
                  <a:ext uri="{FF2B5EF4-FFF2-40B4-BE49-F238E27FC236}">
                    <a16:creationId xmlns:a16="http://schemas.microsoft.com/office/drawing/2014/main" id="{2592DBB0-24EB-F018-C3D8-D6F02FE0B075}"/>
                  </a:ext>
                </a:extLst>
              </p:cNvPr>
              <p:cNvSpPr txBox="1"/>
              <p:nvPr userDrawn="1"/>
            </p:nvSpPr>
            <p:spPr>
              <a:xfrm>
                <a:off x="-2250002" y="21447"/>
                <a:ext cx="34336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By:</a:t>
                </a:r>
              </a:p>
            </p:txBody>
          </p:sp>
          <p:sp>
            <p:nvSpPr>
              <p:cNvPr id="34" name="TextBox 33">
                <a:extLst>
                  <a:ext uri="{FF2B5EF4-FFF2-40B4-BE49-F238E27FC236}">
                    <a16:creationId xmlns:a16="http://schemas.microsoft.com/office/drawing/2014/main" id="{0A718598-70D7-48B6-C739-86B6B29AA51D}"/>
                  </a:ext>
                </a:extLst>
              </p:cNvPr>
              <p:cNvSpPr txBox="1"/>
              <p:nvPr userDrawn="1"/>
            </p:nvSpPr>
            <p:spPr>
              <a:xfrm>
                <a:off x="-950805" y="380055"/>
                <a:ext cx="43954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.com</a:t>
                </a:r>
              </a:p>
            </p:txBody>
          </p:sp>
        </p:grpSp>
        <p:grpSp>
          <p:nvGrpSpPr>
            <p:cNvPr id="30" name="Group 29">
              <a:extLst>
                <a:ext uri="{FF2B5EF4-FFF2-40B4-BE49-F238E27FC236}">
                  <a16:creationId xmlns:a16="http://schemas.microsoft.com/office/drawing/2014/main" id="{283F2B32-CF9B-039E-6BAD-EACA915072DD}"/>
                </a:ext>
              </a:extLst>
            </p:cNvPr>
            <p:cNvGrpSpPr/>
            <p:nvPr userDrawn="1"/>
          </p:nvGrpSpPr>
          <p:grpSpPr>
            <a:xfrm>
              <a:off x="-1719071" y="218885"/>
              <a:ext cx="1547194" cy="159662"/>
              <a:chOff x="757647" y="1021854"/>
              <a:chExt cx="5325710" cy="549583"/>
            </a:xfrm>
          </p:grpSpPr>
          <p:sp>
            <p:nvSpPr>
              <p:cNvPr id="31" name="Shape">
                <a:extLst>
                  <a:ext uri="{FF2B5EF4-FFF2-40B4-BE49-F238E27FC236}">
                    <a16:creationId xmlns:a16="http://schemas.microsoft.com/office/drawing/2014/main" id="{FDA8849F-7D05-A81E-C41D-1977C2174A48}"/>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002033"/>
              </a:solidFill>
              <a:ln w="12700">
                <a:miter lim="400000"/>
              </a:ln>
            </p:spPr>
            <p:txBody>
              <a:bodyPr lIns="38100" tIns="38100" rIns="38100" bIns="38100" anchor="ctr"/>
              <a:lstStyle/>
              <a:p>
                <a:pPr>
                  <a:defRPr sz="3000">
                    <a:solidFill>
                      <a:srgbClr val="FFFFFF"/>
                    </a:solidFill>
                  </a:defRPr>
                </a:pPr>
                <a:endParaRPr/>
              </a:p>
            </p:txBody>
          </p:sp>
          <p:sp>
            <p:nvSpPr>
              <p:cNvPr id="32" name="Shape">
                <a:extLst>
                  <a:ext uri="{FF2B5EF4-FFF2-40B4-BE49-F238E27FC236}">
                    <a16:creationId xmlns:a16="http://schemas.microsoft.com/office/drawing/2014/main" id="{0289A039-CDE0-CE6C-46D3-ECDB687F6BD1}"/>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grpSp>
      <p:grpSp>
        <p:nvGrpSpPr>
          <p:cNvPr id="12" name="Group 11">
            <a:extLst>
              <a:ext uri="{FF2B5EF4-FFF2-40B4-BE49-F238E27FC236}">
                <a16:creationId xmlns:a16="http://schemas.microsoft.com/office/drawing/2014/main" id="{F601488E-8FFB-743B-7367-8F280AED5182}"/>
              </a:ext>
            </a:extLst>
          </p:cNvPr>
          <p:cNvGrpSpPr/>
          <p:nvPr userDrawn="1"/>
        </p:nvGrpSpPr>
        <p:grpSpPr>
          <a:xfrm>
            <a:off x="3763009" y="6404531"/>
            <a:ext cx="4665981" cy="354850"/>
            <a:chOff x="1714499" y="5181599"/>
            <a:chExt cx="4141472" cy="314961"/>
          </a:xfrm>
        </p:grpSpPr>
        <p:sp>
          <p:nvSpPr>
            <p:cNvPr id="13" name="Shape">
              <a:extLst>
                <a:ext uri="{FF2B5EF4-FFF2-40B4-BE49-F238E27FC236}">
                  <a16:creationId xmlns:a16="http://schemas.microsoft.com/office/drawing/2014/main" id="{7E1C58C8-01AA-AFF0-8E04-8F0DC8543C4A}"/>
                </a:ext>
              </a:extLst>
            </p:cNvPr>
            <p:cNvSpPr/>
            <p:nvPr userDrawn="1"/>
          </p:nvSpPr>
          <p:spPr>
            <a:xfrm>
              <a:off x="2603499" y="5181599"/>
              <a:ext cx="2494281" cy="314961"/>
            </a:xfrm>
            <a:custGeom>
              <a:avLst/>
              <a:gdLst/>
              <a:ahLst/>
              <a:cxnLst>
                <a:cxn ang="0">
                  <a:pos x="wd2" y="hd2"/>
                </a:cxn>
                <a:cxn ang="5400000">
                  <a:pos x="wd2" y="hd2"/>
                </a:cxn>
                <a:cxn ang="10800000">
                  <a:pos x="wd2" y="hd2"/>
                </a:cxn>
                <a:cxn ang="16200000">
                  <a:pos x="wd2" y="hd2"/>
                </a:cxn>
              </a:cxnLst>
              <a:rect l="0" t="0" r="r" b="b"/>
              <a:pathLst>
                <a:path w="21600" h="21600" extrusionOk="0">
                  <a:moveTo>
                    <a:pt x="7182" y="6358"/>
                  </a:moveTo>
                  <a:cubicBezTo>
                    <a:pt x="7138" y="5923"/>
                    <a:pt x="7072" y="5574"/>
                    <a:pt x="7006" y="5400"/>
                  </a:cubicBezTo>
                  <a:cubicBezTo>
                    <a:pt x="6940" y="5139"/>
                    <a:pt x="6863" y="5052"/>
                    <a:pt x="6775" y="5052"/>
                  </a:cubicBezTo>
                  <a:cubicBezTo>
                    <a:pt x="6676" y="5052"/>
                    <a:pt x="6588" y="5226"/>
                    <a:pt x="6511" y="5487"/>
                  </a:cubicBezTo>
                  <a:cubicBezTo>
                    <a:pt x="6434" y="5748"/>
                    <a:pt x="6368" y="6097"/>
                    <a:pt x="6302" y="6619"/>
                  </a:cubicBezTo>
                  <a:cubicBezTo>
                    <a:pt x="6236" y="7142"/>
                    <a:pt x="6203" y="7752"/>
                    <a:pt x="6170" y="8448"/>
                  </a:cubicBezTo>
                  <a:cubicBezTo>
                    <a:pt x="6137" y="9145"/>
                    <a:pt x="6126" y="9929"/>
                    <a:pt x="6126" y="10800"/>
                  </a:cubicBezTo>
                  <a:cubicBezTo>
                    <a:pt x="6126" y="11758"/>
                    <a:pt x="6148" y="12629"/>
                    <a:pt x="6181" y="13413"/>
                  </a:cubicBezTo>
                  <a:cubicBezTo>
                    <a:pt x="6214" y="14110"/>
                    <a:pt x="6269" y="14719"/>
                    <a:pt x="6335" y="15155"/>
                  </a:cubicBezTo>
                  <a:cubicBezTo>
                    <a:pt x="6401" y="15590"/>
                    <a:pt x="6478" y="15939"/>
                    <a:pt x="6555" y="16200"/>
                  </a:cubicBezTo>
                  <a:cubicBezTo>
                    <a:pt x="6643" y="16461"/>
                    <a:pt x="6731" y="16548"/>
                    <a:pt x="6830" y="16548"/>
                  </a:cubicBezTo>
                  <a:cubicBezTo>
                    <a:pt x="6918" y="16548"/>
                    <a:pt x="6995" y="16461"/>
                    <a:pt x="7061" y="16374"/>
                  </a:cubicBezTo>
                  <a:cubicBezTo>
                    <a:pt x="7138" y="16287"/>
                    <a:pt x="7204" y="16113"/>
                    <a:pt x="7259" y="15939"/>
                  </a:cubicBezTo>
                  <a:lnTo>
                    <a:pt x="7215" y="14719"/>
                  </a:lnTo>
                  <a:cubicBezTo>
                    <a:pt x="7149" y="14894"/>
                    <a:pt x="7094" y="15068"/>
                    <a:pt x="7028" y="15155"/>
                  </a:cubicBezTo>
                  <a:cubicBezTo>
                    <a:pt x="6973" y="15242"/>
                    <a:pt x="6907" y="15242"/>
                    <a:pt x="6841" y="15242"/>
                  </a:cubicBezTo>
                  <a:cubicBezTo>
                    <a:pt x="6687" y="15242"/>
                    <a:pt x="6566" y="14894"/>
                    <a:pt x="6478" y="14197"/>
                  </a:cubicBezTo>
                  <a:cubicBezTo>
                    <a:pt x="6390" y="13500"/>
                    <a:pt x="6346" y="12455"/>
                    <a:pt x="6346" y="11148"/>
                  </a:cubicBezTo>
                  <a:lnTo>
                    <a:pt x="6346" y="10974"/>
                  </a:lnTo>
                  <a:lnTo>
                    <a:pt x="7336" y="10974"/>
                  </a:lnTo>
                  <a:lnTo>
                    <a:pt x="7336" y="10016"/>
                  </a:lnTo>
                  <a:cubicBezTo>
                    <a:pt x="7336" y="9319"/>
                    <a:pt x="7325" y="8623"/>
                    <a:pt x="7292" y="8013"/>
                  </a:cubicBezTo>
                  <a:cubicBezTo>
                    <a:pt x="7270" y="7316"/>
                    <a:pt x="7237" y="6794"/>
                    <a:pt x="7182" y="6358"/>
                  </a:cubicBezTo>
                  <a:close/>
                  <a:moveTo>
                    <a:pt x="6346" y="9668"/>
                  </a:moveTo>
                  <a:cubicBezTo>
                    <a:pt x="6357" y="8623"/>
                    <a:pt x="6412" y="7839"/>
                    <a:pt x="6478" y="7229"/>
                  </a:cubicBezTo>
                  <a:cubicBezTo>
                    <a:pt x="6555" y="6619"/>
                    <a:pt x="6643" y="6358"/>
                    <a:pt x="6764" y="6358"/>
                  </a:cubicBezTo>
                  <a:cubicBezTo>
                    <a:pt x="6830" y="6358"/>
                    <a:pt x="6885" y="6445"/>
                    <a:pt x="6929" y="6619"/>
                  </a:cubicBezTo>
                  <a:cubicBezTo>
                    <a:pt x="6973" y="6794"/>
                    <a:pt x="7006" y="7055"/>
                    <a:pt x="7039" y="7316"/>
                  </a:cubicBezTo>
                  <a:cubicBezTo>
                    <a:pt x="7072" y="7577"/>
                    <a:pt x="7094" y="8013"/>
                    <a:pt x="7105" y="8361"/>
                  </a:cubicBezTo>
                  <a:cubicBezTo>
                    <a:pt x="7116" y="8797"/>
                    <a:pt x="7127" y="9145"/>
                    <a:pt x="7127" y="9581"/>
                  </a:cubicBezTo>
                  <a:lnTo>
                    <a:pt x="6346" y="9668"/>
                  </a:lnTo>
                  <a:close/>
                  <a:moveTo>
                    <a:pt x="4047" y="6358"/>
                  </a:moveTo>
                  <a:cubicBezTo>
                    <a:pt x="4003" y="5923"/>
                    <a:pt x="3937" y="5574"/>
                    <a:pt x="3871" y="5400"/>
                  </a:cubicBezTo>
                  <a:cubicBezTo>
                    <a:pt x="3805" y="5139"/>
                    <a:pt x="3728" y="5052"/>
                    <a:pt x="3640" y="5052"/>
                  </a:cubicBezTo>
                  <a:cubicBezTo>
                    <a:pt x="3541" y="5052"/>
                    <a:pt x="3453" y="5226"/>
                    <a:pt x="3376" y="5487"/>
                  </a:cubicBezTo>
                  <a:cubicBezTo>
                    <a:pt x="3299" y="5748"/>
                    <a:pt x="3233" y="6097"/>
                    <a:pt x="3167" y="6619"/>
                  </a:cubicBezTo>
                  <a:cubicBezTo>
                    <a:pt x="3101" y="7142"/>
                    <a:pt x="3068" y="7752"/>
                    <a:pt x="3035" y="8448"/>
                  </a:cubicBezTo>
                  <a:cubicBezTo>
                    <a:pt x="3002" y="9145"/>
                    <a:pt x="2991" y="9929"/>
                    <a:pt x="2991" y="10800"/>
                  </a:cubicBezTo>
                  <a:cubicBezTo>
                    <a:pt x="2991" y="11758"/>
                    <a:pt x="3013" y="12629"/>
                    <a:pt x="3046" y="13413"/>
                  </a:cubicBezTo>
                  <a:cubicBezTo>
                    <a:pt x="3079" y="14110"/>
                    <a:pt x="3134" y="14719"/>
                    <a:pt x="3200" y="15155"/>
                  </a:cubicBezTo>
                  <a:cubicBezTo>
                    <a:pt x="3266" y="15590"/>
                    <a:pt x="3343" y="15939"/>
                    <a:pt x="3420" y="16200"/>
                  </a:cubicBezTo>
                  <a:cubicBezTo>
                    <a:pt x="3508" y="16461"/>
                    <a:pt x="3596" y="16548"/>
                    <a:pt x="3695" y="16548"/>
                  </a:cubicBezTo>
                  <a:cubicBezTo>
                    <a:pt x="3783" y="16548"/>
                    <a:pt x="3860" y="16461"/>
                    <a:pt x="3926" y="16374"/>
                  </a:cubicBezTo>
                  <a:cubicBezTo>
                    <a:pt x="4003" y="16287"/>
                    <a:pt x="4069" y="16113"/>
                    <a:pt x="4124" y="15939"/>
                  </a:cubicBezTo>
                  <a:lnTo>
                    <a:pt x="4080" y="14719"/>
                  </a:lnTo>
                  <a:cubicBezTo>
                    <a:pt x="4014" y="14894"/>
                    <a:pt x="3959" y="15068"/>
                    <a:pt x="3893" y="15155"/>
                  </a:cubicBezTo>
                  <a:cubicBezTo>
                    <a:pt x="3838" y="15242"/>
                    <a:pt x="3772" y="15242"/>
                    <a:pt x="3706" y="15242"/>
                  </a:cubicBezTo>
                  <a:cubicBezTo>
                    <a:pt x="3552" y="15242"/>
                    <a:pt x="3431" y="14894"/>
                    <a:pt x="3343" y="14197"/>
                  </a:cubicBezTo>
                  <a:cubicBezTo>
                    <a:pt x="3255" y="13500"/>
                    <a:pt x="3211" y="12455"/>
                    <a:pt x="3211" y="11148"/>
                  </a:cubicBezTo>
                  <a:lnTo>
                    <a:pt x="3211" y="10974"/>
                  </a:lnTo>
                  <a:lnTo>
                    <a:pt x="4201" y="10974"/>
                  </a:lnTo>
                  <a:lnTo>
                    <a:pt x="4201" y="10016"/>
                  </a:lnTo>
                  <a:cubicBezTo>
                    <a:pt x="4201" y="9319"/>
                    <a:pt x="4190" y="8623"/>
                    <a:pt x="4157" y="8013"/>
                  </a:cubicBezTo>
                  <a:cubicBezTo>
                    <a:pt x="4135" y="7316"/>
                    <a:pt x="4102" y="6794"/>
                    <a:pt x="4047" y="6358"/>
                  </a:cubicBezTo>
                  <a:close/>
                  <a:moveTo>
                    <a:pt x="3211" y="9668"/>
                  </a:moveTo>
                  <a:cubicBezTo>
                    <a:pt x="3222" y="8623"/>
                    <a:pt x="3277" y="7839"/>
                    <a:pt x="3343" y="7229"/>
                  </a:cubicBezTo>
                  <a:cubicBezTo>
                    <a:pt x="3420" y="6619"/>
                    <a:pt x="3508" y="6358"/>
                    <a:pt x="3629" y="6358"/>
                  </a:cubicBezTo>
                  <a:cubicBezTo>
                    <a:pt x="3695" y="6358"/>
                    <a:pt x="3750" y="6445"/>
                    <a:pt x="3794" y="6619"/>
                  </a:cubicBezTo>
                  <a:cubicBezTo>
                    <a:pt x="3838" y="6794"/>
                    <a:pt x="3871" y="7055"/>
                    <a:pt x="3904" y="7316"/>
                  </a:cubicBezTo>
                  <a:cubicBezTo>
                    <a:pt x="3937" y="7577"/>
                    <a:pt x="3959" y="8013"/>
                    <a:pt x="3970" y="8361"/>
                  </a:cubicBezTo>
                  <a:cubicBezTo>
                    <a:pt x="3981" y="8797"/>
                    <a:pt x="3992" y="9145"/>
                    <a:pt x="3992" y="9581"/>
                  </a:cubicBezTo>
                  <a:lnTo>
                    <a:pt x="3211" y="9668"/>
                  </a:lnTo>
                  <a:close/>
                  <a:moveTo>
                    <a:pt x="5554" y="11235"/>
                  </a:moveTo>
                  <a:cubicBezTo>
                    <a:pt x="5620" y="11758"/>
                    <a:pt x="5653" y="12368"/>
                    <a:pt x="5653" y="13152"/>
                  </a:cubicBezTo>
                  <a:cubicBezTo>
                    <a:pt x="5653" y="14110"/>
                    <a:pt x="5609" y="14894"/>
                    <a:pt x="5521" y="15503"/>
                  </a:cubicBezTo>
                  <a:cubicBezTo>
                    <a:pt x="5433" y="16113"/>
                    <a:pt x="5301" y="16374"/>
                    <a:pt x="5136" y="16374"/>
                  </a:cubicBezTo>
                  <a:cubicBezTo>
                    <a:pt x="5048" y="16374"/>
                    <a:pt x="4960" y="16287"/>
                    <a:pt x="4894" y="16200"/>
                  </a:cubicBezTo>
                  <a:cubicBezTo>
                    <a:pt x="4817" y="16113"/>
                    <a:pt x="4751" y="15939"/>
                    <a:pt x="4696" y="15677"/>
                  </a:cubicBezTo>
                  <a:lnTo>
                    <a:pt x="4751" y="14371"/>
                  </a:lnTo>
                  <a:cubicBezTo>
                    <a:pt x="4806" y="14632"/>
                    <a:pt x="4861" y="14719"/>
                    <a:pt x="4927" y="14894"/>
                  </a:cubicBezTo>
                  <a:cubicBezTo>
                    <a:pt x="4993" y="14981"/>
                    <a:pt x="5059" y="15068"/>
                    <a:pt x="5125" y="15068"/>
                  </a:cubicBezTo>
                  <a:cubicBezTo>
                    <a:pt x="5224" y="15068"/>
                    <a:pt x="5301" y="14894"/>
                    <a:pt x="5356" y="14632"/>
                  </a:cubicBezTo>
                  <a:cubicBezTo>
                    <a:pt x="5411" y="14371"/>
                    <a:pt x="5444" y="13848"/>
                    <a:pt x="5444" y="13326"/>
                  </a:cubicBezTo>
                  <a:cubicBezTo>
                    <a:pt x="5444" y="12803"/>
                    <a:pt x="5422" y="12455"/>
                    <a:pt x="5378" y="12106"/>
                  </a:cubicBezTo>
                  <a:cubicBezTo>
                    <a:pt x="5334" y="11845"/>
                    <a:pt x="5257" y="11584"/>
                    <a:pt x="5169" y="11323"/>
                  </a:cubicBezTo>
                  <a:lnTo>
                    <a:pt x="5070" y="11061"/>
                  </a:lnTo>
                  <a:cubicBezTo>
                    <a:pt x="4949" y="10713"/>
                    <a:pt x="4861" y="10365"/>
                    <a:pt x="4795" y="9842"/>
                  </a:cubicBezTo>
                  <a:cubicBezTo>
                    <a:pt x="4729" y="9319"/>
                    <a:pt x="4707" y="8797"/>
                    <a:pt x="4707" y="8013"/>
                  </a:cubicBezTo>
                  <a:cubicBezTo>
                    <a:pt x="4707" y="7577"/>
                    <a:pt x="4718" y="7142"/>
                    <a:pt x="4740" y="6794"/>
                  </a:cubicBezTo>
                  <a:cubicBezTo>
                    <a:pt x="4762" y="6445"/>
                    <a:pt x="4795" y="6097"/>
                    <a:pt x="4839" y="5836"/>
                  </a:cubicBezTo>
                  <a:cubicBezTo>
                    <a:pt x="4883" y="5574"/>
                    <a:pt x="4938" y="5400"/>
                    <a:pt x="4993" y="5226"/>
                  </a:cubicBezTo>
                  <a:cubicBezTo>
                    <a:pt x="5048" y="5052"/>
                    <a:pt x="5114" y="4965"/>
                    <a:pt x="5191" y="4965"/>
                  </a:cubicBezTo>
                  <a:cubicBezTo>
                    <a:pt x="5257" y="4965"/>
                    <a:pt x="5323" y="5052"/>
                    <a:pt x="5400" y="5139"/>
                  </a:cubicBezTo>
                  <a:cubicBezTo>
                    <a:pt x="5477" y="5226"/>
                    <a:pt x="5532" y="5400"/>
                    <a:pt x="5598" y="5574"/>
                  </a:cubicBezTo>
                  <a:lnTo>
                    <a:pt x="5532" y="6968"/>
                  </a:lnTo>
                  <a:cubicBezTo>
                    <a:pt x="5477" y="6706"/>
                    <a:pt x="5422" y="6619"/>
                    <a:pt x="5367" y="6532"/>
                  </a:cubicBezTo>
                  <a:cubicBezTo>
                    <a:pt x="5312" y="6445"/>
                    <a:pt x="5257" y="6358"/>
                    <a:pt x="5202" y="6358"/>
                  </a:cubicBezTo>
                  <a:cubicBezTo>
                    <a:pt x="5103" y="6358"/>
                    <a:pt x="5026" y="6532"/>
                    <a:pt x="4982" y="6794"/>
                  </a:cubicBezTo>
                  <a:cubicBezTo>
                    <a:pt x="4938" y="7142"/>
                    <a:pt x="4905" y="7490"/>
                    <a:pt x="4905" y="8013"/>
                  </a:cubicBezTo>
                  <a:cubicBezTo>
                    <a:pt x="4905" y="8448"/>
                    <a:pt x="4927" y="8797"/>
                    <a:pt x="4960" y="9058"/>
                  </a:cubicBezTo>
                  <a:cubicBezTo>
                    <a:pt x="4993" y="9319"/>
                    <a:pt x="5070" y="9581"/>
                    <a:pt x="5180" y="9842"/>
                  </a:cubicBezTo>
                  <a:lnTo>
                    <a:pt x="5268" y="10016"/>
                  </a:lnTo>
                  <a:cubicBezTo>
                    <a:pt x="5400" y="10365"/>
                    <a:pt x="5488" y="10800"/>
                    <a:pt x="5554" y="11235"/>
                  </a:cubicBezTo>
                  <a:close/>
                  <a:moveTo>
                    <a:pt x="1056" y="6445"/>
                  </a:moveTo>
                  <a:cubicBezTo>
                    <a:pt x="1001" y="6010"/>
                    <a:pt x="946" y="5661"/>
                    <a:pt x="869" y="5400"/>
                  </a:cubicBezTo>
                  <a:cubicBezTo>
                    <a:pt x="792" y="5139"/>
                    <a:pt x="715" y="5052"/>
                    <a:pt x="627" y="5052"/>
                  </a:cubicBezTo>
                  <a:cubicBezTo>
                    <a:pt x="528" y="5052"/>
                    <a:pt x="451" y="5226"/>
                    <a:pt x="385" y="5487"/>
                  </a:cubicBezTo>
                  <a:cubicBezTo>
                    <a:pt x="319" y="5748"/>
                    <a:pt x="253" y="6097"/>
                    <a:pt x="209" y="6445"/>
                  </a:cubicBezTo>
                  <a:lnTo>
                    <a:pt x="176" y="5052"/>
                  </a:lnTo>
                  <a:lnTo>
                    <a:pt x="0" y="5052"/>
                  </a:lnTo>
                  <a:lnTo>
                    <a:pt x="0" y="21600"/>
                  </a:lnTo>
                  <a:lnTo>
                    <a:pt x="209" y="21600"/>
                  </a:lnTo>
                  <a:lnTo>
                    <a:pt x="209" y="15677"/>
                  </a:lnTo>
                  <a:cubicBezTo>
                    <a:pt x="253" y="15939"/>
                    <a:pt x="297" y="16113"/>
                    <a:pt x="363" y="16200"/>
                  </a:cubicBezTo>
                  <a:cubicBezTo>
                    <a:pt x="418" y="16374"/>
                    <a:pt x="484" y="16374"/>
                    <a:pt x="550" y="16374"/>
                  </a:cubicBezTo>
                  <a:cubicBezTo>
                    <a:pt x="638" y="16374"/>
                    <a:pt x="715" y="16287"/>
                    <a:pt x="803" y="16026"/>
                  </a:cubicBezTo>
                  <a:cubicBezTo>
                    <a:pt x="880" y="15765"/>
                    <a:pt x="957" y="15416"/>
                    <a:pt x="1023" y="14894"/>
                  </a:cubicBezTo>
                  <a:cubicBezTo>
                    <a:pt x="1089" y="14371"/>
                    <a:pt x="1133" y="13761"/>
                    <a:pt x="1177" y="13065"/>
                  </a:cubicBezTo>
                  <a:cubicBezTo>
                    <a:pt x="1210" y="12281"/>
                    <a:pt x="1232" y="11410"/>
                    <a:pt x="1232" y="10365"/>
                  </a:cubicBezTo>
                  <a:cubicBezTo>
                    <a:pt x="1232" y="9494"/>
                    <a:pt x="1221" y="8710"/>
                    <a:pt x="1188" y="8100"/>
                  </a:cubicBezTo>
                  <a:cubicBezTo>
                    <a:pt x="1155" y="7490"/>
                    <a:pt x="1111" y="6968"/>
                    <a:pt x="1056" y="6445"/>
                  </a:cubicBezTo>
                  <a:close/>
                  <a:moveTo>
                    <a:pt x="968" y="12629"/>
                  </a:moveTo>
                  <a:cubicBezTo>
                    <a:pt x="935" y="13239"/>
                    <a:pt x="902" y="13674"/>
                    <a:pt x="858" y="14110"/>
                  </a:cubicBezTo>
                  <a:cubicBezTo>
                    <a:pt x="814" y="14458"/>
                    <a:pt x="759" y="14719"/>
                    <a:pt x="704" y="14894"/>
                  </a:cubicBezTo>
                  <a:cubicBezTo>
                    <a:pt x="649" y="15068"/>
                    <a:pt x="583" y="15155"/>
                    <a:pt x="528" y="15155"/>
                  </a:cubicBezTo>
                  <a:cubicBezTo>
                    <a:pt x="473" y="15155"/>
                    <a:pt x="418" y="15068"/>
                    <a:pt x="374" y="14981"/>
                  </a:cubicBezTo>
                  <a:cubicBezTo>
                    <a:pt x="319" y="14894"/>
                    <a:pt x="275" y="14632"/>
                    <a:pt x="231" y="14371"/>
                  </a:cubicBezTo>
                  <a:lnTo>
                    <a:pt x="231" y="7926"/>
                  </a:lnTo>
                  <a:cubicBezTo>
                    <a:pt x="242" y="7752"/>
                    <a:pt x="264" y="7577"/>
                    <a:pt x="297" y="7403"/>
                  </a:cubicBezTo>
                  <a:cubicBezTo>
                    <a:pt x="319" y="7229"/>
                    <a:pt x="352" y="7055"/>
                    <a:pt x="385" y="6881"/>
                  </a:cubicBezTo>
                  <a:cubicBezTo>
                    <a:pt x="418" y="6706"/>
                    <a:pt x="451" y="6619"/>
                    <a:pt x="495" y="6532"/>
                  </a:cubicBezTo>
                  <a:cubicBezTo>
                    <a:pt x="528" y="6445"/>
                    <a:pt x="572" y="6358"/>
                    <a:pt x="616" y="6358"/>
                  </a:cubicBezTo>
                  <a:cubicBezTo>
                    <a:pt x="759" y="6358"/>
                    <a:pt x="869" y="6706"/>
                    <a:pt x="935" y="7403"/>
                  </a:cubicBezTo>
                  <a:cubicBezTo>
                    <a:pt x="1001" y="8100"/>
                    <a:pt x="1034" y="9145"/>
                    <a:pt x="1034" y="10364"/>
                  </a:cubicBezTo>
                  <a:cubicBezTo>
                    <a:pt x="1001" y="11323"/>
                    <a:pt x="990" y="12106"/>
                    <a:pt x="968" y="12629"/>
                  </a:cubicBezTo>
                  <a:close/>
                  <a:moveTo>
                    <a:pt x="21556" y="8187"/>
                  </a:moveTo>
                  <a:cubicBezTo>
                    <a:pt x="21523" y="7490"/>
                    <a:pt x="21479" y="6881"/>
                    <a:pt x="21424" y="6445"/>
                  </a:cubicBezTo>
                  <a:cubicBezTo>
                    <a:pt x="21369" y="6010"/>
                    <a:pt x="21303" y="5661"/>
                    <a:pt x="21215" y="5400"/>
                  </a:cubicBezTo>
                  <a:cubicBezTo>
                    <a:pt x="21127" y="5139"/>
                    <a:pt x="21050" y="5052"/>
                    <a:pt x="20962" y="5052"/>
                  </a:cubicBezTo>
                  <a:cubicBezTo>
                    <a:pt x="20874" y="5052"/>
                    <a:pt x="20786" y="5139"/>
                    <a:pt x="20698" y="5400"/>
                  </a:cubicBezTo>
                  <a:cubicBezTo>
                    <a:pt x="20621" y="5661"/>
                    <a:pt x="20544" y="6010"/>
                    <a:pt x="20489" y="6532"/>
                  </a:cubicBezTo>
                  <a:cubicBezTo>
                    <a:pt x="20434" y="7055"/>
                    <a:pt x="20379" y="7664"/>
                    <a:pt x="20346" y="8361"/>
                  </a:cubicBezTo>
                  <a:cubicBezTo>
                    <a:pt x="20313" y="9058"/>
                    <a:pt x="20291" y="9929"/>
                    <a:pt x="20291" y="10800"/>
                  </a:cubicBezTo>
                  <a:cubicBezTo>
                    <a:pt x="20291" y="11671"/>
                    <a:pt x="20313" y="12542"/>
                    <a:pt x="20346" y="13239"/>
                  </a:cubicBezTo>
                  <a:cubicBezTo>
                    <a:pt x="20379" y="13935"/>
                    <a:pt x="20423" y="14545"/>
                    <a:pt x="20478" y="14981"/>
                  </a:cubicBezTo>
                  <a:cubicBezTo>
                    <a:pt x="20533" y="15416"/>
                    <a:pt x="20599" y="15852"/>
                    <a:pt x="20687" y="16026"/>
                  </a:cubicBezTo>
                  <a:cubicBezTo>
                    <a:pt x="20764" y="16287"/>
                    <a:pt x="20852" y="16374"/>
                    <a:pt x="20940" y="16374"/>
                  </a:cubicBezTo>
                  <a:cubicBezTo>
                    <a:pt x="21028" y="16374"/>
                    <a:pt x="21116" y="16287"/>
                    <a:pt x="21193" y="16026"/>
                  </a:cubicBezTo>
                  <a:cubicBezTo>
                    <a:pt x="21270" y="15765"/>
                    <a:pt x="21347" y="15416"/>
                    <a:pt x="21402" y="14894"/>
                  </a:cubicBezTo>
                  <a:cubicBezTo>
                    <a:pt x="21457" y="14371"/>
                    <a:pt x="21512" y="13761"/>
                    <a:pt x="21545" y="13064"/>
                  </a:cubicBezTo>
                  <a:cubicBezTo>
                    <a:pt x="21578" y="12368"/>
                    <a:pt x="21600" y="11497"/>
                    <a:pt x="21600" y="10626"/>
                  </a:cubicBezTo>
                  <a:cubicBezTo>
                    <a:pt x="21600" y="9668"/>
                    <a:pt x="21589" y="8884"/>
                    <a:pt x="21556" y="8187"/>
                  </a:cubicBezTo>
                  <a:close/>
                  <a:moveTo>
                    <a:pt x="21347" y="12803"/>
                  </a:moveTo>
                  <a:cubicBezTo>
                    <a:pt x="21325" y="13326"/>
                    <a:pt x="21292" y="13848"/>
                    <a:pt x="21248" y="14197"/>
                  </a:cubicBezTo>
                  <a:cubicBezTo>
                    <a:pt x="21204" y="14545"/>
                    <a:pt x="21160" y="14806"/>
                    <a:pt x="21105" y="14981"/>
                  </a:cubicBezTo>
                  <a:cubicBezTo>
                    <a:pt x="21050" y="15155"/>
                    <a:pt x="20995" y="15242"/>
                    <a:pt x="20940" y="15242"/>
                  </a:cubicBezTo>
                  <a:cubicBezTo>
                    <a:pt x="20885" y="15242"/>
                    <a:pt x="20830" y="15155"/>
                    <a:pt x="20775" y="14981"/>
                  </a:cubicBezTo>
                  <a:cubicBezTo>
                    <a:pt x="20720" y="14806"/>
                    <a:pt x="20676" y="14545"/>
                    <a:pt x="20632" y="14197"/>
                  </a:cubicBezTo>
                  <a:cubicBezTo>
                    <a:pt x="20588" y="13848"/>
                    <a:pt x="20555" y="13413"/>
                    <a:pt x="20533" y="12803"/>
                  </a:cubicBezTo>
                  <a:cubicBezTo>
                    <a:pt x="20511" y="12281"/>
                    <a:pt x="20500" y="11584"/>
                    <a:pt x="20500" y="10800"/>
                  </a:cubicBezTo>
                  <a:cubicBezTo>
                    <a:pt x="20500" y="10016"/>
                    <a:pt x="20511" y="9319"/>
                    <a:pt x="20533" y="8797"/>
                  </a:cubicBezTo>
                  <a:cubicBezTo>
                    <a:pt x="20555" y="8274"/>
                    <a:pt x="20588" y="7752"/>
                    <a:pt x="20632" y="7490"/>
                  </a:cubicBezTo>
                  <a:cubicBezTo>
                    <a:pt x="20676" y="7142"/>
                    <a:pt x="20720" y="6881"/>
                    <a:pt x="20775" y="6706"/>
                  </a:cubicBezTo>
                  <a:cubicBezTo>
                    <a:pt x="20830" y="6532"/>
                    <a:pt x="20885" y="6445"/>
                    <a:pt x="20940" y="6445"/>
                  </a:cubicBezTo>
                  <a:cubicBezTo>
                    <a:pt x="20995" y="6445"/>
                    <a:pt x="21050" y="6532"/>
                    <a:pt x="21105" y="6706"/>
                  </a:cubicBezTo>
                  <a:cubicBezTo>
                    <a:pt x="21160" y="6881"/>
                    <a:pt x="21204" y="7142"/>
                    <a:pt x="21248" y="7490"/>
                  </a:cubicBezTo>
                  <a:cubicBezTo>
                    <a:pt x="21292" y="7839"/>
                    <a:pt x="21325" y="8274"/>
                    <a:pt x="21347" y="8884"/>
                  </a:cubicBezTo>
                  <a:cubicBezTo>
                    <a:pt x="21369" y="9406"/>
                    <a:pt x="21380" y="10103"/>
                    <a:pt x="21380" y="10887"/>
                  </a:cubicBezTo>
                  <a:cubicBezTo>
                    <a:pt x="21391" y="11584"/>
                    <a:pt x="21369" y="12281"/>
                    <a:pt x="21347" y="12803"/>
                  </a:cubicBezTo>
                  <a:close/>
                  <a:moveTo>
                    <a:pt x="2563" y="5139"/>
                  </a:moveTo>
                  <a:cubicBezTo>
                    <a:pt x="2596" y="5226"/>
                    <a:pt x="2629" y="5313"/>
                    <a:pt x="2651" y="5313"/>
                  </a:cubicBezTo>
                  <a:lnTo>
                    <a:pt x="2618" y="6794"/>
                  </a:lnTo>
                  <a:cubicBezTo>
                    <a:pt x="2596" y="6706"/>
                    <a:pt x="2563" y="6619"/>
                    <a:pt x="2541" y="6532"/>
                  </a:cubicBezTo>
                  <a:cubicBezTo>
                    <a:pt x="2508" y="6445"/>
                    <a:pt x="2475" y="6445"/>
                    <a:pt x="2442" y="6445"/>
                  </a:cubicBezTo>
                  <a:cubicBezTo>
                    <a:pt x="2387" y="6445"/>
                    <a:pt x="2332" y="6532"/>
                    <a:pt x="2277" y="6706"/>
                  </a:cubicBezTo>
                  <a:cubicBezTo>
                    <a:pt x="2233" y="6881"/>
                    <a:pt x="2189" y="7142"/>
                    <a:pt x="2145" y="7403"/>
                  </a:cubicBezTo>
                  <a:cubicBezTo>
                    <a:pt x="2112" y="7752"/>
                    <a:pt x="2079" y="8100"/>
                    <a:pt x="2057" y="8623"/>
                  </a:cubicBezTo>
                  <a:cubicBezTo>
                    <a:pt x="2035" y="9145"/>
                    <a:pt x="2024" y="9668"/>
                    <a:pt x="2024" y="10277"/>
                  </a:cubicBezTo>
                  <a:lnTo>
                    <a:pt x="2024" y="16200"/>
                  </a:lnTo>
                  <a:lnTo>
                    <a:pt x="1815" y="16200"/>
                  </a:lnTo>
                  <a:lnTo>
                    <a:pt x="1815" y="5226"/>
                  </a:lnTo>
                  <a:lnTo>
                    <a:pt x="1958" y="5226"/>
                  </a:lnTo>
                  <a:lnTo>
                    <a:pt x="1991" y="7403"/>
                  </a:lnTo>
                  <a:cubicBezTo>
                    <a:pt x="2024" y="6706"/>
                    <a:pt x="2079" y="6097"/>
                    <a:pt x="2156" y="5661"/>
                  </a:cubicBezTo>
                  <a:cubicBezTo>
                    <a:pt x="2233" y="5226"/>
                    <a:pt x="2321" y="5052"/>
                    <a:pt x="2420" y="5052"/>
                  </a:cubicBezTo>
                  <a:cubicBezTo>
                    <a:pt x="2486" y="5052"/>
                    <a:pt x="2519" y="5139"/>
                    <a:pt x="2563" y="5139"/>
                  </a:cubicBezTo>
                  <a:close/>
                  <a:moveTo>
                    <a:pt x="19235" y="5139"/>
                  </a:moveTo>
                  <a:cubicBezTo>
                    <a:pt x="19213" y="5139"/>
                    <a:pt x="19180" y="5052"/>
                    <a:pt x="19147" y="5052"/>
                  </a:cubicBezTo>
                  <a:cubicBezTo>
                    <a:pt x="19070" y="5052"/>
                    <a:pt x="18993" y="5139"/>
                    <a:pt x="18927" y="5313"/>
                  </a:cubicBezTo>
                  <a:cubicBezTo>
                    <a:pt x="18862" y="5487"/>
                    <a:pt x="18796" y="5748"/>
                    <a:pt x="18752" y="6010"/>
                  </a:cubicBezTo>
                  <a:cubicBezTo>
                    <a:pt x="18708" y="6271"/>
                    <a:pt x="18664" y="6706"/>
                    <a:pt x="18642" y="7229"/>
                  </a:cubicBezTo>
                  <a:cubicBezTo>
                    <a:pt x="18609" y="7664"/>
                    <a:pt x="18598" y="8274"/>
                    <a:pt x="18598" y="8884"/>
                  </a:cubicBezTo>
                  <a:cubicBezTo>
                    <a:pt x="18598" y="9755"/>
                    <a:pt x="18620" y="10452"/>
                    <a:pt x="18675" y="10974"/>
                  </a:cubicBezTo>
                  <a:cubicBezTo>
                    <a:pt x="18730" y="11497"/>
                    <a:pt x="18785" y="11932"/>
                    <a:pt x="18851" y="12194"/>
                  </a:cubicBezTo>
                  <a:cubicBezTo>
                    <a:pt x="18796" y="12368"/>
                    <a:pt x="18752" y="12629"/>
                    <a:pt x="18708" y="12977"/>
                  </a:cubicBezTo>
                  <a:cubicBezTo>
                    <a:pt x="18675" y="13326"/>
                    <a:pt x="18653" y="13761"/>
                    <a:pt x="18653" y="14197"/>
                  </a:cubicBezTo>
                  <a:cubicBezTo>
                    <a:pt x="18653" y="14632"/>
                    <a:pt x="18664" y="14893"/>
                    <a:pt x="18686" y="15155"/>
                  </a:cubicBezTo>
                  <a:cubicBezTo>
                    <a:pt x="18708" y="15416"/>
                    <a:pt x="18730" y="15590"/>
                    <a:pt x="18774" y="15764"/>
                  </a:cubicBezTo>
                  <a:cubicBezTo>
                    <a:pt x="18697" y="16026"/>
                    <a:pt x="18631" y="16287"/>
                    <a:pt x="18587" y="16635"/>
                  </a:cubicBezTo>
                  <a:cubicBezTo>
                    <a:pt x="18543" y="16984"/>
                    <a:pt x="18521" y="17506"/>
                    <a:pt x="18521" y="18116"/>
                  </a:cubicBezTo>
                  <a:cubicBezTo>
                    <a:pt x="18521" y="19161"/>
                    <a:pt x="18576" y="20032"/>
                    <a:pt x="18697" y="20642"/>
                  </a:cubicBezTo>
                  <a:cubicBezTo>
                    <a:pt x="18818" y="21252"/>
                    <a:pt x="18971" y="21513"/>
                    <a:pt x="19169" y="21513"/>
                  </a:cubicBezTo>
                  <a:cubicBezTo>
                    <a:pt x="19389" y="21513"/>
                    <a:pt x="19554" y="21164"/>
                    <a:pt x="19686" y="20468"/>
                  </a:cubicBezTo>
                  <a:cubicBezTo>
                    <a:pt x="19807" y="19771"/>
                    <a:pt x="19873" y="18900"/>
                    <a:pt x="19873" y="17681"/>
                  </a:cubicBezTo>
                  <a:cubicBezTo>
                    <a:pt x="19873" y="16810"/>
                    <a:pt x="19829" y="16113"/>
                    <a:pt x="19752" y="15590"/>
                  </a:cubicBezTo>
                  <a:cubicBezTo>
                    <a:pt x="19675" y="15068"/>
                    <a:pt x="19554" y="14806"/>
                    <a:pt x="19400" y="14806"/>
                  </a:cubicBezTo>
                  <a:lnTo>
                    <a:pt x="19037" y="14806"/>
                  </a:lnTo>
                  <a:cubicBezTo>
                    <a:pt x="18982" y="14806"/>
                    <a:pt x="18938" y="14719"/>
                    <a:pt x="18905" y="14545"/>
                  </a:cubicBezTo>
                  <a:cubicBezTo>
                    <a:pt x="18873" y="14371"/>
                    <a:pt x="18851" y="14110"/>
                    <a:pt x="18851" y="13761"/>
                  </a:cubicBezTo>
                  <a:cubicBezTo>
                    <a:pt x="18851" y="13500"/>
                    <a:pt x="18862" y="13239"/>
                    <a:pt x="18884" y="12977"/>
                  </a:cubicBezTo>
                  <a:cubicBezTo>
                    <a:pt x="18905" y="12716"/>
                    <a:pt x="18938" y="12542"/>
                    <a:pt x="18993" y="12455"/>
                  </a:cubicBezTo>
                  <a:cubicBezTo>
                    <a:pt x="19026" y="12455"/>
                    <a:pt x="19048" y="12542"/>
                    <a:pt x="19070" y="12542"/>
                  </a:cubicBezTo>
                  <a:cubicBezTo>
                    <a:pt x="19092" y="12542"/>
                    <a:pt x="19125" y="12542"/>
                    <a:pt x="19147" y="12542"/>
                  </a:cubicBezTo>
                  <a:cubicBezTo>
                    <a:pt x="19224" y="12542"/>
                    <a:pt x="19301" y="12455"/>
                    <a:pt x="19367" y="12281"/>
                  </a:cubicBezTo>
                  <a:cubicBezTo>
                    <a:pt x="19433" y="12106"/>
                    <a:pt x="19488" y="11845"/>
                    <a:pt x="19543" y="11584"/>
                  </a:cubicBezTo>
                  <a:cubicBezTo>
                    <a:pt x="19587" y="11235"/>
                    <a:pt x="19631" y="10887"/>
                    <a:pt x="19653" y="10365"/>
                  </a:cubicBezTo>
                  <a:cubicBezTo>
                    <a:pt x="19686" y="9929"/>
                    <a:pt x="19697" y="9319"/>
                    <a:pt x="19697" y="8710"/>
                  </a:cubicBezTo>
                  <a:cubicBezTo>
                    <a:pt x="19697" y="8187"/>
                    <a:pt x="19686" y="7665"/>
                    <a:pt x="19653" y="7229"/>
                  </a:cubicBezTo>
                  <a:cubicBezTo>
                    <a:pt x="19620" y="6794"/>
                    <a:pt x="19587" y="6358"/>
                    <a:pt x="19532" y="6097"/>
                  </a:cubicBezTo>
                  <a:lnTo>
                    <a:pt x="19785" y="6271"/>
                  </a:lnTo>
                  <a:lnTo>
                    <a:pt x="19917" y="6271"/>
                  </a:lnTo>
                  <a:lnTo>
                    <a:pt x="19917" y="5226"/>
                  </a:lnTo>
                  <a:lnTo>
                    <a:pt x="19323" y="5226"/>
                  </a:lnTo>
                  <a:cubicBezTo>
                    <a:pt x="19290" y="5226"/>
                    <a:pt x="19257" y="5139"/>
                    <a:pt x="19235" y="5139"/>
                  </a:cubicBezTo>
                  <a:close/>
                  <a:moveTo>
                    <a:pt x="18884" y="16200"/>
                  </a:moveTo>
                  <a:lnTo>
                    <a:pt x="19301" y="16200"/>
                  </a:lnTo>
                  <a:cubicBezTo>
                    <a:pt x="19345" y="16200"/>
                    <a:pt x="19400" y="16200"/>
                    <a:pt x="19433" y="16287"/>
                  </a:cubicBezTo>
                  <a:cubicBezTo>
                    <a:pt x="19466" y="16374"/>
                    <a:pt x="19510" y="16461"/>
                    <a:pt x="19543" y="16548"/>
                  </a:cubicBezTo>
                  <a:cubicBezTo>
                    <a:pt x="19576" y="16723"/>
                    <a:pt x="19598" y="16897"/>
                    <a:pt x="19609" y="17071"/>
                  </a:cubicBezTo>
                  <a:cubicBezTo>
                    <a:pt x="19631" y="17332"/>
                    <a:pt x="19631" y="17594"/>
                    <a:pt x="19631" y="17942"/>
                  </a:cubicBezTo>
                  <a:cubicBezTo>
                    <a:pt x="19631" y="18203"/>
                    <a:pt x="19620" y="18465"/>
                    <a:pt x="19609" y="18813"/>
                  </a:cubicBezTo>
                  <a:cubicBezTo>
                    <a:pt x="19587" y="19074"/>
                    <a:pt x="19565" y="19336"/>
                    <a:pt x="19521" y="19597"/>
                  </a:cubicBezTo>
                  <a:cubicBezTo>
                    <a:pt x="19477" y="19858"/>
                    <a:pt x="19433" y="20032"/>
                    <a:pt x="19367" y="20119"/>
                  </a:cubicBezTo>
                  <a:cubicBezTo>
                    <a:pt x="19301" y="20206"/>
                    <a:pt x="19235" y="20294"/>
                    <a:pt x="19147" y="20294"/>
                  </a:cubicBezTo>
                  <a:cubicBezTo>
                    <a:pt x="19004" y="20294"/>
                    <a:pt x="18895" y="20119"/>
                    <a:pt x="18818" y="19684"/>
                  </a:cubicBezTo>
                  <a:cubicBezTo>
                    <a:pt x="18741" y="19336"/>
                    <a:pt x="18697" y="18726"/>
                    <a:pt x="18697" y="17942"/>
                  </a:cubicBezTo>
                  <a:cubicBezTo>
                    <a:pt x="18697" y="17506"/>
                    <a:pt x="18708" y="17158"/>
                    <a:pt x="18741" y="16897"/>
                  </a:cubicBezTo>
                  <a:cubicBezTo>
                    <a:pt x="18796" y="16635"/>
                    <a:pt x="18829" y="16374"/>
                    <a:pt x="18884" y="16200"/>
                  </a:cubicBezTo>
                  <a:close/>
                  <a:moveTo>
                    <a:pt x="19477" y="8884"/>
                  </a:moveTo>
                  <a:cubicBezTo>
                    <a:pt x="19477" y="9755"/>
                    <a:pt x="19444" y="10365"/>
                    <a:pt x="19389" y="10800"/>
                  </a:cubicBezTo>
                  <a:cubicBezTo>
                    <a:pt x="19334" y="11236"/>
                    <a:pt x="19246" y="11410"/>
                    <a:pt x="19147" y="11410"/>
                  </a:cubicBezTo>
                  <a:cubicBezTo>
                    <a:pt x="19048" y="11410"/>
                    <a:pt x="18971" y="11236"/>
                    <a:pt x="18905" y="10800"/>
                  </a:cubicBezTo>
                  <a:cubicBezTo>
                    <a:pt x="18840" y="10365"/>
                    <a:pt x="18807" y="9668"/>
                    <a:pt x="18807" y="8797"/>
                  </a:cubicBezTo>
                  <a:cubicBezTo>
                    <a:pt x="18807" y="7926"/>
                    <a:pt x="18840" y="7316"/>
                    <a:pt x="18905" y="6881"/>
                  </a:cubicBezTo>
                  <a:cubicBezTo>
                    <a:pt x="18971" y="6445"/>
                    <a:pt x="19048" y="6271"/>
                    <a:pt x="19158" y="6271"/>
                  </a:cubicBezTo>
                  <a:cubicBezTo>
                    <a:pt x="19257" y="6271"/>
                    <a:pt x="19334" y="6532"/>
                    <a:pt x="19400" y="6968"/>
                  </a:cubicBezTo>
                  <a:cubicBezTo>
                    <a:pt x="19444" y="7403"/>
                    <a:pt x="19477" y="8013"/>
                    <a:pt x="19477" y="8884"/>
                  </a:cubicBezTo>
                  <a:close/>
                  <a:moveTo>
                    <a:pt x="14319" y="435"/>
                  </a:moveTo>
                  <a:cubicBezTo>
                    <a:pt x="14352" y="610"/>
                    <a:pt x="14363" y="871"/>
                    <a:pt x="14363" y="1219"/>
                  </a:cubicBezTo>
                  <a:cubicBezTo>
                    <a:pt x="14363" y="1568"/>
                    <a:pt x="14352" y="1829"/>
                    <a:pt x="14319" y="2003"/>
                  </a:cubicBezTo>
                  <a:cubicBezTo>
                    <a:pt x="14286" y="2177"/>
                    <a:pt x="14264" y="2264"/>
                    <a:pt x="14220" y="2264"/>
                  </a:cubicBezTo>
                  <a:cubicBezTo>
                    <a:pt x="14176" y="2264"/>
                    <a:pt x="14143" y="2177"/>
                    <a:pt x="14121" y="1916"/>
                  </a:cubicBezTo>
                  <a:cubicBezTo>
                    <a:pt x="14099" y="1742"/>
                    <a:pt x="14077" y="1481"/>
                    <a:pt x="14077" y="1132"/>
                  </a:cubicBezTo>
                  <a:cubicBezTo>
                    <a:pt x="14077" y="784"/>
                    <a:pt x="14088" y="523"/>
                    <a:pt x="14121" y="348"/>
                  </a:cubicBezTo>
                  <a:cubicBezTo>
                    <a:pt x="14143" y="174"/>
                    <a:pt x="14176" y="0"/>
                    <a:pt x="14220" y="0"/>
                  </a:cubicBezTo>
                  <a:cubicBezTo>
                    <a:pt x="14253" y="174"/>
                    <a:pt x="14286" y="261"/>
                    <a:pt x="14319" y="435"/>
                  </a:cubicBezTo>
                  <a:close/>
                  <a:moveTo>
                    <a:pt x="13527" y="14545"/>
                  </a:moveTo>
                  <a:lnTo>
                    <a:pt x="13560" y="15765"/>
                  </a:lnTo>
                  <a:cubicBezTo>
                    <a:pt x="13516" y="15852"/>
                    <a:pt x="13473" y="16026"/>
                    <a:pt x="13418" y="16113"/>
                  </a:cubicBezTo>
                  <a:cubicBezTo>
                    <a:pt x="13363" y="16200"/>
                    <a:pt x="13297" y="16287"/>
                    <a:pt x="13231" y="16287"/>
                  </a:cubicBezTo>
                  <a:cubicBezTo>
                    <a:pt x="12978" y="16287"/>
                    <a:pt x="12857" y="15416"/>
                    <a:pt x="12857" y="13587"/>
                  </a:cubicBezTo>
                  <a:lnTo>
                    <a:pt x="12857" y="6532"/>
                  </a:lnTo>
                  <a:lnTo>
                    <a:pt x="12626" y="6532"/>
                  </a:lnTo>
                  <a:lnTo>
                    <a:pt x="12626" y="5226"/>
                  </a:lnTo>
                  <a:lnTo>
                    <a:pt x="12857" y="5226"/>
                  </a:lnTo>
                  <a:lnTo>
                    <a:pt x="12857" y="1742"/>
                  </a:lnTo>
                  <a:lnTo>
                    <a:pt x="13066" y="1742"/>
                  </a:lnTo>
                  <a:lnTo>
                    <a:pt x="13066" y="5226"/>
                  </a:lnTo>
                  <a:lnTo>
                    <a:pt x="13505" y="5226"/>
                  </a:lnTo>
                  <a:lnTo>
                    <a:pt x="13505" y="6445"/>
                  </a:lnTo>
                  <a:lnTo>
                    <a:pt x="13066" y="6445"/>
                  </a:lnTo>
                  <a:lnTo>
                    <a:pt x="13066" y="13239"/>
                  </a:lnTo>
                  <a:cubicBezTo>
                    <a:pt x="13066" y="13848"/>
                    <a:pt x="13088" y="14284"/>
                    <a:pt x="13121" y="14545"/>
                  </a:cubicBezTo>
                  <a:cubicBezTo>
                    <a:pt x="13154" y="14806"/>
                    <a:pt x="13209" y="14894"/>
                    <a:pt x="13275" y="14894"/>
                  </a:cubicBezTo>
                  <a:cubicBezTo>
                    <a:pt x="13319" y="14894"/>
                    <a:pt x="13374" y="14894"/>
                    <a:pt x="13418" y="14806"/>
                  </a:cubicBezTo>
                  <a:cubicBezTo>
                    <a:pt x="13451" y="14719"/>
                    <a:pt x="13484" y="14632"/>
                    <a:pt x="13527" y="14545"/>
                  </a:cubicBezTo>
                  <a:close/>
                  <a:moveTo>
                    <a:pt x="14121" y="5226"/>
                  </a:moveTo>
                  <a:lnTo>
                    <a:pt x="14330" y="5226"/>
                  </a:lnTo>
                  <a:lnTo>
                    <a:pt x="14330" y="16200"/>
                  </a:lnTo>
                  <a:lnTo>
                    <a:pt x="14121" y="16200"/>
                  </a:lnTo>
                  <a:lnTo>
                    <a:pt x="14121" y="5226"/>
                  </a:lnTo>
                  <a:close/>
                  <a:moveTo>
                    <a:pt x="16057" y="6445"/>
                  </a:moveTo>
                  <a:cubicBezTo>
                    <a:pt x="16002" y="6010"/>
                    <a:pt x="15936" y="5661"/>
                    <a:pt x="15848" y="5400"/>
                  </a:cubicBezTo>
                  <a:cubicBezTo>
                    <a:pt x="15760" y="5139"/>
                    <a:pt x="15683" y="5052"/>
                    <a:pt x="15595" y="5052"/>
                  </a:cubicBezTo>
                  <a:cubicBezTo>
                    <a:pt x="15507" y="5052"/>
                    <a:pt x="15419" y="5139"/>
                    <a:pt x="15331" y="5400"/>
                  </a:cubicBezTo>
                  <a:cubicBezTo>
                    <a:pt x="15254" y="5661"/>
                    <a:pt x="15177" y="6010"/>
                    <a:pt x="15122" y="6532"/>
                  </a:cubicBezTo>
                  <a:cubicBezTo>
                    <a:pt x="15067" y="7055"/>
                    <a:pt x="15012" y="7664"/>
                    <a:pt x="14979" y="8361"/>
                  </a:cubicBezTo>
                  <a:cubicBezTo>
                    <a:pt x="14946" y="9058"/>
                    <a:pt x="14924" y="9929"/>
                    <a:pt x="14924" y="10800"/>
                  </a:cubicBezTo>
                  <a:cubicBezTo>
                    <a:pt x="14924" y="11671"/>
                    <a:pt x="14946" y="12542"/>
                    <a:pt x="14979" y="13239"/>
                  </a:cubicBezTo>
                  <a:cubicBezTo>
                    <a:pt x="15012" y="13935"/>
                    <a:pt x="15056" y="14545"/>
                    <a:pt x="15111" y="14981"/>
                  </a:cubicBezTo>
                  <a:cubicBezTo>
                    <a:pt x="15166" y="15416"/>
                    <a:pt x="15232" y="15852"/>
                    <a:pt x="15320" y="16026"/>
                  </a:cubicBezTo>
                  <a:cubicBezTo>
                    <a:pt x="15397" y="16287"/>
                    <a:pt x="15485" y="16374"/>
                    <a:pt x="15573" y="16374"/>
                  </a:cubicBezTo>
                  <a:cubicBezTo>
                    <a:pt x="15661" y="16374"/>
                    <a:pt x="15749" y="16287"/>
                    <a:pt x="15826" y="16026"/>
                  </a:cubicBezTo>
                  <a:cubicBezTo>
                    <a:pt x="15903" y="15765"/>
                    <a:pt x="15980" y="15416"/>
                    <a:pt x="16035" y="14894"/>
                  </a:cubicBezTo>
                  <a:cubicBezTo>
                    <a:pt x="16090" y="14371"/>
                    <a:pt x="16145" y="13761"/>
                    <a:pt x="16178" y="13064"/>
                  </a:cubicBezTo>
                  <a:cubicBezTo>
                    <a:pt x="16211" y="12368"/>
                    <a:pt x="16233" y="11497"/>
                    <a:pt x="16233" y="10626"/>
                  </a:cubicBezTo>
                  <a:cubicBezTo>
                    <a:pt x="16233" y="9755"/>
                    <a:pt x="16222" y="8884"/>
                    <a:pt x="16189" y="8274"/>
                  </a:cubicBezTo>
                  <a:cubicBezTo>
                    <a:pt x="16156" y="7664"/>
                    <a:pt x="16123" y="6968"/>
                    <a:pt x="16057" y="6445"/>
                  </a:cubicBezTo>
                  <a:close/>
                  <a:moveTo>
                    <a:pt x="15991" y="12803"/>
                  </a:moveTo>
                  <a:cubicBezTo>
                    <a:pt x="15969" y="13326"/>
                    <a:pt x="15936" y="13848"/>
                    <a:pt x="15892" y="14197"/>
                  </a:cubicBezTo>
                  <a:cubicBezTo>
                    <a:pt x="15848" y="14545"/>
                    <a:pt x="15804" y="14806"/>
                    <a:pt x="15749" y="14981"/>
                  </a:cubicBezTo>
                  <a:cubicBezTo>
                    <a:pt x="15694" y="15155"/>
                    <a:pt x="15639" y="15242"/>
                    <a:pt x="15584" y="15242"/>
                  </a:cubicBezTo>
                  <a:cubicBezTo>
                    <a:pt x="15529" y="15242"/>
                    <a:pt x="15474" y="15155"/>
                    <a:pt x="15419" y="14981"/>
                  </a:cubicBezTo>
                  <a:cubicBezTo>
                    <a:pt x="15364" y="14806"/>
                    <a:pt x="15320" y="14545"/>
                    <a:pt x="15276" y="14197"/>
                  </a:cubicBezTo>
                  <a:cubicBezTo>
                    <a:pt x="15232" y="13848"/>
                    <a:pt x="15199" y="13413"/>
                    <a:pt x="15177" y="12803"/>
                  </a:cubicBezTo>
                  <a:cubicBezTo>
                    <a:pt x="15155" y="12281"/>
                    <a:pt x="15144" y="11584"/>
                    <a:pt x="15144" y="10800"/>
                  </a:cubicBezTo>
                  <a:cubicBezTo>
                    <a:pt x="15144" y="10016"/>
                    <a:pt x="15155" y="9319"/>
                    <a:pt x="15177" y="8797"/>
                  </a:cubicBezTo>
                  <a:cubicBezTo>
                    <a:pt x="15199" y="8274"/>
                    <a:pt x="15232" y="7752"/>
                    <a:pt x="15276" y="7490"/>
                  </a:cubicBezTo>
                  <a:cubicBezTo>
                    <a:pt x="15320" y="7142"/>
                    <a:pt x="15364" y="6881"/>
                    <a:pt x="15419" y="6706"/>
                  </a:cubicBezTo>
                  <a:cubicBezTo>
                    <a:pt x="15474" y="6532"/>
                    <a:pt x="15529" y="6445"/>
                    <a:pt x="15584" y="6445"/>
                  </a:cubicBezTo>
                  <a:cubicBezTo>
                    <a:pt x="15639" y="6445"/>
                    <a:pt x="15694" y="6532"/>
                    <a:pt x="15749" y="6706"/>
                  </a:cubicBezTo>
                  <a:cubicBezTo>
                    <a:pt x="15804" y="6881"/>
                    <a:pt x="15848" y="7142"/>
                    <a:pt x="15892" y="7490"/>
                  </a:cubicBezTo>
                  <a:cubicBezTo>
                    <a:pt x="15936" y="7839"/>
                    <a:pt x="15969" y="8274"/>
                    <a:pt x="15991" y="8884"/>
                  </a:cubicBezTo>
                  <a:cubicBezTo>
                    <a:pt x="16013" y="9406"/>
                    <a:pt x="16024" y="10103"/>
                    <a:pt x="16024" y="10887"/>
                  </a:cubicBezTo>
                  <a:cubicBezTo>
                    <a:pt x="16024" y="11584"/>
                    <a:pt x="16013" y="12281"/>
                    <a:pt x="15991" y="12803"/>
                  </a:cubicBezTo>
                  <a:close/>
                  <a:moveTo>
                    <a:pt x="8930" y="6010"/>
                  </a:moveTo>
                  <a:cubicBezTo>
                    <a:pt x="9007" y="6619"/>
                    <a:pt x="9051" y="7490"/>
                    <a:pt x="9051" y="8623"/>
                  </a:cubicBezTo>
                  <a:lnTo>
                    <a:pt x="9051" y="16200"/>
                  </a:lnTo>
                  <a:lnTo>
                    <a:pt x="8842" y="16200"/>
                  </a:lnTo>
                  <a:lnTo>
                    <a:pt x="8842" y="8884"/>
                  </a:lnTo>
                  <a:cubicBezTo>
                    <a:pt x="8842" y="8187"/>
                    <a:pt x="8820" y="7577"/>
                    <a:pt x="8776" y="7055"/>
                  </a:cubicBezTo>
                  <a:cubicBezTo>
                    <a:pt x="8732" y="6619"/>
                    <a:pt x="8655" y="6358"/>
                    <a:pt x="8534" y="6358"/>
                  </a:cubicBezTo>
                  <a:cubicBezTo>
                    <a:pt x="8468" y="6358"/>
                    <a:pt x="8391" y="6532"/>
                    <a:pt x="8325" y="6794"/>
                  </a:cubicBezTo>
                  <a:cubicBezTo>
                    <a:pt x="8259" y="7055"/>
                    <a:pt x="8193" y="7490"/>
                    <a:pt x="8138" y="7926"/>
                  </a:cubicBezTo>
                  <a:lnTo>
                    <a:pt x="8138" y="16200"/>
                  </a:lnTo>
                  <a:lnTo>
                    <a:pt x="7930" y="16200"/>
                  </a:lnTo>
                  <a:lnTo>
                    <a:pt x="7930" y="5226"/>
                  </a:lnTo>
                  <a:lnTo>
                    <a:pt x="8084" y="5226"/>
                  </a:lnTo>
                  <a:lnTo>
                    <a:pt x="8116" y="6706"/>
                  </a:lnTo>
                  <a:cubicBezTo>
                    <a:pt x="8182" y="6184"/>
                    <a:pt x="8259" y="5748"/>
                    <a:pt x="8336" y="5487"/>
                  </a:cubicBezTo>
                  <a:cubicBezTo>
                    <a:pt x="8413" y="5226"/>
                    <a:pt x="8501" y="5052"/>
                    <a:pt x="8600" y="5052"/>
                  </a:cubicBezTo>
                  <a:cubicBezTo>
                    <a:pt x="8732" y="5052"/>
                    <a:pt x="8853" y="5400"/>
                    <a:pt x="8930" y="6010"/>
                  </a:cubicBezTo>
                  <a:close/>
                  <a:moveTo>
                    <a:pt x="11922" y="5923"/>
                  </a:moveTo>
                  <a:cubicBezTo>
                    <a:pt x="11878" y="5574"/>
                    <a:pt x="11823" y="5400"/>
                    <a:pt x="11768" y="5226"/>
                  </a:cubicBezTo>
                  <a:cubicBezTo>
                    <a:pt x="11713" y="5052"/>
                    <a:pt x="11647" y="5052"/>
                    <a:pt x="11570" y="5052"/>
                  </a:cubicBezTo>
                  <a:cubicBezTo>
                    <a:pt x="11471" y="5052"/>
                    <a:pt x="11394" y="5139"/>
                    <a:pt x="11306" y="5313"/>
                  </a:cubicBezTo>
                  <a:cubicBezTo>
                    <a:pt x="11229" y="5487"/>
                    <a:pt x="11141" y="5748"/>
                    <a:pt x="11053" y="6184"/>
                  </a:cubicBezTo>
                  <a:lnTo>
                    <a:pt x="11130" y="7316"/>
                  </a:lnTo>
                  <a:cubicBezTo>
                    <a:pt x="11218" y="6968"/>
                    <a:pt x="11295" y="6706"/>
                    <a:pt x="11361" y="6532"/>
                  </a:cubicBezTo>
                  <a:cubicBezTo>
                    <a:pt x="11427" y="6358"/>
                    <a:pt x="11493" y="6358"/>
                    <a:pt x="11548" y="6358"/>
                  </a:cubicBezTo>
                  <a:cubicBezTo>
                    <a:pt x="11636" y="6358"/>
                    <a:pt x="11713" y="6532"/>
                    <a:pt x="11768" y="6881"/>
                  </a:cubicBezTo>
                  <a:cubicBezTo>
                    <a:pt x="11823" y="7229"/>
                    <a:pt x="11856" y="7926"/>
                    <a:pt x="11856" y="8797"/>
                  </a:cubicBezTo>
                  <a:lnTo>
                    <a:pt x="11856" y="9581"/>
                  </a:lnTo>
                  <a:lnTo>
                    <a:pt x="11581" y="9581"/>
                  </a:lnTo>
                  <a:cubicBezTo>
                    <a:pt x="11493" y="9581"/>
                    <a:pt x="11405" y="9668"/>
                    <a:pt x="11328" y="9842"/>
                  </a:cubicBezTo>
                  <a:cubicBezTo>
                    <a:pt x="11251" y="10016"/>
                    <a:pt x="11185" y="10190"/>
                    <a:pt x="11130" y="10539"/>
                  </a:cubicBezTo>
                  <a:cubicBezTo>
                    <a:pt x="11075" y="10800"/>
                    <a:pt x="11031" y="11235"/>
                    <a:pt x="11009" y="11671"/>
                  </a:cubicBezTo>
                  <a:cubicBezTo>
                    <a:pt x="10987" y="12106"/>
                    <a:pt x="10965" y="12629"/>
                    <a:pt x="10965" y="13152"/>
                  </a:cubicBezTo>
                  <a:cubicBezTo>
                    <a:pt x="10965" y="13674"/>
                    <a:pt x="10976" y="14110"/>
                    <a:pt x="10998" y="14458"/>
                  </a:cubicBezTo>
                  <a:cubicBezTo>
                    <a:pt x="11020" y="14806"/>
                    <a:pt x="11053" y="15155"/>
                    <a:pt x="11097" y="15503"/>
                  </a:cubicBezTo>
                  <a:cubicBezTo>
                    <a:pt x="11141" y="15764"/>
                    <a:pt x="11185" y="16026"/>
                    <a:pt x="11240" y="16113"/>
                  </a:cubicBezTo>
                  <a:cubicBezTo>
                    <a:pt x="11295" y="16287"/>
                    <a:pt x="11361" y="16374"/>
                    <a:pt x="11427" y="16374"/>
                  </a:cubicBezTo>
                  <a:cubicBezTo>
                    <a:pt x="11515" y="16374"/>
                    <a:pt x="11603" y="16287"/>
                    <a:pt x="11680" y="16026"/>
                  </a:cubicBezTo>
                  <a:cubicBezTo>
                    <a:pt x="11757" y="15765"/>
                    <a:pt x="11823" y="15416"/>
                    <a:pt x="11878" y="14806"/>
                  </a:cubicBezTo>
                  <a:lnTo>
                    <a:pt x="11889" y="14806"/>
                  </a:lnTo>
                  <a:lnTo>
                    <a:pt x="11922" y="16113"/>
                  </a:lnTo>
                  <a:lnTo>
                    <a:pt x="12087" y="16113"/>
                  </a:lnTo>
                  <a:lnTo>
                    <a:pt x="12087" y="8971"/>
                  </a:lnTo>
                  <a:cubicBezTo>
                    <a:pt x="12087" y="8187"/>
                    <a:pt x="12076" y="7577"/>
                    <a:pt x="12054" y="7055"/>
                  </a:cubicBezTo>
                  <a:cubicBezTo>
                    <a:pt x="11999" y="6706"/>
                    <a:pt x="11966" y="6271"/>
                    <a:pt x="11922" y="5923"/>
                  </a:cubicBezTo>
                  <a:close/>
                  <a:moveTo>
                    <a:pt x="11856" y="13500"/>
                  </a:moveTo>
                  <a:cubicBezTo>
                    <a:pt x="11801" y="14110"/>
                    <a:pt x="11746" y="14545"/>
                    <a:pt x="11669" y="14806"/>
                  </a:cubicBezTo>
                  <a:cubicBezTo>
                    <a:pt x="11603" y="15068"/>
                    <a:pt x="11526" y="15155"/>
                    <a:pt x="11460" y="15155"/>
                  </a:cubicBezTo>
                  <a:cubicBezTo>
                    <a:pt x="11383" y="15155"/>
                    <a:pt x="11317" y="14981"/>
                    <a:pt x="11251" y="14719"/>
                  </a:cubicBezTo>
                  <a:cubicBezTo>
                    <a:pt x="11196" y="14458"/>
                    <a:pt x="11163" y="13935"/>
                    <a:pt x="11163" y="13152"/>
                  </a:cubicBezTo>
                  <a:cubicBezTo>
                    <a:pt x="11163" y="12542"/>
                    <a:pt x="11196" y="12019"/>
                    <a:pt x="11262" y="11584"/>
                  </a:cubicBezTo>
                  <a:cubicBezTo>
                    <a:pt x="11328" y="11148"/>
                    <a:pt x="11449" y="10974"/>
                    <a:pt x="11614" y="10887"/>
                  </a:cubicBezTo>
                  <a:lnTo>
                    <a:pt x="11845" y="10887"/>
                  </a:lnTo>
                  <a:lnTo>
                    <a:pt x="11845" y="13500"/>
                  </a:lnTo>
                  <a:close/>
                  <a:moveTo>
                    <a:pt x="10503" y="14545"/>
                  </a:moveTo>
                  <a:lnTo>
                    <a:pt x="10536" y="15765"/>
                  </a:lnTo>
                  <a:cubicBezTo>
                    <a:pt x="10492" y="15852"/>
                    <a:pt x="10448" y="16026"/>
                    <a:pt x="10393" y="16113"/>
                  </a:cubicBezTo>
                  <a:cubicBezTo>
                    <a:pt x="10338" y="16200"/>
                    <a:pt x="10272" y="16287"/>
                    <a:pt x="10206" y="16287"/>
                  </a:cubicBezTo>
                  <a:cubicBezTo>
                    <a:pt x="9953" y="16287"/>
                    <a:pt x="9832" y="15416"/>
                    <a:pt x="9832" y="13587"/>
                  </a:cubicBezTo>
                  <a:lnTo>
                    <a:pt x="9832" y="6532"/>
                  </a:lnTo>
                  <a:lnTo>
                    <a:pt x="9601" y="6532"/>
                  </a:lnTo>
                  <a:lnTo>
                    <a:pt x="9601" y="5226"/>
                  </a:lnTo>
                  <a:lnTo>
                    <a:pt x="9832" y="5226"/>
                  </a:lnTo>
                  <a:lnTo>
                    <a:pt x="9832" y="1742"/>
                  </a:lnTo>
                  <a:lnTo>
                    <a:pt x="10041" y="1742"/>
                  </a:lnTo>
                  <a:lnTo>
                    <a:pt x="10041" y="5226"/>
                  </a:lnTo>
                  <a:lnTo>
                    <a:pt x="10481" y="5226"/>
                  </a:lnTo>
                  <a:lnTo>
                    <a:pt x="10481" y="6445"/>
                  </a:lnTo>
                  <a:lnTo>
                    <a:pt x="10041" y="6445"/>
                  </a:lnTo>
                  <a:lnTo>
                    <a:pt x="10041" y="13239"/>
                  </a:lnTo>
                  <a:cubicBezTo>
                    <a:pt x="10041" y="13848"/>
                    <a:pt x="10063" y="14284"/>
                    <a:pt x="10096" y="14545"/>
                  </a:cubicBezTo>
                  <a:cubicBezTo>
                    <a:pt x="10129" y="14806"/>
                    <a:pt x="10184" y="14894"/>
                    <a:pt x="10250" y="14894"/>
                  </a:cubicBezTo>
                  <a:cubicBezTo>
                    <a:pt x="10294" y="14894"/>
                    <a:pt x="10349" y="14894"/>
                    <a:pt x="10393" y="14806"/>
                  </a:cubicBezTo>
                  <a:cubicBezTo>
                    <a:pt x="10426" y="14719"/>
                    <a:pt x="10459" y="14632"/>
                    <a:pt x="10503" y="14545"/>
                  </a:cubicBezTo>
                  <a:close/>
                  <a:moveTo>
                    <a:pt x="17839" y="6010"/>
                  </a:moveTo>
                  <a:cubicBezTo>
                    <a:pt x="17916" y="6619"/>
                    <a:pt x="17960" y="7490"/>
                    <a:pt x="17960" y="8623"/>
                  </a:cubicBezTo>
                  <a:lnTo>
                    <a:pt x="17960" y="16200"/>
                  </a:lnTo>
                  <a:lnTo>
                    <a:pt x="17751" y="16200"/>
                  </a:lnTo>
                  <a:lnTo>
                    <a:pt x="17751" y="8884"/>
                  </a:lnTo>
                  <a:cubicBezTo>
                    <a:pt x="17751" y="8187"/>
                    <a:pt x="17729" y="7577"/>
                    <a:pt x="17685" y="7055"/>
                  </a:cubicBezTo>
                  <a:cubicBezTo>
                    <a:pt x="17641" y="6619"/>
                    <a:pt x="17564" y="6358"/>
                    <a:pt x="17443" y="6358"/>
                  </a:cubicBezTo>
                  <a:cubicBezTo>
                    <a:pt x="17377" y="6358"/>
                    <a:pt x="17300" y="6532"/>
                    <a:pt x="17234" y="6794"/>
                  </a:cubicBezTo>
                  <a:cubicBezTo>
                    <a:pt x="17168" y="7055"/>
                    <a:pt x="17102" y="7490"/>
                    <a:pt x="17047" y="7926"/>
                  </a:cubicBezTo>
                  <a:lnTo>
                    <a:pt x="17047" y="16200"/>
                  </a:lnTo>
                  <a:lnTo>
                    <a:pt x="16838" y="16200"/>
                  </a:lnTo>
                  <a:lnTo>
                    <a:pt x="16838" y="5226"/>
                  </a:lnTo>
                  <a:lnTo>
                    <a:pt x="16992" y="5226"/>
                  </a:lnTo>
                  <a:lnTo>
                    <a:pt x="17025" y="6706"/>
                  </a:lnTo>
                  <a:cubicBezTo>
                    <a:pt x="17091" y="6184"/>
                    <a:pt x="17168" y="5748"/>
                    <a:pt x="17245" y="5487"/>
                  </a:cubicBezTo>
                  <a:cubicBezTo>
                    <a:pt x="17322" y="5226"/>
                    <a:pt x="17410" y="5052"/>
                    <a:pt x="17509" y="5052"/>
                  </a:cubicBezTo>
                  <a:cubicBezTo>
                    <a:pt x="17652" y="5052"/>
                    <a:pt x="17762" y="5400"/>
                    <a:pt x="17839" y="6010"/>
                  </a:cubicBezTo>
                  <a:close/>
                </a:path>
              </a:pathLst>
            </a:custGeom>
            <a:solidFill>
              <a:srgbClr val="022032"/>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sp>
          <p:nvSpPr>
            <p:cNvPr id="14" name="Shape">
              <a:extLst>
                <a:ext uri="{FF2B5EF4-FFF2-40B4-BE49-F238E27FC236}">
                  <a16:creationId xmlns:a16="http://schemas.microsoft.com/office/drawing/2014/main" id="{4DA21CF1-E590-327D-79EB-27F8689C5195}"/>
                </a:ext>
              </a:extLst>
            </p:cNvPr>
            <p:cNvSpPr/>
            <p:nvPr userDrawn="1"/>
          </p:nvSpPr>
          <p:spPr>
            <a:xfrm>
              <a:off x="1714499" y="5257800"/>
              <a:ext cx="4141472" cy="168911"/>
            </a:xfrm>
            <a:custGeom>
              <a:avLst/>
              <a:gdLst/>
              <a:ahLst/>
              <a:cxnLst>
                <a:cxn ang="0">
                  <a:pos x="wd2" y="hd2"/>
                </a:cxn>
                <a:cxn ang="5400000">
                  <a:pos x="wd2" y="hd2"/>
                </a:cxn>
                <a:cxn ang="10800000">
                  <a:pos x="wd2" y="hd2"/>
                </a:cxn>
                <a:cxn ang="16200000">
                  <a:pos x="wd2" y="hd2"/>
                </a:cxn>
              </a:cxnLst>
              <a:rect l="0" t="0" r="r" b="b"/>
              <a:pathLst>
                <a:path w="21600" h="21600" extrusionOk="0">
                  <a:moveTo>
                    <a:pt x="4259" y="17540"/>
                  </a:moveTo>
                  <a:cubicBezTo>
                    <a:pt x="4279" y="18027"/>
                    <a:pt x="4286" y="18514"/>
                    <a:pt x="4286" y="19164"/>
                  </a:cubicBezTo>
                  <a:cubicBezTo>
                    <a:pt x="4286" y="19814"/>
                    <a:pt x="4279" y="20463"/>
                    <a:pt x="4259" y="20950"/>
                  </a:cubicBezTo>
                  <a:cubicBezTo>
                    <a:pt x="4239" y="21438"/>
                    <a:pt x="4219" y="21600"/>
                    <a:pt x="4193" y="21600"/>
                  </a:cubicBezTo>
                  <a:cubicBezTo>
                    <a:pt x="4166" y="21600"/>
                    <a:pt x="4146" y="21438"/>
                    <a:pt x="4127" y="20950"/>
                  </a:cubicBezTo>
                  <a:cubicBezTo>
                    <a:pt x="4107" y="20463"/>
                    <a:pt x="4100" y="19976"/>
                    <a:pt x="4100" y="19164"/>
                  </a:cubicBezTo>
                  <a:cubicBezTo>
                    <a:pt x="4100" y="18514"/>
                    <a:pt x="4107" y="17865"/>
                    <a:pt x="4127" y="17540"/>
                  </a:cubicBezTo>
                  <a:cubicBezTo>
                    <a:pt x="4146" y="17053"/>
                    <a:pt x="4166" y="16890"/>
                    <a:pt x="4193" y="16890"/>
                  </a:cubicBezTo>
                  <a:cubicBezTo>
                    <a:pt x="4219" y="16890"/>
                    <a:pt x="4246" y="17053"/>
                    <a:pt x="4259" y="17540"/>
                  </a:cubicBezTo>
                  <a:close/>
                  <a:moveTo>
                    <a:pt x="3670" y="13642"/>
                  </a:moveTo>
                  <a:lnTo>
                    <a:pt x="3623" y="18839"/>
                  </a:lnTo>
                  <a:lnTo>
                    <a:pt x="3617" y="18839"/>
                  </a:lnTo>
                  <a:lnTo>
                    <a:pt x="3564" y="13642"/>
                  </a:lnTo>
                  <a:lnTo>
                    <a:pt x="3411" y="650"/>
                  </a:lnTo>
                  <a:lnTo>
                    <a:pt x="3279" y="650"/>
                  </a:lnTo>
                  <a:lnTo>
                    <a:pt x="3126" y="13642"/>
                  </a:lnTo>
                  <a:lnTo>
                    <a:pt x="3073" y="18839"/>
                  </a:lnTo>
                  <a:lnTo>
                    <a:pt x="3067" y="18839"/>
                  </a:lnTo>
                  <a:lnTo>
                    <a:pt x="3027" y="13642"/>
                  </a:lnTo>
                  <a:lnTo>
                    <a:pt x="2881" y="650"/>
                  </a:lnTo>
                  <a:lnTo>
                    <a:pt x="2749" y="650"/>
                  </a:lnTo>
                  <a:lnTo>
                    <a:pt x="3001" y="21113"/>
                  </a:lnTo>
                  <a:lnTo>
                    <a:pt x="3133" y="21113"/>
                  </a:lnTo>
                  <a:lnTo>
                    <a:pt x="3285" y="8120"/>
                  </a:lnTo>
                  <a:lnTo>
                    <a:pt x="3338" y="2761"/>
                  </a:lnTo>
                  <a:lnTo>
                    <a:pt x="3391" y="8120"/>
                  </a:lnTo>
                  <a:lnTo>
                    <a:pt x="3544" y="21113"/>
                  </a:lnTo>
                  <a:lnTo>
                    <a:pt x="3689" y="21113"/>
                  </a:lnTo>
                  <a:lnTo>
                    <a:pt x="3934" y="650"/>
                  </a:lnTo>
                  <a:lnTo>
                    <a:pt x="3809" y="650"/>
                  </a:lnTo>
                  <a:lnTo>
                    <a:pt x="3670" y="13642"/>
                  </a:lnTo>
                  <a:close/>
                  <a:moveTo>
                    <a:pt x="2292" y="13642"/>
                  </a:moveTo>
                  <a:lnTo>
                    <a:pt x="2245" y="18839"/>
                  </a:lnTo>
                  <a:lnTo>
                    <a:pt x="2239" y="18839"/>
                  </a:lnTo>
                  <a:lnTo>
                    <a:pt x="2192" y="13642"/>
                  </a:lnTo>
                  <a:lnTo>
                    <a:pt x="2040" y="650"/>
                  </a:lnTo>
                  <a:lnTo>
                    <a:pt x="1908" y="650"/>
                  </a:lnTo>
                  <a:lnTo>
                    <a:pt x="1755" y="13642"/>
                  </a:lnTo>
                  <a:lnTo>
                    <a:pt x="1702" y="18839"/>
                  </a:lnTo>
                  <a:lnTo>
                    <a:pt x="1696" y="18839"/>
                  </a:lnTo>
                  <a:lnTo>
                    <a:pt x="1656" y="13642"/>
                  </a:lnTo>
                  <a:lnTo>
                    <a:pt x="1510" y="650"/>
                  </a:lnTo>
                  <a:lnTo>
                    <a:pt x="1378" y="650"/>
                  </a:lnTo>
                  <a:lnTo>
                    <a:pt x="1629" y="21113"/>
                  </a:lnTo>
                  <a:lnTo>
                    <a:pt x="1762" y="21113"/>
                  </a:lnTo>
                  <a:lnTo>
                    <a:pt x="1914" y="8120"/>
                  </a:lnTo>
                  <a:lnTo>
                    <a:pt x="1967" y="2761"/>
                  </a:lnTo>
                  <a:lnTo>
                    <a:pt x="2020" y="8120"/>
                  </a:lnTo>
                  <a:lnTo>
                    <a:pt x="2173" y="21113"/>
                  </a:lnTo>
                  <a:lnTo>
                    <a:pt x="2318" y="21113"/>
                  </a:lnTo>
                  <a:lnTo>
                    <a:pt x="2563" y="650"/>
                  </a:lnTo>
                  <a:lnTo>
                    <a:pt x="2438" y="650"/>
                  </a:lnTo>
                  <a:lnTo>
                    <a:pt x="2292" y="13642"/>
                  </a:lnTo>
                  <a:close/>
                  <a:moveTo>
                    <a:pt x="921" y="13642"/>
                  </a:moveTo>
                  <a:lnTo>
                    <a:pt x="874" y="18839"/>
                  </a:lnTo>
                  <a:lnTo>
                    <a:pt x="868" y="18839"/>
                  </a:lnTo>
                  <a:lnTo>
                    <a:pt x="815" y="13642"/>
                  </a:lnTo>
                  <a:lnTo>
                    <a:pt x="662" y="650"/>
                  </a:lnTo>
                  <a:lnTo>
                    <a:pt x="530" y="650"/>
                  </a:lnTo>
                  <a:lnTo>
                    <a:pt x="378" y="13642"/>
                  </a:lnTo>
                  <a:lnTo>
                    <a:pt x="325" y="18839"/>
                  </a:lnTo>
                  <a:lnTo>
                    <a:pt x="318" y="18839"/>
                  </a:lnTo>
                  <a:lnTo>
                    <a:pt x="278" y="13642"/>
                  </a:lnTo>
                  <a:lnTo>
                    <a:pt x="132" y="650"/>
                  </a:lnTo>
                  <a:lnTo>
                    <a:pt x="0" y="650"/>
                  </a:lnTo>
                  <a:lnTo>
                    <a:pt x="252" y="21113"/>
                  </a:lnTo>
                  <a:lnTo>
                    <a:pt x="384" y="21113"/>
                  </a:lnTo>
                  <a:lnTo>
                    <a:pt x="537" y="8120"/>
                  </a:lnTo>
                  <a:lnTo>
                    <a:pt x="590" y="2761"/>
                  </a:lnTo>
                  <a:lnTo>
                    <a:pt x="643" y="8120"/>
                  </a:lnTo>
                  <a:lnTo>
                    <a:pt x="795" y="21113"/>
                  </a:lnTo>
                  <a:lnTo>
                    <a:pt x="941" y="21113"/>
                  </a:lnTo>
                  <a:lnTo>
                    <a:pt x="1186" y="650"/>
                  </a:lnTo>
                  <a:lnTo>
                    <a:pt x="1060" y="650"/>
                  </a:lnTo>
                  <a:lnTo>
                    <a:pt x="921" y="13642"/>
                  </a:lnTo>
                  <a:close/>
                  <a:moveTo>
                    <a:pt x="18911" y="19001"/>
                  </a:moveTo>
                  <a:cubicBezTo>
                    <a:pt x="18884" y="19164"/>
                    <a:pt x="18845" y="19326"/>
                    <a:pt x="18811" y="19326"/>
                  </a:cubicBezTo>
                  <a:cubicBezTo>
                    <a:pt x="18772" y="19326"/>
                    <a:pt x="18739" y="19164"/>
                    <a:pt x="18699" y="18839"/>
                  </a:cubicBezTo>
                  <a:cubicBezTo>
                    <a:pt x="18659" y="18514"/>
                    <a:pt x="18633" y="18027"/>
                    <a:pt x="18599" y="17377"/>
                  </a:cubicBezTo>
                  <a:cubicBezTo>
                    <a:pt x="18566" y="16728"/>
                    <a:pt x="18546" y="15916"/>
                    <a:pt x="18533" y="14779"/>
                  </a:cubicBezTo>
                  <a:cubicBezTo>
                    <a:pt x="18513" y="13642"/>
                    <a:pt x="18507" y="12343"/>
                    <a:pt x="18507" y="10719"/>
                  </a:cubicBezTo>
                  <a:cubicBezTo>
                    <a:pt x="18507" y="8120"/>
                    <a:pt x="18533" y="6171"/>
                    <a:pt x="18593" y="4710"/>
                  </a:cubicBezTo>
                  <a:cubicBezTo>
                    <a:pt x="18652" y="3248"/>
                    <a:pt x="18725" y="2599"/>
                    <a:pt x="18818" y="2599"/>
                  </a:cubicBezTo>
                  <a:cubicBezTo>
                    <a:pt x="18851" y="2599"/>
                    <a:pt x="18878" y="2599"/>
                    <a:pt x="18911" y="2761"/>
                  </a:cubicBezTo>
                  <a:cubicBezTo>
                    <a:pt x="18937" y="2923"/>
                    <a:pt x="18970" y="3248"/>
                    <a:pt x="19003" y="3573"/>
                  </a:cubicBezTo>
                  <a:lnTo>
                    <a:pt x="19030" y="1137"/>
                  </a:lnTo>
                  <a:cubicBezTo>
                    <a:pt x="18990" y="650"/>
                    <a:pt x="18951" y="325"/>
                    <a:pt x="18911" y="162"/>
                  </a:cubicBezTo>
                  <a:cubicBezTo>
                    <a:pt x="18878" y="0"/>
                    <a:pt x="18838" y="0"/>
                    <a:pt x="18805" y="0"/>
                  </a:cubicBezTo>
                  <a:cubicBezTo>
                    <a:pt x="18745" y="0"/>
                    <a:pt x="18686" y="162"/>
                    <a:pt x="18633" y="650"/>
                  </a:cubicBezTo>
                  <a:cubicBezTo>
                    <a:pt x="18580" y="1137"/>
                    <a:pt x="18540" y="1786"/>
                    <a:pt x="18500" y="2761"/>
                  </a:cubicBezTo>
                  <a:cubicBezTo>
                    <a:pt x="18460" y="3735"/>
                    <a:pt x="18434" y="4872"/>
                    <a:pt x="18414" y="6171"/>
                  </a:cubicBezTo>
                  <a:cubicBezTo>
                    <a:pt x="18394" y="7471"/>
                    <a:pt x="18381" y="8932"/>
                    <a:pt x="18381" y="10556"/>
                  </a:cubicBezTo>
                  <a:cubicBezTo>
                    <a:pt x="18381" y="12343"/>
                    <a:pt x="18394" y="13805"/>
                    <a:pt x="18414" y="15266"/>
                  </a:cubicBezTo>
                  <a:cubicBezTo>
                    <a:pt x="18434" y="16565"/>
                    <a:pt x="18467" y="17702"/>
                    <a:pt x="18507" y="18514"/>
                  </a:cubicBezTo>
                  <a:cubicBezTo>
                    <a:pt x="18546" y="19326"/>
                    <a:pt x="18593" y="20138"/>
                    <a:pt x="18639" y="20463"/>
                  </a:cubicBezTo>
                  <a:cubicBezTo>
                    <a:pt x="18692" y="20950"/>
                    <a:pt x="18745" y="21113"/>
                    <a:pt x="18805" y="21113"/>
                  </a:cubicBezTo>
                  <a:cubicBezTo>
                    <a:pt x="18891" y="21113"/>
                    <a:pt x="18964" y="20788"/>
                    <a:pt x="19030" y="19976"/>
                  </a:cubicBezTo>
                  <a:lnTo>
                    <a:pt x="19003" y="17702"/>
                  </a:lnTo>
                  <a:cubicBezTo>
                    <a:pt x="18964" y="18514"/>
                    <a:pt x="18937" y="18677"/>
                    <a:pt x="18911" y="19001"/>
                  </a:cubicBezTo>
                  <a:close/>
                  <a:moveTo>
                    <a:pt x="21534" y="2111"/>
                  </a:moveTo>
                  <a:cubicBezTo>
                    <a:pt x="21487" y="974"/>
                    <a:pt x="21428" y="325"/>
                    <a:pt x="21342" y="325"/>
                  </a:cubicBezTo>
                  <a:cubicBezTo>
                    <a:pt x="21282" y="325"/>
                    <a:pt x="21229" y="650"/>
                    <a:pt x="21176" y="1137"/>
                  </a:cubicBezTo>
                  <a:cubicBezTo>
                    <a:pt x="21123" y="1786"/>
                    <a:pt x="21083" y="2598"/>
                    <a:pt x="21037" y="3573"/>
                  </a:cubicBezTo>
                  <a:cubicBezTo>
                    <a:pt x="21017" y="2598"/>
                    <a:pt x="20991" y="1624"/>
                    <a:pt x="20951" y="1137"/>
                  </a:cubicBezTo>
                  <a:cubicBezTo>
                    <a:pt x="20911" y="487"/>
                    <a:pt x="20865" y="162"/>
                    <a:pt x="20805" y="162"/>
                  </a:cubicBezTo>
                  <a:cubicBezTo>
                    <a:pt x="20739" y="162"/>
                    <a:pt x="20686" y="487"/>
                    <a:pt x="20646" y="974"/>
                  </a:cubicBezTo>
                  <a:cubicBezTo>
                    <a:pt x="20606" y="1462"/>
                    <a:pt x="20560" y="2274"/>
                    <a:pt x="20520" y="3248"/>
                  </a:cubicBezTo>
                  <a:lnTo>
                    <a:pt x="20500" y="487"/>
                  </a:lnTo>
                  <a:lnTo>
                    <a:pt x="20408" y="487"/>
                  </a:lnTo>
                  <a:lnTo>
                    <a:pt x="20408" y="20950"/>
                  </a:lnTo>
                  <a:lnTo>
                    <a:pt x="20534" y="20950"/>
                  </a:lnTo>
                  <a:lnTo>
                    <a:pt x="20534" y="5684"/>
                  </a:lnTo>
                  <a:cubicBezTo>
                    <a:pt x="20567" y="4710"/>
                    <a:pt x="20606" y="4060"/>
                    <a:pt x="20646" y="3573"/>
                  </a:cubicBezTo>
                  <a:cubicBezTo>
                    <a:pt x="20686" y="3086"/>
                    <a:pt x="20726" y="2761"/>
                    <a:pt x="20765" y="2761"/>
                  </a:cubicBezTo>
                  <a:cubicBezTo>
                    <a:pt x="20832" y="2761"/>
                    <a:pt x="20878" y="3248"/>
                    <a:pt x="20905" y="4060"/>
                  </a:cubicBezTo>
                  <a:cubicBezTo>
                    <a:pt x="20931" y="4872"/>
                    <a:pt x="20944" y="6009"/>
                    <a:pt x="20944" y="7633"/>
                  </a:cubicBezTo>
                  <a:lnTo>
                    <a:pt x="20944" y="21113"/>
                  </a:lnTo>
                  <a:lnTo>
                    <a:pt x="21070" y="21113"/>
                  </a:lnTo>
                  <a:lnTo>
                    <a:pt x="21070" y="6983"/>
                  </a:lnTo>
                  <a:cubicBezTo>
                    <a:pt x="21070" y="6821"/>
                    <a:pt x="21070" y="6496"/>
                    <a:pt x="21070" y="6334"/>
                  </a:cubicBezTo>
                  <a:cubicBezTo>
                    <a:pt x="21070" y="6171"/>
                    <a:pt x="21070" y="5847"/>
                    <a:pt x="21070" y="5684"/>
                  </a:cubicBezTo>
                  <a:cubicBezTo>
                    <a:pt x="21103" y="4710"/>
                    <a:pt x="21136" y="4060"/>
                    <a:pt x="21176" y="3573"/>
                  </a:cubicBezTo>
                  <a:cubicBezTo>
                    <a:pt x="21216" y="3086"/>
                    <a:pt x="21256" y="2761"/>
                    <a:pt x="21295" y="2761"/>
                  </a:cubicBezTo>
                  <a:cubicBezTo>
                    <a:pt x="21362" y="2761"/>
                    <a:pt x="21408" y="3248"/>
                    <a:pt x="21434" y="4060"/>
                  </a:cubicBezTo>
                  <a:cubicBezTo>
                    <a:pt x="21461" y="4872"/>
                    <a:pt x="21474" y="6009"/>
                    <a:pt x="21474" y="7633"/>
                  </a:cubicBezTo>
                  <a:lnTo>
                    <a:pt x="21474" y="21113"/>
                  </a:lnTo>
                  <a:lnTo>
                    <a:pt x="21600" y="21113"/>
                  </a:lnTo>
                  <a:lnTo>
                    <a:pt x="21600" y="6983"/>
                  </a:lnTo>
                  <a:cubicBezTo>
                    <a:pt x="21600" y="4872"/>
                    <a:pt x="21580" y="3248"/>
                    <a:pt x="21534" y="2111"/>
                  </a:cubicBezTo>
                  <a:close/>
                  <a:moveTo>
                    <a:pt x="17997" y="16890"/>
                  </a:moveTo>
                  <a:cubicBezTo>
                    <a:pt x="17970" y="16890"/>
                    <a:pt x="17950" y="17053"/>
                    <a:pt x="17930" y="17540"/>
                  </a:cubicBezTo>
                  <a:cubicBezTo>
                    <a:pt x="17911" y="18027"/>
                    <a:pt x="17904" y="18514"/>
                    <a:pt x="17904" y="19164"/>
                  </a:cubicBezTo>
                  <a:cubicBezTo>
                    <a:pt x="17904" y="19814"/>
                    <a:pt x="17911" y="20463"/>
                    <a:pt x="17930" y="20950"/>
                  </a:cubicBezTo>
                  <a:cubicBezTo>
                    <a:pt x="17950" y="21438"/>
                    <a:pt x="17970" y="21600"/>
                    <a:pt x="17997" y="21600"/>
                  </a:cubicBezTo>
                  <a:cubicBezTo>
                    <a:pt x="18023" y="21600"/>
                    <a:pt x="18043" y="21438"/>
                    <a:pt x="18063" y="20950"/>
                  </a:cubicBezTo>
                  <a:cubicBezTo>
                    <a:pt x="18083" y="20463"/>
                    <a:pt x="18089" y="19976"/>
                    <a:pt x="18089" y="19164"/>
                  </a:cubicBezTo>
                  <a:cubicBezTo>
                    <a:pt x="18089" y="18514"/>
                    <a:pt x="18083" y="17865"/>
                    <a:pt x="18063" y="17540"/>
                  </a:cubicBezTo>
                  <a:cubicBezTo>
                    <a:pt x="18043" y="17053"/>
                    <a:pt x="18023" y="16890"/>
                    <a:pt x="17997" y="16890"/>
                  </a:cubicBezTo>
                  <a:close/>
                  <a:moveTo>
                    <a:pt x="20017" y="6171"/>
                  </a:moveTo>
                  <a:cubicBezTo>
                    <a:pt x="20037" y="7471"/>
                    <a:pt x="20043" y="8932"/>
                    <a:pt x="20043" y="10556"/>
                  </a:cubicBezTo>
                  <a:cubicBezTo>
                    <a:pt x="20043" y="12343"/>
                    <a:pt x="20030" y="13805"/>
                    <a:pt x="20010" y="15104"/>
                  </a:cubicBezTo>
                  <a:cubicBezTo>
                    <a:pt x="19990" y="16403"/>
                    <a:pt x="19964" y="17540"/>
                    <a:pt x="19924" y="18514"/>
                  </a:cubicBezTo>
                  <a:cubicBezTo>
                    <a:pt x="19891" y="19489"/>
                    <a:pt x="19845" y="20138"/>
                    <a:pt x="19798" y="20626"/>
                  </a:cubicBezTo>
                  <a:cubicBezTo>
                    <a:pt x="19752" y="21113"/>
                    <a:pt x="19699" y="21275"/>
                    <a:pt x="19646" y="21275"/>
                  </a:cubicBezTo>
                  <a:cubicBezTo>
                    <a:pt x="19593" y="21275"/>
                    <a:pt x="19540" y="21113"/>
                    <a:pt x="19494" y="20626"/>
                  </a:cubicBezTo>
                  <a:cubicBezTo>
                    <a:pt x="19447" y="20138"/>
                    <a:pt x="19408" y="19489"/>
                    <a:pt x="19368" y="18677"/>
                  </a:cubicBezTo>
                  <a:cubicBezTo>
                    <a:pt x="19335" y="17865"/>
                    <a:pt x="19308" y="16728"/>
                    <a:pt x="19288" y="15429"/>
                  </a:cubicBezTo>
                  <a:cubicBezTo>
                    <a:pt x="19268" y="14129"/>
                    <a:pt x="19255" y="12668"/>
                    <a:pt x="19255" y="10881"/>
                  </a:cubicBezTo>
                  <a:cubicBezTo>
                    <a:pt x="19255" y="9095"/>
                    <a:pt x="19268" y="7633"/>
                    <a:pt x="19288" y="6334"/>
                  </a:cubicBezTo>
                  <a:cubicBezTo>
                    <a:pt x="19308" y="5035"/>
                    <a:pt x="19335" y="3898"/>
                    <a:pt x="19374" y="2923"/>
                  </a:cubicBezTo>
                  <a:cubicBezTo>
                    <a:pt x="19408" y="1949"/>
                    <a:pt x="19454" y="1299"/>
                    <a:pt x="19500" y="812"/>
                  </a:cubicBezTo>
                  <a:cubicBezTo>
                    <a:pt x="19547" y="325"/>
                    <a:pt x="19600" y="162"/>
                    <a:pt x="19659" y="162"/>
                  </a:cubicBezTo>
                  <a:cubicBezTo>
                    <a:pt x="19712" y="162"/>
                    <a:pt x="19765" y="325"/>
                    <a:pt x="19812" y="812"/>
                  </a:cubicBezTo>
                  <a:cubicBezTo>
                    <a:pt x="19858" y="1299"/>
                    <a:pt x="19898" y="1949"/>
                    <a:pt x="19937" y="2761"/>
                  </a:cubicBezTo>
                  <a:cubicBezTo>
                    <a:pt x="19971" y="3898"/>
                    <a:pt x="20004" y="4872"/>
                    <a:pt x="20017" y="6171"/>
                  </a:cubicBezTo>
                  <a:close/>
                  <a:moveTo>
                    <a:pt x="19918" y="10881"/>
                  </a:moveTo>
                  <a:cubicBezTo>
                    <a:pt x="19918" y="9420"/>
                    <a:pt x="19911" y="8283"/>
                    <a:pt x="19898" y="7146"/>
                  </a:cubicBezTo>
                  <a:cubicBezTo>
                    <a:pt x="19884" y="6171"/>
                    <a:pt x="19865" y="5197"/>
                    <a:pt x="19838" y="4547"/>
                  </a:cubicBezTo>
                  <a:cubicBezTo>
                    <a:pt x="19812" y="3898"/>
                    <a:pt x="19785" y="3410"/>
                    <a:pt x="19752" y="3086"/>
                  </a:cubicBezTo>
                  <a:cubicBezTo>
                    <a:pt x="19719" y="2761"/>
                    <a:pt x="19686" y="2599"/>
                    <a:pt x="19653" y="2599"/>
                  </a:cubicBezTo>
                  <a:cubicBezTo>
                    <a:pt x="19620" y="2599"/>
                    <a:pt x="19586" y="2761"/>
                    <a:pt x="19553" y="3086"/>
                  </a:cubicBezTo>
                  <a:cubicBezTo>
                    <a:pt x="19520" y="3411"/>
                    <a:pt x="19494" y="3898"/>
                    <a:pt x="19467" y="4547"/>
                  </a:cubicBezTo>
                  <a:cubicBezTo>
                    <a:pt x="19441" y="5197"/>
                    <a:pt x="19421" y="6009"/>
                    <a:pt x="19408" y="6983"/>
                  </a:cubicBezTo>
                  <a:cubicBezTo>
                    <a:pt x="19394" y="7958"/>
                    <a:pt x="19388" y="9257"/>
                    <a:pt x="19388" y="10719"/>
                  </a:cubicBezTo>
                  <a:cubicBezTo>
                    <a:pt x="19388" y="12180"/>
                    <a:pt x="19394" y="13480"/>
                    <a:pt x="19408" y="14454"/>
                  </a:cubicBezTo>
                  <a:cubicBezTo>
                    <a:pt x="19421" y="15429"/>
                    <a:pt x="19441" y="16403"/>
                    <a:pt x="19467" y="17053"/>
                  </a:cubicBezTo>
                  <a:cubicBezTo>
                    <a:pt x="19494" y="17702"/>
                    <a:pt x="19520" y="18189"/>
                    <a:pt x="19553" y="18514"/>
                  </a:cubicBezTo>
                  <a:cubicBezTo>
                    <a:pt x="19586" y="18839"/>
                    <a:pt x="19620" y="19001"/>
                    <a:pt x="19653" y="19001"/>
                  </a:cubicBezTo>
                  <a:cubicBezTo>
                    <a:pt x="19686" y="19001"/>
                    <a:pt x="19719" y="18839"/>
                    <a:pt x="19752" y="18514"/>
                  </a:cubicBezTo>
                  <a:cubicBezTo>
                    <a:pt x="19785" y="18189"/>
                    <a:pt x="19812" y="17702"/>
                    <a:pt x="19838" y="17053"/>
                  </a:cubicBezTo>
                  <a:cubicBezTo>
                    <a:pt x="19865" y="16403"/>
                    <a:pt x="19884" y="15591"/>
                    <a:pt x="19898" y="14454"/>
                  </a:cubicBezTo>
                  <a:cubicBezTo>
                    <a:pt x="19911" y="13805"/>
                    <a:pt x="19918" y="12505"/>
                    <a:pt x="19918" y="10881"/>
                  </a:cubicBezTo>
                  <a:close/>
                </a:path>
              </a:pathLst>
            </a:custGeom>
            <a:solidFill>
              <a:srgbClr val="D3D3D3"/>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gr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0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endParaRPr>
          </a:p>
        </p:txBody>
      </p:sp>
      <p:sp>
        <p:nvSpPr>
          <p:cNvPr id="18" name="Rectangle 17"/>
          <p:cNvSpPr/>
          <p:nvPr userDrawn="1"/>
        </p:nvSpPr>
        <p:spPr>
          <a:xfrm>
            <a:off x="-12701" y="6959601"/>
            <a:ext cx="1603901" cy="276999"/>
          </a:xfrm>
          <a:prstGeom prst="rect">
            <a:avLst/>
          </a:prstGeom>
        </p:spPr>
        <p:txBody>
          <a:bodyPr wrap="none">
            <a:spAutoFit/>
          </a:bodyPr>
          <a:lstStyle/>
          <a:p>
            <a:r>
              <a:rPr lang="en-US" sz="1200" b="0" i="0" dirty="0">
                <a:solidFill>
                  <a:srgbClr val="008C58"/>
                </a:solidFill>
                <a:effectLst/>
                <a:latin typeface="+mn-lt"/>
              </a:rPr>
              <a:t>© </a:t>
            </a:r>
            <a:r>
              <a:rPr lang="en-US" sz="1200" b="0" i="0" u="none" strike="noStrike" dirty="0">
                <a:solidFill>
                  <a:srgbClr val="008C58"/>
                </a:solidFill>
                <a:effectLst/>
                <a:latin typeface="+mn-lt"/>
                <a:hlinkClick r:id="rId3" tooltip="PresentationGo!">
                  <a:extLst>
                    <a:ext uri="{A12FA001-AC4F-418D-AE19-62706E023703}">
                      <ahyp:hlinkClr xmlns:ahyp="http://schemas.microsoft.com/office/drawing/2018/hyperlinkcolor" val="tx"/>
                    </a:ext>
                  </a:extLst>
                </a:hlinkClick>
              </a:rPr>
              <a:t>presentationgo.com</a:t>
            </a:r>
            <a:endParaRPr lang="en-US" sz="1200" dirty="0">
              <a:solidFill>
                <a:srgbClr val="008C58"/>
              </a:solidFill>
              <a:latin typeface="+mn-lt"/>
            </a:endParaRPr>
          </a:p>
        </p:txBody>
      </p:sp>
      <p:grpSp>
        <p:nvGrpSpPr>
          <p:cNvPr id="4" name="Group 3">
            <a:extLst>
              <a:ext uri="{FF2B5EF4-FFF2-40B4-BE49-F238E27FC236}">
                <a16:creationId xmlns:a16="http://schemas.microsoft.com/office/drawing/2014/main" id="{02EFF1A5-A306-8A52-C88A-8BEF71F01730}"/>
              </a:ext>
            </a:extLst>
          </p:cNvPr>
          <p:cNvGrpSpPr/>
          <p:nvPr userDrawn="1"/>
        </p:nvGrpSpPr>
        <p:grpSpPr>
          <a:xfrm>
            <a:off x="12313760" y="-58780"/>
            <a:ext cx="1738741" cy="604829"/>
            <a:chOff x="-1808527" y="-16654"/>
            <a:chExt cx="1738741" cy="604829"/>
          </a:xfrm>
        </p:grpSpPr>
        <p:grpSp>
          <p:nvGrpSpPr>
            <p:cNvPr id="5" name="Group 4">
              <a:extLst>
                <a:ext uri="{FF2B5EF4-FFF2-40B4-BE49-F238E27FC236}">
                  <a16:creationId xmlns:a16="http://schemas.microsoft.com/office/drawing/2014/main" id="{DA50FD8E-19D7-5B2F-6254-FB0B4BCB9871}"/>
                </a:ext>
              </a:extLst>
            </p:cNvPr>
            <p:cNvGrpSpPr/>
            <p:nvPr userDrawn="1"/>
          </p:nvGrpSpPr>
          <p:grpSpPr>
            <a:xfrm>
              <a:off x="-1808527" y="-16654"/>
              <a:ext cx="1738741" cy="604829"/>
              <a:chOff x="-2250002" y="21447"/>
              <a:chExt cx="1738741" cy="604829"/>
            </a:xfrm>
          </p:grpSpPr>
          <p:sp>
            <p:nvSpPr>
              <p:cNvPr id="10" name="TextBox 9">
                <a:extLst>
                  <a:ext uri="{FF2B5EF4-FFF2-40B4-BE49-F238E27FC236}">
                    <a16:creationId xmlns:a16="http://schemas.microsoft.com/office/drawing/2014/main" id="{C4213115-9842-67D1-D9D6-633479CDE9CB}"/>
                  </a:ext>
                </a:extLst>
              </p:cNvPr>
              <p:cNvSpPr txBox="1"/>
              <p:nvPr userDrawn="1"/>
            </p:nvSpPr>
            <p:spPr>
              <a:xfrm>
                <a:off x="-2250002" y="21447"/>
                <a:ext cx="34336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By:</a:t>
                </a:r>
              </a:p>
            </p:txBody>
          </p:sp>
          <p:sp>
            <p:nvSpPr>
              <p:cNvPr id="11" name="TextBox 10">
                <a:extLst>
                  <a:ext uri="{FF2B5EF4-FFF2-40B4-BE49-F238E27FC236}">
                    <a16:creationId xmlns:a16="http://schemas.microsoft.com/office/drawing/2014/main" id="{BAEE582F-C1D0-CB4C-7244-58A246DA1C6C}"/>
                  </a:ext>
                </a:extLst>
              </p:cNvPr>
              <p:cNvSpPr txBox="1"/>
              <p:nvPr userDrawn="1"/>
            </p:nvSpPr>
            <p:spPr>
              <a:xfrm>
                <a:off x="-950805" y="380055"/>
                <a:ext cx="43954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.com</a:t>
                </a:r>
              </a:p>
            </p:txBody>
          </p:sp>
        </p:grpSp>
        <p:grpSp>
          <p:nvGrpSpPr>
            <p:cNvPr id="6" name="Group 5">
              <a:extLst>
                <a:ext uri="{FF2B5EF4-FFF2-40B4-BE49-F238E27FC236}">
                  <a16:creationId xmlns:a16="http://schemas.microsoft.com/office/drawing/2014/main" id="{F5C23839-F8D9-FC13-F695-5873F14BAF9B}"/>
                </a:ext>
              </a:extLst>
            </p:cNvPr>
            <p:cNvGrpSpPr/>
            <p:nvPr userDrawn="1"/>
          </p:nvGrpSpPr>
          <p:grpSpPr>
            <a:xfrm>
              <a:off x="-1719071" y="218885"/>
              <a:ext cx="1547194" cy="159662"/>
              <a:chOff x="757647" y="1021854"/>
              <a:chExt cx="5325710" cy="549583"/>
            </a:xfrm>
          </p:grpSpPr>
          <p:sp>
            <p:nvSpPr>
              <p:cNvPr id="7" name="Shape">
                <a:extLst>
                  <a:ext uri="{FF2B5EF4-FFF2-40B4-BE49-F238E27FC236}">
                    <a16:creationId xmlns:a16="http://schemas.microsoft.com/office/drawing/2014/main" id="{D2DFAADE-AEEE-67C4-E631-0A26CC2A0487}"/>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002033"/>
              </a:solidFill>
              <a:ln w="12700">
                <a:miter lim="400000"/>
              </a:ln>
            </p:spPr>
            <p:txBody>
              <a:bodyPr lIns="38100" tIns="38100" rIns="38100" bIns="38100" anchor="ctr"/>
              <a:lstStyle/>
              <a:p>
                <a:pPr>
                  <a:defRPr sz="3000">
                    <a:solidFill>
                      <a:srgbClr val="FFFFFF"/>
                    </a:solidFill>
                  </a:defRPr>
                </a:pPr>
                <a:endParaRPr/>
              </a:p>
            </p:txBody>
          </p:sp>
          <p:sp>
            <p:nvSpPr>
              <p:cNvPr id="8" name="Shape">
                <a:extLst>
                  <a:ext uri="{FF2B5EF4-FFF2-40B4-BE49-F238E27FC236}">
                    <a16:creationId xmlns:a16="http://schemas.microsoft.com/office/drawing/2014/main" id="{285A82B9-C48D-490D-BB56-464D7C52CC8C}"/>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grpSp>
      <p:sp>
        <p:nvSpPr>
          <p:cNvPr id="12" name="Shape">
            <a:extLst>
              <a:ext uri="{FF2B5EF4-FFF2-40B4-BE49-F238E27FC236}">
                <a16:creationId xmlns:a16="http://schemas.microsoft.com/office/drawing/2014/main" id="{EFEE98D4-2422-A234-A864-14015CDCC59A}"/>
              </a:ext>
            </a:extLst>
          </p:cNvPr>
          <p:cNvSpPr/>
          <p:nvPr userDrawn="1"/>
        </p:nvSpPr>
        <p:spPr>
          <a:xfrm>
            <a:off x="0" y="188441"/>
            <a:ext cx="680700" cy="468993"/>
          </a:xfrm>
          <a:custGeom>
            <a:avLst/>
            <a:gdLst/>
            <a:ahLst/>
            <a:cxnLst>
              <a:cxn ang="0">
                <a:pos x="wd2" y="hd2"/>
              </a:cxn>
              <a:cxn ang="5400000">
                <a:pos x="wd2" y="hd2"/>
              </a:cxn>
              <a:cxn ang="10800000">
                <a:pos x="wd2" y="hd2"/>
              </a:cxn>
              <a:cxn ang="16200000">
                <a:pos x="wd2" y="hd2"/>
              </a:cxn>
            </a:cxnLst>
            <a:rect l="0" t="0" r="r" b="b"/>
            <a:pathLst>
              <a:path w="21600" h="21600" extrusionOk="0">
                <a:moveTo>
                  <a:pt x="14136" y="0"/>
                </a:moveTo>
                <a:cubicBezTo>
                  <a:pt x="10637" y="0"/>
                  <a:pt x="7604" y="3521"/>
                  <a:pt x="6858" y="8464"/>
                </a:cubicBezTo>
                <a:cubicBezTo>
                  <a:pt x="5038" y="8261"/>
                  <a:pt x="1166" y="7787"/>
                  <a:pt x="0" y="7719"/>
                </a:cubicBezTo>
                <a:lnTo>
                  <a:pt x="0" y="14084"/>
                </a:lnTo>
                <a:cubicBezTo>
                  <a:pt x="840" y="14016"/>
                  <a:pt x="2892" y="13745"/>
                  <a:pt x="4059" y="13610"/>
                </a:cubicBezTo>
                <a:lnTo>
                  <a:pt x="5832" y="13407"/>
                </a:lnTo>
                <a:cubicBezTo>
                  <a:pt x="6251" y="13339"/>
                  <a:pt x="6625" y="13339"/>
                  <a:pt x="6905" y="13271"/>
                </a:cubicBezTo>
                <a:cubicBezTo>
                  <a:pt x="7698" y="18147"/>
                  <a:pt x="10683" y="21600"/>
                  <a:pt x="14136" y="21600"/>
                </a:cubicBezTo>
                <a:cubicBezTo>
                  <a:pt x="18241" y="21600"/>
                  <a:pt x="21600" y="16725"/>
                  <a:pt x="21600" y="10766"/>
                </a:cubicBezTo>
                <a:cubicBezTo>
                  <a:pt x="21553" y="4875"/>
                  <a:pt x="18241" y="0"/>
                  <a:pt x="14136" y="0"/>
                </a:cubicBezTo>
                <a:close/>
                <a:moveTo>
                  <a:pt x="14136" y="17266"/>
                </a:moveTo>
                <a:cubicBezTo>
                  <a:pt x="11710" y="17266"/>
                  <a:pt x="9704" y="14355"/>
                  <a:pt x="9704" y="10834"/>
                </a:cubicBezTo>
                <a:cubicBezTo>
                  <a:pt x="9704" y="7313"/>
                  <a:pt x="11710" y="4401"/>
                  <a:pt x="14136" y="4401"/>
                </a:cubicBezTo>
                <a:cubicBezTo>
                  <a:pt x="16562" y="4401"/>
                  <a:pt x="18568" y="7313"/>
                  <a:pt x="18568" y="10834"/>
                </a:cubicBezTo>
                <a:cubicBezTo>
                  <a:pt x="18568" y="14355"/>
                  <a:pt x="16562" y="17266"/>
                  <a:pt x="14136" y="17266"/>
                </a:cubicBezTo>
                <a:close/>
                <a:moveTo>
                  <a:pt x="0" y="68"/>
                </a:moveTo>
                <a:cubicBezTo>
                  <a:pt x="187" y="68"/>
                  <a:pt x="373" y="68"/>
                  <a:pt x="560" y="68"/>
                </a:cubicBezTo>
                <a:cubicBezTo>
                  <a:pt x="1306" y="68"/>
                  <a:pt x="2053" y="203"/>
                  <a:pt x="2752" y="406"/>
                </a:cubicBezTo>
                <a:cubicBezTo>
                  <a:pt x="3452" y="609"/>
                  <a:pt x="4012" y="948"/>
                  <a:pt x="4525" y="1286"/>
                </a:cubicBezTo>
                <a:lnTo>
                  <a:pt x="4245" y="4875"/>
                </a:lnTo>
                <a:cubicBezTo>
                  <a:pt x="3732" y="4537"/>
                  <a:pt x="3172" y="4266"/>
                  <a:pt x="2566" y="3995"/>
                </a:cubicBezTo>
                <a:cubicBezTo>
                  <a:pt x="1959" y="3792"/>
                  <a:pt x="1306" y="3656"/>
                  <a:pt x="606" y="3656"/>
                </a:cubicBezTo>
                <a:cubicBezTo>
                  <a:pt x="420" y="3656"/>
                  <a:pt x="233" y="3656"/>
                  <a:pt x="47" y="3724"/>
                </a:cubicBezTo>
                <a:lnTo>
                  <a:pt x="47" y="68"/>
                </a:lnTo>
                <a:close/>
                <a:moveTo>
                  <a:pt x="4059" y="15641"/>
                </a:moveTo>
                <a:lnTo>
                  <a:pt x="4992" y="15506"/>
                </a:lnTo>
                <a:lnTo>
                  <a:pt x="4992" y="19975"/>
                </a:lnTo>
                <a:cubicBezTo>
                  <a:pt x="4479" y="20381"/>
                  <a:pt x="3825" y="20787"/>
                  <a:pt x="3032" y="21058"/>
                </a:cubicBezTo>
                <a:cubicBezTo>
                  <a:pt x="2193" y="21397"/>
                  <a:pt x="1306" y="21532"/>
                  <a:pt x="327" y="21532"/>
                </a:cubicBezTo>
                <a:cubicBezTo>
                  <a:pt x="233" y="21532"/>
                  <a:pt x="140" y="21532"/>
                  <a:pt x="0" y="21532"/>
                </a:cubicBezTo>
                <a:lnTo>
                  <a:pt x="0" y="17876"/>
                </a:lnTo>
                <a:cubicBezTo>
                  <a:pt x="140" y="17876"/>
                  <a:pt x="280" y="17876"/>
                  <a:pt x="420" y="17876"/>
                </a:cubicBezTo>
                <a:cubicBezTo>
                  <a:pt x="700" y="17876"/>
                  <a:pt x="1026" y="17876"/>
                  <a:pt x="1353" y="17808"/>
                </a:cubicBezTo>
                <a:cubicBezTo>
                  <a:pt x="1679" y="17740"/>
                  <a:pt x="2006" y="17673"/>
                  <a:pt x="2379" y="17605"/>
                </a:cubicBezTo>
                <a:lnTo>
                  <a:pt x="2379" y="15845"/>
                </a:lnTo>
                <a:cubicBezTo>
                  <a:pt x="2986" y="15777"/>
                  <a:pt x="3592" y="15709"/>
                  <a:pt x="4059" y="15641"/>
                </a:cubicBezTo>
                <a:close/>
              </a:path>
            </a:pathLst>
          </a:custGeom>
          <a:solidFill>
            <a:schemeClr val="bg1">
              <a:alpha val="19699"/>
            </a:schemeClr>
          </a:solidFill>
          <a:ln w="12700">
            <a:miter lim="400000"/>
          </a:ln>
        </p:spPr>
        <p:txBody>
          <a:bodyPr lIns="38100" tIns="38100" rIns="38100" bIns="38100" anchor="ctr"/>
          <a:lstStyle/>
          <a:p>
            <a:pPr>
              <a:defRPr sz="3000">
                <a:solidFill>
                  <a:srgbClr val="FFFFFF"/>
                </a:solidFill>
              </a:defRPr>
            </a:pPr>
            <a:endParaRPr>
              <a:solidFill>
                <a:schemeClr val="bg1"/>
              </a:solidFill>
            </a:endParaRPr>
          </a:p>
        </p:txBody>
      </p:sp>
      <p:grpSp>
        <p:nvGrpSpPr>
          <p:cNvPr id="16" name="Group 15">
            <a:extLst>
              <a:ext uri="{FF2B5EF4-FFF2-40B4-BE49-F238E27FC236}">
                <a16:creationId xmlns:a16="http://schemas.microsoft.com/office/drawing/2014/main" id="{EE3EAC94-F2D6-7639-EC34-D395A05EE91D}"/>
              </a:ext>
            </a:extLst>
          </p:cNvPr>
          <p:cNvGrpSpPr/>
          <p:nvPr userDrawn="1"/>
        </p:nvGrpSpPr>
        <p:grpSpPr>
          <a:xfrm>
            <a:off x="3763009" y="6404531"/>
            <a:ext cx="4665981" cy="354850"/>
            <a:chOff x="1714499" y="5181599"/>
            <a:chExt cx="4141472" cy="314961"/>
          </a:xfrm>
        </p:grpSpPr>
        <p:sp>
          <p:nvSpPr>
            <p:cNvPr id="17" name="Shape">
              <a:extLst>
                <a:ext uri="{FF2B5EF4-FFF2-40B4-BE49-F238E27FC236}">
                  <a16:creationId xmlns:a16="http://schemas.microsoft.com/office/drawing/2014/main" id="{9D0E6D66-0255-DBE1-A3E9-22CAE68EF038}"/>
                </a:ext>
              </a:extLst>
            </p:cNvPr>
            <p:cNvSpPr/>
            <p:nvPr userDrawn="1"/>
          </p:nvSpPr>
          <p:spPr>
            <a:xfrm>
              <a:off x="2603499" y="5181599"/>
              <a:ext cx="2494281" cy="314961"/>
            </a:xfrm>
            <a:custGeom>
              <a:avLst/>
              <a:gdLst/>
              <a:ahLst/>
              <a:cxnLst>
                <a:cxn ang="0">
                  <a:pos x="wd2" y="hd2"/>
                </a:cxn>
                <a:cxn ang="5400000">
                  <a:pos x="wd2" y="hd2"/>
                </a:cxn>
                <a:cxn ang="10800000">
                  <a:pos x="wd2" y="hd2"/>
                </a:cxn>
                <a:cxn ang="16200000">
                  <a:pos x="wd2" y="hd2"/>
                </a:cxn>
              </a:cxnLst>
              <a:rect l="0" t="0" r="r" b="b"/>
              <a:pathLst>
                <a:path w="21600" h="21600" extrusionOk="0">
                  <a:moveTo>
                    <a:pt x="7182" y="6358"/>
                  </a:moveTo>
                  <a:cubicBezTo>
                    <a:pt x="7138" y="5923"/>
                    <a:pt x="7072" y="5574"/>
                    <a:pt x="7006" y="5400"/>
                  </a:cubicBezTo>
                  <a:cubicBezTo>
                    <a:pt x="6940" y="5139"/>
                    <a:pt x="6863" y="5052"/>
                    <a:pt x="6775" y="5052"/>
                  </a:cubicBezTo>
                  <a:cubicBezTo>
                    <a:pt x="6676" y="5052"/>
                    <a:pt x="6588" y="5226"/>
                    <a:pt x="6511" y="5487"/>
                  </a:cubicBezTo>
                  <a:cubicBezTo>
                    <a:pt x="6434" y="5748"/>
                    <a:pt x="6368" y="6097"/>
                    <a:pt x="6302" y="6619"/>
                  </a:cubicBezTo>
                  <a:cubicBezTo>
                    <a:pt x="6236" y="7142"/>
                    <a:pt x="6203" y="7752"/>
                    <a:pt x="6170" y="8448"/>
                  </a:cubicBezTo>
                  <a:cubicBezTo>
                    <a:pt x="6137" y="9145"/>
                    <a:pt x="6126" y="9929"/>
                    <a:pt x="6126" y="10800"/>
                  </a:cubicBezTo>
                  <a:cubicBezTo>
                    <a:pt x="6126" y="11758"/>
                    <a:pt x="6148" y="12629"/>
                    <a:pt x="6181" y="13413"/>
                  </a:cubicBezTo>
                  <a:cubicBezTo>
                    <a:pt x="6214" y="14110"/>
                    <a:pt x="6269" y="14719"/>
                    <a:pt x="6335" y="15155"/>
                  </a:cubicBezTo>
                  <a:cubicBezTo>
                    <a:pt x="6401" y="15590"/>
                    <a:pt x="6478" y="15939"/>
                    <a:pt x="6555" y="16200"/>
                  </a:cubicBezTo>
                  <a:cubicBezTo>
                    <a:pt x="6643" y="16461"/>
                    <a:pt x="6731" y="16548"/>
                    <a:pt x="6830" y="16548"/>
                  </a:cubicBezTo>
                  <a:cubicBezTo>
                    <a:pt x="6918" y="16548"/>
                    <a:pt x="6995" y="16461"/>
                    <a:pt x="7061" y="16374"/>
                  </a:cubicBezTo>
                  <a:cubicBezTo>
                    <a:pt x="7138" y="16287"/>
                    <a:pt x="7204" y="16113"/>
                    <a:pt x="7259" y="15939"/>
                  </a:cubicBezTo>
                  <a:lnTo>
                    <a:pt x="7215" y="14719"/>
                  </a:lnTo>
                  <a:cubicBezTo>
                    <a:pt x="7149" y="14894"/>
                    <a:pt x="7094" y="15068"/>
                    <a:pt x="7028" y="15155"/>
                  </a:cubicBezTo>
                  <a:cubicBezTo>
                    <a:pt x="6973" y="15242"/>
                    <a:pt x="6907" y="15242"/>
                    <a:pt x="6841" y="15242"/>
                  </a:cubicBezTo>
                  <a:cubicBezTo>
                    <a:pt x="6687" y="15242"/>
                    <a:pt x="6566" y="14894"/>
                    <a:pt x="6478" y="14197"/>
                  </a:cubicBezTo>
                  <a:cubicBezTo>
                    <a:pt x="6390" y="13500"/>
                    <a:pt x="6346" y="12455"/>
                    <a:pt x="6346" y="11148"/>
                  </a:cubicBezTo>
                  <a:lnTo>
                    <a:pt x="6346" y="10974"/>
                  </a:lnTo>
                  <a:lnTo>
                    <a:pt x="7336" y="10974"/>
                  </a:lnTo>
                  <a:lnTo>
                    <a:pt x="7336" y="10016"/>
                  </a:lnTo>
                  <a:cubicBezTo>
                    <a:pt x="7336" y="9319"/>
                    <a:pt x="7325" y="8623"/>
                    <a:pt x="7292" y="8013"/>
                  </a:cubicBezTo>
                  <a:cubicBezTo>
                    <a:pt x="7270" y="7316"/>
                    <a:pt x="7237" y="6794"/>
                    <a:pt x="7182" y="6358"/>
                  </a:cubicBezTo>
                  <a:close/>
                  <a:moveTo>
                    <a:pt x="6346" y="9668"/>
                  </a:moveTo>
                  <a:cubicBezTo>
                    <a:pt x="6357" y="8623"/>
                    <a:pt x="6412" y="7839"/>
                    <a:pt x="6478" y="7229"/>
                  </a:cubicBezTo>
                  <a:cubicBezTo>
                    <a:pt x="6555" y="6619"/>
                    <a:pt x="6643" y="6358"/>
                    <a:pt x="6764" y="6358"/>
                  </a:cubicBezTo>
                  <a:cubicBezTo>
                    <a:pt x="6830" y="6358"/>
                    <a:pt x="6885" y="6445"/>
                    <a:pt x="6929" y="6619"/>
                  </a:cubicBezTo>
                  <a:cubicBezTo>
                    <a:pt x="6973" y="6794"/>
                    <a:pt x="7006" y="7055"/>
                    <a:pt x="7039" y="7316"/>
                  </a:cubicBezTo>
                  <a:cubicBezTo>
                    <a:pt x="7072" y="7577"/>
                    <a:pt x="7094" y="8013"/>
                    <a:pt x="7105" y="8361"/>
                  </a:cubicBezTo>
                  <a:cubicBezTo>
                    <a:pt x="7116" y="8797"/>
                    <a:pt x="7127" y="9145"/>
                    <a:pt x="7127" y="9581"/>
                  </a:cubicBezTo>
                  <a:lnTo>
                    <a:pt x="6346" y="9668"/>
                  </a:lnTo>
                  <a:close/>
                  <a:moveTo>
                    <a:pt x="4047" y="6358"/>
                  </a:moveTo>
                  <a:cubicBezTo>
                    <a:pt x="4003" y="5923"/>
                    <a:pt x="3937" y="5574"/>
                    <a:pt x="3871" y="5400"/>
                  </a:cubicBezTo>
                  <a:cubicBezTo>
                    <a:pt x="3805" y="5139"/>
                    <a:pt x="3728" y="5052"/>
                    <a:pt x="3640" y="5052"/>
                  </a:cubicBezTo>
                  <a:cubicBezTo>
                    <a:pt x="3541" y="5052"/>
                    <a:pt x="3453" y="5226"/>
                    <a:pt x="3376" y="5487"/>
                  </a:cubicBezTo>
                  <a:cubicBezTo>
                    <a:pt x="3299" y="5748"/>
                    <a:pt x="3233" y="6097"/>
                    <a:pt x="3167" y="6619"/>
                  </a:cubicBezTo>
                  <a:cubicBezTo>
                    <a:pt x="3101" y="7142"/>
                    <a:pt x="3068" y="7752"/>
                    <a:pt x="3035" y="8448"/>
                  </a:cubicBezTo>
                  <a:cubicBezTo>
                    <a:pt x="3002" y="9145"/>
                    <a:pt x="2991" y="9929"/>
                    <a:pt x="2991" y="10800"/>
                  </a:cubicBezTo>
                  <a:cubicBezTo>
                    <a:pt x="2991" y="11758"/>
                    <a:pt x="3013" y="12629"/>
                    <a:pt x="3046" y="13413"/>
                  </a:cubicBezTo>
                  <a:cubicBezTo>
                    <a:pt x="3079" y="14110"/>
                    <a:pt x="3134" y="14719"/>
                    <a:pt x="3200" y="15155"/>
                  </a:cubicBezTo>
                  <a:cubicBezTo>
                    <a:pt x="3266" y="15590"/>
                    <a:pt x="3343" y="15939"/>
                    <a:pt x="3420" y="16200"/>
                  </a:cubicBezTo>
                  <a:cubicBezTo>
                    <a:pt x="3508" y="16461"/>
                    <a:pt x="3596" y="16548"/>
                    <a:pt x="3695" y="16548"/>
                  </a:cubicBezTo>
                  <a:cubicBezTo>
                    <a:pt x="3783" y="16548"/>
                    <a:pt x="3860" y="16461"/>
                    <a:pt x="3926" y="16374"/>
                  </a:cubicBezTo>
                  <a:cubicBezTo>
                    <a:pt x="4003" y="16287"/>
                    <a:pt x="4069" y="16113"/>
                    <a:pt x="4124" y="15939"/>
                  </a:cubicBezTo>
                  <a:lnTo>
                    <a:pt x="4080" y="14719"/>
                  </a:lnTo>
                  <a:cubicBezTo>
                    <a:pt x="4014" y="14894"/>
                    <a:pt x="3959" y="15068"/>
                    <a:pt x="3893" y="15155"/>
                  </a:cubicBezTo>
                  <a:cubicBezTo>
                    <a:pt x="3838" y="15242"/>
                    <a:pt x="3772" y="15242"/>
                    <a:pt x="3706" y="15242"/>
                  </a:cubicBezTo>
                  <a:cubicBezTo>
                    <a:pt x="3552" y="15242"/>
                    <a:pt x="3431" y="14894"/>
                    <a:pt x="3343" y="14197"/>
                  </a:cubicBezTo>
                  <a:cubicBezTo>
                    <a:pt x="3255" y="13500"/>
                    <a:pt x="3211" y="12455"/>
                    <a:pt x="3211" y="11148"/>
                  </a:cubicBezTo>
                  <a:lnTo>
                    <a:pt x="3211" y="10974"/>
                  </a:lnTo>
                  <a:lnTo>
                    <a:pt x="4201" y="10974"/>
                  </a:lnTo>
                  <a:lnTo>
                    <a:pt x="4201" y="10016"/>
                  </a:lnTo>
                  <a:cubicBezTo>
                    <a:pt x="4201" y="9319"/>
                    <a:pt x="4190" y="8623"/>
                    <a:pt x="4157" y="8013"/>
                  </a:cubicBezTo>
                  <a:cubicBezTo>
                    <a:pt x="4135" y="7316"/>
                    <a:pt x="4102" y="6794"/>
                    <a:pt x="4047" y="6358"/>
                  </a:cubicBezTo>
                  <a:close/>
                  <a:moveTo>
                    <a:pt x="3211" y="9668"/>
                  </a:moveTo>
                  <a:cubicBezTo>
                    <a:pt x="3222" y="8623"/>
                    <a:pt x="3277" y="7839"/>
                    <a:pt x="3343" y="7229"/>
                  </a:cubicBezTo>
                  <a:cubicBezTo>
                    <a:pt x="3420" y="6619"/>
                    <a:pt x="3508" y="6358"/>
                    <a:pt x="3629" y="6358"/>
                  </a:cubicBezTo>
                  <a:cubicBezTo>
                    <a:pt x="3695" y="6358"/>
                    <a:pt x="3750" y="6445"/>
                    <a:pt x="3794" y="6619"/>
                  </a:cubicBezTo>
                  <a:cubicBezTo>
                    <a:pt x="3838" y="6794"/>
                    <a:pt x="3871" y="7055"/>
                    <a:pt x="3904" y="7316"/>
                  </a:cubicBezTo>
                  <a:cubicBezTo>
                    <a:pt x="3937" y="7577"/>
                    <a:pt x="3959" y="8013"/>
                    <a:pt x="3970" y="8361"/>
                  </a:cubicBezTo>
                  <a:cubicBezTo>
                    <a:pt x="3981" y="8797"/>
                    <a:pt x="3992" y="9145"/>
                    <a:pt x="3992" y="9581"/>
                  </a:cubicBezTo>
                  <a:lnTo>
                    <a:pt x="3211" y="9668"/>
                  </a:lnTo>
                  <a:close/>
                  <a:moveTo>
                    <a:pt x="5554" y="11235"/>
                  </a:moveTo>
                  <a:cubicBezTo>
                    <a:pt x="5620" y="11758"/>
                    <a:pt x="5653" y="12368"/>
                    <a:pt x="5653" y="13152"/>
                  </a:cubicBezTo>
                  <a:cubicBezTo>
                    <a:pt x="5653" y="14110"/>
                    <a:pt x="5609" y="14894"/>
                    <a:pt x="5521" y="15503"/>
                  </a:cubicBezTo>
                  <a:cubicBezTo>
                    <a:pt x="5433" y="16113"/>
                    <a:pt x="5301" y="16374"/>
                    <a:pt x="5136" y="16374"/>
                  </a:cubicBezTo>
                  <a:cubicBezTo>
                    <a:pt x="5048" y="16374"/>
                    <a:pt x="4960" y="16287"/>
                    <a:pt x="4894" y="16200"/>
                  </a:cubicBezTo>
                  <a:cubicBezTo>
                    <a:pt x="4817" y="16113"/>
                    <a:pt x="4751" y="15939"/>
                    <a:pt x="4696" y="15677"/>
                  </a:cubicBezTo>
                  <a:lnTo>
                    <a:pt x="4751" y="14371"/>
                  </a:lnTo>
                  <a:cubicBezTo>
                    <a:pt x="4806" y="14632"/>
                    <a:pt x="4861" y="14719"/>
                    <a:pt x="4927" y="14894"/>
                  </a:cubicBezTo>
                  <a:cubicBezTo>
                    <a:pt x="4993" y="14981"/>
                    <a:pt x="5059" y="15068"/>
                    <a:pt x="5125" y="15068"/>
                  </a:cubicBezTo>
                  <a:cubicBezTo>
                    <a:pt x="5224" y="15068"/>
                    <a:pt x="5301" y="14894"/>
                    <a:pt x="5356" y="14632"/>
                  </a:cubicBezTo>
                  <a:cubicBezTo>
                    <a:pt x="5411" y="14371"/>
                    <a:pt x="5444" y="13848"/>
                    <a:pt x="5444" y="13326"/>
                  </a:cubicBezTo>
                  <a:cubicBezTo>
                    <a:pt x="5444" y="12803"/>
                    <a:pt x="5422" y="12455"/>
                    <a:pt x="5378" y="12106"/>
                  </a:cubicBezTo>
                  <a:cubicBezTo>
                    <a:pt x="5334" y="11845"/>
                    <a:pt x="5257" y="11584"/>
                    <a:pt x="5169" y="11323"/>
                  </a:cubicBezTo>
                  <a:lnTo>
                    <a:pt x="5070" y="11061"/>
                  </a:lnTo>
                  <a:cubicBezTo>
                    <a:pt x="4949" y="10713"/>
                    <a:pt x="4861" y="10365"/>
                    <a:pt x="4795" y="9842"/>
                  </a:cubicBezTo>
                  <a:cubicBezTo>
                    <a:pt x="4729" y="9319"/>
                    <a:pt x="4707" y="8797"/>
                    <a:pt x="4707" y="8013"/>
                  </a:cubicBezTo>
                  <a:cubicBezTo>
                    <a:pt x="4707" y="7577"/>
                    <a:pt x="4718" y="7142"/>
                    <a:pt x="4740" y="6794"/>
                  </a:cubicBezTo>
                  <a:cubicBezTo>
                    <a:pt x="4762" y="6445"/>
                    <a:pt x="4795" y="6097"/>
                    <a:pt x="4839" y="5836"/>
                  </a:cubicBezTo>
                  <a:cubicBezTo>
                    <a:pt x="4883" y="5574"/>
                    <a:pt x="4938" y="5400"/>
                    <a:pt x="4993" y="5226"/>
                  </a:cubicBezTo>
                  <a:cubicBezTo>
                    <a:pt x="5048" y="5052"/>
                    <a:pt x="5114" y="4965"/>
                    <a:pt x="5191" y="4965"/>
                  </a:cubicBezTo>
                  <a:cubicBezTo>
                    <a:pt x="5257" y="4965"/>
                    <a:pt x="5323" y="5052"/>
                    <a:pt x="5400" y="5139"/>
                  </a:cubicBezTo>
                  <a:cubicBezTo>
                    <a:pt x="5477" y="5226"/>
                    <a:pt x="5532" y="5400"/>
                    <a:pt x="5598" y="5574"/>
                  </a:cubicBezTo>
                  <a:lnTo>
                    <a:pt x="5532" y="6968"/>
                  </a:lnTo>
                  <a:cubicBezTo>
                    <a:pt x="5477" y="6706"/>
                    <a:pt x="5422" y="6619"/>
                    <a:pt x="5367" y="6532"/>
                  </a:cubicBezTo>
                  <a:cubicBezTo>
                    <a:pt x="5312" y="6445"/>
                    <a:pt x="5257" y="6358"/>
                    <a:pt x="5202" y="6358"/>
                  </a:cubicBezTo>
                  <a:cubicBezTo>
                    <a:pt x="5103" y="6358"/>
                    <a:pt x="5026" y="6532"/>
                    <a:pt x="4982" y="6794"/>
                  </a:cubicBezTo>
                  <a:cubicBezTo>
                    <a:pt x="4938" y="7142"/>
                    <a:pt x="4905" y="7490"/>
                    <a:pt x="4905" y="8013"/>
                  </a:cubicBezTo>
                  <a:cubicBezTo>
                    <a:pt x="4905" y="8448"/>
                    <a:pt x="4927" y="8797"/>
                    <a:pt x="4960" y="9058"/>
                  </a:cubicBezTo>
                  <a:cubicBezTo>
                    <a:pt x="4993" y="9319"/>
                    <a:pt x="5070" y="9581"/>
                    <a:pt x="5180" y="9842"/>
                  </a:cubicBezTo>
                  <a:lnTo>
                    <a:pt x="5268" y="10016"/>
                  </a:lnTo>
                  <a:cubicBezTo>
                    <a:pt x="5400" y="10365"/>
                    <a:pt x="5488" y="10800"/>
                    <a:pt x="5554" y="11235"/>
                  </a:cubicBezTo>
                  <a:close/>
                  <a:moveTo>
                    <a:pt x="1056" y="6445"/>
                  </a:moveTo>
                  <a:cubicBezTo>
                    <a:pt x="1001" y="6010"/>
                    <a:pt x="946" y="5661"/>
                    <a:pt x="869" y="5400"/>
                  </a:cubicBezTo>
                  <a:cubicBezTo>
                    <a:pt x="792" y="5139"/>
                    <a:pt x="715" y="5052"/>
                    <a:pt x="627" y="5052"/>
                  </a:cubicBezTo>
                  <a:cubicBezTo>
                    <a:pt x="528" y="5052"/>
                    <a:pt x="451" y="5226"/>
                    <a:pt x="385" y="5487"/>
                  </a:cubicBezTo>
                  <a:cubicBezTo>
                    <a:pt x="319" y="5748"/>
                    <a:pt x="253" y="6097"/>
                    <a:pt x="209" y="6445"/>
                  </a:cubicBezTo>
                  <a:lnTo>
                    <a:pt x="176" y="5052"/>
                  </a:lnTo>
                  <a:lnTo>
                    <a:pt x="0" y="5052"/>
                  </a:lnTo>
                  <a:lnTo>
                    <a:pt x="0" y="21600"/>
                  </a:lnTo>
                  <a:lnTo>
                    <a:pt x="209" y="21600"/>
                  </a:lnTo>
                  <a:lnTo>
                    <a:pt x="209" y="15677"/>
                  </a:lnTo>
                  <a:cubicBezTo>
                    <a:pt x="253" y="15939"/>
                    <a:pt x="297" y="16113"/>
                    <a:pt x="363" y="16200"/>
                  </a:cubicBezTo>
                  <a:cubicBezTo>
                    <a:pt x="418" y="16374"/>
                    <a:pt x="484" y="16374"/>
                    <a:pt x="550" y="16374"/>
                  </a:cubicBezTo>
                  <a:cubicBezTo>
                    <a:pt x="638" y="16374"/>
                    <a:pt x="715" y="16287"/>
                    <a:pt x="803" y="16026"/>
                  </a:cubicBezTo>
                  <a:cubicBezTo>
                    <a:pt x="880" y="15765"/>
                    <a:pt x="957" y="15416"/>
                    <a:pt x="1023" y="14894"/>
                  </a:cubicBezTo>
                  <a:cubicBezTo>
                    <a:pt x="1089" y="14371"/>
                    <a:pt x="1133" y="13761"/>
                    <a:pt x="1177" y="13065"/>
                  </a:cubicBezTo>
                  <a:cubicBezTo>
                    <a:pt x="1210" y="12281"/>
                    <a:pt x="1232" y="11410"/>
                    <a:pt x="1232" y="10365"/>
                  </a:cubicBezTo>
                  <a:cubicBezTo>
                    <a:pt x="1232" y="9494"/>
                    <a:pt x="1221" y="8710"/>
                    <a:pt x="1188" y="8100"/>
                  </a:cubicBezTo>
                  <a:cubicBezTo>
                    <a:pt x="1155" y="7490"/>
                    <a:pt x="1111" y="6968"/>
                    <a:pt x="1056" y="6445"/>
                  </a:cubicBezTo>
                  <a:close/>
                  <a:moveTo>
                    <a:pt x="968" y="12629"/>
                  </a:moveTo>
                  <a:cubicBezTo>
                    <a:pt x="935" y="13239"/>
                    <a:pt x="902" y="13674"/>
                    <a:pt x="858" y="14110"/>
                  </a:cubicBezTo>
                  <a:cubicBezTo>
                    <a:pt x="814" y="14458"/>
                    <a:pt x="759" y="14719"/>
                    <a:pt x="704" y="14894"/>
                  </a:cubicBezTo>
                  <a:cubicBezTo>
                    <a:pt x="649" y="15068"/>
                    <a:pt x="583" y="15155"/>
                    <a:pt x="528" y="15155"/>
                  </a:cubicBezTo>
                  <a:cubicBezTo>
                    <a:pt x="473" y="15155"/>
                    <a:pt x="418" y="15068"/>
                    <a:pt x="374" y="14981"/>
                  </a:cubicBezTo>
                  <a:cubicBezTo>
                    <a:pt x="319" y="14894"/>
                    <a:pt x="275" y="14632"/>
                    <a:pt x="231" y="14371"/>
                  </a:cubicBezTo>
                  <a:lnTo>
                    <a:pt x="231" y="7926"/>
                  </a:lnTo>
                  <a:cubicBezTo>
                    <a:pt x="242" y="7752"/>
                    <a:pt x="264" y="7577"/>
                    <a:pt x="297" y="7403"/>
                  </a:cubicBezTo>
                  <a:cubicBezTo>
                    <a:pt x="319" y="7229"/>
                    <a:pt x="352" y="7055"/>
                    <a:pt x="385" y="6881"/>
                  </a:cubicBezTo>
                  <a:cubicBezTo>
                    <a:pt x="418" y="6706"/>
                    <a:pt x="451" y="6619"/>
                    <a:pt x="495" y="6532"/>
                  </a:cubicBezTo>
                  <a:cubicBezTo>
                    <a:pt x="528" y="6445"/>
                    <a:pt x="572" y="6358"/>
                    <a:pt x="616" y="6358"/>
                  </a:cubicBezTo>
                  <a:cubicBezTo>
                    <a:pt x="759" y="6358"/>
                    <a:pt x="869" y="6706"/>
                    <a:pt x="935" y="7403"/>
                  </a:cubicBezTo>
                  <a:cubicBezTo>
                    <a:pt x="1001" y="8100"/>
                    <a:pt x="1034" y="9145"/>
                    <a:pt x="1034" y="10364"/>
                  </a:cubicBezTo>
                  <a:cubicBezTo>
                    <a:pt x="1001" y="11323"/>
                    <a:pt x="990" y="12106"/>
                    <a:pt x="968" y="12629"/>
                  </a:cubicBezTo>
                  <a:close/>
                  <a:moveTo>
                    <a:pt x="21556" y="8187"/>
                  </a:moveTo>
                  <a:cubicBezTo>
                    <a:pt x="21523" y="7490"/>
                    <a:pt x="21479" y="6881"/>
                    <a:pt x="21424" y="6445"/>
                  </a:cubicBezTo>
                  <a:cubicBezTo>
                    <a:pt x="21369" y="6010"/>
                    <a:pt x="21303" y="5661"/>
                    <a:pt x="21215" y="5400"/>
                  </a:cubicBezTo>
                  <a:cubicBezTo>
                    <a:pt x="21127" y="5139"/>
                    <a:pt x="21050" y="5052"/>
                    <a:pt x="20962" y="5052"/>
                  </a:cubicBezTo>
                  <a:cubicBezTo>
                    <a:pt x="20874" y="5052"/>
                    <a:pt x="20786" y="5139"/>
                    <a:pt x="20698" y="5400"/>
                  </a:cubicBezTo>
                  <a:cubicBezTo>
                    <a:pt x="20621" y="5661"/>
                    <a:pt x="20544" y="6010"/>
                    <a:pt x="20489" y="6532"/>
                  </a:cubicBezTo>
                  <a:cubicBezTo>
                    <a:pt x="20434" y="7055"/>
                    <a:pt x="20379" y="7664"/>
                    <a:pt x="20346" y="8361"/>
                  </a:cubicBezTo>
                  <a:cubicBezTo>
                    <a:pt x="20313" y="9058"/>
                    <a:pt x="20291" y="9929"/>
                    <a:pt x="20291" y="10800"/>
                  </a:cubicBezTo>
                  <a:cubicBezTo>
                    <a:pt x="20291" y="11671"/>
                    <a:pt x="20313" y="12542"/>
                    <a:pt x="20346" y="13239"/>
                  </a:cubicBezTo>
                  <a:cubicBezTo>
                    <a:pt x="20379" y="13935"/>
                    <a:pt x="20423" y="14545"/>
                    <a:pt x="20478" y="14981"/>
                  </a:cubicBezTo>
                  <a:cubicBezTo>
                    <a:pt x="20533" y="15416"/>
                    <a:pt x="20599" y="15852"/>
                    <a:pt x="20687" y="16026"/>
                  </a:cubicBezTo>
                  <a:cubicBezTo>
                    <a:pt x="20764" y="16287"/>
                    <a:pt x="20852" y="16374"/>
                    <a:pt x="20940" y="16374"/>
                  </a:cubicBezTo>
                  <a:cubicBezTo>
                    <a:pt x="21028" y="16374"/>
                    <a:pt x="21116" y="16287"/>
                    <a:pt x="21193" y="16026"/>
                  </a:cubicBezTo>
                  <a:cubicBezTo>
                    <a:pt x="21270" y="15765"/>
                    <a:pt x="21347" y="15416"/>
                    <a:pt x="21402" y="14894"/>
                  </a:cubicBezTo>
                  <a:cubicBezTo>
                    <a:pt x="21457" y="14371"/>
                    <a:pt x="21512" y="13761"/>
                    <a:pt x="21545" y="13064"/>
                  </a:cubicBezTo>
                  <a:cubicBezTo>
                    <a:pt x="21578" y="12368"/>
                    <a:pt x="21600" y="11497"/>
                    <a:pt x="21600" y="10626"/>
                  </a:cubicBezTo>
                  <a:cubicBezTo>
                    <a:pt x="21600" y="9668"/>
                    <a:pt x="21589" y="8884"/>
                    <a:pt x="21556" y="8187"/>
                  </a:cubicBezTo>
                  <a:close/>
                  <a:moveTo>
                    <a:pt x="21347" y="12803"/>
                  </a:moveTo>
                  <a:cubicBezTo>
                    <a:pt x="21325" y="13326"/>
                    <a:pt x="21292" y="13848"/>
                    <a:pt x="21248" y="14197"/>
                  </a:cubicBezTo>
                  <a:cubicBezTo>
                    <a:pt x="21204" y="14545"/>
                    <a:pt x="21160" y="14806"/>
                    <a:pt x="21105" y="14981"/>
                  </a:cubicBezTo>
                  <a:cubicBezTo>
                    <a:pt x="21050" y="15155"/>
                    <a:pt x="20995" y="15242"/>
                    <a:pt x="20940" y="15242"/>
                  </a:cubicBezTo>
                  <a:cubicBezTo>
                    <a:pt x="20885" y="15242"/>
                    <a:pt x="20830" y="15155"/>
                    <a:pt x="20775" y="14981"/>
                  </a:cubicBezTo>
                  <a:cubicBezTo>
                    <a:pt x="20720" y="14806"/>
                    <a:pt x="20676" y="14545"/>
                    <a:pt x="20632" y="14197"/>
                  </a:cubicBezTo>
                  <a:cubicBezTo>
                    <a:pt x="20588" y="13848"/>
                    <a:pt x="20555" y="13413"/>
                    <a:pt x="20533" y="12803"/>
                  </a:cubicBezTo>
                  <a:cubicBezTo>
                    <a:pt x="20511" y="12281"/>
                    <a:pt x="20500" y="11584"/>
                    <a:pt x="20500" y="10800"/>
                  </a:cubicBezTo>
                  <a:cubicBezTo>
                    <a:pt x="20500" y="10016"/>
                    <a:pt x="20511" y="9319"/>
                    <a:pt x="20533" y="8797"/>
                  </a:cubicBezTo>
                  <a:cubicBezTo>
                    <a:pt x="20555" y="8274"/>
                    <a:pt x="20588" y="7752"/>
                    <a:pt x="20632" y="7490"/>
                  </a:cubicBezTo>
                  <a:cubicBezTo>
                    <a:pt x="20676" y="7142"/>
                    <a:pt x="20720" y="6881"/>
                    <a:pt x="20775" y="6706"/>
                  </a:cubicBezTo>
                  <a:cubicBezTo>
                    <a:pt x="20830" y="6532"/>
                    <a:pt x="20885" y="6445"/>
                    <a:pt x="20940" y="6445"/>
                  </a:cubicBezTo>
                  <a:cubicBezTo>
                    <a:pt x="20995" y="6445"/>
                    <a:pt x="21050" y="6532"/>
                    <a:pt x="21105" y="6706"/>
                  </a:cubicBezTo>
                  <a:cubicBezTo>
                    <a:pt x="21160" y="6881"/>
                    <a:pt x="21204" y="7142"/>
                    <a:pt x="21248" y="7490"/>
                  </a:cubicBezTo>
                  <a:cubicBezTo>
                    <a:pt x="21292" y="7839"/>
                    <a:pt x="21325" y="8274"/>
                    <a:pt x="21347" y="8884"/>
                  </a:cubicBezTo>
                  <a:cubicBezTo>
                    <a:pt x="21369" y="9406"/>
                    <a:pt x="21380" y="10103"/>
                    <a:pt x="21380" y="10887"/>
                  </a:cubicBezTo>
                  <a:cubicBezTo>
                    <a:pt x="21391" y="11584"/>
                    <a:pt x="21369" y="12281"/>
                    <a:pt x="21347" y="12803"/>
                  </a:cubicBezTo>
                  <a:close/>
                  <a:moveTo>
                    <a:pt x="2563" y="5139"/>
                  </a:moveTo>
                  <a:cubicBezTo>
                    <a:pt x="2596" y="5226"/>
                    <a:pt x="2629" y="5313"/>
                    <a:pt x="2651" y="5313"/>
                  </a:cubicBezTo>
                  <a:lnTo>
                    <a:pt x="2618" y="6794"/>
                  </a:lnTo>
                  <a:cubicBezTo>
                    <a:pt x="2596" y="6706"/>
                    <a:pt x="2563" y="6619"/>
                    <a:pt x="2541" y="6532"/>
                  </a:cubicBezTo>
                  <a:cubicBezTo>
                    <a:pt x="2508" y="6445"/>
                    <a:pt x="2475" y="6445"/>
                    <a:pt x="2442" y="6445"/>
                  </a:cubicBezTo>
                  <a:cubicBezTo>
                    <a:pt x="2387" y="6445"/>
                    <a:pt x="2332" y="6532"/>
                    <a:pt x="2277" y="6706"/>
                  </a:cubicBezTo>
                  <a:cubicBezTo>
                    <a:pt x="2233" y="6881"/>
                    <a:pt x="2189" y="7142"/>
                    <a:pt x="2145" y="7403"/>
                  </a:cubicBezTo>
                  <a:cubicBezTo>
                    <a:pt x="2112" y="7752"/>
                    <a:pt x="2079" y="8100"/>
                    <a:pt x="2057" y="8623"/>
                  </a:cubicBezTo>
                  <a:cubicBezTo>
                    <a:pt x="2035" y="9145"/>
                    <a:pt x="2024" y="9668"/>
                    <a:pt x="2024" y="10277"/>
                  </a:cubicBezTo>
                  <a:lnTo>
                    <a:pt x="2024" y="16200"/>
                  </a:lnTo>
                  <a:lnTo>
                    <a:pt x="1815" y="16200"/>
                  </a:lnTo>
                  <a:lnTo>
                    <a:pt x="1815" y="5226"/>
                  </a:lnTo>
                  <a:lnTo>
                    <a:pt x="1958" y="5226"/>
                  </a:lnTo>
                  <a:lnTo>
                    <a:pt x="1991" y="7403"/>
                  </a:lnTo>
                  <a:cubicBezTo>
                    <a:pt x="2024" y="6706"/>
                    <a:pt x="2079" y="6097"/>
                    <a:pt x="2156" y="5661"/>
                  </a:cubicBezTo>
                  <a:cubicBezTo>
                    <a:pt x="2233" y="5226"/>
                    <a:pt x="2321" y="5052"/>
                    <a:pt x="2420" y="5052"/>
                  </a:cubicBezTo>
                  <a:cubicBezTo>
                    <a:pt x="2486" y="5052"/>
                    <a:pt x="2519" y="5139"/>
                    <a:pt x="2563" y="5139"/>
                  </a:cubicBezTo>
                  <a:close/>
                  <a:moveTo>
                    <a:pt x="19235" y="5139"/>
                  </a:moveTo>
                  <a:cubicBezTo>
                    <a:pt x="19213" y="5139"/>
                    <a:pt x="19180" y="5052"/>
                    <a:pt x="19147" y="5052"/>
                  </a:cubicBezTo>
                  <a:cubicBezTo>
                    <a:pt x="19070" y="5052"/>
                    <a:pt x="18993" y="5139"/>
                    <a:pt x="18927" y="5313"/>
                  </a:cubicBezTo>
                  <a:cubicBezTo>
                    <a:pt x="18862" y="5487"/>
                    <a:pt x="18796" y="5748"/>
                    <a:pt x="18752" y="6010"/>
                  </a:cubicBezTo>
                  <a:cubicBezTo>
                    <a:pt x="18708" y="6271"/>
                    <a:pt x="18664" y="6706"/>
                    <a:pt x="18642" y="7229"/>
                  </a:cubicBezTo>
                  <a:cubicBezTo>
                    <a:pt x="18609" y="7664"/>
                    <a:pt x="18598" y="8274"/>
                    <a:pt x="18598" y="8884"/>
                  </a:cubicBezTo>
                  <a:cubicBezTo>
                    <a:pt x="18598" y="9755"/>
                    <a:pt x="18620" y="10452"/>
                    <a:pt x="18675" y="10974"/>
                  </a:cubicBezTo>
                  <a:cubicBezTo>
                    <a:pt x="18730" y="11497"/>
                    <a:pt x="18785" y="11932"/>
                    <a:pt x="18851" y="12194"/>
                  </a:cubicBezTo>
                  <a:cubicBezTo>
                    <a:pt x="18796" y="12368"/>
                    <a:pt x="18752" y="12629"/>
                    <a:pt x="18708" y="12977"/>
                  </a:cubicBezTo>
                  <a:cubicBezTo>
                    <a:pt x="18675" y="13326"/>
                    <a:pt x="18653" y="13761"/>
                    <a:pt x="18653" y="14197"/>
                  </a:cubicBezTo>
                  <a:cubicBezTo>
                    <a:pt x="18653" y="14632"/>
                    <a:pt x="18664" y="14893"/>
                    <a:pt x="18686" y="15155"/>
                  </a:cubicBezTo>
                  <a:cubicBezTo>
                    <a:pt x="18708" y="15416"/>
                    <a:pt x="18730" y="15590"/>
                    <a:pt x="18774" y="15764"/>
                  </a:cubicBezTo>
                  <a:cubicBezTo>
                    <a:pt x="18697" y="16026"/>
                    <a:pt x="18631" y="16287"/>
                    <a:pt x="18587" y="16635"/>
                  </a:cubicBezTo>
                  <a:cubicBezTo>
                    <a:pt x="18543" y="16984"/>
                    <a:pt x="18521" y="17506"/>
                    <a:pt x="18521" y="18116"/>
                  </a:cubicBezTo>
                  <a:cubicBezTo>
                    <a:pt x="18521" y="19161"/>
                    <a:pt x="18576" y="20032"/>
                    <a:pt x="18697" y="20642"/>
                  </a:cubicBezTo>
                  <a:cubicBezTo>
                    <a:pt x="18818" y="21252"/>
                    <a:pt x="18971" y="21513"/>
                    <a:pt x="19169" y="21513"/>
                  </a:cubicBezTo>
                  <a:cubicBezTo>
                    <a:pt x="19389" y="21513"/>
                    <a:pt x="19554" y="21164"/>
                    <a:pt x="19686" y="20468"/>
                  </a:cubicBezTo>
                  <a:cubicBezTo>
                    <a:pt x="19807" y="19771"/>
                    <a:pt x="19873" y="18900"/>
                    <a:pt x="19873" y="17681"/>
                  </a:cubicBezTo>
                  <a:cubicBezTo>
                    <a:pt x="19873" y="16810"/>
                    <a:pt x="19829" y="16113"/>
                    <a:pt x="19752" y="15590"/>
                  </a:cubicBezTo>
                  <a:cubicBezTo>
                    <a:pt x="19675" y="15068"/>
                    <a:pt x="19554" y="14806"/>
                    <a:pt x="19400" y="14806"/>
                  </a:cubicBezTo>
                  <a:lnTo>
                    <a:pt x="19037" y="14806"/>
                  </a:lnTo>
                  <a:cubicBezTo>
                    <a:pt x="18982" y="14806"/>
                    <a:pt x="18938" y="14719"/>
                    <a:pt x="18905" y="14545"/>
                  </a:cubicBezTo>
                  <a:cubicBezTo>
                    <a:pt x="18873" y="14371"/>
                    <a:pt x="18851" y="14110"/>
                    <a:pt x="18851" y="13761"/>
                  </a:cubicBezTo>
                  <a:cubicBezTo>
                    <a:pt x="18851" y="13500"/>
                    <a:pt x="18862" y="13239"/>
                    <a:pt x="18884" y="12977"/>
                  </a:cubicBezTo>
                  <a:cubicBezTo>
                    <a:pt x="18905" y="12716"/>
                    <a:pt x="18938" y="12542"/>
                    <a:pt x="18993" y="12455"/>
                  </a:cubicBezTo>
                  <a:cubicBezTo>
                    <a:pt x="19026" y="12455"/>
                    <a:pt x="19048" y="12542"/>
                    <a:pt x="19070" y="12542"/>
                  </a:cubicBezTo>
                  <a:cubicBezTo>
                    <a:pt x="19092" y="12542"/>
                    <a:pt x="19125" y="12542"/>
                    <a:pt x="19147" y="12542"/>
                  </a:cubicBezTo>
                  <a:cubicBezTo>
                    <a:pt x="19224" y="12542"/>
                    <a:pt x="19301" y="12455"/>
                    <a:pt x="19367" y="12281"/>
                  </a:cubicBezTo>
                  <a:cubicBezTo>
                    <a:pt x="19433" y="12106"/>
                    <a:pt x="19488" y="11845"/>
                    <a:pt x="19543" y="11584"/>
                  </a:cubicBezTo>
                  <a:cubicBezTo>
                    <a:pt x="19587" y="11235"/>
                    <a:pt x="19631" y="10887"/>
                    <a:pt x="19653" y="10365"/>
                  </a:cubicBezTo>
                  <a:cubicBezTo>
                    <a:pt x="19686" y="9929"/>
                    <a:pt x="19697" y="9319"/>
                    <a:pt x="19697" y="8710"/>
                  </a:cubicBezTo>
                  <a:cubicBezTo>
                    <a:pt x="19697" y="8187"/>
                    <a:pt x="19686" y="7665"/>
                    <a:pt x="19653" y="7229"/>
                  </a:cubicBezTo>
                  <a:cubicBezTo>
                    <a:pt x="19620" y="6794"/>
                    <a:pt x="19587" y="6358"/>
                    <a:pt x="19532" y="6097"/>
                  </a:cubicBezTo>
                  <a:lnTo>
                    <a:pt x="19785" y="6271"/>
                  </a:lnTo>
                  <a:lnTo>
                    <a:pt x="19917" y="6271"/>
                  </a:lnTo>
                  <a:lnTo>
                    <a:pt x="19917" y="5226"/>
                  </a:lnTo>
                  <a:lnTo>
                    <a:pt x="19323" y="5226"/>
                  </a:lnTo>
                  <a:cubicBezTo>
                    <a:pt x="19290" y="5226"/>
                    <a:pt x="19257" y="5139"/>
                    <a:pt x="19235" y="5139"/>
                  </a:cubicBezTo>
                  <a:close/>
                  <a:moveTo>
                    <a:pt x="18884" y="16200"/>
                  </a:moveTo>
                  <a:lnTo>
                    <a:pt x="19301" y="16200"/>
                  </a:lnTo>
                  <a:cubicBezTo>
                    <a:pt x="19345" y="16200"/>
                    <a:pt x="19400" y="16200"/>
                    <a:pt x="19433" y="16287"/>
                  </a:cubicBezTo>
                  <a:cubicBezTo>
                    <a:pt x="19466" y="16374"/>
                    <a:pt x="19510" y="16461"/>
                    <a:pt x="19543" y="16548"/>
                  </a:cubicBezTo>
                  <a:cubicBezTo>
                    <a:pt x="19576" y="16723"/>
                    <a:pt x="19598" y="16897"/>
                    <a:pt x="19609" y="17071"/>
                  </a:cubicBezTo>
                  <a:cubicBezTo>
                    <a:pt x="19631" y="17332"/>
                    <a:pt x="19631" y="17594"/>
                    <a:pt x="19631" y="17942"/>
                  </a:cubicBezTo>
                  <a:cubicBezTo>
                    <a:pt x="19631" y="18203"/>
                    <a:pt x="19620" y="18465"/>
                    <a:pt x="19609" y="18813"/>
                  </a:cubicBezTo>
                  <a:cubicBezTo>
                    <a:pt x="19587" y="19074"/>
                    <a:pt x="19565" y="19336"/>
                    <a:pt x="19521" y="19597"/>
                  </a:cubicBezTo>
                  <a:cubicBezTo>
                    <a:pt x="19477" y="19858"/>
                    <a:pt x="19433" y="20032"/>
                    <a:pt x="19367" y="20119"/>
                  </a:cubicBezTo>
                  <a:cubicBezTo>
                    <a:pt x="19301" y="20206"/>
                    <a:pt x="19235" y="20294"/>
                    <a:pt x="19147" y="20294"/>
                  </a:cubicBezTo>
                  <a:cubicBezTo>
                    <a:pt x="19004" y="20294"/>
                    <a:pt x="18895" y="20119"/>
                    <a:pt x="18818" y="19684"/>
                  </a:cubicBezTo>
                  <a:cubicBezTo>
                    <a:pt x="18741" y="19336"/>
                    <a:pt x="18697" y="18726"/>
                    <a:pt x="18697" y="17942"/>
                  </a:cubicBezTo>
                  <a:cubicBezTo>
                    <a:pt x="18697" y="17506"/>
                    <a:pt x="18708" y="17158"/>
                    <a:pt x="18741" y="16897"/>
                  </a:cubicBezTo>
                  <a:cubicBezTo>
                    <a:pt x="18796" y="16635"/>
                    <a:pt x="18829" y="16374"/>
                    <a:pt x="18884" y="16200"/>
                  </a:cubicBezTo>
                  <a:close/>
                  <a:moveTo>
                    <a:pt x="19477" y="8884"/>
                  </a:moveTo>
                  <a:cubicBezTo>
                    <a:pt x="19477" y="9755"/>
                    <a:pt x="19444" y="10365"/>
                    <a:pt x="19389" y="10800"/>
                  </a:cubicBezTo>
                  <a:cubicBezTo>
                    <a:pt x="19334" y="11236"/>
                    <a:pt x="19246" y="11410"/>
                    <a:pt x="19147" y="11410"/>
                  </a:cubicBezTo>
                  <a:cubicBezTo>
                    <a:pt x="19048" y="11410"/>
                    <a:pt x="18971" y="11236"/>
                    <a:pt x="18905" y="10800"/>
                  </a:cubicBezTo>
                  <a:cubicBezTo>
                    <a:pt x="18840" y="10365"/>
                    <a:pt x="18807" y="9668"/>
                    <a:pt x="18807" y="8797"/>
                  </a:cubicBezTo>
                  <a:cubicBezTo>
                    <a:pt x="18807" y="7926"/>
                    <a:pt x="18840" y="7316"/>
                    <a:pt x="18905" y="6881"/>
                  </a:cubicBezTo>
                  <a:cubicBezTo>
                    <a:pt x="18971" y="6445"/>
                    <a:pt x="19048" y="6271"/>
                    <a:pt x="19158" y="6271"/>
                  </a:cubicBezTo>
                  <a:cubicBezTo>
                    <a:pt x="19257" y="6271"/>
                    <a:pt x="19334" y="6532"/>
                    <a:pt x="19400" y="6968"/>
                  </a:cubicBezTo>
                  <a:cubicBezTo>
                    <a:pt x="19444" y="7403"/>
                    <a:pt x="19477" y="8013"/>
                    <a:pt x="19477" y="8884"/>
                  </a:cubicBezTo>
                  <a:close/>
                  <a:moveTo>
                    <a:pt x="14319" y="435"/>
                  </a:moveTo>
                  <a:cubicBezTo>
                    <a:pt x="14352" y="610"/>
                    <a:pt x="14363" y="871"/>
                    <a:pt x="14363" y="1219"/>
                  </a:cubicBezTo>
                  <a:cubicBezTo>
                    <a:pt x="14363" y="1568"/>
                    <a:pt x="14352" y="1829"/>
                    <a:pt x="14319" y="2003"/>
                  </a:cubicBezTo>
                  <a:cubicBezTo>
                    <a:pt x="14286" y="2177"/>
                    <a:pt x="14264" y="2264"/>
                    <a:pt x="14220" y="2264"/>
                  </a:cubicBezTo>
                  <a:cubicBezTo>
                    <a:pt x="14176" y="2264"/>
                    <a:pt x="14143" y="2177"/>
                    <a:pt x="14121" y="1916"/>
                  </a:cubicBezTo>
                  <a:cubicBezTo>
                    <a:pt x="14099" y="1742"/>
                    <a:pt x="14077" y="1481"/>
                    <a:pt x="14077" y="1132"/>
                  </a:cubicBezTo>
                  <a:cubicBezTo>
                    <a:pt x="14077" y="784"/>
                    <a:pt x="14088" y="523"/>
                    <a:pt x="14121" y="348"/>
                  </a:cubicBezTo>
                  <a:cubicBezTo>
                    <a:pt x="14143" y="174"/>
                    <a:pt x="14176" y="0"/>
                    <a:pt x="14220" y="0"/>
                  </a:cubicBezTo>
                  <a:cubicBezTo>
                    <a:pt x="14253" y="174"/>
                    <a:pt x="14286" y="261"/>
                    <a:pt x="14319" y="435"/>
                  </a:cubicBezTo>
                  <a:close/>
                  <a:moveTo>
                    <a:pt x="13527" y="14545"/>
                  </a:moveTo>
                  <a:lnTo>
                    <a:pt x="13560" y="15765"/>
                  </a:lnTo>
                  <a:cubicBezTo>
                    <a:pt x="13516" y="15852"/>
                    <a:pt x="13473" y="16026"/>
                    <a:pt x="13418" y="16113"/>
                  </a:cubicBezTo>
                  <a:cubicBezTo>
                    <a:pt x="13363" y="16200"/>
                    <a:pt x="13297" y="16287"/>
                    <a:pt x="13231" y="16287"/>
                  </a:cubicBezTo>
                  <a:cubicBezTo>
                    <a:pt x="12978" y="16287"/>
                    <a:pt x="12857" y="15416"/>
                    <a:pt x="12857" y="13587"/>
                  </a:cubicBezTo>
                  <a:lnTo>
                    <a:pt x="12857" y="6532"/>
                  </a:lnTo>
                  <a:lnTo>
                    <a:pt x="12626" y="6532"/>
                  </a:lnTo>
                  <a:lnTo>
                    <a:pt x="12626" y="5226"/>
                  </a:lnTo>
                  <a:lnTo>
                    <a:pt x="12857" y="5226"/>
                  </a:lnTo>
                  <a:lnTo>
                    <a:pt x="12857" y="1742"/>
                  </a:lnTo>
                  <a:lnTo>
                    <a:pt x="13066" y="1742"/>
                  </a:lnTo>
                  <a:lnTo>
                    <a:pt x="13066" y="5226"/>
                  </a:lnTo>
                  <a:lnTo>
                    <a:pt x="13505" y="5226"/>
                  </a:lnTo>
                  <a:lnTo>
                    <a:pt x="13505" y="6445"/>
                  </a:lnTo>
                  <a:lnTo>
                    <a:pt x="13066" y="6445"/>
                  </a:lnTo>
                  <a:lnTo>
                    <a:pt x="13066" y="13239"/>
                  </a:lnTo>
                  <a:cubicBezTo>
                    <a:pt x="13066" y="13848"/>
                    <a:pt x="13088" y="14284"/>
                    <a:pt x="13121" y="14545"/>
                  </a:cubicBezTo>
                  <a:cubicBezTo>
                    <a:pt x="13154" y="14806"/>
                    <a:pt x="13209" y="14894"/>
                    <a:pt x="13275" y="14894"/>
                  </a:cubicBezTo>
                  <a:cubicBezTo>
                    <a:pt x="13319" y="14894"/>
                    <a:pt x="13374" y="14894"/>
                    <a:pt x="13418" y="14806"/>
                  </a:cubicBezTo>
                  <a:cubicBezTo>
                    <a:pt x="13451" y="14719"/>
                    <a:pt x="13484" y="14632"/>
                    <a:pt x="13527" y="14545"/>
                  </a:cubicBezTo>
                  <a:close/>
                  <a:moveTo>
                    <a:pt x="14121" y="5226"/>
                  </a:moveTo>
                  <a:lnTo>
                    <a:pt x="14330" y="5226"/>
                  </a:lnTo>
                  <a:lnTo>
                    <a:pt x="14330" y="16200"/>
                  </a:lnTo>
                  <a:lnTo>
                    <a:pt x="14121" y="16200"/>
                  </a:lnTo>
                  <a:lnTo>
                    <a:pt x="14121" y="5226"/>
                  </a:lnTo>
                  <a:close/>
                  <a:moveTo>
                    <a:pt x="16057" y="6445"/>
                  </a:moveTo>
                  <a:cubicBezTo>
                    <a:pt x="16002" y="6010"/>
                    <a:pt x="15936" y="5661"/>
                    <a:pt x="15848" y="5400"/>
                  </a:cubicBezTo>
                  <a:cubicBezTo>
                    <a:pt x="15760" y="5139"/>
                    <a:pt x="15683" y="5052"/>
                    <a:pt x="15595" y="5052"/>
                  </a:cubicBezTo>
                  <a:cubicBezTo>
                    <a:pt x="15507" y="5052"/>
                    <a:pt x="15419" y="5139"/>
                    <a:pt x="15331" y="5400"/>
                  </a:cubicBezTo>
                  <a:cubicBezTo>
                    <a:pt x="15254" y="5661"/>
                    <a:pt x="15177" y="6010"/>
                    <a:pt x="15122" y="6532"/>
                  </a:cubicBezTo>
                  <a:cubicBezTo>
                    <a:pt x="15067" y="7055"/>
                    <a:pt x="15012" y="7664"/>
                    <a:pt x="14979" y="8361"/>
                  </a:cubicBezTo>
                  <a:cubicBezTo>
                    <a:pt x="14946" y="9058"/>
                    <a:pt x="14924" y="9929"/>
                    <a:pt x="14924" y="10800"/>
                  </a:cubicBezTo>
                  <a:cubicBezTo>
                    <a:pt x="14924" y="11671"/>
                    <a:pt x="14946" y="12542"/>
                    <a:pt x="14979" y="13239"/>
                  </a:cubicBezTo>
                  <a:cubicBezTo>
                    <a:pt x="15012" y="13935"/>
                    <a:pt x="15056" y="14545"/>
                    <a:pt x="15111" y="14981"/>
                  </a:cubicBezTo>
                  <a:cubicBezTo>
                    <a:pt x="15166" y="15416"/>
                    <a:pt x="15232" y="15852"/>
                    <a:pt x="15320" y="16026"/>
                  </a:cubicBezTo>
                  <a:cubicBezTo>
                    <a:pt x="15397" y="16287"/>
                    <a:pt x="15485" y="16374"/>
                    <a:pt x="15573" y="16374"/>
                  </a:cubicBezTo>
                  <a:cubicBezTo>
                    <a:pt x="15661" y="16374"/>
                    <a:pt x="15749" y="16287"/>
                    <a:pt x="15826" y="16026"/>
                  </a:cubicBezTo>
                  <a:cubicBezTo>
                    <a:pt x="15903" y="15765"/>
                    <a:pt x="15980" y="15416"/>
                    <a:pt x="16035" y="14894"/>
                  </a:cubicBezTo>
                  <a:cubicBezTo>
                    <a:pt x="16090" y="14371"/>
                    <a:pt x="16145" y="13761"/>
                    <a:pt x="16178" y="13064"/>
                  </a:cubicBezTo>
                  <a:cubicBezTo>
                    <a:pt x="16211" y="12368"/>
                    <a:pt x="16233" y="11497"/>
                    <a:pt x="16233" y="10626"/>
                  </a:cubicBezTo>
                  <a:cubicBezTo>
                    <a:pt x="16233" y="9755"/>
                    <a:pt x="16222" y="8884"/>
                    <a:pt x="16189" y="8274"/>
                  </a:cubicBezTo>
                  <a:cubicBezTo>
                    <a:pt x="16156" y="7664"/>
                    <a:pt x="16123" y="6968"/>
                    <a:pt x="16057" y="6445"/>
                  </a:cubicBezTo>
                  <a:close/>
                  <a:moveTo>
                    <a:pt x="15991" y="12803"/>
                  </a:moveTo>
                  <a:cubicBezTo>
                    <a:pt x="15969" y="13326"/>
                    <a:pt x="15936" y="13848"/>
                    <a:pt x="15892" y="14197"/>
                  </a:cubicBezTo>
                  <a:cubicBezTo>
                    <a:pt x="15848" y="14545"/>
                    <a:pt x="15804" y="14806"/>
                    <a:pt x="15749" y="14981"/>
                  </a:cubicBezTo>
                  <a:cubicBezTo>
                    <a:pt x="15694" y="15155"/>
                    <a:pt x="15639" y="15242"/>
                    <a:pt x="15584" y="15242"/>
                  </a:cubicBezTo>
                  <a:cubicBezTo>
                    <a:pt x="15529" y="15242"/>
                    <a:pt x="15474" y="15155"/>
                    <a:pt x="15419" y="14981"/>
                  </a:cubicBezTo>
                  <a:cubicBezTo>
                    <a:pt x="15364" y="14806"/>
                    <a:pt x="15320" y="14545"/>
                    <a:pt x="15276" y="14197"/>
                  </a:cubicBezTo>
                  <a:cubicBezTo>
                    <a:pt x="15232" y="13848"/>
                    <a:pt x="15199" y="13413"/>
                    <a:pt x="15177" y="12803"/>
                  </a:cubicBezTo>
                  <a:cubicBezTo>
                    <a:pt x="15155" y="12281"/>
                    <a:pt x="15144" y="11584"/>
                    <a:pt x="15144" y="10800"/>
                  </a:cubicBezTo>
                  <a:cubicBezTo>
                    <a:pt x="15144" y="10016"/>
                    <a:pt x="15155" y="9319"/>
                    <a:pt x="15177" y="8797"/>
                  </a:cubicBezTo>
                  <a:cubicBezTo>
                    <a:pt x="15199" y="8274"/>
                    <a:pt x="15232" y="7752"/>
                    <a:pt x="15276" y="7490"/>
                  </a:cubicBezTo>
                  <a:cubicBezTo>
                    <a:pt x="15320" y="7142"/>
                    <a:pt x="15364" y="6881"/>
                    <a:pt x="15419" y="6706"/>
                  </a:cubicBezTo>
                  <a:cubicBezTo>
                    <a:pt x="15474" y="6532"/>
                    <a:pt x="15529" y="6445"/>
                    <a:pt x="15584" y="6445"/>
                  </a:cubicBezTo>
                  <a:cubicBezTo>
                    <a:pt x="15639" y="6445"/>
                    <a:pt x="15694" y="6532"/>
                    <a:pt x="15749" y="6706"/>
                  </a:cubicBezTo>
                  <a:cubicBezTo>
                    <a:pt x="15804" y="6881"/>
                    <a:pt x="15848" y="7142"/>
                    <a:pt x="15892" y="7490"/>
                  </a:cubicBezTo>
                  <a:cubicBezTo>
                    <a:pt x="15936" y="7839"/>
                    <a:pt x="15969" y="8274"/>
                    <a:pt x="15991" y="8884"/>
                  </a:cubicBezTo>
                  <a:cubicBezTo>
                    <a:pt x="16013" y="9406"/>
                    <a:pt x="16024" y="10103"/>
                    <a:pt x="16024" y="10887"/>
                  </a:cubicBezTo>
                  <a:cubicBezTo>
                    <a:pt x="16024" y="11584"/>
                    <a:pt x="16013" y="12281"/>
                    <a:pt x="15991" y="12803"/>
                  </a:cubicBezTo>
                  <a:close/>
                  <a:moveTo>
                    <a:pt x="8930" y="6010"/>
                  </a:moveTo>
                  <a:cubicBezTo>
                    <a:pt x="9007" y="6619"/>
                    <a:pt x="9051" y="7490"/>
                    <a:pt x="9051" y="8623"/>
                  </a:cubicBezTo>
                  <a:lnTo>
                    <a:pt x="9051" y="16200"/>
                  </a:lnTo>
                  <a:lnTo>
                    <a:pt x="8842" y="16200"/>
                  </a:lnTo>
                  <a:lnTo>
                    <a:pt x="8842" y="8884"/>
                  </a:lnTo>
                  <a:cubicBezTo>
                    <a:pt x="8842" y="8187"/>
                    <a:pt x="8820" y="7577"/>
                    <a:pt x="8776" y="7055"/>
                  </a:cubicBezTo>
                  <a:cubicBezTo>
                    <a:pt x="8732" y="6619"/>
                    <a:pt x="8655" y="6358"/>
                    <a:pt x="8534" y="6358"/>
                  </a:cubicBezTo>
                  <a:cubicBezTo>
                    <a:pt x="8468" y="6358"/>
                    <a:pt x="8391" y="6532"/>
                    <a:pt x="8325" y="6794"/>
                  </a:cubicBezTo>
                  <a:cubicBezTo>
                    <a:pt x="8259" y="7055"/>
                    <a:pt x="8193" y="7490"/>
                    <a:pt x="8138" y="7926"/>
                  </a:cubicBezTo>
                  <a:lnTo>
                    <a:pt x="8138" y="16200"/>
                  </a:lnTo>
                  <a:lnTo>
                    <a:pt x="7930" y="16200"/>
                  </a:lnTo>
                  <a:lnTo>
                    <a:pt x="7930" y="5226"/>
                  </a:lnTo>
                  <a:lnTo>
                    <a:pt x="8084" y="5226"/>
                  </a:lnTo>
                  <a:lnTo>
                    <a:pt x="8116" y="6706"/>
                  </a:lnTo>
                  <a:cubicBezTo>
                    <a:pt x="8182" y="6184"/>
                    <a:pt x="8259" y="5748"/>
                    <a:pt x="8336" y="5487"/>
                  </a:cubicBezTo>
                  <a:cubicBezTo>
                    <a:pt x="8413" y="5226"/>
                    <a:pt x="8501" y="5052"/>
                    <a:pt x="8600" y="5052"/>
                  </a:cubicBezTo>
                  <a:cubicBezTo>
                    <a:pt x="8732" y="5052"/>
                    <a:pt x="8853" y="5400"/>
                    <a:pt x="8930" y="6010"/>
                  </a:cubicBezTo>
                  <a:close/>
                  <a:moveTo>
                    <a:pt x="11922" y="5923"/>
                  </a:moveTo>
                  <a:cubicBezTo>
                    <a:pt x="11878" y="5574"/>
                    <a:pt x="11823" y="5400"/>
                    <a:pt x="11768" y="5226"/>
                  </a:cubicBezTo>
                  <a:cubicBezTo>
                    <a:pt x="11713" y="5052"/>
                    <a:pt x="11647" y="5052"/>
                    <a:pt x="11570" y="5052"/>
                  </a:cubicBezTo>
                  <a:cubicBezTo>
                    <a:pt x="11471" y="5052"/>
                    <a:pt x="11394" y="5139"/>
                    <a:pt x="11306" y="5313"/>
                  </a:cubicBezTo>
                  <a:cubicBezTo>
                    <a:pt x="11229" y="5487"/>
                    <a:pt x="11141" y="5748"/>
                    <a:pt x="11053" y="6184"/>
                  </a:cubicBezTo>
                  <a:lnTo>
                    <a:pt x="11130" y="7316"/>
                  </a:lnTo>
                  <a:cubicBezTo>
                    <a:pt x="11218" y="6968"/>
                    <a:pt x="11295" y="6706"/>
                    <a:pt x="11361" y="6532"/>
                  </a:cubicBezTo>
                  <a:cubicBezTo>
                    <a:pt x="11427" y="6358"/>
                    <a:pt x="11493" y="6358"/>
                    <a:pt x="11548" y="6358"/>
                  </a:cubicBezTo>
                  <a:cubicBezTo>
                    <a:pt x="11636" y="6358"/>
                    <a:pt x="11713" y="6532"/>
                    <a:pt x="11768" y="6881"/>
                  </a:cubicBezTo>
                  <a:cubicBezTo>
                    <a:pt x="11823" y="7229"/>
                    <a:pt x="11856" y="7926"/>
                    <a:pt x="11856" y="8797"/>
                  </a:cubicBezTo>
                  <a:lnTo>
                    <a:pt x="11856" y="9581"/>
                  </a:lnTo>
                  <a:lnTo>
                    <a:pt x="11581" y="9581"/>
                  </a:lnTo>
                  <a:cubicBezTo>
                    <a:pt x="11493" y="9581"/>
                    <a:pt x="11405" y="9668"/>
                    <a:pt x="11328" y="9842"/>
                  </a:cubicBezTo>
                  <a:cubicBezTo>
                    <a:pt x="11251" y="10016"/>
                    <a:pt x="11185" y="10190"/>
                    <a:pt x="11130" y="10539"/>
                  </a:cubicBezTo>
                  <a:cubicBezTo>
                    <a:pt x="11075" y="10800"/>
                    <a:pt x="11031" y="11235"/>
                    <a:pt x="11009" y="11671"/>
                  </a:cubicBezTo>
                  <a:cubicBezTo>
                    <a:pt x="10987" y="12106"/>
                    <a:pt x="10965" y="12629"/>
                    <a:pt x="10965" y="13152"/>
                  </a:cubicBezTo>
                  <a:cubicBezTo>
                    <a:pt x="10965" y="13674"/>
                    <a:pt x="10976" y="14110"/>
                    <a:pt x="10998" y="14458"/>
                  </a:cubicBezTo>
                  <a:cubicBezTo>
                    <a:pt x="11020" y="14806"/>
                    <a:pt x="11053" y="15155"/>
                    <a:pt x="11097" y="15503"/>
                  </a:cubicBezTo>
                  <a:cubicBezTo>
                    <a:pt x="11141" y="15764"/>
                    <a:pt x="11185" y="16026"/>
                    <a:pt x="11240" y="16113"/>
                  </a:cubicBezTo>
                  <a:cubicBezTo>
                    <a:pt x="11295" y="16287"/>
                    <a:pt x="11361" y="16374"/>
                    <a:pt x="11427" y="16374"/>
                  </a:cubicBezTo>
                  <a:cubicBezTo>
                    <a:pt x="11515" y="16374"/>
                    <a:pt x="11603" y="16287"/>
                    <a:pt x="11680" y="16026"/>
                  </a:cubicBezTo>
                  <a:cubicBezTo>
                    <a:pt x="11757" y="15765"/>
                    <a:pt x="11823" y="15416"/>
                    <a:pt x="11878" y="14806"/>
                  </a:cubicBezTo>
                  <a:lnTo>
                    <a:pt x="11889" y="14806"/>
                  </a:lnTo>
                  <a:lnTo>
                    <a:pt x="11922" y="16113"/>
                  </a:lnTo>
                  <a:lnTo>
                    <a:pt x="12087" y="16113"/>
                  </a:lnTo>
                  <a:lnTo>
                    <a:pt x="12087" y="8971"/>
                  </a:lnTo>
                  <a:cubicBezTo>
                    <a:pt x="12087" y="8187"/>
                    <a:pt x="12076" y="7577"/>
                    <a:pt x="12054" y="7055"/>
                  </a:cubicBezTo>
                  <a:cubicBezTo>
                    <a:pt x="11999" y="6706"/>
                    <a:pt x="11966" y="6271"/>
                    <a:pt x="11922" y="5923"/>
                  </a:cubicBezTo>
                  <a:close/>
                  <a:moveTo>
                    <a:pt x="11856" y="13500"/>
                  </a:moveTo>
                  <a:cubicBezTo>
                    <a:pt x="11801" y="14110"/>
                    <a:pt x="11746" y="14545"/>
                    <a:pt x="11669" y="14806"/>
                  </a:cubicBezTo>
                  <a:cubicBezTo>
                    <a:pt x="11603" y="15068"/>
                    <a:pt x="11526" y="15155"/>
                    <a:pt x="11460" y="15155"/>
                  </a:cubicBezTo>
                  <a:cubicBezTo>
                    <a:pt x="11383" y="15155"/>
                    <a:pt x="11317" y="14981"/>
                    <a:pt x="11251" y="14719"/>
                  </a:cubicBezTo>
                  <a:cubicBezTo>
                    <a:pt x="11196" y="14458"/>
                    <a:pt x="11163" y="13935"/>
                    <a:pt x="11163" y="13152"/>
                  </a:cubicBezTo>
                  <a:cubicBezTo>
                    <a:pt x="11163" y="12542"/>
                    <a:pt x="11196" y="12019"/>
                    <a:pt x="11262" y="11584"/>
                  </a:cubicBezTo>
                  <a:cubicBezTo>
                    <a:pt x="11328" y="11148"/>
                    <a:pt x="11449" y="10974"/>
                    <a:pt x="11614" y="10887"/>
                  </a:cubicBezTo>
                  <a:lnTo>
                    <a:pt x="11845" y="10887"/>
                  </a:lnTo>
                  <a:lnTo>
                    <a:pt x="11845" y="13500"/>
                  </a:lnTo>
                  <a:close/>
                  <a:moveTo>
                    <a:pt x="10503" y="14545"/>
                  </a:moveTo>
                  <a:lnTo>
                    <a:pt x="10536" y="15765"/>
                  </a:lnTo>
                  <a:cubicBezTo>
                    <a:pt x="10492" y="15852"/>
                    <a:pt x="10448" y="16026"/>
                    <a:pt x="10393" y="16113"/>
                  </a:cubicBezTo>
                  <a:cubicBezTo>
                    <a:pt x="10338" y="16200"/>
                    <a:pt x="10272" y="16287"/>
                    <a:pt x="10206" y="16287"/>
                  </a:cubicBezTo>
                  <a:cubicBezTo>
                    <a:pt x="9953" y="16287"/>
                    <a:pt x="9832" y="15416"/>
                    <a:pt x="9832" y="13587"/>
                  </a:cubicBezTo>
                  <a:lnTo>
                    <a:pt x="9832" y="6532"/>
                  </a:lnTo>
                  <a:lnTo>
                    <a:pt x="9601" y="6532"/>
                  </a:lnTo>
                  <a:lnTo>
                    <a:pt x="9601" y="5226"/>
                  </a:lnTo>
                  <a:lnTo>
                    <a:pt x="9832" y="5226"/>
                  </a:lnTo>
                  <a:lnTo>
                    <a:pt x="9832" y="1742"/>
                  </a:lnTo>
                  <a:lnTo>
                    <a:pt x="10041" y="1742"/>
                  </a:lnTo>
                  <a:lnTo>
                    <a:pt x="10041" y="5226"/>
                  </a:lnTo>
                  <a:lnTo>
                    <a:pt x="10481" y="5226"/>
                  </a:lnTo>
                  <a:lnTo>
                    <a:pt x="10481" y="6445"/>
                  </a:lnTo>
                  <a:lnTo>
                    <a:pt x="10041" y="6445"/>
                  </a:lnTo>
                  <a:lnTo>
                    <a:pt x="10041" y="13239"/>
                  </a:lnTo>
                  <a:cubicBezTo>
                    <a:pt x="10041" y="13848"/>
                    <a:pt x="10063" y="14284"/>
                    <a:pt x="10096" y="14545"/>
                  </a:cubicBezTo>
                  <a:cubicBezTo>
                    <a:pt x="10129" y="14806"/>
                    <a:pt x="10184" y="14894"/>
                    <a:pt x="10250" y="14894"/>
                  </a:cubicBezTo>
                  <a:cubicBezTo>
                    <a:pt x="10294" y="14894"/>
                    <a:pt x="10349" y="14894"/>
                    <a:pt x="10393" y="14806"/>
                  </a:cubicBezTo>
                  <a:cubicBezTo>
                    <a:pt x="10426" y="14719"/>
                    <a:pt x="10459" y="14632"/>
                    <a:pt x="10503" y="14545"/>
                  </a:cubicBezTo>
                  <a:close/>
                  <a:moveTo>
                    <a:pt x="17839" y="6010"/>
                  </a:moveTo>
                  <a:cubicBezTo>
                    <a:pt x="17916" y="6619"/>
                    <a:pt x="17960" y="7490"/>
                    <a:pt x="17960" y="8623"/>
                  </a:cubicBezTo>
                  <a:lnTo>
                    <a:pt x="17960" y="16200"/>
                  </a:lnTo>
                  <a:lnTo>
                    <a:pt x="17751" y="16200"/>
                  </a:lnTo>
                  <a:lnTo>
                    <a:pt x="17751" y="8884"/>
                  </a:lnTo>
                  <a:cubicBezTo>
                    <a:pt x="17751" y="8187"/>
                    <a:pt x="17729" y="7577"/>
                    <a:pt x="17685" y="7055"/>
                  </a:cubicBezTo>
                  <a:cubicBezTo>
                    <a:pt x="17641" y="6619"/>
                    <a:pt x="17564" y="6358"/>
                    <a:pt x="17443" y="6358"/>
                  </a:cubicBezTo>
                  <a:cubicBezTo>
                    <a:pt x="17377" y="6358"/>
                    <a:pt x="17300" y="6532"/>
                    <a:pt x="17234" y="6794"/>
                  </a:cubicBezTo>
                  <a:cubicBezTo>
                    <a:pt x="17168" y="7055"/>
                    <a:pt x="17102" y="7490"/>
                    <a:pt x="17047" y="7926"/>
                  </a:cubicBezTo>
                  <a:lnTo>
                    <a:pt x="17047" y="16200"/>
                  </a:lnTo>
                  <a:lnTo>
                    <a:pt x="16838" y="16200"/>
                  </a:lnTo>
                  <a:lnTo>
                    <a:pt x="16838" y="5226"/>
                  </a:lnTo>
                  <a:lnTo>
                    <a:pt x="16992" y="5226"/>
                  </a:lnTo>
                  <a:lnTo>
                    <a:pt x="17025" y="6706"/>
                  </a:lnTo>
                  <a:cubicBezTo>
                    <a:pt x="17091" y="6184"/>
                    <a:pt x="17168" y="5748"/>
                    <a:pt x="17245" y="5487"/>
                  </a:cubicBezTo>
                  <a:cubicBezTo>
                    <a:pt x="17322" y="5226"/>
                    <a:pt x="17410" y="5052"/>
                    <a:pt x="17509" y="5052"/>
                  </a:cubicBezTo>
                  <a:cubicBezTo>
                    <a:pt x="17652" y="5052"/>
                    <a:pt x="17762" y="5400"/>
                    <a:pt x="17839" y="6010"/>
                  </a:cubicBezTo>
                  <a:close/>
                </a:path>
              </a:pathLst>
            </a:custGeom>
            <a:solidFill>
              <a:srgbClr val="022032"/>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sp>
          <p:nvSpPr>
            <p:cNvPr id="19" name="Shape">
              <a:extLst>
                <a:ext uri="{FF2B5EF4-FFF2-40B4-BE49-F238E27FC236}">
                  <a16:creationId xmlns:a16="http://schemas.microsoft.com/office/drawing/2014/main" id="{F7DA369F-8273-A13B-7B94-B212C391EF3A}"/>
                </a:ext>
              </a:extLst>
            </p:cNvPr>
            <p:cNvSpPr/>
            <p:nvPr userDrawn="1"/>
          </p:nvSpPr>
          <p:spPr>
            <a:xfrm>
              <a:off x="1714499" y="5257800"/>
              <a:ext cx="4141472" cy="168911"/>
            </a:xfrm>
            <a:custGeom>
              <a:avLst/>
              <a:gdLst/>
              <a:ahLst/>
              <a:cxnLst>
                <a:cxn ang="0">
                  <a:pos x="wd2" y="hd2"/>
                </a:cxn>
                <a:cxn ang="5400000">
                  <a:pos x="wd2" y="hd2"/>
                </a:cxn>
                <a:cxn ang="10800000">
                  <a:pos x="wd2" y="hd2"/>
                </a:cxn>
                <a:cxn ang="16200000">
                  <a:pos x="wd2" y="hd2"/>
                </a:cxn>
              </a:cxnLst>
              <a:rect l="0" t="0" r="r" b="b"/>
              <a:pathLst>
                <a:path w="21600" h="21600" extrusionOk="0">
                  <a:moveTo>
                    <a:pt x="4259" y="17540"/>
                  </a:moveTo>
                  <a:cubicBezTo>
                    <a:pt x="4279" y="18027"/>
                    <a:pt x="4286" y="18514"/>
                    <a:pt x="4286" y="19164"/>
                  </a:cubicBezTo>
                  <a:cubicBezTo>
                    <a:pt x="4286" y="19814"/>
                    <a:pt x="4279" y="20463"/>
                    <a:pt x="4259" y="20950"/>
                  </a:cubicBezTo>
                  <a:cubicBezTo>
                    <a:pt x="4239" y="21438"/>
                    <a:pt x="4219" y="21600"/>
                    <a:pt x="4193" y="21600"/>
                  </a:cubicBezTo>
                  <a:cubicBezTo>
                    <a:pt x="4166" y="21600"/>
                    <a:pt x="4146" y="21438"/>
                    <a:pt x="4127" y="20950"/>
                  </a:cubicBezTo>
                  <a:cubicBezTo>
                    <a:pt x="4107" y="20463"/>
                    <a:pt x="4100" y="19976"/>
                    <a:pt x="4100" y="19164"/>
                  </a:cubicBezTo>
                  <a:cubicBezTo>
                    <a:pt x="4100" y="18514"/>
                    <a:pt x="4107" y="17865"/>
                    <a:pt x="4127" y="17540"/>
                  </a:cubicBezTo>
                  <a:cubicBezTo>
                    <a:pt x="4146" y="17053"/>
                    <a:pt x="4166" y="16890"/>
                    <a:pt x="4193" y="16890"/>
                  </a:cubicBezTo>
                  <a:cubicBezTo>
                    <a:pt x="4219" y="16890"/>
                    <a:pt x="4246" y="17053"/>
                    <a:pt x="4259" y="17540"/>
                  </a:cubicBezTo>
                  <a:close/>
                  <a:moveTo>
                    <a:pt x="3670" y="13642"/>
                  </a:moveTo>
                  <a:lnTo>
                    <a:pt x="3623" y="18839"/>
                  </a:lnTo>
                  <a:lnTo>
                    <a:pt x="3617" y="18839"/>
                  </a:lnTo>
                  <a:lnTo>
                    <a:pt x="3564" y="13642"/>
                  </a:lnTo>
                  <a:lnTo>
                    <a:pt x="3411" y="650"/>
                  </a:lnTo>
                  <a:lnTo>
                    <a:pt x="3279" y="650"/>
                  </a:lnTo>
                  <a:lnTo>
                    <a:pt x="3126" y="13642"/>
                  </a:lnTo>
                  <a:lnTo>
                    <a:pt x="3073" y="18839"/>
                  </a:lnTo>
                  <a:lnTo>
                    <a:pt x="3067" y="18839"/>
                  </a:lnTo>
                  <a:lnTo>
                    <a:pt x="3027" y="13642"/>
                  </a:lnTo>
                  <a:lnTo>
                    <a:pt x="2881" y="650"/>
                  </a:lnTo>
                  <a:lnTo>
                    <a:pt x="2749" y="650"/>
                  </a:lnTo>
                  <a:lnTo>
                    <a:pt x="3001" y="21113"/>
                  </a:lnTo>
                  <a:lnTo>
                    <a:pt x="3133" y="21113"/>
                  </a:lnTo>
                  <a:lnTo>
                    <a:pt x="3285" y="8120"/>
                  </a:lnTo>
                  <a:lnTo>
                    <a:pt x="3338" y="2761"/>
                  </a:lnTo>
                  <a:lnTo>
                    <a:pt x="3391" y="8120"/>
                  </a:lnTo>
                  <a:lnTo>
                    <a:pt x="3544" y="21113"/>
                  </a:lnTo>
                  <a:lnTo>
                    <a:pt x="3689" y="21113"/>
                  </a:lnTo>
                  <a:lnTo>
                    <a:pt x="3934" y="650"/>
                  </a:lnTo>
                  <a:lnTo>
                    <a:pt x="3809" y="650"/>
                  </a:lnTo>
                  <a:lnTo>
                    <a:pt x="3670" y="13642"/>
                  </a:lnTo>
                  <a:close/>
                  <a:moveTo>
                    <a:pt x="2292" y="13642"/>
                  </a:moveTo>
                  <a:lnTo>
                    <a:pt x="2245" y="18839"/>
                  </a:lnTo>
                  <a:lnTo>
                    <a:pt x="2239" y="18839"/>
                  </a:lnTo>
                  <a:lnTo>
                    <a:pt x="2192" y="13642"/>
                  </a:lnTo>
                  <a:lnTo>
                    <a:pt x="2040" y="650"/>
                  </a:lnTo>
                  <a:lnTo>
                    <a:pt x="1908" y="650"/>
                  </a:lnTo>
                  <a:lnTo>
                    <a:pt x="1755" y="13642"/>
                  </a:lnTo>
                  <a:lnTo>
                    <a:pt x="1702" y="18839"/>
                  </a:lnTo>
                  <a:lnTo>
                    <a:pt x="1696" y="18839"/>
                  </a:lnTo>
                  <a:lnTo>
                    <a:pt x="1656" y="13642"/>
                  </a:lnTo>
                  <a:lnTo>
                    <a:pt x="1510" y="650"/>
                  </a:lnTo>
                  <a:lnTo>
                    <a:pt x="1378" y="650"/>
                  </a:lnTo>
                  <a:lnTo>
                    <a:pt x="1629" y="21113"/>
                  </a:lnTo>
                  <a:lnTo>
                    <a:pt x="1762" y="21113"/>
                  </a:lnTo>
                  <a:lnTo>
                    <a:pt x="1914" y="8120"/>
                  </a:lnTo>
                  <a:lnTo>
                    <a:pt x="1967" y="2761"/>
                  </a:lnTo>
                  <a:lnTo>
                    <a:pt x="2020" y="8120"/>
                  </a:lnTo>
                  <a:lnTo>
                    <a:pt x="2173" y="21113"/>
                  </a:lnTo>
                  <a:lnTo>
                    <a:pt x="2318" y="21113"/>
                  </a:lnTo>
                  <a:lnTo>
                    <a:pt x="2563" y="650"/>
                  </a:lnTo>
                  <a:lnTo>
                    <a:pt x="2438" y="650"/>
                  </a:lnTo>
                  <a:lnTo>
                    <a:pt x="2292" y="13642"/>
                  </a:lnTo>
                  <a:close/>
                  <a:moveTo>
                    <a:pt x="921" y="13642"/>
                  </a:moveTo>
                  <a:lnTo>
                    <a:pt x="874" y="18839"/>
                  </a:lnTo>
                  <a:lnTo>
                    <a:pt x="868" y="18839"/>
                  </a:lnTo>
                  <a:lnTo>
                    <a:pt x="815" y="13642"/>
                  </a:lnTo>
                  <a:lnTo>
                    <a:pt x="662" y="650"/>
                  </a:lnTo>
                  <a:lnTo>
                    <a:pt x="530" y="650"/>
                  </a:lnTo>
                  <a:lnTo>
                    <a:pt x="378" y="13642"/>
                  </a:lnTo>
                  <a:lnTo>
                    <a:pt x="325" y="18839"/>
                  </a:lnTo>
                  <a:lnTo>
                    <a:pt x="318" y="18839"/>
                  </a:lnTo>
                  <a:lnTo>
                    <a:pt x="278" y="13642"/>
                  </a:lnTo>
                  <a:lnTo>
                    <a:pt x="132" y="650"/>
                  </a:lnTo>
                  <a:lnTo>
                    <a:pt x="0" y="650"/>
                  </a:lnTo>
                  <a:lnTo>
                    <a:pt x="252" y="21113"/>
                  </a:lnTo>
                  <a:lnTo>
                    <a:pt x="384" y="21113"/>
                  </a:lnTo>
                  <a:lnTo>
                    <a:pt x="537" y="8120"/>
                  </a:lnTo>
                  <a:lnTo>
                    <a:pt x="590" y="2761"/>
                  </a:lnTo>
                  <a:lnTo>
                    <a:pt x="643" y="8120"/>
                  </a:lnTo>
                  <a:lnTo>
                    <a:pt x="795" y="21113"/>
                  </a:lnTo>
                  <a:lnTo>
                    <a:pt x="941" y="21113"/>
                  </a:lnTo>
                  <a:lnTo>
                    <a:pt x="1186" y="650"/>
                  </a:lnTo>
                  <a:lnTo>
                    <a:pt x="1060" y="650"/>
                  </a:lnTo>
                  <a:lnTo>
                    <a:pt x="921" y="13642"/>
                  </a:lnTo>
                  <a:close/>
                  <a:moveTo>
                    <a:pt x="18911" y="19001"/>
                  </a:moveTo>
                  <a:cubicBezTo>
                    <a:pt x="18884" y="19164"/>
                    <a:pt x="18845" y="19326"/>
                    <a:pt x="18811" y="19326"/>
                  </a:cubicBezTo>
                  <a:cubicBezTo>
                    <a:pt x="18772" y="19326"/>
                    <a:pt x="18739" y="19164"/>
                    <a:pt x="18699" y="18839"/>
                  </a:cubicBezTo>
                  <a:cubicBezTo>
                    <a:pt x="18659" y="18514"/>
                    <a:pt x="18633" y="18027"/>
                    <a:pt x="18599" y="17377"/>
                  </a:cubicBezTo>
                  <a:cubicBezTo>
                    <a:pt x="18566" y="16728"/>
                    <a:pt x="18546" y="15916"/>
                    <a:pt x="18533" y="14779"/>
                  </a:cubicBezTo>
                  <a:cubicBezTo>
                    <a:pt x="18513" y="13642"/>
                    <a:pt x="18507" y="12343"/>
                    <a:pt x="18507" y="10719"/>
                  </a:cubicBezTo>
                  <a:cubicBezTo>
                    <a:pt x="18507" y="8120"/>
                    <a:pt x="18533" y="6171"/>
                    <a:pt x="18593" y="4710"/>
                  </a:cubicBezTo>
                  <a:cubicBezTo>
                    <a:pt x="18652" y="3248"/>
                    <a:pt x="18725" y="2599"/>
                    <a:pt x="18818" y="2599"/>
                  </a:cubicBezTo>
                  <a:cubicBezTo>
                    <a:pt x="18851" y="2599"/>
                    <a:pt x="18878" y="2599"/>
                    <a:pt x="18911" y="2761"/>
                  </a:cubicBezTo>
                  <a:cubicBezTo>
                    <a:pt x="18937" y="2923"/>
                    <a:pt x="18970" y="3248"/>
                    <a:pt x="19003" y="3573"/>
                  </a:cubicBezTo>
                  <a:lnTo>
                    <a:pt x="19030" y="1137"/>
                  </a:lnTo>
                  <a:cubicBezTo>
                    <a:pt x="18990" y="650"/>
                    <a:pt x="18951" y="325"/>
                    <a:pt x="18911" y="162"/>
                  </a:cubicBezTo>
                  <a:cubicBezTo>
                    <a:pt x="18878" y="0"/>
                    <a:pt x="18838" y="0"/>
                    <a:pt x="18805" y="0"/>
                  </a:cubicBezTo>
                  <a:cubicBezTo>
                    <a:pt x="18745" y="0"/>
                    <a:pt x="18686" y="162"/>
                    <a:pt x="18633" y="650"/>
                  </a:cubicBezTo>
                  <a:cubicBezTo>
                    <a:pt x="18580" y="1137"/>
                    <a:pt x="18540" y="1786"/>
                    <a:pt x="18500" y="2761"/>
                  </a:cubicBezTo>
                  <a:cubicBezTo>
                    <a:pt x="18460" y="3735"/>
                    <a:pt x="18434" y="4872"/>
                    <a:pt x="18414" y="6171"/>
                  </a:cubicBezTo>
                  <a:cubicBezTo>
                    <a:pt x="18394" y="7471"/>
                    <a:pt x="18381" y="8932"/>
                    <a:pt x="18381" y="10556"/>
                  </a:cubicBezTo>
                  <a:cubicBezTo>
                    <a:pt x="18381" y="12343"/>
                    <a:pt x="18394" y="13805"/>
                    <a:pt x="18414" y="15266"/>
                  </a:cubicBezTo>
                  <a:cubicBezTo>
                    <a:pt x="18434" y="16565"/>
                    <a:pt x="18467" y="17702"/>
                    <a:pt x="18507" y="18514"/>
                  </a:cubicBezTo>
                  <a:cubicBezTo>
                    <a:pt x="18546" y="19326"/>
                    <a:pt x="18593" y="20138"/>
                    <a:pt x="18639" y="20463"/>
                  </a:cubicBezTo>
                  <a:cubicBezTo>
                    <a:pt x="18692" y="20950"/>
                    <a:pt x="18745" y="21113"/>
                    <a:pt x="18805" y="21113"/>
                  </a:cubicBezTo>
                  <a:cubicBezTo>
                    <a:pt x="18891" y="21113"/>
                    <a:pt x="18964" y="20788"/>
                    <a:pt x="19030" y="19976"/>
                  </a:cubicBezTo>
                  <a:lnTo>
                    <a:pt x="19003" y="17702"/>
                  </a:lnTo>
                  <a:cubicBezTo>
                    <a:pt x="18964" y="18514"/>
                    <a:pt x="18937" y="18677"/>
                    <a:pt x="18911" y="19001"/>
                  </a:cubicBezTo>
                  <a:close/>
                  <a:moveTo>
                    <a:pt x="21534" y="2111"/>
                  </a:moveTo>
                  <a:cubicBezTo>
                    <a:pt x="21487" y="974"/>
                    <a:pt x="21428" y="325"/>
                    <a:pt x="21342" y="325"/>
                  </a:cubicBezTo>
                  <a:cubicBezTo>
                    <a:pt x="21282" y="325"/>
                    <a:pt x="21229" y="650"/>
                    <a:pt x="21176" y="1137"/>
                  </a:cubicBezTo>
                  <a:cubicBezTo>
                    <a:pt x="21123" y="1786"/>
                    <a:pt x="21083" y="2598"/>
                    <a:pt x="21037" y="3573"/>
                  </a:cubicBezTo>
                  <a:cubicBezTo>
                    <a:pt x="21017" y="2598"/>
                    <a:pt x="20991" y="1624"/>
                    <a:pt x="20951" y="1137"/>
                  </a:cubicBezTo>
                  <a:cubicBezTo>
                    <a:pt x="20911" y="487"/>
                    <a:pt x="20865" y="162"/>
                    <a:pt x="20805" y="162"/>
                  </a:cubicBezTo>
                  <a:cubicBezTo>
                    <a:pt x="20739" y="162"/>
                    <a:pt x="20686" y="487"/>
                    <a:pt x="20646" y="974"/>
                  </a:cubicBezTo>
                  <a:cubicBezTo>
                    <a:pt x="20606" y="1462"/>
                    <a:pt x="20560" y="2274"/>
                    <a:pt x="20520" y="3248"/>
                  </a:cubicBezTo>
                  <a:lnTo>
                    <a:pt x="20500" y="487"/>
                  </a:lnTo>
                  <a:lnTo>
                    <a:pt x="20408" y="487"/>
                  </a:lnTo>
                  <a:lnTo>
                    <a:pt x="20408" y="20950"/>
                  </a:lnTo>
                  <a:lnTo>
                    <a:pt x="20534" y="20950"/>
                  </a:lnTo>
                  <a:lnTo>
                    <a:pt x="20534" y="5684"/>
                  </a:lnTo>
                  <a:cubicBezTo>
                    <a:pt x="20567" y="4710"/>
                    <a:pt x="20606" y="4060"/>
                    <a:pt x="20646" y="3573"/>
                  </a:cubicBezTo>
                  <a:cubicBezTo>
                    <a:pt x="20686" y="3086"/>
                    <a:pt x="20726" y="2761"/>
                    <a:pt x="20765" y="2761"/>
                  </a:cubicBezTo>
                  <a:cubicBezTo>
                    <a:pt x="20832" y="2761"/>
                    <a:pt x="20878" y="3248"/>
                    <a:pt x="20905" y="4060"/>
                  </a:cubicBezTo>
                  <a:cubicBezTo>
                    <a:pt x="20931" y="4872"/>
                    <a:pt x="20944" y="6009"/>
                    <a:pt x="20944" y="7633"/>
                  </a:cubicBezTo>
                  <a:lnTo>
                    <a:pt x="20944" y="21113"/>
                  </a:lnTo>
                  <a:lnTo>
                    <a:pt x="21070" y="21113"/>
                  </a:lnTo>
                  <a:lnTo>
                    <a:pt x="21070" y="6983"/>
                  </a:lnTo>
                  <a:cubicBezTo>
                    <a:pt x="21070" y="6821"/>
                    <a:pt x="21070" y="6496"/>
                    <a:pt x="21070" y="6334"/>
                  </a:cubicBezTo>
                  <a:cubicBezTo>
                    <a:pt x="21070" y="6171"/>
                    <a:pt x="21070" y="5847"/>
                    <a:pt x="21070" y="5684"/>
                  </a:cubicBezTo>
                  <a:cubicBezTo>
                    <a:pt x="21103" y="4710"/>
                    <a:pt x="21136" y="4060"/>
                    <a:pt x="21176" y="3573"/>
                  </a:cubicBezTo>
                  <a:cubicBezTo>
                    <a:pt x="21216" y="3086"/>
                    <a:pt x="21256" y="2761"/>
                    <a:pt x="21295" y="2761"/>
                  </a:cubicBezTo>
                  <a:cubicBezTo>
                    <a:pt x="21362" y="2761"/>
                    <a:pt x="21408" y="3248"/>
                    <a:pt x="21434" y="4060"/>
                  </a:cubicBezTo>
                  <a:cubicBezTo>
                    <a:pt x="21461" y="4872"/>
                    <a:pt x="21474" y="6009"/>
                    <a:pt x="21474" y="7633"/>
                  </a:cubicBezTo>
                  <a:lnTo>
                    <a:pt x="21474" y="21113"/>
                  </a:lnTo>
                  <a:lnTo>
                    <a:pt x="21600" y="21113"/>
                  </a:lnTo>
                  <a:lnTo>
                    <a:pt x="21600" y="6983"/>
                  </a:lnTo>
                  <a:cubicBezTo>
                    <a:pt x="21600" y="4872"/>
                    <a:pt x="21580" y="3248"/>
                    <a:pt x="21534" y="2111"/>
                  </a:cubicBezTo>
                  <a:close/>
                  <a:moveTo>
                    <a:pt x="17997" y="16890"/>
                  </a:moveTo>
                  <a:cubicBezTo>
                    <a:pt x="17970" y="16890"/>
                    <a:pt x="17950" y="17053"/>
                    <a:pt x="17930" y="17540"/>
                  </a:cubicBezTo>
                  <a:cubicBezTo>
                    <a:pt x="17911" y="18027"/>
                    <a:pt x="17904" y="18514"/>
                    <a:pt x="17904" y="19164"/>
                  </a:cubicBezTo>
                  <a:cubicBezTo>
                    <a:pt x="17904" y="19814"/>
                    <a:pt x="17911" y="20463"/>
                    <a:pt x="17930" y="20950"/>
                  </a:cubicBezTo>
                  <a:cubicBezTo>
                    <a:pt x="17950" y="21438"/>
                    <a:pt x="17970" y="21600"/>
                    <a:pt x="17997" y="21600"/>
                  </a:cubicBezTo>
                  <a:cubicBezTo>
                    <a:pt x="18023" y="21600"/>
                    <a:pt x="18043" y="21438"/>
                    <a:pt x="18063" y="20950"/>
                  </a:cubicBezTo>
                  <a:cubicBezTo>
                    <a:pt x="18083" y="20463"/>
                    <a:pt x="18089" y="19976"/>
                    <a:pt x="18089" y="19164"/>
                  </a:cubicBezTo>
                  <a:cubicBezTo>
                    <a:pt x="18089" y="18514"/>
                    <a:pt x="18083" y="17865"/>
                    <a:pt x="18063" y="17540"/>
                  </a:cubicBezTo>
                  <a:cubicBezTo>
                    <a:pt x="18043" y="17053"/>
                    <a:pt x="18023" y="16890"/>
                    <a:pt x="17997" y="16890"/>
                  </a:cubicBezTo>
                  <a:close/>
                  <a:moveTo>
                    <a:pt x="20017" y="6171"/>
                  </a:moveTo>
                  <a:cubicBezTo>
                    <a:pt x="20037" y="7471"/>
                    <a:pt x="20043" y="8932"/>
                    <a:pt x="20043" y="10556"/>
                  </a:cubicBezTo>
                  <a:cubicBezTo>
                    <a:pt x="20043" y="12343"/>
                    <a:pt x="20030" y="13805"/>
                    <a:pt x="20010" y="15104"/>
                  </a:cubicBezTo>
                  <a:cubicBezTo>
                    <a:pt x="19990" y="16403"/>
                    <a:pt x="19964" y="17540"/>
                    <a:pt x="19924" y="18514"/>
                  </a:cubicBezTo>
                  <a:cubicBezTo>
                    <a:pt x="19891" y="19489"/>
                    <a:pt x="19845" y="20138"/>
                    <a:pt x="19798" y="20626"/>
                  </a:cubicBezTo>
                  <a:cubicBezTo>
                    <a:pt x="19752" y="21113"/>
                    <a:pt x="19699" y="21275"/>
                    <a:pt x="19646" y="21275"/>
                  </a:cubicBezTo>
                  <a:cubicBezTo>
                    <a:pt x="19593" y="21275"/>
                    <a:pt x="19540" y="21113"/>
                    <a:pt x="19494" y="20626"/>
                  </a:cubicBezTo>
                  <a:cubicBezTo>
                    <a:pt x="19447" y="20138"/>
                    <a:pt x="19408" y="19489"/>
                    <a:pt x="19368" y="18677"/>
                  </a:cubicBezTo>
                  <a:cubicBezTo>
                    <a:pt x="19335" y="17865"/>
                    <a:pt x="19308" y="16728"/>
                    <a:pt x="19288" y="15429"/>
                  </a:cubicBezTo>
                  <a:cubicBezTo>
                    <a:pt x="19268" y="14129"/>
                    <a:pt x="19255" y="12668"/>
                    <a:pt x="19255" y="10881"/>
                  </a:cubicBezTo>
                  <a:cubicBezTo>
                    <a:pt x="19255" y="9095"/>
                    <a:pt x="19268" y="7633"/>
                    <a:pt x="19288" y="6334"/>
                  </a:cubicBezTo>
                  <a:cubicBezTo>
                    <a:pt x="19308" y="5035"/>
                    <a:pt x="19335" y="3898"/>
                    <a:pt x="19374" y="2923"/>
                  </a:cubicBezTo>
                  <a:cubicBezTo>
                    <a:pt x="19408" y="1949"/>
                    <a:pt x="19454" y="1299"/>
                    <a:pt x="19500" y="812"/>
                  </a:cubicBezTo>
                  <a:cubicBezTo>
                    <a:pt x="19547" y="325"/>
                    <a:pt x="19600" y="162"/>
                    <a:pt x="19659" y="162"/>
                  </a:cubicBezTo>
                  <a:cubicBezTo>
                    <a:pt x="19712" y="162"/>
                    <a:pt x="19765" y="325"/>
                    <a:pt x="19812" y="812"/>
                  </a:cubicBezTo>
                  <a:cubicBezTo>
                    <a:pt x="19858" y="1299"/>
                    <a:pt x="19898" y="1949"/>
                    <a:pt x="19937" y="2761"/>
                  </a:cubicBezTo>
                  <a:cubicBezTo>
                    <a:pt x="19971" y="3898"/>
                    <a:pt x="20004" y="4872"/>
                    <a:pt x="20017" y="6171"/>
                  </a:cubicBezTo>
                  <a:close/>
                  <a:moveTo>
                    <a:pt x="19918" y="10881"/>
                  </a:moveTo>
                  <a:cubicBezTo>
                    <a:pt x="19918" y="9420"/>
                    <a:pt x="19911" y="8283"/>
                    <a:pt x="19898" y="7146"/>
                  </a:cubicBezTo>
                  <a:cubicBezTo>
                    <a:pt x="19884" y="6171"/>
                    <a:pt x="19865" y="5197"/>
                    <a:pt x="19838" y="4547"/>
                  </a:cubicBezTo>
                  <a:cubicBezTo>
                    <a:pt x="19812" y="3898"/>
                    <a:pt x="19785" y="3410"/>
                    <a:pt x="19752" y="3086"/>
                  </a:cubicBezTo>
                  <a:cubicBezTo>
                    <a:pt x="19719" y="2761"/>
                    <a:pt x="19686" y="2599"/>
                    <a:pt x="19653" y="2599"/>
                  </a:cubicBezTo>
                  <a:cubicBezTo>
                    <a:pt x="19620" y="2599"/>
                    <a:pt x="19586" y="2761"/>
                    <a:pt x="19553" y="3086"/>
                  </a:cubicBezTo>
                  <a:cubicBezTo>
                    <a:pt x="19520" y="3411"/>
                    <a:pt x="19494" y="3898"/>
                    <a:pt x="19467" y="4547"/>
                  </a:cubicBezTo>
                  <a:cubicBezTo>
                    <a:pt x="19441" y="5197"/>
                    <a:pt x="19421" y="6009"/>
                    <a:pt x="19408" y="6983"/>
                  </a:cubicBezTo>
                  <a:cubicBezTo>
                    <a:pt x="19394" y="7958"/>
                    <a:pt x="19388" y="9257"/>
                    <a:pt x="19388" y="10719"/>
                  </a:cubicBezTo>
                  <a:cubicBezTo>
                    <a:pt x="19388" y="12180"/>
                    <a:pt x="19394" y="13480"/>
                    <a:pt x="19408" y="14454"/>
                  </a:cubicBezTo>
                  <a:cubicBezTo>
                    <a:pt x="19421" y="15429"/>
                    <a:pt x="19441" y="16403"/>
                    <a:pt x="19467" y="17053"/>
                  </a:cubicBezTo>
                  <a:cubicBezTo>
                    <a:pt x="19494" y="17702"/>
                    <a:pt x="19520" y="18189"/>
                    <a:pt x="19553" y="18514"/>
                  </a:cubicBezTo>
                  <a:cubicBezTo>
                    <a:pt x="19586" y="18839"/>
                    <a:pt x="19620" y="19001"/>
                    <a:pt x="19653" y="19001"/>
                  </a:cubicBezTo>
                  <a:cubicBezTo>
                    <a:pt x="19686" y="19001"/>
                    <a:pt x="19719" y="18839"/>
                    <a:pt x="19752" y="18514"/>
                  </a:cubicBezTo>
                  <a:cubicBezTo>
                    <a:pt x="19785" y="18189"/>
                    <a:pt x="19812" y="17702"/>
                    <a:pt x="19838" y="17053"/>
                  </a:cubicBezTo>
                  <a:cubicBezTo>
                    <a:pt x="19865" y="16403"/>
                    <a:pt x="19884" y="15591"/>
                    <a:pt x="19898" y="14454"/>
                  </a:cubicBezTo>
                  <a:cubicBezTo>
                    <a:pt x="19911" y="13805"/>
                    <a:pt x="19918" y="12505"/>
                    <a:pt x="19918" y="10881"/>
                  </a:cubicBezTo>
                  <a:close/>
                </a:path>
              </a:pathLst>
            </a:custGeom>
            <a:solidFill>
              <a:srgbClr val="D3D3D3"/>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20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5/6/2024</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E5D95-B1A7-A10B-5EB5-A26C5A0AF493}"/>
              </a:ext>
            </a:extLst>
          </p:cNvPr>
          <p:cNvSpPr>
            <a:spLocks noGrp="1"/>
          </p:cNvSpPr>
          <p:nvPr>
            <p:ph type="title"/>
          </p:nvPr>
        </p:nvSpPr>
        <p:spPr/>
        <p:txBody>
          <a:bodyPr/>
          <a:lstStyle/>
          <a:p>
            <a:r>
              <a:rPr lang="en-US" dirty="0"/>
              <a:t>Businesswoman's Brew Break – Slide Template</a:t>
            </a:r>
          </a:p>
        </p:txBody>
      </p:sp>
      <p:grpSp>
        <p:nvGrpSpPr>
          <p:cNvPr id="15" name="Group 14">
            <a:extLst>
              <a:ext uri="{FF2B5EF4-FFF2-40B4-BE49-F238E27FC236}">
                <a16:creationId xmlns:a16="http://schemas.microsoft.com/office/drawing/2014/main" id="{34C40842-577B-9330-59AC-D30F1813CD4B}"/>
              </a:ext>
            </a:extLst>
          </p:cNvPr>
          <p:cNvGrpSpPr/>
          <p:nvPr/>
        </p:nvGrpSpPr>
        <p:grpSpPr>
          <a:xfrm>
            <a:off x="647508" y="726792"/>
            <a:ext cx="5103207" cy="5750228"/>
            <a:chOff x="647508" y="726792"/>
            <a:chExt cx="5103207" cy="5750228"/>
          </a:xfrm>
        </p:grpSpPr>
        <p:sp>
          <p:nvSpPr>
            <p:cNvPr id="14" name="Google Shape;205;p16">
              <a:extLst>
                <a:ext uri="{FF2B5EF4-FFF2-40B4-BE49-F238E27FC236}">
                  <a16:creationId xmlns:a16="http://schemas.microsoft.com/office/drawing/2014/main" id="{82CD48DA-A2B7-E628-BA18-B16947E1ED7B}"/>
                </a:ext>
              </a:extLst>
            </p:cNvPr>
            <p:cNvSpPr/>
            <p:nvPr/>
          </p:nvSpPr>
          <p:spPr>
            <a:xfrm rot="4546813">
              <a:off x="273660" y="1212240"/>
              <a:ext cx="5750228" cy="4779331"/>
            </a:xfrm>
            <a:custGeom>
              <a:avLst/>
              <a:gdLst/>
              <a:ahLst/>
              <a:cxnLst/>
              <a:rect l="l" t="t" r="r" b="b"/>
              <a:pathLst>
                <a:path w="21184" h="21286" extrusionOk="0">
                  <a:moveTo>
                    <a:pt x="18899" y="4710"/>
                  </a:moveTo>
                  <a:cubicBezTo>
                    <a:pt x="18180" y="3606"/>
                    <a:pt x="17438" y="2499"/>
                    <a:pt x="16400" y="1601"/>
                  </a:cubicBezTo>
                  <a:cubicBezTo>
                    <a:pt x="15362" y="703"/>
                    <a:pt x="13984" y="30"/>
                    <a:pt x="12510" y="1"/>
                  </a:cubicBezTo>
                  <a:cubicBezTo>
                    <a:pt x="11127" y="-23"/>
                    <a:pt x="9810" y="521"/>
                    <a:pt x="8666" y="1190"/>
                  </a:cubicBezTo>
                  <a:cubicBezTo>
                    <a:pt x="7522" y="1859"/>
                    <a:pt x="6490" y="2661"/>
                    <a:pt x="5296" y="3272"/>
                  </a:cubicBezTo>
                  <a:cubicBezTo>
                    <a:pt x="3097" y="4394"/>
                    <a:pt x="659" y="5259"/>
                    <a:pt x="201" y="7709"/>
                  </a:cubicBezTo>
                  <a:cubicBezTo>
                    <a:pt x="-5" y="8807"/>
                    <a:pt x="408" y="9877"/>
                    <a:pt x="631" y="10947"/>
                  </a:cubicBezTo>
                  <a:cubicBezTo>
                    <a:pt x="837" y="11945"/>
                    <a:pt x="670" y="12967"/>
                    <a:pt x="525" y="13965"/>
                  </a:cubicBezTo>
                  <a:cubicBezTo>
                    <a:pt x="380" y="14982"/>
                    <a:pt x="229" y="15999"/>
                    <a:pt x="84" y="17016"/>
                  </a:cubicBezTo>
                  <a:cubicBezTo>
                    <a:pt x="-33" y="17823"/>
                    <a:pt x="-117" y="18731"/>
                    <a:pt x="480" y="19366"/>
                  </a:cubicBezTo>
                  <a:cubicBezTo>
                    <a:pt x="1607" y="20560"/>
                    <a:pt x="3571" y="19920"/>
                    <a:pt x="5061" y="20125"/>
                  </a:cubicBezTo>
                  <a:cubicBezTo>
                    <a:pt x="6964" y="20393"/>
                    <a:pt x="8365" y="21577"/>
                    <a:pt x="10407" y="21219"/>
                  </a:cubicBezTo>
                  <a:cubicBezTo>
                    <a:pt x="13939" y="20593"/>
                    <a:pt x="16562" y="18010"/>
                    <a:pt x="18621" y="15665"/>
                  </a:cubicBezTo>
                  <a:cubicBezTo>
                    <a:pt x="19742" y="14385"/>
                    <a:pt x="20875" y="12981"/>
                    <a:pt x="21120" y="11357"/>
                  </a:cubicBezTo>
                  <a:cubicBezTo>
                    <a:pt x="21483" y="8903"/>
                    <a:pt x="20250" y="6787"/>
                    <a:pt x="18899" y="4710"/>
                  </a:cubicBezTo>
                  <a:close/>
                </a:path>
              </a:pathLst>
            </a:custGeom>
            <a:solidFill>
              <a:schemeClr val="bg1"/>
            </a:solidFill>
            <a:ln>
              <a:noFill/>
            </a:ln>
          </p:spPr>
          <p:txBody>
            <a:bodyPr spcFirstLastPara="1" wrap="square" lIns="28575" tIns="28575" rIns="28575" bIns="28575" anchor="ctr" anchorCtr="0">
              <a:noAutofit/>
            </a:bodyPr>
            <a:lstStyle/>
            <a:p>
              <a:pPr>
                <a:buClr>
                  <a:srgbClr val="000000"/>
                </a:buClr>
                <a:buFont typeface="Arial"/>
              </a:pPr>
              <a:endParaRPr sz="1350">
                <a:solidFill>
                  <a:schemeClr val="dk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E8B26C7D-93DE-1DED-7C80-7B0C8A510CDC}"/>
                </a:ext>
              </a:extLst>
            </p:cNvPr>
            <p:cNvGrpSpPr/>
            <p:nvPr/>
          </p:nvGrpSpPr>
          <p:grpSpPr>
            <a:xfrm>
              <a:off x="647508" y="1145913"/>
              <a:ext cx="5103207" cy="4911987"/>
              <a:chOff x="647508" y="1145913"/>
              <a:chExt cx="5103207" cy="4911987"/>
            </a:xfrm>
          </p:grpSpPr>
          <p:sp>
            <p:nvSpPr>
              <p:cNvPr id="3" name="Google Shape;208;p16">
                <a:extLst>
                  <a:ext uri="{FF2B5EF4-FFF2-40B4-BE49-F238E27FC236}">
                    <a16:creationId xmlns:a16="http://schemas.microsoft.com/office/drawing/2014/main" id="{274DE9AB-C34D-C0DF-4D96-E9242BD19D1C}"/>
                  </a:ext>
                </a:extLst>
              </p:cNvPr>
              <p:cNvSpPr/>
              <p:nvPr/>
            </p:nvSpPr>
            <p:spPr>
              <a:xfrm>
                <a:off x="647508" y="1145913"/>
                <a:ext cx="5002534" cy="4911987"/>
              </a:xfrm>
              <a:custGeom>
                <a:avLst/>
                <a:gdLst/>
                <a:ahLst/>
                <a:cxnLst/>
                <a:rect l="l" t="t" r="r" b="b"/>
                <a:pathLst>
                  <a:path w="21600" h="21580" extrusionOk="0">
                    <a:moveTo>
                      <a:pt x="8071" y="17669"/>
                    </a:moveTo>
                    <a:cubicBezTo>
                      <a:pt x="8071" y="17669"/>
                      <a:pt x="8071" y="17673"/>
                      <a:pt x="8071" y="17669"/>
                    </a:cubicBezTo>
                    <a:cubicBezTo>
                      <a:pt x="8071" y="17673"/>
                      <a:pt x="8071" y="17673"/>
                      <a:pt x="8071" y="17669"/>
                    </a:cubicBezTo>
                    <a:lnTo>
                      <a:pt x="8071" y="17669"/>
                    </a:lnTo>
                    <a:close/>
                    <a:moveTo>
                      <a:pt x="12615" y="20634"/>
                    </a:moveTo>
                    <a:cubicBezTo>
                      <a:pt x="12615" y="20634"/>
                      <a:pt x="12615" y="20634"/>
                      <a:pt x="12615" y="20634"/>
                    </a:cubicBezTo>
                    <a:cubicBezTo>
                      <a:pt x="12619" y="20634"/>
                      <a:pt x="12619" y="20634"/>
                      <a:pt x="12615" y="20634"/>
                    </a:cubicBezTo>
                    <a:cubicBezTo>
                      <a:pt x="12619" y="20634"/>
                      <a:pt x="12615" y="20634"/>
                      <a:pt x="12615" y="20634"/>
                    </a:cubicBezTo>
                    <a:close/>
                    <a:moveTo>
                      <a:pt x="18175" y="14039"/>
                    </a:moveTo>
                    <a:cubicBezTo>
                      <a:pt x="18175" y="14039"/>
                      <a:pt x="18175" y="14039"/>
                      <a:pt x="18175" y="14039"/>
                    </a:cubicBezTo>
                    <a:cubicBezTo>
                      <a:pt x="18175" y="14039"/>
                      <a:pt x="18175" y="14039"/>
                      <a:pt x="18175" y="14039"/>
                    </a:cubicBezTo>
                    <a:lnTo>
                      <a:pt x="18175" y="14039"/>
                    </a:lnTo>
                    <a:close/>
                    <a:moveTo>
                      <a:pt x="20857" y="21258"/>
                    </a:moveTo>
                    <a:cubicBezTo>
                      <a:pt x="18385" y="21258"/>
                      <a:pt x="15909" y="21262"/>
                      <a:pt x="13438" y="21262"/>
                    </a:cubicBezTo>
                    <a:cubicBezTo>
                      <a:pt x="10729" y="21262"/>
                      <a:pt x="8020" y="21262"/>
                      <a:pt x="5307" y="21262"/>
                    </a:cubicBezTo>
                    <a:cubicBezTo>
                      <a:pt x="3539" y="21262"/>
                      <a:pt x="1768" y="21262"/>
                      <a:pt x="0" y="21262"/>
                    </a:cubicBezTo>
                    <a:cubicBezTo>
                      <a:pt x="0" y="21246"/>
                      <a:pt x="0" y="21226"/>
                      <a:pt x="0" y="21210"/>
                    </a:cubicBezTo>
                    <a:cubicBezTo>
                      <a:pt x="1115" y="21210"/>
                      <a:pt x="2230" y="21210"/>
                      <a:pt x="3361" y="21210"/>
                    </a:cubicBezTo>
                    <a:cubicBezTo>
                      <a:pt x="3223" y="20948"/>
                      <a:pt x="3239" y="20679"/>
                      <a:pt x="3251" y="20409"/>
                    </a:cubicBezTo>
                    <a:cubicBezTo>
                      <a:pt x="3270" y="20393"/>
                      <a:pt x="3290" y="20381"/>
                      <a:pt x="3298" y="20353"/>
                    </a:cubicBezTo>
                    <a:cubicBezTo>
                      <a:pt x="3373" y="19898"/>
                      <a:pt x="3662" y="19556"/>
                      <a:pt x="3911" y="19198"/>
                    </a:cubicBezTo>
                    <a:cubicBezTo>
                      <a:pt x="3919" y="19186"/>
                      <a:pt x="3935" y="19178"/>
                      <a:pt x="3951" y="19190"/>
                    </a:cubicBezTo>
                    <a:cubicBezTo>
                      <a:pt x="3963" y="19093"/>
                      <a:pt x="4014" y="19025"/>
                      <a:pt x="4101" y="18985"/>
                    </a:cubicBezTo>
                    <a:cubicBezTo>
                      <a:pt x="4085" y="18908"/>
                      <a:pt x="4148" y="18872"/>
                      <a:pt x="4184" y="18824"/>
                    </a:cubicBezTo>
                    <a:cubicBezTo>
                      <a:pt x="4413" y="18518"/>
                      <a:pt x="4627" y="18200"/>
                      <a:pt x="4927" y="17959"/>
                    </a:cubicBezTo>
                    <a:lnTo>
                      <a:pt x="4927" y="17959"/>
                    </a:lnTo>
                    <a:cubicBezTo>
                      <a:pt x="4813" y="18107"/>
                      <a:pt x="4698" y="18260"/>
                      <a:pt x="4583" y="18405"/>
                    </a:cubicBezTo>
                    <a:cubicBezTo>
                      <a:pt x="4457" y="18562"/>
                      <a:pt x="4386" y="18759"/>
                      <a:pt x="4267" y="18920"/>
                    </a:cubicBezTo>
                    <a:cubicBezTo>
                      <a:pt x="4077" y="19174"/>
                      <a:pt x="3923" y="19455"/>
                      <a:pt x="3800" y="19745"/>
                    </a:cubicBezTo>
                    <a:cubicBezTo>
                      <a:pt x="3630" y="20152"/>
                      <a:pt x="3634" y="20582"/>
                      <a:pt x="3694" y="21017"/>
                    </a:cubicBezTo>
                    <a:cubicBezTo>
                      <a:pt x="3721" y="21198"/>
                      <a:pt x="3725" y="21198"/>
                      <a:pt x="3911" y="21190"/>
                    </a:cubicBezTo>
                    <a:cubicBezTo>
                      <a:pt x="3935" y="21190"/>
                      <a:pt x="3963" y="21194"/>
                      <a:pt x="3986" y="21194"/>
                    </a:cubicBezTo>
                    <a:cubicBezTo>
                      <a:pt x="4864" y="21198"/>
                      <a:pt x="5746" y="21206"/>
                      <a:pt x="6624" y="21210"/>
                    </a:cubicBezTo>
                    <a:cubicBezTo>
                      <a:pt x="6691" y="21218"/>
                      <a:pt x="6711" y="21161"/>
                      <a:pt x="6735" y="21121"/>
                    </a:cubicBezTo>
                    <a:cubicBezTo>
                      <a:pt x="6802" y="21009"/>
                      <a:pt x="6865" y="20896"/>
                      <a:pt x="6928" y="20783"/>
                    </a:cubicBezTo>
                    <a:cubicBezTo>
                      <a:pt x="6956" y="20743"/>
                      <a:pt x="6984" y="20707"/>
                      <a:pt x="7008" y="20663"/>
                    </a:cubicBezTo>
                    <a:cubicBezTo>
                      <a:pt x="7407" y="19858"/>
                      <a:pt x="7668" y="19001"/>
                      <a:pt x="7913" y="18140"/>
                    </a:cubicBezTo>
                    <a:cubicBezTo>
                      <a:pt x="7953" y="17999"/>
                      <a:pt x="8032" y="17874"/>
                      <a:pt x="8048" y="17729"/>
                    </a:cubicBezTo>
                    <a:cubicBezTo>
                      <a:pt x="8079" y="17721"/>
                      <a:pt x="8079" y="17701"/>
                      <a:pt x="8075" y="17677"/>
                    </a:cubicBezTo>
                    <a:cubicBezTo>
                      <a:pt x="8103" y="17677"/>
                      <a:pt x="8091" y="17649"/>
                      <a:pt x="8099" y="17637"/>
                    </a:cubicBezTo>
                    <a:cubicBezTo>
                      <a:pt x="8190" y="17435"/>
                      <a:pt x="8281" y="17234"/>
                      <a:pt x="8372" y="17033"/>
                    </a:cubicBezTo>
                    <a:cubicBezTo>
                      <a:pt x="8514" y="16715"/>
                      <a:pt x="8708" y="16425"/>
                      <a:pt x="8866" y="16116"/>
                    </a:cubicBezTo>
                    <a:cubicBezTo>
                      <a:pt x="8914" y="16023"/>
                      <a:pt x="8949" y="15931"/>
                      <a:pt x="8910" y="15830"/>
                    </a:cubicBezTo>
                    <a:cubicBezTo>
                      <a:pt x="8827" y="15609"/>
                      <a:pt x="8736" y="15387"/>
                      <a:pt x="8641" y="15146"/>
                    </a:cubicBezTo>
                    <a:cubicBezTo>
                      <a:pt x="8530" y="15428"/>
                      <a:pt x="8427" y="15693"/>
                      <a:pt x="8289" y="15943"/>
                    </a:cubicBezTo>
                    <a:cubicBezTo>
                      <a:pt x="8265" y="15910"/>
                      <a:pt x="8289" y="15886"/>
                      <a:pt x="8297" y="15858"/>
                    </a:cubicBezTo>
                    <a:cubicBezTo>
                      <a:pt x="8483" y="15359"/>
                      <a:pt x="8668" y="14856"/>
                      <a:pt x="8862" y="14357"/>
                    </a:cubicBezTo>
                    <a:cubicBezTo>
                      <a:pt x="8945" y="14140"/>
                      <a:pt x="9016" y="13919"/>
                      <a:pt x="9123" y="13709"/>
                    </a:cubicBezTo>
                    <a:cubicBezTo>
                      <a:pt x="9135" y="13758"/>
                      <a:pt x="9119" y="13802"/>
                      <a:pt x="9107" y="13850"/>
                    </a:cubicBezTo>
                    <a:cubicBezTo>
                      <a:pt x="8997" y="14224"/>
                      <a:pt x="8846" y="14578"/>
                      <a:pt x="8708" y="14941"/>
                    </a:cubicBezTo>
                    <a:cubicBezTo>
                      <a:pt x="8680" y="15017"/>
                      <a:pt x="8672" y="15077"/>
                      <a:pt x="8708" y="15162"/>
                    </a:cubicBezTo>
                    <a:cubicBezTo>
                      <a:pt x="8799" y="15363"/>
                      <a:pt x="8870" y="15576"/>
                      <a:pt x="8953" y="15782"/>
                    </a:cubicBezTo>
                    <a:cubicBezTo>
                      <a:pt x="8993" y="15886"/>
                      <a:pt x="8993" y="15987"/>
                      <a:pt x="8941" y="16083"/>
                    </a:cubicBezTo>
                    <a:cubicBezTo>
                      <a:pt x="8874" y="16216"/>
                      <a:pt x="8803" y="16345"/>
                      <a:pt x="8732" y="16474"/>
                    </a:cubicBezTo>
                    <a:cubicBezTo>
                      <a:pt x="8700" y="16526"/>
                      <a:pt x="8688" y="16570"/>
                      <a:pt x="8704" y="16635"/>
                    </a:cubicBezTo>
                    <a:cubicBezTo>
                      <a:pt x="8736" y="16763"/>
                      <a:pt x="8755" y="16892"/>
                      <a:pt x="8783" y="17017"/>
                    </a:cubicBezTo>
                    <a:cubicBezTo>
                      <a:pt x="8933" y="17769"/>
                      <a:pt x="9028" y="18534"/>
                      <a:pt x="9084" y="19298"/>
                    </a:cubicBezTo>
                    <a:cubicBezTo>
                      <a:pt x="9100" y="19532"/>
                      <a:pt x="9103" y="19765"/>
                      <a:pt x="9107" y="19926"/>
                    </a:cubicBezTo>
                    <a:cubicBezTo>
                      <a:pt x="9270" y="19785"/>
                      <a:pt x="9467" y="19632"/>
                      <a:pt x="9645" y="19455"/>
                    </a:cubicBezTo>
                    <a:cubicBezTo>
                      <a:pt x="9926" y="19178"/>
                      <a:pt x="10132" y="18848"/>
                      <a:pt x="10207" y="18445"/>
                    </a:cubicBezTo>
                    <a:cubicBezTo>
                      <a:pt x="10219" y="18389"/>
                      <a:pt x="10203" y="18321"/>
                      <a:pt x="10262" y="18276"/>
                    </a:cubicBezTo>
                    <a:cubicBezTo>
                      <a:pt x="10278" y="19065"/>
                      <a:pt x="10314" y="19858"/>
                      <a:pt x="10195" y="20642"/>
                    </a:cubicBezTo>
                    <a:cubicBezTo>
                      <a:pt x="10187" y="20695"/>
                      <a:pt x="10203" y="20711"/>
                      <a:pt x="10254" y="20711"/>
                    </a:cubicBezTo>
                    <a:cubicBezTo>
                      <a:pt x="10753" y="20695"/>
                      <a:pt x="11251" y="20679"/>
                      <a:pt x="11749" y="20667"/>
                    </a:cubicBezTo>
                    <a:cubicBezTo>
                      <a:pt x="11804" y="20667"/>
                      <a:pt x="11816" y="20646"/>
                      <a:pt x="11820" y="20590"/>
                    </a:cubicBezTo>
                    <a:cubicBezTo>
                      <a:pt x="11864" y="20007"/>
                      <a:pt x="11840" y="19427"/>
                      <a:pt x="11769" y="18852"/>
                    </a:cubicBezTo>
                    <a:cubicBezTo>
                      <a:pt x="11749" y="18691"/>
                      <a:pt x="11733" y="18534"/>
                      <a:pt x="11714" y="18373"/>
                    </a:cubicBezTo>
                    <a:cubicBezTo>
                      <a:pt x="11801" y="18715"/>
                      <a:pt x="11840" y="19065"/>
                      <a:pt x="11868" y="19415"/>
                    </a:cubicBezTo>
                    <a:cubicBezTo>
                      <a:pt x="11899" y="19805"/>
                      <a:pt x="11891" y="20192"/>
                      <a:pt x="11888" y="20582"/>
                    </a:cubicBezTo>
                    <a:cubicBezTo>
                      <a:pt x="11888" y="20650"/>
                      <a:pt x="11903" y="20663"/>
                      <a:pt x="11963" y="20659"/>
                    </a:cubicBezTo>
                    <a:cubicBezTo>
                      <a:pt x="12093" y="20655"/>
                      <a:pt x="12220" y="20655"/>
                      <a:pt x="12350" y="20650"/>
                    </a:cubicBezTo>
                    <a:cubicBezTo>
                      <a:pt x="12417" y="20646"/>
                      <a:pt x="12485" y="20642"/>
                      <a:pt x="12552" y="20638"/>
                    </a:cubicBezTo>
                    <a:cubicBezTo>
                      <a:pt x="12580" y="20634"/>
                      <a:pt x="12603" y="20634"/>
                      <a:pt x="12631" y="20630"/>
                    </a:cubicBezTo>
                    <a:cubicBezTo>
                      <a:pt x="12639" y="20630"/>
                      <a:pt x="12651" y="20634"/>
                      <a:pt x="12659" y="20634"/>
                    </a:cubicBezTo>
                    <a:cubicBezTo>
                      <a:pt x="12975" y="20618"/>
                      <a:pt x="13291" y="20602"/>
                      <a:pt x="13608" y="20594"/>
                    </a:cubicBezTo>
                    <a:cubicBezTo>
                      <a:pt x="13699" y="20590"/>
                      <a:pt x="13742" y="20550"/>
                      <a:pt x="13774" y="20469"/>
                    </a:cubicBezTo>
                    <a:cubicBezTo>
                      <a:pt x="13853" y="20288"/>
                      <a:pt x="13936" y="20107"/>
                      <a:pt x="14019" y="19930"/>
                    </a:cubicBezTo>
                    <a:cubicBezTo>
                      <a:pt x="14027" y="19934"/>
                      <a:pt x="14035" y="19938"/>
                      <a:pt x="14043" y="19938"/>
                    </a:cubicBezTo>
                    <a:cubicBezTo>
                      <a:pt x="13964" y="20147"/>
                      <a:pt x="13885" y="20361"/>
                      <a:pt x="13802" y="20578"/>
                    </a:cubicBezTo>
                    <a:cubicBezTo>
                      <a:pt x="13924" y="20570"/>
                      <a:pt x="14035" y="20562"/>
                      <a:pt x="14146" y="20562"/>
                    </a:cubicBezTo>
                    <a:cubicBezTo>
                      <a:pt x="14213" y="20562"/>
                      <a:pt x="14225" y="20538"/>
                      <a:pt x="14229" y="20473"/>
                    </a:cubicBezTo>
                    <a:cubicBezTo>
                      <a:pt x="14237" y="20200"/>
                      <a:pt x="14229" y="19922"/>
                      <a:pt x="14343" y="19665"/>
                    </a:cubicBezTo>
                    <a:cubicBezTo>
                      <a:pt x="14426" y="19476"/>
                      <a:pt x="14517" y="19290"/>
                      <a:pt x="14604" y="19101"/>
                    </a:cubicBezTo>
                    <a:cubicBezTo>
                      <a:pt x="14640" y="19129"/>
                      <a:pt x="14628" y="19174"/>
                      <a:pt x="14628" y="19210"/>
                    </a:cubicBezTo>
                    <a:cubicBezTo>
                      <a:pt x="14648" y="19612"/>
                      <a:pt x="14668" y="20011"/>
                      <a:pt x="14676" y="20413"/>
                    </a:cubicBezTo>
                    <a:cubicBezTo>
                      <a:pt x="14679" y="20554"/>
                      <a:pt x="14739" y="20602"/>
                      <a:pt x="14857" y="20606"/>
                    </a:cubicBezTo>
                    <a:cubicBezTo>
                      <a:pt x="15031" y="20614"/>
                      <a:pt x="15209" y="20614"/>
                      <a:pt x="15383" y="20626"/>
                    </a:cubicBezTo>
                    <a:cubicBezTo>
                      <a:pt x="15470" y="20630"/>
                      <a:pt x="15498" y="20598"/>
                      <a:pt x="15498" y="20518"/>
                    </a:cubicBezTo>
                    <a:cubicBezTo>
                      <a:pt x="15502" y="20317"/>
                      <a:pt x="15506" y="20115"/>
                      <a:pt x="15526" y="19914"/>
                    </a:cubicBezTo>
                    <a:cubicBezTo>
                      <a:pt x="15538" y="19797"/>
                      <a:pt x="15522" y="19689"/>
                      <a:pt x="15609" y="19560"/>
                    </a:cubicBezTo>
                    <a:cubicBezTo>
                      <a:pt x="15953" y="19061"/>
                      <a:pt x="16174" y="18498"/>
                      <a:pt x="16301" y="17898"/>
                    </a:cubicBezTo>
                    <a:cubicBezTo>
                      <a:pt x="16613" y="16429"/>
                      <a:pt x="16934" y="14965"/>
                      <a:pt x="17254" y="13500"/>
                    </a:cubicBezTo>
                    <a:cubicBezTo>
                      <a:pt x="17428" y="12715"/>
                      <a:pt x="17574" y="11931"/>
                      <a:pt x="17566" y="11122"/>
                    </a:cubicBezTo>
                    <a:cubicBezTo>
                      <a:pt x="17566" y="11102"/>
                      <a:pt x="17547" y="11070"/>
                      <a:pt x="17590" y="11062"/>
                    </a:cubicBezTo>
                    <a:cubicBezTo>
                      <a:pt x="17669" y="11243"/>
                      <a:pt x="17634" y="11440"/>
                      <a:pt x="17705" y="11653"/>
                    </a:cubicBezTo>
                    <a:cubicBezTo>
                      <a:pt x="17732" y="11528"/>
                      <a:pt x="17756" y="11436"/>
                      <a:pt x="17776" y="11339"/>
                    </a:cubicBezTo>
                    <a:cubicBezTo>
                      <a:pt x="17796" y="11504"/>
                      <a:pt x="17760" y="11669"/>
                      <a:pt x="17768" y="11834"/>
                    </a:cubicBezTo>
                    <a:cubicBezTo>
                      <a:pt x="17721" y="11987"/>
                      <a:pt x="17709" y="12140"/>
                      <a:pt x="17693" y="12297"/>
                    </a:cubicBezTo>
                    <a:cubicBezTo>
                      <a:pt x="17669" y="12518"/>
                      <a:pt x="17661" y="12744"/>
                      <a:pt x="17622" y="12961"/>
                    </a:cubicBezTo>
                    <a:cubicBezTo>
                      <a:pt x="17547" y="13375"/>
                      <a:pt x="17440" y="13786"/>
                      <a:pt x="17384" y="14204"/>
                    </a:cubicBezTo>
                    <a:cubicBezTo>
                      <a:pt x="17262" y="15094"/>
                      <a:pt x="17147" y="15983"/>
                      <a:pt x="17028" y="16876"/>
                    </a:cubicBezTo>
                    <a:cubicBezTo>
                      <a:pt x="17005" y="17045"/>
                      <a:pt x="16993" y="17214"/>
                      <a:pt x="16973" y="17399"/>
                    </a:cubicBezTo>
                    <a:cubicBezTo>
                      <a:pt x="17060" y="17351"/>
                      <a:pt x="17119" y="17299"/>
                      <a:pt x="17171" y="17242"/>
                    </a:cubicBezTo>
                    <a:cubicBezTo>
                      <a:pt x="17357" y="17053"/>
                      <a:pt x="17507" y="16832"/>
                      <a:pt x="17661" y="16619"/>
                    </a:cubicBezTo>
                    <a:cubicBezTo>
                      <a:pt x="18009" y="16132"/>
                      <a:pt x="18294" y="15617"/>
                      <a:pt x="18424" y="15025"/>
                    </a:cubicBezTo>
                    <a:cubicBezTo>
                      <a:pt x="18448" y="15061"/>
                      <a:pt x="18428" y="15106"/>
                      <a:pt x="18436" y="15146"/>
                    </a:cubicBezTo>
                    <a:cubicBezTo>
                      <a:pt x="18424" y="15174"/>
                      <a:pt x="18413" y="15202"/>
                      <a:pt x="18405" y="15230"/>
                    </a:cubicBezTo>
                    <a:cubicBezTo>
                      <a:pt x="18314" y="15609"/>
                      <a:pt x="18199" y="15975"/>
                      <a:pt x="18029" y="16325"/>
                    </a:cubicBezTo>
                    <a:cubicBezTo>
                      <a:pt x="17895" y="16598"/>
                      <a:pt x="17768" y="16876"/>
                      <a:pt x="17630" y="17146"/>
                    </a:cubicBezTo>
                    <a:cubicBezTo>
                      <a:pt x="17475" y="17456"/>
                      <a:pt x="17527" y="17761"/>
                      <a:pt x="17622" y="18099"/>
                    </a:cubicBezTo>
                    <a:cubicBezTo>
                      <a:pt x="17918" y="17468"/>
                      <a:pt x="18254" y="16884"/>
                      <a:pt x="18460" y="16240"/>
                    </a:cubicBezTo>
                    <a:cubicBezTo>
                      <a:pt x="18519" y="16051"/>
                      <a:pt x="18567" y="15854"/>
                      <a:pt x="18563" y="15653"/>
                    </a:cubicBezTo>
                    <a:cubicBezTo>
                      <a:pt x="18551" y="15512"/>
                      <a:pt x="18551" y="15371"/>
                      <a:pt x="18531" y="15230"/>
                    </a:cubicBezTo>
                    <a:cubicBezTo>
                      <a:pt x="18472" y="14828"/>
                      <a:pt x="18357" y="14438"/>
                      <a:pt x="18199" y="14063"/>
                    </a:cubicBezTo>
                    <a:cubicBezTo>
                      <a:pt x="18195" y="14059"/>
                      <a:pt x="18191" y="14051"/>
                      <a:pt x="18183" y="14047"/>
                    </a:cubicBezTo>
                    <a:cubicBezTo>
                      <a:pt x="18199" y="14047"/>
                      <a:pt x="18215" y="14047"/>
                      <a:pt x="18231" y="14047"/>
                    </a:cubicBezTo>
                    <a:cubicBezTo>
                      <a:pt x="18365" y="14369"/>
                      <a:pt x="18508" y="14691"/>
                      <a:pt x="18571" y="15037"/>
                    </a:cubicBezTo>
                    <a:cubicBezTo>
                      <a:pt x="18571" y="15073"/>
                      <a:pt x="18567" y="15106"/>
                      <a:pt x="18571" y="15142"/>
                    </a:cubicBezTo>
                    <a:cubicBezTo>
                      <a:pt x="18666" y="15637"/>
                      <a:pt x="18598" y="16120"/>
                      <a:pt x="18484" y="16598"/>
                    </a:cubicBezTo>
                    <a:cubicBezTo>
                      <a:pt x="18306" y="17335"/>
                      <a:pt x="18001" y="18023"/>
                      <a:pt x="17701" y="18711"/>
                    </a:cubicBezTo>
                    <a:cubicBezTo>
                      <a:pt x="17554" y="19045"/>
                      <a:pt x="17396" y="19375"/>
                      <a:pt x="17293" y="19729"/>
                    </a:cubicBezTo>
                    <a:cubicBezTo>
                      <a:pt x="17266" y="19826"/>
                      <a:pt x="17254" y="19926"/>
                      <a:pt x="17301" y="20023"/>
                    </a:cubicBezTo>
                    <a:cubicBezTo>
                      <a:pt x="17436" y="20304"/>
                      <a:pt x="17804" y="20494"/>
                      <a:pt x="18108" y="20449"/>
                    </a:cubicBezTo>
                    <a:cubicBezTo>
                      <a:pt x="18373" y="20409"/>
                      <a:pt x="18618" y="20308"/>
                      <a:pt x="18871" y="20236"/>
                    </a:cubicBezTo>
                    <a:cubicBezTo>
                      <a:pt x="18488" y="20413"/>
                      <a:pt x="18069" y="20502"/>
                      <a:pt x="17653" y="20683"/>
                    </a:cubicBezTo>
                    <a:cubicBezTo>
                      <a:pt x="17970" y="20739"/>
                      <a:pt x="18262" y="20743"/>
                      <a:pt x="18551" y="20759"/>
                    </a:cubicBezTo>
                    <a:cubicBezTo>
                      <a:pt x="18978" y="20783"/>
                      <a:pt x="19409" y="20799"/>
                      <a:pt x="19836" y="20819"/>
                    </a:cubicBezTo>
                    <a:cubicBezTo>
                      <a:pt x="20414" y="20852"/>
                      <a:pt x="20991" y="20880"/>
                      <a:pt x="21564" y="20912"/>
                    </a:cubicBezTo>
                    <a:cubicBezTo>
                      <a:pt x="21576" y="20924"/>
                      <a:pt x="21588" y="20940"/>
                      <a:pt x="21600" y="20952"/>
                    </a:cubicBezTo>
                    <a:cubicBezTo>
                      <a:pt x="20402" y="20956"/>
                      <a:pt x="19204" y="20908"/>
                      <a:pt x="18009" y="20844"/>
                    </a:cubicBezTo>
                    <a:cubicBezTo>
                      <a:pt x="16973" y="20787"/>
                      <a:pt x="15933" y="20755"/>
                      <a:pt x="14885" y="20731"/>
                    </a:cubicBezTo>
                    <a:cubicBezTo>
                      <a:pt x="14921" y="20819"/>
                      <a:pt x="14893" y="20912"/>
                      <a:pt x="14909" y="21001"/>
                    </a:cubicBezTo>
                    <a:cubicBezTo>
                      <a:pt x="14853" y="21093"/>
                      <a:pt x="14794" y="21178"/>
                      <a:pt x="14676" y="21186"/>
                    </a:cubicBezTo>
                    <a:cubicBezTo>
                      <a:pt x="14802" y="21190"/>
                      <a:pt x="14933" y="21190"/>
                      <a:pt x="15059" y="21190"/>
                    </a:cubicBezTo>
                    <a:cubicBezTo>
                      <a:pt x="16930" y="21186"/>
                      <a:pt x="18800" y="21186"/>
                      <a:pt x="20667" y="21222"/>
                    </a:cubicBezTo>
                    <a:cubicBezTo>
                      <a:pt x="20726" y="21214"/>
                      <a:pt x="20797" y="21202"/>
                      <a:pt x="20857" y="21258"/>
                    </a:cubicBezTo>
                    <a:close/>
                    <a:moveTo>
                      <a:pt x="16518" y="20663"/>
                    </a:moveTo>
                    <a:cubicBezTo>
                      <a:pt x="16621" y="20659"/>
                      <a:pt x="16728" y="20663"/>
                      <a:pt x="16839" y="20663"/>
                    </a:cubicBezTo>
                    <a:cubicBezTo>
                      <a:pt x="16783" y="20445"/>
                      <a:pt x="16716" y="20252"/>
                      <a:pt x="16526" y="20107"/>
                    </a:cubicBezTo>
                    <a:cubicBezTo>
                      <a:pt x="16506" y="20280"/>
                      <a:pt x="16491" y="20437"/>
                      <a:pt x="16475" y="20594"/>
                    </a:cubicBezTo>
                    <a:cubicBezTo>
                      <a:pt x="16467" y="20630"/>
                      <a:pt x="16463" y="20663"/>
                      <a:pt x="16518" y="20663"/>
                    </a:cubicBezTo>
                    <a:close/>
                    <a:moveTo>
                      <a:pt x="3587" y="21198"/>
                    </a:moveTo>
                    <a:cubicBezTo>
                      <a:pt x="3524" y="20856"/>
                      <a:pt x="3472" y="20514"/>
                      <a:pt x="3551" y="20168"/>
                    </a:cubicBezTo>
                    <a:cubicBezTo>
                      <a:pt x="3555" y="20156"/>
                      <a:pt x="3535" y="20139"/>
                      <a:pt x="3528" y="20123"/>
                    </a:cubicBezTo>
                    <a:cubicBezTo>
                      <a:pt x="3674" y="19677"/>
                      <a:pt x="3970" y="19311"/>
                      <a:pt x="4192" y="18904"/>
                    </a:cubicBezTo>
                    <a:cubicBezTo>
                      <a:pt x="4160" y="18932"/>
                      <a:pt x="4129" y="18956"/>
                      <a:pt x="4101" y="18985"/>
                    </a:cubicBezTo>
                    <a:cubicBezTo>
                      <a:pt x="4069" y="19065"/>
                      <a:pt x="4018" y="19133"/>
                      <a:pt x="3951" y="19190"/>
                    </a:cubicBezTo>
                    <a:cubicBezTo>
                      <a:pt x="3951" y="19190"/>
                      <a:pt x="3951" y="19190"/>
                      <a:pt x="3951" y="19190"/>
                    </a:cubicBezTo>
                    <a:cubicBezTo>
                      <a:pt x="3955" y="19218"/>
                      <a:pt x="3931" y="19238"/>
                      <a:pt x="3915" y="19258"/>
                    </a:cubicBezTo>
                    <a:cubicBezTo>
                      <a:pt x="3721" y="19528"/>
                      <a:pt x="3543" y="19805"/>
                      <a:pt x="3441" y="20127"/>
                    </a:cubicBezTo>
                    <a:cubicBezTo>
                      <a:pt x="3338" y="20453"/>
                      <a:pt x="3302" y="20779"/>
                      <a:pt x="3421" y="21109"/>
                    </a:cubicBezTo>
                    <a:cubicBezTo>
                      <a:pt x="3452" y="21190"/>
                      <a:pt x="3496" y="21234"/>
                      <a:pt x="3587" y="21198"/>
                    </a:cubicBezTo>
                    <a:close/>
                    <a:moveTo>
                      <a:pt x="8945" y="19568"/>
                    </a:moveTo>
                    <a:cubicBezTo>
                      <a:pt x="8941" y="18940"/>
                      <a:pt x="8846" y="18317"/>
                      <a:pt x="8783" y="17661"/>
                    </a:cubicBezTo>
                    <a:cubicBezTo>
                      <a:pt x="8728" y="17794"/>
                      <a:pt x="8688" y="17886"/>
                      <a:pt x="8645" y="17983"/>
                    </a:cubicBezTo>
                    <a:cubicBezTo>
                      <a:pt x="8411" y="18510"/>
                      <a:pt x="8154" y="19029"/>
                      <a:pt x="7901" y="19548"/>
                    </a:cubicBezTo>
                    <a:cubicBezTo>
                      <a:pt x="7787" y="19785"/>
                      <a:pt x="7830" y="19946"/>
                      <a:pt x="8040" y="20103"/>
                    </a:cubicBezTo>
                    <a:cubicBezTo>
                      <a:pt x="8190" y="20216"/>
                      <a:pt x="8360" y="20272"/>
                      <a:pt x="8542" y="20288"/>
                    </a:cubicBezTo>
                    <a:cubicBezTo>
                      <a:pt x="8755" y="20308"/>
                      <a:pt x="8835" y="20244"/>
                      <a:pt x="8898" y="20035"/>
                    </a:cubicBezTo>
                    <a:cubicBezTo>
                      <a:pt x="8933" y="19882"/>
                      <a:pt x="8945" y="19729"/>
                      <a:pt x="8945" y="19568"/>
                    </a:cubicBezTo>
                    <a:close/>
                    <a:moveTo>
                      <a:pt x="14529" y="20924"/>
                    </a:moveTo>
                    <a:cubicBezTo>
                      <a:pt x="14624" y="20920"/>
                      <a:pt x="14707" y="20896"/>
                      <a:pt x="14703" y="20783"/>
                    </a:cubicBezTo>
                    <a:cubicBezTo>
                      <a:pt x="14699" y="20650"/>
                      <a:pt x="14592" y="20715"/>
                      <a:pt x="14537" y="20715"/>
                    </a:cubicBezTo>
                    <a:cubicBezTo>
                      <a:pt x="13766" y="20735"/>
                      <a:pt x="12991" y="20763"/>
                      <a:pt x="12220" y="20791"/>
                    </a:cubicBezTo>
                    <a:cubicBezTo>
                      <a:pt x="12196" y="20791"/>
                      <a:pt x="12168" y="20779"/>
                      <a:pt x="12156" y="20811"/>
                    </a:cubicBezTo>
                    <a:cubicBezTo>
                      <a:pt x="12156" y="20811"/>
                      <a:pt x="12160" y="20815"/>
                      <a:pt x="12164" y="20819"/>
                    </a:cubicBezTo>
                    <a:cubicBezTo>
                      <a:pt x="12168" y="20823"/>
                      <a:pt x="12172" y="20823"/>
                      <a:pt x="12176" y="20823"/>
                    </a:cubicBezTo>
                    <a:cubicBezTo>
                      <a:pt x="12160" y="20823"/>
                      <a:pt x="12145" y="20823"/>
                      <a:pt x="12129" y="20823"/>
                    </a:cubicBezTo>
                    <a:cubicBezTo>
                      <a:pt x="12370" y="20832"/>
                      <a:pt x="12615" y="20844"/>
                      <a:pt x="12864" y="20844"/>
                    </a:cubicBezTo>
                    <a:cubicBezTo>
                      <a:pt x="12904" y="20844"/>
                      <a:pt x="12943" y="20840"/>
                      <a:pt x="12975" y="20864"/>
                    </a:cubicBezTo>
                    <a:cubicBezTo>
                      <a:pt x="12216" y="20896"/>
                      <a:pt x="11456" y="20924"/>
                      <a:pt x="10693" y="20956"/>
                    </a:cubicBezTo>
                    <a:cubicBezTo>
                      <a:pt x="11089" y="20972"/>
                      <a:pt x="11484" y="20972"/>
                      <a:pt x="11876" y="20972"/>
                    </a:cubicBezTo>
                    <a:cubicBezTo>
                      <a:pt x="12761" y="20976"/>
                      <a:pt x="13643" y="20964"/>
                      <a:pt x="14529" y="20924"/>
                    </a:cubicBezTo>
                    <a:close/>
                    <a:moveTo>
                      <a:pt x="8044" y="17725"/>
                    </a:moveTo>
                    <a:cubicBezTo>
                      <a:pt x="8044" y="17725"/>
                      <a:pt x="8044" y="17725"/>
                      <a:pt x="8044" y="17725"/>
                    </a:cubicBezTo>
                    <a:cubicBezTo>
                      <a:pt x="8044" y="17725"/>
                      <a:pt x="8044" y="17725"/>
                      <a:pt x="8044" y="17725"/>
                    </a:cubicBezTo>
                    <a:lnTo>
                      <a:pt x="8044" y="17725"/>
                    </a:lnTo>
                    <a:close/>
                    <a:moveTo>
                      <a:pt x="17266" y="21467"/>
                    </a:moveTo>
                    <a:cubicBezTo>
                      <a:pt x="17218" y="21463"/>
                      <a:pt x="17171" y="21463"/>
                      <a:pt x="17123" y="21463"/>
                    </a:cubicBezTo>
                    <a:cubicBezTo>
                      <a:pt x="15462" y="21463"/>
                      <a:pt x="13798" y="21459"/>
                      <a:pt x="12137" y="21459"/>
                    </a:cubicBezTo>
                    <a:cubicBezTo>
                      <a:pt x="8285" y="21459"/>
                      <a:pt x="4429" y="21459"/>
                      <a:pt x="577" y="21455"/>
                    </a:cubicBezTo>
                    <a:cubicBezTo>
                      <a:pt x="384" y="21455"/>
                      <a:pt x="190" y="21447"/>
                      <a:pt x="0" y="21447"/>
                    </a:cubicBezTo>
                    <a:cubicBezTo>
                      <a:pt x="0" y="21491"/>
                      <a:pt x="0" y="21536"/>
                      <a:pt x="0" y="21580"/>
                    </a:cubicBezTo>
                    <a:cubicBezTo>
                      <a:pt x="44" y="21536"/>
                      <a:pt x="99" y="21560"/>
                      <a:pt x="146" y="21560"/>
                    </a:cubicBezTo>
                    <a:cubicBezTo>
                      <a:pt x="3804" y="21560"/>
                      <a:pt x="7466" y="21560"/>
                      <a:pt x="11124" y="21560"/>
                    </a:cubicBezTo>
                    <a:cubicBezTo>
                      <a:pt x="13102" y="21560"/>
                      <a:pt x="15075" y="21560"/>
                      <a:pt x="17052" y="21560"/>
                    </a:cubicBezTo>
                    <a:cubicBezTo>
                      <a:pt x="17123" y="21560"/>
                      <a:pt x="17199" y="21560"/>
                      <a:pt x="17270" y="21556"/>
                    </a:cubicBezTo>
                    <a:cubicBezTo>
                      <a:pt x="17297" y="21556"/>
                      <a:pt x="17321" y="21536"/>
                      <a:pt x="17321" y="21508"/>
                    </a:cubicBezTo>
                    <a:cubicBezTo>
                      <a:pt x="17321" y="21463"/>
                      <a:pt x="17289" y="21471"/>
                      <a:pt x="17266" y="21467"/>
                    </a:cubicBezTo>
                    <a:close/>
                    <a:moveTo>
                      <a:pt x="7581" y="5199"/>
                    </a:moveTo>
                    <a:cubicBezTo>
                      <a:pt x="7435" y="4857"/>
                      <a:pt x="7348" y="4499"/>
                      <a:pt x="7336" y="4125"/>
                    </a:cubicBezTo>
                    <a:cubicBezTo>
                      <a:pt x="7344" y="4080"/>
                      <a:pt x="7316" y="4028"/>
                      <a:pt x="7363" y="3992"/>
                    </a:cubicBezTo>
                    <a:cubicBezTo>
                      <a:pt x="7391" y="4285"/>
                      <a:pt x="7589" y="4792"/>
                      <a:pt x="7775" y="5030"/>
                    </a:cubicBezTo>
                    <a:cubicBezTo>
                      <a:pt x="7795" y="4974"/>
                      <a:pt x="7755" y="4937"/>
                      <a:pt x="7739" y="4901"/>
                    </a:cubicBezTo>
                    <a:cubicBezTo>
                      <a:pt x="7609" y="4632"/>
                      <a:pt x="7502" y="4354"/>
                      <a:pt x="7466" y="4052"/>
                    </a:cubicBezTo>
                    <a:cubicBezTo>
                      <a:pt x="7419" y="3658"/>
                      <a:pt x="7486" y="3316"/>
                      <a:pt x="7850" y="3086"/>
                    </a:cubicBezTo>
                    <a:cubicBezTo>
                      <a:pt x="8028" y="2974"/>
                      <a:pt x="8194" y="2837"/>
                      <a:pt x="8388" y="2748"/>
                    </a:cubicBezTo>
                    <a:cubicBezTo>
                      <a:pt x="8431" y="2728"/>
                      <a:pt x="8423" y="2696"/>
                      <a:pt x="8431" y="2664"/>
                    </a:cubicBezTo>
                    <a:cubicBezTo>
                      <a:pt x="8491" y="2418"/>
                      <a:pt x="8494" y="2165"/>
                      <a:pt x="8542" y="1915"/>
                    </a:cubicBezTo>
                    <a:cubicBezTo>
                      <a:pt x="8625" y="1477"/>
                      <a:pt x="8862" y="1115"/>
                      <a:pt x="9107" y="757"/>
                    </a:cubicBezTo>
                    <a:cubicBezTo>
                      <a:pt x="9222" y="588"/>
                      <a:pt x="9345" y="427"/>
                      <a:pt x="9491" y="286"/>
                    </a:cubicBezTo>
                    <a:cubicBezTo>
                      <a:pt x="9610" y="173"/>
                      <a:pt x="9740" y="85"/>
                      <a:pt x="9906" y="68"/>
                    </a:cubicBezTo>
                    <a:cubicBezTo>
                      <a:pt x="10195" y="40"/>
                      <a:pt x="10476" y="4"/>
                      <a:pt x="10768" y="109"/>
                    </a:cubicBezTo>
                    <a:cubicBezTo>
                      <a:pt x="11065" y="213"/>
                      <a:pt x="11381" y="141"/>
                      <a:pt x="11686" y="113"/>
                    </a:cubicBezTo>
                    <a:cubicBezTo>
                      <a:pt x="11884" y="97"/>
                      <a:pt x="12077" y="56"/>
                      <a:pt x="12275" y="85"/>
                    </a:cubicBezTo>
                    <a:cubicBezTo>
                      <a:pt x="12370" y="113"/>
                      <a:pt x="12461" y="133"/>
                      <a:pt x="12560" y="97"/>
                    </a:cubicBezTo>
                    <a:cubicBezTo>
                      <a:pt x="12837" y="165"/>
                      <a:pt x="13137" y="165"/>
                      <a:pt x="13363" y="366"/>
                    </a:cubicBezTo>
                    <a:cubicBezTo>
                      <a:pt x="13521" y="507"/>
                      <a:pt x="13695" y="596"/>
                      <a:pt x="13889" y="660"/>
                    </a:cubicBezTo>
                    <a:cubicBezTo>
                      <a:pt x="14260" y="785"/>
                      <a:pt x="14545" y="1022"/>
                      <a:pt x="14743" y="1368"/>
                    </a:cubicBezTo>
                    <a:cubicBezTo>
                      <a:pt x="14830" y="1517"/>
                      <a:pt x="14929" y="1650"/>
                      <a:pt x="15008" y="1807"/>
                    </a:cubicBezTo>
                    <a:cubicBezTo>
                      <a:pt x="15198" y="2173"/>
                      <a:pt x="15233" y="2571"/>
                      <a:pt x="15316" y="2962"/>
                    </a:cubicBezTo>
                    <a:cubicBezTo>
                      <a:pt x="15221" y="2873"/>
                      <a:pt x="15162" y="2756"/>
                      <a:pt x="15122" y="2636"/>
                    </a:cubicBezTo>
                    <a:cubicBezTo>
                      <a:pt x="15134" y="2583"/>
                      <a:pt x="15126" y="2531"/>
                      <a:pt x="15114" y="2483"/>
                    </a:cubicBezTo>
                    <a:cubicBezTo>
                      <a:pt x="15027" y="2028"/>
                      <a:pt x="14822" y="1630"/>
                      <a:pt x="14549" y="1264"/>
                    </a:cubicBezTo>
                    <a:cubicBezTo>
                      <a:pt x="14331" y="974"/>
                      <a:pt x="14035" y="793"/>
                      <a:pt x="13675" y="676"/>
                    </a:cubicBezTo>
                    <a:cubicBezTo>
                      <a:pt x="13782" y="817"/>
                      <a:pt x="13896" y="914"/>
                      <a:pt x="14035" y="978"/>
                    </a:cubicBezTo>
                    <a:cubicBezTo>
                      <a:pt x="14173" y="1038"/>
                      <a:pt x="14304" y="1115"/>
                      <a:pt x="14399" y="1235"/>
                    </a:cubicBezTo>
                    <a:cubicBezTo>
                      <a:pt x="14679" y="1602"/>
                      <a:pt x="14913" y="1992"/>
                      <a:pt x="15031" y="2447"/>
                    </a:cubicBezTo>
                    <a:cubicBezTo>
                      <a:pt x="15020" y="2479"/>
                      <a:pt x="15071" y="2531"/>
                      <a:pt x="15004" y="2547"/>
                    </a:cubicBezTo>
                    <a:cubicBezTo>
                      <a:pt x="15008" y="2567"/>
                      <a:pt x="15004" y="2591"/>
                      <a:pt x="15012" y="2608"/>
                    </a:cubicBezTo>
                    <a:cubicBezTo>
                      <a:pt x="15142" y="2893"/>
                      <a:pt x="15300" y="3171"/>
                      <a:pt x="15403" y="3493"/>
                    </a:cubicBezTo>
                    <a:cubicBezTo>
                      <a:pt x="15443" y="3360"/>
                      <a:pt x="15356" y="3259"/>
                      <a:pt x="15391" y="3151"/>
                    </a:cubicBezTo>
                    <a:cubicBezTo>
                      <a:pt x="15360" y="3155"/>
                      <a:pt x="15364" y="3131"/>
                      <a:pt x="15364" y="3111"/>
                    </a:cubicBezTo>
                    <a:cubicBezTo>
                      <a:pt x="15372" y="3123"/>
                      <a:pt x="15383" y="3139"/>
                      <a:pt x="15391" y="3151"/>
                    </a:cubicBezTo>
                    <a:cubicBezTo>
                      <a:pt x="15391" y="3151"/>
                      <a:pt x="15391" y="3151"/>
                      <a:pt x="15391" y="3151"/>
                    </a:cubicBezTo>
                    <a:cubicBezTo>
                      <a:pt x="15498" y="3271"/>
                      <a:pt x="15526" y="3428"/>
                      <a:pt x="15549" y="3581"/>
                    </a:cubicBezTo>
                    <a:cubicBezTo>
                      <a:pt x="15644" y="4185"/>
                      <a:pt x="15636" y="4780"/>
                      <a:pt x="15340" y="5336"/>
                    </a:cubicBezTo>
                    <a:cubicBezTo>
                      <a:pt x="15205" y="5585"/>
                      <a:pt x="15035" y="5811"/>
                      <a:pt x="14826" y="6004"/>
                    </a:cubicBezTo>
                    <a:cubicBezTo>
                      <a:pt x="14976" y="5698"/>
                      <a:pt x="15107" y="5380"/>
                      <a:pt x="15126" y="5038"/>
                    </a:cubicBezTo>
                    <a:cubicBezTo>
                      <a:pt x="15146" y="4696"/>
                      <a:pt x="15087" y="4366"/>
                      <a:pt x="14897" y="4072"/>
                    </a:cubicBezTo>
                    <a:cubicBezTo>
                      <a:pt x="14996" y="4322"/>
                      <a:pt x="15031" y="4583"/>
                      <a:pt x="15035" y="4849"/>
                    </a:cubicBezTo>
                    <a:cubicBezTo>
                      <a:pt x="15091" y="4865"/>
                      <a:pt x="15063" y="4797"/>
                      <a:pt x="15107" y="4788"/>
                    </a:cubicBezTo>
                    <a:cubicBezTo>
                      <a:pt x="15114" y="5143"/>
                      <a:pt x="15079" y="5493"/>
                      <a:pt x="14861" y="5770"/>
                    </a:cubicBezTo>
                    <a:cubicBezTo>
                      <a:pt x="14723" y="5947"/>
                      <a:pt x="14676" y="6124"/>
                      <a:pt x="14660" y="6330"/>
                    </a:cubicBezTo>
                    <a:cubicBezTo>
                      <a:pt x="14608" y="6925"/>
                      <a:pt x="14375" y="7448"/>
                      <a:pt x="14003" y="7903"/>
                    </a:cubicBezTo>
                    <a:cubicBezTo>
                      <a:pt x="13730" y="8237"/>
                      <a:pt x="13580" y="8635"/>
                      <a:pt x="13386" y="9014"/>
                    </a:cubicBezTo>
                    <a:cubicBezTo>
                      <a:pt x="13367" y="9054"/>
                      <a:pt x="13378" y="9074"/>
                      <a:pt x="13406" y="9102"/>
                    </a:cubicBezTo>
                    <a:cubicBezTo>
                      <a:pt x="13473" y="9162"/>
                      <a:pt x="13533" y="9231"/>
                      <a:pt x="13612" y="9279"/>
                    </a:cubicBezTo>
                    <a:cubicBezTo>
                      <a:pt x="13580" y="9303"/>
                      <a:pt x="13560" y="9368"/>
                      <a:pt x="13509" y="9299"/>
                    </a:cubicBezTo>
                    <a:cubicBezTo>
                      <a:pt x="13485" y="9267"/>
                      <a:pt x="13442" y="9243"/>
                      <a:pt x="13414" y="9211"/>
                    </a:cubicBezTo>
                    <a:cubicBezTo>
                      <a:pt x="13359" y="9150"/>
                      <a:pt x="13319" y="9134"/>
                      <a:pt x="13256" y="9215"/>
                    </a:cubicBezTo>
                    <a:cubicBezTo>
                      <a:pt x="13117" y="9392"/>
                      <a:pt x="13109" y="9388"/>
                      <a:pt x="13236" y="9573"/>
                    </a:cubicBezTo>
                    <a:cubicBezTo>
                      <a:pt x="13268" y="9617"/>
                      <a:pt x="13280" y="9690"/>
                      <a:pt x="13347" y="9690"/>
                    </a:cubicBezTo>
                    <a:cubicBezTo>
                      <a:pt x="13608" y="9685"/>
                      <a:pt x="13861" y="9742"/>
                      <a:pt x="14118" y="9786"/>
                    </a:cubicBezTo>
                    <a:cubicBezTo>
                      <a:pt x="14146" y="9790"/>
                      <a:pt x="14161" y="9830"/>
                      <a:pt x="14201" y="9810"/>
                    </a:cubicBezTo>
                    <a:cubicBezTo>
                      <a:pt x="14165" y="9770"/>
                      <a:pt x="14130" y="9734"/>
                      <a:pt x="14078" y="9714"/>
                    </a:cubicBezTo>
                    <a:cubicBezTo>
                      <a:pt x="14078" y="9714"/>
                      <a:pt x="14074" y="9710"/>
                      <a:pt x="14074" y="9710"/>
                    </a:cubicBezTo>
                    <a:cubicBezTo>
                      <a:pt x="14063" y="9633"/>
                      <a:pt x="13983" y="9605"/>
                      <a:pt x="13940" y="9521"/>
                    </a:cubicBezTo>
                    <a:cubicBezTo>
                      <a:pt x="14047" y="9585"/>
                      <a:pt x="14134" y="9637"/>
                      <a:pt x="14221" y="9694"/>
                    </a:cubicBezTo>
                    <a:cubicBezTo>
                      <a:pt x="14201" y="9750"/>
                      <a:pt x="14225" y="9778"/>
                      <a:pt x="14276" y="9798"/>
                    </a:cubicBezTo>
                    <a:cubicBezTo>
                      <a:pt x="14339" y="9826"/>
                      <a:pt x="14399" y="9859"/>
                      <a:pt x="14458" y="9895"/>
                    </a:cubicBezTo>
                    <a:cubicBezTo>
                      <a:pt x="14486" y="9915"/>
                      <a:pt x="14517" y="9931"/>
                      <a:pt x="14513" y="9983"/>
                    </a:cubicBezTo>
                    <a:cubicBezTo>
                      <a:pt x="14505" y="10172"/>
                      <a:pt x="14513" y="10357"/>
                      <a:pt x="14502" y="10547"/>
                    </a:cubicBezTo>
                    <a:cubicBezTo>
                      <a:pt x="14474" y="11029"/>
                      <a:pt x="14383" y="11492"/>
                      <a:pt x="14067" y="11878"/>
                    </a:cubicBezTo>
                    <a:cubicBezTo>
                      <a:pt x="14035" y="11915"/>
                      <a:pt x="14031" y="11955"/>
                      <a:pt x="14039" y="11999"/>
                    </a:cubicBezTo>
                    <a:cubicBezTo>
                      <a:pt x="14126" y="12583"/>
                      <a:pt x="14181" y="13170"/>
                      <a:pt x="14233" y="13754"/>
                    </a:cubicBezTo>
                    <a:cubicBezTo>
                      <a:pt x="14296" y="14466"/>
                      <a:pt x="14335" y="15182"/>
                      <a:pt x="14379" y="15894"/>
                    </a:cubicBezTo>
                    <a:cubicBezTo>
                      <a:pt x="14383" y="15935"/>
                      <a:pt x="14403" y="15983"/>
                      <a:pt x="14359" y="16015"/>
                    </a:cubicBezTo>
                    <a:cubicBezTo>
                      <a:pt x="14217" y="14675"/>
                      <a:pt x="14086" y="13331"/>
                      <a:pt x="13916" y="11991"/>
                    </a:cubicBezTo>
                    <a:cubicBezTo>
                      <a:pt x="13877" y="12003"/>
                      <a:pt x="13873" y="12031"/>
                      <a:pt x="13869" y="12056"/>
                    </a:cubicBezTo>
                    <a:cubicBezTo>
                      <a:pt x="13837" y="12265"/>
                      <a:pt x="13825" y="12269"/>
                      <a:pt x="13620" y="12313"/>
                    </a:cubicBezTo>
                    <a:cubicBezTo>
                      <a:pt x="13323" y="12373"/>
                      <a:pt x="13022" y="12365"/>
                      <a:pt x="12722" y="12365"/>
                    </a:cubicBezTo>
                    <a:cubicBezTo>
                      <a:pt x="12453" y="12365"/>
                      <a:pt x="12184" y="12333"/>
                      <a:pt x="11923" y="12261"/>
                    </a:cubicBezTo>
                    <a:cubicBezTo>
                      <a:pt x="11812" y="12233"/>
                      <a:pt x="11721" y="12188"/>
                      <a:pt x="11725" y="12047"/>
                    </a:cubicBezTo>
                    <a:cubicBezTo>
                      <a:pt x="11725" y="12027"/>
                      <a:pt x="11729" y="12003"/>
                      <a:pt x="11694" y="11991"/>
                    </a:cubicBezTo>
                    <a:cubicBezTo>
                      <a:pt x="11587" y="11947"/>
                      <a:pt x="11508" y="11854"/>
                      <a:pt x="11464" y="11754"/>
                    </a:cubicBezTo>
                    <a:cubicBezTo>
                      <a:pt x="11366" y="11532"/>
                      <a:pt x="11192" y="11432"/>
                      <a:pt x="10978" y="11355"/>
                    </a:cubicBezTo>
                    <a:cubicBezTo>
                      <a:pt x="10725" y="11267"/>
                      <a:pt x="10511" y="11106"/>
                      <a:pt x="10282" y="10973"/>
                    </a:cubicBezTo>
                    <a:cubicBezTo>
                      <a:pt x="10282" y="10989"/>
                      <a:pt x="10274" y="10997"/>
                      <a:pt x="10258" y="11001"/>
                    </a:cubicBezTo>
                    <a:cubicBezTo>
                      <a:pt x="10250" y="11009"/>
                      <a:pt x="10238" y="11021"/>
                      <a:pt x="10238" y="11021"/>
                    </a:cubicBezTo>
                    <a:cubicBezTo>
                      <a:pt x="10215" y="11009"/>
                      <a:pt x="10234" y="10997"/>
                      <a:pt x="10242" y="10985"/>
                    </a:cubicBezTo>
                    <a:lnTo>
                      <a:pt x="10242" y="10985"/>
                    </a:lnTo>
                    <a:cubicBezTo>
                      <a:pt x="10250" y="10977"/>
                      <a:pt x="10258" y="10969"/>
                      <a:pt x="10270" y="10957"/>
                    </a:cubicBezTo>
                    <a:lnTo>
                      <a:pt x="10270" y="10957"/>
                    </a:lnTo>
                    <a:cubicBezTo>
                      <a:pt x="10357" y="10877"/>
                      <a:pt x="10408" y="10949"/>
                      <a:pt x="10480" y="10993"/>
                    </a:cubicBezTo>
                    <a:cubicBezTo>
                      <a:pt x="10733" y="11142"/>
                      <a:pt x="10994" y="11279"/>
                      <a:pt x="11279" y="11432"/>
                    </a:cubicBezTo>
                    <a:cubicBezTo>
                      <a:pt x="11223" y="11291"/>
                      <a:pt x="11192" y="11174"/>
                      <a:pt x="11180" y="11050"/>
                    </a:cubicBezTo>
                    <a:cubicBezTo>
                      <a:pt x="11168" y="10937"/>
                      <a:pt x="11112" y="10881"/>
                      <a:pt x="10998" y="10860"/>
                    </a:cubicBezTo>
                    <a:cubicBezTo>
                      <a:pt x="10875" y="10840"/>
                      <a:pt x="10760" y="10784"/>
                      <a:pt x="10642" y="10748"/>
                    </a:cubicBezTo>
                    <a:cubicBezTo>
                      <a:pt x="10555" y="10724"/>
                      <a:pt x="10464" y="10679"/>
                      <a:pt x="10373" y="10716"/>
                    </a:cubicBezTo>
                    <a:cubicBezTo>
                      <a:pt x="10167" y="10796"/>
                      <a:pt x="9962" y="10881"/>
                      <a:pt x="9756" y="10973"/>
                    </a:cubicBezTo>
                    <a:cubicBezTo>
                      <a:pt x="9582" y="11054"/>
                      <a:pt x="9448" y="11166"/>
                      <a:pt x="9483" y="11396"/>
                    </a:cubicBezTo>
                    <a:cubicBezTo>
                      <a:pt x="9424" y="11202"/>
                      <a:pt x="9475" y="11078"/>
                      <a:pt x="9669" y="10969"/>
                    </a:cubicBezTo>
                    <a:cubicBezTo>
                      <a:pt x="9879" y="10848"/>
                      <a:pt x="10104" y="10772"/>
                      <a:pt x="10325" y="10683"/>
                    </a:cubicBezTo>
                    <a:cubicBezTo>
                      <a:pt x="10416" y="10647"/>
                      <a:pt x="10507" y="10643"/>
                      <a:pt x="10602" y="10679"/>
                    </a:cubicBezTo>
                    <a:cubicBezTo>
                      <a:pt x="10828" y="10760"/>
                      <a:pt x="11053" y="10836"/>
                      <a:pt x="11279" y="10913"/>
                    </a:cubicBezTo>
                    <a:cubicBezTo>
                      <a:pt x="11199" y="10913"/>
                      <a:pt x="11219" y="10961"/>
                      <a:pt x="11227" y="11013"/>
                    </a:cubicBezTo>
                    <a:cubicBezTo>
                      <a:pt x="11271" y="11367"/>
                      <a:pt x="11437" y="11661"/>
                      <a:pt x="11670" y="11919"/>
                    </a:cubicBezTo>
                    <a:cubicBezTo>
                      <a:pt x="11686" y="11935"/>
                      <a:pt x="11698" y="11979"/>
                      <a:pt x="11757" y="11943"/>
                    </a:cubicBezTo>
                    <a:cubicBezTo>
                      <a:pt x="11512" y="11641"/>
                      <a:pt x="11385" y="11287"/>
                      <a:pt x="11294" y="10913"/>
                    </a:cubicBezTo>
                    <a:cubicBezTo>
                      <a:pt x="11381" y="10901"/>
                      <a:pt x="11472" y="10893"/>
                      <a:pt x="11555" y="10852"/>
                    </a:cubicBezTo>
                    <a:cubicBezTo>
                      <a:pt x="11603" y="10828"/>
                      <a:pt x="11678" y="10752"/>
                      <a:pt x="11619" y="10724"/>
                    </a:cubicBezTo>
                    <a:cubicBezTo>
                      <a:pt x="11460" y="10655"/>
                      <a:pt x="11425" y="10478"/>
                      <a:pt x="11290" y="10398"/>
                    </a:cubicBezTo>
                    <a:cubicBezTo>
                      <a:pt x="11290" y="10398"/>
                      <a:pt x="11290" y="10398"/>
                      <a:pt x="11290" y="10398"/>
                    </a:cubicBezTo>
                    <a:cubicBezTo>
                      <a:pt x="11215" y="10378"/>
                      <a:pt x="11152" y="10329"/>
                      <a:pt x="11089" y="10289"/>
                    </a:cubicBezTo>
                    <a:cubicBezTo>
                      <a:pt x="10729" y="10044"/>
                      <a:pt x="10377" y="10015"/>
                      <a:pt x="9993" y="10249"/>
                    </a:cubicBezTo>
                    <a:cubicBezTo>
                      <a:pt x="9689" y="10434"/>
                      <a:pt x="9341" y="10535"/>
                      <a:pt x="9005" y="10643"/>
                    </a:cubicBezTo>
                    <a:cubicBezTo>
                      <a:pt x="9475" y="10394"/>
                      <a:pt x="9954" y="10172"/>
                      <a:pt x="10448" y="9987"/>
                    </a:cubicBezTo>
                    <a:cubicBezTo>
                      <a:pt x="10195" y="9875"/>
                      <a:pt x="9942" y="9794"/>
                      <a:pt x="9665" y="9939"/>
                    </a:cubicBezTo>
                    <a:cubicBezTo>
                      <a:pt x="9408" y="10076"/>
                      <a:pt x="9131" y="10168"/>
                      <a:pt x="8858" y="10261"/>
                    </a:cubicBezTo>
                    <a:cubicBezTo>
                      <a:pt x="8799" y="10281"/>
                      <a:pt x="8748" y="10329"/>
                      <a:pt x="8661" y="10301"/>
                    </a:cubicBezTo>
                    <a:cubicBezTo>
                      <a:pt x="9009" y="10148"/>
                      <a:pt x="9345" y="10003"/>
                      <a:pt x="9681" y="9859"/>
                    </a:cubicBezTo>
                    <a:cubicBezTo>
                      <a:pt x="9867" y="9778"/>
                      <a:pt x="10053" y="9762"/>
                      <a:pt x="10242" y="9846"/>
                    </a:cubicBezTo>
                    <a:cubicBezTo>
                      <a:pt x="10468" y="9943"/>
                      <a:pt x="10693" y="10036"/>
                      <a:pt x="10915" y="10132"/>
                    </a:cubicBezTo>
                    <a:cubicBezTo>
                      <a:pt x="11006" y="10172"/>
                      <a:pt x="11116" y="10273"/>
                      <a:pt x="11176" y="10249"/>
                    </a:cubicBezTo>
                    <a:cubicBezTo>
                      <a:pt x="11263" y="10213"/>
                      <a:pt x="11207" y="10060"/>
                      <a:pt x="11247" y="9967"/>
                    </a:cubicBezTo>
                    <a:cubicBezTo>
                      <a:pt x="11279" y="9891"/>
                      <a:pt x="11279" y="9830"/>
                      <a:pt x="11219" y="9770"/>
                    </a:cubicBezTo>
                    <a:cubicBezTo>
                      <a:pt x="11219" y="9770"/>
                      <a:pt x="11219" y="9770"/>
                      <a:pt x="11219" y="9770"/>
                    </a:cubicBezTo>
                    <a:cubicBezTo>
                      <a:pt x="10978" y="9593"/>
                      <a:pt x="10713" y="9476"/>
                      <a:pt x="10428" y="9392"/>
                    </a:cubicBezTo>
                    <a:cubicBezTo>
                      <a:pt x="10207" y="9327"/>
                      <a:pt x="9993" y="9331"/>
                      <a:pt x="9780" y="9420"/>
                    </a:cubicBezTo>
                    <a:cubicBezTo>
                      <a:pt x="9554" y="9512"/>
                      <a:pt x="9325" y="9593"/>
                      <a:pt x="9096" y="9673"/>
                    </a:cubicBezTo>
                    <a:cubicBezTo>
                      <a:pt x="8854" y="9754"/>
                      <a:pt x="8613" y="9830"/>
                      <a:pt x="8372" y="9907"/>
                    </a:cubicBezTo>
                    <a:cubicBezTo>
                      <a:pt x="8819" y="9681"/>
                      <a:pt x="9285" y="9516"/>
                      <a:pt x="9752" y="9352"/>
                    </a:cubicBezTo>
                    <a:cubicBezTo>
                      <a:pt x="10136" y="9211"/>
                      <a:pt x="10531" y="9098"/>
                      <a:pt x="10899" y="8913"/>
                    </a:cubicBezTo>
                    <a:cubicBezTo>
                      <a:pt x="11057" y="8832"/>
                      <a:pt x="11132" y="8712"/>
                      <a:pt x="11156" y="8539"/>
                    </a:cubicBezTo>
                    <a:cubicBezTo>
                      <a:pt x="10934" y="8663"/>
                      <a:pt x="10820" y="8663"/>
                      <a:pt x="10673" y="8543"/>
                    </a:cubicBezTo>
                    <a:cubicBezTo>
                      <a:pt x="10673" y="8543"/>
                      <a:pt x="10673" y="8543"/>
                      <a:pt x="10673" y="8543"/>
                    </a:cubicBezTo>
                    <a:cubicBezTo>
                      <a:pt x="10610" y="8515"/>
                      <a:pt x="10543" y="8515"/>
                      <a:pt x="10476" y="8511"/>
                    </a:cubicBezTo>
                    <a:cubicBezTo>
                      <a:pt x="10270" y="8502"/>
                      <a:pt x="10068" y="8555"/>
                      <a:pt x="9867" y="8579"/>
                    </a:cubicBezTo>
                    <a:cubicBezTo>
                      <a:pt x="9531" y="8619"/>
                      <a:pt x="9258" y="8780"/>
                      <a:pt x="9024" y="9022"/>
                    </a:cubicBezTo>
                    <a:cubicBezTo>
                      <a:pt x="8862" y="9187"/>
                      <a:pt x="8684" y="9335"/>
                      <a:pt x="8487" y="9456"/>
                    </a:cubicBezTo>
                    <a:cubicBezTo>
                      <a:pt x="8479" y="9464"/>
                      <a:pt x="8471" y="9472"/>
                      <a:pt x="8463" y="9480"/>
                    </a:cubicBezTo>
                    <a:cubicBezTo>
                      <a:pt x="8463" y="9480"/>
                      <a:pt x="8463" y="9480"/>
                      <a:pt x="8463" y="9480"/>
                    </a:cubicBezTo>
                    <a:cubicBezTo>
                      <a:pt x="8443" y="9504"/>
                      <a:pt x="8419" y="9508"/>
                      <a:pt x="8392" y="9504"/>
                    </a:cubicBezTo>
                    <a:cubicBezTo>
                      <a:pt x="8404" y="9468"/>
                      <a:pt x="8435" y="9484"/>
                      <a:pt x="8463" y="9480"/>
                    </a:cubicBezTo>
                    <a:cubicBezTo>
                      <a:pt x="8459" y="9456"/>
                      <a:pt x="8467" y="9452"/>
                      <a:pt x="8491" y="9452"/>
                    </a:cubicBezTo>
                    <a:cubicBezTo>
                      <a:pt x="8487" y="9404"/>
                      <a:pt x="8530" y="9392"/>
                      <a:pt x="8558" y="9372"/>
                    </a:cubicBezTo>
                    <a:cubicBezTo>
                      <a:pt x="8799" y="9170"/>
                      <a:pt x="9036" y="8965"/>
                      <a:pt x="9262" y="8748"/>
                    </a:cubicBezTo>
                    <a:cubicBezTo>
                      <a:pt x="9353" y="8684"/>
                      <a:pt x="9448" y="8627"/>
                      <a:pt x="9554" y="8591"/>
                    </a:cubicBezTo>
                    <a:cubicBezTo>
                      <a:pt x="9578" y="8583"/>
                      <a:pt x="9629" y="8583"/>
                      <a:pt x="9606" y="8539"/>
                    </a:cubicBezTo>
                    <a:cubicBezTo>
                      <a:pt x="9566" y="8466"/>
                      <a:pt x="9554" y="8370"/>
                      <a:pt x="9451" y="8354"/>
                    </a:cubicBezTo>
                    <a:cubicBezTo>
                      <a:pt x="9317" y="8265"/>
                      <a:pt x="9238" y="8382"/>
                      <a:pt x="9159" y="8450"/>
                    </a:cubicBezTo>
                    <a:cubicBezTo>
                      <a:pt x="9107" y="8490"/>
                      <a:pt x="9080" y="8494"/>
                      <a:pt x="9028" y="8474"/>
                    </a:cubicBezTo>
                    <a:cubicBezTo>
                      <a:pt x="8842" y="8402"/>
                      <a:pt x="8661" y="8317"/>
                      <a:pt x="8498" y="8197"/>
                    </a:cubicBezTo>
                    <a:cubicBezTo>
                      <a:pt x="8498" y="8181"/>
                      <a:pt x="8487" y="8173"/>
                      <a:pt x="8471" y="8168"/>
                    </a:cubicBezTo>
                    <a:cubicBezTo>
                      <a:pt x="8471" y="8152"/>
                      <a:pt x="8463" y="8144"/>
                      <a:pt x="8443" y="8144"/>
                    </a:cubicBezTo>
                    <a:cubicBezTo>
                      <a:pt x="8443" y="8128"/>
                      <a:pt x="8431" y="8120"/>
                      <a:pt x="8415" y="8120"/>
                    </a:cubicBezTo>
                    <a:cubicBezTo>
                      <a:pt x="8407" y="8092"/>
                      <a:pt x="8396" y="8072"/>
                      <a:pt x="8364" y="8068"/>
                    </a:cubicBezTo>
                    <a:cubicBezTo>
                      <a:pt x="8360" y="8032"/>
                      <a:pt x="8336" y="8012"/>
                      <a:pt x="8309" y="7991"/>
                    </a:cubicBezTo>
                    <a:cubicBezTo>
                      <a:pt x="8305" y="7971"/>
                      <a:pt x="8297" y="7959"/>
                      <a:pt x="8277" y="7955"/>
                    </a:cubicBezTo>
                    <a:cubicBezTo>
                      <a:pt x="8119" y="7698"/>
                      <a:pt x="8067" y="7408"/>
                      <a:pt x="8052" y="7110"/>
                    </a:cubicBezTo>
                    <a:cubicBezTo>
                      <a:pt x="8040" y="6861"/>
                      <a:pt x="8032" y="6615"/>
                      <a:pt x="8036" y="6366"/>
                    </a:cubicBezTo>
                    <a:cubicBezTo>
                      <a:pt x="8040" y="6205"/>
                      <a:pt x="7976" y="6060"/>
                      <a:pt x="7909" y="5919"/>
                    </a:cubicBezTo>
                    <a:cubicBezTo>
                      <a:pt x="7862" y="5823"/>
                      <a:pt x="7806" y="5730"/>
                      <a:pt x="7783" y="5625"/>
                    </a:cubicBezTo>
                    <a:cubicBezTo>
                      <a:pt x="7316" y="5911"/>
                      <a:pt x="7110" y="6531"/>
                      <a:pt x="7288" y="7102"/>
                    </a:cubicBezTo>
                    <a:cubicBezTo>
                      <a:pt x="7320" y="7203"/>
                      <a:pt x="7363" y="7299"/>
                      <a:pt x="7407" y="7408"/>
                    </a:cubicBezTo>
                    <a:cubicBezTo>
                      <a:pt x="7288" y="7275"/>
                      <a:pt x="7197" y="7054"/>
                      <a:pt x="7134" y="6740"/>
                    </a:cubicBezTo>
                    <a:cubicBezTo>
                      <a:pt x="7099" y="6845"/>
                      <a:pt x="7182" y="6937"/>
                      <a:pt x="7134" y="7046"/>
                    </a:cubicBezTo>
                    <a:cubicBezTo>
                      <a:pt x="6984" y="6487"/>
                      <a:pt x="7059" y="5992"/>
                      <a:pt x="7502" y="5605"/>
                    </a:cubicBezTo>
                    <a:cubicBezTo>
                      <a:pt x="7624" y="5460"/>
                      <a:pt x="7652" y="5368"/>
                      <a:pt x="7581" y="5199"/>
                    </a:cubicBezTo>
                    <a:close/>
                    <a:moveTo>
                      <a:pt x="8894" y="8177"/>
                    </a:moveTo>
                    <a:cubicBezTo>
                      <a:pt x="8763" y="7987"/>
                      <a:pt x="8665" y="7778"/>
                      <a:pt x="8542" y="7581"/>
                    </a:cubicBezTo>
                    <a:cubicBezTo>
                      <a:pt x="8621" y="7802"/>
                      <a:pt x="8736" y="8004"/>
                      <a:pt x="8894" y="8177"/>
                    </a:cubicBezTo>
                    <a:close/>
                    <a:moveTo>
                      <a:pt x="10571" y="8366"/>
                    </a:moveTo>
                    <a:cubicBezTo>
                      <a:pt x="10563" y="8313"/>
                      <a:pt x="10503" y="8301"/>
                      <a:pt x="10515" y="8253"/>
                    </a:cubicBezTo>
                    <a:cubicBezTo>
                      <a:pt x="10440" y="8229"/>
                      <a:pt x="10401" y="8177"/>
                      <a:pt x="10389" y="8096"/>
                    </a:cubicBezTo>
                    <a:cubicBezTo>
                      <a:pt x="10345" y="8108"/>
                      <a:pt x="10345" y="8072"/>
                      <a:pt x="10337" y="8044"/>
                    </a:cubicBezTo>
                    <a:cubicBezTo>
                      <a:pt x="10310" y="8040"/>
                      <a:pt x="10302" y="8016"/>
                      <a:pt x="10286" y="7995"/>
                    </a:cubicBezTo>
                    <a:cubicBezTo>
                      <a:pt x="10025" y="7641"/>
                      <a:pt x="9910" y="7223"/>
                      <a:pt x="9780" y="6812"/>
                    </a:cubicBezTo>
                    <a:cubicBezTo>
                      <a:pt x="9736" y="6676"/>
                      <a:pt x="9732" y="6527"/>
                      <a:pt x="9701" y="6386"/>
                    </a:cubicBezTo>
                    <a:cubicBezTo>
                      <a:pt x="9697" y="6362"/>
                      <a:pt x="9720" y="6293"/>
                      <a:pt x="9649" y="6309"/>
                    </a:cubicBezTo>
                    <a:cubicBezTo>
                      <a:pt x="9598" y="6322"/>
                      <a:pt x="9590" y="6362"/>
                      <a:pt x="9594" y="6410"/>
                    </a:cubicBezTo>
                    <a:cubicBezTo>
                      <a:pt x="9618" y="6611"/>
                      <a:pt x="9626" y="6816"/>
                      <a:pt x="9645" y="7022"/>
                    </a:cubicBezTo>
                    <a:cubicBezTo>
                      <a:pt x="9673" y="7336"/>
                      <a:pt x="9669" y="7645"/>
                      <a:pt x="9653" y="7959"/>
                    </a:cubicBezTo>
                    <a:cubicBezTo>
                      <a:pt x="9645" y="8092"/>
                      <a:pt x="9618" y="8229"/>
                      <a:pt x="9618" y="8362"/>
                    </a:cubicBezTo>
                    <a:cubicBezTo>
                      <a:pt x="9618" y="8527"/>
                      <a:pt x="9645" y="8543"/>
                      <a:pt x="9796" y="8502"/>
                    </a:cubicBezTo>
                    <a:cubicBezTo>
                      <a:pt x="9823" y="8494"/>
                      <a:pt x="9855" y="8490"/>
                      <a:pt x="9883" y="8482"/>
                    </a:cubicBezTo>
                    <a:cubicBezTo>
                      <a:pt x="10112" y="8446"/>
                      <a:pt x="10341" y="8406"/>
                      <a:pt x="10571" y="8366"/>
                    </a:cubicBezTo>
                    <a:close/>
                    <a:moveTo>
                      <a:pt x="11128" y="8442"/>
                    </a:moveTo>
                    <a:cubicBezTo>
                      <a:pt x="11120" y="8414"/>
                      <a:pt x="11093" y="8410"/>
                      <a:pt x="11065" y="8410"/>
                    </a:cubicBezTo>
                    <a:cubicBezTo>
                      <a:pt x="10946" y="8410"/>
                      <a:pt x="10832" y="8434"/>
                      <a:pt x="10713" y="8458"/>
                    </a:cubicBezTo>
                    <a:cubicBezTo>
                      <a:pt x="10670" y="8466"/>
                      <a:pt x="10681" y="8494"/>
                      <a:pt x="10673" y="8515"/>
                    </a:cubicBezTo>
                    <a:cubicBezTo>
                      <a:pt x="10709" y="8498"/>
                      <a:pt x="10733" y="8535"/>
                      <a:pt x="10757" y="8547"/>
                    </a:cubicBezTo>
                    <a:cubicBezTo>
                      <a:pt x="10875" y="8595"/>
                      <a:pt x="10982" y="8551"/>
                      <a:pt x="11085" y="8502"/>
                    </a:cubicBezTo>
                    <a:cubicBezTo>
                      <a:pt x="11108" y="8490"/>
                      <a:pt x="11136" y="8470"/>
                      <a:pt x="11128" y="8442"/>
                    </a:cubicBezTo>
                    <a:close/>
                    <a:moveTo>
                      <a:pt x="11524" y="9778"/>
                    </a:moveTo>
                    <a:cubicBezTo>
                      <a:pt x="11686" y="9742"/>
                      <a:pt x="11848" y="9710"/>
                      <a:pt x="12014" y="9694"/>
                    </a:cubicBezTo>
                    <a:cubicBezTo>
                      <a:pt x="12267" y="9665"/>
                      <a:pt x="12524" y="9649"/>
                      <a:pt x="12789" y="9645"/>
                    </a:cubicBezTo>
                    <a:cubicBezTo>
                      <a:pt x="12785" y="9569"/>
                      <a:pt x="12781" y="9533"/>
                      <a:pt x="12781" y="9492"/>
                    </a:cubicBezTo>
                    <a:cubicBezTo>
                      <a:pt x="12469" y="9569"/>
                      <a:pt x="12180" y="9521"/>
                      <a:pt x="11903" y="9392"/>
                    </a:cubicBezTo>
                    <a:cubicBezTo>
                      <a:pt x="11630" y="9263"/>
                      <a:pt x="11389" y="9082"/>
                      <a:pt x="11148" y="8901"/>
                    </a:cubicBezTo>
                    <a:cubicBezTo>
                      <a:pt x="11097" y="8865"/>
                      <a:pt x="11065" y="8853"/>
                      <a:pt x="11006" y="8897"/>
                    </a:cubicBezTo>
                    <a:cubicBezTo>
                      <a:pt x="10871" y="8997"/>
                      <a:pt x="10717" y="9066"/>
                      <a:pt x="10563" y="9126"/>
                    </a:cubicBezTo>
                    <a:cubicBezTo>
                      <a:pt x="10436" y="9174"/>
                      <a:pt x="10306" y="9219"/>
                      <a:pt x="10171" y="9267"/>
                    </a:cubicBezTo>
                    <a:cubicBezTo>
                      <a:pt x="10551" y="9311"/>
                      <a:pt x="10879" y="9456"/>
                      <a:pt x="11180" y="9677"/>
                    </a:cubicBezTo>
                    <a:cubicBezTo>
                      <a:pt x="11195" y="9690"/>
                      <a:pt x="11243" y="9702"/>
                      <a:pt x="11235" y="9734"/>
                    </a:cubicBezTo>
                    <a:cubicBezTo>
                      <a:pt x="11243" y="9730"/>
                      <a:pt x="11247" y="9734"/>
                      <a:pt x="11255" y="9738"/>
                    </a:cubicBezTo>
                    <a:cubicBezTo>
                      <a:pt x="11330" y="9814"/>
                      <a:pt x="11421" y="9802"/>
                      <a:pt x="11524" y="9778"/>
                    </a:cubicBezTo>
                    <a:close/>
                    <a:moveTo>
                      <a:pt x="11895" y="9814"/>
                    </a:moveTo>
                    <a:cubicBezTo>
                      <a:pt x="11717" y="9834"/>
                      <a:pt x="11547" y="9903"/>
                      <a:pt x="11362" y="9875"/>
                    </a:cubicBezTo>
                    <a:cubicBezTo>
                      <a:pt x="11358" y="9871"/>
                      <a:pt x="11354" y="9867"/>
                      <a:pt x="11350" y="9867"/>
                    </a:cubicBezTo>
                    <a:cubicBezTo>
                      <a:pt x="11346" y="9867"/>
                      <a:pt x="11338" y="9867"/>
                      <a:pt x="11338" y="9871"/>
                    </a:cubicBezTo>
                    <a:cubicBezTo>
                      <a:pt x="11298" y="10040"/>
                      <a:pt x="11251" y="10205"/>
                      <a:pt x="11286" y="10378"/>
                    </a:cubicBezTo>
                    <a:cubicBezTo>
                      <a:pt x="11330" y="10378"/>
                      <a:pt x="11366" y="10370"/>
                      <a:pt x="11362" y="10305"/>
                    </a:cubicBezTo>
                    <a:cubicBezTo>
                      <a:pt x="11358" y="10249"/>
                      <a:pt x="11366" y="10192"/>
                      <a:pt x="11369" y="10136"/>
                    </a:cubicBezTo>
                    <a:cubicBezTo>
                      <a:pt x="11373" y="10108"/>
                      <a:pt x="11373" y="10076"/>
                      <a:pt x="11413" y="10064"/>
                    </a:cubicBezTo>
                    <a:cubicBezTo>
                      <a:pt x="11551" y="10028"/>
                      <a:pt x="11773" y="10205"/>
                      <a:pt x="11777" y="10353"/>
                    </a:cubicBezTo>
                    <a:cubicBezTo>
                      <a:pt x="11777" y="10462"/>
                      <a:pt x="11753" y="10567"/>
                      <a:pt x="11769" y="10679"/>
                    </a:cubicBezTo>
                    <a:cubicBezTo>
                      <a:pt x="11777" y="10752"/>
                      <a:pt x="11753" y="10832"/>
                      <a:pt x="11658" y="10844"/>
                    </a:cubicBezTo>
                    <a:cubicBezTo>
                      <a:pt x="11603" y="10852"/>
                      <a:pt x="11603" y="10885"/>
                      <a:pt x="11607" y="10929"/>
                    </a:cubicBezTo>
                    <a:cubicBezTo>
                      <a:pt x="11638" y="11219"/>
                      <a:pt x="11725" y="11480"/>
                      <a:pt x="11919" y="11701"/>
                    </a:cubicBezTo>
                    <a:cubicBezTo>
                      <a:pt x="11978" y="11770"/>
                      <a:pt x="12034" y="11802"/>
                      <a:pt x="12125" y="11794"/>
                    </a:cubicBezTo>
                    <a:cubicBezTo>
                      <a:pt x="12532" y="11758"/>
                      <a:pt x="12943" y="11714"/>
                      <a:pt x="13343" y="11798"/>
                    </a:cubicBezTo>
                    <a:cubicBezTo>
                      <a:pt x="13647" y="11858"/>
                      <a:pt x="13809" y="11709"/>
                      <a:pt x="13968" y="11504"/>
                    </a:cubicBezTo>
                    <a:cubicBezTo>
                      <a:pt x="14011" y="11448"/>
                      <a:pt x="14039" y="11384"/>
                      <a:pt x="14078" y="11327"/>
                    </a:cubicBezTo>
                    <a:cubicBezTo>
                      <a:pt x="14118" y="11271"/>
                      <a:pt x="14130" y="11198"/>
                      <a:pt x="14193" y="11158"/>
                    </a:cubicBezTo>
                    <a:cubicBezTo>
                      <a:pt x="14189" y="11178"/>
                      <a:pt x="14193" y="11202"/>
                      <a:pt x="14185" y="11219"/>
                    </a:cubicBezTo>
                    <a:cubicBezTo>
                      <a:pt x="14126" y="11408"/>
                      <a:pt x="14019" y="11573"/>
                      <a:pt x="13908" y="11730"/>
                    </a:cubicBezTo>
                    <a:cubicBezTo>
                      <a:pt x="13881" y="11758"/>
                      <a:pt x="13849" y="11790"/>
                      <a:pt x="13821" y="11818"/>
                    </a:cubicBezTo>
                    <a:cubicBezTo>
                      <a:pt x="13766" y="11834"/>
                      <a:pt x="13774" y="11923"/>
                      <a:pt x="13675" y="11903"/>
                    </a:cubicBezTo>
                    <a:cubicBezTo>
                      <a:pt x="13074" y="11774"/>
                      <a:pt x="12473" y="11770"/>
                      <a:pt x="11868" y="11895"/>
                    </a:cubicBezTo>
                    <a:cubicBezTo>
                      <a:pt x="11812" y="11907"/>
                      <a:pt x="11785" y="11919"/>
                      <a:pt x="11781" y="11991"/>
                    </a:cubicBezTo>
                    <a:cubicBezTo>
                      <a:pt x="11773" y="12152"/>
                      <a:pt x="11868" y="12136"/>
                      <a:pt x="11967" y="12124"/>
                    </a:cubicBezTo>
                    <a:cubicBezTo>
                      <a:pt x="11963" y="12136"/>
                      <a:pt x="11959" y="12144"/>
                      <a:pt x="11951" y="12156"/>
                    </a:cubicBezTo>
                    <a:cubicBezTo>
                      <a:pt x="11951" y="12160"/>
                      <a:pt x="11943" y="12160"/>
                      <a:pt x="11939" y="12164"/>
                    </a:cubicBezTo>
                    <a:cubicBezTo>
                      <a:pt x="11935" y="12164"/>
                      <a:pt x="11927" y="12164"/>
                      <a:pt x="11919" y="12164"/>
                    </a:cubicBezTo>
                    <a:cubicBezTo>
                      <a:pt x="11927" y="12168"/>
                      <a:pt x="11935" y="12172"/>
                      <a:pt x="11943" y="12176"/>
                    </a:cubicBezTo>
                    <a:cubicBezTo>
                      <a:pt x="11963" y="12180"/>
                      <a:pt x="11986" y="12184"/>
                      <a:pt x="12006" y="12184"/>
                    </a:cubicBezTo>
                    <a:cubicBezTo>
                      <a:pt x="12453" y="12180"/>
                      <a:pt x="12896" y="12176"/>
                      <a:pt x="13343" y="12172"/>
                    </a:cubicBezTo>
                    <a:cubicBezTo>
                      <a:pt x="13351" y="12172"/>
                      <a:pt x="13355" y="12168"/>
                      <a:pt x="13363" y="12168"/>
                    </a:cubicBezTo>
                    <a:cubicBezTo>
                      <a:pt x="13355" y="12156"/>
                      <a:pt x="13351" y="12148"/>
                      <a:pt x="13343" y="12136"/>
                    </a:cubicBezTo>
                    <a:cubicBezTo>
                      <a:pt x="13446" y="12144"/>
                      <a:pt x="13545" y="12156"/>
                      <a:pt x="13647" y="12160"/>
                    </a:cubicBezTo>
                    <a:cubicBezTo>
                      <a:pt x="13782" y="12168"/>
                      <a:pt x="13845" y="12112"/>
                      <a:pt x="13802" y="11983"/>
                    </a:cubicBezTo>
                    <a:cubicBezTo>
                      <a:pt x="13778" y="11911"/>
                      <a:pt x="13813" y="11891"/>
                      <a:pt x="13837" y="11850"/>
                    </a:cubicBezTo>
                    <a:cubicBezTo>
                      <a:pt x="13865" y="11822"/>
                      <a:pt x="13896" y="11790"/>
                      <a:pt x="13924" y="11762"/>
                    </a:cubicBezTo>
                    <a:cubicBezTo>
                      <a:pt x="13991" y="11701"/>
                      <a:pt x="14039" y="11621"/>
                      <a:pt x="14086" y="11544"/>
                    </a:cubicBezTo>
                    <a:cubicBezTo>
                      <a:pt x="14351" y="11074"/>
                      <a:pt x="14391" y="10559"/>
                      <a:pt x="14375" y="10032"/>
                    </a:cubicBezTo>
                    <a:cubicBezTo>
                      <a:pt x="14371" y="9955"/>
                      <a:pt x="14320" y="9943"/>
                      <a:pt x="14264" y="9931"/>
                    </a:cubicBezTo>
                    <a:cubicBezTo>
                      <a:pt x="14011" y="9863"/>
                      <a:pt x="13758" y="9814"/>
                      <a:pt x="13501" y="9794"/>
                    </a:cubicBezTo>
                    <a:cubicBezTo>
                      <a:pt x="12971" y="9750"/>
                      <a:pt x="12433" y="9754"/>
                      <a:pt x="11895" y="9814"/>
                    </a:cubicBezTo>
                    <a:close/>
                    <a:moveTo>
                      <a:pt x="13034" y="9641"/>
                    </a:moveTo>
                    <a:cubicBezTo>
                      <a:pt x="12971" y="9581"/>
                      <a:pt x="13015" y="9472"/>
                      <a:pt x="12920" y="9460"/>
                    </a:cubicBezTo>
                    <a:cubicBezTo>
                      <a:pt x="12817" y="9444"/>
                      <a:pt x="12821" y="9541"/>
                      <a:pt x="12789" y="9641"/>
                    </a:cubicBezTo>
                    <a:cubicBezTo>
                      <a:pt x="12868" y="9641"/>
                      <a:pt x="12951" y="9641"/>
                      <a:pt x="13034" y="9641"/>
                    </a:cubicBezTo>
                    <a:close/>
                    <a:moveTo>
                      <a:pt x="14992" y="2527"/>
                    </a:moveTo>
                    <a:cubicBezTo>
                      <a:pt x="14996" y="2527"/>
                      <a:pt x="15000" y="2531"/>
                      <a:pt x="15000" y="2531"/>
                    </a:cubicBezTo>
                    <a:cubicBezTo>
                      <a:pt x="15000" y="2531"/>
                      <a:pt x="14996" y="2527"/>
                      <a:pt x="14996" y="2527"/>
                    </a:cubicBezTo>
                    <a:cubicBezTo>
                      <a:pt x="14996" y="2523"/>
                      <a:pt x="14992" y="2523"/>
                      <a:pt x="14992" y="2527"/>
                    </a:cubicBezTo>
                    <a:close/>
                    <a:moveTo>
                      <a:pt x="14838" y="2885"/>
                    </a:moveTo>
                    <a:cubicBezTo>
                      <a:pt x="15241" y="3280"/>
                      <a:pt x="15368" y="3770"/>
                      <a:pt x="15300" y="4330"/>
                    </a:cubicBezTo>
                    <a:cubicBezTo>
                      <a:pt x="15506" y="3702"/>
                      <a:pt x="15162" y="2966"/>
                      <a:pt x="14838" y="2885"/>
                    </a:cubicBezTo>
                    <a:close/>
                    <a:moveTo>
                      <a:pt x="13999" y="2809"/>
                    </a:moveTo>
                    <a:cubicBezTo>
                      <a:pt x="14312" y="2849"/>
                      <a:pt x="14529" y="3038"/>
                      <a:pt x="14719" y="3271"/>
                    </a:cubicBezTo>
                    <a:cubicBezTo>
                      <a:pt x="14960" y="3569"/>
                      <a:pt x="15091" y="3915"/>
                      <a:pt x="15150" y="4298"/>
                    </a:cubicBezTo>
                    <a:cubicBezTo>
                      <a:pt x="15158" y="4261"/>
                      <a:pt x="15162" y="4225"/>
                      <a:pt x="15154" y="4193"/>
                    </a:cubicBezTo>
                    <a:cubicBezTo>
                      <a:pt x="15087" y="3722"/>
                      <a:pt x="14913" y="3308"/>
                      <a:pt x="14549" y="2994"/>
                    </a:cubicBezTo>
                    <a:cubicBezTo>
                      <a:pt x="14391" y="2861"/>
                      <a:pt x="14217" y="2756"/>
                      <a:pt x="13999" y="2809"/>
                    </a:cubicBezTo>
                    <a:close/>
                    <a:moveTo>
                      <a:pt x="13181" y="2274"/>
                    </a:moveTo>
                    <a:cubicBezTo>
                      <a:pt x="13272" y="2435"/>
                      <a:pt x="13402" y="2575"/>
                      <a:pt x="13473" y="2748"/>
                    </a:cubicBezTo>
                    <a:cubicBezTo>
                      <a:pt x="13410" y="2563"/>
                      <a:pt x="13319" y="2398"/>
                      <a:pt x="13181" y="2274"/>
                    </a:cubicBezTo>
                    <a:close/>
                    <a:moveTo>
                      <a:pt x="12813" y="2889"/>
                    </a:moveTo>
                    <a:cubicBezTo>
                      <a:pt x="13003" y="2861"/>
                      <a:pt x="13189" y="2809"/>
                      <a:pt x="13378" y="2869"/>
                    </a:cubicBezTo>
                    <a:cubicBezTo>
                      <a:pt x="13189" y="2789"/>
                      <a:pt x="12999" y="2837"/>
                      <a:pt x="12813" y="2889"/>
                    </a:cubicBezTo>
                    <a:close/>
                    <a:moveTo>
                      <a:pt x="12611" y="2954"/>
                    </a:moveTo>
                    <a:cubicBezTo>
                      <a:pt x="12651" y="2942"/>
                      <a:pt x="12690" y="2929"/>
                      <a:pt x="12730" y="2913"/>
                    </a:cubicBezTo>
                    <a:cubicBezTo>
                      <a:pt x="12690" y="2921"/>
                      <a:pt x="12647" y="2921"/>
                      <a:pt x="12611" y="2954"/>
                    </a:cubicBezTo>
                    <a:close/>
                    <a:moveTo>
                      <a:pt x="12497" y="2990"/>
                    </a:moveTo>
                    <a:cubicBezTo>
                      <a:pt x="12528" y="2982"/>
                      <a:pt x="12564" y="2970"/>
                      <a:pt x="12603" y="2962"/>
                    </a:cubicBezTo>
                    <a:cubicBezTo>
                      <a:pt x="12560" y="2966"/>
                      <a:pt x="12524" y="2970"/>
                      <a:pt x="12497" y="2990"/>
                    </a:cubicBezTo>
                    <a:close/>
                    <a:moveTo>
                      <a:pt x="11128" y="4298"/>
                    </a:moveTo>
                    <a:cubicBezTo>
                      <a:pt x="10927" y="4386"/>
                      <a:pt x="10709" y="4454"/>
                      <a:pt x="10496" y="4615"/>
                    </a:cubicBezTo>
                    <a:cubicBezTo>
                      <a:pt x="10662" y="4559"/>
                      <a:pt x="10792" y="4515"/>
                      <a:pt x="10919" y="4471"/>
                    </a:cubicBezTo>
                    <a:cubicBezTo>
                      <a:pt x="10923" y="4479"/>
                      <a:pt x="10927" y="4491"/>
                      <a:pt x="10931" y="4499"/>
                    </a:cubicBezTo>
                    <a:cubicBezTo>
                      <a:pt x="10757" y="4591"/>
                      <a:pt x="10586" y="4684"/>
                      <a:pt x="10412" y="4776"/>
                    </a:cubicBezTo>
                    <a:cubicBezTo>
                      <a:pt x="10136" y="4917"/>
                      <a:pt x="9859" y="4909"/>
                      <a:pt x="9590" y="4740"/>
                    </a:cubicBezTo>
                    <a:cubicBezTo>
                      <a:pt x="9780" y="4905"/>
                      <a:pt x="9993" y="4917"/>
                      <a:pt x="10223" y="4877"/>
                    </a:cubicBezTo>
                    <a:cubicBezTo>
                      <a:pt x="10227" y="4885"/>
                      <a:pt x="10231" y="4893"/>
                      <a:pt x="10238" y="4897"/>
                    </a:cubicBezTo>
                    <a:cubicBezTo>
                      <a:pt x="10238" y="4905"/>
                      <a:pt x="10238" y="4913"/>
                      <a:pt x="10234" y="4917"/>
                    </a:cubicBezTo>
                    <a:cubicBezTo>
                      <a:pt x="10183" y="4933"/>
                      <a:pt x="10136" y="4953"/>
                      <a:pt x="10084" y="4970"/>
                    </a:cubicBezTo>
                    <a:cubicBezTo>
                      <a:pt x="10140" y="4966"/>
                      <a:pt x="10195" y="4966"/>
                      <a:pt x="10234" y="4921"/>
                    </a:cubicBezTo>
                    <a:cubicBezTo>
                      <a:pt x="10341" y="4921"/>
                      <a:pt x="10412" y="4817"/>
                      <a:pt x="10519" y="4817"/>
                    </a:cubicBezTo>
                    <a:cubicBezTo>
                      <a:pt x="10515" y="4809"/>
                      <a:pt x="10507" y="4805"/>
                      <a:pt x="10503" y="4797"/>
                    </a:cubicBezTo>
                    <a:cubicBezTo>
                      <a:pt x="10515" y="4797"/>
                      <a:pt x="10527" y="4801"/>
                      <a:pt x="10543" y="4801"/>
                    </a:cubicBezTo>
                    <a:cubicBezTo>
                      <a:pt x="10535" y="4805"/>
                      <a:pt x="10531" y="4813"/>
                      <a:pt x="10523" y="4817"/>
                    </a:cubicBezTo>
                    <a:cubicBezTo>
                      <a:pt x="10523" y="4817"/>
                      <a:pt x="10523" y="4817"/>
                      <a:pt x="10523" y="4817"/>
                    </a:cubicBezTo>
                    <a:cubicBezTo>
                      <a:pt x="10353" y="4978"/>
                      <a:pt x="10183" y="5135"/>
                      <a:pt x="9926" y="5114"/>
                    </a:cubicBezTo>
                    <a:cubicBezTo>
                      <a:pt x="10033" y="5143"/>
                      <a:pt x="10136" y="5110"/>
                      <a:pt x="10246" y="5094"/>
                    </a:cubicBezTo>
                    <a:cubicBezTo>
                      <a:pt x="10195" y="5195"/>
                      <a:pt x="10132" y="5259"/>
                      <a:pt x="10033" y="5279"/>
                    </a:cubicBezTo>
                    <a:cubicBezTo>
                      <a:pt x="9946" y="5300"/>
                      <a:pt x="9863" y="5295"/>
                      <a:pt x="9784" y="5251"/>
                    </a:cubicBezTo>
                    <a:cubicBezTo>
                      <a:pt x="9764" y="5243"/>
                      <a:pt x="9748" y="5227"/>
                      <a:pt x="9724" y="5239"/>
                    </a:cubicBezTo>
                    <a:cubicBezTo>
                      <a:pt x="9740" y="5251"/>
                      <a:pt x="9752" y="5259"/>
                      <a:pt x="9768" y="5271"/>
                    </a:cubicBezTo>
                    <a:cubicBezTo>
                      <a:pt x="9875" y="5356"/>
                      <a:pt x="10001" y="5295"/>
                      <a:pt x="10112" y="5320"/>
                    </a:cubicBezTo>
                    <a:cubicBezTo>
                      <a:pt x="10112" y="5336"/>
                      <a:pt x="10108" y="5352"/>
                      <a:pt x="10108" y="5368"/>
                    </a:cubicBezTo>
                    <a:cubicBezTo>
                      <a:pt x="10088" y="5368"/>
                      <a:pt x="10064" y="5368"/>
                      <a:pt x="10057" y="5396"/>
                    </a:cubicBezTo>
                    <a:cubicBezTo>
                      <a:pt x="9930" y="5420"/>
                      <a:pt x="9811" y="5404"/>
                      <a:pt x="9697" y="5344"/>
                    </a:cubicBezTo>
                    <a:cubicBezTo>
                      <a:pt x="9673" y="5320"/>
                      <a:pt x="9669" y="5271"/>
                      <a:pt x="9618" y="5291"/>
                    </a:cubicBezTo>
                    <a:cubicBezTo>
                      <a:pt x="9598" y="5199"/>
                      <a:pt x="9503" y="5179"/>
                      <a:pt x="9448" y="5114"/>
                    </a:cubicBezTo>
                    <a:cubicBezTo>
                      <a:pt x="9424" y="5086"/>
                      <a:pt x="9416" y="5135"/>
                      <a:pt x="9404" y="5155"/>
                    </a:cubicBezTo>
                    <a:cubicBezTo>
                      <a:pt x="9329" y="5291"/>
                      <a:pt x="9368" y="5424"/>
                      <a:pt x="9428" y="5553"/>
                    </a:cubicBezTo>
                    <a:cubicBezTo>
                      <a:pt x="9467" y="5642"/>
                      <a:pt x="9523" y="5726"/>
                      <a:pt x="9538" y="5871"/>
                    </a:cubicBezTo>
                    <a:cubicBezTo>
                      <a:pt x="9396" y="5682"/>
                      <a:pt x="9226" y="5581"/>
                      <a:pt x="9084" y="5444"/>
                    </a:cubicBezTo>
                    <a:cubicBezTo>
                      <a:pt x="8981" y="5344"/>
                      <a:pt x="9016" y="5211"/>
                      <a:pt x="9084" y="5094"/>
                    </a:cubicBezTo>
                    <a:cubicBezTo>
                      <a:pt x="9103" y="5062"/>
                      <a:pt x="9127" y="5030"/>
                      <a:pt x="9147" y="4998"/>
                    </a:cubicBezTo>
                    <a:cubicBezTo>
                      <a:pt x="9171" y="4953"/>
                      <a:pt x="9258" y="4933"/>
                      <a:pt x="9222" y="4869"/>
                    </a:cubicBezTo>
                    <a:cubicBezTo>
                      <a:pt x="9190" y="4809"/>
                      <a:pt x="9115" y="4825"/>
                      <a:pt x="9060" y="4813"/>
                    </a:cubicBezTo>
                    <a:cubicBezTo>
                      <a:pt x="9044" y="4809"/>
                      <a:pt x="9024" y="4813"/>
                      <a:pt x="9009" y="4813"/>
                    </a:cubicBezTo>
                    <a:cubicBezTo>
                      <a:pt x="8997" y="4813"/>
                      <a:pt x="8989" y="4809"/>
                      <a:pt x="8977" y="4809"/>
                    </a:cubicBezTo>
                    <a:cubicBezTo>
                      <a:pt x="8981" y="4805"/>
                      <a:pt x="8989" y="4801"/>
                      <a:pt x="8993" y="4797"/>
                    </a:cubicBezTo>
                    <a:cubicBezTo>
                      <a:pt x="9032" y="4736"/>
                      <a:pt x="9096" y="4792"/>
                      <a:pt x="9155" y="4752"/>
                    </a:cubicBezTo>
                    <a:cubicBezTo>
                      <a:pt x="9092" y="4668"/>
                      <a:pt x="9032" y="4579"/>
                      <a:pt x="8965" y="4499"/>
                    </a:cubicBezTo>
                    <a:cubicBezTo>
                      <a:pt x="8914" y="4434"/>
                      <a:pt x="8858" y="4438"/>
                      <a:pt x="8815" y="4515"/>
                    </a:cubicBezTo>
                    <a:cubicBezTo>
                      <a:pt x="8728" y="4668"/>
                      <a:pt x="8759" y="4829"/>
                      <a:pt x="8779" y="4986"/>
                    </a:cubicBezTo>
                    <a:cubicBezTo>
                      <a:pt x="8787" y="5054"/>
                      <a:pt x="8799" y="5122"/>
                      <a:pt x="8787" y="5195"/>
                    </a:cubicBezTo>
                    <a:cubicBezTo>
                      <a:pt x="8692" y="4966"/>
                      <a:pt x="8661" y="4736"/>
                      <a:pt x="8716" y="4575"/>
                    </a:cubicBezTo>
                    <a:cubicBezTo>
                      <a:pt x="8744" y="4487"/>
                      <a:pt x="8779" y="4394"/>
                      <a:pt x="8882" y="4378"/>
                    </a:cubicBezTo>
                    <a:cubicBezTo>
                      <a:pt x="8977" y="4362"/>
                      <a:pt x="9028" y="4438"/>
                      <a:pt x="9076" y="4503"/>
                    </a:cubicBezTo>
                    <a:cubicBezTo>
                      <a:pt x="9222" y="4700"/>
                      <a:pt x="9372" y="4897"/>
                      <a:pt x="9542" y="5074"/>
                    </a:cubicBezTo>
                    <a:cubicBezTo>
                      <a:pt x="9586" y="5118"/>
                      <a:pt x="9618" y="5187"/>
                      <a:pt x="9693" y="5187"/>
                    </a:cubicBezTo>
                    <a:cubicBezTo>
                      <a:pt x="9586" y="5058"/>
                      <a:pt x="9444" y="4949"/>
                      <a:pt x="9408" y="4768"/>
                    </a:cubicBezTo>
                    <a:cubicBezTo>
                      <a:pt x="9408" y="4768"/>
                      <a:pt x="9408" y="4768"/>
                      <a:pt x="9408" y="4768"/>
                    </a:cubicBezTo>
                    <a:cubicBezTo>
                      <a:pt x="9372" y="4744"/>
                      <a:pt x="9349" y="4712"/>
                      <a:pt x="9357" y="4664"/>
                    </a:cubicBezTo>
                    <a:cubicBezTo>
                      <a:pt x="9246" y="4583"/>
                      <a:pt x="9206" y="4442"/>
                      <a:pt x="9100" y="4354"/>
                    </a:cubicBezTo>
                    <a:cubicBezTo>
                      <a:pt x="8969" y="4245"/>
                      <a:pt x="8854" y="4249"/>
                      <a:pt x="8744" y="4382"/>
                    </a:cubicBezTo>
                    <a:cubicBezTo>
                      <a:pt x="8704" y="4430"/>
                      <a:pt x="8680" y="4483"/>
                      <a:pt x="8661" y="4543"/>
                    </a:cubicBezTo>
                    <a:cubicBezTo>
                      <a:pt x="8609" y="4716"/>
                      <a:pt x="8633" y="4885"/>
                      <a:pt x="8657" y="5062"/>
                    </a:cubicBezTo>
                    <a:cubicBezTo>
                      <a:pt x="8720" y="5509"/>
                      <a:pt x="8918" y="5875"/>
                      <a:pt x="9246" y="6173"/>
                    </a:cubicBezTo>
                    <a:cubicBezTo>
                      <a:pt x="9333" y="6249"/>
                      <a:pt x="9440" y="6314"/>
                      <a:pt x="9550" y="6277"/>
                    </a:cubicBezTo>
                    <a:cubicBezTo>
                      <a:pt x="9677" y="6237"/>
                      <a:pt x="9716" y="6281"/>
                      <a:pt x="9728" y="6394"/>
                    </a:cubicBezTo>
                    <a:cubicBezTo>
                      <a:pt x="9732" y="6414"/>
                      <a:pt x="9736" y="6438"/>
                      <a:pt x="9740" y="6458"/>
                    </a:cubicBezTo>
                    <a:cubicBezTo>
                      <a:pt x="9851" y="7014"/>
                      <a:pt x="10013" y="7549"/>
                      <a:pt x="10337" y="8020"/>
                    </a:cubicBezTo>
                    <a:cubicBezTo>
                      <a:pt x="10345" y="8032"/>
                      <a:pt x="10345" y="8040"/>
                      <a:pt x="10337" y="8048"/>
                    </a:cubicBezTo>
                    <a:cubicBezTo>
                      <a:pt x="10373" y="8044"/>
                      <a:pt x="10373" y="8080"/>
                      <a:pt x="10385" y="8100"/>
                    </a:cubicBezTo>
                    <a:cubicBezTo>
                      <a:pt x="10440" y="8140"/>
                      <a:pt x="10476" y="8197"/>
                      <a:pt x="10511" y="8253"/>
                    </a:cubicBezTo>
                    <a:cubicBezTo>
                      <a:pt x="10586" y="8338"/>
                      <a:pt x="10669" y="8382"/>
                      <a:pt x="10788" y="8338"/>
                    </a:cubicBezTo>
                    <a:cubicBezTo>
                      <a:pt x="10875" y="8305"/>
                      <a:pt x="10974" y="8301"/>
                      <a:pt x="11069" y="8309"/>
                    </a:cubicBezTo>
                    <a:cubicBezTo>
                      <a:pt x="11128" y="8313"/>
                      <a:pt x="11176" y="8333"/>
                      <a:pt x="11191" y="8402"/>
                    </a:cubicBezTo>
                    <a:cubicBezTo>
                      <a:pt x="11215" y="8527"/>
                      <a:pt x="11219" y="8651"/>
                      <a:pt x="11144" y="8752"/>
                    </a:cubicBezTo>
                    <a:cubicBezTo>
                      <a:pt x="11089" y="8824"/>
                      <a:pt x="11128" y="8849"/>
                      <a:pt x="11172" y="8881"/>
                    </a:cubicBezTo>
                    <a:cubicBezTo>
                      <a:pt x="11445" y="9074"/>
                      <a:pt x="11725" y="9259"/>
                      <a:pt x="12034" y="9388"/>
                    </a:cubicBezTo>
                    <a:cubicBezTo>
                      <a:pt x="12603" y="9621"/>
                      <a:pt x="13117" y="9428"/>
                      <a:pt x="13374" y="8865"/>
                    </a:cubicBezTo>
                    <a:cubicBezTo>
                      <a:pt x="13560" y="8462"/>
                      <a:pt x="13770" y="8076"/>
                      <a:pt x="14039" y="7722"/>
                    </a:cubicBezTo>
                    <a:cubicBezTo>
                      <a:pt x="14193" y="7521"/>
                      <a:pt x="14320" y="7295"/>
                      <a:pt x="14418" y="7058"/>
                    </a:cubicBezTo>
                    <a:cubicBezTo>
                      <a:pt x="14525" y="6796"/>
                      <a:pt x="14588" y="6527"/>
                      <a:pt x="14596" y="6237"/>
                    </a:cubicBezTo>
                    <a:cubicBezTo>
                      <a:pt x="14296" y="6330"/>
                      <a:pt x="14023" y="6297"/>
                      <a:pt x="13758" y="6153"/>
                    </a:cubicBezTo>
                    <a:cubicBezTo>
                      <a:pt x="13592" y="6064"/>
                      <a:pt x="13564" y="6076"/>
                      <a:pt x="13537" y="6241"/>
                    </a:cubicBezTo>
                    <a:cubicBezTo>
                      <a:pt x="13544" y="6136"/>
                      <a:pt x="13493" y="6004"/>
                      <a:pt x="13647" y="5959"/>
                    </a:cubicBezTo>
                    <a:cubicBezTo>
                      <a:pt x="13651" y="5963"/>
                      <a:pt x="13655" y="5963"/>
                      <a:pt x="13659" y="5967"/>
                    </a:cubicBezTo>
                    <a:cubicBezTo>
                      <a:pt x="13663" y="5988"/>
                      <a:pt x="13608" y="6016"/>
                      <a:pt x="13655" y="6020"/>
                    </a:cubicBezTo>
                    <a:cubicBezTo>
                      <a:pt x="13928" y="6040"/>
                      <a:pt x="14201" y="6149"/>
                      <a:pt x="14474" y="6032"/>
                    </a:cubicBezTo>
                    <a:cubicBezTo>
                      <a:pt x="14494" y="6024"/>
                      <a:pt x="14517" y="6008"/>
                      <a:pt x="14533" y="6036"/>
                    </a:cubicBezTo>
                    <a:cubicBezTo>
                      <a:pt x="14521" y="6044"/>
                      <a:pt x="14505" y="6048"/>
                      <a:pt x="14494" y="6056"/>
                    </a:cubicBezTo>
                    <a:cubicBezTo>
                      <a:pt x="14494" y="6056"/>
                      <a:pt x="14494" y="6056"/>
                      <a:pt x="14494" y="6056"/>
                    </a:cubicBezTo>
                    <a:cubicBezTo>
                      <a:pt x="14486" y="6084"/>
                      <a:pt x="14438" y="6080"/>
                      <a:pt x="14438" y="6116"/>
                    </a:cubicBezTo>
                    <a:cubicBezTo>
                      <a:pt x="14604" y="6169"/>
                      <a:pt x="14624" y="6169"/>
                      <a:pt x="14608" y="6000"/>
                    </a:cubicBezTo>
                    <a:cubicBezTo>
                      <a:pt x="14592" y="5855"/>
                      <a:pt x="14656" y="5742"/>
                      <a:pt x="14687" y="5613"/>
                    </a:cubicBezTo>
                    <a:cubicBezTo>
                      <a:pt x="14699" y="5557"/>
                      <a:pt x="14735" y="5501"/>
                      <a:pt x="14719" y="5428"/>
                    </a:cubicBezTo>
                    <a:cubicBezTo>
                      <a:pt x="14501" y="5525"/>
                      <a:pt x="14284" y="5605"/>
                      <a:pt x="14055" y="5646"/>
                    </a:cubicBezTo>
                    <a:cubicBezTo>
                      <a:pt x="13932" y="5670"/>
                      <a:pt x="13817" y="5710"/>
                      <a:pt x="13711" y="5774"/>
                    </a:cubicBezTo>
                    <a:cubicBezTo>
                      <a:pt x="13691" y="5794"/>
                      <a:pt x="13675" y="5815"/>
                      <a:pt x="13651" y="5839"/>
                    </a:cubicBezTo>
                    <a:cubicBezTo>
                      <a:pt x="13643" y="5790"/>
                      <a:pt x="13667" y="5770"/>
                      <a:pt x="13695" y="5750"/>
                    </a:cubicBezTo>
                    <a:cubicBezTo>
                      <a:pt x="13817" y="5541"/>
                      <a:pt x="13976" y="5384"/>
                      <a:pt x="14233" y="5356"/>
                    </a:cubicBezTo>
                    <a:cubicBezTo>
                      <a:pt x="14387" y="5340"/>
                      <a:pt x="14541" y="5287"/>
                      <a:pt x="14695" y="5255"/>
                    </a:cubicBezTo>
                    <a:cubicBezTo>
                      <a:pt x="14743" y="5247"/>
                      <a:pt x="14759" y="5235"/>
                      <a:pt x="14762" y="5183"/>
                    </a:cubicBezTo>
                    <a:cubicBezTo>
                      <a:pt x="14774" y="4865"/>
                      <a:pt x="14782" y="4543"/>
                      <a:pt x="14719" y="4229"/>
                    </a:cubicBezTo>
                    <a:cubicBezTo>
                      <a:pt x="14644" y="3839"/>
                      <a:pt x="14450" y="3549"/>
                      <a:pt x="14055" y="3428"/>
                    </a:cubicBezTo>
                    <a:cubicBezTo>
                      <a:pt x="13916" y="3388"/>
                      <a:pt x="13766" y="3404"/>
                      <a:pt x="13631" y="3336"/>
                    </a:cubicBezTo>
                    <a:cubicBezTo>
                      <a:pt x="13616" y="3328"/>
                      <a:pt x="13576" y="3336"/>
                      <a:pt x="13572" y="3348"/>
                    </a:cubicBezTo>
                    <a:cubicBezTo>
                      <a:pt x="13533" y="3445"/>
                      <a:pt x="13438" y="3436"/>
                      <a:pt x="13359" y="3465"/>
                    </a:cubicBezTo>
                    <a:cubicBezTo>
                      <a:pt x="13363" y="3428"/>
                      <a:pt x="13367" y="3396"/>
                      <a:pt x="13367" y="3364"/>
                    </a:cubicBezTo>
                    <a:cubicBezTo>
                      <a:pt x="13374" y="3271"/>
                      <a:pt x="13335" y="3243"/>
                      <a:pt x="13244" y="3247"/>
                    </a:cubicBezTo>
                    <a:cubicBezTo>
                      <a:pt x="12967" y="3267"/>
                      <a:pt x="12702" y="3332"/>
                      <a:pt x="12465" y="3485"/>
                    </a:cubicBezTo>
                    <a:cubicBezTo>
                      <a:pt x="12291" y="3597"/>
                      <a:pt x="12117" y="3710"/>
                      <a:pt x="11947" y="3823"/>
                    </a:cubicBezTo>
                    <a:cubicBezTo>
                      <a:pt x="11678" y="4004"/>
                      <a:pt x="11417" y="4173"/>
                      <a:pt x="11128" y="4298"/>
                    </a:cubicBezTo>
                    <a:close/>
                    <a:moveTo>
                      <a:pt x="9361" y="4660"/>
                    </a:moveTo>
                    <a:cubicBezTo>
                      <a:pt x="9412" y="4676"/>
                      <a:pt x="9436" y="4704"/>
                      <a:pt x="9412" y="4756"/>
                    </a:cubicBezTo>
                    <a:cubicBezTo>
                      <a:pt x="9440" y="4732"/>
                      <a:pt x="9444" y="4764"/>
                      <a:pt x="9451" y="4784"/>
                    </a:cubicBezTo>
                    <a:cubicBezTo>
                      <a:pt x="9451" y="4784"/>
                      <a:pt x="9451" y="4784"/>
                      <a:pt x="9451" y="4784"/>
                    </a:cubicBezTo>
                    <a:cubicBezTo>
                      <a:pt x="9467" y="4700"/>
                      <a:pt x="9432" y="4652"/>
                      <a:pt x="9361" y="4660"/>
                    </a:cubicBezTo>
                    <a:close/>
                    <a:moveTo>
                      <a:pt x="9455" y="4784"/>
                    </a:moveTo>
                    <a:cubicBezTo>
                      <a:pt x="9503" y="4788"/>
                      <a:pt x="9495" y="4873"/>
                      <a:pt x="9574" y="4857"/>
                    </a:cubicBezTo>
                    <a:cubicBezTo>
                      <a:pt x="9519" y="4837"/>
                      <a:pt x="9531" y="4748"/>
                      <a:pt x="9455" y="4784"/>
                    </a:cubicBezTo>
                    <a:close/>
                    <a:moveTo>
                      <a:pt x="9807" y="5090"/>
                    </a:moveTo>
                    <a:cubicBezTo>
                      <a:pt x="9819" y="5094"/>
                      <a:pt x="9827" y="5098"/>
                      <a:pt x="9839" y="5090"/>
                    </a:cubicBezTo>
                    <a:cubicBezTo>
                      <a:pt x="9827" y="5082"/>
                      <a:pt x="9815" y="5086"/>
                      <a:pt x="9807" y="5090"/>
                    </a:cubicBezTo>
                    <a:close/>
                    <a:moveTo>
                      <a:pt x="9732" y="5018"/>
                    </a:moveTo>
                    <a:cubicBezTo>
                      <a:pt x="9697" y="5054"/>
                      <a:pt x="9764" y="5062"/>
                      <a:pt x="9756" y="5090"/>
                    </a:cubicBezTo>
                    <a:cubicBezTo>
                      <a:pt x="9784" y="5054"/>
                      <a:pt x="9740" y="5042"/>
                      <a:pt x="9732" y="5018"/>
                    </a:cubicBezTo>
                    <a:close/>
                    <a:moveTo>
                      <a:pt x="9693" y="5183"/>
                    </a:moveTo>
                    <a:cubicBezTo>
                      <a:pt x="9673" y="5211"/>
                      <a:pt x="9697" y="5223"/>
                      <a:pt x="9716" y="5231"/>
                    </a:cubicBezTo>
                    <a:cubicBezTo>
                      <a:pt x="9736" y="5207"/>
                      <a:pt x="9709" y="5199"/>
                      <a:pt x="9693" y="5183"/>
                    </a:cubicBezTo>
                    <a:close/>
                    <a:moveTo>
                      <a:pt x="9732" y="5014"/>
                    </a:moveTo>
                    <a:cubicBezTo>
                      <a:pt x="9665" y="4998"/>
                      <a:pt x="9633" y="4929"/>
                      <a:pt x="9574" y="4901"/>
                    </a:cubicBezTo>
                    <a:cubicBezTo>
                      <a:pt x="9614" y="4957"/>
                      <a:pt x="9641" y="5030"/>
                      <a:pt x="9732" y="5014"/>
                    </a:cubicBezTo>
                    <a:close/>
                    <a:moveTo>
                      <a:pt x="9376" y="5545"/>
                    </a:moveTo>
                    <a:cubicBezTo>
                      <a:pt x="9364" y="5549"/>
                      <a:pt x="9341" y="5545"/>
                      <a:pt x="9353" y="5573"/>
                    </a:cubicBezTo>
                    <a:cubicBezTo>
                      <a:pt x="9353" y="5577"/>
                      <a:pt x="9357" y="5581"/>
                      <a:pt x="9361" y="5581"/>
                    </a:cubicBezTo>
                    <a:cubicBezTo>
                      <a:pt x="9384" y="5577"/>
                      <a:pt x="9368" y="5557"/>
                      <a:pt x="9376" y="5545"/>
                    </a:cubicBezTo>
                    <a:close/>
                    <a:moveTo>
                      <a:pt x="9376" y="5545"/>
                    </a:moveTo>
                    <a:cubicBezTo>
                      <a:pt x="9368" y="5537"/>
                      <a:pt x="9357" y="5529"/>
                      <a:pt x="9353" y="5521"/>
                    </a:cubicBezTo>
                    <a:cubicBezTo>
                      <a:pt x="9309" y="5388"/>
                      <a:pt x="9305" y="5255"/>
                      <a:pt x="9341" y="5122"/>
                    </a:cubicBezTo>
                    <a:cubicBezTo>
                      <a:pt x="9357" y="5058"/>
                      <a:pt x="9353" y="4998"/>
                      <a:pt x="9301" y="4974"/>
                    </a:cubicBezTo>
                    <a:cubicBezTo>
                      <a:pt x="9246" y="4945"/>
                      <a:pt x="9214" y="5014"/>
                      <a:pt x="9187" y="5050"/>
                    </a:cubicBezTo>
                    <a:cubicBezTo>
                      <a:pt x="9155" y="5090"/>
                      <a:pt x="9127" y="5139"/>
                      <a:pt x="9111" y="5187"/>
                    </a:cubicBezTo>
                    <a:cubicBezTo>
                      <a:pt x="9060" y="5336"/>
                      <a:pt x="9218" y="5549"/>
                      <a:pt x="9376" y="5545"/>
                    </a:cubicBezTo>
                    <a:cubicBezTo>
                      <a:pt x="9376" y="5545"/>
                      <a:pt x="9376" y="5545"/>
                      <a:pt x="9376" y="5545"/>
                    </a:cubicBezTo>
                    <a:close/>
                    <a:moveTo>
                      <a:pt x="10076" y="4974"/>
                    </a:moveTo>
                    <a:cubicBezTo>
                      <a:pt x="10009" y="4978"/>
                      <a:pt x="9938" y="4982"/>
                      <a:pt x="9871" y="4986"/>
                    </a:cubicBezTo>
                    <a:cubicBezTo>
                      <a:pt x="9938" y="4986"/>
                      <a:pt x="10009" y="5010"/>
                      <a:pt x="10076" y="4974"/>
                    </a:cubicBezTo>
                    <a:close/>
                    <a:moveTo>
                      <a:pt x="8518" y="2760"/>
                    </a:moveTo>
                    <a:cubicBezTo>
                      <a:pt x="8585" y="2298"/>
                      <a:pt x="8740" y="1883"/>
                      <a:pt x="9016" y="1517"/>
                    </a:cubicBezTo>
                    <a:cubicBezTo>
                      <a:pt x="8902" y="2004"/>
                      <a:pt x="8973" y="2455"/>
                      <a:pt x="9238" y="2881"/>
                    </a:cubicBezTo>
                    <a:cubicBezTo>
                      <a:pt x="9246" y="2865"/>
                      <a:pt x="9250" y="2861"/>
                      <a:pt x="9250" y="2857"/>
                    </a:cubicBezTo>
                    <a:cubicBezTo>
                      <a:pt x="9246" y="2841"/>
                      <a:pt x="9242" y="2825"/>
                      <a:pt x="9234" y="2809"/>
                    </a:cubicBezTo>
                    <a:cubicBezTo>
                      <a:pt x="8953" y="2237"/>
                      <a:pt x="8985" y="1678"/>
                      <a:pt x="9289" y="1127"/>
                    </a:cubicBezTo>
                    <a:cubicBezTo>
                      <a:pt x="9321" y="1066"/>
                      <a:pt x="9353" y="1046"/>
                      <a:pt x="9424" y="1058"/>
                    </a:cubicBezTo>
                    <a:cubicBezTo>
                      <a:pt x="9622" y="1087"/>
                      <a:pt x="9823" y="1099"/>
                      <a:pt x="10025" y="1119"/>
                    </a:cubicBezTo>
                    <a:cubicBezTo>
                      <a:pt x="10472" y="1159"/>
                      <a:pt x="10923" y="1199"/>
                      <a:pt x="11369" y="1239"/>
                    </a:cubicBezTo>
                    <a:cubicBezTo>
                      <a:pt x="11453" y="1260"/>
                      <a:pt x="11536" y="1223"/>
                      <a:pt x="11615" y="1260"/>
                    </a:cubicBezTo>
                    <a:cubicBezTo>
                      <a:pt x="11536" y="1223"/>
                      <a:pt x="11449" y="1219"/>
                      <a:pt x="11366" y="1207"/>
                    </a:cubicBezTo>
                    <a:cubicBezTo>
                      <a:pt x="11029" y="1159"/>
                      <a:pt x="10697" y="1111"/>
                      <a:pt x="10361" y="1066"/>
                    </a:cubicBezTo>
                    <a:cubicBezTo>
                      <a:pt x="10053" y="1022"/>
                      <a:pt x="9744" y="978"/>
                      <a:pt x="9432" y="938"/>
                    </a:cubicBezTo>
                    <a:cubicBezTo>
                      <a:pt x="9380" y="930"/>
                      <a:pt x="9321" y="893"/>
                      <a:pt x="9270" y="966"/>
                    </a:cubicBezTo>
                    <a:cubicBezTo>
                      <a:pt x="9096" y="1207"/>
                      <a:pt x="8906" y="1437"/>
                      <a:pt x="8771" y="1710"/>
                    </a:cubicBezTo>
                    <a:cubicBezTo>
                      <a:pt x="8629" y="2020"/>
                      <a:pt x="8494" y="2523"/>
                      <a:pt x="8518" y="2760"/>
                    </a:cubicBezTo>
                    <a:close/>
                    <a:moveTo>
                      <a:pt x="8451" y="4370"/>
                    </a:moveTo>
                    <a:cubicBezTo>
                      <a:pt x="8443" y="4020"/>
                      <a:pt x="8435" y="3670"/>
                      <a:pt x="8518" y="3308"/>
                    </a:cubicBezTo>
                    <a:cubicBezTo>
                      <a:pt x="8617" y="3557"/>
                      <a:pt x="8752" y="3758"/>
                      <a:pt x="8965" y="3891"/>
                    </a:cubicBezTo>
                    <a:cubicBezTo>
                      <a:pt x="8835" y="3722"/>
                      <a:pt x="8688" y="3565"/>
                      <a:pt x="8633" y="3336"/>
                    </a:cubicBezTo>
                    <a:cubicBezTo>
                      <a:pt x="9072" y="3424"/>
                      <a:pt x="9487" y="3364"/>
                      <a:pt x="9886" y="3195"/>
                    </a:cubicBezTo>
                    <a:cubicBezTo>
                      <a:pt x="9416" y="3280"/>
                      <a:pt x="8949" y="3348"/>
                      <a:pt x="8491" y="3131"/>
                    </a:cubicBezTo>
                    <a:cubicBezTo>
                      <a:pt x="8376" y="3360"/>
                      <a:pt x="8348" y="4064"/>
                      <a:pt x="8451" y="4370"/>
                    </a:cubicBezTo>
                    <a:close/>
                    <a:moveTo>
                      <a:pt x="7984" y="5312"/>
                    </a:moveTo>
                    <a:cubicBezTo>
                      <a:pt x="8059" y="5561"/>
                      <a:pt x="8178" y="5794"/>
                      <a:pt x="8265" y="6036"/>
                    </a:cubicBezTo>
                    <a:cubicBezTo>
                      <a:pt x="8214" y="5782"/>
                      <a:pt x="8127" y="5537"/>
                      <a:pt x="7984" y="5312"/>
                    </a:cubicBezTo>
                    <a:close/>
                    <a:moveTo>
                      <a:pt x="7775" y="5597"/>
                    </a:moveTo>
                    <a:cubicBezTo>
                      <a:pt x="7810" y="5585"/>
                      <a:pt x="7814" y="5617"/>
                      <a:pt x="7826" y="5637"/>
                    </a:cubicBezTo>
                    <a:cubicBezTo>
                      <a:pt x="7965" y="5891"/>
                      <a:pt x="8107" y="6145"/>
                      <a:pt x="8194" y="6422"/>
                    </a:cubicBezTo>
                    <a:cubicBezTo>
                      <a:pt x="8273" y="6664"/>
                      <a:pt x="8344" y="6905"/>
                      <a:pt x="8419" y="7146"/>
                    </a:cubicBezTo>
                    <a:cubicBezTo>
                      <a:pt x="8324" y="6603"/>
                      <a:pt x="8158" y="6084"/>
                      <a:pt x="7897" y="5601"/>
                    </a:cubicBezTo>
                    <a:cubicBezTo>
                      <a:pt x="7842" y="5493"/>
                      <a:pt x="7818" y="5533"/>
                      <a:pt x="7775" y="5597"/>
                    </a:cubicBezTo>
                    <a:close/>
                    <a:moveTo>
                      <a:pt x="8427" y="8124"/>
                    </a:moveTo>
                    <a:cubicBezTo>
                      <a:pt x="8427" y="8120"/>
                      <a:pt x="8427" y="8120"/>
                      <a:pt x="8427" y="8124"/>
                    </a:cubicBezTo>
                    <a:cubicBezTo>
                      <a:pt x="8427" y="8120"/>
                      <a:pt x="8427" y="8120"/>
                      <a:pt x="8427" y="8124"/>
                    </a:cubicBezTo>
                    <a:cubicBezTo>
                      <a:pt x="8427" y="8120"/>
                      <a:pt x="8427" y="8124"/>
                      <a:pt x="8427" y="8124"/>
                    </a:cubicBezTo>
                    <a:close/>
                    <a:moveTo>
                      <a:pt x="8352" y="8044"/>
                    </a:moveTo>
                    <a:cubicBezTo>
                      <a:pt x="8352" y="8044"/>
                      <a:pt x="8352" y="8044"/>
                      <a:pt x="8352" y="8044"/>
                    </a:cubicBezTo>
                    <a:cubicBezTo>
                      <a:pt x="8352" y="8040"/>
                      <a:pt x="8352" y="8040"/>
                      <a:pt x="8352" y="8044"/>
                    </a:cubicBezTo>
                    <a:cubicBezTo>
                      <a:pt x="8352" y="8040"/>
                      <a:pt x="8352" y="8044"/>
                      <a:pt x="8352" y="8044"/>
                    </a:cubicBezTo>
                    <a:close/>
                    <a:moveTo>
                      <a:pt x="8297" y="7967"/>
                    </a:moveTo>
                    <a:cubicBezTo>
                      <a:pt x="8297" y="7967"/>
                      <a:pt x="8297" y="7967"/>
                      <a:pt x="8297" y="7967"/>
                    </a:cubicBezTo>
                    <a:cubicBezTo>
                      <a:pt x="8297" y="7963"/>
                      <a:pt x="8297" y="7963"/>
                      <a:pt x="8297" y="7967"/>
                    </a:cubicBezTo>
                    <a:cubicBezTo>
                      <a:pt x="8297" y="7963"/>
                      <a:pt x="8297" y="7967"/>
                      <a:pt x="8297" y="7967"/>
                    </a:cubicBezTo>
                    <a:close/>
                    <a:moveTo>
                      <a:pt x="8483" y="8173"/>
                    </a:moveTo>
                    <a:cubicBezTo>
                      <a:pt x="8483" y="8173"/>
                      <a:pt x="8483" y="8173"/>
                      <a:pt x="8483" y="8173"/>
                    </a:cubicBezTo>
                    <a:cubicBezTo>
                      <a:pt x="8483" y="8173"/>
                      <a:pt x="8479" y="8173"/>
                      <a:pt x="8483" y="8173"/>
                    </a:cubicBezTo>
                    <a:cubicBezTo>
                      <a:pt x="8479" y="8173"/>
                      <a:pt x="8483" y="8173"/>
                      <a:pt x="8483" y="8173"/>
                    </a:cubicBezTo>
                    <a:close/>
                    <a:moveTo>
                      <a:pt x="8455" y="8148"/>
                    </a:moveTo>
                    <a:cubicBezTo>
                      <a:pt x="8455" y="8148"/>
                      <a:pt x="8455" y="8148"/>
                      <a:pt x="8455" y="8148"/>
                    </a:cubicBezTo>
                    <a:cubicBezTo>
                      <a:pt x="8455" y="8148"/>
                      <a:pt x="8455" y="8148"/>
                      <a:pt x="8455" y="8148"/>
                    </a:cubicBezTo>
                    <a:cubicBezTo>
                      <a:pt x="8455" y="8148"/>
                      <a:pt x="8455" y="8148"/>
                      <a:pt x="8455" y="8148"/>
                    </a:cubicBezTo>
                    <a:close/>
                    <a:moveTo>
                      <a:pt x="8404" y="8096"/>
                    </a:moveTo>
                    <a:cubicBezTo>
                      <a:pt x="8404" y="8096"/>
                      <a:pt x="8404" y="8096"/>
                      <a:pt x="8404" y="8096"/>
                    </a:cubicBezTo>
                    <a:cubicBezTo>
                      <a:pt x="8404" y="8096"/>
                      <a:pt x="8404" y="8096"/>
                      <a:pt x="8404" y="8096"/>
                    </a:cubicBezTo>
                    <a:lnTo>
                      <a:pt x="8404" y="8096"/>
                    </a:lnTo>
                    <a:close/>
                    <a:moveTo>
                      <a:pt x="3025" y="14876"/>
                    </a:moveTo>
                    <a:cubicBezTo>
                      <a:pt x="2986" y="14619"/>
                      <a:pt x="3069" y="14365"/>
                      <a:pt x="3104" y="14112"/>
                    </a:cubicBezTo>
                    <a:cubicBezTo>
                      <a:pt x="3180" y="13548"/>
                      <a:pt x="3243" y="12985"/>
                      <a:pt x="3191" y="12418"/>
                    </a:cubicBezTo>
                    <a:cubicBezTo>
                      <a:pt x="3176" y="12216"/>
                      <a:pt x="3128" y="12023"/>
                      <a:pt x="3140" y="11818"/>
                    </a:cubicBezTo>
                    <a:cubicBezTo>
                      <a:pt x="3156" y="11557"/>
                      <a:pt x="3274" y="11351"/>
                      <a:pt x="3460" y="11174"/>
                    </a:cubicBezTo>
                    <a:cubicBezTo>
                      <a:pt x="3804" y="10848"/>
                      <a:pt x="4239" y="10728"/>
                      <a:pt x="4662" y="10587"/>
                    </a:cubicBezTo>
                    <a:cubicBezTo>
                      <a:pt x="5477" y="10317"/>
                      <a:pt x="6308" y="10096"/>
                      <a:pt x="7114" y="9810"/>
                    </a:cubicBezTo>
                    <a:cubicBezTo>
                      <a:pt x="7150" y="9798"/>
                      <a:pt x="7182" y="9790"/>
                      <a:pt x="7213" y="9802"/>
                    </a:cubicBezTo>
                    <a:cubicBezTo>
                      <a:pt x="7023" y="9935"/>
                      <a:pt x="6806" y="9995"/>
                      <a:pt x="6596" y="10080"/>
                    </a:cubicBezTo>
                    <a:cubicBezTo>
                      <a:pt x="5758" y="10430"/>
                      <a:pt x="4888" y="10712"/>
                      <a:pt x="4057" y="11078"/>
                    </a:cubicBezTo>
                    <a:cubicBezTo>
                      <a:pt x="3836" y="11174"/>
                      <a:pt x="3658" y="11331"/>
                      <a:pt x="3531" y="11545"/>
                    </a:cubicBezTo>
                    <a:cubicBezTo>
                      <a:pt x="3480" y="11633"/>
                      <a:pt x="3480" y="11709"/>
                      <a:pt x="3547" y="11806"/>
                    </a:cubicBezTo>
                    <a:cubicBezTo>
                      <a:pt x="4200" y="12719"/>
                      <a:pt x="4821" y="13649"/>
                      <a:pt x="5335" y="14647"/>
                    </a:cubicBezTo>
                    <a:cubicBezTo>
                      <a:pt x="5362" y="14699"/>
                      <a:pt x="5398" y="14752"/>
                      <a:pt x="5406" y="14836"/>
                    </a:cubicBezTo>
                    <a:cubicBezTo>
                      <a:pt x="5192" y="14603"/>
                      <a:pt x="5007" y="14377"/>
                      <a:pt x="4829" y="14140"/>
                    </a:cubicBezTo>
                    <a:cubicBezTo>
                      <a:pt x="4390" y="13548"/>
                      <a:pt x="3955" y="12953"/>
                      <a:pt x="3520" y="12357"/>
                    </a:cubicBezTo>
                    <a:cubicBezTo>
                      <a:pt x="3444" y="12257"/>
                      <a:pt x="3405" y="12144"/>
                      <a:pt x="3421" y="12015"/>
                    </a:cubicBezTo>
                    <a:cubicBezTo>
                      <a:pt x="3322" y="12216"/>
                      <a:pt x="3405" y="12402"/>
                      <a:pt x="3468" y="12583"/>
                    </a:cubicBezTo>
                    <a:cubicBezTo>
                      <a:pt x="3516" y="12715"/>
                      <a:pt x="3575" y="12840"/>
                      <a:pt x="3607" y="12977"/>
                    </a:cubicBezTo>
                    <a:cubicBezTo>
                      <a:pt x="3670" y="13230"/>
                      <a:pt x="3630" y="13480"/>
                      <a:pt x="3595" y="13733"/>
                    </a:cubicBezTo>
                    <a:cubicBezTo>
                      <a:pt x="3555" y="14019"/>
                      <a:pt x="3535" y="14309"/>
                      <a:pt x="3551" y="14595"/>
                    </a:cubicBezTo>
                    <a:cubicBezTo>
                      <a:pt x="3563" y="14812"/>
                      <a:pt x="3646" y="14969"/>
                      <a:pt x="3860" y="15061"/>
                    </a:cubicBezTo>
                    <a:cubicBezTo>
                      <a:pt x="4235" y="15230"/>
                      <a:pt x="4579" y="15468"/>
                      <a:pt x="4955" y="15641"/>
                    </a:cubicBezTo>
                    <a:cubicBezTo>
                      <a:pt x="5082" y="15697"/>
                      <a:pt x="5208" y="15753"/>
                      <a:pt x="5335" y="15818"/>
                    </a:cubicBezTo>
                    <a:cubicBezTo>
                      <a:pt x="4833" y="15649"/>
                      <a:pt x="4334" y="15472"/>
                      <a:pt x="3804" y="15351"/>
                    </a:cubicBezTo>
                    <a:cubicBezTo>
                      <a:pt x="3836" y="15496"/>
                      <a:pt x="3907" y="15601"/>
                      <a:pt x="3951" y="15717"/>
                    </a:cubicBezTo>
                    <a:cubicBezTo>
                      <a:pt x="3998" y="15834"/>
                      <a:pt x="4049" y="15947"/>
                      <a:pt x="4077" y="16075"/>
                    </a:cubicBezTo>
                    <a:cubicBezTo>
                      <a:pt x="4113" y="16260"/>
                      <a:pt x="4065" y="16413"/>
                      <a:pt x="3931" y="16538"/>
                    </a:cubicBezTo>
                    <a:cubicBezTo>
                      <a:pt x="3848" y="16615"/>
                      <a:pt x="3761" y="16683"/>
                      <a:pt x="3682" y="16763"/>
                    </a:cubicBezTo>
                    <a:cubicBezTo>
                      <a:pt x="3611" y="16832"/>
                      <a:pt x="3531" y="16900"/>
                      <a:pt x="3543" y="17017"/>
                    </a:cubicBezTo>
                    <a:cubicBezTo>
                      <a:pt x="3543" y="17029"/>
                      <a:pt x="3535" y="17057"/>
                      <a:pt x="3524" y="17061"/>
                    </a:cubicBezTo>
                    <a:cubicBezTo>
                      <a:pt x="3361" y="17122"/>
                      <a:pt x="3397" y="17258"/>
                      <a:pt x="3413" y="17375"/>
                    </a:cubicBezTo>
                    <a:cubicBezTo>
                      <a:pt x="3437" y="17572"/>
                      <a:pt x="3524" y="17761"/>
                      <a:pt x="3531" y="18003"/>
                    </a:cubicBezTo>
                    <a:cubicBezTo>
                      <a:pt x="3646" y="17548"/>
                      <a:pt x="4002" y="17359"/>
                      <a:pt x="4283" y="17093"/>
                    </a:cubicBezTo>
                    <a:cubicBezTo>
                      <a:pt x="4061" y="17327"/>
                      <a:pt x="3915" y="17600"/>
                      <a:pt x="3840" y="17910"/>
                    </a:cubicBezTo>
                    <a:cubicBezTo>
                      <a:pt x="3769" y="18188"/>
                      <a:pt x="3717" y="18474"/>
                      <a:pt x="3658" y="18755"/>
                    </a:cubicBezTo>
                    <a:cubicBezTo>
                      <a:pt x="3595" y="19049"/>
                      <a:pt x="3539" y="19343"/>
                      <a:pt x="3405" y="19616"/>
                    </a:cubicBezTo>
                    <a:cubicBezTo>
                      <a:pt x="3460" y="19355"/>
                      <a:pt x="3492" y="19089"/>
                      <a:pt x="3512" y="18820"/>
                    </a:cubicBezTo>
                    <a:cubicBezTo>
                      <a:pt x="3547" y="18381"/>
                      <a:pt x="3500" y="17954"/>
                      <a:pt x="3369" y="17536"/>
                    </a:cubicBezTo>
                    <a:cubicBezTo>
                      <a:pt x="3318" y="17367"/>
                      <a:pt x="3310" y="17198"/>
                      <a:pt x="3350" y="17021"/>
                    </a:cubicBezTo>
                    <a:cubicBezTo>
                      <a:pt x="3385" y="16840"/>
                      <a:pt x="3314" y="16663"/>
                      <a:pt x="3286" y="16486"/>
                    </a:cubicBezTo>
                    <a:cubicBezTo>
                      <a:pt x="3203" y="15951"/>
                      <a:pt x="3108" y="15415"/>
                      <a:pt x="3025" y="14876"/>
                    </a:cubicBezTo>
                    <a:close/>
                    <a:moveTo>
                      <a:pt x="3318" y="12385"/>
                    </a:moveTo>
                    <a:cubicBezTo>
                      <a:pt x="3365" y="12031"/>
                      <a:pt x="3227" y="11661"/>
                      <a:pt x="3484" y="11359"/>
                    </a:cubicBezTo>
                    <a:cubicBezTo>
                      <a:pt x="3223" y="11500"/>
                      <a:pt x="3152" y="12160"/>
                      <a:pt x="3318" y="12385"/>
                    </a:cubicBezTo>
                    <a:close/>
                    <a:moveTo>
                      <a:pt x="3274" y="15548"/>
                    </a:moveTo>
                    <a:cubicBezTo>
                      <a:pt x="3247" y="15194"/>
                      <a:pt x="3211" y="14836"/>
                      <a:pt x="3211" y="14478"/>
                    </a:cubicBezTo>
                    <a:cubicBezTo>
                      <a:pt x="3156" y="14735"/>
                      <a:pt x="3187" y="15259"/>
                      <a:pt x="3274" y="15548"/>
                    </a:cubicBezTo>
                    <a:close/>
                    <a:moveTo>
                      <a:pt x="13683" y="9299"/>
                    </a:moveTo>
                    <a:cubicBezTo>
                      <a:pt x="13663" y="9360"/>
                      <a:pt x="13758" y="9327"/>
                      <a:pt x="13746" y="9380"/>
                    </a:cubicBezTo>
                    <a:cubicBezTo>
                      <a:pt x="13865" y="9372"/>
                      <a:pt x="13956" y="9440"/>
                      <a:pt x="14055" y="9484"/>
                    </a:cubicBezTo>
                    <a:cubicBezTo>
                      <a:pt x="14853" y="9838"/>
                      <a:pt x="15696" y="10060"/>
                      <a:pt x="16542" y="10273"/>
                    </a:cubicBezTo>
                    <a:cubicBezTo>
                      <a:pt x="16827" y="10345"/>
                      <a:pt x="17115" y="10394"/>
                      <a:pt x="17388" y="10510"/>
                    </a:cubicBezTo>
                    <a:cubicBezTo>
                      <a:pt x="17677" y="10635"/>
                      <a:pt x="17811" y="10852"/>
                      <a:pt x="17843" y="11174"/>
                    </a:cubicBezTo>
                    <a:cubicBezTo>
                      <a:pt x="17914" y="11927"/>
                      <a:pt x="17792" y="12659"/>
                      <a:pt x="17665" y="13391"/>
                    </a:cubicBezTo>
                    <a:cubicBezTo>
                      <a:pt x="17641" y="13536"/>
                      <a:pt x="17618" y="13681"/>
                      <a:pt x="17594" y="13830"/>
                    </a:cubicBezTo>
                    <a:cubicBezTo>
                      <a:pt x="17558" y="14124"/>
                      <a:pt x="17499" y="14414"/>
                      <a:pt x="17487" y="14707"/>
                    </a:cubicBezTo>
                    <a:cubicBezTo>
                      <a:pt x="17562" y="14345"/>
                      <a:pt x="17634" y="13979"/>
                      <a:pt x="17697" y="13609"/>
                    </a:cubicBezTo>
                    <a:cubicBezTo>
                      <a:pt x="17744" y="13319"/>
                      <a:pt x="17808" y="13033"/>
                      <a:pt x="17863" y="12744"/>
                    </a:cubicBezTo>
                    <a:cubicBezTo>
                      <a:pt x="17847" y="12740"/>
                      <a:pt x="17851" y="12728"/>
                      <a:pt x="17851" y="12715"/>
                    </a:cubicBezTo>
                    <a:cubicBezTo>
                      <a:pt x="17922" y="12241"/>
                      <a:pt x="17989" y="11770"/>
                      <a:pt x="17966" y="11287"/>
                    </a:cubicBezTo>
                    <a:cubicBezTo>
                      <a:pt x="17942" y="10748"/>
                      <a:pt x="17756" y="10494"/>
                      <a:pt x="17254" y="10337"/>
                    </a:cubicBezTo>
                    <a:cubicBezTo>
                      <a:pt x="17210" y="10325"/>
                      <a:pt x="17163" y="10313"/>
                      <a:pt x="17119" y="10301"/>
                    </a:cubicBezTo>
                    <a:cubicBezTo>
                      <a:pt x="16364" y="10120"/>
                      <a:pt x="15601" y="9955"/>
                      <a:pt x="14857" y="9726"/>
                    </a:cubicBezTo>
                    <a:cubicBezTo>
                      <a:pt x="14458" y="9601"/>
                      <a:pt x="14070" y="9448"/>
                      <a:pt x="13683" y="9299"/>
                    </a:cubicBezTo>
                    <a:close/>
                    <a:moveTo>
                      <a:pt x="8059" y="9508"/>
                    </a:moveTo>
                    <a:cubicBezTo>
                      <a:pt x="8056" y="9605"/>
                      <a:pt x="7984" y="9681"/>
                      <a:pt x="7988" y="9778"/>
                    </a:cubicBezTo>
                    <a:cubicBezTo>
                      <a:pt x="8036" y="9774"/>
                      <a:pt x="8059" y="9730"/>
                      <a:pt x="8095" y="9710"/>
                    </a:cubicBezTo>
                    <a:cubicBezTo>
                      <a:pt x="8131" y="9549"/>
                      <a:pt x="8162" y="9388"/>
                      <a:pt x="8198" y="9223"/>
                    </a:cubicBezTo>
                    <a:cubicBezTo>
                      <a:pt x="8182" y="9223"/>
                      <a:pt x="8162" y="9223"/>
                      <a:pt x="8146" y="9227"/>
                    </a:cubicBezTo>
                    <a:cubicBezTo>
                      <a:pt x="7284" y="9593"/>
                      <a:pt x="6406" y="9907"/>
                      <a:pt x="5532" y="10241"/>
                    </a:cubicBezTo>
                    <a:cubicBezTo>
                      <a:pt x="6391" y="9971"/>
                      <a:pt x="7249" y="9710"/>
                      <a:pt x="8111" y="9372"/>
                    </a:cubicBezTo>
                    <a:cubicBezTo>
                      <a:pt x="8075" y="9428"/>
                      <a:pt x="8059" y="9464"/>
                      <a:pt x="8059" y="9508"/>
                    </a:cubicBezTo>
                    <a:close/>
                    <a:moveTo>
                      <a:pt x="18867" y="21479"/>
                    </a:moveTo>
                    <a:cubicBezTo>
                      <a:pt x="18385" y="21479"/>
                      <a:pt x="17926" y="21479"/>
                      <a:pt x="17448" y="21479"/>
                    </a:cubicBezTo>
                    <a:cubicBezTo>
                      <a:pt x="17558" y="21580"/>
                      <a:pt x="18753" y="21584"/>
                      <a:pt x="18867" y="21479"/>
                    </a:cubicBezTo>
                    <a:close/>
                    <a:moveTo>
                      <a:pt x="11619" y="36"/>
                    </a:moveTo>
                    <a:cubicBezTo>
                      <a:pt x="11282" y="16"/>
                      <a:pt x="10946" y="-16"/>
                      <a:pt x="10610" y="8"/>
                    </a:cubicBezTo>
                    <a:cubicBezTo>
                      <a:pt x="10662" y="28"/>
                      <a:pt x="10717" y="36"/>
                      <a:pt x="10772" y="44"/>
                    </a:cubicBezTo>
                    <a:cubicBezTo>
                      <a:pt x="11053" y="93"/>
                      <a:pt x="11334" y="36"/>
                      <a:pt x="11619" y="36"/>
                    </a:cubicBezTo>
                    <a:close/>
                    <a:moveTo>
                      <a:pt x="7182" y="14019"/>
                    </a:moveTo>
                    <a:cubicBezTo>
                      <a:pt x="7415" y="14687"/>
                      <a:pt x="7664" y="15347"/>
                      <a:pt x="8067" y="15930"/>
                    </a:cubicBezTo>
                    <a:cubicBezTo>
                      <a:pt x="8079" y="15862"/>
                      <a:pt x="8044" y="15814"/>
                      <a:pt x="8012" y="15761"/>
                    </a:cubicBezTo>
                    <a:cubicBezTo>
                      <a:pt x="7688" y="15259"/>
                      <a:pt x="7490" y="14695"/>
                      <a:pt x="7292" y="14136"/>
                    </a:cubicBezTo>
                    <a:cubicBezTo>
                      <a:pt x="7269" y="14071"/>
                      <a:pt x="7273" y="14019"/>
                      <a:pt x="7308" y="13955"/>
                    </a:cubicBezTo>
                    <a:cubicBezTo>
                      <a:pt x="7498" y="13613"/>
                      <a:pt x="7680" y="13263"/>
                      <a:pt x="7866" y="12913"/>
                    </a:cubicBezTo>
                    <a:cubicBezTo>
                      <a:pt x="7917" y="12816"/>
                      <a:pt x="7953" y="12719"/>
                      <a:pt x="7965" y="12607"/>
                    </a:cubicBezTo>
                    <a:cubicBezTo>
                      <a:pt x="8004" y="12253"/>
                      <a:pt x="8004" y="11903"/>
                      <a:pt x="8000" y="11549"/>
                    </a:cubicBezTo>
                    <a:cubicBezTo>
                      <a:pt x="7992" y="11017"/>
                      <a:pt x="7874" y="10490"/>
                      <a:pt x="7905" y="9959"/>
                    </a:cubicBezTo>
                    <a:cubicBezTo>
                      <a:pt x="7814" y="10044"/>
                      <a:pt x="7874" y="10176"/>
                      <a:pt x="7806" y="10285"/>
                    </a:cubicBezTo>
                    <a:cubicBezTo>
                      <a:pt x="7775" y="10337"/>
                      <a:pt x="7755" y="10426"/>
                      <a:pt x="7700" y="10482"/>
                    </a:cubicBezTo>
                    <a:cubicBezTo>
                      <a:pt x="7427" y="10780"/>
                      <a:pt x="7348" y="11154"/>
                      <a:pt x="7288" y="11536"/>
                    </a:cubicBezTo>
                    <a:cubicBezTo>
                      <a:pt x="7229" y="11895"/>
                      <a:pt x="7213" y="12257"/>
                      <a:pt x="7134" y="12611"/>
                    </a:cubicBezTo>
                    <a:cubicBezTo>
                      <a:pt x="7067" y="12921"/>
                      <a:pt x="6972" y="13218"/>
                      <a:pt x="6739" y="13448"/>
                    </a:cubicBezTo>
                    <a:cubicBezTo>
                      <a:pt x="6608" y="13577"/>
                      <a:pt x="6497" y="13573"/>
                      <a:pt x="6367" y="13448"/>
                    </a:cubicBezTo>
                    <a:cubicBezTo>
                      <a:pt x="6327" y="13408"/>
                      <a:pt x="6292" y="13363"/>
                      <a:pt x="6260" y="13315"/>
                    </a:cubicBezTo>
                    <a:cubicBezTo>
                      <a:pt x="6110" y="13090"/>
                      <a:pt x="5968" y="12864"/>
                      <a:pt x="5817" y="12639"/>
                    </a:cubicBezTo>
                    <a:cubicBezTo>
                      <a:pt x="5604" y="12317"/>
                      <a:pt x="5382" y="11999"/>
                      <a:pt x="5086" y="11746"/>
                    </a:cubicBezTo>
                    <a:cubicBezTo>
                      <a:pt x="5086" y="11746"/>
                      <a:pt x="5086" y="11746"/>
                      <a:pt x="5086" y="11746"/>
                    </a:cubicBezTo>
                    <a:cubicBezTo>
                      <a:pt x="5074" y="11734"/>
                      <a:pt x="5058" y="11722"/>
                      <a:pt x="5046" y="11709"/>
                    </a:cubicBezTo>
                    <a:cubicBezTo>
                      <a:pt x="5026" y="11685"/>
                      <a:pt x="5014" y="11653"/>
                      <a:pt x="4967" y="11677"/>
                    </a:cubicBezTo>
                    <a:cubicBezTo>
                      <a:pt x="4991" y="11697"/>
                      <a:pt x="5007" y="11718"/>
                      <a:pt x="5026" y="11734"/>
                    </a:cubicBezTo>
                    <a:cubicBezTo>
                      <a:pt x="5026" y="11734"/>
                      <a:pt x="5026" y="11734"/>
                      <a:pt x="5026" y="11734"/>
                    </a:cubicBezTo>
                    <a:cubicBezTo>
                      <a:pt x="5038" y="11746"/>
                      <a:pt x="5050" y="11762"/>
                      <a:pt x="5066" y="11774"/>
                    </a:cubicBezTo>
                    <a:cubicBezTo>
                      <a:pt x="5386" y="12172"/>
                      <a:pt x="5647" y="12603"/>
                      <a:pt x="5754" y="13118"/>
                    </a:cubicBezTo>
                    <a:cubicBezTo>
                      <a:pt x="5825" y="13460"/>
                      <a:pt x="5873" y="13810"/>
                      <a:pt x="5904" y="14164"/>
                    </a:cubicBezTo>
                    <a:cubicBezTo>
                      <a:pt x="5378" y="13343"/>
                      <a:pt x="4848" y="12518"/>
                      <a:pt x="4322" y="11697"/>
                    </a:cubicBezTo>
                    <a:cubicBezTo>
                      <a:pt x="4326" y="11750"/>
                      <a:pt x="4346" y="11790"/>
                      <a:pt x="4370" y="11834"/>
                    </a:cubicBezTo>
                    <a:cubicBezTo>
                      <a:pt x="4801" y="12603"/>
                      <a:pt x="5169" y="13408"/>
                      <a:pt x="5497" y="14228"/>
                    </a:cubicBezTo>
                    <a:cubicBezTo>
                      <a:pt x="5529" y="14309"/>
                      <a:pt x="5544" y="14385"/>
                      <a:pt x="5536" y="14470"/>
                    </a:cubicBezTo>
                    <a:cubicBezTo>
                      <a:pt x="5485" y="14921"/>
                      <a:pt x="5438" y="15371"/>
                      <a:pt x="5382" y="15822"/>
                    </a:cubicBezTo>
                    <a:cubicBezTo>
                      <a:pt x="5315" y="16377"/>
                      <a:pt x="5181" y="16916"/>
                      <a:pt x="4967" y="17435"/>
                    </a:cubicBezTo>
                    <a:cubicBezTo>
                      <a:pt x="4904" y="17588"/>
                      <a:pt x="4833" y="17737"/>
                      <a:pt x="4749" y="17882"/>
                    </a:cubicBezTo>
                    <a:cubicBezTo>
                      <a:pt x="4817" y="17858"/>
                      <a:pt x="4856" y="17806"/>
                      <a:pt x="4900" y="17757"/>
                    </a:cubicBezTo>
                    <a:cubicBezTo>
                      <a:pt x="5137" y="17484"/>
                      <a:pt x="5410" y="17238"/>
                      <a:pt x="5596" y="16920"/>
                    </a:cubicBezTo>
                    <a:cubicBezTo>
                      <a:pt x="5651" y="16800"/>
                      <a:pt x="5707" y="16679"/>
                      <a:pt x="5762" y="16558"/>
                    </a:cubicBezTo>
                    <a:cubicBezTo>
                      <a:pt x="5774" y="16566"/>
                      <a:pt x="5790" y="16570"/>
                      <a:pt x="5801" y="16578"/>
                    </a:cubicBezTo>
                    <a:cubicBezTo>
                      <a:pt x="5746" y="16840"/>
                      <a:pt x="5635" y="17081"/>
                      <a:pt x="5544" y="17331"/>
                    </a:cubicBezTo>
                    <a:cubicBezTo>
                      <a:pt x="5536" y="17472"/>
                      <a:pt x="5469" y="17596"/>
                      <a:pt x="5438" y="17733"/>
                    </a:cubicBezTo>
                    <a:cubicBezTo>
                      <a:pt x="5319" y="18232"/>
                      <a:pt x="5236" y="18739"/>
                      <a:pt x="5185" y="19254"/>
                    </a:cubicBezTo>
                    <a:cubicBezTo>
                      <a:pt x="5145" y="19677"/>
                      <a:pt x="5137" y="20099"/>
                      <a:pt x="5165" y="20522"/>
                    </a:cubicBezTo>
                    <a:cubicBezTo>
                      <a:pt x="5275" y="18703"/>
                      <a:pt x="5643" y="16953"/>
                      <a:pt x="6541" y="15347"/>
                    </a:cubicBezTo>
                    <a:cubicBezTo>
                      <a:pt x="6513" y="15371"/>
                      <a:pt x="6493" y="15399"/>
                      <a:pt x="6474" y="15428"/>
                    </a:cubicBezTo>
                    <a:cubicBezTo>
                      <a:pt x="6260" y="15761"/>
                      <a:pt x="6066" y="16104"/>
                      <a:pt x="5892" y="16462"/>
                    </a:cubicBezTo>
                    <a:cubicBezTo>
                      <a:pt x="5873" y="16498"/>
                      <a:pt x="5861" y="16578"/>
                      <a:pt x="5809" y="16550"/>
                    </a:cubicBezTo>
                    <a:cubicBezTo>
                      <a:pt x="5762" y="16526"/>
                      <a:pt x="5794" y="16458"/>
                      <a:pt x="5821" y="16409"/>
                    </a:cubicBezTo>
                    <a:cubicBezTo>
                      <a:pt x="5837" y="16381"/>
                      <a:pt x="5849" y="16357"/>
                      <a:pt x="5865" y="16329"/>
                    </a:cubicBezTo>
                    <a:cubicBezTo>
                      <a:pt x="6118" y="15830"/>
                      <a:pt x="6410" y="15351"/>
                      <a:pt x="6695" y="14868"/>
                    </a:cubicBezTo>
                    <a:cubicBezTo>
                      <a:pt x="6841" y="14619"/>
                      <a:pt x="6972" y="14357"/>
                      <a:pt x="7138" y="14120"/>
                    </a:cubicBezTo>
                    <a:cubicBezTo>
                      <a:pt x="7142" y="14076"/>
                      <a:pt x="7142" y="14043"/>
                      <a:pt x="7182" y="14019"/>
                    </a:cubicBezTo>
                    <a:close/>
                    <a:moveTo>
                      <a:pt x="6751" y="18216"/>
                    </a:moveTo>
                    <a:cubicBezTo>
                      <a:pt x="6667" y="18787"/>
                      <a:pt x="6624" y="19371"/>
                      <a:pt x="6359" y="19902"/>
                    </a:cubicBezTo>
                    <a:cubicBezTo>
                      <a:pt x="6592" y="19560"/>
                      <a:pt x="6719" y="19170"/>
                      <a:pt x="6826" y="18775"/>
                    </a:cubicBezTo>
                    <a:cubicBezTo>
                      <a:pt x="6964" y="18264"/>
                      <a:pt x="7027" y="17741"/>
                      <a:pt x="7043" y="17210"/>
                    </a:cubicBezTo>
                    <a:cubicBezTo>
                      <a:pt x="7059" y="16727"/>
                      <a:pt x="7083" y="16240"/>
                      <a:pt x="7102" y="15757"/>
                    </a:cubicBezTo>
                    <a:cubicBezTo>
                      <a:pt x="7102" y="15741"/>
                      <a:pt x="7102" y="15721"/>
                      <a:pt x="7106" y="15705"/>
                    </a:cubicBezTo>
                    <a:cubicBezTo>
                      <a:pt x="7095" y="15721"/>
                      <a:pt x="7075" y="15737"/>
                      <a:pt x="7075" y="15753"/>
                    </a:cubicBezTo>
                    <a:cubicBezTo>
                      <a:pt x="7063" y="15846"/>
                      <a:pt x="7059" y="15935"/>
                      <a:pt x="7047" y="16027"/>
                    </a:cubicBezTo>
                    <a:cubicBezTo>
                      <a:pt x="6952" y="16755"/>
                      <a:pt x="6857" y="17488"/>
                      <a:pt x="6751" y="18216"/>
                    </a:cubicBezTo>
                    <a:close/>
                    <a:moveTo>
                      <a:pt x="10745" y="14289"/>
                    </a:moveTo>
                    <a:cubicBezTo>
                      <a:pt x="10749" y="14285"/>
                      <a:pt x="10749" y="14289"/>
                      <a:pt x="10745" y="14289"/>
                    </a:cubicBezTo>
                    <a:cubicBezTo>
                      <a:pt x="10749" y="14285"/>
                      <a:pt x="10749" y="14285"/>
                      <a:pt x="10745" y="14289"/>
                    </a:cubicBezTo>
                    <a:cubicBezTo>
                      <a:pt x="10749" y="14285"/>
                      <a:pt x="10749" y="14285"/>
                      <a:pt x="10745" y="14289"/>
                    </a:cubicBezTo>
                    <a:cubicBezTo>
                      <a:pt x="10749" y="14285"/>
                      <a:pt x="10745" y="14285"/>
                      <a:pt x="10745" y="14289"/>
                    </a:cubicBezTo>
                    <a:lnTo>
                      <a:pt x="10745" y="14289"/>
                    </a:lnTo>
                    <a:close/>
                    <a:moveTo>
                      <a:pt x="13363" y="13516"/>
                    </a:moveTo>
                    <a:cubicBezTo>
                      <a:pt x="13378" y="13420"/>
                      <a:pt x="13394" y="13327"/>
                      <a:pt x="13402" y="13230"/>
                    </a:cubicBezTo>
                    <a:cubicBezTo>
                      <a:pt x="13410" y="13142"/>
                      <a:pt x="13446" y="13049"/>
                      <a:pt x="13414" y="12929"/>
                    </a:cubicBezTo>
                    <a:cubicBezTo>
                      <a:pt x="13137" y="14245"/>
                      <a:pt x="12797" y="15508"/>
                      <a:pt x="12307" y="16751"/>
                    </a:cubicBezTo>
                    <a:cubicBezTo>
                      <a:pt x="12239" y="16619"/>
                      <a:pt x="12192" y="16502"/>
                      <a:pt x="12121" y="16401"/>
                    </a:cubicBezTo>
                    <a:cubicBezTo>
                      <a:pt x="12081" y="16349"/>
                      <a:pt x="12069" y="16293"/>
                      <a:pt x="12085" y="16220"/>
                    </a:cubicBezTo>
                    <a:cubicBezTo>
                      <a:pt x="12204" y="15580"/>
                      <a:pt x="12354" y="14945"/>
                      <a:pt x="12489" y="14305"/>
                    </a:cubicBezTo>
                    <a:cubicBezTo>
                      <a:pt x="12504" y="14224"/>
                      <a:pt x="12524" y="14144"/>
                      <a:pt x="12540" y="14063"/>
                    </a:cubicBezTo>
                    <a:cubicBezTo>
                      <a:pt x="12552" y="13983"/>
                      <a:pt x="12591" y="13907"/>
                      <a:pt x="12568" y="13822"/>
                    </a:cubicBezTo>
                    <a:cubicBezTo>
                      <a:pt x="12378" y="14619"/>
                      <a:pt x="12168" y="15411"/>
                      <a:pt x="12054" y="16236"/>
                    </a:cubicBezTo>
                    <a:cubicBezTo>
                      <a:pt x="12034" y="16224"/>
                      <a:pt x="12022" y="16220"/>
                      <a:pt x="12014" y="16212"/>
                    </a:cubicBezTo>
                    <a:cubicBezTo>
                      <a:pt x="11619" y="15592"/>
                      <a:pt x="11188" y="14993"/>
                      <a:pt x="10816" y="14361"/>
                    </a:cubicBezTo>
                    <a:cubicBezTo>
                      <a:pt x="10800" y="14337"/>
                      <a:pt x="10800" y="14285"/>
                      <a:pt x="10749" y="14293"/>
                    </a:cubicBezTo>
                    <a:cubicBezTo>
                      <a:pt x="10745" y="14313"/>
                      <a:pt x="10757" y="14349"/>
                      <a:pt x="10737" y="14341"/>
                    </a:cubicBezTo>
                    <a:cubicBezTo>
                      <a:pt x="10713" y="14333"/>
                      <a:pt x="10677" y="14309"/>
                      <a:pt x="10693" y="14265"/>
                    </a:cubicBezTo>
                    <a:cubicBezTo>
                      <a:pt x="10646" y="14257"/>
                      <a:pt x="10634" y="14212"/>
                      <a:pt x="10614" y="14180"/>
                    </a:cubicBezTo>
                    <a:cubicBezTo>
                      <a:pt x="10424" y="13911"/>
                      <a:pt x="10234" y="13645"/>
                      <a:pt x="10041" y="13375"/>
                    </a:cubicBezTo>
                    <a:cubicBezTo>
                      <a:pt x="10041" y="13428"/>
                      <a:pt x="10064" y="13468"/>
                      <a:pt x="10088" y="13508"/>
                    </a:cubicBezTo>
                    <a:cubicBezTo>
                      <a:pt x="10733" y="14530"/>
                      <a:pt x="11401" y="15540"/>
                      <a:pt x="12030" y="16574"/>
                    </a:cubicBezTo>
                    <a:cubicBezTo>
                      <a:pt x="12307" y="17029"/>
                      <a:pt x="12441" y="17524"/>
                      <a:pt x="12497" y="18047"/>
                    </a:cubicBezTo>
                    <a:cubicBezTo>
                      <a:pt x="12560" y="18643"/>
                      <a:pt x="12576" y="19238"/>
                      <a:pt x="12587" y="19838"/>
                    </a:cubicBezTo>
                    <a:cubicBezTo>
                      <a:pt x="12591" y="19842"/>
                      <a:pt x="12591" y="19846"/>
                      <a:pt x="12595" y="19854"/>
                    </a:cubicBezTo>
                    <a:cubicBezTo>
                      <a:pt x="12595" y="19854"/>
                      <a:pt x="12591" y="19858"/>
                      <a:pt x="12591" y="19858"/>
                    </a:cubicBezTo>
                    <a:cubicBezTo>
                      <a:pt x="12591" y="19906"/>
                      <a:pt x="12595" y="19954"/>
                      <a:pt x="12595" y="20007"/>
                    </a:cubicBezTo>
                    <a:cubicBezTo>
                      <a:pt x="12595" y="20007"/>
                      <a:pt x="12591" y="20007"/>
                      <a:pt x="12591" y="20007"/>
                    </a:cubicBezTo>
                    <a:cubicBezTo>
                      <a:pt x="12595" y="20095"/>
                      <a:pt x="12595" y="20180"/>
                      <a:pt x="12599" y="20268"/>
                    </a:cubicBezTo>
                    <a:cubicBezTo>
                      <a:pt x="12607" y="20272"/>
                      <a:pt x="12615" y="20272"/>
                      <a:pt x="12623" y="20272"/>
                    </a:cubicBezTo>
                    <a:cubicBezTo>
                      <a:pt x="12623" y="19826"/>
                      <a:pt x="12631" y="19379"/>
                      <a:pt x="12623" y="18936"/>
                    </a:cubicBezTo>
                    <a:cubicBezTo>
                      <a:pt x="12615" y="18490"/>
                      <a:pt x="12603" y="18047"/>
                      <a:pt x="12528" y="17604"/>
                    </a:cubicBezTo>
                    <a:cubicBezTo>
                      <a:pt x="12493" y="17395"/>
                      <a:pt x="12445" y="17190"/>
                      <a:pt x="12516" y="16965"/>
                    </a:cubicBezTo>
                    <a:cubicBezTo>
                      <a:pt x="12860" y="15822"/>
                      <a:pt x="13181" y="14687"/>
                      <a:pt x="13363" y="13516"/>
                    </a:cubicBezTo>
                    <a:close/>
                    <a:moveTo>
                      <a:pt x="9032" y="13516"/>
                    </a:moveTo>
                    <a:cubicBezTo>
                      <a:pt x="9088" y="13536"/>
                      <a:pt x="9127" y="13472"/>
                      <a:pt x="9171" y="13504"/>
                    </a:cubicBezTo>
                    <a:cubicBezTo>
                      <a:pt x="9202" y="13460"/>
                      <a:pt x="9246" y="13428"/>
                      <a:pt x="9297" y="13404"/>
                    </a:cubicBezTo>
                    <a:cubicBezTo>
                      <a:pt x="9471" y="13327"/>
                      <a:pt x="9618" y="13210"/>
                      <a:pt x="9740" y="13066"/>
                    </a:cubicBezTo>
                    <a:cubicBezTo>
                      <a:pt x="9780" y="13017"/>
                      <a:pt x="9807" y="12953"/>
                      <a:pt x="9867" y="12925"/>
                    </a:cubicBezTo>
                    <a:cubicBezTo>
                      <a:pt x="10132" y="12514"/>
                      <a:pt x="10207" y="12056"/>
                      <a:pt x="10183" y="11565"/>
                    </a:cubicBezTo>
                    <a:cubicBezTo>
                      <a:pt x="10207" y="11589"/>
                      <a:pt x="10219" y="11613"/>
                      <a:pt x="10227" y="11641"/>
                    </a:cubicBezTo>
                    <a:cubicBezTo>
                      <a:pt x="10737" y="12832"/>
                      <a:pt x="11393" y="13947"/>
                      <a:pt x="11927" y="15122"/>
                    </a:cubicBezTo>
                    <a:cubicBezTo>
                      <a:pt x="11955" y="15090"/>
                      <a:pt x="11927" y="15061"/>
                      <a:pt x="11915" y="15037"/>
                    </a:cubicBezTo>
                    <a:cubicBezTo>
                      <a:pt x="11864" y="14916"/>
                      <a:pt x="11812" y="14796"/>
                      <a:pt x="11761" y="14679"/>
                    </a:cubicBezTo>
                    <a:cubicBezTo>
                      <a:pt x="11354" y="13786"/>
                      <a:pt x="10867" y="12933"/>
                      <a:pt x="10452" y="12043"/>
                    </a:cubicBezTo>
                    <a:cubicBezTo>
                      <a:pt x="10333" y="11794"/>
                      <a:pt x="10151" y="11561"/>
                      <a:pt x="10191" y="11251"/>
                    </a:cubicBezTo>
                    <a:cubicBezTo>
                      <a:pt x="10147" y="11331"/>
                      <a:pt x="10128" y="11412"/>
                      <a:pt x="10120" y="11500"/>
                    </a:cubicBezTo>
                    <a:cubicBezTo>
                      <a:pt x="10092" y="11714"/>
                      <a:pt x="10112" y="11927"/>
                      <a:pt x="10072" y="12140"/>
                    </a:cubicBezTo>
                    <a:cubicBezTo>
                      <a:pt x="9970" y="12711"/>
                      <a:pt x="9728" y="13178"/>
                      <a:pt x="9175" y="13420"/>
                    </a:cubicBezTo>
                    <a:cubicBezTo>
                      <a:pt x="9131" y="13440"/>
                      <a:pt x="9072" y="13452"/>
                      <a:pt x="9032" y="13516"/>
                    </a:cubicBezTo>
                    <a:close/>
                    <a:moveTo>
                      <a:pt x="13125" y="15508"/>
                    </a:moveTo>
                    <a:cubicBezTo>
                      <a:pt x="13450" y="14816"/>
                      <a:pt x="13718" y="14112"/>
                      <a:pt x="13703" y="13331"/>
                    </a:cubicBezTo>
                    <a:cubicBezTo>
                      <a:pt x="13628" y="14088"/>
                      <a:pt x="13406" y="14804"/>
                      <a:pt x="13125" y="15508"/>
                    </a:cubicBezTo>
                    <a:close/>
                    <a:moveTo>
                      <a:pt x="12058" y="17407"/>
                    </a:moveTo>
                    <a:cubicBezTo>
                      <a:pt x="12243" y="17407"/>
                      <a:pt x="12370" y="17532"/>
                      <a:pt x="12370" y="17713"/>
                    </a:cubicBezTo>
                    <a:cubicBezTo>
                      <a:pt x="12370" y="17894"/>
                      <a:pt x="12232" y="18035"/>
                      <a:pt x="12054" y="18039"/>
                    </a:cubicBezTo>
                    <a:cubicBezTo>
                      <a:pt x="11880" y="18043"/>
                      <a:pt x="11749" y="17910"/>
                      <a:pt x="11749" y="17725"/>
                    </a:cubicBezTo>
                    <a:cubicBezTo>
                      <a:pt x="11749" y="17524"/>
                      <a:pt x="11864" y="17403"/>
                      <a:pt x="12058" y="17407"/>
                    </a:cubicBezTo>
                    <a:close/>
                    <a:moveTo>
                      <a:pt x="12062" y="17439"/>
                    </a:moveTo>
                    <a:cubicBezTo>
                      <a:pt x="11915" y="17439"/>
                      <a:pt x="11797" y="17560"/>
                      <a:pt x="11797" y="17717"/>
                    </a:cubicBezTo>
                    <a:cubicBezTo>
                      <a:pt x="11797" y="17870"/>
                      <a:pt x="11907" y="17987"/>
                      <a:pt x="12050" y="17987"/>
                    </a:cubicBezTo>
                    <a:cubicBezTo>
                      <a:pt x="12200" y="17987"/>
                      <a:pt x="12319" y="17866"/>
                      <a:pt x="12315" y="17713"/>
                    </a:cubicBezTo>
                    <a:cubicBezTo>
                      <a:pt x="12315" y="17564"/>
                      <a:pt x="12200" y="17443"/>
                      <a:pt x="12062" y="17439"/>
                    </a:cubicBezTo>
                    <a:close/>
                    <a:moveTo>
                      <a:pt x="14454" y="17109"/>
                    </a:moveTo>
                    <a:cubicBezTo>
                      <a:pt x="14458" y="17130"/>
                      <a:pt x="14458" y="17162"/>
                      <a:pt x="14466" y="17166"/>
                    </a:cubicBezTo>
                    <a:cubicBezTo>
                      <a:pt x="14509" y="17174"/>
                      <a:pt x="14498" y="17134"/>
                      <a:pt x="14494" y="17118"/>
                    </a:cubicBezTo>
                    <a:cubicBezTo>
                      <a:pt x="14474" y="16961"/>
                      <a:pt x="14442" y="16804"/>
                      <a:pt x="14426" y="16647"/>
                    </a:cubicBezTo>
                    <a:cubicBezTo>
                      <a:pt x="14430" y="16800"/>
                      <a:pt x="14430" y="16953"/>
                      <a:pt x="14454" y="17109"/>
                    </a:cubicBezTo>
                    <a:close/>
                    <a:moveTo>
                      <a:pt x="14430" y="16643"/>
                    </a:moveTo>
                    <a:cubicBezTo>
                      <a:pt x="14430" y="16643"/>
                      <a:pt x="14430" y="16643"/>
                      <a:pt x="14430" y="16643"/>
                    </a:cubicBezTo>
                    <a:cubicBezTo>
                      <a:pt x="14430" y="16526"/>
                      <a:pt x="14426" y="16405"/>
                      <a:pt x="14411" y="16285"/>
                    </a:cubicBezTo>
                    <a:cubicBezTo>
                      <a:pt x="14375" y="16405"/>
                      <a:pt x="14415" y="16522"/>
                      <a:pt x="14430" y="16643"/>
                    </a:cubicBezTo>
                    <a:close/>
                    <a:moveTo>
                      <a:pt x="9515" y="11452"/>
                    </a:moveTo>
                    <a:cubicBezTo>
                      <a:pt x="9578" y="11637"/>
                      <a:pt x="9681" y="11802"/>
                      <a:pt x="9740" y="11987"/>
                    </a:cubicBezTo>
                    <a:cubicBezTo>
                      <a:pt x="9697" y="11790"/>
                      <a:pt x="9610" y="11621"/>
                      <a:pt x="9515" y="11452"/>
                    </a:cubicBezTo>
                    <a:close/>
                    <a:moveTo>
                      <a:pt x="10974" y="17335"/>
                    </a:moveTo>
                    <a:cubicBezTo>
                      <a:pt x="10911" y="17242"/>
                      <a:pt x="10824" y="17174"/>
                      <a:pt x="10760" y="17081"/>
                    </a:cubicBezTo>
                    <a:cubicBezTo>
                      <a:pt x="10796" y="17202"/>
                      <a:pt x="10875" y="17278"/>
                      <a:pt x="10974" y="17335"/>
                    </a:cubicBezTo>
                    <a:close/>
                    <a:moveTo>
                      <a:pt x="11144" y="17443"/>
                    </a:moveTo>
                    <a:cubicBezTo>
                      <a:pt x="11089" y="17415"/>
                      <a:pt x="11049" y="17355"/>
                      <a:pt x="10974" y="17363"/>
                    </a:cubicBezTo>
                    <a:cubicBezTo>
                      <a:pt x="11025" y="17399"/>
                      <a:pt x="11077" y="17435"/>
                      <a:pt x="11128" y="17472"/>
                    </a:cubicBezTo>
                    <a:cubicBezTo>
                      <a:pt x="11132" y="17464"/>
                      <a:pt x="11140" y="17456"/>
                      <a:pt x="11144" y="17443"/>
                    </a:cubicBezTo>
                    <a:close/>
                    <a:moveTo>
                      <a:pt x="11935" y="15130"/>
                    </a:moveTo>
                    <a:cubicBezTo>
                      <a:pt x="11947" y="15194"/>
                      <a:pt x="11971" y="15250"/>
                      <a:pt x="12010" y="15303"/>
                    </a:cubicBezTo>
                    <a:cubicBezTo>
                      <a:pt x="12018" y="15234"/>
                      <a:pt x="11994" y="15174"/>
                      <a:pt x="11935" y="15130"/>
                    </a:cubicBezTo>
                    <a:close/>
                    <a:moveTo>
                      <a:pt x="11935" y="15130"/>
                    </a:moveTo>
                    <a:cubicBezTo>
                      <a:pt x="11935" y="15126"/>
                      <a:pt x="11935" y="15126"/>
                      <a:pt x="11935" y="15122"/>
                    </a:cubicBezTo>
                    <a:cubicBezTo>
                      <a:pt x="11935" y="15122"/>
                      <a:pt x="11935" y="15122"/>
                      <a:pt x="11935" y="15122"/>
                    </a:cubicBezTo>
                    <a:cubicBezTo>
                      <a:pt x="11935" y="15126"/>
                      <a:pt x="11935" y="15126"/>
                      <a:pt x="11935" y="15130"/>
                    </a:cubicBezTo>
                    <a:cubicBezTo>
                      <a:pt x="11935" y="15130"/>
                      <a:pt x="11935" y="15130"/>
                      <a:pt x="11935" y="15130"/>
                    </a:cubicBezTo>
                    <a:close/>
                    <a:moveTo>
                      <a:pt x="10709" y="14253"/>
                    </a:moveTo>
                    <a:cubicBezTo>
                      <a:pt x="10705" y="14253"/>
                      <a:pt x="10701" y="14253"/>
                      <a:pt x="10697" y="14257"/>
                    </a:cubicBezTo>
                    <a:cubicBezTo>
                      <a:pt x="10697" y="14257"/>
                      <a:pt x="10697" y="14257"/>
                      <a:pt x="10697" y="14257"/>
                    </a:cubicBezTo>
                    <a:cubicBezTo>
                      <a:pt x="10697" y="14257"/>
                      <a:pt x="10697" y="14257"/>
                      <a:pt x="10697" y="14257"/>
                    </a:cubicBezTo>
                    <a:cubicBezTo>
                      <a:pt x="10701" y="14257"/>
                      <a:pt x="10705" y="14257"/>
                      <a:pt x="10709" y="14253"/>
                    </a:cubicBezTo>
                    <a:close/>
                    <a:moveTo>
                      <a:pt x="10749" y="14285"/>
                    </a:moveTo>
                    <a:cubicBezTo>
                      <a:pt x="10776" y="14269"/>
                      <a:pt x="10745" y="14253"/>
                      <a:pt x="10745" y="14236"/>
                    </a:cubicBezTo>
                    <a:cubicBezTo>
                      <a:pt x="10733" y="14240"/>
                      <a:pt x="10721" y="14249"/>
                      <a:pt x="10709" y="14253"/>
                    </a:cubicBezTo>
                    <a:cubicBezTo>
                      <a:pt x="10729" y="14253"/>
                      <a:pt x="10729" y="14285"/>
                      <a:pt x="10749" y="14285"/>
                    </a:cubicBezTo>
                    <a:close/>
                    <a:moveTo>
                      <a:pt x="12014" y="15311"/>
                    </a:moveTo>
                    <a:cubicBezTo>
                      <a:pt x="12014" y="15311"/>
                      <a:pt x="12014" y="15311"/>
                      <a:pt x="12014" y="15311"/>
                    </a:cubicBezTo>
                    <a:lnTo>
                      <a:pt x="12014" y="15311"/>
                    </a:lnTo>
                    <a:cubicBezTo>
                      <a:pt x="12014" y="15307"/>
                      <a:pt x="12014" y="15307"/>
                      <a:pt x="12010" y="15307"/>
                    </a:cubicBezTo>
                    <a:cubicBezTo>
                      <a:pt x="12010" y="15307"/>
                      <a:pt x="12010" y="15311"/>
                      <a:pt x="12014" y="15311"/>
                    </a:cubicBezTo>
                    <a:cubicBezTo>
                      <a:pt x="12010" y="15311"/>
                      <a:pt x="12010" y="15311"/>
                      <a:pt x="12014" y="15311"/>
                    </a:cubicBezTo>
                    <a:close/>
                    <a:moveTo>
                      <a:pt x="12038" y="15339"/>
                    </a:moveTo>
                    <a:cubicBezTo>
                      <a:pt x="12034" y="15323"/>
                      <a:pt x="12042" y="15295"/>
                      <a:pt x="12010" y="15311"/>
                    </a:cubicBezTo>
                    <a:cubicBezTo>
                      <a:pt x="12014" y="15323"/>
                      <a:pt x="12018" y="15339"/>
                      <a:pt x="12022" y="15351"/>
                    </a:cubicBezTo>
                    <a:cubicBezTo>
                      <a:pt x="12030" y="15347"/>
                      <a:pt x="12038" y="15343"/>
                      <a:pt x="12038" y="15339"/>
                    </a:cubicBezTo>
                    <a:close/>
                    <a:moveTo>
                      <a:pt x="15557" y="17846"/>
                    </a:moveTo>
                    <a:cubicBezTo>
                      <a:pt x="15601" y="17315"/>
                      <a:pt x="15636" y="16784"/>
                      <a:pt x="15680" y="16252"/>
                    </a:cubicBezTo>
                    <a:cubicBezTo>
                      <a:pt x="15779" y="14969"/>
                      <a:pt x="15874" y="13681"/>
                      <a:pt x="15921" y="12394"/>
                    </a:cubicBezTo>
                    <a:cubicBezTo>
                      <a:pt x="15929" y="12152"/>
                      <a:pt x="15917" y="11911"/>
                      <a:pt x="15901" y="11665"/>
                    </a:cubicBezTo>
                    <a:cubicBezTo>
                      <a:pt x="15838" y="11669"/>
                      <a:pt x="15830" y="11726"/>
                      <a:pt x="15795" y="11746"/>
                    </a:cubicBezTo>
                    <a:cubicBezTo>
                      <a:pt x="15712" y="11786"/>
                      <a:pt x="15684" y="11915"/>
                      <a:pt x="15561" y="11899"/>
                    </a:cubicBezTo>
                    <a:cubicBezTo>
                      <a:pt x="15569" y="11939"/>
                      <a:pt x="15589" y="11967"/>
                      <a:pt x="15636" y="11947"/>
                    </a:cubicBezTo>
                    <a:cubicBezTo>
                      <a:pt x="15676" y="11887"/>
                      <a:pt x="15743" y="11854"/>
                      <a:pt x="15822" y="11778"/>
                    </a:cubicBezTo>
                    <a:cubicBezTo>
                      <a:pt x="15814" y="11911"/>
                      <a:pt x="15807" y="11999"/>
                      <a:pt x="15803" y="12092"/>
                    </a:cubicBezTo>
                    <a:cubicBezTo>
                      <a:pt x="15739" y="13802"/>
                      <a:pt x="15648" y="15512"/>
                      <a:pt x="15565" y="17222"/>
                    </a:cubicBezTo>
                    <a:cubicBezTo>
                      <a:pt x="15573" y="17435"/>
                      <a:pt x="15526" y="17641"/>
                      <a:pt x="15557" y="17846"/>
                    </a:cubicBezTo>
                    <a:close/>
                    <a:moveTo>
                      <a:pt x="15221" y="11331"/>
                    </a:moveTo>
                    <a:cubicBezTo>
                      <a:pt x="15178" y="11343"/>
                      <a:pt x="15130" y="11355"/>
                      <a:pt x="15087" y="11367"/>
                    </a:cubicBezTo>
                    <a:cubicBezTo>
                      <a:pt x="15111" y="11380"/>
                      <a:pt x="15095" y="11428"/>
                      <a:pt x="15138" y="11428"/>
                    </a:cubicBezTo>
                    <a:cubicBezTo>
                      <a:pt x="15194" y="11384"/>
                      <a:pt x="15269" y="11392"/>
                      <a:pt x="15332" y="11371"/>
                    </a:cubicBezTo>
                    <a:cubicBezTo>
                      <a:pt x="15466" y="11331"/>
                      <a:pt x="15478" y="11311"/>
                      <a:pt x="15411" y="11182"/>
                    </a:cubicBezTo>
                    <a:cubicBezTo>
                      <a:pt x="15265" y="10889"/>
                      <a:pt x="15095" y="10615"/>
                      <a:pt x="14889" y="10366"/>
                    </a:cubicBezTo>
                    <a:cubicBezTo>
                      <a:pt x="14889" y="10366"/>
                      <a:pt x="14889" y="10366"/>
                      <a:pt x="14889" y="10366"/>
                    </a:cubicBezTo>
                    <a:cubicBezTo>
                      <a:pt x="14853" y="10321"/>
                      <a:pt x="14818" y="10281"/>
                      <a:pt x="14782" y="10237"/>
                    </a:cubicBezTo>
                    <a:cubicBezTo>
                      <a:pt x="14782" y="10237"/>
                      <a:pt x="14782" y="10237"/>
                      <a:pt x="14782" y="10237"/>
                    </a:cubicBezTo>
                    <a:cubicBezTo>
                      <a:pt x="14766" y="10197"/>
                      <a:pt x="14739" y="10168"/>
                      <a:pt x="14679" y="10128"/>
                    </a:cubicBezTo>
                    <a:cubicBezTo>
                      <a:pt x="14711" y="10192"/>
                      <a:pt x="14731" y="10225"/>
                      <a:pt x="14766" y="10249"/>
                    </a:cubicBezTo>
                    <a:cubicBezTo>
                      <a:pt x="14790" y="10301"/>
                      <a:pt x="14826" y="10345"/>
                      <a:pt x="14869" y="10378"/>
                    </a:cubicBezTo>
                    <a:cubicBezTo>
                      <a:pt x="15016" y="10615"/>
                      <a:pt x="15190" y="10836"/>
                      <a:pt x="15320" y="11082"/>
                    </a:cubicBezTo>
                    <a:cubicBezTo>
                      <a:pt x="15431" y="11283"/>
                      <a:pt x="15431" y="11283"/>
                      <a:pt x="15221" y="11331"/>
                    </a:cubicBezTo>
                    <a:close/>
                    <a:moveTo>
                      <a:pt x="15451" y="12027"/>
                    </a:moveTo>
                    <a:cubicBezTo>
                      <a:pt x="15352" y="12116"/>
                      <a:pt x="15213" y="12164"/>
                      <a:pt x="15118" y="12313"/>
                    </a:cubicBezTo>
                    <a:cubicBezTo>
                      <a:pt x="15273" y="12233"/>
                      <a:pt x="15372" y="12132"/>
                      <a:pt x="15486" y="12056"/>
                    </a:cubicBezTo>
                    <a:cubicBezTo>
                      <a:pt x="15490" y="12023"/>
                      <a:pt x="15470" y="12023"/>
                      <a:pt x="15451" y="12027"/>
                    </a:cubicBezTo>
                    <a:close/>
                    <a:moveTo>
                      <a:pt x="12678" y="6020"/>
                    </a:moveTo>
                    <a:cubicBezTo>
                      <a:pt x="12678" y="6020"/>
                      <a:pt x="12674" y="6020"/>
                      <a:pt x="12678" y="6020"/>
                    </a:cubicBezTo>
                    <a:cubicBezTo>
                      <a:pt x="12678" y="6024"/>
                      <a:pt x="12678" y="6024"/>
                      <a:pt x="12678" y="6020"/>
                    </a:cubicBezTo>
                    <a:lnTo>
                      <a:pt x="12678" y="6020"/>
                    </a:lnTo>
                    <a:close/>
                    <a:moveTo>
                      <a:pt x="11532" y="6024"/>
                    </a:moveTo>
                    <a:cubicBezTo>
                      <a:pt x="11714" y="6221"/>
                      <a:pt x="11951" y="6225"/>
                      <a:pt x="12188" y="6205"/>
                    </a:cubicBezTo>
                    <a:cubicBezTo>
                      <a:pt x="12366" y="6193"/>
                      <a:pt x="12512" y="6088"/>
                      <a:pt x="12674" y="6020"/>
                    </a:cubicBezTo>
                    <a:cubicBezTo>
                      <a:pt x="12587" y="6000"/>
                      <a:pt x="12512" y="5939"/>
                      <a:pt x="12410" y="5963"/>
                    </a:cubicBezTo>
                    <a:cubicBezTo>
                      <a:pt x="12121" y="6032"/>
                      <a:pt x="11848" y="5971"/>
                      <a:pt x="11587" y="5843"/>
                    </a:cubicBezTo>
                    <a:cubicBezTo>
                      <a:pt x="11547" y="5823"/>
                      <a:pt x="11504" y="5790"/>
                      <a:pt x="11453" y="5815"/>
                    </a:cubicBezTo>
                    <a:cubicBezTo>
                      <a:pt x="11453" y="5855"/>
                      <a:pt x="11512" y="5839"/>
                      <a:pt x="11512" y="5879"/>
                    </a:cubicBezTo>
                    <a:cubicBezTo>
                      <a:pt x="11480" y="5899"/>
                      <a:pt x="11433" y="5883"/>
                      <a:pt x="11409" y="5927"/>
                    </a:cubicBezTo>
                    <a:cubicBezTo>
                      <a:pt x="11472" y="5976"/>
                      <a:pt x="11551" y="5951"/>
                      <a:pt x="11623" y="5976"/>
                    </a:cubicBezTo>
                    <a:cubicBezTo>
                      <a:pt x="11595" y="6008"/>
                      <a:pt x="11547" y="5980"/>
                      <a:pt x="11532" y="6024"/>
                    </a:cubicBezTo>
                    <a:close/>
                    <a:moveTo>
                      <a:pt x="13276" y="8519"/>
                    </a:moveTo>
                    <a:cubicBezTo>
                      <a:pt x="13276" y="8515"/>
                      <a:pt x="13276" y="8515"/>
                      <a:pt x="13276" y="8519"/>
                    </a:cubicBezTo>
                    <a:cubicBezTo>
                      <a:pt x="13276" y="8515"/>
                      <a:pt x="13276" y="8515"/>
                      <a:pt x="13276" y="8519"/>
                    </a:cubicBezTo>
                    <a:lnTo>
                      <a:pt x="13276" y="8519"/>
                    </a:lnTo>
                    <a:close/>
                    <a:moveTo>
                      <a:pt x="9614" y="5287"/>
                    </a:moveTo>
                    <a:cubicBezTo>
                      <a:pt x="9614" y="5287"/>
                      <a:pt x="9614" y="5287"/>
                      <a:pt x="9614" y="5287"/>
                    </a:cubicBezTo>
                    <a:lnTo>
                      <a:pt x="9614" y="5287"/>
                    </a:lnTo>
                    <a:lnTo>
                      <a:pt x="9614" y="5287"/>
                    </a:lnTo>
                    <a:cubicBezTo>
                      <a:pt x="9614" y="5287"/>
                      <a:pt x="9614" y="5291"/>
                      <a:pt x="9614" y="5287"/>
                    </a:cubicBezTo>
                    <a:cubicBezTo>
                      <a:pt x="9618" y="5291"/>
                      <a:pt x="9618" y="5291"/>
                      <a:pt x="9618" y="5291"/>
                    </a:cubicBezTo>
                    <a:lnTo>
                      <a:pt x="9618" y="5291"/>
                    </a:lnTo>
                    <a:cubicBezTo>
                      <a:pt x="9618" y="5291"/>
                      <a:pt x="9618" y="5291"/>
                      <a:pt x="9618" y="5291"/>
                    </a:cubicBezTo>
                    <a:cubicBezTo>
                      <a:pt x="9618" y="5291"/>
                      <a:pt x="9618" y="5291"/>
                      <a:pt x="9618" y="5291"/>
                    </a:cubicBezTo>
                    <a:lnTo>
                      <a:pt x="9618" y="5291"/>
                    </a:lnTo>
                    <a:cubicBezTo>
                      <a:pt x="9618" y="5291"/>
                      <a:pt x="9614" y="5287"/>
                      <a:pt x="9614" y="5287"/>
                    </a:cubicBezTo>
                    <a:cubicBezTo>
                      <a:pt x="9614" y="5287"/>
                      <a:pt x="9614" y="5287"/>
                      <a:pt x="9614" y="5287"/>
                    </a:cubicBezTo>
                    <a:lnTo>
                      <a:pt x="9614" y="5287"/>
                    </a:lnTo>
                    <a:close/>
                    <a:moveTo>
                      <a:pt x="10104" y="5368"/>
                    </a:moveTo>
                    <a:cubicBezTo>
                      <a:pt x="10104" y="5368"/>
                      <a:pt x="10108" y="5368"/>
                      <a:pt x="10104" y="5368"/>
                    </a:cubicBezTo>
                    <a:cubicBezTo>
                      <a:pt x="10104" y="5364"/>
                      <a:pt x="10104" y="5364"/>
                      <a:pt x="10104" y="5368"/>
                    </a:cubicBezTo>
                    <a:cubicBezTo>
                      <a:pt x="10104" y="5368"/>
                      <a:pt x="10104" y="5368"/>
                      <a:pt x="10104" y="5368"/>
                    </a:cubicBezTo>
                    <a:cubicBezTo>
                      <a:pt x="10104" y="5368"/>
                      <a:pt x="10104" y="5368"/>
                      <a:pt x="10104" y="5368"/>
                    </a:cubicBezTo>
                    <a:close/>
                    <a:moveTo>
                      <a:pt x="9689" y="5340"/>
                    </a:moveTo>
                    <a:lnTo>
                      <a:pt x="9689" y="5340"/>
                    </a:lnTo>
                    <a:cubicBezTo>
                      <a:pt x="9689" y="5340"/>
                      <a:pt x="9689" y="5340"/>
                      <a:pt x="9689" y="5340"/>
                    </a:cubicBezTo>
                    <a:lnTo>
                      <a:pt x="9689" y="5340"/>
                    </a:lnTo>
                    <a:cubicBezTo>
                      <a:pt x="9693" y="5340"/>
                      <a:pt x="9693" y="5340"/>
                      <a:pt x="9689" y="5340"/>
                    </a:cubicBezTo>
                    <a:cubicBezTo>
                      <a:pt x="9693" y="5344"/>
                      <a:pt x="9693" y="5344"/>
                      <a:pt x="9693" y="5344"/>
                    </a:cubicBezTo>
                    <a:cubicBezTo>
                      <a:pt x="9693" y="5340"/>
                      <a:pt x="9693" y="5340"/>
                      <a:pt x="9689" y="5340"/>
                    </a:cubicBezTo>
                    <a:cubicBezTo>
                      <a:pt x="9693" y="5340"/>
                      <a:pt x="9693" y="5340"/>
                      <a:pt x="9689" y="5340"/>
                    </a:cubicBezTo>
                    <a:lnTo>
                      <a:pt x="9689" y="5340"/>
                    </a:lnTo>
                    <a:close/>
                    <a:moveTo>
                      <a:pt x="9693" y="5340"/>
                    </a:moveTo>
                    <a:cubicBezTo>
                      <a:pt x="9649" y="5352"/>
                      <a:pt x="9637" y="5312"/>
                      <a:pt x="9618" y="5291"/>
                    </a:cubicBezTo>
                    <a:cubicBezTo>
                      <a:pt x="9542" y="5344"/>
                      <a:pt x="9625" y="5368"/>
                      <a:pt x="9637" y="5408"/>
                    </a:cubicBezTo>
                    <a:cubicBezTo>
                      <a:pt x="9641" y="5428"/>
                      <a:pt x="9716" y="5436"/>
                      <a:pt x="9645" y="5473"/>
                    </a:cubicBezTo>
                    <a:cubicBezTo>
                      <a:pt x="9566" y="5513"/>
                      <a:pt x="9598" y="5553"/>
                      <a:pt x="9653" y="5593"/>
                    </a:cubicBezTo>
                    <a:cubicBezTo>
                      <a:pt x="9720" y="5637"/>
                      <a:pt x="9792" y="5650"/>
                      <a:pt x="9871" y="5646"/>
                    </a:cubicBezTo>
                    <a:cubicBezTo>
                      <a:pt x="10057" y="5633"/>
                      <a:pt x="10096" y="5456"/>
                      <a:pt x="10211" y="5356"/>
                    </a:cubicBezTo>
                    <a:cubicBezTo>
                      <a:pt x="10163" y="5328"/>
                      <a:pt x="10140" y="5376"/>
                      <a:pt x="10108" y="5372"/>
                    </a:cubicBezTo>
                    <a:cubicBezTo>
                      <a:pt x="10096" y="5392"/>
                      <a:pt x="10072" y="5392"/>
                      <a:pt x="10053" y="5396"/>
                    </a:cubicBezTo>
                    <a:lnTo>
                      <a:pt x="10057" y="5392"/>
                    </a:lnTo>
                    <a:cubicBezTo>
                      <a:pt x="10057" y="5392"/>
                      <a:pt x="10053" y="5392"/>
                      <a:pt x="10053" y="5392"/>
                    </a:cubicBezTo>
                    <a:cubicBezTo>
                      <a:pt x="10053" y="5392"/>
                      <a:pt x="10053" y="5392"/>
                      <a:pt x="10053" y="5392"/>
                    </a:cubicBezTo>
                    <a:cubicBezTo>
                      <a:pt x="9926" y="5412"/>
                      <a:pt x="9796" y="5464"/>
                      <a:pt x="9693" y="5340"/>
                    </a:cubicBezTo>
                    <a:close/>
                    <a:moveTo>
                      <a:pt x="12761" y="8257"/>
                    </a:moveTo>
                    <a:cubicBezTo>
                      <a:pt x="12595" y="8229"/>
                      <a:pt x="12425" y="8209"/>
                      <a:pt x="12255" y="8181"/>
                    </a:cubicBezTo>
                    <a:cubicBezTo>
                      <a:pt x="12334" y="8237"/>
                      <a:pt x="12433" y="8225"/>
                      <a:pt x="12512" y="8273"/>
                    </a:cubicBezTo>
                    <a:cubicBezTo>
                      <a:pt x="12631" y="8289"/>
                      <a:pt x="12750" y="8309"/>
                      <a:pt x="12868" y="8317"/>
                    </a:cubicBezTo>
                    <a:cubicBezTo>
                      <a:pt x="13094" y="8333"/>
                      <a:pt x="13311" y="8293"/>
                      <a:pt x="13505" y="8168"/>
                    </a:cubicBezTo>
                    <a:cubicBezTo>
                      <a:pt x="13260" y="8201"/>
                      <a:pt x="13019" y="8301"/>
                      <a:pt x="12761" y="8257"/>
                    </a:cubicBezTo>
                    <a:close/>
                    <a:moveTo>
                      <a:pt x="13283" y="7674"/>
                    </a:moveTo>
                    <a:cubicBezTo>
                      <a:pt x="13533" y="7690"/>
                      <a:pt x="13734" y="7476"/>
                      <a:pt x="13703" y="7223"/>
                    </a:cubicBezTo>
                    <a:cubicBezTo>
                      <a:pt x="13683" y="7082"/>
                      <a:pt x="13647" y="6941"/>
                      <a:pt x="13620" y="6800"/>
                    </a:cubicBezTo>
                    <a:cubicBezTo>
                      <a:pt x="13604" y="6708"/>
                      <a:pt x="13600" y="6611"/>
                      <a:pt x="13564" y="6515"/>
                    </a:cubicBezTo>
                    <a:cubicBezTo>
                      <a:pt x="13552" y="6527"/>
                      <a:pt x="13544" y="6527"/>
                      <a:pt x="13544" y="6531"/>
                    </a:cubicBezTo>
                    <a:cubicBezTo>
                      <a:pt x="13576" y="6724"/>
                      <a:pt x="13604" y="6917"/>
                      <a:pt x="13635" y="7106"/>
                    </a:cubicBezTo>
                    <a:cubicBezTo>
                      <a:pt x="13695" y="7456"/>
                      <a:pt x="13596" y="7589"/>
                      <a:pt x="13248" y="7629"/>
                    </a:cubicBezTo>
                    <a:cubicBezTo>
                      <a:pt x="13252" y="7661"/>
                      <a:pt x="13264" y="7674"/>
                      <a:pt x="13283" y="7674"/>
                    </a:cubicBezTo>
                    <a:close/>
                    <a:moveTo>
                      <a:pt x="12797" y="7428"/>
                    </a:moveTo>
                    <a:cubicBezTo>
                      <a:pt x="12730" y="7529"/>
                      <a:pt x="12694" y="7456"/>
                      <a:pt x="12651" y="7420"/>
                    </a:cubicBezTo>
                    <a:cubicBezTo>
                      <a:pt x="12599" y="7380"/>
                      <a:pt x="12576" y="7315"/>
                      <a:pt x="12540" y="7247"/>
                    </a:cubicBezTo>
                    <a:cubicBezTo>
                      <a:pt x="12532" y="7396"/>
                      <a:pt x="12595" y="7497"/>
                      <a:pt x="12694" y="7484"/>
                    </a:cubicBezTo>
                    <a:cubicBezTo>
                      <a:pt x="12837" y="7468"/>
                      <a:pt x="12967" y="7497"/>
                      <a:pt x="13098" y="7541"/>
                    </a:cubicBezTo>
                    <a:cubicBezTo>
                      <a:pt x="13022" y="7444"/>
                      <a:pt x="12841" y="7364"/>
                      <a:pt x="12797" y="7428"/>
                    </a:cubicBezTo>
                    <a:close/>
                    <a:moveTo>
                      <a:pt x="10883" y="7018"/>
                    </a:moveTo>
                    <a:cubicBezTo>
                      <a:pt x="10749" y="6881"/>
                      <a:pt x="10650" y="6712"/>
                      <a:pt x="10539" y="6551"/>
                    </a:cubicBezTo>
                    <a:cubicBezTo>
                      <a:pt x="10618" y="6736"/>
                      <a:pt x="10701" y="6917"/>
                      <a:pt x="10883" y="7018"/>
                    </a:cubicBezTo>
                    <a:close/>
                    <a:moveTo>
                      <a:pt x="13529" y="8152"/>
                    </a:moveTo>
                    <a:cubicBezTo>
                      <a:pt x="13556" y="8144"/>
                      <a:pt x="13596" y="8164"/>
                      <a:pt x="13608" y="8128"/>
                    </a:cubicBezTo>
                    <a:cubicBezTo>
                      <a:pt x="13624" y="8084"/>
                      <a:pt x="13576" y="8088"/>
                      <a:pt x="13552" y="8076"/>
                    </a:cubicBezTo>
                    <a:cubicBezTo>
                      <a:pt x="13414" y="7999"/>
                      <a:pt x="13280" y="7979"/>
                      <a:pt x="13149" y="8096"/>
                    </a:cubicBezTo>
                    <a:cubicBezTo>
                      <a:pt x="13193" y="8092"/>
                      <a:pt x="13240" y="8100"/>
                      <a:pt x="13276" y="8080"/>
                    </a:cubicBezTo>
                    <a:cubicBezTo>
                      <a:pt x="13386" y="8020"/>
                      <a:pt x="13457" y="8076"/>
                      <a:pt x="13529" y="8152"/>
                    </a:cubicBezTo>
                    <a:close/>
                    <a:moveTo>
                      <a:pt x="11156" y="5195"/>
                    </a:moveTo>
                    <a:cubicBezTo>
                      <a:pt x="11583" y="5179"/>
                      <a:pt x="11971" y="5324"/>
                      <a:pt x="12354" y="5493"/>
                    </a:cubicBezTo>
                    <a:cubicBezTo>
                      <a:pt x="12552" y="5581"/>
                      <a:pt x="12758" y="5654"/>
                      <a:pt x="12967" y="5714"/>
                    </a:cubicBezTo>
                    <a:cubicBezTo>
                      <a:pt x="13066" y="5742"/>
                      <a:pt x="13090" y="5702"/>
                      <a:pt x="13098" y="5617"/>
                    </a:cubicBezTo>
                    <a:cubicBezTo>
                      <a:pt x="13106" y="5529"/>
                      <a:pt x="13078" y="5473"/>
                      <a:pt x="12983" y="5444"/>
                    </a:cubicBezTo>
                    <a:cubicBezTo>
                      <a:pt x="12738" y="5372"/>
                      <a:pt x="12493" y="5295"/>
                      <a:pt x="12251" y="5211"/>
                    </a:cubicBezTo>
                    <a:cubicBezTo>
                      <a:pt x="11939" y="5102"/>
                      <a:pt x="11627" y="5078"/>
                      <a:pt x="11302" y="5147"/>
                    </a:cubicBezTo>
                    <a:cubicBezTo>
                      <a:pt x="11203" y="5126"/>
                      <a:pt x="11116" y="5171"/>
                      <a:pt x="11021" y="5199"/>
                    </a:cubicBezTo>
                    <a:cubicBezTo>
                      <a:pt x="11073" y="5195"/>
                      <a:pt x="11116" y="5195"/>
                      <a:pt x="11156" y="5195"/>
                    </a:cubicBezTo>
                    <a:close/>
                    <a:moveTo>
                      <a:pt x="12659" y="5863"/>
                    </a:moveTo>
                    <a:cubicBezTo>
                      <a:pt x="12647" y="5835"/>
                      <a:pt x="12627" y="5823"/>
                      <a:pt x="12603" y="5847"/>
                    </a:cubicBezTo>
                    <a:cubicBezTo>
                      <a:pt x="12619" y="5859"/>
                      <a:pt x="12631" y="5871"/>
                      <a:pt x="12647" y="5883"/>
                    </a:cubicBezTo>
                    <a:cubicBezTo>
                      <a:pt x="12671" y="5927"/>
                      <a:pt x="12702" y="5967"/>
                      <a:pt x="12686" y="6020"/>
                    </a:cubicBezTo>
                    <a:cubicBezTo>
                      <a:pt x="12781" y="5951"/>
                      <a:pt x="12694" y="5911"/>
                      <a:pt x="12659" y="5863"/>
                    </a:cubicBezTo>
                    <a:close/>
                    <a:moveTo>
                      <a:pt x="12678" y="6020"/>
                    </a:moveTo>
                    <a:cubicBezTo>
                      <a:pt x="12678" y="6020"/>
                      <a:pt x="12682" y="6024"/>
                      <a:pt x="12678" y="6020"/>
                    </a:cubicBezTo>
                    <a:cubicBezTo>
                      <a:pt x="12682" y="6020"/>
                      <a:pt x="12682" y="6020"/>
                      <a:pt x="12682" y="6016"/>
                    </a:cubicBezTo>
                    <a:cubicBezTo>
                      <a:pt x="12682" y="6016"/>
                      <a:pt x="12678" y="6020"/>
                      <a:pt x="12678" y="6020"/>
                    </a:cubicBezTo>
                    <a:close/>
                    <a:moveTo>
                      <a:pt x="13766" y="5923"/>
                    </a:moveTo>
                    <a:cubicBezTo>
                      <a:pt x="13715" y="5899"/>
                      <a:pt x="13679" y="5919"/>
                      <a:pt x="13647" y="5963"/>
                    </a:cubicBezTo>
                    <a:cubicBezTo>
                      <a:pt x="13651" y="5967"/>
                      <a:pt x="13655" y="5967"/>
                      <a:pt x="13659" y="5971"/>
                    </a:cubicBezTo>
                    <a:cubicBezTo>
                      <a:pt x="13703" y="5967"/>
                      <a:pt x="13738" y="5947"/>
                      <a:pt x="13766" y="5923"/>
                    </a:cubicBezTo>
                    <a:close/>
                    <a:moveTo>
                      <a:pt x="12599" y="5847"/>
                    </a:moveTo>
                    <a:cubicBezTo>
                      <a:pt x="12599" y="5847"/>
                      <a:pt x="12599" y="5851"/>
                      <a:pt x="12599" y="5851"/>
                    </a:cubicBezTo>
                    <a:cubicBezTo>
                      <a:pt x="12599" y="5851"/>
                      <a:pt x="12599" y="5847"/>
                      <a:pt x="12599" y="5847"/>
                    </a:cubicBezTo>
                    <a:cubicBezTo>
                      <a:pt x="12599" y="5847"/>
                      <a:pt x="12599" y="5847"/>
                      <a:pt x="12599" y="5847"/>
                    </a:cubicBezTo>
                    <a:close/>
                    <a:moveTo>
                      <a:pt x="12544" y="5831"/>
                    </a:moveTo>
                    <a:cubicBezTo>
                      <a:pt x="12552" y="5835"/>
                      <a:pt x="12576" y="5839"/>
                      <a:pt x="12595" y="5847"/>
                    </a:cubicBezTo>
                    <a:cubicBezTo>
                      <a:pt x="12599" y="5782"/>
                      <a:pt x="12552" y="5835"/>
                      <a:pt x="12544" y="5831"/>
                    </a:cubicBezTo>
                    <a:close/>
                    <a:moveTo>
                      <a:pt x="13770" y="5919"/>
                    </a:moveTo>
                    <a:cubicBezTo>
                      <a:pt x="13770" y="5919"/>
                      <a:pt x="13770" y="5919"/>
                      <a:pt x="13770" y="5919"/>
                    </a:cubicBezTo>
                    <a:cubicBezTo>
                      <a:pt x="13766" y="5919"/>
                      <a:pt x="13766" y="5919"/>
                      <a:pt x="13770" y="5919"/>
                    </a:cubicBezTo>
                    <a:cubicBezTo>
                      <a:pt x="13766" y="5919"/>
                      <a:pt x="13766" y="5919"/>
                      <a:pt x="13766" y="5919"/>
                    </a:cubicBezTo>
                    <a:cubicBezTo>
                      <a:pt x="13766" y="5923"/>
                      <a:pt x="13770" y="5923"/>
                      <a:pt x="13770" y="5919"/>
                    </a:cubicBezTo>
                    <a:cubicBezTo>
                      <a:pt x="13770" y="5923"/>
                      <a:pt x="13770" y="5919"/>
                      <a:pt x="13770" y="5919"/>
                    </a:cubicBezTo>
                    <a:close/>
                    <a:moveTo>
                      <a:pt x="13798" y="5915"/>
                    </a:moveTo>
                    <a:cubicBezTo>
                      <a:pt x="13809" y="5911"/>
                      <a:pt x="13770" y="5867"/>
                      <a:pt x="13770" y="5923"/>
                    </a:cubicBezTo>
                    <a:cubicBezTo>
                      <a:pt x="13790" y="5915"/>
                      <a:pt x="13809" y="5911"/>
                      <a:pt x="13798" y="5915"/>
                    </a:cubicBezTo>
                    <a:close/>
                    <a:moveTo>
                      <a:pt x="12599" y="5851"/>
                    </a:moveTo>
                    <a:cubicBezTo>
                      <a:pt x="12599" y="5851"/>
                      <a:pt x="12603" y="5847"/>
                      <a:pt x="12603" y="5847"/>
                    </a:cubicBezTo>
                    <a:cubicBezTo>
                      <a:pt x="12603" y="5847"/>
                      <a:pt x="12603" y="5847"/>
                      <a:pt x="12603" y="5847"/>
                    </a:cubicBezTo>
                    <a:cubicBezTo>
                      <a:pt x="12599" y="5847"/>
                      <a:pt x="12599" y="5851"/>
                      <a:pt x="12599" y="5851"/>
                    </a:cubicBezTo>
                    <a:close/>
                    <a:moveTo>
                      <a:pt x="13094" y="7545"/>
                    </a:moveTo>
                    <a:cubicBezTo>
                      <a:pt x="13098" y="7565"/>
                      <a:pt x="13113" y="7569"/>
                      <a:pt x="13129" y="7565"/>
                    </a:cubicBezTo>
                    <a:cubicBezTo>
                      <a:pt x="13129" y="7565"/>
                      <a:pt x="13133" y="7549"/>
                      <a:pt x="13129" y="7545"/>
                    </a:cubicBezTo>
                    <a:cubicBezTo>
                      <a:pt x="13121" y="7541"/>
                      <a:pt x="13106" y="7525"/>
                      <a:pt x="13094" y="7545"/>
                    </a:cubicBezTo>
                    <a:close/>
                    <a:moveTo>
                      <a:pt x="13094" y="7545"/>
                    </a:moveTo>
                    <a:cubicBezTo>
                      <a:pt x="13094" y="7545"/>
                      <a:pt x="13090" y="7545"/>
                      <a:pt x="13090" y="7545"/>
                    </a:cubicBezTo>
                    <a:cubicBezTo>
                      <a:pt x="13090" y="7545"/>
                      <a:pt x="13094" y="7545"/>
                      <a:pt x="13094" y="7545"/>
                    </a:cubicBezTo>
                    <a:cubicBezTo>
                      <a:pt x="13094" y="7545"/>
                      <a:pt x="13094" y="7545"/>
                      <a:pt x="13094" y="7545"/>
                    </a:cubicBezTo>
                    <a:cubicBezTo>
                      <a:pt x="13094" y="7545"/>
                      <a:pt x="13094" y="7545"/>
                      <a:pt x="13094" y="7545"/>
                    </a:cubicBezTo>
                    <a:lnTo>
                      <a:pt x="13094" y="7545"/>
                    </a:lnTo>
                    <a:close/>
                    <a:moveTo>
                      <a:pt x="10088" y="5291"/>
                    </a:moveTo>
                    <a:cubicBezTo>
                      <a:pt x="10096" y="5299"/>
                      <a:pt x="10100" y="5308"/>
                      <a:pt x="10108" y="5316"/>
                    </a:cubicBezTo>
                    <a:cubicBezTo>
                      <a:pt x="10120" y="5316"/>
                      <a:pt x="10136" y="5316"/>
                      <a:pt x="10128" y="5299"/>
                    </a:cubicBezTo>
                    <a:cubicBezTo>
                      <a:pt x="10124" y="5279"/>
                      <a:pt x="10104" y="5287"/>
                      <a:pt x="10088" y="5291"/>
                    </a:cubicBezTo>
                    <a:close/>
                    <a:moveTo>
                      <a:pt x="13355" y="8462"/>
                    </a:moveTo>
                    <a:cubicBezTo>
                      <a:pt x="13339" y="8474"/>
                      <a:pt x="13323" y="8482"/>
                      <a:pt x="13303" y="8494"/>
                    </a:cubicBezTo>
                    <a:cubicBezTo>
                      <a:pt x="13295" y="8502"/>
                      <a:pt x="13283" y="8507"/>
                      <a:pt x="13276" y="8515"/>
                    </a:cubicBezTo>
                    <a:cubicBezTo>
                      <a:pt x="13256" y="8543"/>
                      <a:pt x="13228" y="8551"/>
                      <a:pt x="13196" y="8543"/>
                    </a:cubicBezTo>
                    <a:lnTo>
                      <a:pt x="13200" y="8539"/>
                    </a:lnTo>
                    <a:cubicBezTo>
                      <a:pt x="13054" y="8619"/>
                      <a:pt x="12900" y="8599"/>
                      <a:pt x="12746" y="8563"/>
                    </a:cubicBezTo>
                    <a:cubicBezTo>
                      <a:pt x="12477" y="8539"/>
                      <a:pt x="12295" y="8366"/>
                      <a:pt x="12109" y="8189"/>
                    </a:cubicBezTo>
                    <a:cubicBezTo>
                      <a:pt x="12152" y="8152"/>
                      <a:pt x="12192" y="8160"/>
                      <a:pt x="12228" y="8156"/>
                    </a:cubicBezTo>
                    <a:cubicBezTo>
                      <a:pt x="12477" y="8092"/>
                      <a:pt x="12730" y="8072"/>
                      <a:pt x="12987" y="8068"/>
                    </a:cubicBezTo>
                    <a:cubicBezTo>
                      <a:pt x="12935" y="8004"/>
                      <a:pt x="12868" y="8020"/>
                      <a:pt x="12801" y="8028"/>
                    </a:cubicBezTo>
                    <a:cubicBezTo>
                      <a:pt x="12603" y="8056"/>
                      <a:pt x="12402" y="8088"/>
                      <a:pt x="12204" y="8108"/>
                    </a:cubicBezTo>
                    <a:cubicBezTo>
                      <a:pt x="12145" y="8116"/>
                      <a:pt x="12058" y="8148"/>
                      <a:pt x="12046" y="8036"/>
                    </a:cubicBezTo>
                    <a:lnTo>
                      <a:pt x="12046" y="8036"/>
                    </a:lnTo>
                    <a:cubicBezTo>
                      <a:pt x="12046" y="8036"/>
                      <a:pt x="12038" y="8036"/>
                      <a:pt x="12038" y="8036"/>
                    </a:cubicBezTo>
                    <a:lnTo>
                      <a:pt x="12042" y="8040"/>
                    </a:lnTo>
                    <a:cubicBezTo>
                      <a:pt x="11986" y="8048"/>
                      <a:pt x="11951" y="8080"/>
                      <a:pt x="11927" y="8128"/>
                    </a:cubicBezTo>
                    <a:cubicBezTo>
                      <a:pt x="12014" y="8136"/>
                      <a:pt x="12018" y="8132"/>
                      <a:pt x="12097" y="8233"/>
                    </a:cubicBezTo>
                    <a:cubicBezTo>
                      <a:pt x="12374" y="8579"/>
                      <a:pt x="12726" y="8700"/>
                      <a:pt x="13149" y="8615"/>
                    </a:cubicBezTo>
                    <a:cubicBezTo>
                      <a:pt x="13240" y="8603"/>
                      <a:pt x="13331" y="8575"/>
                      <a:pt x="13355" y="8462"/>
                    </a:cubicBezTo>
                    <a:cubicBezTo>
                      <a:pt x="13386" y="8470"/>
                      <a:pt x="13374" y="8450"/>
                      <a:pt x="13370" y="8434"/>
                    </a:cubicBezTo>
                    <a:cubicBezTo>
                      <a:pt x="13367" y="8442"/>
                      <a:pt x="13363" y="8454"/>
                      <a:pt x="13355" y="8462"/>
                    </a:cubicBezTo>
                    <a:close/>
                    <a:moveTo>
                      <a:pt x="10274" y="4877"/>
                    </a:moveTo>
                    <a:cubicBezTo>
                      <a:pt x="10266" y="4857"/>
                      <a:pt x="10238" y="4869"/>
                      <a:pt x="10223" y="4881"/>
                    </a:cubicBezTo>
                    <a:cubicBezTo>
                      <a:pt x="10227" y="4889"/>
                      <a:pt x="10231" y="4897"/>
                      <a:pt x="10238" y="4901"/>
                    </a:cubicBezTo>
                    <a:cubicBezTo>
                      <a:pt x="10250" y="4893"/>
                      <a:pt x="10286" y="4905"/>
                      <a:pt x="10274" y="4877"/>
                    </a:cubicBezTo>
                    <a:close/>
                  </a:path>
                </a:pathLst>
              </a:custGeom>
              <a:solidFill>
                <a:schemeClr val="dk1"/>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 name="Freeform: Shape 9">
                <a:extLst>
                  <a:ext uri="{FF2B5EF4-FFF2-40B4-BE49-F238E27FC236}">
                    <a16:creationId xmlns:a16="http://schemas.microsoft.com/office/drawing/2014/main" id="{15F4D46B-41A5-C69C-6EE1-2D19326DAA82}"/>
                  </a:ext>
                </a:extLst>
              </p:cNvPr>
              <p:cNvSpPr/>
              <p:nvPr/>
            </p:nvSpPr>
            <p:spPr>
              <a:xfrm>
                <a:off x="1389310" y="2882901"/>
                <a:ext cx="4361405" cy="3098853"/>
              </a:xfrm>
              <a:custGeom>
                <a:avLst/>
                <a:gdLst>
                  <a:gd name="connsiteX0" fmla="*/ 4257962 w 4361405"/>
                  <a:gd name="connsiteY0" fmla="*/ 3019286 h 3098853"/>
                  <a:gd name="connsiteX1" fmla="*/ 4329358 w 4361405"/>
                  <a:gd name="connsiteY1" fmla="*/ 3020187 h 3098853"/>
                  <a:gd name="connsiteX2" fmla="*/ 4361315 w 4361405"/>
                  <a:gd name="connsiteY2" fmla="*/ 3052195 h 3098853"/>
                  <a:gd name="connsiteX3" fmla="*/ 4332190 w 4361405"/>
                  <a:gd name="connsiteY3" fmla="*/ 3093444 h 3098853"/>
                  <a:gd name="connsiteX4" fmla="*/ 4281828 w 4361405"/>
                  <a:gd name="connsiteY4" fmla="*/ 3096148 h 3098853"/>
                  <a:gd name="connsiteX5" fmla="*/ 4093932 w 4361405"/>
                  <a:gd name="connsiteY5" fmla="*/ 3098853 h 3098853"/>
                  <a:gd name="connsiteX6" fmla="*/ 4049031 w 4361405"/>
                  <a:gd name="connsiteY6" fmla="*/ 3088710 h 3098853"/>
                  <a:gd name="connsiteX7" fmla="*/ 2750343 w 4361405"/>
                  <a:gd name="connsiteY7" fmla="*/ 3081497 h 3098853"/>
                  <a:gd name="connsiteX8" fmla="*/ 2661552 w 4361405"/>
                  <a:gd name="connsiteY8" fmla="*/ 3080596 h 3098853"/>
                  <a:gd name="connsiteX9" fmla="*/ 2715555 w 4361405"/>
                  <a:gd name="connsiteY9" fmla="*/ 3038445 h 3098853"/>
                  <a:gd name="connsiteX10" fmla="*/ 2796255 w 4361405"/>
                  <a:gd name="connsiteY10" fmla="*/ 3036642 h 3098853"/>
                  <a:gd name="connsiteX11" fmla="*/ 4247849 w 4361405"/>
                  <a:gd name="connsiteY11" fmla="*/ 3035740 h 3098853"/>
                  <a:gd name="connsiteX12" fmla="*/ 4280817 w 4361405"/>
                  <a:gd name="connsiteY12" fmla="*/ 3035740 h 3098853"/>
                  <a:gd name="connsiteX13" fmla="*/ 4280817 w 4361405"/>
                  <a:gd name="connsiteY13" fmla="*/ 3031007 h 3098853"/>
                  <a:gd name="connsiteX14" fmla="*/ 4266255 w 4361405"/>
                  <a:gd name="connsiteY14" fmla="*/ 3028302 h 3098853"/>
                  <a:gd name="connsiteX15" fmla="*/ 4257962 w 4361405"/>
                  <a:gd name="connsiteY15" fmla="*/ 3019286 h 3098853"/>
                  <a:gd name="connsiteX16" fmla="*/ 2071773 w 4361405"/>
                  <a:gd name="connsiteY16" fmla="*/ 2999901 h 3098853"/>
                  <a:gd name="connsiteX17" fmla="*/ 2082695 w 4361405"/>
                  <a:gd name="connsiteY17" fmla="*/ 2999901 h 3098853"/>
                  <a:gd name="connsiteX18" fmla="*/ 2359381 w 4361405"/>
                  <a:gd name="connsiteY18" fmla="*/ 3001704 h 3098853"/>
                  <a:gd name="connsiteX19" fmla="*/ 2267759 w 4361405"/>
                  <a:gd name="connsiteY19" fmla="*/ 3009142 h 3098853"/>
                  <a:gd name="connsiteX20" fmla="*/ 2242073 w 4361405"/>
                  <a:gd name="connsiteY20" fmla="*/ 3004409 h 3098853"/>
                  <a:gd name="connsiteX21" fmla="*/ 2071773 w 4361405"/>
                  <a:gd name="connsiteY21" fmla="*/ 2999901 h 3098853"/>
                  <a:gd name="connsiteX22" fmla="*/ 1977774 w 4361405"/>
                  <a:gd name="connsiteY22" fmla="*/ 2998210 h 3098853"/>
                  <a:gd name="connsiteX23" fmla="*/ 2072582 w 4361405"/>
                  <a:gd name="connsiteY23" fmla="*/ 3000803 h 3098853"/>
                  <a:gd name="connsiteX24" fmla="*/ 1885697 w 4361405"/>
                  <a:gd name="connsiteY24" fmla="*/ 3001704 h 3098853"/>
                  <a:gd name="connsiteX25" fmla="*/ 1977774 w 4361405"/>
                  <a:gd name="connsiteY25" fmla="*/ 2998210 h 3098853"/>
                  <a:gd name="connsiteX26" fmla="*/ 2182609 w 4361405"/>
                  <a:gd name="connsiteY26" fmla="*/ 2869843 h 3098853"/>
                  <a:gd name="connsiteX27" fmla="*/ 2188879 w 4361405"/>
                  <a:gd name="connsiteY27" fmla="*/ 2871646 h 3098853"/>
                  <a:gd name="connsiteX28" fmla="*/ 2186250 w 4361405"/>
                  <a:gd name="connsiteY28" fmla="*/ 2955046 h 3098853"/>
                  <a:gd name="connsiteX29" fmla="*/ 2182609 w 4361405"/>
                  <a:gd name="connsiteY29" fmla="*/ 2869843 h 3098853"/>
                  <a:gd name="connsiteX30" fmla="*/ 80559 w 4361405"/>
                  <a:gd name="connsiteY30" fmla="*/ 2840540 h 3098853"/>
                  <a:gd name="connsiteX31" fmla="*/ 86020 w 4361405"/>
                  <a:gd name="connsiteY31" fmla="*/ 2850683 h 3098853"/>
                  <a:gd name="connsiteX32" fmla="*/ 93504 w 4361405"/>
                  <a:gd name="connsiteY32" fmla="*/ 3085104 h 3098853"/>
                  <a:gd name="connsiteX33" fmla="*/ 70446 w 4361405"/>
                  <a:gd name="connsiteY33" fmla="*/ 3066846 h 3098853"/>
                  <a:gd name="connsiteX34" fmla="*/ 71458 w 4361405"/>
                  <a:gd name="connsiteY34" fmla="*/ 2872548 h 3098853"/>
                  <a:gd name="connsiteX35" fmla="*/ 80559 w 4361405"/>
                  <a:gd name="connsiteY35" fmla="*/ 2840540 h 3098853"/>
                  <a:gd name="connsiteX36" fmla="*/ 2178969 w 4361405"/>
                  <a:gd name="connsiteY36" fmla="*/ 2771792 h 3098853"/>
                  <a:gd name="connsiteX37" fmla="*/ 2180789 w 4361405"/>
                  <a:gd name="connsiteY37" fmla="*/ 2775624 h 3098853"/>
                  <a:gd name="connsiteX38" fmla="*/ 2179778 w 4361405"/>
                  <a:gd name="connsiteY38" fmla="*/ 2776526 h 3098853"/>
                  <a:gd name="connsiteX39" fmla="*/ 2178969 w 4361405"/>
                  <a:gd name="connsiteY39" fmla="*/ 2774722 h 3098853"/>
                  <a:gd name="connsiteX40" fmla="*/ 1097302 w 4361405"/>
                  <a:gd name="connsiteY40" fmla="*/ 2387253 h 3098853"/>
                  <a:gd name="connsiteX41" fmla="*/ 887562 w 4361405"/>
                  <a:gd name="connsiteY41" fmla="*/ 2961582 h 3098853"/>
                  <a:gd name="connsiteX42" fmla="*/ 869157 w 4361405"/>
                  <a:gd name="connsiteY42" fmla="*/ 2988856 h 3098853"/>
                  <a:gd name="connsiteX43" fmla="*/ 935092 w 4361405"/>
                  <a:gd name="connsiteY43" fmla="*/ 2837835 h 3098853"/>
                  <a:gd name="connsiteX44" fmla="*/ 1054221 w 4361405"/>
                  <a:gd name="connsiteY44" fmla="*/ 2488910 h 3098853"/>
                  <a:gd name="connsiteX45" fmla="*/ 1097302 w 4361405"/>
                  <a:gd name="connsiteY45" fmla="*/ 2387253 h 3098853"/>
                  <a:gd name="connsiteX46" fmla="*/ 1298749 w 4361405"/>
                  <a:gd name="connsiteY46" fmla="*/ 2279961 h 3098853"/>
                  <a:gd name="connsiteX47" fmla="*/ 1336167 w 4361405"/>
                  <a:gd name="connsiteY47" fmla="*/ 2714089 h 3098853"/>
                  <a:gd name="connsiteX48" fmla="*/ 1324436 w 4361405"/>
                  <a:gd name="connsiteY48" fmla="*/ 2820479 h 3098853"/>
                  <a:gd name="connsiteX49" fmla="*/ 1241915 w 4361405"/>
                  <a:gd name="connsiteY49" fmla="*/ 2878183 h 3098853"/>
                  <a:gd name="connsiteX50" fmla="*/ 1125618 w 4361405"/>
                  <a:gd name="connsiteY50" fmla="*/ 2836032 h 3098853"/>
                  <a:gd name="connsiteX51" fmla="*/ 1093459 w 4361405"/>
                  <a:gd name="connsiteY51" fmla="*/ 2709581 h 3098853"/>
                  <a:gd name="connsiteX52" fmla="*/ 1265781 w 4361405"/>
                  <a:gd name="connsiteY52" fmla="*/ 2353442 h 3098853"/>
                  <a:gd name="connsiteX53" fmla="*/ 1298749 w 4361405"/>
                  <a:gd name="connsiteY53" fmla="*/ 2279961 h 3098853"/>
                  <a:gd name="connsiteX54" fmla="*/ 909406 w 4361405"/>
                  <a:gd name="connsiteY54" fmla="*/ 1834111 h 3098853"/>
                  <a:gd name="connsiteX55" fmla="*/ 902125 w 4361405"/>
                  <a:gd name="connsiteY55" fmla="*/ 1844931 h 3098853"/>
                  <a:gd name="connsiteX56" fmla="*/ 895652 w 4361405"/>
                  <a:gd name="connsiteY56" fmla="*/ 1907368 h 3098853"/>
                  <a:gd name="connsiteX57" fmla="*/ 827087 w 4361405"/>
                  <a:gd name="connsiteY57" fmla="*/ 2405511 h 3098853"/>
                  <a:gd name="connsiteX58" fmla="*/ 736274 w 4361405"/>
                  <a:gd name="connsiteY58" fmla="*/ 2789374 h 3098853"/>
                  <a:gd name="connsiteX59" fmla="*/ 844481 w 4361405"/>
                  <a:gd name="connsiteY59" fmla="*/ 2532864 h 3098853"/>
                  <a:gd name="connsiteX60" fmla="*/ 894843 w 4361405"/>
                  <a:gd name="connsiteY60" fmla="*/ 2176500 h 3098853"/>
                  <a:gd name="connsiteX61" fmla="*/ 908597 w 4361405"/>
                  <a:gd name="connsiteY61" fmla="*/ 1846058 h 3098853"/>
                  <a:gd name="connsiteX62" fmla="*/ 909406 w 4361405"/>
                  <a:gd name="connsiteY62" fmla="*/ 1834111 h 3098853"/>
                  <a:gd name="connsiteX63" fmla="*/ 3530648 w 4361405"/>
                  <a:gd name="connsiteY63" fmla="*/ 1706758 h 3098853"/>
                  <a:gd name="connsiteX64" fmla="*/ 3560986 w 4361405"/>
                  <a:gd name="connsiteY64" fmla="*/ 1822165 h 3098853"/>
                  <a:gd name="connsiteX65" fmla="*/ 3537120 w 4361405"/>
                  <a:gd name="connsiteY65" fmla="*/ 1955830 h 3098853"/>
                  <a:gd name="connsiteX66" fmla="*/ 3342954 w 4361405"/>
                  <a:gd name="connsiteY66" fmla="*/ 2378913 h 3098853"/>
                  <a:gd name="connsiteX67" fmla="*/ 3344774 w 4361405"/>
                  <a:gd name="connsiteY67" fmla="*/ 2161849 h 3098853"/>
                  <a:gd name="connsiteX68" fmla="*/ 3437206 w 4361405"/>
                  <a:gd name="connsiteY68" fmla="*/ 1974989 h 3098853"/>
                  <a:gd name="connsiteX69" fmla="*/ 3523367 w 4361405"/>
                  <a:gd name="connsiteY69" fmla="*/ 1725918 h 3098853"/>
                  <a:gd name="connsiteX70" fmla="*/ 3530648 w 4361405"/>
                  <a:gd name="connsiteY70" fmla="*/ 1706758 h 3098853"/>
                  <a:gd name="connsiteX71" fmla="*/ 3563616 w 4361405"/>
                  <a:gd name="connsiteY71" fmla="*/ 1680161 h 3098853"/>
                  <a:gd name="connsiteX72" fmla="*/ 3580201 w 4361405"/>
                  <a:gd name="connsiteY72" fmla="*/ 1727721 h 3098853"/>
                  <a:gd name="connsiteX73" fmla="*/ 3582021 w 4361405"/>
                  <a:gd name="connsiteY73" fmla="*/ 1914581 h 3098853"/>
                  <a:gd name="connsiteX74" fmla="*/ 3606696 w 4361405"/>
                  <a:gd name="connsiteY74" fmla="*/ 2041934 h 3098853"/>
                  <a:gd name="connsiteX75" fmla="*/ 3670003 w 4361405"/>
                  <a:gd name="connsiteY75" fmla="*/ 2266436 h 3098853"/>
                  <a:gd name="connsiteX76" fmla="*/ 3734927 w 4361405"/>
                  <a:gd name="connsiteY76" fmla="*/ 2671037 h 3098853"/>
                  <a:gd name="connsiteX77" fmla="*/ 3806323 w 4361405"/>
                  <a:gd name="connsiteY77" fmla="*/ 2800193 h 3098853"/>
                  <a:gd name="connsiteX78" fmla="*/ 3840303 w 4361405"/>
                  <a:gd name="connsiteY78" fmla="*/ 2858798 h 3098853"/>
                  <a:gd name="connsiteX79" fmla="*/ 3856685 w 4361405"/>
                  <a:gd name="connsiteY79" fmla="*/ 2997196 h 3098853"/>
                  <a:gd name="connsiteX80" fmla="*/ 3559166 w 4361405"/>
                  <a:gd name="connsiteY80" fmla="*/ 2983446 h 3098853"/>
                  <a:gd name="connsiteX81" fmla="*/ 3351247 w 4361405"/>
                  <a:gd name="connsiteY81" fmla="*/ 2966090 h 3098853"/>
                  <a:gd name="connsiteX82" fmla="*/ 3633192 w 4361405"/>
                  <a:gd name="connsiteY82" fmla="*/ 2864433 h 3098853"/>
                  <a:gd name="connsiteX83" fmla="*/ 3456622 w 4361405"/>
                  <a:gd name="connsiteY83" fmla="*/ 2912895 h 3098853"/>
                  <a:gd name="connsiteX84" fmla="*/ 3269737 w 4361405"/>
                  <a:gd name="connsiteY84" fmla="*/ 2815746 h 3098853"/>
                  <a:gd name="connsiteX85" fmla="*/ 3267917 w 4361405"/>
                  <a:gd name="connsiteY85" fmla="*/ 2749026 h 3098853"/>
                  <a:gd name="connsiteX86" fmla="*/ 3362168 w 4361405"/>
                  <a:gd name="connsiteY86" fmla="*/ 2517311 h 3098853"/>
                  <a:gd name="connsiteX87" fmla="*/ 3543592 w 4361405"/>
                  <a:gd name="connsiteY87" fmla="*/ 2036524 h 3098853"/>
                  <a:gd name="connsiteX88" fmla="*/ 3563616 w 4361405"/>
                  <a:gd name="connsiteY88" fmla="*/ 1704053 h 3098853"/>
                  <a:gd name="connsiteX89" fmla="*/ 3563616 w 4361405"/>
                  <a:gd name="connsiteY89" fmla="*/ 1680161 h 3098853"/>
                  <a:gd name="connsiteX90" fmla="*/ 6331 w 4361405"/>
                  <a:gd name="connsiteY90" fmla="*/ 1556639 h 3098853"/>
                  <a:gd name="connsiteX91" fmla="*/ 21096 w 4361405"/>
                  <a:gd name="connsiteY91" fmla="*/ 1800075 h 3098853"/>
                  <a:gd name="connsiteX92" fmla="*/ 6331 w 4361405"/>
                  <a:gd name="connsiteY92" fmla="*/ 1556639 h 3098853"/>
                  <a:gd name="connsiteX93" fmla="*/ 1549749 w 4361405"/>
                  <a:gd name="connsiteY93" fmla="*/ 1202079 h 3098853"/>
                  <a:gd name="connsiteX94" fmla="*/ 1610022 w 4361405"/>
                  <a:gd name="connsiteY94" fmla="*/ 1846959 h 3098853"/>
                  <a:gd name="connsiteX95" fmla="*/ 1639349 w 4361405"/>
                  <a:gd name="connsiteY95" fmla="*/ 2392662 h 3098853"/>
                  <a:gd name="connsiteX96" fmla="*/ 1639349 w 4361405"/>
                  <a:gd name="connsiteY96" fmla="*/ 2419260 h 3098853"/>
                  <a:gd name="connsiteX97" fmla="*/ 1626607 w 4361405"/>
                  <a:gd name="connsiteY97" fmla="*/ 2457804 h 3098853"/>
                  <a:gd name="connsiteX98" fmla="*/ 1496556 w 4361405"/>
                  <a:gd name="connsiteY98" fmla="*/ 2687716 h 3098853"/>
                  <a:gd name="connsiteX99" fmla="*/ 1371966 w 4361405"/>
                  <a:gd name="connsiteY99" fmla="*/ 2794783 h 3098853"/>
                  <a:gd name="connsiteX100" fmla="*/ 1366505 w 4361405"/>
                  <a:gd name="connsiteY100" fmla="*/ 2651877 h 3098853"/>
                  <a:gd name="connsiteX101" fmla="*/ 1296929 w 4361405"/>
                  <a:gd name="connsiteY101" fmla="*/ 2132546 h 3098853"/>
                  <a:gd name="connsiteX102" fmla="*/ 1278524 w 4361405"/>
                  <a:gd name="connsiteY102" fmla="*/ 2045540 h 3098853"/>
                  <a:gd name="connsiteX103" fmla="*/ 1284996 w 4361405"/>
                  <a:gd name="connsiteY103" fmla="*/ 2009025 h 3098853"/>
                  <a:gd name="connsiteX104" fmla="*/ 1333537 w 4361405"/>
                  <a:gd name="connsiteY104" fmla="*/ 1920216 h 3098853"/>
                  <a:gd name="connsiteX105" fmla="*/ 1336167 w 4361405"/>
                  <a:gd name="connsiteY105" fmla="*/ 1851468 h 3098853"/>
                  <a:gd name="connsiteX106" fmla="*/ 1279535 w 4361405"/>
                  <a:gd name="connsiteY106" fmla="*/ 1710365 h 3098853"/>
                  <a:gd name="connsiteX107" fmla="*/ 1279535 w 4361405"/>
                  <a:gd name="connsiteY107" fmla="*/ 1660100 h 3098853"/>
                  <a:gd name="connsiteX108" fmla="*/ 1371966 w 4361405"/>
                  <a:gd name="connsiteY108" fmla="*/ 1411930 h 3098853"/>
                  <a:gd name="connsiteX109" fmla="*/ 1375607 w 4361405"/>
                  <a:gd name="connsiteY109" fmla="*/ 1379697 h 3098853"/>
                  <a:gd name="connsiteX110" fmla="*/ 1388551 w 4361405"/>
                  <a:gd name="connsiteY110" fmla="*/ 1333940 h 3098853"/>
                  <a:gd name="connsiteX111" fmla="*/ 1417878 w 4361405"/>
                  <a:gd name="connsiteY111" fmla="*/ 1311174 h 3098853"/>
                  <a:gd name="connsiteX112" fmla="*/ 1520422 w 4361405"/>
                  <a:gd name="connsiteY112" fmla="*/ 1234086 h 3098853"/>
                  <a:gd name="connsiteX113" fmla="*/ 1549749 w 4361405"/>
                  <a:gd name="connsiteY113" fmla="*/ 1202079 h 3098853"/>
                  <a:gd name="connsiteX114" fmla="*/ 2227510 w 4361405"/>
                  <a:gd name="connsiteY114" fmla="*/ 1150912 h 3098853"/>
                  <a:gd name="connsiteX115" fmla="*/ 2230140 w 4361405"/>
                  <a:gd name="connsiteY115" fmla="*/ 1150912 h 3098853"/>
                  <a:gd name="connsiteX116" fmla="*/ 2209914 w 4361405"/>
                  <a:gd name="connsiteY116" fmla="*/ 1262487 h 3098853"/>
                  <a:gd name="connsiteX117" fmla="*/ 2203644 w 4361405"/>
                  <a:gd name="connsiteY117" fmla="*/ 1261585 h 3098853"/>
                  <a:gd name="connsiteX118" fmla="*/ 2227510 w 4361405"/>
                  <a:gd name="connsiteY118" fmla="*/ 1150912 h 3098853"/>
                  <a:gd name="connsiteX119" fmla="*/ 2210142 w 4361405"/>
                  <a:gd name="connsiteY119" fmla="*/ 1015472 h 3098853"/>
                  <a:gd name="connsiteX120" fmla="*/ 2357561 w 4361405"/>
                  <a:gd name="connsiteY120" fmla="*/ 1024460 h 3098853"/>
                  <a:gd name="connsiteX121" fmla="*/ 2361202 w 4361405"/>
                  <a:gd name="connsiteY121" fmla="*/ 1031673 h 3098853"/>
                  <a:gd name="connsiteX122" fmla="*/ 2356550 w 4361405"/>
                  <a:gd name="connsiteY122" fmla="*/ 1032575 h 3098853"/>
                  <a:gd name="connsiteX123" fmla="*/ 2046895 w 4361405"/>
                  <a:gd name="connsiteY123" fmla="*/ 1035505 h 3098853"/>
                  <a:gd name="connsiteX124" fmla="*/ 2032333 w 4361405"/>
                  <a:gd name="connsiteY124" fmla="*/ 1033477 h 3098853"/>
                  <a:gd name="connsiteX125" fmla="*/ 2026872 w 4361405"/>
                  <a:gd name="connsiteY125" fmla="*/ 1030772 h 3098853"/>
                  <a:gd name="connsiteX126" fmla="*/ 2031322 w 4361405"/>
                  <a:gd name="connsiteY126" fmla="*/ 1030772 h 3098853"/>
                  <a:gd name="connsiteX127" fmla="*/ 2034153 w 4361405"/>
                  <a:gd name="connsiteY127" fmla="*/ 1028968 h 3098853"/>
                  <a:gd name="connsiteX128" fmla="*/ 2037794 w 4361405"/>
                  <a:gd name="connsiteY128" fmla="*/ 1021756 h 3098853"/>
                  <a:gd name="connsiteX129" fmla="*/ 2063481 w 4361405"/>
                  <a:gd name="connsiteY129" fmla="*/ 1016120 h 3098853"/>
                  <a:gd name="connsiteX130" fmla="*/ 2210142 w 4361405"/>
                  <a:gd name="connsiteY130" fmla="*/ 1015472 h 3098853"/>
                  <a:gd name="connsiteX131" fmla="*/ 2927115 w 4361405"/>
                  <a:gd name="connsiteY131" fmla="*/ 942864 h 3098853"/>
                  <a:gd name="connsiteX132" fmla="*/ 2922665 w 4361405"/>
                  <a:gd name="connsiteY132" fmla="*/ 1014317 h 3098853"/>
                  <a:gd name="connsiteX133" fmla="*/ 2884034 w 4361405"/>
                  <a:gd name="connsiteY133" fmla="*/ 981408 h 3098853"/>
                  <a:gd name="connsiteX134" fmla="*/ 2927115 w 4361405"/>
                  <a:gd name="connsiteY134" fmla="*/ 942864 h 3098853"/>
                  <a:gd name="connsiteX135" fmla="*/ 3440037 w 4361405"/>
                  <a:gd name="connsiteY135" fmla="*/ 924606 h 3098853"/>
                  <a:gd name="connsiteX136" fmla="*/ 3448330 w 4361405"/>
                  <a:gd name="connsiteY136" fmla="*/ 1037308 h 3098853"/>
                  <a:gd name="connsiteX137" fmla="*/ 3485747 w 4361405"/>
                  <a:gd name="connsiteY137" fmla="*/ 1455884 h 3098853"/>
                  <a:gd name="connsiteX138" fmla="*/ 3474825 w 4361405"/>
                  <a:gd name="connsiteY138" fmla="*/ 1455884 h 3098853"/>
                  <a:gd name="connsiteX139" fmla="*/ 3477657 w 4361405"/>
                  <a:gd name="connsiteY139" fmla="*/ 1459490 h 3098853"/>
                  <a:gd name="connsiteX140" fmla="*/ 3478466 w 4361405"/>
                  <a:gd name="connsiteY140" fmla="*/ 1487891 h 3098853"/>
                  <a:gd name="connsiteX141" fmla="*/ 3519726 w 4361405"/>
                  <a:gd name="connsiteY141" fmla="*/ 1632600 h 3098853"/>
                  <a:gd name="connsiteX142" fmla="*/ 3529839 w 4361405"/>
                  <a:gd name="connsiteY142" fmla="*/ 1679259 h 3098853"/>
                  <a:gd name="connsiteX143" fmla="*/ 3352056 w 4361405"/>
                  <a:gd name="connsiteY143" fmla="*/ 2041934 h 3098853"/>
                  <a:gd name="connsiteX144" fmla="*/ 3238590 w 4361405"/>
                  <a:gd name="connsiteY144" fmla="*/ 2183938 h 3098853"/>
                  <a:gd name="connsiteX145" fmla="*/ 3192678 w 4361405"/>
                  <a:gd name="connsiteY145" fmla="*/ 2219552 h 3098853"/>
                  <a:gd name="connsiteX146" fmla="*/ 3205622 w 4361405"/>
                  <a:gd name="connsiteY146" fmla="*/ 2100539 h 3098853"/>
                  <a:gd name="connsiteX147" fmla="*/ 3287940 w 4361405"/>
                  <a:gd name="connsiteY147" fmla="*/ 1492399 h 3098853"/>
                  <a:gd name="connsiteX148" fmla="*/ 3342954 w 4361405"/>
                  <a:gd name="connsiteY148" fmla="*/ 1209517 h 3098853"/>
                  <a:gd name="connsiteX149" fmla="*/ 3359539 w 4361405"/>
                  <a:gd name="connsiteY149" fmla="*/ 1058271 h 3098853"/>
                  <a:gd name="connsiteX150" fmla="*/ 3376933 w 4361405"/>
                  <a:gd name="connsiteY150" fmla="*/ 953007 h 3098853"/>
                  <a:gd name="connsiteX151" fmla="*/ 3356708 w 4361405"/>
                  <a:gd name="connsiteY151" fmla="*/ 1225070 h 3098853"/>
                  <a:gd name="connsiteX152" fmla="*/ 3339314 w 4361405"/>
                  <a:gd name="connsiteY152" fmla="*/ 1407196 h 3098853"/>
                  <a:gd name="connsiteX153" fmla="*/ 3314638 w 4361405"/>
                  <a:gd name="connsiteY153" fmla="*/ 1606904 h 3098853"/>
                  <a:gd name="connsiteX154" fmla="*/ 3365000 w 4361405"/>
                  <a:gd name="connsiteY154" fmla="*/ 1356931 h 3098853"/>
                  <a:gd name="connsiteX155" fmla="*/ 3403429 w 4361405"/>
                  <a:gd name="connsiteY155" fmla="*/ 1159928 h 3098853"/>
                  <a:gd name="connsiteX156" fmla="*/ 3432756 w 4361405"/>
                  <a:gd name="connsiteY156" fmla="*/ 976900 h 3098853"/>
                  <a:gd name="connsiteX157" fmla="*/ 3440037 w 4361405"/>
                  <a:gd name="connsiteY157" fmla="*/ 924606 h 3098853"/>
                  <a:gd name="connsiteX158" fmla="*/ 70446 w 4361405"/>
                  <a:gd name="connsiteY158" fmla="*/ 845940 h 3098853"/>
                  <a:gd name="connsiteX159" fmla="*/ 32018 w 4361405"/>
                  <a:gd name="connsiteY159" fmla="*/ 1079459 h 3098853"/>
                  <a:gd name="connsiteX160" fmla="*/ 70446 w 4361405"/>
                  <a:gd name="connsiteY160" fmla="*/ 845940 h 3098853"/>
                  <a:gd name="connsiteX161" fmla="*/ 1877607 w 4361405"/>
                  <a:gd name="connsiteY161" fmla="*/ 737747 h 3098853"/>
                  <a:gd name="connsiteX162" fmla="*/ 1879427 w 4361405"/>
                  <a:gd name="connsiteY162" fmla="*/ 739550 h 3098853"/>
                  <a:gd name="connsiteX163" fmla="*/ 1986623 w 4361405"/>
                  <a:gd name="connsiteY163" fmla="*/ 973970 h 3098853"/>
                  <a:gd name="connsiteX164" fmla="*/ 1966397 w 4361405"/>
                  <a:gd name="connsiteY164" fmla="*/ 967659 h 3098853"/>
                  <a:gd name="connsiteX165" fmla="*/ 1863853 w 4361405"/>
                  <a:gd name="connsiteY165" fmla="*/ 761639 h 3098853"/>
                  <a:gd name="connsiteX166" fmla="*/ 1875787 w 4361405"/>
                  <a:gd name="connsiteY166" fmla="*/ 738648 h 3098853"/>
                  <a:gd name="connsiteX167" fmla="*/ 2662362 w 4361405"/>
                  <a:gd name="connsiteY167" fmla="*/ 564636 h 3098853"/>
                  <a:gd name="connsiteX168" fmla="*/ 2682587 w 4361405"/>
                  <a:gd name="connsiteY168" fmla="*/ 592136 h 3098853"/>
                  <a:gd name="connsiteX169" fmla="*/ 2706453 w 4361405"/>
                  <a:gd name="connsiteY169" fmla="*/ 621438 h 3098853"/>
                  <a:gd name="connsiteX170" fmla="*/ 2810818 w 4361405"/>
                  <a:gd name="connsiteY170" fmla="*/ 781700 h 3098853"/>
                  <a:gd name="connsiteX171" fmla="*/ 2786951 w 4361405"/>
                  <a:gd name="connsiteY171" fmla="*/ 837601 h 3098853"/>
                  <a:gd name="connsiteX172" fmla="*/ 2755804 w 4361405"/>
                  <a:gd name="connsiteY172" fmla="*/ 845940 h 3098853"/>
                  <a:gd name="connsiteX173" fmla="*/ 2650631 w 4361405"/>
                  <a:gd name="connsiteY173" fmla="*/ 728505 h 3098853"/>
                  <a:gd name="connsiteX174" fmla="*/ 2798076 w 4361405"/>
                  <a:gd name="connsiteY174" fmla="*/ 941061 h 3098853"/>
                  <a:gd name="connsiteX175" fmla="*/ 2841965 w 4361405"/>
                  <a:gd name="connsiteY175" fmla="*/ 996961 h 3098853"/>
                  <a:gd name="connsiteX176" fmla="*/ 2765108 w 4361405"/>
                  <a:gd name="connsiteY176" fmla="*/ 1061877 h 3098853"/>
                  <a:gd name="connsiteX177" fmla="*/ 2850258 w 4361405"/>
                  <a:gd name="connsiteY177" fmla="*/ 1003272 h 3098853"/>
                  <a:gd name="connsiteX178" fmla="*/ 2893338 w 4361405"/>
                  <a:gd name="connsiteY178" fmla="*/ 1104028 h 3098853"/>
                  <a:gd name="connsiteX179" fmla="*/ 2884034 w 4361405"/>
                  <a:gd name="connsiteY179" fmla="*/ 1344985 h 3098853"/>
                  <a:gd name="connsiteX180" fmla="*/ 2862191 w 4361405"/>
                  <a:gd name="connsiteY180" fmla="*/ 2149001 h 3098853"/>
                  <a:gd name="connsiteX181" fmla="*/ 2866640 w 4361405"/>
                  <a:gd name="connsiteY181" fmla="*/ 2181234 h 3098853"/>
                  <a:gd name="connsiteX182" fmla="*/ 2864820 w 4361405"/>
                  <a:gd name="connsiteY182" fmla="*/ 2322111 h 3098853"/>
                  <a:gd name="connsiteX183" fmla="*/ 2893338 w 4361405"/>
                  <a:gd name="connsiteY183" fmla="*/ 1959436 h 3098853"/>
                  <a:gd name="connsiteX184" fmla="*/ 2949161 w 4361405"/>
                  <a:gd name="connsiteY184" fmla="*/ 1081262 h 3098853"/>
                  <a:gd name="connsiteX185" fmla="*/ 2944509 w 4361405"/>
                  <a:gd name="connsiteY185" fmla="*/ 915365 h 3098853"/>
                  <a:gd name="connsiteX186" fmla="*/ 2919834 w 4361405"/>
                  <a:gd name="connsiteY186" fmla="*/ 933848 h 3098853"/>
                  <a:gd name="connsiteX187" fmla="*/ 2865831 w 4361405"/>
                  <a:gd name="connsiteY187" fmla="*/ 968560 h 3098853"/>
                  <a:gd name="connsiteX188" fmla="*/ 2768748 w 4361405"/>
                  <a:gd name="connsiteY188" fmla="*/ 860592 h 3098853"/>
                  <a:gd name="connsiteX189" fmla="*/ 2813649 w 4361405"/>
                  <a:gd name="connsiteY189" fmla="*/ 847744 h 3098853"/>
                  <a:gd name="connsiteX190" fmla="*/ 2831852 w 4361405"/>
                  <a:gd name="connsiteY190" fmla="*/ 804692 h 3098853"/>
                  <a:gd name="connsiteX191" fmla="*/ 2710903 w 4361405"/>
                  <a:gd name="connsiteY191" fmla="*/ 618733 h 3098853"/>
                  <a:gd name="connsiteX192" fmla="*/ 2686228 w 4361405"/>
                  <a:gd name="connsiteY192" fmla="*/ 589431 h 3098853"/>
                  <a:gd name="connsiteX193" fmla="*/ 2662362 w 4361405"/>
                  <a:gd name="connsiteY193" fmla="*/ 564636 h 3098853"/>
                  <a:gd name="connsiteX194" fmla="*/ 2273220 w 4361405"/>
                  <a:gd name="connsiteY194" fmla="*/ 533531 h 3098853"/>
                  <a:gd name="connsiteX195" fmla="*/ 2273220 w 4361405"/>
                  <a:gd name="connsiteY195" fmla="*/ 580189 h 3098853"/>
                  <a:gd name="connsiteX196" fmla="*/ 2256635 w 4361405"/>
                  <a:gd name="connsiteY196" fmla="*/ 900714 h 3098853"/>
                  <a:gd name="connsiteX197" fmla="*/ 2262298 w 4361405"/>
                  <a:gd name="connsiteY197" fmla="*/ 930918 h 3098853"/>
                  <a:gd name="connsiteX198" fmla="*/ 2276861 w 4361405"/>
                  <a:gd name="connsiteY198" fmla="*/ 903644 h 3098853"/>
                  <a:gd name="connsiteX199" fmla="*/ 2277872 w 4361405"/>
                  <a:gd name="connsiteY199" fmla="*/ 898009 h 3098853"/>
                  <a:gd name="connsiteX200" fmla="*/ 2288794 w 4361405"/>
                  <a:gd name="connsiteY200" fmla="*/ 631581 h 3098853"/>
                  <a:gd name="connsiteX201" fmla="*/ 2273220 w 4361405"/>
                  <a:gd name="connsiteY201" fmla="*/ 533531 h 3098853"/>
                  <a:gd name="connsiteX202" fmla="*/ 2123197 w 4361405"/>
                  <a:gd name="connsiteY202" fmla="*/ 498114 h 3098853"/>
                  <a:gd name="connsiteX203" fmla="*/ 2321762 w 4361405"/>
                  <a:gd name="connsiteY203" fmla="*/ 498818 h 3098853"/>
                  <a:gd name="connsiteX204" fmla="*/ 2559818 w 4361405"/>
                  <a:gd name="connsiteY204" fmla="*/ 532629 h 3098853"/>
                  <a:gd name="connsiteX205" fmla="*/ 2580852 w 4361405"/>
                  <a:gd name="connsiteY205" fmla="*/ 552690 h 3098853"/>
                  <a:gd name="connsiteX206" fmla="*/ 2554357 w 4361405"/>
                  <a:gd name="connsiteY206" fmla="*/ 801761 h 3098853"/>
                  <a:gd name="connsiteX207" fmla="*/ 2526041 w 4361405"/>
                  <a:gd name="connsiteY207" fmla="*/ 839404 h 3098853"/>
                  <a:gd name="connsiteX208" fmla="*/ 2500354 w 4361405"/>
                  <a:gd name="connsiteY208" fmla="*/ 879751 h 3098853"/>
                  <a:gd name="connsiteX209" fmla="*/ 2355539 w 4361405"/>
                  <a:gd name="connsiteY209" fmla="*/ 946471 h 3098853"/>
                  <a:gd name="connsiteX210" fmla="*/ 2073593 w 4361405"/>
                  <a:gd name="connsiteY210" fmla="*/ 945569 h 3098853"/>
                  <a:gd name="connsiteX211" fmla="*/ 2025861 w 4361405"/>
                  <a:gd name="connsiteY211" fmla="*/ 924606 h 3098853"/>
                  <a:gd name="connsiteX212" fmla="*/ 1953655 w 4361405"/>
                  <a:gd name="connsiteY212" fmla="*/ 748791 h 3098853"/>
                  <a:gd name="connsiteX213" fmla="*/ 1965386 w 4361405"/>
                  <a:gd name="connsiteY213" fmla="*/ 729407 h 3098853"/>
                  <a:gd name="connsiteX214" fmla="*/ 1991073 w 4361405"/>
                  <a:gd name="connsiteY214" fmla="*/ 691990 h 3098853"/>
                  <a:gd name="connsiteX215" fmla="*/ 1992893 w 4361405"/>
                  <a:gd name="connsiteY215" fmla="*/ 617832 h 3098853"/>
                  <a:gd name="connsiteX216" fmla="*/ 1908754 w 4361405"/>
                  <a:gd name="connsiteY216" fmla="*/ 551788 h 3098853"/>
                  <a:gd name="connsiteX217" fmla="*/ 1898642 w 4361405"/>
                  <a:gd name="connsiteY217" fmla="*/ 568243 h 3098853"/>
                  <a:gd name="connsiteX218" fmla="*/ 1896821 w 4361405"/>
                  <a:gd name="connsiteY218" fmla="*/ 606787 h 3098853"/>
                  <a:gd name="connsiteX219" fmla="*/ 1879427 w 4361405"/>
                  <a:gd name="connsiteY219" fmla="*/ 623241 h 3098853"/>
                  <a:gd name="connsiteX220" fmla="*/ 1891360 w 4361405"/>
                  <a:gd name="connsiteY220" fmla="*/ 507835 h 3098853"/>
                  <a:gd name="connsiteX221" fmla="*/ 1893990 w 4361405"/>
                  <a:gd name="connsiteY221" fmla="*/ 506933 h 3098853"/>
                  <a:gd name="connsiteX222" fmla="*/ 1896821 w 4361405"/>
                  <a:gd name="connsiteY222" fmla="*/ 508736 h 3098853"/>
                  <a:gd name="connsiteX223" fmla="*/ 1926148 w 4361405"/>
                  <a:gd name="connsiteY223" fmla="*/ 518879 h 3098853"/>
                  <a:gd name="connsiteX224" fmla="*/ 2123197 w 4361405"/>
                  <a:gd name="connsiteY224" fmla="*/ 498114 h 3098853"/>
                  <a:gd name="connsiteX225" fmla="*/ 2559009 w 4361405"/>
                  <a:gd name="connsiteY225" fmla="*/ 463881 h 3098853"/>
                  <a:gd name="connsiteX226" fmla="*/ 2573571 w 4361405"/>
                  <a:gd name="connsiteY226" fmla="*/ 465684 h 3098853"/>
                  <a:gd name="connsiteX227" fmla="*/ 3031479 w 4361405"/>
                  <a:gd name="connsiteY227" fmla="*/ 609492 h 3098853"/>
                  <a:gd name="connsiteX228" fmla="*/ 3266906 w 4361405"/>
                  <a:gd name="connsiteY228" fmla="*/ 669900 h 3098853"/>
                  <a:gd name="connsiteX229" fmla="*/ 3371270 w 4361405"/>
                  <a:gd name="connsiteY229" fmla="*/ 787110 h 3098853"/>
                  <a:gd name="connsiteX230" fmla="*/ 3379563 w 4361405"/>
                  <a:gd name="connsiteY230" fmla="*/ 843010 h 3098853"/>
                  <a:gd name="connsiteX231" fmla="*/ 3363180 w 4361405"/>
                  <a:gd name="connsiteY231" fmla="*/ 914463 h 3098853"/>
                  <a:gd name="connsiteX232" fmla="*/ 3336482 w 4361405"/>
                  <a:gd name="connsiteY232" fmla="*/ 779897 h 3098853"/>
                  <a:gd name="connsiteX233" fmla="*/ 3331021 w 4361405"/>
                  <a:gd name="connsiteY233" fmla="*/ 793647 h 3098853"/>
                  <a:gd name="connsiteX234" fmla="*/ 3258613 w 4361405"/>
                  <a:gd name="connsiteY234" fmla="*/ 1334842 h 3098853"/>
                  <a:gd name="connsiteX235" fmla="*/ 3037952 w 4361405"/>
                  <a:gd name="connsiteY235" fmla="*/ 2335861 h 3098853"/>
                  <a:gd name="connsiteX236" fmla="*/ 2877765 w 4361405"/>
                  <a:gd name="connsiteY236" fmla="*/ 2714089 h 3098853"/>
                  <a:gd name="connsiteX237" fmla="*/ 2858550 w 4361405"/>
                  <a:gd name="connsiteY237" fmla="*/ 2794783 h 3098853"/>
                  <a:gd name="connsiteX238" fmla="*/ 2852078 w 4361405"/>
                  <a:gd name="connsiteY238" fmla="*/ 2932280 h 3098853"/>
                  <a:gd name="connsiteX239" fmla="*/ 2825582 w 4361405"/>
                  <a:gd name="connsiteY239" fmla="*/ 2956849 h 3098853"/>
                  <a:gd name="connsiteX240" fmla="*/ 2703622 w 4361405"/>
                  <a:gd name="connsiteY240" fmla="*/ 2952341 h 3098853"/>
                  <a:gd name="connsiteX241" fmla="*/ 2660541 w 4361405"/>
                  <a:gd name="connsiteY241" fmla="*/ 2907485 h 3098853"/>
                  <a:gd name="connsiteX242" fmla="*/ 2649619 w 4361405"/>
                  <a:gd name="connsiteY242" fmla="*/ 2633619 h 3098853"/>
                  <a:gd name="connsiteX243" fmla="*/ 2644158 w 4361405"/>
                  <a:gd name="connsiteY243" fmla="*/ 2608825 h 3098853"/>
                  <a:gd name="connsiteX244" fmla="*/ 2628585 w 4361405"/>
                  <a:gd name="connsiteY244" fmla="*/ 2317603 h 3098853"/>
                  <a:gd name="connsiteX245" fmla="*/ 2619483 w 4361405"/>
                  <a:gd name="connsiteY245" fmla="*/ 2195885 h 3098853"/>
                  <a:gd name="connsiteX246" fmla="*/ 2612000 w 4361405"/>
                  <a:gd name="connsiteY246" fmla="*/ 2155538 h 3098853"/>
                  <a:gd name="connsiteX247" fmla="*/ 2602089 w 4361405"/>
                  <a:gd name="connsiteY247" fmla="*/ 1967776 h 3098853"/>
                  <a:gd name="connsiteX248" fmla="*/ 2590965 w 4361405"/>
                  <a:gd name="connsiteY248" fmla="*/ 1902634 h 3098853"/>
                  <a:gd name="connsiteX249" fmla="*/ 2595617 w 4361405"/>
                  <a:gd name="connsiteY249" fmla="*/ 1875360 h 3098853"/>
                  <a:gd name="connsiteX250" fmla="*/ 2561638 w 4361405"/>
                  <a:gd name="connsiteY250" fmla="*/ 1388037 h 3098853"/>
                  <a:gd name="connsiteX251" fmla="*/ 2516737 w 4361405"/>
                  <a:gd name="connsiteY251" fmla="*/ 988621 h 3098853"/>
                  <a:gd name="connsiteX252" fmla="*/ 2523209 w 4361405"/>
                  <a:gd name="connsiteY252" fmla="*/ 961122 h 3098853"/>
                  <a:gd name="connsiteX253" fmla="*/ 2623933 w 4361405"/>
                  <a:gd name="connsiteY253" fmla="*/ 658179 h 3098853"/>
                  <a:gd name="connsiteX254" fmla="*/ 2626764 w 4361405"/>
                  <a:gd name="connsiteY254" fmla="*/ 529924 h 3098853"/>
                  <a:gd name="connsiteX255" fmla="*/ 2613820 w 4361405"/>
                  <a:gd name="connsiteY255" fmla="*/ 509638 h 3098853"/>
                  <a:gd name="connsiteX256" fmla="*/ 2571751 w 4361405"/>
                  <a:gd name="connsiteY256" fmla="*/ 487774 h 3098853"/>
                  <a:gd name="connsiteX257" fmla="*/ 2559009 w 4361405"/>
                  <a:gd name="connsiteY257" fmla="*/ 463881 h 3098853"/>
                  <a:gd name="connsiteX258" fmla="*/ 1119196 w 4361405"/>
                  <a:gd name="connsiteY258" fmla="*/ 411953 h 3098853"/>
                  <a:gd name="connsiteX259" fmla="*/ 1130270 w 4361405"/>
                  <a:gd name="connsiteY259" fmla="*/ 423533 h 3098853"/>
                  <a:gd name="connsiteX260" fmla="*/ 1113685 w 4361405"/>
                  <a:gd name="connsiteY260" fmla="*/ 485069 h 3098853"/>
                  <a:gd name="connsiteX261" fmla="*/ 1095482 w 4361405"/>
                  <a:gd name="connsiteY261" fmla="*/ 526092 h 3098853"/>
                  <a:gd name="connsiteX262" fmla="*/ 1072424 w 4361405"/>
                  <a:gd name="connsiteY262" fmla="*/ 600476 h 3098853"/>
                  <a:gd name="connsiteX263" fmla="*/ 1047749 w 4361405"/>
                  <a:gd name="connsiteY263" fmla="*/ 645331 h 3098853"/>
                  <a:gd name="connsiteX264" fmla="*/ 952486 w 4361405"/>
                  <a:gd name="connsiteY264" fmla="*/ 885161 h 3098853"/>
                  <a:gd name="connsiteX265" fmla="*/ 916889 w 4361405"/>
                  <a:gd name="connsiteY265" fmla="*/ 1129724 h 3098853"/>
                  <a:gd name="connsiteX266" fmla="*/ 825267 w 4361405"/>
                  <a:gd name="connsiteY266" fmla="*/ 1320190 h 3098853"/>
                  <a:gd name="connsiteX267" fmla="*/ 739106 w 4361405"/>
                  <a:gd name="connsiteY267" fmla="*/ 1320190 h 3098853"/>
                  <a:gd name="connsiteX268" fmla="*/ 714431 w 4361405"/>
                  <a:gd name="connsiteY268" fmla="*/ 1289986 h 3098853"/>
                  <a:gd name="connsiteX269" fmla="*/ 611887 w 4361405"/>
                  <a:gd name="connsiteY269" fmla="*/ 1136261 h 3098853"/>
                  <a:gd name="connsiteX270" fmla="*/ 442396 w 4361405"/>
                  <a:gd name="connsiteY270" fmla="*/ 932946 h 3098853"/>
                  <a:gd name="connsiteX271" fmla="*/ 433294 w 4361405"/>
                  <a:gd name="connsiteY271" fmla="*/ 924606 h 3098853"/>
                  <a:gd name="connsiteX272" fmla="*/ 414889 w 4361405"/>
                  <a:gd name="connsiteY272" fmla="*/ 917168 h 3098853"/>
                  <a:gd name="connsiteX273" fmla="*/ 428642 w 4361405"/>
                  <a:gd name="connsiteY273" fmla="*/ 930016 h 3098853"/>
                  <a:gd name="connsiteX274" fmla="*/ 437744 w 4361405"/>
                  <a:gd name="connsiteY274" fmla="*/ 939258 h 3098853"/>
                  <a:gd name="connsiteX275" fmla="*/ 597122 w 4361405"/>
                  <a:gd name="connsiteY275" fmla="*/ 1245131 h 3098853"/>
                  <a:gd name="connsiteX276" fmla="*/ 631910 w 4361405"/>
                  <a:gd name="connsiteY276" fmla="*/ 1483157 h 3098853"/>
                  <a:gd name="connsiteX277" fmla="*/ 265624 w 4361405"/>
                  <a:gd name="connsiteY277" fmla="*/ 921902 h 3098853"/>
                  <a:gd name="connsiteX278" fmla="*/ 276546 w 4361405"/>
                  <a:gd name="connsiteY278" fmla="*/ 953007 h 3098853"/>
                  <a:gd name="connsiteX279" fmla="*/ 537659 w 4361405"/>
                  <a:gd name="connsiteY279" fmla="*/ 1498034 h 3098853"/>
                  <a:gd name="connsiteX280" fmla="*/ 546760 w 4361405"/>
                  <a:gd name="connsiteY280" fmla="*/ 1552807 h 3098853"/>
                  <a:gd name="connsiteX281" fmla="*/ 511163 w 4361405"/>
                  <a:gd name="connsiteY281" fmla="*/ 1860709 h 3098853"/>
                  <a:gd name="connsiteX282" fmla="*/ 414889 w 4361405"/>
                  <a:gd name="connsiteY282" fmla="*/ 2227892 h 3098853"/>
                  <a:gd name="connsiteX283" fmla="*/ 364527 w 4361405"/>
                  <a:gd name="connsiteY283" fmla="*/ 2329549 h 3098853"/>
                  <a:gd name="connsiteX284" fmla="*/ 399315 w 4361405"/>
                  <a:gd name="connsiteY284" fmla="*/ 2301148 h 3098853"/>
                  <a:gd name="connsiteX285" fmla="*/ 560514 w 4361405"/>
                  <a:gd name="connsiteY285" fmla="*/ 2110682 h 3098853"/>
                  <a:gd name="connsiteX286" fmla="*/ 531186 w 4361405"/>
                  <a:gd name="connsiteY286" fmla="*/ 2178303 h 3098853"/>
                  <a:gd name="connsiteX287" fmla="*/ 331559 w 4361405"/>
                  <a:gd name="connsiteY287" fmla="*/ 2477865 h 3098853"/>
                  <a:gd name="connsiteX288" fmla="*/ 139214 w 4361405"/>
                  <a:gd name="connsiteY288" fmla="*/ 2924841 h 3098853"/>
                  <a:gd name="connsiteX289" fmla="*/ 158428 w 4361405"/>
                  <a:gd name="connsiteY289" fmla="*/ 3069551 h 3098853"/>
                  <a:gd name="connsiteX290" fmla="*/ 152967 w 4361405"/>
                  <a:gd name="connsiteY290" fmla="*/ 2978037 h 3098853"/>
                  <a:gd name="connsiteX291" fmla="*/ 247218 w 4361405"/>
                  <a:gd name="connsiteY291" fmla="*/ 2673967 h 3098853"/>
                  <a:gd name="connsiteX292" fmla="*/ 550401 w 4361405"/>
                  <a:gd name="connsiteY292" fmla="*/ 2203098 h 3098853"/>
                  <a:gd name="connsiteX293" fmla="*/ 525725 w 4361405"/>
                  <a:gd name="connsiteY293" fmla="*/ 2294612 h 3098853"/>
                  <a:gd name="connsiteX294" fmla="*/ 467071 w 4361405"/>
                  <a:gd name="connsiteY294" fmla="*/ 2640832 h 3098853"/>
                  <a:gd name="connsiteX295" fmla="*/ 462621 w 4361405"/>
                  <a:gd name="connsiteY295" fmla="*/ 2929349 h 3098853"/>
                  <a:gd name="connsiteX296" fmla="*/ 781175 w 4361405"/>
                  <a:gd name="connsiteY296" fmla="*/ 1751614 h 3098853"/>
                  <a:gd name="connsiteX297" fmla="*/ 765601 w 4361405"/>
                  <a:gd name="connsiteY297" fmla="*/ 1769871 h 3098853"/>
                  <a:gd name="connsiteX298" fmla="*/ 631101 w 4361405"/>
                  <a:gd name="connsiteY298" fmla="*/ 2005418 h 3098853"/>
                  <a:gd name="connsiteX299" fmla="*/ 611887 w 4361405"/>
                  <a:gd name="connsiteY299" fmla="*/ 2025479 h 3098853"/>
                  <a:gd name="connsiteX300" fmla="*/ 614516 w 4361405"/>
                  <a:gd name="connsiteY300" fmla="*/ 1993472 h 3098853"/>
                  <a:gd name="connsiteX301" fmla="*/ 624629 w 4361405"/>
                  <a:gd name="connsiteY301" fmla="*/ 1974989 h 3098853"/>
                  <a:gd name="connsiteX302" fmla="*/ 816975 w 4361405"/>
                  <a:gd name="connsiteY302" fmla="*/ 1642518 h 3098853"/>
                  <a:gd name="connsiteX303" fmla="*/ 919519 w 4361405"/>
                  <a:gd name="connsiteY303" fmla="*/ 1472338 h 3098853"/>
                  <a:gd name="connsiteX304" fmla="*/ 1076267 w 4361405"/>
                  <a:gd name="connsiteY304" fmla="*/ 1834111 h 3098853"/>
                  <a:gd name="connsiteX305" fmla="*/ 1139371 w 4361405"/>
                  <a:gd name="connsiteY305" fmla="*/ 1902634 h 3098853"/>
                  <a:gd name="connsiteX306" fmla="*/ 1271242 w 4361405"/>
                  <a:gd name="connsiteY306" fmla="*/ 1933965 h 3098853"/>
                  <a:gd name="connsiteX307" fmla="*/ 1198026 w 4361405"/>
                  <a:gd name="connsiteY307" fmla="*/ 1911876 h 3098853"/>
                  <a:gd name="connsiteX308" fmla="*/ 1185081 w 4361405"/>
                  <a:gd name="connsiteY308" fmla="*/ 1888885 h 3098853"/>
                  <a:gd name="connsiteX309" fmla="*/ 1266590 w 4361405"/>
                  <a:gd name="connsiteY309" fmla="*/ 1707660 h 3098853"/>
                  <a:gd name="connsiteX310" fmla="*/ 1328885 w 4361405"/>
                  <a:gd name="connsiteY310" fmla="*/ 1863414 h 3098853"/>
                  <a:gd name="connsiteX311" fmla="*/ 1318975 w 4361405"/>
                  <a:gd name="connsiteY311" fmla="*/ 1928330 h 3098853"/>
                  <a:gd name="connsiteX312" fmla="*/ 1204296 w 4361405"/>
                  <a:gd name="connsiteY312" fmla="*/ 2137280 h 3098853"/>
                  <a:gd name="connsiteX313" fmla="*/ 1141192 w 4361405"/>
                  <a:gd name="connsiteY313" fmla="*/ 2274551 h 3098853"/>
                  <a:gd name="connsiteX314" fmla="*/ 1134719 w 4361405"/>
                  <a:gd name="connsiteY314" fmla="*/ 2282891 h 3098853"/>
                  <a:gd name="connsiteX315" fmla="*/ 1128449 w 4361405"/>
                  <a:gd name="connsiteY315" fmla="*/ 2295739 h 3098853"/>
                  <a:gd name="connsiteX316" fmla="*/ 1129258 w 4361405"/>
                  <a:gd name="connsiteY316" fmla="*/ 2294612 h 3098853"/>
                  <a:gd name="connsiteX317" fmla="*/ 1019433 w 4361405"/>
                  <a:gd name="connsiteY317" fmla="*/ 2543909 h 3098853"/>
                  <a:gd name="connsiteX318" fmla="*/ 797760 w 4361405"/>
                  <a:gd name="connsiteY318" fmla="*/ 3086907 h 3098853"/>
                  <a:gd name="connsiteX319" fmla="*/ 186744 w 4361405"/>
                  <a:gd name="connsiteY319" fmla="*/ 3083300 h 3098853"/>
                  <a:gd name="connsiteX320" fmla="*/ 169350 w 4361405"/>
                  <a:gd name="connsiteY320" fmla="*/ 3082399 h 3098853"/>
                  <a:gd name="connsiteX321" fmla="*/ 118988 w 4361405"/>
                  <a:gd name="connsiteY321" fmla="*/ 3042953 h 3098853"/>
                  <a:gd name="connsiteX322" fmla="*/ 143865 w 4361405"/>
                  <a:gd name="connsiteY322" fmla="*/ 2753534 h 3098853"/>
                  <a:gd name="connsiteX323" fmla="*/ 251870 w 4361405"/>
                  <a:gd name="connsiteY323" fmla="*/ 2565773 h 3098853"/>
                  <a:gd name="connsiteX324" fmla="*/ 325087 w 4361405"/>
                  <a:gd name="connsiteY324" fmla="*/ 2448563 h 3098853"/>
                  <a:gd name="connsiteX325" fmla="*/ 404776 w 4361405"/>
                  <a:gd name="connsiteY325" fmla="*/ 2346905 h 3098853"/>
                  <a:gd name="connsiteX326" fmla="*/ 232656 w 4361405"/>
                  <a:gd name="connsiteY326" fmla="*/ 2543909 h 3098853"/>
                  <a:gd name="connsiteX327" fmla="*/ 213442 w 4361405"/>
                  <a:gd name="connsiteY327" fmla="*/ 2580424 h 3098853"/>
                  <a:gd name="connsiteX328" fmla="*/ 178654 w 4361405"/>
                  <a:gd name="connsiteY328" fmla="*/ 2627083 h 3098853"/>
                  <a:gd name="connsiteX329" fmla="*/ 169350 w 4361405"/>
                  <a:gd name="connsiteY329" fmla="*/ 2629111 h 3098853"/>
                  <a:gd name="connsiteX330" fmla="*/ 27568 w 4361405"/>
                  <a:gd name="connsiteY330" fmla="*/ 2891932 h 3098853"/>
                  <a:gd name="connsiteX331" fmla="*/ 16444 w 4361405"/>
                  <a:gd name="connsiteY331" fmla="*/ 2904780 h 3098853"/>
                  <a:gd name="connsiteX332" fmla="*/ 53052 w 4361405"/>
                  <a:gd name="connsiteY332" fmla="*/ 2724232 h 3098853"/>
                  <a:gd name="connsiteX333" fmla="*/ 111707 w 4361405"/>
                  <a:gd name="connsiteY333" fmla="*/ 2528356 h 3098853"/>
                  <a:gd name="connsiteX334" fmla="*/ 153776 w 4361405"/>
                  <a:gd name="connsiteY334" fmla="*/ 2335861 h 3098853"/>
                  <a:gd name="connsiteX335" fmla="*/ 256522 w 4361405"/>
                  <a:gd name="connsiteY335" fmla="*/ 2150128 h 3098853"/>
                  <a:gd name="connsiteX336" fmla="*/ 82380 w 4361405"/>
                  <a:gd name="connsiteY336" fmla="*/ 2357049 h 3098853"/>
                  <a:gd name="connsiteX337" fmla="*/ 54873 w 4361405"/>
                  <a:gd name="connsiteY337" fmla="*/ 2214143 h 3098853"/>
                  <a:gd name="connsiteX338" fmla="*/ 80559 w 4361405"/>
                  <a:gd name="connsiteY338" fmla="*/ 2142689 h 3098853"/>
                  <a:gd name="connsiteX339" fmla="*/ 85211 w 4361405"/>
                  <a:gd name="connsiteY339" fmla="*/ 2132546 h 3098853"/>
                  <a:gd name="connsiteX340" fmla="*/ 117168 w 4361405"/>
                  <a:gd name="connsiteY340" fmla="*/ 2074843 h 3098853"/>
                  <a:gd name="connsiteX341" fmla="*/ 175013 w 4361405"/>
                  <a:gd name="connsiteY341" fmla="*/ 2023676 h 3098853"/>
                  <a:gd name="connsiteX342" fmla="*/ 208790 w 4361405"/>
                  <a:gd name="connsiteY342" fmla="*/ 1918413 h 3098853"/>
                  <a:gd name="connsiteX343" fmla="*/ 179462 w 4361405"/>
                  <a:gd name="connsiteY343" fmla="*/ 1836816 h 3098853"/>
                  <a:gd name="connsiteX344" fmla="*/ 145686 w 4361405"/>
                  <a:gd name="connsiteY344" fmla="*/ 1753417 h 3098853"/>
                  <a:gd name="connsiteX345" fmla="*/ 500039 w 4361405"/>
                  <a:gd name="connsiteY345" fmla="*/ 1859582 h 3098853"/>
                  <a:gd name="connsiteX346" fmla="*/ 412057 w 4361405"/>
                  <a:gd name="connsiteY346" fmla="*/ 1819460 h 3098853"/>
                  <a:gd name="connsiteX347" fmla="*/ 158428 w 4361405"/>
                  <a:gd name="connsiteY347" fmla="*/ 1687599 h 3098853"/>
                  <a:gd name="connsiteX348" fmla="*/ 87031 w 4361405"/>
                  <a:gd name="connsiteY348" fmla="*/ 1581208 h 3098853"/>
                  <a:gd name="connsiteX349" fmla="*/ 97144 w 4361405"/>
                  <a:gd name="connsiteY349" fmla="*/ 1385332 h 3098853"/>
                  <a:gd name="connsiteX350" fmla="*/ 99774 w 4361405"/>
                  <a:gd name="connsiteY350" fmla="*/ 1213124 h 3098853"/>
                  <a:gd name="connsiteX351" fmla="*/ 67817 w 4361405"/>
                  <a:gd name="connsiteY351" fmla="*/ 1123413 h 3098853"/>
                  <a:gd name="connsiteX352" fmla="*/ 56693 w 4361405"/>
                  <a:gd name="connsiteY352" fmla="*/ 994256 h 3098853"/>
                  <a:gd name="connsiteX353" fmla="*/ 79750 w 4361405"/>
                  <a:gd name="connsiteY353" fmla="*/ 1072021 h 3098853"/>
                  <a:gd name="connsiteX354" fmla="*/ 382932 w 4361405"/>
                  <a:gd name="connsiteY354" fmla="*/ 1477748 h 3098853"/>
                  <a:gd name="connsiteX355" fmla="*/ 516624 w 4361405"/>
                  <a:gd name="connsiteY355" fmla="*/ 1636207 h 3098853"/>
                  <a:gd name="connsiteX356" fmla="*/ 500039 w 4361405"/>
                  <a:gd name="connsiteY356" fmla="*/ 1593155 h 3098853"/>
                  <a:gd name="connsiteX357" fmla="*/ 86020 w 4361405"/>
                  <a:gd name="connsiteY357" fmla="*/ 946471 h 3098853"/>
                  <a:gd name="connsiteX358" fmla="*/ 82380 w 4361405"/>
                  <a:gd name="connsiteY358" fmla="*/ 886964 h 3098853"/>
                  <a:gd name="connsiteX359" fmla="*/ 204340 w 4361405"/>
                  <a:gd name="connsiteY359" fmla="*/ 780799 h 3098853"/>
                  <a:gd name="connsiteX360" fmla="*/ 792299 w 4361405"/>
                  <a:gd name="connsiteY360" fmla="*/ 553592 h 3098853"/>
                  <a:gd name="connsiteX361" fmla="*/ 935092 w 4361405"/>
                  <a:gd name="connsiteY361" fmla="*/ 490478 h 3098853"/>
                  <a:gd name="connsiteX362" fmla="*/ 1105392 w 4361405"/>
                  <a:gd name="connsiteY362" fmla="*/ 418124 h 3098853"/>
                  <a:gd name="connsiteX363" fmla="*/ 1119196 w 4361405"/>
                  <a:gd name="connsiteY363" fmla="*/ 411953 h 3098853"/>
                  <a:gd name="connsiteX364" fmla="*/ 2353567 w 4361405"/>
                  <a:gd name="connsiteY364" fmla="*/ 340557 h 3098853"/>
                  <a:gd name="connsiteX365" fmla="*/ 2371112 w 4361405"/>
                  <a:gd name="connsiteY365" fmla="*/ 352080 h 3098853"/>
                  <a:gd name="connsiteX366" fmla="*/ 2393158 w 4361405"/>
                  <a:gd name="connsiteY366" fmla="*/ 372367 h 3098853"/>
                  <a:gd name="connsiteX367" fmla="*/ 2415204 w 4361405"/>
                  <a:gd name="connsiteY367" fmla="*/ 367859 h 3098853"/>
                  <a:gd name="connsiteX368" fmla="*/ 2431587 w 4361405"/>
                  <a:gd name="connsiteY368" fmla="*/ 376875 h 3098853"/>
                  <a:gd name="connsiteX369" fmla="*/ 2446352 w 4361405"/>
                  <a:gd name="connsiteY369" fmla="*/ 395133 h 3098853"/>
                  <a:gd name="connsiteX370" fmla="*/ 2502174 w 4361405"/>
                  <a:gd name="connsiteY370" fmla="*/ 452836 h 3098853"/>
                  <a:gd name="connsiteX371" fmla="*/ 2523209 w 4361405"/>
                  <a:gd name="connsiteY371" fmla="*/ 465684 h 3098853"/>
                  <a:gd name="connsiteX372" fmla="*/ 2524220 w 4361405"/>
                  <a:gd name="connsiteY372" fmla="*/ 466586 h 3098853"/>
                  <a:gd name="connsiteX373" fmla="*/ 2534333 w 4361405"/>
                  <a:gd name="connsiteY373" fmla="*/ 483040 h 3098853"/>
                  <a:gd name="connsiteX374" fmla="*/ 2355741 w 4361405"/>
                  <a:gd name="connsiteY374" fmla="*/ 461176 h 3098853"/>
                  <a:gd name="connsiteX375" fmla="*/ 2330054 w 4361405"/>
                  <a:gd name="connsiteY375" fmla="*/ 434578 h 3098853"/>
                  <a:gd name="connsiteX376" fmla="*/ 2334504 w 4361405"/>
                  <a:gd name="connsiteY376" fmla="*/ 353207 h 3098853"/>
                  <a:gd name="connsiteX377" fmla="*/ 2353567 w 4361405"/>
                  <a:gd name="connsiteY377" fmla="*/ 340557 h 3098853"/>
                  <a:gd name="connsiteX378" fmla="*/ 1229637 w 4361405"/>
                  <a:gd name="connsiteY378" fmla="*/ 121771 h 3098853"/>
                  <a:gd name="connsiteX379" fmla="*/ 1288409 w 4361405"/>
                  <a:gd name="connsiteY379" fmla="*/ 157106 h 3098853"/>
                  <a:gd name="connsiteX380" fmla="*/ 1351740 w 4361405"/>
                  <a:gd name="connsiteY380" fmla="*/ 184605 h 3098853"/>
                  <a:gd name="connsiteX381" fmla="*/ 1382079 w 4361405"/>
                  <a:gd name="connsiteY381" fmla="*/ 179196 h 3098853"/>
                  <a:gd name="connsiteX382" fmla="*/ 1449835 w 4361405"/>
                  <a:gd name="connsiteY382" fmla="*/ 157106 h 3098853"/>
                  <a:gd name="connsiteX383" fmla="*/ 1406754 w 4361405"/>
                  <a:gd name="connsiteY383" fmla="*/ 246817 h 3098853"/>
                  <a:gd name="connsiteX384" fmla="*/ 1243736 w 4361405"/>
                  <a:gd name="connsiteY384" fmla="*/ 388821 h 3098853"/>
                  <a:gd name="connsiteX385" fmla="*/ 1228162 w 4361405"/>
                  <a:gd name="connsiteY385" fmla="*/ 407079 h 3098853"/>
                  <a:gd name="connsiteX386" fmla="*/ 1221690 w 4361405"/>
                  <a:gd name="connsiteY386" fmla="*/ 413616 h 3098853"/>
                  <a:gd name="connsiteX387" fmla="*/ 1205307 w 4361405"/>
                  <a:gd name="connsiteY387" fmla="*/ 419025 h 3098853"/>
                  <a:gd name="connsiteX388" fmla="*/ 1138360 w 4361405"/>
                  <a:gd name="connsiteY388" fmla="*/ 469516 h 3098853"/>
                  <a:gd name="connsiteX389" fmla="*/ 1162226 w 4361405"/>
                  <a:gd name="connsiteY389" fmla="*/ 359519 h 3098853"/>
                  <a:gd name="connsiteX390" fmla="*/ 1364685 w 4361405"/>
                  <a:gd name="connsiteY390" fmla="*/ 197453 h 3098853"/>
                  <a:gd name="connsiteX391" fmla="*/ 1257002 w 4361405"/>
                  <a:gd name="connsiteY391" fmla="*/ 147847 h 3098853"/>
                  <a:gd name="connsiteX392" fmla="*/ 1227556 w 4361405"/>
                  <a:gd name="connsiteY392" fmla="*/ 119859 h 3098853"/>
                  <a:gd name="connsiteX393" fmla="*/ 1228162 w 4361405"/>
                  <a:gd name="connsiteY393" fmla="*/ 120365 h 3098853"/>
                  <a:gd name="connsiteX394" fmla="*/ 1229637 w 4361405"/>
                  <a:gd name="connsiteY394" fmla="*/ 121771 h 3098853"/>
                  <a:gd name="connsiteX395" fmla="*/ 1229173 w 4361405"/>
                  <a:gd name="connsiteY395" fmla="*/ 121492 h 3098853"/>
                  <a:gd name="connsiteX396" fmla="*/ 2355814 w 4361405"/>
                  <a:gd name="connsiteY396" fmla="*/ 93746 h 3098853"/>
                  <a:gd name="connsiteX397" fmla="*/ 2394979 w 4361405"/>
                  <a:gd name="connsiteY397" fmla="*/ 116759 h 3098853"/>
                  <a:gd name="connsiteX398" fmla="*/ 2389518 w 4361405"/>
                  <a:gd name="connsiteY398" fmla="*/ 121492 h 3098853"/>
                  <a:gd name="connsiteX399" fmla="*/ 2217398 w 4361405"/>
                  <a:gd name="connsiteY399" fmla="*/ 140652 h 3098853"/>
                  <a:gd name="connsiteX400" fmla="*/ 2100089 w 4361405"/>
                  <a:gd name="connsiteY400" fmla="*/ 123295 h 3098853"/>
                  <a:gd name="connsiteX401" fmla="*/ 2159552 w 4361405"/>
                  <a:gd name="connsiteY401" fmla="*/ 144258 h 3098853"/>
                  <a:gd name="connsiteX402" fmla="*/ 2135888 w 4361405"/>
                  <a:gd name="connsiteY402" fmla="*/ 155303 h 3098853"/>
                  <a:gd name="connsiteX403" fmla="*/ 2154091 w 4361405"/>
                  <a:gd name="connsiteY403" fmla="*/ 171757 h 3098853"/>
                  <a:gd name="connsiteX404" fmla="*/ 2309020 w 4361405"/>
                  <a:gd name="connsiteY404" fmla="*/ 192720 h 3098853"/>
                  <a:gd name="connsiteX405" fmla="*/ 2342796 w 4361405"/>
                  <a:gd name="connsiteY405" fmla="*/ 174462 h 3098853"/>
                  <a:gd name="connsiteX406" fmla="*/ 2359381 w 4361405"/>
                  <a:gd name="connsiteY406" fmla="*/ 180097 h 3098853"/>
                  <a:gd name="connsiteX407" fmla="*/ 2355741 w 4361405"/>
                  <a:gd name="connsiteY407" fmla="*/ 186409 h 3098853"/>
                  <a:gd name="connsiteX408" fmla="*/ 2344617 w 4361405"/>
                  <a:gd name="connsiteY408" fmla="*/ 193847 h 3098853"/>
                  <a:gd name="connsiteX409" fmla="*/ 2337336 w 4361405"/>
                  <a:gd name="connsiteY409" fmla="*/ 198355 h 3098853"/>
                  <a:gd name="connsiteX410" fmla="*/ 2319941 w 4361405"/>
                  <a:gd name="connsiteY410" fmla="*/ 204666 h 3098853"/>
                  <a:gd name="connsiteX411" fmla="*/ 2214566 w 4361405"/>
                  <a:gd name="connsiteY411" fmla="*/ 210301 h 3098853"/>
                  <a:gd name="connsiteX412" fmla="*/ 2067121 w 4361405"/>
                  <a:gd name="connsiteY412" fmla="*/ 125099 h 3098853"/>
                  <a:gd name="connsiteX413" fmla="*/ 2094628 w 4361405"/>
                  <a:gd name="connsiteY413" fmla="*/ 117660 h 3098853"/>
                  <a:gd name="connsiteX414" fmla="*/ 2270389 w 4361405"/>
                  <a:gd name="connsiteY414" fmla="*/ 97599 h 3098853"/>
                  <a:gd name="connsiteX415" fmla="*/ 2309020 w 4361405"/>
                  <a:gd name="connsiteY415" fmla="*/ 103009 h 3098853"/>
                  <a:gd name="connsiteX416" fmla="*/ 2338145 w 4361405"/>
                  <a:gd name="connsiteY416" fmla="*/ 99403 h 3098853"/>
                  <a:gd name="connsiteX417" fmla="*/ 2355814 w 4361405"/>
                  <a:gd name="connsiteY417" fmla="*/ 93746 h 3098853"/>
                  <a:gd name="connsiteX418" fmla="*/ 1177800 w 4361405"/>
                  <a:gd name="connsiteY418" fmla="*/ 66494 h 3098853"/>
                  <a:gd name="connsiteX419" fmla="*/ 1185081 w 4361405"/>
                  <a:gd name="connsiteY419" fmla="*/ 74608 h 3098853"/>
                  <a:gd name="connsiteX420" fmla="*/ 1198026 w 4361405"/>
                  <a:gd name="connsiteY420" fmla="*/ 91964 h 3098853"/>
                  <a:gd name="connsiteX421" fmla="*/ 1209959 w 4361405"/>
                  <a:gd name="connsiteY421" fmla="*/ 103911 h 3098853"/>
                  <a:gd name="connsiteX422" fmla="*/ 1216229 w 4361405"/>
                  <a:gd name="connsiteY422" fmla="*/ 109546 h 3098853"/>
                  <a:gd name="connsiteX423" fmla="*/ 1222701 w 4361405"/>
                  <a:gd name="connsiteY423" fmla="*/ 114955 h 3098853"/>
                  <a:gd name="connsiteX424" fmla="*/ 1227556 w 4361405"/>
                  <a:gd name="connsiteY424" fmla="*/ 119859 h 3098853"/>
                  <a:gd name="connsiteX425" fmla="*/ 1221690 w 4361405"/>
                  <a:gd name="connsiteY425" fmla="*/ 114955 h 3098853"/>
                  <a:gd name="connsiteX426" fmla="*/ 1215420 w 4361405"/>
                  <a:gd name="connsiteY426" fmla="*/ 109546 h 3098853"/>
                  <a:gd name="connsiteX427" fmla="*/ 1208947 w 4361405"/>
                  <a:gd name="connsiteY427" fmla="*/ 103911 h 3098853"/>
                  <a:gd name="connsiteX428" fmla="*/ 1197014 w 4361405"/>
                  <a:gd name="connsiteY428" fmla="*/ 91964 h 3098853"/>
                  <a:gd name="connsiteX429" fmla="*/ 1184272 w 4361405"/>
                  <a:gd name="connsiteY429" fmla="*/ 74608 h 3098853"/>
                  <a:gd name="connsiteX430" fmla="*/ 1177800 w 4361405"/>
                  <a:gd name="connsiteY430" fmla="*/ 66494 h 3098853"/>
                  <a:gd name="connsiteX431" fmla="*/ 1248608 w 4361405"/>
                  <a:gd name="connsiteY431" fmla="*/ 0 h 3098853"/>
                  <a:gd name="connsiteX432" fmla="*/ 1250220 w 4361405"/>
                  <a:gd name="connsiteY432" fmla="*/ 0 h 3098853"/>
                  <a:gd name="connsiteX433" fmla="*/ 1281987 w 4361405"/>
                  <a:gd name="connsiteY433" fmla="*/ 54322 h 3098853"/>
                  <a:gd name="connsiteX434" fmla="*/ 1323425 w 4361405"/>
                  <a:gd name="connsiteY434" fmla="*/ 121492 h 3098853"/>
                  <a:gd name="connsiteX435" fmla="*/ 1275844 w 4361405"/>
                  <a:gd name="connsiteY435" fmla="*/ 57787 h 309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Lst>
                <a:rect l="l" t="t" r="r" b="b"/>
                <a:pathLst>
                  <a:path w="4361405" h="3098853">
                    <a:moveTo>
                      <a:pt x="4257962" y="3019286"/>
                    </a:moveTo>
                    <a:cubicBezTo>
                      <a:pt x="4281828" y="3019286"/>
                      <a:pt x="4305492" y="3021990"/>
                      <a:pt x="4329358" y="3020187"/>
                    </a:cubicBezTo>
                    <a:cubicBezTo>
                      <a:pt x="4354034" y="3018159"/>
                      <a:pt x="4359495" y="3031908"/>
                      <a:pt x="4361315" y="3052195"/>
                    </a:cubicBezTo>
                    <a:cubicBezTo>
                      <a:pt x="4362326" y="3072256"/>
                      <a:pt x="4355045" y="3089612"/>
                      <a:pt x="4332190" y="3093444"/>
                    </a:cubicBezTo>
                    <a:cubicBezTo>
                      <a:pt x="4315605" y="3096148"/>
                      <a:pt x="4298211" y="3096148"/>
                      <a:pt x="4281828" y="3096148"/>
                    </a:cubicBezTo>
                    <a:cubicBezTo>
                      <a:pt x="4219533" y="3097050"/>
                      <a:pt x="4156227" y="3097952"/>
                      <a:pt x="4093932" y="3098853"/>
                    </a:cubicBezTo>
                    <a:cubicBezTo>
                      <a:pt x="4081190" y="3086005"/>
                      <a:pt x="4064605" y="3088710"/>
                      <a:pt x="4049031" y="3088710"/>
                    </a:cubicBezTo>
                    <a:cubicBezTo>
                      <a:pt x="3616809" y="3080596"/>
                      <a:pt x="3183576" y="3080596"/>
                      <a:pt x="2750343" y="3081497"/>
                    </a:cubicBezTo>
                    <a:cubicBezTo>
                      <a:pt x="2721016" y="3081497"/>
                      <a:pt x="2690880" y="3081497"/>
                      <a:pt x="2661552" y="3080596"/>
                    </a:cubicBezTo>
                    <a:cubicBezTo>
                      <a:pt x="2689059" y="3078792"/>
                      <a:pt x="2702813" y="3059408"/>
                      <a:pt x="2715555" y="3038445"/>
                    </a:cubicBezTo>
                    <a:cubicBezTo>
                      <a:pt x="2742051" y="3037543"/>
                      <a:pt x="2769557" y="3036642"/>
                      <a:pt x="2796255" y="3036642"/>
                    </a:cubicBezTo>
                    <a:cubicBezTo>
                      <a:pt x="3279850" y="3036642"/>
                      <a:pt x="3764254" y="3035740"/>
                      <a:pt x="4247849" y="3035740"/>
                    </a:cubicBezTo>
                    <a:cubicBezTo>
                      <a:pt x="4258771" y="3035740"/>
                      <a:pt x="4269895" y="3035740"/>
                      <a:pt x="4280817" y="3035740"/>
                    </a:cubicBezTo>
                    <a:cubicBezTo>
                      <a:pt x="4280817" y="3033937"/>
                      <a:pt x="4280817" y="3032810"/>
                      <a:pt x="4280817" y="3031007"/>
                    </a:cubicBezTo>
                    <a:cubicBezTo>
                      <a:pt x="4276165" y="3030105"/>
                      <a:pt x="4270704" y="3029203"/>
                      <a:pt x="4266255" y="3028302"/>
                    </a:cubicBezTo>
                    <a:cubicBezTo>
                      <a:pt x="4263423" y="3025597"/>
                      <a:pt x="4260591" y="3021990"/>
                      <a:pt x="4257962" y="3019286"/>
                    </a:cubicBezTo>
                    <a:close/>
                    <a:moveTo>
                      <a:pt x="2071773" y="2999901"/>
                    </a:moveTo>
                    <a:cubicBezTo>
                      <a:pt x="2075414" y="2999901"/>
                      <a:pt x="2079054" y="2999901"/>
                      <a:pt x="2082695" y="2999901"/>
                    </a:cubicBezTo>
                    <a:cubicBezTo>
                      <a:pt x="2175126" y="3000803"/>
                      <a:pt x="2266748" y="3002606"/>
                      <a:pt x="2359381" y="3001704"/>
                    </a:cubicBezTo>
                    <a:cubicBezTo>
                      <a:pt x="2328234" y="3003507"/>
                      <a:pt x="2297896" y="3006438"/>
                      <a:pt x="2267759" y="3009142"/>
                    </a:cubicBezTo>
                    <a:cubicBezTo>
                      <a:pt x="2260478" y="3003507"/>
                      <a:pt x="2251174" y="3004409"/>
                      <a:pt x="2242073" y="3004409"/>
                    </a:cubicBezTo>
                    <a:cubicBezTo>
                      <a:pt x="2184430" y="3004409"/>
                      <a:pt x="2127596" y="3001704"/>
                      <a:pt x="2071773" y="2999901"/>
                    </a:cubicBezTo>
                    <a:close/>
                    <a:moveTo>
                      <a:pt x="1977774" y="2998210"/>
                    </a:moveTo>
                    <a:cubicBezTo>
                      <a:pt x="2008922" y="2998323"/>
                      <a:pt x="2040524" y="2999450"/>
                      <a:pt x="2072582" y="3000803"/>
                    </a:cubicBezTo>
                    <a:cubicBezTo>
                      <a:pt x="2008467" y="3000803"/>
                      <a:pt x="1944352" y="3007339"/>
                      <a:pt x="1885697" y="3001704"/>
                    </a:cubicBezTo>
                    <a:cubicBezTo>
                      <a:pt x="1915934" y="2998999"/>
                      <a:pt x="1946627" y="2998098"/>
                      <a:pt x="1977774" y="2998210"/>
                    </a:cubicBezTo>
                    <a:close/>
                    <a:moveTo>
                      <a:pt x="2182609" y="2869843"/>
                    </a:moveTo>
                    <a:cubicBezTo>
                      <a:pt x="2184430" y="2870744"/>
                      <a:pt x="2186250" y="2870744"/>
                      <a:pt x="2188879" y="2871646"/>
                    </a:cubicBezTo>
                    <a:cubicBezTo>
                      <a:pt x="2188070" y="2899145"/>
                      <a:pt x="2187059" y="2927546"/>
                      <a:pt x="2186250" y="2955046"/>
                    </a:cubicBezTo>
                    <a:cubicBezTo>
                      <a:pt x="2176137" y="2926645"/>
                      <a:pt x="2180789" y="2898244"/>
                      <a:pt x="2182609" y="2869843"/>
                    </a:cubicBezTo>
                    <a:close/>
                    <a:moveTo>
                      <a:pt x="80559" y="2840540"/>
                    </a:moveTo>
                    <a:cubicBezTo>
                      <a:pt x="82380" y="2844147"/>
                      <a:pt x="87031" y="2847979"/>
                      <a:pt x="86020" y="2850683"/>
                    </a:cubicBezTo>
                    <a:cubicBezTo>
                      <a:pt x="66806" y="2929349"/>
                      <a:pt x="79750" y="3007339"/>
                      <a:pt x="93504" y="3085104"/>
                    </a:cubicBezTo>
                    <a:cubicBezTo>
                      <a:pt x="80559" y="3086005"/>
                      <a:pt x="73278" y="3078792"/>
                      <a:pt x="70446" y="3066846"/>
                    </a:cubicBezTo>
                    <a:cubicBezTo>
                      <a:pt x="54064" y="3001704"/>
                      <a:pt x="43142" y="2937689"/>
                      <a:pt x="71458" y="2872548"/>
                    </a:cubicBezTo>
                    <a:cubicBezTo>
                      <a:pt x="76110" y="2862630"/>
                      <a:pt x="69637" y="2848880"/>
                      <a:pt x="80559" y="2840540"/>
                    </a:cubicBezTo>
                    <a:close/>
                    <a:moveTo>
                      <a:pt x="2178969" y="2771792"/>
                    </a:moveTo>
                    <a:cubicBezTo>
                      <a:pt x="2179778" y="2773821"/>
                      <a:pt x="2180789" y="2774722"/>
                      <a:pt x="2180789" y="2775624"/>
                    </a:cubicBezTo>
                    <a:cubicBezTo>
                      <a:pt x="2181598" y="2775624"/>
                      <a:pt x="2180789" y="2776526"/>
                      <a:pt x="2179778" y="2776526"/>
                    </a:cubicBezTo>
                    <a:cubicBezTo>
                      <a:pt x="2179778" y="2776526"/>
                      <a:pt x="2178969" y="2774722"/>
                      <a:pt x="2178969" y="2774722"/>
                    </a:cubicBezTo>
                    <a:close/>
                    <a:moveTo>
                      <a:pt x="1097302" y="2387253"/>
                    </a:moveTo>
                    <a:cubicBezTo>
                      <a:pt x="1040468" y="2583129"/>
                      <a:pt x="979993" y="2778329"/>
                      <a:pt x="887562" y="2961582"/>
                    </a:cubicBezTo>
                    <a:cubicBezTo>
                      <a:pt x="881899" y="2971500"/>
                      <a:pt x="875629" y="2979840"/>
                      <a:pt x="869157" y="2988856"/>
                    </a:cubicBezTo>
                    <a:cubicBezTo>
                      <a:pt x="883922" y="2935886"/>
                      <a:pt x="914058" y="2889228"/>
                      <a:pt x="935092" y="2837835"/>
                    </a:cubicBezTo>
                    <a:cubicBezTo>
                      <a:pt x="981004" y="2724232"/>
                      <a:pt x="1011950" y="2604317"/>
                      <a:pt x="1054221" y="2488910"/>
                    </a:cubicBezTo>
                    <a:cubicBezTo>
                      <a:pt x="1066154" y="2455100"/>
                      <a:pt x="1074245" y="2418359"/>
                      <a:pt x="1097302" y="2387253"/>
                    </a:cubicBezTo>
                    <a:close/>
                    <a:moveTo>
                      <a:pt x="1298749" y="2279961"/>
                    </a:moveTo>
                    <a:cubicBezTo>
                      <a:pt x="1313312" y="2429403"/>
                      <a:pt x="1335358" y="2571408"/>
                      <a:pt x="1336167" y="2714089"/>
                    </a:cubicBezTo>
                    <a:cubicBezTo>
                      <a:pt x="1337178" y="2749928"/>
                      <a:pt x="1334346" y="2785542"/>
                      <a:pt x="1324436" y="2820479"/>
                    </a:cubicBezTo>
                    <a:cubicBezTo>
                      <a:pt x="1309671" y="2868040"/>
                      <a:pt x="1291468" y="2882691"/>
                      <a:pt x="1241915" y="2878183"/>
                    </a:cubicBezTo>
                    <a:cubicBezTo>
                      <a:pt x="1199846" y="2874576"/>
                      <a:pt x="1160406" y="2861728"/>
                      <a:pt x="1125618" y="2836032"/>
                    </a:cubicBezTo>
                    <a:cubicBezTo>
                      <a:pt x="1077076" y="2800193"/>
                      <a:pt x="1066963" y="2763678"/>
                      <a:pt x="1093459" y="2709581"/>
                    </a:cubicBezTo>
                    <a:cubicBezTo>
                      <a:pt x="1152113" y="2591469"/>
                      <a:pt x="1211779" y="2473357"/>
                      <a:pt x="1265781" y="2353442"/>
                    </a:cubicBezTo>
                    <a:cubicBezTo>
                      <a:pt x="1275894" y="2331353"/>
                      <a:pt x="1284996" y="2310390"/>
                      <a:pt x="1298749" y="2279961"/>
                    </a:cubicBezTo>
                    <a:close/>
                    <a:moveTo>
                      <a:pt x="909406" y="1834111"/>
                    </a:moveTo>
                    <a:cubicBezTo>
                      <a:pt x="906776" y="1837718"/>
                      <a:pt x="902125" y="1841324"/>
                      <a:pt x="902125" y="1844931"/>
                    </a:cubicBezTo>
                    <a:cubicBezTo>
                      <a:pt x="899293" y="1866119"/>
                      <a:pt x="898484" y="1886180"/>
                      <a:pt x="895652" y="1907368"/>
                    </a:cubicBezTo>
                    <a:cubicBezTo>
                      <a:pt x="872797" y="2073040"/>
                      <a:pt x="850751" y="2239839"/>
                      <a:pt x="827087" y="2405511"/>
                    </a:cubicBezTo>
                    <a:cubicBezTo>
                      <a:pt x="807873" y="2535569"/>
                      <a:pt x="797760" y="2668332"/>
                      <a:pt x="736274" y="2789374"/>
                    </a:cubicBezTo>
                    <a:cubicBezTo>
                      <a:pt x="790479" y="2711384"/>
                      <a:pt x="819806" y="2622575"/>
                      <a:pt x="844481" y="2532864"/>
                    </a:cubicBezTo>
                    <a:cubicBezTo>
                      <a:pt x="876438" y="2416555"/>
                      <a:pt x="891203" y="2297542"/>
                      <a:pt x="894843" y="2176500"/>
                    </a:cubicBezTo>
                    <a:cubicBezTo>
                      <a:pt x="898484" y="2066728"/>
                      <a:pt x="903945" y="1955830"/>
                      <a:pt x="908597" y="1846058"/>
                    </a:cubicBezTo>
                    <a:cubicBezTo>
                      <a:pt x="909406" y="1842226"/>
                      <a:pt x="909406" y="1838620"/>
                      <a:pt x="909406" y="1834111"/>
                    </a:cubicBezTo>
                    <a:close/>
                    <a:moveTo>
                      <a:pt x="3530648" y="1706758"/>
                    </a:moveTo>
                    <a:cubicBezTo>
                      <a:pt x="3544401" y="1744401"/>
                      <a:pt x="3544401" y="1785424"/>
                      <a:pt x="3560986" y="1822165"/>
                    </a:cubicBezTo>
                    <a:cubicBezTo>
                      <a:pt x="3561796" y="1867922"/>
                      <a:pt x="3550874" y="1912777"/>
                      <a:pt x="3537120" y="1955830"/>
                    </a:cubicBezTo>
                    <a:cubicBezTo>
                      <a:pt x="3489590" y="2102342"/>
                      <a:pt x="3411721" y="2235105"/>
                      <a:pt x="3342954" y="2378913"/>
                    </a:cubicBezTo>
                    <a:cubicBezTo>
                      <a:pt x="3320908" y="2302050"/>
                      <a:pt x="3308975" y="2232400"/>
                      <a:pt x="3344774" y="2161849"/>
                    </a:cubicBezTo>
                    <a:cubicBezTo>
                      <a:pt x="3376933" y="2100539"/>
                      <a:pt x="3406058" y="2037426"/>
                      <a:pt x="3437206" y="1974989"/>
                    </a:cubicBezTo>
                    <a:cubicBezTo>
                      <a:pt x="3476646" y="1895421"/>
                      <a:pt x="3503141" y="1812022"/>
                      <a:pt x="3523367" y="1725918"/>
                    </a:cubicBezTo>
                    <a:cubicBezTo>
                      <a:pt x="3525187" y="1719606"/>
                      <a:pt x="3528019" y="1713070"/>
                      <a:pt x="3530648" y="1706758"/>
                    </a:cubicBezTo>
                    <a:close/>
                    <a:moveTo>
                      <a:pt x="3563616" y="1680161"/>
                    </a:moveTo>
                    <a:cubicBezTo>
                      <a:pt x="3582021" y="1691205"/>
                      <a:pt x="3577369" y="1712168"/>
                      <a:pt x="3580201" y="1727721"/>
                    </a:cubicBezTo>
                    <a:cubicBezTo>
                      <a:pt x="3591123" y="1790158"/>
                      <a:pt x="3590314" y="1852369"/>
                      <a:pt x="3582021" y="1914581"/>
                    </a:cubicBezTo>
                    <a:cubicBezTo>
                      <a:pt x="3575549" y="1959436"/>
                      <a:pt x="3580201" y="2001587"/>
                      <a:pt x="3606696" y="2041934"/>
                    </a:cubicBezTo>
                    <a:cubicBezTo>
                      <a:pt x="3650586" y="2109781"/>
                      <a:pt x="3657058" y="2189348"/>
                      <a:pt x="3670003" y="2266436"/>
                    </a:cubicBezTo>
                    <a:cubicBezTo>
                      <a:pt x="3692858" y="2401002"/>
                      <a:pt x="3712881" y="2536470"/>
                      <a:pt x="3734927" y="2671037"/>
                    </a:cubicBezTo>
                    <a:cubicBezTo>
                      <a:pt x="3743219" y="2722429"/>
                      <a:pt x="3761423" y="2768186"/>
                      <a:pt x="3806323" y="2800193"/>
                    </a:cubicBezTo>
                    <a:cubicBezTo>
                      <a:pt x="3825538" y="2813943"/>
                      <a:pt x="3834842" y="2836032"/>
                      <a:pt x="3840303" y="2858798"/>
                    </a:cubicBezTo>
                    <a:cubicBezTo>
                      <a:pt x="3851224" y="2904780"/>
                      <a:pt x="3856685" y="2950537"/>
                      <a:pt x="3856685" y="2997196"/>
                    </a:cubicBezTo>
                    <a:cubicBezTo>
                      <a:pt x="3757782" y="2992688"/>
                      <a:pt x="3658070" y="2988856"/>
                      <a:pt x="3559166" y="2983446"/>
                    </a:cubicBezTo>
                    <a:cubicBezTo>
                      <a:pt x="3492219" y="2979840"/>
                      <a:pt x="3424463" y="2978938"/>
                      <a:pt x="3351247" y="2966090"/>
                    </a:cubicBezTo>
                    <a:cubicBezTo>
                      <a:pt x="3447318" y="2924841"/>
                      <a:pt x="3544401" y="2904780"/>
                      <a:pt x="3633192" y="2864433"/>
                    </a:cubicBezTo>
                    <a:cubicBezTo>
                      <a:pt x="3574740" y="2880888"/>
                      <a:pt x="3517906" y="2903879"/>
                      <a:pt x="3456622" y="2912895"/>
                    </a:cubicBezTo>
                    <a:cubicBezTo>
                      <a:pt x="3386035" y="2923038"/>
                      <a:pt x="3300885" y="2879986"/>
                      <a:pt x="3269737" y="2815746"/>
                    </a:cubicBezTo>
                    <a:cubicBezTo>
                      <a:pt x="3258613" y="2793882"/>
                      <a:pt x="3261445" y="2770890"/>
                      <a:pt x="3267917" y="2749026"/>
                    </a:cubicBezTo>
                    <a:cubicBezTo>
                      <a:pt x="3291581" y="2668332"/>
                      <a:pt x="3328392" y="2593272"/>
                      <a:pt x="3362168" y="2517311"/>
                    </a:cubicBezTo>
                    <a:cubicBezTo>
                      <a:pt x="3431745" y="2360655"/>
                      <a:pt x="3502332" y="2203999"/>
                      <a:pt x="3543592" y="2036524"/>
                    </a:cubicBezTo>
                    <a:cubicBezTo>
                      <a:pt x="3570088" y="1927429"/>
                      <a:pt x="3585662" y="1816755"/>
                      <a:pt x="3563616" y="1704053"/>
                    </a:cubicBezTo>
                    <a:cubicBezTo>
                      <a:pt x="3562807" y="1695713"/>
                      <a:pt x="3563616" y="1688501"/>
                      <a:pt x="3563616" y="1680161"/>
                    </a:cubicBezTo>
                    <a:close/>
                    <a:moveTo>
                      <a:pt x="6331" y="1556639"/>
                    </a:moveTo>
                    <a:cubicBezTo>
                      <a:pt x="7342" y="1638010"/>
                      <a:pt x="15635" y="1718705"/>
                      <a:pt x="21096" y="1800075"/>
                    </a:cubicBezTo>
                    <a:cubicBezTo>
                      <a:pt x="870" y="1733356"/>
                      <a:pt x="-6411" y="1615244"/>
                      <a:pt x="6331" y="1556639"/>
                    </a:cubicBezTo>
                    <a:close/>
                    <a:moveTo>
                      <a:pt x="1549749" y="1202079"/>
                    </a:moveTo>
                    <a:cubicBezTo>
                      <a:pt x="1584537" y="1415536"/>
                      <a:pt x="1592628" y="1631699"/>
                      <a:pt x="1610022" y="1846959"/>
                    </a:cubicBezTo>
                    <a:cubicBezTo>
                      <a:pt x="1624786" y="2029086"/>
                      <a:pt x="1631259" y="2211438"/>
                      <a:pt x="1639349" y="2392662"/>
                    </a:cubicBezTo>
                    <a:cubicBezTo>
                      <a:pt x="1640360" y="2401904"/>
                      <a:pt x="1639349" y="2410019"/>
                      <a:pt x="1639349" y="2419260"/>
                    </a:cubicBezTo>
                    <a:cubicBezTo>
                      <a:pt x="1625595" y="2429403"/>
                      <a:pt x="1629438" y="2444956"/>
                      <a:pt x="1626607" y="2457804"/>
                    </a:cubicBezTo>
                    <a:cubicBezTo>
                      <a:pt x="1609213" y="2549318"/>
                      <a:pt x="1561480" y="2624378"/>
                      <a:pt x="1496556" y="2687716"/>
                    </a:cubicBezTo>
                    <a:cubicBezTo>
                      <a:pt x="1455296" y="2727838"/>
                      <a:pt x="1409586" y="2762776"/>
                      <a:pt x="1371966" y="2794783"/>
                    </a:cubicBezTo>
                    <a:cubicBezTo>
                      <a:pt x="1371157" y="2758042"/>
                      <a:pt x="1370146" y="2705073"/>
                      <a:pt x="1366505" y="2651877"/>
                    </a:cubicBezTo>
                    <a:cubicBezTo>
                      <a:pt x="1353763" y="2477865"/>
                      <a:pt x="1331717" y="2303853"/>
                      <a:pt x="1296929" y="2132546"/>
                    </a:cubicBezTo>
                    <a:cubicBezTo>
                      <a:pt x="1290457" y="2104145"/>
                      <a:pt x="1285805" y="2074843"/>
                      <a:pt x="1278524" y="2045540"/>
                    </a:cubicBezTo>
                    <a:cubicBezTo>
                      <a:pt x="1274883" y="2030889"/>
                      <a:pt x="1277715" y="2020971"/>
                      <a:pt x="1284996" y="2009025"/>
                    </a:cubicBezTo>
                    <a:cubicBezTo>
                      <a:pt x="1301379" y="1979722"/>
                      <a:pt x="1317964" y="1950420"/>
                      <a:pt x="1333537" y="1920216"/>
                    </a:cubicBezTo>
                    <a:cubicBezTo>
                      <a:pt x="1345470" y="1898126"/>
                      <a:pt x="1345470" y="1875360"/>
                      <a:pt x="1336167" y="1851468"/>
                    </a:cubicBezTo>
                    <a:cubicBezTo>
                      <a:pt x="1316952" y="1804809"/>
                      <a:pt x="1300570" y="1756122"/>
                      <a:pt x="1279535" y="1710365"/>
                    </a:cubicBezTo>
                    <a:cubicBezTo>
                      <a:pt x="1271242" y="1691205"/>
                      <a:pt x="1273063" y="1677456"/>
                      <a:pt x="1279535" y="1660100"/>
                    </a:cubicBezTo>
                    <a:cubicBezTo>
                      <a:pt x="1311491" y="1577602"/>
                      <a:pt x="1346279" y="1496907"/>
                      <a:pt x="1371966" y="1411930"/>
                    </a:cubicBezTo>
                    <a:cubicBezTo>
                      <a:pt x="1374798" y="1400885"/>
                      <a:pt x="1378438" y="1390742"/>
                      <a:pt x="1375607" y="1379697"/>
                    </a:cubicBezTo>
                    <a:cubicBezTo>
                      <a:pt x="1377427" y="1364144"/>
                      <a:pt x="1392192" y="1351296"/>
                      <a:pt x="1388551" y="1333940"/>
                    </a:cubicBezTo>
                    <a:cubicBezTo>
                      <a:pt x="1395832" y="1324022"/>
                      <a:pt x="1405945" y="1316584"/>
                      <a:pt x="1417878" y="1311174"/>
                    </a:cubicBezTo>
                    <a:cubicBezTo>
                      <a:pt x="1458127" y="1293593"/>
                      <a:pt x="1491904" y="1268122"/>
                      <a:pt x="1520422" y="1234086"/>
                    </a:cubicBezTo>
                    <a:cubicBezTo>
                      <a:pt x="1529524" y="1223267"/>
                      <a:pt x="1534985" y="1208615"/>
                      <a:pt x="1549749" y="1202079"/>
                    </a:cubicBezTo>
                    <a:close/>
                    <a:moveTo>
                      <a:pt x="2227510" y="1150912"/>
                    </a:moveTo>
                    <a:cubicBezTo>
                      <a:pt x="2228319" y="1150912"/>
                      <a:pt x="2228319" y="1150912"/>
                      <a:pt x="2230140" y="1150912"/>
                    </a:cubicBezTo>
                    <a:cubicBezTo>
                      <a:pt x="2222858" y="1188329"/>
                      <a:pt x="2216386" y="1225070"/>
                      <a:pt x="2209914" y="1262487"/>
                    </a:cubicBezTo>
                    <a:cubicBezTo>
                      <a:pt x="2208094" y="1262487"/>
                      <a:pt x="2205464" y="1261585"/>
                      <a:pt x="2203644" y="1261585"/>
                    </a:cubicBezTo>
                    <a:cubicBezTo>
                      <a:pt x="2211937" y="1225070"/>
                      <a:pt x="2219218" y="1187427"/>
                      <a:pt x="2227510" y="1150912"/>
                    </a:cubicBezTo>
                    <a:close/>
                    <a:moveTo>
                      <a:pt x="2210142" y="1015472"/>
                    </a:moveTo>
                    <a:cubicBezTo>
                      <a:pt x="2259265" y="1016177"/>
                      <a:pt x="2308514" y="1018487"/>
                      <a:pt x="2357561" y="1024460"/>
                    </a:cubicBezTo>
                    <a:cubicBezTo>
                      <a:pt x="2358370" y="1027165"/>
                      <a:pt x="2359381" y="1028968"/>
                      <a:pt x="2361202" y="1031673"/>
                    </a:cubicBezTo>
                    <a:cubicBezTo>
                      <a:pt x="2359381" y="1031673"/>
                      <a:pt x="2358370" y="1032575"/>
                      <a:pt x="2356550" y="1032575"/>
                    </a:cubicBezTo>
                    <a:cubicBezTo>
                      <a:pt x="2252995" y="1033477"/>
                      <a:pt x="2150451" y="1034604"/>
                      <a:pt x="2046895" y="1035505"/>
                    </a:cubicBezTo>
                    <a:cubicBezTo>
                      <a:pt x="2042446" y="1035505"/>
                      <a:pt x="2036985" y="1034604"/>
                      <a:pt x="2032333" y="1033477"/>
                    </a:cubicBezTo>
                    <a:cubicBezTo>
                      <a:pt x="2030513" y="1032575"/>
                      <a:pt x="2028692" y="1031673"/>
                      <a:pt x="2026872" y="1030772"/>
                    </a:cubicBezTo>
                    <a:cubicBezTo>
                      <a:pt x="2028692" y="1030772"/>
                      <a:pt x="2030513" y="1030772"/>
                      <a:pt x="2031322" y="1030772"/>
                    </a:cubicBezTo>
                    <a:cubicBezTo>
                      <a:pt x="2032333" y="1029870"/>
                      <a:pt x="2034153" y="1029870"/>
                      <a:pt x="2034153" y="1028968"/>
                    </a:cubicBezTo>
                    <a:cubicBezTo>
                      <a:pt x="2035974" y="1026264"/>
                      <a:pt x="2036985" y="1024460"/>
                      <a:pt x="2037794" y="1021756"/>
                    </a:cubicBezTo>
                    <a:cubicBezTo>
                      <a:pt x="2046086" y="1019952"/>
                      <a:pt x="2055188" y="1016120"/>
                      <a:pt x="2063481" y="1016120"/>
                    </a:cubicBezTo>
                    <a:cubicBezTo>
                      <a:pt x="2112022" y="1015670"/>
                      <a:pt x="2161019" y="1014768"/>
                      <a:pt x="2210142" y="1015472"/>
                    </a:cubicBezTo>
                    <a:close/>
                    <a:moveTo>
                      <a:pt x="2927115" y="942864"/>
                    </a:moveTo>
                    <a:cubicBezTo>
                      <a:pt x="2925295" y="972167"/>
                      <a:pt x="2923474" y="993355"/>
                      <a:pt x="2922665" y="1014317"/>
                    </a:cubicBezTo>
                    <a:cubicBezTo>
                      <a:pt x="2899608" y="1015219"/>
                      <a:pt x="2895968" y="993355"/>
                      <a:pt x="2884034" y="981408"/>
                    </a:cubicBezTo>
                    <a:cubicBezTo>
                      <a:pt x="2893338" y="966757"/>
                      <a:pt x="2908912" y="959319"/>
                      <a:pt x="2927115" y="942864"/>
                    </a:cubicBezTo>
                    <a:close/>
                    <a:moveTo>
                      <a:pt x="3440037" y="924606"/>
                    </a:moveTo>
                    <a:cubicBezTo>
                      <a:pt x="3447318" y="962249"/>
                      <a:pt x="3450150" y="999666"/>
                      <a:pt x="3448330" y="1037308"/>
                    </a:cubicBezTo>
                    <a:cubicBezTo>
                      <a:pt x="3440037" y="1178186"/>
                      <a:pt x="3446509" y="1318387"/>
                      <a:pt x="3485747" y="1455884"/>
                    </a:cubicBezTo>
                    <a:cubicBezTo>
                      <a:pt x="3482107" y="1455884"/>
                      <a:pt x="3478466" y="1455884"/>
                      <a:pt x="3474825" y="1455884"/>
                    </a:cubicBezTo>
                    <a:cubicBezTo>
                      <a:pt x="3475837" y="1456785"/>
                      <a:pt x="3476646" y="1458588"/>
                      <a:pt x="3477657" y="1459490"/>
                    </a:cubicBezTo>
                    <a:cubicBezTo>
                      <a:pt x="3471185" y="1469633"/>
                      <a:pt x="3475837" y="1478649"/>
                      <a:pt x="3478466" y="1487891"/>
                    </a:cubicBezTo>
                    <a:cubicBezTo>
                      <a:pt x="3491410" y="1536353"/>
                      <a:pt x="3510625" y="1583011"/>
                      <a:pt x="3519726" y="1632600"/>
                    </a:cubicBezTo>
                    <a:cubicBezTo>
                      <a:pt x="3522558" y="1648153"/>
                      <a:pt x="3516086" y="1666411"/>
                      <a:pt x="3529839" y="1679259"/>
                    </a:cubicBezTo>
                    <a:cubicBezTo>
                      <a:pt x="3498692" y="1813825"/>
                      <a:pt x="3432756" y="1931035"/>
                      <a:pt x="3352056" y="2041934"/>
                    </a:cubicBezTo>
                    <a:cubicBezTo>
                      <a:pt x="3316459" y="2090396"/>
                      <a:pt x="3281670" y="2140886"/>
                      <a:pt x="3238590" y="2183938"/>
                    </a:cubicBezTo>
                    <a:cubicBezTo>
                      <a:pt x="3226657" y="2196786"/>
                      <a:pt x="3212903" y="2208733"/>
                      <a:pt x="3192678" y="2219552"/>
                    </a:cubicBezTo>
                    <a:cubicBezTo>
                      <a:pt x="3197330" y="2177402"/>
                      <a:pt x="3200161" y="2139083"/>
                      <a:pt x="3205622" y="2100539"/>
                    </a:cubicBezTo>
                    <a:cubicBezTo>
                      <a:pt x="3233129" y="1897225"/>
                      <a:pt x="3259625" y="1694812"/>
                      <a:pt x="3287940" y="1492399"/>
                    </a:cubicBezTo>
                    <a:cubicBezTo>
                      <a:pt x="3300885" y="1397279"/>
                      <a:pt x="3325560" y="1303736"/>
                      <a:pt x="3342954" y="1209517"/>
                    </a:cubicBezTo>
                    <a:cubicBezTo>
                      <a:pt x="3352056" y="1159928"/>
                      <a:pt x="3353876" y="1108761"/>
                      <a:pt x="3359539" y="1058271"/>
                    </a:cubicBezTo>
                    <a:cubicBezTo>
                      <a:pt x="3363180" y="1022657"/>
                      <a:pt x="3365809" y="986818"/>
                      <a:pt x="3376933" y="953007"/>
                    </a:cubicBezTo>
                    <a:cubicBezTo>
                      <a:pt x="3376933" y="1044521"/>
                      <a:pt x="3365809" y="1134232"/>
                      <a:pt x="3356708" y="1225070"/>
                    </a:cubicBezTo>
                    <a:cubicBezTo>
                      <a:pt x="3350235" y="1286380"/>
                      <a:pt x="3338302" y="1345886"/>
                      <a:pt x="3339314" y="1407196"/>
                    </a:cubicBezTo>
                    <a:cubicBezTo>
                      <a:pt x="3331021" y="1474141"/>
                      <a:pt x="3317268" y="1539959"/>
                      <a:pt x="3314638" y="1606904"/>
                    </a:cubicBezTo>
                    <a:cubicBezTo>
                      <a:pt x="3332032" y="1524406"/>
                      <a:pt x="3348415" y="1441232"/>
                      <a:pt x="3365000" y="1356931"/>
                    </a:cubicBezTo>
                    <a:cubicBezTo>
                      <a:pt x="3375922" y="1290888"/>
                      <a:pt x="3390484" y="1225972"/>
                      <a:pt x="3403429" y="1159928"/>
                    </a:cubicBezTo>
                    <a:cubicBezTo>
                      <a:pt x="3420823" y="1100422"/>
                      <a:pt x="3425475" y="1038210"/>
                      <a:pt x="3432756" y="976900"/>
                    </a:cubicBezTo>
                    <a:cubicBezTo>
                      <a:pt x="3434576" y="959319"/>
                      <a:pt x="3435385" y="941963"/>
                      <a:pt x="3440037" y="924606"/>
                    </a:cubicBezTo>
                    <a:close/>
                    <a:moveTo>
                      <a:pt x="70446" y="845940"/>
                    </a:moveTo>
                    <a:cubicBezTo>
                      <a:pt x="10983" y="915365"/>
                      <a:pt x="43142" y="998764"/>
                      <a:pt x="32018" y="1079459"/>
                    </a:cubicBezTo>
                    <a:cubicBezTo>
                      <a:pt x="-6411" y="1028067"/>
                      <a:pt x="10174" y="878849"/>
                      <a:pt x="70446" y="845940"/>
                    </a:cubicBezTo>
                    <a:close/>
                    <a:moveTo>
                      <a:pt x="1877607" y="737747"/>
                    </a:moveTo>
                    <a:cubicBezTo>
                      <a:pt x="1877607" y="737747"/>
                      <a:pt x="1879427" y="739550"/>
                      <a:pt x="1879427" y="739550"/>
                    </a:cubicBezTo>
                    <a:cubicBezTo>
                      <a:pt x="1900462" y="824752"/>
                      <a:pt x="1929789" y="905447"/>
                      <a:pt x="1986623" y="973970"/>
                    </a:cubicBezTo>
                    <a:cubicBezTo>
                      <a:pt x="1972870" y="982310"/>
                      <a:pt x="1970038" y="972167"/>
                      <a:pt x="1966397" y="967659"/>
                    </a:cubicBezTo>
                    <a:cubicBezTo>
                      <a:pt x="1912395" y="909054"/>
                      <a:pt x="1873966" y="842109"/>
                      <a:pt x="1863853" y="761639"/>
                    </a:cubicBezTo>
                    <a:cubicBezTo>
                      <a:pt x="1862033" y="749693"/>
                      <a:pt x="1857381" y="738648"/>
                      <a:pt x="1875787" y="738648"/>
                    </a:cubicBezTo>
                    <a:close/>
                    <a:moveTo>
                      <a:pt x="2662362" y="564636"/>
                    </a:moveTo>
                    <a:cubicBezTo>
                      <a:pt x="2669845" y="579288"/>
                      <a:pt x="2674295" y="586726"/>
                      <a:pt x="2682587" y="592136"/>
                    </a:cubicBezTo>
                    <a:cubicBezTo>
                      <a:pt x="2688048" y="604082"/>
                      <a:pt x="2696341" y="614225"/>
                      <a:pt x="2706453" y="621438"/>
                    </a:cubicBezTo>
                    <a:cubicBezTo>
                      <a:pt x="2740230" y="675535"/>
                      <a:pt x="2780681" y="725800"/>
                      <a:pt x="2810818" y="781700"/>
                    </a:cubicBezTo>
                    <a:cubicBezTo>
                      <a:pt x="2835493" y="826556"/>
                      <a:pt x="2835493" y="826556"/>
                      <a:pt x="2786951" y="837601"/>
                    </a:cubicBezTo>
                    <a:cubicBezTo>
                      <a:pt x="2777041" y="840305"/>
                      <a:pt x="2765917" y="843010"/>
                      <a:pt x="2755804" y="845940"/>
                    </a:cubicBezTo>
                    <a:cubicBezTo>
                      <a:pt x="2717375" y="810101"/>
                      <a:pt x="2692700" y="760738"/>
                      <a:pt x="2650631" y="728505"/>
                    </a:cubicBezTo>
                    <a:cubicBezTo>
                      <a:pt x="2696341" y="804692"/>
                      <a:pt x="2743062" y="876145"/>
                      <a:pt x="2798076" y="941061"/>
                    </a:cubicBezTo>
                    <a:cubicBezTo>
                      <a:pt x="2813649" y="959319"/>
                      <a:pt x="2831852" y="974872"/>
                      <a:pt x="2841965" y="996961"/>
                    </a:cubicBezTo>
                    <a:cubicBezTo>
                      <a:pt x="2819110" y="1017022"/>
                      <a:pt x="2786951" y="1028067"/>
                      <a:pt x="2765108" y="1061877"/>
                    </a:cubicBezTo>
                    <a:cubicBezTo>
                      <a:pt x="2800705" y="1043620"/>
                      <a:pt x="2823560" y="1020854"/>
                      <a:pt x="2850258" y="1003272"/>
                    </a:cubicBezTo>
                    <a:cubicBezTo>
                      <a:pt x="2890507" y="1026264"/>
                      <a:pt x="2895968" y="1060976"/>
                      <a:pt x="2893338" y="1104028"/>
                    </a:cubicBezTo>
                    <a:cubicBezTo>
                      <a:pt x="2887675" y="1184723"/>
                      <a:pt x="2886866" y="1265192"/>
                      <a:pt x="2884034" y="1344985"/>
                    </a:cubicBezTo>
                    <a:cubicBezTo>
                      <a:pt x="2875944" y="1613216"/>
                      <a:pt x="2864011" y="1880770"/>
                      <a:pt x="2862191" y="2149001"/>
                    </a:cubicBezTo>
                    <a:cubicBezTo>
                      <a:pt x="2862191" y="2160046"/>
                      <a:pt x="2861179" y="2171090"/>
                      <a:pt x="2866640" y="2181234"/>
                    </a:cubicBezTo>
                    <a:cubicBezTo>
                      <a:pt x="2868461" y="2227892"/>
                      <a:pt x="2858550" y="2274551"/>
                      <a:pt x="2864820" y="2322111"/>
                    </a:cubicBezTo>
                    <a:cubicBezTo>
                      <a:pt x="2874933" y="2201295"/>
                      <a:pt x="2883225" y="2080478"/>
                      <a:pt x="2893338" y="1959436"/>
                    </a:cubicBezTo>
                    <a:cubicBezTo>
                      <a:pt x="2916193" y="1667313"/>
                      <a:pt x="2938239" y="1374287"/>
                      <a:pt x="2949161" y="1081262"/>
                    </a:cubicBezTo>
                    <a:cubicBezTo>
                      <a:pt x="2950981" y="1026264"/>
                      <a:pt x="2948150" y="971265"/>
                      <a:pt x="2944509" y="915365"/>
                    </a:cubicBezTo>
                    <a:cubicBezTo>
                      <a:pt x="2929947" y="916267"/>
                      <a:pt x="2928126" y="929115"/>
                      <a:pt x="2919834" y="933848"/>
                    </a:cubicBezTo>
                    <a:cubicBezTo>
                      <a:pt x="2900619" y="942864"/>
                      <a:pt x="2894147" y="972167"/>
                      <a:pt x="2865831" y="968560"/>
                    </a:cubicBezTo>
                    <a:cubicBezTo>
                      <a:pt x="2831043" y="934750"/>
                      <a:pt x="2797064" y="899812"/>
                      <a:pt x="2768748" y="860592"/>
                    </a:cubicBezTo>
                    <a:cubicBezTo>
                      <a:pt x="2781490" y="850449"/>
                      <a:pt x="2798885" y="852252"/>
                      <a:pt x="2813649" y="847744"/>
                    </a:cubicBezTo>
                    <a:cubicBezTo>
                      <a:pt x="2844797" y="838502"/>
                      <a:pt x="2847426" y="833994"/>
                      <a:pt x="2831852" y="804692"/>
                    </a:cubicBezTo>
                    <a:cubicBezTo>
                      <a:pt x="2798076" y="737747"/>
                      <a:pt x="2758636" y="675535"/>
                      <a:pt x="2710903" y="618733"/>
                    </a:cubicBezTo>
                    <a:cubicBezTo>
                      <a:pt x="2702813" y="608590"/>
                      <a:pt x="2694520" y="599574"/>
                      <a:pt x="2686228" y="589431"/>
                    </a:cubicBezTo>
                    <a:cubicBezTo>
                      <a:pt x="2682587" y="580189"/>
                      <a:pt x="2676115" y="573878"/>
                      <a:pt x="2662362" y="564636"/>
                    </a:cubicBezTo>
                    <a:close/>
                    <a:moveTo>
                      <a:pt x="2273220" y="533531"/>
                    </a:moveTo>
                    <a:cubicBezTo>
                      <a:pt x="2273220" y="549083"/>
                      <a:pt x="2273220" y="564636"/>
                      <a:pt x="2273220" y="580189"/>
                    </a:cubicBezTo>
                    <a:cubicBezTo>
                      <a:pt x="2274029" y="687481"/>
                      <a:pt x="2271400" y="794548"/>
                      <a:pt x="2256635" y="900714"/>
                    </a:cubicBezTo>
                    <a:cubicBezTo>
                      <a:pt x="2254815" y="910857"/>
                      <a:pt x="2246725" y="928213"/>
                      <a:pt x="2262298" y="930918"/>
                    </a:cubicBezTo>
                    <a:cubicBezTo>
                      <a:pt x="2279692" y="933848"/>
                      <a:pt x="2270389" y="912660"/>
                      <a:pt x="2276861" y="903644"/>
                    </a:cubicBezTo>
                    <a:cubicBezTo>
                      <a:pt x="2277872" y="901615"/>
                      <a:pt x="2277872" y="899812"/>
                      <a:pt x="2277872" y="898009"/>
                    </a:cubicBezTo>
                    <a:cubicBezTo>
                      <a:pt x="2291626" y="810101"/>
                      <a:pt x="2293446" y="721292"/>
                      <a:pt x="2288794" y="631581"/>
                    </a:cubicBezTo>
                    <a:cubicBezTo>
                      <a:pt x="2286974" y="598447"/>
                      <a:pt x="2286974" y="565538"/>
                      <a:pt x="2273220" y="533531"/>
                    </a:cubicBezTo>
                    <a:close/>
                    <a:moveTo>
                      <a:pt x="2123197" y="498114"/>
                    </a:moveTo>
                    <a:cubicBezTo>
                      <a:pt x="2189132" y="495268"/>
                      <a:pt x="2255321" y="496001"/>
                      <a:pt x="2321762" y="498818"/>
                    </a:cubicBezTo>
                    <a:cubicBezTo>
                      <a:pt x="2402260" y="501523"/>
                      <a:pt x="2481949" y="511441"/>
                      <a:pt x="2559818" y="532629"/>
                    </a:cubicBezTo>
                    <a:cubicBezTo>
                      <a:pt x="2570942" y="535334"/>
                      <a:pt x="2580852" y="537137"/>
                      <a:pt x="2580852" y="552690"/>
                    </a:cubicBezTo>
                    <a:cubicBezTo>
                      <a:pt x="2581863" y="636991"/>
                      <a:pt x="2588336" y="721292"/>
                      <a:pt x="2554357" y="801761"/>
                    </a:cubicBezTo>
                    <a:cubicBezTo>
                      <a:pt x="2537974" y="810101"/>
                      <a:pt x="2535142" y="827457"/>
                      <a:pt x="2526041" y="839404"/>
                    </a:cubicBezTo>
                    <a:cubicBezTo>
                      <a:pt x="2516737" y="852252"/>
                      <a:pt x="2509456" y="866903"/>
                      <a:pt x="2500354" y="879751"/>
                    </a:cubicBezTo>
                    <a:cubicBezTo>
                      <a:pt x="2463746" y="926410"/>
                      <a:pt x="2425317" y="961122"/>
                      <a:pt x="2355539" y="946471"/>
                    </a:cubicBezTo>
                    <a:cubicBezTo>
                      <a:pt x="2263107" y="928213"/>
                      <a:pt x="2167845" y="937454"/>
                      <a:pt x="2073593" y="945569"/>
                    </a:cubicBezTo>
                    <a:cubicBezTo>
                      <a:pt x="2052559" y="947598"/>
                      <a:pt x="2039614" y="940159"/>
                      <a:pt x="2025861" y="924606"/>
                    </a:cubicBezTo>
                    <a:cubicBezTo>
                      <a:pt x="1980960" y="874116"/>
                      <a:pt x="1960937" y="813708"/>
                      <a:pt x="1953655" y="748791"/>
                    </a:cubicBezTo>
                    <a:cubicBezTo>
                      <a:pt x="1952644" y="738648"/>
                      <a:pt x="1952644" y="731435"/>
                      <a:pt x="1965386" y="729407"/>
                    </a:cubicBezTo>
                    <a:cubicBezTo>
                      <a:pt x="1987432" y="726702"/>
                      <a:pt x="1992893" y="707542"/>
                      <a:pt x="1991073" y="691990"/>
                    </a:cubicBezTo>
                    <a:cubicBezTo>
                      <a:pt x="1987432" y="667195"/>
                      <a:pt x="1992893" y="642401"/>
                      <a:pt x="1992893" y="617832"/>
                    </a:cubicBezTo>
                    <a:cubicBezTo>
                      <a:pt x="1992893" y="583796"/>
                      <a:pt x="1941722" y="543674"/>
                      <a:pt x="1908754" y="551788"/>
                    </a:cubicBezTo>
                    <a:cubicBezTo>
                      <a:pt x="1899451" y="553592"/>
                      <a:pt x="1899451" y="561030"/>
                      <a:pt x="1898642" y="568243"/>
                    </a:cubicBezTo>
                    <a:cubicBezTo>
                      <a:pt x="1897630" y="581091"/>
                      <a:pt x="1895810" y="593939"/>
                      <a:pt x="1896821" y="606787"/>
                    </a:cubicBezTo>
                    <a:cubicBezTo>
                      <a:pt x="1897630" y="621438"/>
                      <a:pt x="1889540" y="622340"/>
                      <a:pt x="1879427" y="623241"/>
                    </a:cubicBezTo>
                    <a:cubicBezTo>
                      <a:pt x="1871135" y="582894"/>
                      <a:pt x="1882057" y="545477"/>
                      <a:pt x="1891360" y="507835"/>
                    </a:cubicBezTo>
                    <a:cubicBezTo>
                      <a:pt x="1891360" y="507835"/>
                      <a:pt x="1893181" y="506933"/>
                      <a:pt x="1893990" y="506933"/>
                    </a:cubicBezTo>
                    <a:cubicBezTo>
                      <a:pt x="1895001" y="506933"/>
                      <a:pt x="1895810" y="507835"/>
                      <a:pt x="1896821" y="508736"/>
                    </a:cubicBezTo>
                    <a:cubicBezTo>
                      <a:pt x="1902282" y="521584"/>
                      <a:pt x="1904102" y="522486"/>
                      <a:pt x="1926148" y="518879"/>
                    </a:cubicBezTo>
                    <a:cubicBezTo>
                      <a:pt x="1991578" y="507384"/>
                      <a:pt x="2057261" y="500960"/>
                      <a:pt x="2123197" y="498114"/>
                    </a:cubicBezTo>
                    <a:close/>
                    <a:moveTo>
                      <a:pt x="2559009" y="463881"/>
                    </a:moveTo>
                    <a:cubicBezTo>
                      <a:pt x="2563458" y="464782"/>
                      <a:pt x="2569121" y="463881"/>
                      <a:pt x="2573571" y="465684"/>
                    </a:cubicBezTo>
                    <a:cubicBezTo>
                      <a:pt x="2722027" y="528121"/>
                      <a:pt x="2876753" y="568243"/>
                      <a:pt x="3031479" y="609492"/>
                    </a:cubicBezTo>
                    <a:cubicBezTo>
                      <a:pt x="3110359" y="629778"/>
                      <a:pt x="3190048" y="644429"/>
                      <a:pt x="3266906" y="669900"/>
                    </a:cubicBezTo>
                    <a:cubicBezTo>
                      <a:pt x="3324549" y="689285"/>
                      <a:pt x="3361359" y="726702"/>
                      <a:pt x="3371270" y="787110"/>
                    </a:cubicBezTo>
                    <a:cubicBezTo>
                      <a:pt x="3374102" y="805593"/>
                      <a:pt x="3376933" y="824752"/>
                      <a:pt x="3379563" y="843010"/>
                    </a:cubicBezTo>
                    <a:cubicBezTo>
                      <a:pt x="3374102" y="865100"/>
                      <a:pt x="3369450" y="886964"/>
                      <a:pt x="3363180" y="914463"/>
                    </a:cubicBezTo>
                    <a:cubicBezTo>
                      <a:pt x="3347606" y="866903"/>
                      <a:pt x="3354887" y="821146"/>
                      <a:pt x="3336482" y="779897"/>
                    </a:cubicBezTo>
                    <a:cubicBezTo>
                      <a:pt x="3326369" y="782602"/>
                      <a:pt x="3331021" y="790040"/>
                      <a:pt x="3331021" y="793647"/>
                    </a:cubicBezTo>
                    <a:cubicBezTo>
                      <a:pt x="3333853" y="977802"/>
                      <a:pt x="3299065" y="1156322"/>
                      <a:pt x="3258613" y="1334842"/>
                    </a:cubicBezTo>
                    <a:cubicBezTo>
                      <a:pt x="3184587" y="1668214"/>
                      <a:pt x="3110359" y="2002488"/>
                      <a:pt x="3037952" y="2335861"/>
                    </a:cubicBezTo>
                    <a:cubicBezTo>
                      <a:pt x="3008624" y="2472456"/>
                      <a:pt x="2957454" y="2600710"/>
                      <a:pt x="2877765" y="2714089"/>
                    </a:cubicBezTo>
                    <a:cubicBezTo>
                      <a:pt x="2856528" y="2743391"/>
                      <a:pt x="2861179" y="2768186"/>
                      <a:pt x="2858550" y="2794783"/>
                    </a:cubicBezTo>
                    <a:cubicBezTo>
                      <a:pt x="2853898" y="2840540"/>
                      <a:pt x="2852887" y="2886297"/>
                      <a:pt x="2852078" y="2932280"/>
                    </a:cubicBezTo>
                    <a:cubicBezTo>
                      <a:pt x="2852078" y="2951439"/>
                      <a:pt x="2845606" y="2958652"/>
                      <a:pt x="2825582" y="2956849"/>
                    </a:cubicBezTo>
                    <a:cubicBezTo>
                      <a:pt x="2785131" y="2954144"/>
                      <a:pt x="2743871" y="2954144"/>
                      <a:pt x="2703622" y="2952341"/>
                    </a:cubicBezTo>
                    <a:cubicBezTo>
                      <a:pt x="2675306" y="2949636"/>
                      <a:pt x="2660541" y="2938591"/>
                      <a:pt x="2660541" y="2907485"/>
                    </a:cubicBezTo>
                    <a:cubicBezTo>
                      <a:pt x="2658721" y="2815746"/>
                      <a:pt x="2653260" y="2725133"/>
                      <a:pt x="2649619" y="2633619"/>
                    </a:cubicBezTo>
                    <a:cubicBezTo>
                      <a:pt x="2649619" y="2625280"/>
                      <a:pt x="2652451" y="2615362"/>
                      <a:pt x="2644158" y="2608825"/>
                    </a:cubicBezTo>
                    <a:cubicBezTo>
                      <a:pt x="2644967" y="2510774"/>
                      <a:pt x="2633237" y="2414752"/>
                      <a:pt x="2628585" y="2317603"/>
                    </a:cubicBezTo>
                    <a:cubicBezTo>
                      <a:pt x="2626764" y="2277256"/>
                      <a:pt x="2623124" y="2236007"/>
                      <a:pt x="2619483" y="2195885"/>
                    </a:cubicBezTo>
                    <a:cubicBezTo>
                      <a:pt x="2618472" y="2182135"/>
                      <a:pt x="2618472" y="2167484"/>
                      <a:pt x="2612000" y="2155538"/>
                    </a:cubicBezTo>
                    <a:cubicBezTo>
                      <a:pt x="2602089" y="2093326"/>
                      <a:pt x="2610179" y="2029988"/>
                      <a:pt x="2602089" y="1967776"/>
                    </a:cubicBezTo>
                    <a:cubicBezTo>
                      <a:pt x="2604718" y="1944785"/>
                      <a:pt x="2599258" y="1923822"/>
                      <a:pt x="2590965" y="1902634"/>
                    </a:cubicBezTo>
                    <a:cubicBezTo>
                      <a:pt x="2601078" y="1894520"/>
                      <a:pt x="2596426" y="1884377"/>
                      <a:pt x="2595617" y="1875360"/>
                    </a:cubicBezTo>
                    <a:cubicBezTo>
                      <a:pt x="2585504" y="1712168"/>
                      <a:pt x="2576403" y="1550102"/>
                      <a:pt x="2561638" y="1388037"/>
                    </a:cubicBezTo>
                    <a:cubicBezTo>
                      <a:pt x="2549705" y="1254372"/>
                      <a:pt x="2537974" y="1120483"/>
                      <a:pt x="2516737" y="988621"/>
                    </a:cubicBezTo>
                    <a:cubicBezTo>
                      <a:pt x="2514917" y="978703"/>
                      <a:pt x="2515928" y="969462"/>
                      <a:pt x="2523209" y="961122"/>
                    </a:cubicBezTo>
                    <a:cubicBezTo>
                      <a:pt x="2595617" y="873214"/>
                      <a:pt x="2616652" y="767951"/>
                      <a:pt x="2623933" y="658179"/>
                    </a:cubicBezTo>
                    <a:cubicBezTo>
                      <a:pt x="2626764" y="616028"/>
                      <a:pt x="2623933" y="572976"/>
                      <a:pt x="2626764" y="529924"/>
                    </a:cubicBezTo>
                    <a:cubicBezTo>
                      <a:pt x="2627573" y="517978"/>
                      <a:pt x="2620292" y="513470"/>
                      <a:pt x="2613820" y="509638"/>
                    </a:cubicBezTo>
                    <a:cubicBezTo>
                      <a:pt x="2600269" y="501523"/>
                      <a:pt x="2586515" y="493183"/>
                      <a:pt x="2571751" y="487774"/>
                    </a:cubicBezTo>
                    <a:cubicBezTo>
                      <a:pt x="2559818" y="483040"/>
                      <a:pt x="2554357" y="476729"/>
                      <a:pt x="2559009" y="463881"/>
                    </a:cubicBezTo>
                    <a:close/>
                    <a:moveTo>
                      <a:pt x="1119196" y="411953"/>
                    </a:moveTo>
                    <a:cubicBezTo>
                      <a:pt x="1123797" y="411249"/>
                      <a:pt x="1127944" y="413503"/>
                      <a:pt x="1130270" y="423533"/>
                    </a:cubicBezTo>
                    <a:cubicBezTo>
                      <a:pt x="1129258" y="445623"/>
                      <a:pt x="1112876" y="462979"/>
                      <a:pt x="1113685" y="485069"/>
                    </a:cubicBezTo>
                    <a:cubicBezTo>
                      <a:pt x="1107212" y="498818"/>
                      <a:pt x="1101752" y="512343"/>
                      <a:pt x="1095482" y="526092"/>
                    </a:cubicBezTo>
                    <a:cubicBezTo>
                      <a:pt x="1074245" y="545477"/>
                      <a:pt x="1087998" y="575681"/>
                      <a:pt x="1072424" y="600476"/>
                    </a:cubicBezTo>
                    <a:cubicBezTo>
                      <a:pt x="1065143" y="612197"/>
                      <a:pt x="1060491" y="632483"/>
                      <a:pt x="1047749" y="645331"/>
                    </a:cubicBezTo>
                    <a:cubicBezTo>
                      <a:pt x="984645" y="712952"/>
                      <a:pt x="966240" y="798155"/>
                      <a:pt x="952486" y="885161"/>
                    </a:cubicBezTo>
                    <a:cubicBezTo>
                      <a:pt x="938733" y="966757"/>
                      <a:pt x="935092" y="1049255"/>
                      <a:pt x="916889" y="1129724"/>
                    </a:cubicBezTo>
                    <a:cubicBezTo>
                      <a:pt x="901315" y="1200276"/>
                      <a:pt x="879270" y="1268122"/>
                      <a:pt x="825267" y="1320190"/>
                    </a:cubicBezTo>
                    <a:cubicBezTo>
                      <a:pt x="794929" y="1349493"/>
                      <a:pt x="769445" y="1348591"/>
                      <a:pt x="739106" y="1320190"/>
                    </a:cubicBezTo>
                    <a:cubicBezTo>
                      <a:pt x="730004" y="1311174"/>
                      <a:pt x="721712" y="1301031"/>
                      <a:pt x="714431" y="1289986"/>
                    </a:cubicBezTo>
                    <a:cubicBezTo>
                      <a:pt x="679643" y="1238820"/>
                      <a:pt x="646675" y="1187427"/>
                      <a:pt x="611887" y="1136261"/>
                    </a:cubicBezTo>
                    <a:cubicBezTo>
                      <a:pt x="562334" y="1062779"/>
                      <a:pt x="511163" y="990424"/>
                      <a:pt x="442396" y="932946"/>
                    </a:cubicBezTo>
                    <a:cubicBezTo>
                      <a:pt x="439564" y="930016"/>
                      <a:pt x="435924" y="927311"/>
                      <a:pt x="433294" y="924606"/>
                    </a:cubicBezTo>
                    <a:cubicBezTo>
                      <a:pt x="428642" y="919197"/>
                      <a:pt x="425811" y="911758"/>
                      <a:pt x="414889" y="917168"/>
                    </a:cubicBezTo>
                    <a:cubicBezTo>
                      <a:pt x="420350" y="921902"/>
                      <a:pt x="423990" y="926410"/>
                      <a:pt x="428642" y="930016"/>
                    </a:cubicBezTo>
                    <a:cubicBezTo>
                      <a:pt x="431474" y="932946"/>
                      <a:pt x="434103" y="936553"/>
                      <a:pt x="437744" y="939258"/>
                    </a:cubicBezTo>
                    <a:cubicBezTo>
                      <a:pt x="511972" y="1029870"/>
                      <a:pt x="572447" y="1127921"/>
                      <a:pt x="597122" y="1245131"/>
                    </a:cubicBezTo>
                    <a:cubicBezTo>
                      <a:pt x="613707" y="1322895"/>
                      <a:pt x="624629" y="1402688"/>
                      <a:pt x="631910" y="1483157"/>
                    </a:cubicBezTo>
                    <a:cubicBezTo>
                      <a:pt x="510152" y="1296523"/>
                      <a:pt x="387382" y="1108761"/>
                      <a:pt x="265624" y="921902"/>
                    </a:cubicBezTo>
                    <a:cubicBezTo>
                      <a:pt x="266433" y="933848"/>
                      <a:pt x="271085" y="942864"/>
                      <a:pt x="276546" y="953007"/>
                    </a:cubicBezTo>
                    <a:cubicBezTo>
                      <a:pt x="376460" y="1127921"/>
                      <a:pt x="461610" y="1311174"/>
                      <a:pt x="537659" y="1498034"/>
                    </a:cubicBezTo>
                    <a:cubicBezTo>
                      <a:pt x="544940" y="1516292"/>
                      <a:pt x="548580" y="1533648"/>
                      <a:pt x="546760" y="1552807"/>
                    </a:cubicBezTo>
                    <a:cubicBezTo>
                      <a:pt x="534827" y="1655366"/>
                      <a:pt x="523905" y="1757925"/>
                      <a:pt x="511163" y="1860709"/>
                    </a:cubicBezTo>
                    <a:cubicBezTo>
                      <a:pt x="495589" y="1986935"/>
                      <a:pt x="464442" y="2109781"/>
                      <a:pt x="414889" y="2227892"/>
                    </a:cubicBezTo>
                    <a:cubicBezTo>
                      <a:pt x="400326" y="2262604"/>
                      <a:pt x="383741" y="2296640"/>
                      <a:pt x="364527" y="2329549"/>
                    </a:cubicBezTo>
                    <a:cubicBezTo>
                      <a:pt x="380101" y="2324140"/>
                      <a:pt x="389202" y="2312193"/>
                      <a:pt x="399315" y="2301148"/>
                    </a:cubicBezTo>
                    <a:cubicBezTo>
                      <a:pt x="454329" y="2238937"/>
                      <a:pt x="517433" y="2183037"/>
                      <a:pt x="560514" y="2110682"/>
                    </a:cubicBezTo>
                    <a:cubicBezTo>
                      <a:pt x="555053" y="2135251"/>
                      <a:pt x="542310" y="2156439"/>
                      <a:pt x="531186" y="2178303"/>
                    </a:cubicBezTo>
                    <a:cubicBezTo>
                      <a:pt x="475364" y="2285596"/>
                      <a:pt x="400326" y="2379814"/>
                      <a:pt x="331559" y="2477865"/>
                    </a:cubicBezTo>
                    <a:cubicBezTo>
                      <a:pt x="235487" y="2613333"/>
                      <a:pt x="158428" y="2756239"/>
                      <a:pt x="139214" y="2924841"/>
                    </a:cubicBezTo>
                    <a:cubicBezTo>
                      <a:pt x="133753" y="2974205"/>
                      <a:pt x="138405" y="3022892"/>
                      <a:pt x="158428" y="3069551"/>
                    </a:cubicBezTo>
                    <a:cubicBezTo>
                      <a:pt x="152967" y="3039347"/>
                      <a:pt x="151147" y="3009142"/>
                      <a:pt x="152967" y="2978037"/>
                    </a:cubicBezTo>
                    <a:cubicBezTo>
                      <a:pt x="157619" y="2868040"/>
                      <a:pt x="196048" y="2769087"/>
                      <a:pt x="247218" y="2673967"/>
                    </a:cubicBezTo>
                    <a:cubicBezTo>
                      <a:pt x="336211" y="2508971"/>
                      <a:pt x="455138" y="2364262"/>
                      <a:pt x="550401" y="2203098"/>
                    </a:cubicBezTo>
                    <a:cubicBezTo>
                      <a:pt x="548580" y="2235105"/>
                      <a:pt x="533007" y="2263506"/>
                      <a:pt x="525725" y="2294612"/>
                    </a:cubicBezTo>
                    <a:cubicBezTo>
                      <a:pt x="498219" y="2408215"/>
                      <a:pt x="479004" y="2523622"/>
                      <a:pt x="467071" y="2640832"/>
                    </a:cubicBezTo>
                    <a:cubicBezTo>
                      <a:pt x="457970" y="2737080"/>
                      <a:pt x="456149" y="2833327"/>
                      <a:pt x="462621" y="2929349"/>
                    </a:cubicBezTo>
                    <a:cubicBezTo>
                      <a:pt x="488106" y="2515508"/>
                      <a:pt x="573256" y="2116993"/>
                      <a:pt x="781175" y="1751614"/>
                    </a:cubicBezTo>
                    <a:cubicBezTo>
                      <a:pt x="774905" y="1757023"/>
                      <a:pt x="770253" y="1763560"/>
                      <a:pt x="765601" y="1769871"/>
                    </a:cubicBezTo>
                    <a:cubicBezTo>
                      <a:pt x="716251" y="1846058"/>
                      <a:pt x="671350" y="1923822"/>
                      <a:pt x="631101" y="2005418"/>
                    </a:cubicBezTo>
                    <a:cubicBezTo>
                      <a:pt x="626449" y="2013533"/>
                      <a:pt x="623820" y="2031791"/>
                      <a:pt x="611887" y="2025479"/>
                    </a:cubicBezTo>
                    <a:cubicBezTo>
                      <a:pt x="600763" y="2020070"/>
                      <a:pt x="608246" y="2004291"/>
                      <a:pt x="614516" y="1993472"/>
                    </a:cubicBezTo>
                    <a:cubicBezTo>
                      <a:pt x="618157" y="1986935"/>
                      <a:pt x="620988" y="1981526"/>
                      <a:pt x="624629" y="1974989"/>
                    </a:cubicBezTo>
                    <a:cubicBezTo>
                      <a:pt x="683283" y="1861611"/>
                      <a:pt x="751039" y="1752515"/>
                      <a:pt x="816975" y="1642518"/>
                    </a:cubicBezTo>
                    <a:cubicBezTo>
                      <a:pt x="850954" y="1585942"/>
                      <a:pt x="881090" y="1526210"/>
                      <a:pt x="919519" y="1472338"/>
                    </a:cubicBezTo>
                    <a:cubicBezTo>
                      <a:pt x="957138" y="1598564"/>
                      <a:pt x="1012961" y="1717803"/>
                      <a:pt x="1076267" y="1834111"/>
                    </a:cubicBezTo>
                    <a:cubicBezTo>
                      <a:pt x="1091841" y="1862512"/>
                      <a:pt x="1105392" y="1890913"/>
                      <a:pt x="1139371" y="1902634"/>
                    </a:cubicBezTo>
                    <a:cubicBezTo>
                      <a:pt x="1182452" y="1917286"/>
                      <a:pt x="1224521" y="1933064"/>
                      <a:pt x="1271242" y="1933965"/>
                    </a:cubicBezTo>
                    <a:cubicBezTo>
                      <a:pt x="1247376" y="1925625"/>
                      <a:pt x="1221892" y="1920216"/>
                      <a:pt x="1198026" y="1911876"/>
                    </a:cubicBezTo>
                    <a:cubicBezTo>
                      <a:pt x="1188924" y="1909171"/>
                      <a:pt x="1168698" y="1908269"/>
                      <a:pt x="1185081" y="1888885"/>
                    </a:cubicBezTo>
                    <a:cubicBezTo>
                      <a:pt x="1217240" y="1832308"/>
                      <a:pt x="1241106" y="1771675"/>
                      <a:pt x="1266590" y="1707660"/>
                    </a:cubicBezTo>
                    <a:cubicBezTo>
                      <a:pt x="1288636" y="1762658"/>
                      <a:pt x="1308862" y="1812022"/>
                      <a:pt x="1328885" y="1863414"/>
                    </a:cubicBezTo>
                    <a:cubicBezTo>
                      <a:pt x="1338189" y="1887081"/>
                      <a:pt x="1328885" y="1908269"/>
                      <a:pt x="1318975" y="1928330"/>
                    </a:cubicBezTo>
                    <a:cubicBezTo>
                      <a:pt x="1282164" y="1998882"/>
                      <a:pt x="1237466" y="2064925"/>
                      <a:pt x="1204296" y="2137280"/>
                    </a:cubicBezTo>
                    <a:cubicBezTo>
                      <a:pt x="1183261" y="2183037"/>
                      <a:pt x="1162226" y="2228794"/>
                      <a:pt x="1141192" y="2274551"/>
                    </a:cubicBezTo>
                    <a:cubicBezTo>
                      <a:pt x="1133910" y="2273649"/>
                      <a:pt x="1136540" y="2279961"/>
                      <a:pt x="1134719" y="2282891"/>
                    </a:cubicBezTo>
                    <a:cubicBezTo>
                      <a:pt x="1130270" y="2285596"/>
                      <a:pt x="1128449" y="2290104"/>
                      <a:pt x="1128449" y="2295739"/>
                    </a:cubicBezTo>
                    <a:cubicBezTo>
                      <a:pt x="1128449" y="2295739"/>
                      <a:pt x="1129258" y="2294612"/>
                      <a:pt x="1129258" y="2294612"/>
                    </a:cubicBezTo>
                    <a:cubicBezTo>
                      <a:pt x="1079908" y="2372602"/>
                      <a:pt x="1046940" y="2457804"/>
                      <a:pt x="1019433" y="2543909"/>
                    </a:cubicBezTo>
                    <a:cubicBezTo>
                      <a:pt x="959768" y="2730769"/>
                      <a:pt x="897473" y="2916501"/>
                      <a:pt x="797760" y="3086907"/>
                    </a:cubicBezTo>
                    <a:cubicBezTo>
                      <a:pt x="594493" y="3086005"/>
                      <a:pt x="390214" y="3084202"/>
                      <a:pt x="186744" y="3083300"/>
                    </a:cubicBezTo>
                    <a:cubicBezTo>
                      <a:pt x="181283" y="3083300"/>
                      <a:pt x="175013" y="3082399"/>
                      <a:pt x="169350" y="3082399"/>
                    </a:cubicBezTo>
                    <a:cubicBezTo>
                      <a:pt x="126471" y="3084202"/>
                      <a:pt x="125460" y="3085104"/>
                      <a:pt x="118988" y="3042953"/>
                    </a:cubicBezTo>
                    <a:cubicBezTo>
                      <a:pt x="104425" y="2944902"/>
                      <a:pt x="104425" y="2846175"/>
                      <a:pt x="143865" y="2753534"/>
                    </a:cubicBezTo>
                    <a:cubicBezTo>
                      <a:pt x="172181" y="2687716"/>
                      <a:pt x="206969" y="2623476"/>
                      <a:pt x="251870" y="2565773"/>
                    </a:cubicBezTo>
                    <a:cubicBezTo>
                      <a:pt x="280186" y="2529257"/>
                      <a:pt x="295760" y="2484402"/>
                      <a:pt x="325087" y="2448563"/>
                    </a:cubicBezTo>
                    <a:cubicBezTo>
                      <a:pt x="352594" y="2414752"/>
                      <a:pt x="378281" y="2380716"/>
                      <a:pt x="404776" y="2346905"/>
                    </a:cubicBezTo>
                    <a:cubicBezTo>
                      <a:pt x="335200" y="2401904"/>
                      <a:pt x="285849" y="2474259"/>
                      <a:pt x="232656" y="2543909"/>
                    </a:cubicBezTo>
                    <a:cubicBezTo>
                      <a:pt x="224363" y="2554728"/>
                      <a:pt x="209801" y="2563068"/>
                      <a:pt x="213442" y="2580424"/>
                    </a:cubicBezTo>
                    <a:cubicBezTo>
                      <a:pt x="193216" y="2589666"/>
                      <a:pt x="181283" y="2605219"/>
                      <a:pt x="178654" y="2627083"/>
                    </a:cubicBezTo>
                    <a:cubicBezTo>
                      <a:pt x="175013" y="2624378"/>
                      <a:pt x="172181" y="2626181"/>
                      <a:pt x="169350" y="2629111"/>
                    </a:cubicBezTo>
                    <a:cubicBezTo>
                      <a:pt x="111707" y="2710482"/>
                      <a:pt x="44962" y="2788472"/>
                      <a:pt x="27568" y="2891932"/>
                    </a:cubicBezTo>
                    <a:cubicBezTo>
                      <a:pt x="26557" y="2899145"/>
                      <a:pt x="21096" y="2900949"/>
                      <a:pt x="16444" y="2904780"/>
                    </a:cubicBezTo>
                    <a:cubicBezTo>
                      <a:pt x="19275" y="2842344"/>
                      <a:pt x="40310" y="2783739"/>
                      <a:pt x="53052" y="2724232"/>
                    </a:cubicBezTo>
                    <a:cubicBezTo>
                      <a:pt x="84200" y="2662922"/>
                      <a:pt x="97144" y="2595075"/>
                      <a:pt x="111707" y="2528356"/>
                    </a:cubicBezTo>
                    <a:cubicBezTo>
                      <a:pt x="125460" y="2464116"/>
                      <a:pt x="138202" y="2400101"/>
                      <a:pt x="153776" y="2335861"/>
                    </a:cubicBezTo>
                    <a:cubicBezTo>
                      <a:pt x="171170" y="2265309"/>
                      <a:pt x="206160" y="2203098"/>
                      <a:pt x="256522" y="2150128"/>
                    </a:cubicBezTo>
                    <a:cubicBezTo>
                      <a:pt x="191396" y="2209634"/>
                      <a:pt x="109077" y="2253588"/>
                      <a:pt x="82380" y="2357049"/>
                    </a:cubicBezTo>
                    <a:cubicBezTo>
                      <a:pt x="80559" y="2301148"/>
                      <a:pt x="60536" y="2258998"/>
                      <a:pt x="54873" y="2214143"/>
                    </a:cubicBezTo>
                    <a:cubicBezTo>
                      <a:pt x="52243" y="2187545"/>
                      <a:pt x="43142" y="2155538"/>
                      <a:pt x="80559" y="2142689"/>
                    </a:cubicBezTo>
                    <a:cubicBezTo>
                      <a:pt x="83391" y="2141788"/>
                      <a:pt x="85211" y="2136378"/>
                      <a:pt x="85211" y="2132546"/>
                    </a:cubicBezTo>
                    <a:cubicBezTo>
                      <a:pt x="82380" y="2105949"/>
                      <a:pt x="100785" y="2090396"/>
                      <a:pt x="117168" y="2074843"/>
                    </a:cubicBezTo>
                    <a:cubicBezTo>
                      <a:pt x="135573" y="2056585"/>
                      <a:pt x="156608" y="2041032"/>
                      <a:pt x="175013" y="2023676"/>
                    </a:cubicBezTo>
                    <a:cubicBezTo>
                      <a:pt x="206160" y="1995275"/>
                      <a:pt x="217082" y="1960338"/>
                      <a:pt x="208790" y="1918413"/>
                    </a:cubicBezTo>
                    <a:cubicBezTo>
                      <a:pt x="203329" y="1890012"/>
                      <a:pt x="190587" y="1864316"/>
                      <a:pt x="179462" y="1836816"/>
                    </a:cubicBezTo>
                    <a:cubicBezTo>
                      <a:pt x="168541" y="1810219"/>
                      <a:pt x="152967" y="1786326"/>
                      <a:pt x="145686" y="1753417"/>
                    </a:cubicBezTo>
                    <a:cubicBezTo>
                      <a:pt x="268253" y="1780015"/>
                      <a:pt x="383741" y="1821263"/>
                      <a:pt x="500039" y="1859582"/>
                    </a:cubicBezTo>
                    <a:cubicBezTo>
                      <a:pt x="471723" y="1844931"/>
                      <a:pt x="442396" y="1832308"/>
                      <a:pt x="412057" y="1819460"/>
                    </a:cubicBezTo>
                    <a:cubicBezTo>
                      <a:pt x="325087" y="1780916"/>
                      <a:pt x="245398" y="1725918"/>
                      <a:pt x="158428" y="1687599"/>
                    </a:cubicBezTo>
                    <a:cubicBezTo>
                      <a:pt x="109886" y="1666411"/>
                      <a:pt x="89661" y="1629895"/>
                      <a:pt x="87031" y="1581208"/>
                    </a:cubicBezTo>
                    <a:cubicBezTo>
                      <a:pt x="83391" y="1515390"/>
                      <a:pt x="87840" y="1450249"/>
                      <a:pt x="97144" y="1385332"/>
                    </a:cubicBezTo>
                    <a:cubicBezTo>
                      <a:pt x="105234" y="1328530"/>
                      <a:pt x="114538" y="1270827"/>
                      <a:pt x="99774" y="1213124"/>
                    </a:cubicBezTo>
                    <a:cubicBezTo>
                      <a:pt x="91683" y="1182018"/>
                      <a:pt x="77930" y="1153617"/>
                      <a:pt x="67817" y="1123413"/>
                    </a:cubicBezTo>
                    <a:cubicBezTo>
                      <a:pt x="53052" y="1082164"/>
                      <a:pt x="33838" y="1039112"/>
                      <a:pt x="56693" y="994256"/>
                    </a:cubicBezTo>
                    <a:cubicBezTo>
                      <a:pt x="53052" y="1023559"/>
                      <a:pt x="62356" y="1049255"/>
                      <a:pt x="79750" y="1072021"/>
                    </a:cubicBezTo>
                    <a:cubicBezTo>
                      <a:pt x="180474" y="1207488"/>
                      <a:pt x="282007" y="1343182"/>
                      <a:pt x="382932" y="1477748"/>
                    </a:cubicBezTo>
                    <a:cubicBezTo>
                      <a:pt x="423990" y="1531845"/>
                      <a:pt x="467071" y="1583913"/>
                      <a:pt x="516624" y="1636207"/>
                    </a:cubicBezTo>
                    <a:cubicBezTo>
                      <a:pt x="514804" y="1617047"/>
                      <a:pt x="506511" y="1605101"/>
                      <a:pt x="500039" y="1593155"/>
                    </a:cubicBezTo>
                    <a:cubicBezTo>
                      <a:pt x="380910" y="1365046"/>
                      <a:pt x="236297" y="1153617"/>
                      <a:pt x="86020" y="946471"/>
                    </a:cubicBezTo>
                    <a:cubicBezTo>
                      <a:pt x="70446" y="924606"/>
                      <a:pt x="70446" y="907250"/>
                      <a:pt x="82380" y="886964"/>
                    </a:cubicBezTo>
                    <a:cubicBezTo>
                      <a:pt x="110898" y="838502"/>
                      <a:pt x="151956" y="803790"/>
                      <a:pt x="204340" y="780799"/>
                    </a:cubicBezTo>
                    <a:cubicBezTo>
                      <a:pt x="397495" y="697399"/>
                      <a:pt x="598133" y="633385"/>
                      <a:pt x="792299" y="553592"/>
                    </a:cubicBezTo>
                    <a:cubicBezTo>
                      <a:pt x="840841" y="533531"/>
                      <a:pt x="891203" y="519781"/>
                      <a:pt x="935092" y="490478"/>
                    </a:cubicBezTo>
                    <a:cubicBezTo>
                      <a:pt x="991926" y="465684"/>
                      <a:pt x="1048760" y="442017"/>
                      <a:pt x="1105392" y="418124"/>
                    </a:cubicBezTo>
                    <a:cubicBezTo>
                      <a:pt x="1109539" y="416320"/>
                      <a:pt x="1114595" y="412658"/>
                      <a:pt x="1119196" y="411953"/>
                    </a:cubicBezTo>
                    <a:close/>
                    <a:moveTo>
                      <a:pt x="2353567" y="340557"/>
                    </a:moveTo>
                    <a:cubicBezTo>
                      <a:pt x="2359280" y="340867"/>
                      <a:pt x="2364741" y="345206"/>
                      <a:pt x="2371112" y="352080"/>
                    </a:cubicBezTo>
                    <a:cubicBezTo>
                      <a:pt x="2377585" y="359519"/>
                      <a:pt x="2387697" y="364928"/>
                      <a:pt x="2393158" y="372367"/>
                    </a:cubicBezTo>
                    <a:cubicBezTo>
                      <a:pt x="2405091" y="387920"/>
                      <a:pt x="2409743" y="373268"/>
                      <a:pt x="2415204" y="367859"/>
                    </a:cubicBezTo>
                    <a:cubicBezTo>
                      <a:pt x="2420665" y="370564"/>
                      <a:pt x="2426126" y="374170"/>
                      <a:pt x="2431587" y="376875"/>
                    </a:cubicBezTo>
                    <a:cubicBezTo>
                      <a:pt x="2427137" y="390624"/>
                      <a:pt x="2448172" y="383412"/>
                      <a:pt x="2446352" y="395133"/>
                    </a:cubicBezTo>
                    <a:cubicBezTo>
                      <a:pt x="2465566" y="414517"/>
                      <a:pt x="2482960" y="434578"/>
                      <a:pt x="2502174" y="452836"/>
                    </a:cubicBezTo>
                    <a:cubicBezTo>
                      <a:pt x="2507635" y="458471"/>
                      <a:pt x="2509456" y="472221"/>
                      <a:pt x="2523209" y="465684"/>
                    </a:cubicBezTo>
                    <a:cubicBezTo>
                      <a:pt x="2523209" y="465684"/>
                      <a:pt x="2524220" y="466586"/>
                      <a:pt x="2524220" y="466586"/>
                    </a:cubicBezTo>
                    <a:cubicBezTo>
                      <a:pt x="2515928" y="479434"/>
                      <a:pt x="2533322" y="476729"/>
                      <a:pt x="2534333" y="483040"/>
                    </a:cubicBezTo>
                    <a:cubicBezTo>
                      <a:pt x="2474668" y="473122"/>
                      <a:pt x="2416013" y="460274"/>
                      <a:pt x="2355741" y="461176"/>
                    </a:cubicBezTo>
                    <a:cubicBezTo>
                      <a:pt x="2340167" y="461176"/>
                      <a:pt x="2337336" y="444721"/>
                      <a:pt x="2330054" y="434578"/>
                    </a:cubicBezTo>
                    <a:cubicBezTo>
                      <a:pt x="2300727" y="392428"/>
                      <a:pt x="2302547" y="393329"/>
                      <a:pt x="2334504" y="353207"/>
                    </a:cubicBezTo>
                    <a:cubicBezTo>
                      <a:pt x="2341886" y="343966"/>
                      <a:pt x="2347853" y="340247"/>
                      <a:pt x="2353567" y="340557"/>
                    </a:cubicBezTo>
                    <a:close/>
                    <a:moveTo>
                      <a:pt x="1229637" y="121771"/>
                    </a:moveTo>
                    <a:lnTo>
                      <a:pt x="1288409" y="157106"/>
                    </a:lnTo>
                    <a:cubicBezTo>
                      <a:pt x="1309014" y="167418"/>
                      <a:pt x="1330301" y="176378"/>
                      <a:pt x="1351740" y="184605"/>
                    </a:cubicBezTo>
                    <a:cubicBezTo>
                      <a:pt x="1363674" y="189113"/>
                      <a:pt x="1370146" y="188212"/>
                      <a:pt x="1382079" y="179196"/>
                    </a:cubicBezTo>
                    <a:cubicBezTo>
                      <a:pt x="1400282" y="163417"/>
                      <a:pt x="1418687" y="137045"/>
                      <a:pt x="1449835" y="157106"/>
                    </a:cubicBezTo>
                    <a:cubicBezTo>
                      <a:pt x="1416867" y="178069"/>
                      <a:pt x="1394012" y="203765"/>
                      <a:pt x="1406754" y="246817"/>
                    </a:cubicBezTo>
                    <a:cubicBezTo>
                      <a:pt x="1354572" y="296406"/>
                      <a:pt x="1299558" y="343064"/>
                      <a:pt x="1243736" y="388821"/>
                    </a:cubicBezTo>
                    <a:cubicBezTo>
                      <a:pt x="1237263" y="393329"/>
                      <a:pt x="1227353" y="396034"/>
                      <a:pt x="1228162" y="407079"/>
                    </a:cubicBezTo>
                    <a:cubicBezTo>
                      <a:pt x="1222701" y="407079"/>
                      <a:pt x="1220881" y="407981"/>
                      <a:pt x="1221690" y="413616"/>
                    </a:cubicBezTo>
                    <a:cubicBezTo>
                      <a:pt x="1215420" y="414517"/>
                      <a:pt x="1208138" y="410685"/>
                      <a:pt x="1205307" y="419025"/>
                    </a:cubicBezTo>
                    <a:cubicBezTo>
                      <a:pt x="1188722" y="443820"/>
                      <a:pt x="1163237" y="456668"/>
                      <a:pt x="1138360" y="469516"/>
                    </a:cubicBezTo>
                    <a:cubicBezTo>
                      <a:pt x="1146652" y="432775"/>
                      <a:pt x="1153934" y="396034"/>
                      <a:pt x="1162226" y="359519"/>
                    </a:cubicBezTo>
                    <a:cubicBezTo>
                      <a:pt x="1235443" y="313762"/>
                      <a:pt x="1299558" y="256960"/>
                      <a:pt x="1364685" y="197453"/>
                    </a:cubicBezTo>
                    <a:cubicBezTo>
                      <a:pt x="1328278" y="180886"/>
                      <a:pt x="1288801" y="170532"/>
                      <a:pt x="1257002" y="147847"/>
                    </a:cubicBezTo>
                    <a:close/>
                    <a:moveTo>
                      <a:pt x="1227556" y="119859"/>
                    </a:moveTo>
                    <a:lnTo>
                      <a:pt x="1228162" y="120365"/>
                    </a:lnTo>
                    <a:lnTo>
                      <a:pt x="1229637" y="121771"/>
                    </a:lnTo>
                    <a:lnTo>
                      <a:pt x="1229173" y="121492"/>
                    </a:lnTo>
                    <a:close/>
                    <a:moveTo>
                      <a:pt x="2355814" y="93746"/>
                    </a:moveTo>
                    <a:cubicBezTo>
                      <a:pt x="2371997" y="92415"/>
                      <a:pt x="2384057" y="103065"/>
                      <a:pt x="2394979" y="116759"/>
                    </a:cubicBezTo>
                    <a:cubicBezTo>
                      <a:pt x="2394979" y="120365"/>
                      <a:pt x="2392349" y="121492"/>
                      <a:pt x="2389518" y="121492"/>
                    </a:cubicBezTo>
                    <a:cubicBezTo>
                      <a:pt x="2331875" y="127803"/>
                      <a:pt x="2276861" y="150795"/>
                      <a:pt x="2217398" y="140652"/>
                    </a:cubicBezTo>
                    <a:cubicBezTo>
                      <a:pt x="2177958" y="133213"/>
                      <a:pt x="2139529" y="128705"/>
                      <a:pt x="2100089" y="123295"/>
                    </a:cubicBezTo>
                    <a:cubicBezTo>
                      <a:pt x="2117483" y="136143"/>
                      <a:pt x="2141349" y="133213"/>
                      <a:pt x="2159552" y="144258"/>
                    </a:cubicBezTo>
                    <a:cubicBezTo>
                      <a:pt x="2150451" y="145160"/>
                      <a:pt x="2137709" y="142455"/>
                      <a:pt x="2135888" y="155303"/>
                    </a:cubicBezTo>
                    <a:cubicBezTo>
                      <a:pt x="2134068" y="164319"/>
                      <a:pt x="2146810" y="167249"/>
                      <a:pt x="2154091" y="171757"/>
                    </a:cubicBezTo>
                    <a:cubicBezTo>
                      <a:pt x="2202633" y="201060"/>
                      <a:pt x="2254815" y="206469"/>
                      <a:pt x="2309020" y="192720"/>
                    </a:cubicBezTo>
                    <a:cubicBezTo>
                      <a:pt x="2322571" y="189113"/>
                      <a:pt x="2333695" y="183704"/>
                      <a:pt x="2342796" y="174462"/>
                    </a:cubicBezTo>
                    <a:cubicBezTo>
                      <a:pt x="2351898" y="165446"/>
                      <a:pt x="2356550" y="169954"/>
                      <a:pt x="2359381" y="180097"/>
                    </a:cubicBezTo>
                    <a:cubicBezTo>
                      <a:pt x="2358370" y="181900"/>
                      <a:pt x="2356550" y="184605"/>
                      <a:pt x="2355741" y="186409"/>
                    </a:cubicBezTo>
                    <a:cubicBezTo>
                      <a:pt x="2351898" y="189113"/>
                      <a:pt x="2348257" y="190917"/>
                      <a:pt x="2344617" y="193847"/>
                    </a:cubicBezTo>
                    <a:cubicBezTo>
                      <a:pt x="2340976" y="193847"/>
                      <a:pt x="2338145" y="194748"/>
                      <a:pt x="2337336" y="198355"/>
                    </a:cubicBezTo>
                    <a:cubicBezTo>
                      <a:pt x="2330863" y="199257"/>
                      <a:pt x="2324593" y="198355"/>
                      <a:pt x="2319941" y="204666"/>
                    </a:cubicBezTo>
                    <a:cubicBezTo>
                      <a:pt x="2285153" y="209400"/>
                      <a:pt x="2250365" y="214809"/>
                      <a:pt x="2214566" y="210301"/>
                    </a:cubicBezTo>
                    <a:cubicBezTo>
                      <a:pt x="2151462" y="205568"/>
                      <a:pt x="2110202" y="165446"/>
                      <a:pt x="2067121" y="125099"/>
                    </a:cubicBezTo>
                    <a:cubicBezTo>
                      <a:pt x="2077234" y="116759"/>
                      <a:pt x="2086335" y="118562"/>
                      <a:pt x="2094628" y="117660"/>
                    </a:cubicBezTo>
                    <a:cubicBezTo>
                      <a:pt x="2152271" y="103009"/>
                      <a:pt x="2210925" y="98501"/>
                      <a:pt x="2270389" y="97599"/>
                    </a:cubicBezTo>
                    <a:cubicBezTo>
                      <a:pt x="2283333" y="103009"/>
                      <a:pt x="2296075" y="104812"/>
                      <a:pt x="2309020" y="103009"/>
                    </a:cubicBezTo>
                    <a:cubicBezTo>
                      <a:pt x="2318930" y="102107"/>
                      <a:pt x="2330054" y="103911"/>
                      <a:pt x="2338145" y="99403"/>
                    </a:cubicBezTo>
                    <a:cubicBezTo>
                      <a:pt x="2344566" y="95965"/>
                      <a:pt x="2350419" y="94190"/>
                      <a:pt x="2355814" y="93746"/>
                    </a:cubicBezTo>
                    <a:close/>
                    <a:moveTo>
                      <a:pt x="1177800" y="66494"/>
                    </a:moveTo>
                    <a:cubicBezTo>
                      <a:pt x="1182452" y="67395"/>
                      <a:pt x="1184272" y="70100"/>
                      <a:pt x="1185081" y="74608"/>
                    </a:cubicBezTo>
                    <a:cubicBezTo>
                      <a:pt x="1191553" y="79342"/>
                      <a:pt x="1197014" y="83850"/>
                      <a:pt x="1198026" y="91964"/>
                    </a:cubicBezTo>
                    <a:cubicBezTo>
                      <a:pt x="1205307" y="93091"/>
                      <a:pt x="1208138" y="97599"/>
                      <a:pt x="1209959" y="103911"/>
                    </a:cubicBezTo>
                    <a:cubicBezTo>
                      <a:pt x="1213599" y="103911"/>
                      <a:pt x="1216229" y="105714"/>
                      <a:pt x="1216229" y="109546"/>
                    </a:cubicBezTo>
                    <a:cubicBezTo>
                      <a:pt x="1220881" y="109546"/>
                      <a:pt x="1222701" y="111349"/>
                      <a:pt x="1222701" y="114955"/>
                    </a:cubicBezTo>
                    <a:lnTo>
                      <a:pt x="1227556" y="119859"/>
                    </a:lnTo>
                    <a:lnTo>
                      <a:pt x="1221690" y="114955"/>
                    </a:lnTo>
                    <a:cubicBezTo>
                      <a:pt x="1217240" y="114955"/>
                      <a:pt x="1215420" y="113152"/>
                      <a:pt x="1215420" y="109546"/>
                    </a:cubicBezTo>
                    <a:cubicBezTo>
                      <a:pt x="1210768" y="109546"/>
                      <a:pt x="1208947" y="107743"/>
                      <a:pt x="1208947" y="103911"/>
                    </a:cubicBezTo>
                    <a:cubicBezTo>
                      <a:pt x="1200655" y="103911"/>
                      <a:pt x="1198026" y="98501"/>
                      <a:pt x="1197014" y="91964"/>
                    </a:cubicBezTo>
                    <a:cubicBezTo>
                      <a:pt x="1189733" y="88358"/>
                      <a:pt x="1185081" y="82948"/>
                      <a:pt x="1184272" y="74608"/>
                    </a:cubicBezTo>
                    <a:cubicBezTo>
                      <a:pt x="1180632" y="73707"/>
                      <a:pt x="1178811" y="71002"/>
                      <a:pt x="1177800" y="66494"/>
                    </a:cubicBezTo>
                    <a:close/>
                    <a:moveTo>
                      <a:pt x="1248608" y="0"/>
                    </a:moveTo>
                    <a:lnTo>
                      <a:pt x="1250220" y="0"/>
                    </a:lnTo>
                    <a:lnTo>
                      <a:pt x="1281987" y="54322"/>
                    </a:lnTo>
                    <a:cubicBezTo>
                      <a:pt x="1295058" y="77257"/>
                      <a:pt x="1308356" y="99966"/>
                      <a:pt x="1323425" y="121492"/>
                    </a:cubicBezTo>
                    <a:cubicBezTo>
                      <a:pt x="1305120" y="101769"/>
                      <a:pt x="1289344" y="80469"/>
                      <a:pt x="1275844" y="57787"/>
                    </a:cubicBezTo>
                    <a:close/>
                  </a:path>
                </a:pathLst>
              </a:custGeom>
              <a:solidFill>
                <a:schemeClr val="accent2"/>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grpSp>
        <p:nvGrpSpPr>
          <p:cNvPr id="5" name="Group 4">
            <a:extLst>
              <a:ext uri="{FF2B5EF4-FFF2-40B4-BE49-F238E27FC236}">
                <a16:creationId xmlns:a16="http://schemas.microsoft.com/office/drawing/2014/main" id="{FC7A5775-10C7-C638-E7C2-DCE301B66619}"/>
              </a:ext>
            </a:extLst>
          </p:cNvPr>
          <p:cNvGrpSpPr/>
          <p:nvPr/>
        </p:nvGrpSpPr>
        <p:grpSpPr>
          <a:xfrm>
            <a:off x="6126399" y="1766773"/>
            <a:ext cx="4676291" cy="3044479"/>
            <a:chOff x="332936" y="2504656"/>
            <a:chExt cx="2926080" cy="3044479"/>
          </a:xfrm>
        </p:grpSpPr>
        <p:sp>
          <p:nvSpPr>
            <p:cNvPr id="6" name="TextBox 5">
              <a:extLst>
                <a:ext uri="{FF2B5EF4-FFF2-40B4-BE49-F238E27FC236}">
                  <a16:creationId xmlns:a16="http://schemas.microsoft.com/office/drawing/2014/main" id="{AFB2A35B-9F23-5580-F735-E6A2E71D0177}"/>
                </a:ext>
              </a:extLst>
            </p:cNvPr>
            <p:cNvSpPr txBox="1"/>
            <p:nvPr/>
          </p:nvSpPr>
          <p:spPr>
            <a:xfrm>
              <a:off x="332936" y="2504656"/>
              <a:ext cx="2926080" cy="584775"/>
            </a:xfrm>
            <a:prstGeom prst="rect">
              <a:avLst/>
            </a:prstGeom>
            <a:noFill/>
          </p:spPr>
          <p:txBody>
            <a:bodyPr wrap="square" lIns="0" rIns="0" rtlCol="0" anchor="b">
              <a:spAutoFit/>
            </a:bodyPr>
            <a:lstStyle/>
            <a:p>
              <a:pPr algn="ctr"/>
              <a:r>
                <a:rPr lang="en-US" sz="3200" b="1" noProof="1"/>
                <a:t>Lorem Ipsum</a:t>
              </a:r>
            </a:p>
          </p:txBody>
        </p:sp>
        <p:sp>
          <p:nvSpPr>
            <p:cNvPr id="7" name="TextBox 6">
              <a:extLst>
                <a:ext uri="{FF2B5EF4-FFF2-40B4-BE49-F238E27FC236}">
                  <a16:creationId xmlns:a16="http://schemas.microsoft.com/office/drawing/2014/main" id="{9AB57F18-2B7F-A216-FD7C-840BB6F9FF7C}"/>
                </a:ext>
              </a:extLst>
            </p:cNvPr>
            <p:cNvSpPr txBox="1"/>
            <p:nvPr/>
          </p:nvSpPr>
          <p:spPr>
            <a:xfrm>
              <a:off x="332936" y="3086922"/>
              <a:ext cx="2926080" cy="2462213"/>
            </a:xfrm>
            <a:prstGeom prst="rect">
              <a:avLst/>
            </a:prstGeom>
            <a:noFill/>
          </p:spPr>
          <p:txBody>
            <a:bodyPr wrap="square" lIns="0" rIns="0" rtlCol="0" anchor="t">
              <a:spAutoFit/>
            </a:bodyPr>
            <a:lstStyle/>
            <a:p>
              <a:pPr algn="just">
                <a:spcAft>
                  <a:spcPts val="1200"/>
                </a:spcAft>
              </a:pPr>
              <a:r>
                <a:rPr lang="en-US" sz="1600" noProof="1">
                  <a:solidFill>
                    <a:schemeClr val="tx1">
                      <a:lumMod val="65000"/>
                      <a:lumOff val="3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1200"/>
                </a:spcAft>
              </a:pPr>
              <a:r>
                <a:rPr lang="en-US" sz="1600" noProof="1">
                  <a:solidFill>
                    <a:schemeClr val="tx1">
                      <a:lumMod val="65000"/>
                      <a:lumOff val="35000"/>
                    </a:schemeClr>
                  </a:solidFill>
                </a:rPr>
                <a:t>Duis aute irure dolor in reprehenderit in voluptate velit esse cillum dolore eu fugiat nulla pariatur. Excepteur sint occaecat cupidatat non proident, sunt in culpa qui officia deserunt mollit anim id est laborum.</a:t>
              </a:r>
            </a:p>
          </p:txBody>
        </p:sp>
      </p:grpSp>
    </p:spTree>
    <p:extLst>
      <p:ext uri="{BB962C8B-B14F-4D97-AF65-F5344CB8AC3E}">
        <p14:creationId xmlns:p14="http://schemas.microsoft.com/office/powerpoint/2010/main" val="181848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E5D95-B1A7-A10B-5EB5-A26C5A0AF493}"/>
              </a:ext>
            </a:extLst>
          </p:cNvPr>
          <p:cNvSpPr>
            <a:spLocks noGrp="1"/>
          </p:cNvSpPr>
          <p:nvPr>
            <p:ph type="title"/>
          </p:nvPr>
        </p:nvSpPr>
        <p:spPr/>
        <p:txBody>
          <a:bodyPr/>
          <a:lstStyle/>
          <a:p>
            <a:r>
              <a:rPr lang="en-US" dirty="0"/>
              <a:t>Businesswoman's Brew Break – Slide Template</a:t>
            </a:r>
          </a:p>
        </p:txBody>
      </p:sp>
      <p:grpSp>
        <p:nvGrpSpPr>
          <p:cNvPr id="13" name="Group 12">
            <a:extLst>
              <a:ext uri="{FF2B5EF4-FFF2-40B4-BE49-F238E27FC236}">
                <a16:creationId xmlns:a16="http://schemas.microsoft.com/office/drawing/2014/main" id="{D1D6B880-D8EC-2276-1D9B-E859B6C69537}"/>
              </a:ext>
            </a:extLst>
          </p:cNvPr>
          <p:cNvGrpSpPr/>
          <p:nvPr/>
        </p:nvGrpSpPr>
        <p:grpSpPr>
          <a:xfrm>
            <a:off x="647508" y="726792"/>
            <a:ext cx="5103207" cy="5750228"/>
            <a:chOff x="647508" y="726792"/>
            <a:chExt cx="5103207" cy="5750228"/>
          </a:xfrm>
        </p:grpSpPr>
        <p:sp>
          <p:nvSpPr>
            <p:cNvPr id="12" name="Google Shape;205;p16">
              <a:extLst>
                <a:ext uri="{FF2B5EF4-FFF2-40B4-BE49-F238E27FC236}">
                  <a16:creationId xmlns:a16="http://schemas.microsoft.com/office/drawing/2014/main" id="{1EB6C098-D274-3A7F-24E2-2523869626A1}"/>
                </a:ext>
              </a:extLst>
            </p:cNvPr>
            <p:cNvSpPr/>
            <p:nvPr/>
          </p:nvSpPr>
          <p:spPr>
            <a:xfrm rot="4546813">
              <a:off x="273660" y="1212240"/>
              <a:ext cx="5750228" cy="4779331"/>
            </a:xfrm>
            <a:custGeom>
              <a:avLst/>
              <a:gdLst/>
              <a:ahLst/>
              <a:cxnLst/>
              <a:rect l="l" t="t" r="r" b="b"/>
              <a:pathLst>
                <a:path w="21184" h="21286" extrusionOk="0">
                  <a:moveTo>
                    <a:pt x="18899" y="4710"/>
                  </a:moveTo>
                  <a:cubicBezTo>
                    <a:pt x="18180" y="3606"/>
                    <a:pt x="17438" y="2499"/>
                    <a:pt x="16400" y="1601"/>
                  </a:cubicBezTo>
                  <a:cubicBezTo>
                    <a:pt x="15362" y="703"/>
                    <a:pt x="13984" y="30"/>
                    <a:pt x="12510" y="1"/>
                  </a:cubicBezTo>
                  <a:cubicBezTo>
                    <a:pt x="11127" y="-23"/>
                    <a:pt x="9810" y="521"/>
                    <a:pt x="8666" y="1190"/>
                  </a:cubicBezTo>
                  <a:cubicBezTo>
                    <a:pt x="7522" y="1859"/>
                    <a:pt x="6490" y="2661"/>
                    <a:pt x="5296" y="3272"/>
                  </a:cubicBezTo>
                  <a:cubicBezTo>
                    <a:pt x="3097" y="4394"/>
                    <a:pt x="659" y="5259"/>
                    <a:pt x="201" y="7709"/>
                  </a:cubicBezTo>
                  <a:cubicBezTo>
                    <a:pt x="-5" y="8807"/>
                    <a:pt x="408" y="9877"/>
                    <a:pt x="631" y="10947"/>
                  </a:cubicBezTo>
                  <a:cubicBezTo>
                    <a:pt x="837" y="11945"/>
                    <a:pt x="670" y="12967"/>
                    <a:pt x="525" y="13965"/>
                  </a:cubicBezTo>
                  <a:cubicBezTo>
                    <a:pt x="380" y="14982"/>
                    <a:pt x="229" y="15999"/>
                    <a:pt x="84" y="17016"/>
                  </a:cubicBezTo>
                  <a:cubicBezTo>
                    <a:pt x="-33" y="17823"/>
                    <a:pt x="-117" y="18731"/>
                    <a:pt x="480" y="19366"/>
                  </a:cubicBezTo>
                  <a:cubicBezTo>
                    <a:pt x="1607" y="20560"/>
                    <a:pt x="3571" y="19920"/>
                    <a:pt x="5061" y="20125"/>
                  </a:cubicBezTo>
                  <a:cubicBezTo>
                    <a:pt x="6964" y="20393"/>
                    <a:pt x="8365" y="21577"/>
                    <a:pt x="10407" y="21219"/>
                  </a:cubicBezTo>
                  <a:cubicBezTo>
                    <a:pt x="13939" y="20593"/>
                    <a:pt x="16562" y="18010"/>
                    <a:pt x="18621" y="15665"/>
                  </a:cubicBezTo>
                  <a:cubicBezTo>
                    <a:pt x="19742" y="14385"/>
                    <a:pt x="20875" y="12981"/>
                    <a:pt x="21120" y="11357"/>
                  </a:cubicBezTo>
                  <a:cubicBezTo>
                    <a:pt x="21483" y="8903"/>
                    <a:pt x="20250" y="6787"/>
                    <a:pt x="18899" y="4710"/>
                  </a:cubicBezTo>
                  <a:close/>
                </a:path>
              </a:pathLst>
            </a:custGeom>
            <a:solidFill>
              <a:schemeClr val="lt1">
                <a:alpha val="90000"/>
              </a:schemeClr>
            </a:solidFill>
            <a:ln>
              <a:noFill/>
            </a:ln>
          </p:spPr>
          <p:txBody>
            <a:bodyPr spcFirstLastPara="1" wrap="square" lIns="28575" tIns="28575" rIns="28575" bIns="28575" anchor="ctr" anchorCtr="0">
              <a:noAutofit/>
            </a:bodyPr>
            <a:lstStyle/>
            <a:p>
              <a:pPr>
                <a:buClr>
                  <a:srgbClr val="000000"/>
                </a:buClr>
                <a:buFont typeface="Arial"/>
              </a:pPr>
              <a:endParaRPr sz="1350">
                <a:solidFill>
                  <a:schemeClr val="dk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E8B26C7D-93DE-1DED-7C80-7B0C8A510CDC}"/>
                </a:ext>
              </a:extLst>
            </p:cNvPr>
            <p:cNvGrpSpPr/>
            <p:nvPr/>
          </p:nvGrpSpPr>
          <p:grpSpPr>
            <a:xfrm>
              <a:off x="647508" y="1145913"/>
              <a:ext cx="5103207" cy="4911987"/>
              <a:chOff x="647508" y="1145913"/>
              <a:chExt cx="5103207" cy="4911987"/>
            </a:xfrm>
          </p:grpSpPr>
          <p:sp>
            <p:nvSpPr>
              <p:cNvPr id="3" name="Google Shape;208;p16">
                <a:extLst>
                  <a:ext uri="{FF2B5EF4-FFF2-40B4-BE49-F238E27FC236}">
                    <a16:creationId xmlns:a16="http://schemas.microsoft.com/office/drawing/2014/main" id="{274DE9AB-C34D-C0DF-4D96-E9242BD19D1C}"/>
                  </a:ext>
                </a:extLst>
              </p:cNvPr>
              <p:cNvSpPr/>
              <p:nvPr/>
            </p:nvSpPr>
            <p:spPr>
              <a:xfrm>
                <a:off x="647508" y="1145913"/>
                <a:ext cx="5002534" cy="4911987"/>
              </a:xfrm>
              <a:custGeom>
                <a:avLst/>
                <a:gdLst/>
                <a:ahLst/>
                <a:cxnLst/>
                <a:rect l="l" t="t" r="r" b="b"/>
                <a:pathLst>
                  <a:path w="21600" h="21580" extrusionOk="0">
                    <a:moveTo>
                      <a:pt x="8071" y="17669"/>
                    </a:moveTo>
                    <a:cubicBezTo>
                      <a:pt x="8071" y="17669"/>
                      <a:pt x="8071" y="17673"/>
                      <a:pt x="8071" y="17669"/>
                    </a:cubicBezTo>
                    <a:cubicBezTo>
                      <a:pt x="8071" y="17673"/>
                      <a:pt x="8071" y="17673"/>
                      <a:pt x="8071" y="17669"/>
                    </a:cubicBezTo>
                    <a:lnTo>
                      <a:pt x="8071" y="17669"/>
                    </a:lnTo>
                    <a:close/>
                    <a:moveTo>
                      <a:pt x="12615" y="20634"/>
                    </a:moveTo>
                    <a:cubicBezTo>
                      <a:pt x="12615" y="20634"/>
                      <a:pt x="12615" y="20634"/>
                      <a:pt x="12615" y="20634"/>
                    </a:cubicBezTo>
                    <a:cubicBezTo>
                      <a:pt x="12619" y="20634"/>
                      <a:pt x="12619" y="20634"/>
                      <a:pt x="12615" y="20634"/>
                    </a:cubicBezTo>
                    <a:cubicBezTo>
                      <a:pt x="12619" y="20634"/>
                      <a:pt x="12615" y="20634"/>
                      <a:pt x="12615" y="20634"/>
                    </a:cubicBezTo>
                    <a:close/>
                    <a:moveTo>
                      <a:pt x="18175" y="14039"/>
                    </a:moveTo>
                    <a:cubicBezTo>
                      <a:pt x="18175" y="14039"/>
                      <a:pt x="18175" y="14039"/>
                      <a:pt x="18175" y="14039"/>
                    </a:cubicBezTo>
                    <a:cubicBezTo>
                      <a:pt x="18175" y="14039"/>
                      <a:pt x="18175" y="14039"/>
                      <a:pt x="18175" y="14039"/>
                    </a:cubicBezTo>
                    <a:lnTo>
                      <a:pt x="18175" y="14039"/>
                    </a:lnTo>
                    <a:close/>
                    <a:moveTo>
                      <a:pt x="20857" y="21258"/>
                    </a:moveTo>
                    <a:cubicBezTo>
                      <a:pt x="18385" y="21258"/>
                      <a:pt x="15909" y="21262"/>
                      <a:pt x="13438" y="21262"/>
                    </a:cubicBezTo>
                    <a:cubicBezTo>
                      <a:pt x="10729" y="21262"/>
                      <a:pt x="8020" y="21262"/>
                      <a:pt x="5307" y="21262"/>
                    </a:cubicBezTo>
                    <a:cubicBezTo>
                      <a:pt x="3539" y="21262"/>
                      <a:pt x="1768" y="21262"/>
                      <a:pt x="0" y="21262"/>
                    </a:cubicBezTo>
                    <a:cubicBezTo>
                      <a:pt x="0" y="21246"/>
                      <a:pt x="0" y="21226"/>
                      <a:pt x="0" y="21210"/>
                    </a:cubicBezTo>
                    <a:cubicBezTo>
                      <a:pt x="1115" y="21210"/>
                      <a:pt x="2230" y="21210"/>
                      <a:pt x="3361" y="21210"/>
                    </a:cubicBezTo>
                    <a:cubicBezTo>
                      <a:pt x="3223" y="20948"/>
                      <a:pt x="3239" y="20679"/>
                      <a:pt x="3251" y="20409"/>
                    </a:cubicBezTo>
                    <a:cubicBezTo>
                      <a:pt x="3270" y="20393"/>
                      <a:pt x="3290" y="20381"/>
                      <a:pt x="3298" y="20353"/>
                    </a:cubicBezTo>
                    <a:cubicBezTo>
                      <a:pt x="3373" y="19898"/>
                      <a:pt x="3662" y="19556"/>
                      <a:pt x="3911" y="19198"/>
                    </a:cubicBezTo>
                    <a:cubicBezTo>
                      <a:pt x="3919" y="19186"/>
                      <a:pt x="3935" y="19178"/>
                      <a:pt x="3951" y="19190"/>
                    </a:cubicBezTo>
                    <a:cubicBezTo>
                      <a:pt x="3963" y="19093"/>
                      <a:pt x="4014" y="19025"/>
                      <a:pt x="4101" y="18985"/>
                    </a:cubicBezTo>
                    <a:cubicBezTo>
                      <a:pt x="4085" y="18908"/>
                      <a:pt x="4148" y="18872"/>
                      <a:pt x="4184" y="18824"/>
                    </a:cubicBezTo>
                    <a:cubicBezTo>
                      <a:pt x="4413" y="18518"/>
                      <a:pt x="4627" y="18200"/>
                      <a:pt x="4927" y="17959"/>
                    </a:cubicBezTo>
                    <a:lnTo>
                      <a:pt x="4927" y="17959"/>
                    </a:lnTo>
                    <a:cubicBezTo>
                      <a:pt x="4813" y="18107"/>
                      <a:pt x="4698" y="18260"/>
                      <a:pt x="4583" y="18405"/>
                    </a:cubicBezTo>
                    <a:cubicBezTo>
                      <a:pt x="4457" y="18562"/>
                      <a:pt x="4386" y="18759"/>
                      <a:pt x="4267" y="18920"/>
                    </a:cubicBezTo>
                    <a:cubicBezTo>
                      <a:pt x="4077" y="19174"/>
                      <a:pt x="3923" y="19455"/>
                      <a:pt x="3800" y="19745"/>
                    </a:cubicBezTo>
                    <a:cubicBezTo>
                      <a:pt x="3630" y="20152"/>
                      <a:pt x="3634" y="20582"/>
                      <a:pt x="3694" y="21017"/>
                    </a:cubicBezTo>
                    <a:cubicBezTo>
                      <a:pt x="3721" y="21198"/>
                      <a:pt x="3725" y="21198"/>
                      <a:pt x="3911" y="21190"/>
                    </a:cubicBezTo>
                    <a:cubicBezTo>
                      <a:pt x="3935" y="21190"/>
                      <a:pt x="3963" y="21194"/>
                      <a:pt x="3986" y="21194"/>
                    </a:cubicBezTo>
                    <a:cubicBezTo>
                      <a:pt x="4864" y="21198"/>
                      <a:pt x="5746" y="21206"/>
                      <a:pt x="6624" y="21210"/>
                    </a:cubicBezTo>
                    <a:cubicBezTo>
                      <a:pt x="6691" y="21218"/>
                      <a:pt x="6711" y="21161"/>
                      <a:pt x="6735" y="21121"/>
                    </a:cubicBezTo>
                    <a:cubicBezTo>
                      <a:pt x="6802" y="21009"/>
                      <a:pt x="6865" y="20896"/>
                      <a:pt x="6928" y="20783"/>
                    </a:cubicBezTo>
                    <a:cubicBezTo>
                      <a:pt x="6956" y="20743"/>
                      <a:pt x="6984" y="20707"/>
                      <a:pt x="7008" y="20663"/>
                    </a:cubicBezTo>
                    <a:cubicBezTo>
                      <a:pt x="7407" y="19858"/>
                      <a:pt x="7668" y="19001"/>
                      <a:pt x="7913" y="18140"/>
                    </a:cubicBezTo>
                    <a:cubicBezTo>
                      <a:pt x="7953" y="17999"/>
                      <a:pt x="8032" y="17874"/>
                      <a:pt x="8048" y="17729"/>
                    </a:cubicBezTo>
                    <a:cubicBezTo>
                      <a:pt x="8079" y="17721"/>
                      <a:pt x="8079" y="17701"/>
                      <a:pt x="8075" y="17677"/>
                    </a:cubicBezTo>
                    <a:cubicBezTo>
                      <a:pt x="8103" y="17677"/>
                      <a:pt x="8091" y="17649"/>
                      <a:pt x="8099" y="17637"/>
                    </a:cubicBezTo>
                    <a:cubicBezTo>
                      <a:pt x="8190" y="17435"/>
                      <a:pt x="8281" y="17234"/>
                      <a:pt x="8372" y="17033"/>
                    </a:cubicBezTo>
                    <a:cubicBezTo>
                      <a:pt x="8514" y="16715"/>
                      <a:pt x="8708" y="16425"/>
                      <a:pt x="8866" y="16116"/>
                    </a:cubicBezTo>
                    <a:cubicBezTo>
                      <a:pt x="8914" y="16023"/>
                      <a:pt x="8949" y="15931"/>
                      <a:pt x="8910" y="15830"/>
                    </a:cubicBezTo>
                    <a:cubicBezTo>
                      <a:pt x="8827" y="15609"/>
                      <a:pt x="8736" y="15387"/>
                      <a:pt x="8641" y="15146"/>
                    </a:cubicBezTo>
                    <a:cubicBezTo>
                      <a:pt x="8530" y="15428"/>
                      <a:pt x="8427" y="15693"/>
                      <a:pt x="8289" y="15943"/>
                    </a:cubicBezTo>
                    <a:cubicBezTo>
                      <a:pt x="8265" y="15910"/>
                      <a:pt x="8289" y="15886"/>
                      <a:pt x="8297" y="15858"/>
                    </a:cubicBezTo>
                    <a:cubicBezTo>
                      <a:pt x="8483" y="15359"/>
                      <a:pt x="8668" y="14856"/>
                      <a:pt x="8862" y="14357"/>
                    </a:cubicBezTo>
                    <a:cubicBezTo>
                      <a:pt x="8945" y="14140"/>
                      <a:pt x="9016" y="13919"/>
                      <a:pt x="9123" y="13709"/>
                    </a:cubicBezTo>
                    <a:cubicBezTo>
                      <a:pt x="9135" y="13758"/>
                      <a:pt x="9119" y="13802"/>
                      <a:pt x="9107" y="13850"/>
                    </a:cubicBezTo>
                    <a:cubicBezTo>
                      <a:pt x="8997" y="14224"/>
                      <a:pt x="8846" y="14578"/>
                      <a:pt x="8708" y="14941"/>
                    </a:cubicBezTo>
                    <a:cubicBezTo>
                      <a:pt x="8680" y="15017"/>
                      <a:pt x="8672" y="15077"/>
                      <a:pt x="8708" y="15162"/>
                    </a:cubicBezTo>
                    <a:cubicBezTo>
                      <a:pt x="8799" y="15363"/>
                      <a:pt x="8870" y="15576"/>
                      <a:pt x="8953" y="15782"/>
                    </a:cubicBezTo>
                    <a:cubicBezTo>
                      <a:pt x="8993" y="15886"/>
                      <a:pt x="8993" y="15987"/>
                      <a:pt x="8941" y="16083"/>
                    </a:cubicBezTo>
                    <a:cubicBezTo>
                      <a:pt x="8874" y="16216"/>
                      <a:pt x="8803" y="16345"/>
                      <a:pt x="8732" y="16474"/>
                    </a:cubicBezTo>
                    <a:cubicBezTo>
                      <a:pt x="8700" y="16526"/>
                      <a:pt x="8688" y="16570"/>
                      <a:pt x="8704" y="16635"/>
                    </a:cubicBezTo>
                    <a:cubicBezTo>
                      <a:pt x="8736" y="16763"/>
                      <a:pt x="8755" y="16892"/>
                      <a:pt x="8783" y="17017"/>
                    </a:cubicBezTo>
                    <a:cubicBezTo>
                      <a:pt x="8933" y="17769"/>
                      <a:pt x="9028" y="18534"/>
                      <a:pt x="9084" y="19298"/>
                    </a:cubicBezTo>
                    <a:cubicBezTo>
                      <a:pt x="9100" y="19532"/>
                      <a:pt x="9103" y="19765"/>
                      <a:pt x="9107" y="19926"/>
                    </a:cubicBezTo>
                    <a:cubicBezTo>
                      <a:pt x="9270" y="19785"/>
                      <a:pt x="9467" y="19632"/>
                      <a:pt x="9645" y="19455"/>
                    </a:cubicBezTo>
                    <a:cubicBezTo>
                      <a:pt x="9926" y="19178"/>
                      <a:pt x="10132" y="18848"/>
                      <a:pt x="10207" y="18445"/>
                    </a:cubicBezTo>
                    <a:cubicBezTo>
                      <a:pt x="10219" y="18389"/>
                      <a:pt x="10203" y="18321"/>
                      <a:pt x="10262" y="18276"/>
                    </a:cubicBezTo>
                    <a:cubicBezTo>
                      <a:pt x="10278" y="19065"/>
                      <a:pt x="10314" y="19858"/>
                      <a:pt x="10195" y="20642"/>
                    </a:cubicBezTo>
                    <a:cubicBezTo>
                      <a:pt x="10187" y="20695"/>
                      <a:pt x="10203" y="20711"/>
                      <a:pt x="10254" y="20711"/>
                    </a:cubicBezTo>
                    <a:cubicBezTo>
                      <a:pt x="10753" y="20695"/>
                      <a:pt x="11251" y="20679"/>
                      <a:pt x="11749" y="20667"/>
                    </a:cubicBezTo>
                    <a:cubicBezTo>
                      <a:pt x="11804" y="20667"/>
                      <a:pt x="11816" y="20646"/>
                      <a:pt x="11820" y="20590"/>
                    </a:cubicBezTo>
                    <a:cubicBezTo>
                      <a:pt x="11864" y="20007"/>
                      <a:pt x="11840" y="19427"/>
                      <a:pt x="11769" y="18852"/>
                    </a:cubicBezTo>
                    <a:cubicBezTo>
                      <a:pt x="11749" y="18691"/>
                      <a:pt x="11733" y="18534"/>
                      <a:pt x="11714" y="18373"/>
                    </a:cubicBezTo>
                    <a:cubicBezTo>
                      <a:pt x="11801" y="18715"/>
                      <a:pt x="11840" y="19065"/>
                      <a:pt x="11868" y="19415"/>
                    </a:cubicBezTo>
                    <a:cubicBezTo>
                      <a:pt x="11899" y="19805"/>
                      <a:pt x="11891" y="20192"/>
                      <a:pt x="11888" y="20582"/>
                    </a:cubicBezTo>
                    <a:cubicBezTo>
                      <a:pt x="11888" y="20650"/>
                      <a:pt x="11903" y="20663"/>
                      <a:pt x="11963" y="20659"/>
                    </a:cubicBezTo>
                    <a:cubicBezTo>
                      <a:pt x="12093" y="20655"/>
                      <a:pt x="12220" y="20655"/>
                      <a:pt x="12350" y="20650"/>
                    </a:cubicBezTo>
                    <a:cubicBezTo>
                      <a:pt x="12417" y="20646"/>
                      <a:pt x="12485" y="20642"/>
                      <a:pt x="12552" y="20638"/>
                    </a:cubicBezTo>
                    <a:cubicBezTo>
                      <a:pt x="12580" y="20634"/>
                      <a:pt x="12603" y="20634"/>
                      <a:pt x="12631" y="20630"/>
                    </a:cubicBezTo>
                    <a:cubicBezTo>
                      <a:pt x="12639" y="20630"/>
                      <a:pt x="12651" y="20634"/>
                      <a:pt x="12659" y="20634"/>
                    </a:cubicBezTo>
                    <a:cubicBezTo>
                      <a:pt x="12975" y="20618"/>
                      <a:pt x="13291" y="20602"/>
                      <a:pt x="13608" y="20594"/>
                    </a:cubicBezTo>
                    <a:cubicBezTo>
                      <a:pt x="13699" y="20590"/>
                      <a:pt x="13742" y="20550"/>
                      <a:pt x="13774" y="20469"/>
                    </a:cubicBezTo>
                    <a:cubicBezTo>
                      <a:pt x="13853" y="20288"/>
                      <a:pt x="13936" y="20107"/>
                      <a:pt x="14019" y="19930"/>
                    </a:cubicBezTo>
                    <a:cubicBezTo>
                      <a:pt x="14027" y="19934"/>
                      <a:pt x="14035" y="19938"/>
                      <a:pt x="14043" y="19938"/>
                    </a:cubicBezTo>
                    <a:cubicBezTo>
                      <a:pt x="13964" y="20147"/>
                      <a:pt x="13885" y="20361"/>
                      <a:pt x="13802" y="20578"/>
                    </a:cubicBezTo>
                    <a:cubicBezTo>
                      <a:pt x="13924" y="20570"/>
                      <a:pt x="14035" y="20562"/>
                      <a:pt x="14146" y="20562"/>
                    </a:cubicBezTo>
                    <a:cubicBezTo>
                      <a:pt x="14213" y="20562"/>
                      <a:pt x="14225" y="20538"/>
                      <a:pt x="14229" y="20473"/>
                    </a:cubicBezTo>
                    <a:cubicBezTo>
                      <a:pt x="14237" y="20200"/>
                      <a:pt x="14229" y="19922"/>
                      <a:pt x="14343" y="19665"/>
                    </a:cubicBezTo>
                    <a:cubicBezTo>
                      <a:pt x="14426" y="19476"/>
                      <a:pt x="14517" y="19290"/>
                      <a:pt x="14604" y="19101"/>
                    </a:cubicBezTo>
                    <a:cubicBezTo>
                      <a:pt x="14640" y="19129"/>
                      <a:pt x="14628" y="19174"/>
                      <a:pt x="14628" y="19210"/>
                    </a:cubicBezTo>
                    <a:cubicBezTo>
                      <a:pt x="14648" y="19612"/>
                      <a:pt x="14668" y="20011"/>
                      <a:pt x="14676" y="20413"/>
                    </a:cubicBezTo>
                    <a:cubicBezTo>
                      <a:pt x="14679" y="20554"/>
                      <a:pt x="14739" y="20602"/>
                      <a:pt x="14857" y="20606"/>
                    </a:cubicBezTo>
                    <a:cubicBezTo>
                      <a:pt x="15031" y="20614"/>
                      <a:pt x="15209" y="20614"/>
                      <a:pt x="15383" y="20626"/>
                    </a:cubicBezTo>
                    <a:cubicBezTo>
                      <a:pt x="15470" y="20630"/>
                      <a:pt x="15498" y="20598"/>
                      <a:pt x="15498" y="20518"/>
                    </a:cubicBezTo>
                    <a:cubicBezTo>
                      <a:pt x="15502" y="20317"/>
                      <a:pt x="15506" y="20115"/>
                      <a:pt x="15526" y="19914"/>
                    </a:cubicBezTo>
                    <a:cubicBezTo>
                      <a:pt x="15538" y="19797"/>
                      <a:pt x="15522" y="19689"/>
                      <a:pt x="15609" y="19560"/>
                    </a:cubicBezTo>
                    <a:cubicBezTo>
                      <a:pt x="15953" y="19061"/>
                      <a:pt x="16174" y="18498"/>
                      <a:pt x="16301" y="17898"/>
                    </a:cubicBezTo>
                    <a:cubicBezTo>
                      <a:pt x="16613" y="16429"/>
                      <a:pt x="16934" y="14965"/>
                      <a:pt x="17254" y="13500"/>
                    </a:cubicBezTo>
                    <a:cubicBezTo>
                      <a:pt x="17428" y="12715"/>
                      <a:pt x="17574" y="11931"/>
                      <a:pt x="17566" y="11122"/>
                    </a:cubicBezTo>
                    <a:cubicBezTo>
                      <a:pt x="17566" y="11102"/>
                      <a:pt x="17547" y="11070"/>
                      <a:pt x="17590" y="11062"/>
                    </a:cubicBezTo>
                    <a:cubicBezTo>
                      <a:pt x="17669" y="11243"/>
                      <a:pt x="17634" y="11440"/>
                      <a:pt x="17705" y="11653"/>
                    </a:cubicBezTo>
                    <a:cubicBezTo>
                      <a:pt x="17732" y="11528"/>
                      <a:pt x="17756" y="11436"/>
                      <a:pt x="17776" y="11339"/>
                    </a:cubicBezTo>
                    <a:cubicBezTo>
                      <a:pt x="17796" y="11504"/>
                      <a:pt x="17760" y="11669"/>
                      <a:pt x="17768" y="11834"/>
                    </a:cubicBezTo>
                    <a:cubicBezTo>
                      <a:pt x="17721" y="11987"/>
                      <a:pt x="17709" y="12140"/>
                      <a:pt x="17693" y="12297"/>
                    </a:cubicBezTo>
                    <a:cubicBezTo>
                      <a:pt x="17669" y="12518"/>
                      <a:pt x="17661" y="12744"/>
                      <a:pt x="17622" y="12961"/>
                    </a:cubicBezTo>
                    <a:cubicBezTo>
                      <a:pt x="17547" y="13375"/>
                      <a:pt x="17440" y="13786"/>
                      <a:pt x="17384" y="14204"/>
                    </a:cubicBezTo>
                    <a:cubicBezTo>
                      <a:pt x="17262" y="15094"/>
                      <a:pt x="17147" y="15983"/>
                      <a:pt x="17028" y="16876"/>
                    </a:cubicBezTo>
                    <a:cubicBezTo>
                      <a:pt x="17005" y="17045"/>
                      <a:pt x="16993" y="17214"/>
                      <a:pt x="16973" y="17399"/>
                    </a:cubicBezTo>
                    <a:cubicBezTo>
                      <a:pt x="17060" y="17351"/>
                      <a:pt x="17119" y="17299"/>
                      <a:pt x="17171" y="17242"/>
                    </a:cubicBezTo>
                    <a:cubicBezTo>
                      <a:pt x="17357" y="17053"/>
                      <a:pt x="17507" y="16832"/>
                      <a:pt x="17661" y="16619"/>
                    </a:cubicBezTo>
                    <a:cubicBezTo>
                      <a:pt x="18009" y="16132"/>
                      <a:pt x="18294" y="15617"/>
                      <a:pt x="18424" y="15025"/>
                    </a:cubicBezTo>
                    <a:cubicBezTo>
                      <a:pt x="18448" y="15061"/>
                      <a:pt x="18428" y="15106"/>
                      <a:pt x="18436" y="15146"/>
                    </a:cubicBezTo>
                    <a:cubicBezTo>
                      <a:pt x="18424" y="15174"/>
                      <a:pt x="18413" y="15202"/>
                      <a:pt x="18405" y="15230"/>
                    </a:cubicBezTo>
                    <a:cubicBezTo>
                      <a:pt x="18314" y="15609"/>
                      <a:pt x="18199" y="15975"/>
                      <a:pt x="18029" y="16325"/>
                    </a:cubicBezTo>
                    <a:cubicBezTo>
                      <a:pt x="17895" y="16598"/>
                      <a:pt x="17768" y="16876"/>
                      <a:pt x="17630" y="17146"/>
                    </a:cubicBezTo>
                    <a:cubicBezTo>
                      <a:pt x="17475" y="17456"/>
                      <a:pt x="17527" y="17761"/>
                      <a:pt x="17622" y="18099"/>
                    </a:cubicBezTo>
                    <a:cubicBezTo>
                      <a:pt x="17918" y="17468"/>
                      <a:pt x="18254" y="16884"/>
                      <a:pt x="18460" y="16240"/>
                    </a:cubicBezTo>
                    <a:cubicBezTo>
                      <a:pt x="18519" y="16051"/>
                      <a:pt x="18567" y="15854"/>
                      <a:pt x="18563" y="15653"/>
                    </a:cubicBezTo>
                    <a:cubicBezTo>
                      <a:pt x="18551" y="15512"/>
                      <a:pt x="18551" y="15371"/>
                      <a:pt x="18531" y="15230"/>
                    </a:cubicBezTo>
                    <a:cubicBezTo>
                      <a:pt x="18472" y="14828"/>
                      <a:pt x="18357" y="14438"/>
                      <a:pt x="18199" y="14063"/>
                    </a:cubicBezTo>
                    <a:cubicBezTo>
                      <a:pt x="18195" y="14059"/>
                      <a:pt x="18191" y="14051"/>
                      <a:pt x="18183" y="14047"/>
                    </a:cubicBezTo>
                    <a:cubicBezTo>
                      <a:pt x="18199" y="14047"/>
                      <a:pt x="18215" y="14047"/>
                      <a:pt x="18231" y="14047"/>
                    </a:cubicBezTo>
                    <a:cubicBezTo>
                      <a:pt x="18365" y="14369"/>
                      <a:pt x="18508" y="14691"/>
                      <a:pt x="18571" y="15037"/>
                    </a:cubicBezTo>
                    <a:cubicBezTo>
                      <a:pt x="18571" y="15073"/>
                      <a:pt x="18567" y="15106"/>
                      <a:pt x="18571" y="15142"/>
                    </a:cubicBezTo>
                    <a:cubicBezTo>
                      <a:pt x="18666" y="15637"/>
                      <a:pt x="18598" y="16120"/>
                      <a:pt x="18484" y="16598"/>
                    </a:cubicBezTo>
                    <a:cubicBezTo>
                      <a:pt x="18306" y="17335"/>
                      <a:pt x="18001" y="18023"/>
                      <a:pt x="17701" y="18711"/>
                    </a:cubicBezTo>
                    <a:cubicBezTo>
                      <a:pt x="17554" y="19045"/>
                      <a:pt x="17396" y="19375"/>
                      <a:pt x="17293" y="19729"/>
                    </a:cubicBezTo>
                    <a:cubicBezTo>
                      <a:pt x="17266" y="19826"/>
                      <a:pt x="17254" y="19926"/>
                      <a:pt x="17301" y="20023"/>
                    </a:cubicBezTo>
                    <a:cubicBezTo>
                      <a:pt x="17436" y="20304"/>
                      <a:pt x="17804" y="20494"/>
                      <a:pt x="18108" y="20449"/>
                    </a:cubicBezTo>
                    <a:cubicBezTo>
                      <a:pt x="18373" y="20409"/>
                      <a:pt x="18618" y="20308"/>
                      <a:pt x="18871" y="20236"/>
                    </a:cubicBezTo>
                    <a:cubicBezTo>
                      <a:pt x="18488" y="20413"/>
                      <a:pt x="18069" y="20502"/>
                      <a:pt x="17653" y="20683"/>
                    </a:cubicBezTo>
                    <a:cubicBezTo>
                      <a:pt x="17970" y="20739"/>
                      <a:pt x="18262" y="20743"/>
                      <a:pt x="18551" y="20759"/>
                    </a:cubicBezTo>
                    <a:cubicBezTo>
                      <a:pt x="18978" y="20783"/>
                      <a:pt x="19409" y="20799"/>
                      <a:pt x="19836" y="20819"/>
                    </a:cubicBezTo>
                    <a:cubicBezTo>
                      <a:pt x="20414" y="20852"/>
                      <a:pt x="20991" y="20880"/>
                      <a:pt x="21564" y="20912"/>
                    </a:cubicBezTo>
                    <a:cubicBezTo>
                      <a:pt x="21576" y="20924"/>
                      <a:pt x="21588" y="20940"/>
                      <a:pt x="21600" y="20952"/>
                    </a:cubicBezTo>
                    <a:cubicBezTo>
                      <a:pt x="20402" y="20956"/>
                      <a:pt x="19204" y="20908"/>
                      <a:pt x="18009" y="20844"/>
                    </a:cubicBezTo>
                    <a:cubicBezTo>
                      <a:pt x="16973" y="20787"/>
                      <a:pt x="15933" y="20755"/>
                      <a:pt x="14885" y="20731"/>
                    </a:cubicBezTo>
                    <a:cubicBezTo>
                      <a:pt x="14921" y="20819"/>
                      <a:pt x="14893" y="20912"/>
                      <a:pt x="14909" y="21001"/>
                    </a:cubicBezTo>
                    <a:cubicBezTo>
                      <a:pt x="14853" y="21093"/>
                      <a:pt x="14794" y="21178"/>
                      <a:pt x="14676" y="21186"/>
                    </a:cubicBezTo>
                    <a:cubicBezTo>
                      <a:pt x="14802" y="21190"/>
                      <a:pt x="14933" y="21190"/>
                      <a:pt x="15059" y="21190"/>
                    </a:cubicBezTo>
                    <a:cubicBezTo>
                      <a:pt x="16930" y="21186"/>
                      <a:pt x="18800" y="21186"/>
                      <a:pt x="20667" y="21222"/>
                    </a:cubicBezTo>
                    <a:cubicBezTo>
                      <a:pt x="20726" y="21214"/>
                      <a:pt x="20797" y="21202"/>
                      <a:pt x="20857" y="21258"/>
                    </a:cubicBezTo>
                    <a:close/>
                    <a:moveTo>
                      <a:pt x="16518" y="20663"/>
                    </a:moveTo>
                    <a:cubicBezTo>
                      <a:pt x="16621" y="20659"/>
                      <a:pt x="16728" y="20663"/>
                      <a:pt x="16839" y="20663"/>
                    </a:cubicBezTo>
                    <a:cubicBezTo>
                      <a:pt x="16783" y="20445"/>
                      <a:pt x="16716" y="20252"/>
                      <a:pt x="16526" y="20107"/>
                    </a:cubicBezTo>
                    <a:cubicBezTo>
                      <a:pt x="16506" y="20280"/>
                      <a:pt x="16491" y="20437"/>
                      <a:pt x="16475" y="20594"/>
                    </a:cubicBezTo>
                    <a:cubicBezTo>
                      <a:pt x="16467" y="20630"/>
                      <a:pt x="16463" y="20663"/>
                      <a:pt x="16518" y="20663"/>
                    </a:cubicBezTo>
                    <a:close/>
                    <a:moveTo>
                      <a:pt x="3587" y="21198"/>
                    </a:moveTo>
                    <a:cubicBezTo>
                      <a:pt x="3524" y="20856"/>
                      <a:pt x="3472" y="20514"/>
                      <a:pt x="3551" y="20168"/>
                    </a:cubicBezTo>
                    <a:cubicBezTo>
                      <a:pt x="3555" y="20156"/>
                      <a:pt x="3535" y="20139"/>
                      <a:pt x="3528" y="20123"/>
                    </a:cubicBezTo>
                    <a:cubicBezTo>
                      <a:pt x="3674" y="19677"/>
                      <a:pt x="3970" y="19311"/>
                      <a:pt x="4192" y="18904"/>
                    </a:cubicBezTo>
                    <a:cubicBezTo>
                      <a:pt x="4160" y="18932"/>
                      <a:pt x="4129" y="18956"/>
                      <a:pt x="4101" y="18985"/>
                    </a:cubicBezTo>
                    <a:cubicBezTo>
                      <a:pt x="4069" y="19065"/>
                      <a:pt x="4018" y="19133"/>
                      <a:pt x="3951" y="19190"/>
                    </a:cubicBezTo>
                    <a:cubicBezTo>
                      <a:pt x="3951" y="19190"/>
                      <a:pt x="3951" y="19190"/>
                      <a:pt x="3951" y="19190"/>
                    </a:cubicBezTo>
                    <a:cubicBezTo>
                      <a:pt x="3955" y="19218"/>
                      <a:pt x="3931" y="19238"/>
                      <a:pt x="3915" y="19258"/>
                    </a:cubicBezTo>
                    <a:cubicBezTo>
                      <a:pt x="3721" y="19528"/>
                      <a:pt x="3543" y="19805"/>
                      <a:pt x="3441" y="20127"/>
                    </a:cubicBezTo>
                    <a:cubicBezTo>
                      <a:pt x="3338" y="20453"/>
                      <a:pt x="3302" y="20779"/>
                      <a:pt x="3421" y="21109"/>
                    </a:cubicBezTo>
                    <a:cubicBezTo>
                      <a:pt x="3452" y="21190"/>
                      <a:pt x="3496" y="21234"/>
                      <a:pt x="3587" y="21198"/>
                    </a:cubicBezTo>
                    <a:close/>
                    <a:moveTo>
                      <a:pt x="8945" y="19568"/>
                    </a:moveTo>
                    <a:cubicBezTo>
                      <a:pt x="8941" y="18940"/>
                      <a:pt x="8846" y="18317"/>
                      <a:pt x="8783" y="17661"/>
                    </a:cubicBezTo>
                    <a:cubicBezTo>
                      <a:pt x="8728" y="17794"/>
                      <a:pt x="8688" y="17886"/>
                      <a:pt x="8645" y="17983"/>
                    </a:cubicBezTo>
                    <a:cubicBezTo>
                      <a:pt x="8411" y="18510"/>
                      <a:pt x="8154" y="19029"/>
                      <a:pt x="7901" y="19548"/>
                    </a:cubicBezTo>
                    <a:cubicBezTo>
                      <a:pt x="7787" y="19785"/>
                      <a:pt x="7830" y="19946"/>
                      <a:pt x="8040" y="20103"/>
                    </a:cubicBezTo>
                    <a:cubicBezTo>
                      <a:pt x="8190" y="20216"/>
                      <a:pt x="8360" y="20272"/>
                      <a:pt x="8542" y="20288"/>
                    </a:cubicBezTo>
                    <a:cubicBezTo>
                      <a:pt x="8755" y="20308"/>
                      <a:pt x="8835" y="20244"/>
                      <a:pt x="8898" y="20035"/>
                    </a:cubicBezTo>
                    <a:cubicBezTo>
                      <a:pt x="8933" y="19882"/>
                      <a:pt x="8945" y="19729"/>
                      <a:pt x="8945" y="19568"/>
                    </a:cubicBezTo>
                    <a:close/>
                    <a:moveTo>
                      <a:pt x="14529" y="20924"/>
                    </a:moveTo>
                    <a:cubicBezTo>
                      <a:pt x="14624" y="20920"/>
                      <a:pt x="14707" y="20896"/>
                      <a:pt x="14703" y="20783"/>
                    </a:cubicBezTo>
                    <a:cubicBezTo>
                      <a:pt x="14699" y="20650"/>
                      <a:pt x="14592" y="20715"/>
                      <a:pt x="14537" y="20715"/>
                    </a:cubicBezTo>
                    <a:cubicBezTo>
                      <a:pt x="13766" y="20735"/>
                      <a:pt x="12991" y="20763"/>
                      <a:pt x="12220" y="20791"/>
                    </a:cubicBezTo>
                    <a:cubicBezTo>
                      <a:pt x="12196" y="20791"/>
                      <a:pt x="12168" y="20779"/>
                      <a:pt x="12156" y="20811"/>
                    </a:cubicBezTo>
                    <a:cubicBezTo>
                      <a:pt x="12156" y="20811"/>
                      <a:pt x="12160" y="20815"/>
                      <a:pt x="12164" y="20819"/>
                    </a:cubicBezTo>
                    <a:cubicBezTo>
                      <a:pt x="12168" y="20823"/>
                      <a:pt x="12172" y="20823"/>
                      <a:pt x="12176" y="20823"/>
                    </a:cubicBezTo>
                    <a:cubicBezTo>
                      <a:pt x="12160" y="20823"/>
                      <a:pt x="12145" y="20823"/>
                      <a:pt x="12129" y="20823"/>
                    </a:cubicBezTo>
                    <a:cubicBezTo>
                      <a:pt x="12370" y="20832"/>
                      <a:pt x="12615" y="20844"/>
                      <a:pt x="12864" y="20844"/>
                    </a:cubicBezTo>
                    <a:cubicBezTo>
                      <a:pt x="12904" y="20844"/>
                      <a:pt x="12943" y="20840"/>
                      <a:pt x="12975" y="20864"/>
                    </a:cubicBezTo>
                    <a:cubicBezTo>
                      <a:pt x="12216" y="20896"/>
                      <a:pt x="11456" y="20924"/>
                      <a:pt x="10693" y="20956"/>
                    </a:cubicBezTo>
                    <a:cubicBezTo>
                      <a:pt x="11089" y="20972"/>
                      <a:pt x="11484" y="20972"/>
                      <a:pt x="11876" y="20972"/>
                    </a:cubicBezTo>
                    <a:cubicBezTo>
                      <a:pt x="12761" y="20976"/>
                      <a:pt x="13643" y="20964"/>
                      <a:pt x="14529" y="20924"/>
                    </a:cubicBezTo>
                    <a:close/>
                    <a:moveTo>
                      <a:pt x="8044" y="17725"/>
                    </a:moveTo>
                    <a:cubicBezTo>
                      <a:pt x="8044" y="17725"/>
                      <a:pt x="8044" y="17725"/>
                      <a:pt x="8044" y="17725"/>
                    </a:cubicBezTo>
                    <a:cubicBezTo>
                      <a:pt x="8044" y="17725"/>
                      <a:pt x="8044" y="17725"/>
                      <a:pt x="8044" y="17725"/>
                    </a:cubicBezTo>
                    <a:lnTo>
                      <a:pt x="8044" y="17725"/>
                    </a:lnTo>
                    <a:close/>
                    <a:moveTo>
                      <a:pt x="17266" y="21467"/>
                    </a:moveTo>
                    <a:cubicBezTo>
                      <a:pt x="17218" y="21463"/>
                      <a:pt x="17171" y="21463"/>
                      <a:pt x="17123" y="21463"/>
                    </a:cubicBezTo>
                    <a:cubicBezTo>
                      <a:pt x="15462" y="21463"/>
                      <a:pt x="13798" y="21459"/>
                      <a:pt x="12137" y="21459"/>
                    </a:cubicBezTo>
                    <a:cubicBezTo>
                      <a:pt x="8285" y="21459"/>
                      <a:pt x="4429" y="21459"/>
                      <a:pt x="577" y="21455"/>
                    </a:cubicBezTo>
                    <a:cubicBezTo>
                      <a:pt x="384" y="21455"/>
                      <a:pt x="190" y="21447"/>
                      <a:pt x="0" y="21447"/>
                    </a:cubicBezTo>
                    <a:cubicBezTo>
                      <a:pt x="0" y="21491"/>
                      <a:pt x="0" y="21536"/>
                      <a:pt x="0" y="21580"/>
                    </a:cubicBezTo>
                    <a:cubicBezTo>
                      <a:pt x="44" y="21536"/>
                      <a:pt x="99" y="21560"/>
                      <a:pt x="146" y="21560"/>
                    </a:cubicBezTo>
                    <a:cubicBezTo>
                      <a:pt x="3804" y="21560"/>
                      <a:pt x="7466" y="21560"/>
                      <a:pt x="11124" y="21560"/>
                    </a:cubicBezTo>
                    <a:cubicBezTo>
                      <a:pt x="13102" y="21560"/>
                      <a:pt x="15075" y="21560"/>
                      <a:pt x="17052" y="21560"/>
                    </a:cubicBezTo>
                    <a:cubicBezTo>
                      <a:pt x="17123" y="21560"/>
                      <a:pt x="17199" y="21560"/>
                      <a:pt x="17270" y="21556"/>
                    </a:cubicBezTo>
                    <a:cubicBezTo>
                      <a:pt x="17297" y="21556"/>
                      <a:pt x="17321" y="21536"/>
                      <a:pt x="17321" y="21508"/>
                    </a:cubicBezTo>
                    <a:cubicBezTo>
                      <a:pt x="17321" y="21463"/>
                      <a:pt x="17289" y="21471"/>
                      <a:pt x="17266" y="21467"/>
                    </a:cubicBezTo>
                    <a:close/>
                    <a:moveTo>
                      <a:pt x="7581" y="5199"/>
                    </a:moveTo>
                    <a:cubicBezTo>
                      <a:pt x="7435" y="4857"/>
                      <a:pt x="7348" y="4499"/>
                      <a:pt x="7336" y="4125"/>
                    </a:cubicBezTo>
                    <a:cubicBezTo>
                      <a:pt x="7344" y="4080"/>
                      <a:pt x="7316" y="4028"/>
                      <a:pt x="7363" y="3992"/>
                    </a:cubicBezTo>
                    <a:cubicBezTo>
                      <a:pt x="7391" y="4285"/>
                      <a:pt x="7589" y="4792"/>
                      <a:pt x="7775" y="5030"/>
                    </a:cubicBezTo>
                    <a:cubicBezTo>
                      <a:pt x="7795" y="4974"/>
                      <a:pt x="7755" y="4937"/>
                      <a:pt x="7739" y="4901"/>
                    </a:cubicBezTo>
                    <a:cubicBezTo>
                      <a:pt x="7609" y="4632"/>
                      <a:pt x="7502" y="4354"/>
                      <a:pt x="7466" y="4052"/>
                    </a:cubicBezTo>
                    <a:cubicBezTo>
                      <a:pt x="7419" y="3658"/>
                      <a:pt x="7486" y="3316"/>
                      <a:pt x="7850" y="3086"/>
                    </a:cubicBezTo>
                    <a:cubicBezTo>
                      <a:pt x="8028" y="2974"/>
                      <a:pt x="8194" y="2837"/>
                      <a:pt x="8388" y="2748"/>
                    </a:cubicBezTo>
                    <a:cubicBezTo>
                      <a:pt x="8431" y="2728"/>
                      <a:pt x="8423" y="2696"/>
                      <a:pt x="8431" y="2664"/>
                    </a:cubicBezTo>
                    <a:cubicBezTo>
                      <a:pt x="8491" y="2418"/>
                      <a:pt x="8494" y="2165"/>
                      <a:pt x="8542" y="1915"/>
                    </a:cubicBezTo>
                    <a:cubicBezTo>
                      <a:pt x="8625" y="1477"/>
                      <a:pt x="8862" y="1115"/>
                      <a:pt x="9107" y="757"/>
                    </a:cubicBezTo>
                    <a:cubicBezTo>
                      <a:pt x="9222" y="588"/>
                      <a:pt x="9345" y="427"/>
                      <a:pt x="9491" y="286"/>
                    </a:cubicBezTo>
                    <a:cubicBezTo>
                      <a:pt x="9610" y="173"/>
                      <a:pt x="9740" y="85"/>
                      <a:pt x="9906" y="68"/>
                    </a:cubicBezTo>
                    <a:cubicBezTo>
                      <a:pt x="10195" y="40"/>
                      <a:pt x="10476" y="4"/>
                      <a:pt x="10768" y="109"/>
                    </a:cubicBezTo>
                    <a:cubicBezTo>
                      <a:pt x="11065" y="213"/>
                      <a:pt x="11381" y="141"/>
                      <a:pt x="11686" y="113"/>
                    </a:cubicBezTo>
                    <a:cubicBezTo>
                      <a:pt x="11884" y="97"/>
                      <a:pt x="12077" y="56"/>
                      <a:pt x="12275" y="85"/>
                    </a:cubicBezTo>
                    <a:cubicBezTo>
                      <a:pt x="12370" y="113"/>
                      <a:pt x="12461" y="133"/>
                      <a:pt x="12560" y="97"/>
                    </a:cubicBezTo>
                    <a:cubicBezTo>
                      <a:pt x="12837" y="165"/>
                      <a:pt x="13137" y="165"/>
                      <a:pt x="13363" y="366"/>
                    </a:cubicBezTo>
                    <a:cubicBezTo>
                      <a:pt x="13521" y="507"/>
                      <a:pt x="13695" y="596"/>
                      <a:pt x="13889" y="660"/>
                    </a:cubicBezTo>
                    <a:cubicBezTo>
                      <a:pt x="14260" y="785"/>
                      <a:pt x="14545" y="1022"/>
                      <a:pt x="14743" y="1368"/>
                    </a:cubicBezTo>
                    <a:cubicBezTo>
                      <a:pt x="14830" y="1517"/>
                      <a:pt x="14929" y="1650"/>
                      <a:pt x="15008" y="1807"/>
                    </a:cubicBezTo>
                    <a:cubicBezTo>
                      <a:pt x="15198" y="2173"/>
                      <a:pt x="15233" y="2571"/>
                      <a:pt x="15316" y="2962"/>
                    </a:cubicBezTo>
                    <a:cubicBezTo>
                      <a:pt x="15221" y="2873"/>
                      <a:pt x="15162" y="2756"/>
                      <a:pt x="15122" y="2636"/>
                    </a:cubicBezTo>
                    <a:cubicBezTo>
                      <a:pt x="15134" y="2583"/>
                      <a:pt x="15126" y="2531"/>
                      <a:pt x="15114" y="2483"/>
                    </a:cubicBezTo>
                    <a:cubicBezTo>
                      <a:pt x="15027" y="2028"/>
                      <a:pt x="14822" y="1630"/>
                      <a:pt x="14549" y="1264"/>
                    </a:cubicBezTo>
                    <a:cubicBezTo>
                      <a:pt x="14331" y="974"/>
                      <a:pt x="14035" y="793"/>
                      <a:pt x="13675" y="676"/>
                    </a:cubicBezTo>
                    <a:cubicBezTo>
                      <a:pt x="13782" y="817"/>
                      <a:pt x="13896" y="914"/>
                      <a:pt x="14035" y="978"/>
                    </a:cubicBezTo>
                    <a:cubicBezTo>
                      <a:pt x="14173" y="1038"/>
                      <a:pt x="14304" y="1115"/>
                      <a:pt x="14399" y="1235"/>
                    </a:cubicBezTo>
                    <a:cubicBezTo>
                      <a:pt x="14679" y="1602"/>
                      <a:pt x="14913" y="1992"/>
                      <a:pt x="15031" y="2447"/>
                    </a:cubicBezTo>
                    <a:cubicBezTo>
                      <a:pt x="15020" y="2479"/>
                      <a:pt x="15071" y="2531"/>
                      <a:pt x="15004" y="2547"/>
                    </a:cubicBezTo>
                    <a:cubicBezTo>
                      <a:pt x="15008" y="2567"/>
                      <a:pt x="15004" y="2591"/>
                      <a:pt x="15012" y="2608"/>
                    </a:cubicBezTo>
                    <a:cubicBezTo>
                      <a:pt x="15142" y="2893"/>
                      <a:pt x="15300" y="3171"/>
                      <a:pt x="15403" y="3493"/>
                    </a:cubicBezTo>
                    <a:cubicBezTo>
                      <a:pt x="15443" y="3360"/>
                      <a:pt x="15356" y="3259"/>
                      <a:pt x="15391" y="3151"/>
                    </a:cubicBezTo>
                    <a:cubicBezTo>
                      <a:pt x="15360" y="3155"/>
                      <a:pt x="15364" y="3131"/>
                      <a:pt x="15364" y="3111"/>
                    </a:cubicBezTo>
                    <a:cubicBezTo>
                      <a:pt x="15372" y="3123"/>
                      <a:pt x="15383" y="3139"/>
                      <a:pt x="15391" y="3151"/>
                    </a:cubicBezTo>
                    <a:cubicBezTo>
                      <a:pt x="15391" y="3151"/>
                      <a:pt x="15391" y="3151"/>
                      <a:pt x="15391" y="3151"/>
                    </a:cubicBezTo>
                    <a:cubicBezTo>
                      <a:pt x="15498" y="3271"/>
                      <a:pt x="15526" y="3428"/>
                      <a:pt x="15549" y="3581"/>
                    </a:cubicBezTo>
                    <a:cubicBezTo>
                      <a:pt x="15644" y="4185"/>
                      <a:pt x="15636" y="4780"/>
                      <a:pt x="15340" y="5336"/>
                    </a:cubicBezTo>
                    <a:cubicBezTo>
                      <a:pt x="15205" y="5585"/>
                      <a:pt x="15035" y="5811"/>
                      <a:pt x="14826" y="6004"/>
                    </a:cubicBezTo>
                    <a:cubicBezTo>
                      <a:pt x="14976" y="5698"/>
                      <a:pt x="15107" y="5380"/>
                      <a:pt x="15126" y="5038"/>
                    </a:cubicBezTo>
                    <a:cubicBezTo>
                      <a:pt x="15146" y="4696"/>
                      <a:pt x="15087" y="4366"/>
                      <a:pt x="14897" y="4072"/>
                    </a:cubicBezTo>
                    <a:cubicBezTo>
                      <a:pt x="14996" y="4322"/>
                      <a:pt x="15031" y="4583"/>
                      <a:pt x="15035" y="4849"/>
                    </a:cubicBezTo>
                    <a:cubicBezTo>
                      <a:pt x="15091" y="4865"/>
                      <a:pt x="15063" y="4797"/>
                      <a:pt x="15107" y="4788"/>
                    </a:cubicBezTo>
                    <a:cubicBezTo>
                      <a:pt x="15114" y="5143"/>
                      <a:pt x="15079" y="5493"/>
                      <a:pt x="14861" y="5770"/>
                    </a:cubicBezTo>
                    <a:cubicBezTo>
                      <a:pt x="14723" y="5947"/>
                      <a:pt x="14676" y="6124"/>
                      <a:pt x="14660" y="6330"/>
                    </a:cubicBezTo>
                    <a:cubicBezTo>
                      <a:pt x="14608" y="6925"/>
                      <a:pt x="14375" y="7448"/>
                      <a:pt x="14003" y="7903"/>
                    </a:cubicBezTo>
                    <a:cubicBezTo>
                      <a:pt x="13730" y="8237"/>
                      <a:pt x="13580" y="8635"/>
                      <a:pt x="13386" y="9014"/>
                    </a:cubicBezTo>
                    <a:cubicBezTo>
                      <a:pt x="13367" y="9054"/>
                      <a:pt x="13378" y="9074"/>
                      <a:pt x="13406" y="9102"/>
                    </a:cubicBezTo>
                    <a:cubicBezTo>
                      <a:pt x="13473" y="9162"/>
                      <a:pt x="13533" y="9231"/>
                      <a:pt x="13612" y="9279"/>
                    </a:cubicBezTo>
                    <a:cubicBezTo>
                      <a:pt x="13580" y="9303"/>
                      <a:pt x="13560" y="9368"/>
                      <a:pt x="13509" y="9299"/>
                    </a:cubicBezTo>
                    <a:cubicBezTo>
                      <a:pt x="13485" y="9267"/>
                      <a:pt x="13442" y="9243"/>
                      <a:pt x="13414" y="9211"/>
                    </a:cubicBezTo>
                    <a:cubicBezTo>
                      <a:pt x="13359" y="9150"/>
                      <a:pt x="13319" y="9134"/>
                      <a:pt x="13256" y="9215"/>
                    </a:cubicBezTo>
                    <a:cubicBezTo>
                      <a:pt x="13117" y="9392"/>
                      <a:pt x="13109" y="9388"/>
                      <a:pt x="13236" y="9573"/>
                    </a:cubicBezTo>
                    <a:cubicBezTo>
                      <a:pt x="13268" y="9617"/>
                      <a:pt x="13280" y="9690"/>
                      <a:pt x="13347" y="9690"/>
                    </a:cubicBezTo>
                    <a:cubicBezTo>
                      <a:pt x="13608" y="9685"/>
                      <a:pt x="13861" y="9742"/>
                      <a:pt x="14118" y="9786"/>
                    </a:cubicBezTo>
                    <a:cubicBezTo>
                      <a:pt x="14146" y="9790"/>
                      <a:pt x="14161" y="9830"/>
                      <a:pt x="14201" y="9810"/>
                    </a:cubicBezTo>
                    <a:cubicBezTo>
                      <a:pt x="14165" y="9770"/>
                      <a:pt x="14130" y="9734"/>
                      <a:pt x="14078" y="9714"/>
                    </a:cubicBezTo>
                    <a:cubicBezTo>
                      <a:pt x="14078" y="9714"/>
                      <a:pt x="14074" y="9710"/>
                      <a:pt x="14074" y="9710"/>
                    </a:cubicBezTo>
                    <a:cubicBezTo>
                      <a:pt x="14063" y="9633"/>
                      <a:pt x="13983" y="9605"/>
                      <a:pt x="13940" y="9521"/>
                    </a:cubicBezTo>
                    <a:cubicBezTo>
                      <a:pt x="14047" y="9585"/>
                      <a:pt x="14134" y="9637"/>
                      <a:pt x="14221" y="9694"/>
                    </a:cubicBezTo>
                    <a:cubicBezTo>
                      <a:pt x="14201" y="9750"/>
                      <a:pt x="14225" y="9778"/>
                      <a:pt x="14276" y="9798"/>
                    </a:cubicBezTo>
                    <a:cubicBezTo>
                      <a:pt x="14339" y="9826"/>
                      <a:pt x="14399" y="9859"/>
                      <a:pt x="14458" y="9895"/>
                    </a:cubicBezTo>
                    <a:cubicBezTo>
                      <a:pt x="14486" y="9915"/>
                      <a:pt x="14517" y="9931"/>
                      <a:pt x="14513" y="9983"/>
                    </a:cubicBezTo>
                    <a:cubicBezTo>
                      <a:pt x="14505" y="10172"/>
                      <a:pt x="14513" y="10357"/>
                      <a:pt x="14502" y="10547"/>
                    </a:cubicBezTo>
                    <a:cubicBezTo>
                      <a:pt x="14474" y="11029"/>
                      <a:pt x="14383" y="11492"/>
                      <a:pt x="14067" y="11878"/>
                    </a:cubicBezTo>
                    <a:cubicBezTo>
                      <a:pt x="14035" y="11915"/>
                      <a:pt x="14031" y="11955"/>
                      <a:pt x="14039" y="11999"/>
                    </a:cubicBezTo>
                    <a:cubicBezTo>
                      <a:pt x="14126" y="12583"/>
                      <a:pt x="14181" y="13170"/>
                      <a:pt x="14233" y="13754"/>
                    </a:cubicBezTo>
                    <a:cubicBezTo>
                      <a:pt x="14296" y="14466"/>
                      <a:pt x="14335" y="15182"/>
                      <a:pt x="14379" y="15894"/>
                    </a:cubicBezTo>
                    <a:cubicBezTo>
                      <a:pt x="14383" y="15935"/>
                      <a:pt x="14403" y="15983"/>
                      <a:pt x="14359" y="16015"/>
                    </a:cubicBezTo>
                    <a:cubicBezTo>
                      <a:pt x="14217" y="14675"/>
                      <a:pt x="14086" y="13331"/>
                      <a:pt x="13916" y="11991"/>
                    </a:cubicBezTo>
                    <a:cubicBezTo>
                      <a:pt x="13877" y="12003"/>
                      <a:pt x="13873" y="12031"/>
                      <a:pt x="13869" y="12056"/>
                    </a:cubicBezTo>
                    <a:cubicBezTo>
                      <a:pt x="13837" y="12265"/>
                      <a:pt x="13825" y="12269"/>
                      <a:pt x="13620" y="12313"/>
                    </a:cubicBezTo>
                    <a:cubicBezTo>
                      <a:pt x="13323" y="12373"/>
                      <a:pt x="13022" y="12365"/>
                      <a:pt x="12722" y="12365"/>
                    </a:cubicBezTo>
                    <a:cubicBezTo>
                      <a:pt x="12453" y="12365"/>
                      <a:pt x="12184" y="12333"/>
                      <a:pt x="11923" y="12261"/>
                    </a:cubicBezTo>
                    <a:cubicBezTo>
                      <a:pt x="11812" y="12233"/>
                      <a:pt x="11721" y="12188"/>
                      <a:pt x="11725" y="12047"/>
                    </a:cubicBezTo>
                    <a:cubicBezTo>
                      <a:pt x="11725" y="12027"/>
                      <a:pt x="11729" y="12003"/>
                      <a:pt x="11694" y="11991"/>
                    </a:cubicBezTo>
                    <a:cubicBezTo>
                      <a:pt x="11587" y="11947"/>
                      <a:pt x="11508" y="11854"/>
                      <a:pt x="11464" y="11754"/>
                    </a:cubicBezTo>
                    <a:cubicBezTo>
                      <a:pt x="11366" y="11532"/>
                      <a:pt x="11192" y="11432"/>
                      <a:pt x="10978" y="11355"/>
                    </a:cubicBezTo>
                    <a:cubicBezTo>
                      <a:pt x="10725" y="11267"/>
                      <a:pt x="10511" y="11106"/>
                      <a:pt x="10282" y="10973"/>
                    </a:cubicBezTo>
                    <a:cubicBezTo>
                      <a:pt x="10282" y="10989"/>
                      <a:pt x="10274" y="10997"/>
                      <a:pt x="10258" y="11001"/>
                    </a:cubicBezTo>
                    <a:cubicBezTo>
                      <a:pt x="10250" y="11009"/>
                      <a:pt x="10238" y="11021"/>
                      <a:pt x="10238" y="11021"/>
                    </a:cubicBezTo>
                    <a:cubicBezTo>
                      <a:pt x="10215" y="11009"/>
                      <a:pt x="10234" y="10997"/>
                      <a:pt x="10242" y="10985"/>
                    </a:cubicBezTo>
                    <a:lnTo>
                      <a:pt x="10242" y="10985"/>
                    </a:lnTo>
                    <a:cubicBezTo>
                      <a:pt x="10250" y="10977"/>
                      <a:pt x="10258" y="10969"/>
                      <a:pt x="10270" y="10957"/>
                    </a:cubicBezTo>
                    <a:lnTo>
                      <a:pt x="10270" y="10957"/>
                    </a:lnTo>
                    <a:cubicBezTo>
                      <a:pt x="10357" y="10877"/>
                      <a:pt x="10408" y="10949"/>
                      <a:pt x="10480" y="10993"/>
                    </a:cubicBezTo>
                    <a:cubicBezTo>
                      <a:pt x="10733" y="11142"/>
                      <a:pt x="10994" y="11279"/>
                      <a:pt x="11279" y="11432"/>
                    </a:cubicBezTo>
                    <a:cubicBezTo>
                      <a:pt x="11223" y="11291"/>
                      <a:pt x="11192" y="11174"/>
                      <a:pt x="11180" y="11050"/>
                    </a:cubicBezTo>
                    <a:cubicBezTo>
                      <a:pt x="11168" y="10937"/>
                      <a:pt x="11112" y="10881"/>
                      <a:pt x="10998" y="10860"/>
                    </a:cubicBezTo>
                    <a:cubicBezTo>
                      <a:pt x="10875" y="10840"/>
                      <a:pt x="10760" y="10784"/>
                      <a:pt x="10642" y="10748"/>
                    </a:cubicBezTo>
                    <a:cubicBezTo>
                      <a:pt x="10555" y="10724"/>
                      <a:pt x="10464" y="10679"/>
                      <a:pt x="10373" y="10716"/>
                    </a:cubicBezTo>
                    <a:cubicBezTo>
                      <a:pt x="10167" y="10796"/>
                      <a:pt x="9962" y="10881"/>
                      <a:pt x="9756" y="10973"/>
                    </a:cubicBezTo>
                    <a:cubicBezTo>
                      <a:pt x="9582" y="11054"/>
                      <a:pt x="9448" y="11166"/>
                      <a:pt x="9483" y="11396"/>
                    </a:cubicBezTo>
                    <a:cubicBezTo>
                      <a:pt x="9424" y="11202"/>
                      <a:pt x="9475" y="11078"/>
                      <a:pt x="9669" y="10969"/>
                    </a:cubicBezTo>
                    <a:cubicBezTo>
                      <a:pt x="9879" y="10848"/>
                      <a:pt x="10104" y="10772"/>
                      <a:pt x="10325" y="10683"/>
                    </a:cubicBezTo>
                    <a:cubicBezTo>
                      <a:pt x="10416" y="10647"/>
                      <a:pt x="10507" y="10643"/>
                      <a:pt x="10602" y="10679"/>
                    </a:cubicBezTo>
                    <a:cubicBezTo>
                      <a:pt x="10828" y="10760"/>
                      <a:pt x="11053" y="10836"/>
                      <a:pt x="11279" y="10913"/>
                    </a:cubicBezTo>
                    <a:cubicBezTo>
                      <a:pt x="11199" y="10913"/>
                      <a:pt x="11219" y="10961"/>
                      <a:pt x="11227" y="11013"/>
                    </a:cubicBezTo>
                    <a:cubicBezTo>
                      <a:pt x="11271" y="11367"/>
                      <a:pt x="11437" y="11661"/>
                      <a:pt x="11670" y="11919"/>
                    </a:cubicBezTo>
                    <a:cubicBezTo>
                      <a:pt x="11686" y="11935"/>
                      <a:pt x="11698" y="11979"/>
                      <a:pt x="11757" y="11943"/>
                    </a:cubicBezTo>
                    <a:cubicBezTo>
                      <a:pt x="11512" y="11641"/>
                      <a:pt x="11385" y="11287"/>
                      <a:pt x="11294" y="10913"/>
                    </a:cubicBezTo>
                    <a:cubicBezTo>
                      <a:pt x="11381" y="10901"/>
                      <a:pt x="11472" y="10893"/>
                      <a:pt x="11555" y="10852"/>
                    </a:cubicBezTo>
                    <a:cubicBezTo>
                      <a:pt x="11603" y="10828"/>
                      <a:pt x="11678" y="10752"/>
                      <a:pt x="11619" y="10724"/>
                    </a:cubicBezTo>
                    <a:cubicBezTo>
                      <a:pt x="11460" y="10655"/>
                      <a:pt x="11425" y="10478"/>
                      <a:pt x="11290" y="10398"/>
                    </a:cubicBezTo>
                    <a:cubicBezTo>
                      <a:pt x="11290" y="10398"/>
                      <a:pt x="11290" y="10398"/>
                      <a:pt x="11290" y="10398"/>
                    </a:cubicBezTo>
                    <a:cubicBezTo>
                      <a:pt x="11215" y="10378"/>
                      <a:pt x="11152" y="10329"/>
                      <a:pt x="11089" y="10289"/>
                    </a:cubicBezTo>
                    <a:cubicBezTo>
                      <a:pt x="10729" y="10044"/>
                      <a:pt x="10377" y="10015"/>
                      <a:pt x="9993" y="10249"/>
                    </a:cubicBezTo>
                    <a:cubicBezTo>
                      <a:pt x="9689" y="10434"/>
                      <a:pt x="9341" y="10535"/>
                      <a:pt x="9005" y="10643"/>
                    </a:cubicBezTo>
                    <a:cubicBezTo>
                      <a:pt x="9475" y="10394"/>
                      <a:pt x="9954" y="10172"/>
                      <a:pt x="10448" y="9987"/>
                    </a:cubicBezTo>
                    <a:cubicBezTo>
                      <a:pt x="10195" y="9875"/>
                      <a:pt x="9942" y="9794"/>
                      <a:pt x="9665" y="9939"/>
                    </a:cubicBezTo>
                    <a:cubicBezTo>
                      <a:pt x="9408" y="10076"/>
                      <a:pt x="9131" y="10168"/>
                      <a:pt x="8858" y="10261"/>
                    </a:cubicBezTo>
                    <a:cubicBezTo>
                      <a:pt x="8799" y="10281"/>
                      <a:pt x="8748" y="10329"/>
                      <a:pt x="8661" y="10301"/>
                    </a:cubicBezTo>
                    <a:cubicBezTo>
                      <a:pt x="9009" y="10148"/>
                      <a:pt x="9345" y="10003"/>
                      <a:pt x="9681" y="9859"/>
                    </a:cubicBezTo>
                    <a:cubicBezTo>
                      <a:pt x="9867" y="9778"/>
                      <a:pt x="10053" y="9762"/>
                      <a:pt x="10242" y="9846"/>
                    </a:cubicBezTo>
                    <a:cubicBezTo>
                      <a:pt x="10468" y="9943"/>
                      <a:pt x="10693" y="10036"/>
                      <a:pt x="10915" y="10132"/>
                    </a:cubicBezTo>
                    <a:cubicBezTo>
                      <a:pt x="11006" y="10172"/>
                      <a:pt x="11116" y="10273"/>
                      <a:pt x="11176" y="10249"/>
                    </a:cubicBezTo>
                    <a:cubicBezTo>
                      <a:pt x="11263" y="10213"/>
                      <a:pt x="11207" y="10060"/>
                      <a:pt x="11247" y="9967"/>
                    </a:cubicBezTo>
                    <a:cubicBezTo>
                      <a:pt x="11279" y="9891"/>
                      <a:pt x="11279" y="9830"/>
                      <a:pt x="11219" y="9770"/>
                    </a:cubicBezTo>
                    <a:cubicBezTo>
                      <a:pt x="11219" y="9770"/>
                      <a:pt x="11219" y="9770"/>
                      <a:pt x="11219" y="9770"/>
                    </a:cubicBezTo>
                    <a:cubicBezTo>
                      <a:pt x="10978" y="9593"/>
                      <a:pt x="10713" y="9476"/>
                      <a:pt x="10428" y="9392"/>
                    </a:cubicBezTo>
                    <a:cubicBezTo>
                      <a:pt x="10207" y="9327"/>
                      <a:pt x="9993" y="9331"/>
                      <a:pt x="9780" y="9420"/>
                    </a:cubicBezTo>
                    <a:cubicBezTo>
                      <a:pt x="9554" y="9512"/>
                      <a:pt x="9325" y="9593"/>
                      <a:pt x="9096" y="9673"/>
                    </a:cubicBezTo>
                    <a:cubicBezTo>
                      <a:pt x="8854" y="9754"/>
                      <a:pt x="8613" y="9830"/>
                      <a:pt x="8372" y="9907"/>
                    </a:cubicBezTo>
                    <a:cubicBezTo>
                      <a:pt x="8819" y="9681"/>
                      <a:pt x="9285" y="9516"/>
                      <a:pt x="9752" y="9352"/>
                    </a:cubicBezTo>
                    <a:cubicBezTo>
                      <a:pt x="10136" y="9211"/>
                      <a:pt x="10531" y="9098"/>
                      <a:pt x="10899" y="8913"/>
                    </a:cubicBezTo>
                    <a:cubicBezTo>
                      <a:pt x="11057" y="8832"/>
                      <a:pt x="11132" y="8712"/>
                      <a:pt x="11156" y="8539"/>
                    </a:cubicBezTo>
                    <a:cubicBezTo>
                      <a:pt x="10934" y="8663"/>
                      <a:pt x="10820" y="8663"/>
                      <a:pt x="10673" y="8543"/>
                    </a:cubicBezTo>
                    <a:cubicBezTo>
                      <a:pt x="10673" y="8543"/>
                      <a:pt x="10673" y="8543"/>
                      <a:pt x="10673" y="8543"/>
                    </a:cubicBezTo>
                    <a:cubicBezTo>
                      <a:pt x="10610" y="8515"/>
                      <a:pt x="10543" y="8515"/>
                      <a:pt x="10476" y="8511"/>
                    </a:cubicBezTo>
                    <a:cubicBezTo>
                      <a:pt x="10270" y="8502"/>
                      <a:pt x="10068" y="8555"/>
                      <a:pt x="9867" y="8579"/>
                    </a:cubicBezTo>
                    <a:cubicBezTo>
                      <a:pt x="9531" y="8619"/>
                      <a:pt x="9258" y="8780"/>
                      <a:pt x="9024" y="9022"/>
                    </a:cubicBezTo>
                    <a:cubicBezTo>
                      <a:pt x="8862" y="9187"/>
                      <a:pt x="8684" y="9335"/>
                      <a:pt x="8487" y="9456"/>
                    </a:cubicBezTo>
                    <a:cubicBezTo>
                      <a:pt x="8479" y="9464"/>
                      <a:pt x="8471" y="9472"/>
                      <a:pt x="8463" y="9480"/>
                    </a:cubicBezTo>
                    <a:cubicBezTo>
                      <a:pt x="8463" y="9480"/>
                      <a:pt x="8463" y="9480"/>
                      <a:pt x="8463" y="9480"/>
                    </a:cubicBezTo>
                    <a:cubicBezTo>
                      <a:pt x="8443" y="9504"/>
                      <a:pt x="8419" y="9508"/>
                      <a:pt x="8392" y="9504"/>
                    </a:cubicBezTo>
                    <a:cubicBezTo>
                      <a:pt x="8404" y="9468"/>
                      <a:pt x="8435" y="9484"/>
                      <a:pt x="8463" y="9480"/>
                    </a:cubicBezTo>
                    <a:cubicBezTo>
                      <a:pt x="8459" y="9456"/>
                      <a:pt x="8467" y="9452"/>
                      <a:pt x="8491" y="9452"/>
                    </a:cubicBezTo>
                    <a:cubicBezTo>
                      <a:pt x="8487" y="9404"/>
                      <a:pt x="8530" y="9392"/>
                      <a:pt x="8558" y="9372"/>
                    </a:cubicBezTo>
                    <a:cubicBezTo>
                      <a:pt x="8799" y="9170"/>
                      <a:pt x="9036" y="8965"/>
                      <a:pt x="9262" y="8748"/>
                    </a:cubicBezTo>
                    <a:cubicBezTo>
                      <a:pt x="9353" y="8684"/>
                      <a:pt x="9448" y="8627"/>
                      <a:pt x="9554" y="8591"/>
                    </a:cubicBezTo>
                    <a:cubicBezTo>
                      <a:pt x="9578" y="8583"/>
                      <a:pt x="9629" y="8583"/>
                      <a:pt x="9606" y="8539"/>
                    </a:cubicBezTo>
                    <a:cubicBezTo>
                      <a:pt x="9566" y="8466"/>
                      <a:pt x="9554" y="8370"/>
                      <a:pt x="9451" y="8354"/>
                    </a:cubicBezTo>
                    <a:cubicBezTo>
                      <a:pt x="9317" y="8265"/>
                      <a:pt x="9238" y="8382"/>
                      <a:pt x="9159" y="8450"/>
                    </a:cubicBezTo>
                    <a:cubicBezTo>
                      <a:pt x="9107" y="8490"/>
                      <a:pt x="9080" y="8494"/>
                      <a:pt x="9028" y="8474"/>
                    </a:cubicBezTo>
                    <a:cubicBezTo>
                      <a:pt x="8842" y="8402"/>
                      <a:pt x="8661" y="8317"/>
                      <a:pt x="8498" y="8197"/>
                    </a:cubicBezTo>
                    <a:cubicBezTo>
                      <a:pt x="8498" y="8181"/>
                      <a:pt x="8487" y="8173"/>
                      <a:pt x="8471" y="8168"/>
                    </a:cubicBezTo>
                    <a:cubicBezTo>
                      <a:pt x="8471" y="8152"/>
                      <a:pt x="8463" y="8144"/>
                      <a:pt x="8443" y="8144"/>
                    </a:cubicBezTo>
                    <a:cubicBezTo>
                      <a:pt x="8443" y="8128"/>
                      <a:pt x="8431" y="8120"/>
                      <a:pt x="8415" y="8120"/>
                    </a:cubicBezTo>
                    <a:cubicBezTo>
                      <a:pt x="8407" y="8092"/>
                      <a:pt x="8396" y="8072"/>
                      <a:pt x="8364" y="8068"/>
                    </a:cubicBezTo>
                    <a:cubicBezTo>
                      <a:pt x="8360" y="8032"/>
                      <a:pt x="8336" y="8012"/>
                      <a:pt x="8309" y="7991"/>
                    </a:cubicBezTo>
                    <a:cubicBezTo>
                      <a:pt x="8305" y="7971"/>
                      <a:pt x="8297" y="7959"/>
                      <a:pt x="8277" y="7955"/>
                    </a:cubicBezTo>
                    <a:cubicBezTo>
                      <a:pt x="8119" y="7698"/>
                      <a:pt x="8067" y="7408"/>
                      <a:pt x="8052" y="7110"/>
                    </a:cubicBezTo>
                    <a:cubicBezTo>
                      <a:pt x="8040" y="6861"/>
                      <a:pt x="8032" y="6615"/>
                      <a:pt x="8036" y="6366"/>
                    </a:cubicBezTo>
                    <a:cubicBezTo>
                      <a:pt x="8040" y="6205"/>
                      <a:pt x="7976" y="6060"/>
                      <a:pt x="7909" y="5919"/>
                    </a:cubicBezTo>
                    <a:cubicBezTo>
                      <a:pt x="7862" y="5823"/>
                      <a:pt x="7806" y="5730"/>
                      <a:pt x="7783" y="5625"/>
                    </a:cubicBezTo>
                    <a:cubicBezTo>
                      <a:pt x="7316" y="5911"/>
                      <a:pt x="7110" y="6531"/>
                      <a:pt x="7288" y="7102"/>
                    </a:cubicBezTo>
                    <a:cubicBezTo>
                      <a:pt x="7320" y="7203"/>
                      <a:pt x="7363" y="7299"/>
                      <a:pt x="7407" y="7408"/>
                    </a:cubicBezTo>
                    <a:cubicBezTo>
                      <a:pt x="7288" y="7275"/>
                      <a:pt x="7197" y="7054"/>
                      <a:pt x="7134" y="6740"/>
                    </a:cubicBezTo>
                    <a:cubicBezTo>
                      <a:pt x="7099" y="6845"/>
                      <a:pt x="7182" y="6937"/>
                      <a:pt x="7134" y="7046"/>
                    </a:cubicBezTo>
                    <a:cubicBezTo>
                      <a:pt x="6984" y="6487"/>
                      <a:pt x="7059" y="5992"/>
                      <a:pt x="7502" y="5605"/>
                    </a:cubicBezTo>
                    <a:cubicBezTo>
                      <a:pt x="7624" y="5460"/>
                      <a:pt x="7652" y="5368"/>
                      <a:pt x="7581" y="5199"/>
                    </a:cubicBezTo>
                    <a:close/>
                    <a:moveTo>
                      <a:pt x="8894" y="8177"/>
                    </a:moveTo>
                    <a:cubicBezTo>
                      <a:pt x="8763" y="7987"/>
                      <a:pt x="8665" y="7778"/>
                      <a:pt x="8542" y="7581"/>
                    </a:cubicBezTo>
                    <a:cubicBezTo>
                      <a:pt x="8621" y="7802"/>
                      <a:pt x="8736" y="8004"/>
                      <a:pt x="8894" y="8177"/>
                    </a:cubicBezTo>
                    <a:close/>
                    <a:moveTo>
                      <a:pt x="10571" y="8366"/>
                    </a:moveTo>
                    <a:cubicBezTo>
                      <a:pt x="10563" y="8313"/>
                      <a:pt x="10503" y="8301"/>
                      <a:pt x="10515" y="8253"/>
                    </a:cubicBezTo>
                    <a:cubicBezTo>
                      <a:pt x="10440" y="8229"/>
                      <a:pt x="10401" y="8177"/>
                      <a:pt x="10389" y="8096"/>
                    </a:cubicBezTo>
                    <a:cubicBezTo>
                      <a:pt x="10345" y="8108"/>
                      <a:pt x="10345" y="8072"/>
                      <a:pt x="10337" y="8044"/>
                    </a:cubicBezTo>
                    <a:cubicBezTo>
                      <a:pt x="10310" y="8040"/>
                      <a:pt x="10302" y="8016"/>
                      <a:pt x="10286" y="7995"/>
                    </a:cubicBezTo>
                    <a:cubicBezTo>
                      <a:pt x="10025" y="7641"/>
                      <a:pt x="9910" y="7223"/>
                      <a:pt x="9780" y="6812"/>
                    </a:cubicBezTo>
                    <a:cubicBezTo>
                      <a:pt x="9736" y="6676"/>
                      <a:pt x="9732" y="6527"/>
                      <a:pt x="9701" y="6386"/>
                    </a:cubicBezTo>
                    <a:cubicBezTo>
                      <a:pt x="9697" y="6362"/>
                      <a:pt x="9720" y="6293"/>
                      <a:pt x="9649" y="6309"/>
                    </a:cubicBezTo>
                    <a:cubicBezTo>
                      <a:pt x="9598" y="6322"/>
                      <a:pt x="9590" y="6362"/>
                      <a:pt x="9594" y="6410"/>
                    </a:cubicBezTo>
                    <a:cubicBezTo>
                      <a:pt x="9618" y="6611"/>
                      <a:pt x="9626" y="6816"/>
                      <a:pt x="9645" y="7022"/>
                    </a:cubicBezTo>
                    <a:cubicBezTo>
                      <a:pt x="9673" y="7336"/>
                      <a:pt x="9669" y="7645"/>
                      <a:pt x="9653" y="7959"/>
                    </a:cubicBezTo>
                    <a:cubicBezTo>
                      <a:pt x="9645" y="8092"/>
                      <a:pt x="9618" y="8229"/>
                      <a:pt x="9618" y="8362"/>
                    </a:cubicBezTo>
                    <a:cubicBezTo>
                      <a:pt x="9618" y="8527"/>
                      <a:pt x="9645" y="8543"/>
                      <a:pt x="9796" y="8502"/>
                    </a:cubicBezTo>
                    <a:cubicBezTo>
                      <a:pt x="9823" y="8494"/>
                      <a:pt x="9855" y="8490"/>
                      <a:pt x="9883" y="8482"/>
                    </a:cubicBezTo>
                    <a:cubicBezTo>
                      <a:pt x="10112" y="8446"/>
                      <a:pt x="10341" y="8406"/>
                      <a:pt x="10571" y="8366"/>
                    </a:cubicBezTo>
                    <a:close/>
                    <a:moveTo>
                      <a:pt x="11128" y="8442"/>
                    </a:moveTo>
                    <a:cubicBezTo>
                      <a:pt x="11120" y="8414"/>
                      <a:pt x="11093" y="8410"/>
                      <a:pt x="11065" y="8410"/>
                    </a:cubicBezTo>
                    <a:cubicBezTo>
                      <a:pt x="10946" y="8410"/>
                      <a:pt x="10832" y="8434"/>
                      <a:pt x="10713" y="8458"/>
                    </a:cubicBezTo>
                    <a:cubicBezTo>
                      <a:pt x="10670" y="8466"/>
                      <a:pt x="10681" y="8494"/>
                      <a:pt x="10673" y="8515"/>
                    </a:cubicBezTo>
                    <a:cubicBezTo>
                      <a:pt x="10709" y="8498"/>
                      <a:pt x="10733" y="8535"/>
                      <a:pt x="10757" y="8547"/>
                    </a:cubicBezTo>
                    <a:cubicBezTo>
                      <a:pt x="10875" y="8595"/>
                      <a:pt x="10982" y="8551"/>
                      <a:pt x="11085" y="8502"/>
                    </a:cubicBezTo>
                    <a:cubicBezTo>
                      <a:pt x="11108" y="8490"/>
                      <a:pt x="11136" y="8470"/>
                      <a:pt x="11128" y="8442"/>
                    </a:cubicBezTo>
                    <a:close/>
                    <a:moveTo>
                      <a:pt x="11524" y="9778"/>
                    </a:moveTo>
                    <a:cubicBezTo>
                      <a:pt x="11686" y="9742"/>
                      <a:pt x="11848" y="9710"/>
                      <a:pt x="12014" y="9694"/>
                    </a:cubicBezTo>
                    <a:cubicBezTo>
                      <a:pt x="12267" y="9665"/>
                      <a:pt x="12524" y="9649"/>
                      <a:pt x="12789" y="9645"/>
                    </a:cubicBezTo>
                    <a:cubicBezTo>
                      <a:pt x="12785" y="9569"/>
                      <a:pt x="12781" y="9533"/>
                      <a:pt x="12781" y="9492"/>
                    </a:cubicBezTo>
                    <a:cubicBezTo>
                      <a:pt x="12469" y="9569"/>
                      <a:pt x="12180" y="9521"/>
                      <a:pt x="11903" y="9392"/>
                    </a:cubicBezTo>
                    <a:cubicBezTo>
                      <a:pt x="11630" y="9263"/>
                      <a:pt x="11389" y="9082"/>
                      <a:pt x="11148" y="8901"/>
                    </a:cubicBezTo>
                    <a:cubicBezTo>
                      <a:pt x="11097" y="8865"/>
                      <a:pt x="11065" y="8853"/>
                      <a:pt x="11006" y="8897"/>
                    </a:cubicBezTo>
                    <a:cubicBezTo>
                      <a:pt x="10871" y="8997"/>
                      <a:pt x="10717" y="9066"/>
                      <a:pt x="10563" y="9126"/>
                    </a:cubicBezTo>
                    <a:cubicBezTo>
                      <a:pt x="10436" y="9174"/>
                      <a:pt x="10306" y="9219"/>
                      <a:pt x="10171" y="9267"/>
                    </a:cubicBezTo>
                    <a:cubicBezTo>
                      <a:pt x="10551" y="9311"/>
                      <a:pt x="10879" y="9456"/>
                      <a:pt x="11180" y="9677"/>
                    </a:cubicBezTo>
                    <a:cubicBezTo>
                      <a:pt x="11195" y="9690"/>
                      <a:pt x="11243" y="9702"/>
                      <a:pt x="11235" y="9734"/>
                    </a:cubicBezTo>
                    <a:cubicBezTo>
                      <a:pt x="11243" y="9730"/>
                      <a:pt x="11247" y="9734"/>
                      <a:pt x="11255" y="9738"/>
                    </a:cubicBezTo>
                    <a:cubicBezTo>
                      <a:pt x="11330" y="9814"/>
                      <a:pt x="11421" y="9802"/>
                      <a:pt x="11524" y="9778"/>
                    </a:cubicBezTo>
                    <a:close/>
                    <a:moveTo>
                      <a:pt x="11895" y="9814"/>
                    </a:moveTo>
                    <a:cubicBezTo>
                      <a:pt x="11717" y="9834"/>
                      <a:pt x="11547" y="9903"/>
                      <a:pt x="11362" y="9875"/>
                    </a:cubicBezTo>
                    <a:cubicBezTo>
                      <a:pt x="11358" y="9871"/>
                      <a:pt x="11354" y="9867"/>
                      <a:pt x="11350" y="9867"/>
                    </a:cubicBezTo>
                    <a:cubicBezTo>
                      <a:pt x="11346" y="9867"/>
                      <a:pt x="11338" y="9867"/>
                      <a:pt x="11338" y="9871"/>
                    </a:cubicBezTo>
                    <a:cubicBezTo>
                      <a:pt x="11298" y="10040"/>
                      <a:pt x="11251" y="10205"/>
                      <a:pt x="11286" y="10378"/>
                    </a:cubicBezTo>
                    <a:cubicBezTo>
                      <a:pt x="11330" y="10378"/>
                      <a:pt x="11366" y="10370"/>
                      <a:pt x="11362" y="10305"/>
                    </a:cubicBezTo>
                    <a:cubicBezTo>
                      <a:pt x="11358" y="10249"/>
                      <a:pt x="11366" y="10192"/>
                      <a:pt x="11369" y="10136"/>
                    </a:cubicBezTo>
                    <a:cubicBezTo>
                      <a:pt x="11373" y="10108"/>
                      <a:pt x="11373" y="10076"/>
                      <a:pt x="11413" y="10064"/>
                    </a:cubicBezTo>
                    <a:cubicBezTo>
                      <a:pt x="11551" y="10028"/>
                      <a:pt x="11773" y="10205"/>
                      <a:pt x="11777" y="10353"/>
                    </a:cubicBezTo>
                    <a:cubicBezTo>
                      <a:pt x="11777" y="10462"/>
                      <a:pt x="11753" y="10567"/>
                      <a:pt x="11769" y="10679"/>
                    </a:cubicBezTo>
                    <a:cubicBezTo>
                      <a:pt x="11777" y="10752"/>
                      <a:pt x="11753" y="10832"/>
                      <a:pt x="11658" y="10844"/>
                    </a:cubicBezTo>
                    <a:cubicBezTo>
                      <a:pt x="11603" y="10852"/>
                      <a:pt x="11603" y="10885"/>
                      <a:pt x="11607" y="10929"/>
                    </a:cubicBezTo>
                    <a:cubicBezTo>
                      <a:pt x="11638" y="11219"/>
                      <a:pt x="11725" y="11480"/>
                      <a:pt x="11919" y="11701"/>
                    </a:cubicBezTo>
                    <a:cubicBezTo>
                      <a:pt x="11978" y="11770"/>
                      <a:pt x="12034" y="11802"/>
                      <a:pt x="12125" y="11794"/>
                    </a:cubicBezTo>
                    <a:cubicBezTo>
                      <a:pt x="12532" y="11758"/>
                      <a:pt x="12943" y="11714"/>
                      <a:pt x="13343" y="11798"/>
                    </a:cubicBezTo>
                    <a:cubicBezTo>
                      <a:pt x="13647" y="11858"/>
                      <a:pt x="13809" y="11709"/>
                      <a:pt x="13968" y="11504"/>
                    </a:cubicBezTo>
                    <a:cubicBezTo>
                      <a:pt x="14011" y="11448"/>
                      <a:pt x="14039" y="11384"/>
                      <a:pt x="14078" y="11327"/>
                    </a:cubicBezTo>
                    <a:cubicBezTo>
                      <a:pt x="14118" y="11271"/>
                      <a:pt x="14130" y="11198"/>
                      <a:pt x="14193" y="11158"/>
                    </a:cubicBezTo>
                    <a:cubicBezTo>
                      <a:pt x="14189" y="11178"/>
                      <a:pt x="14193" y="11202"/>
                      <a:pt x="14185" y="11219"/>
                    </a:cubicBezTo>
                    <a:cubicBezTo>
                      <a:pt x="14126" y="11408"/>
                      <a:pt x="14019" y="11573"/>
                      <a:pt x="13908" y="11730"/>
                    </a:cubicBezTo>
                    <a:cubicBezTo>
                      <a:pt x="13881" y="11758"/>
                      <a:pt x="13849" y="11790"/>
                      <a:pt x="13821" y="11818"/>
                    </a:cubicBezTo>
                    <a:cubicBezTo>
                      <a:pt x="13766" y="11834"/>
                      <a:pt x="13774" y="11923"/>
                      <a:pt x="13675" y="11903"/>
                    </a:cubicBezTo>
                    <a:cubicBezTo>
                      <a:pt x="13074" y="11774"/>
                      <a:pt x="12473" y="11770"/>
                      <a:pt x="11868" y="11895"/>
                    </a:cubicBezTo>
                    <a:cubicBezTo>
                      <a:pt x="11812" y="11907"/>
                      <a:pt x="11785" y="11919"/>
                      <a:pt x="11781" y="11991"/>
                    </a:cubicBezTo>
                    <a:cubicBezTo>
                      <a:pt x="11773" y="12152"/>
                      <a:pt x="11868" y="12136"/>
                      <a:pt x="11967" y="12124"/>
                    </a:cubicBezTo>
                    <a:cubicBezTo>
                      <a:pt x="11963" y="12136"/>
                      <a:pt x="11959" y="12144"/>
                      <a:pt x="11951" y="12156"/>
                    </a:cubicBezTo>
                    <a:cubicBezTo>
                      <a:pt x="11951" y="12160"/>
                      <a:pt x="11943" y="12160"/>
                      <a:pt x="11939" y="12164"/>
                    </a:cubicBezTo>
                    <a:cubicBezTo>
                      <a:pt x="11935" y="12164"/>
                      <a:pt x="11927" y="12164"/>
                      <a:pt x="11919" y="12164"/>
                    </a:cubicBezTo>
                    <a:cubicBezTo>
                      <a:pt x="11927" y="12168"/>
                      <a:pt x="11935" y="12172"/>
                      <a:pt x="11943" y="12176"/>
                    </a:cubicBezTo>
                    <a:cubicBezTo>
                      <a:pt x="11963" y="12180"/>
                      <a:pt x="11986" y="12184"/>
                      <a:pt x="12006" y="12184"/>
                    </a:cubicBezTo>
                    <a:cubicBezTo>
                      <a:pt x="12453" y="12180"/>
                      <a:pt x="12896" y="12176"/>
                      <a:pt x="13343" y="12172"/>
                    </a:cubicBezTo>
                    <a:cubicBezTo>
                      <a:pt x="13351" y="12172"/>
                      <a:pt x="13355" y="12168"/>
                      <a:pt x="13363" y="12168"/>
                    </a:cubicBezTo>
                    <a:cubicBezTo>
                      <a:pt x="13355" y="12156"/>
                      <a:pt x="13351" y="12148"/>
                      <a:pt x="13343" y="12136"/>
                    </a:cubicBezTo>
                    <a:cubicBezTo>
                      <a:pt x="13446" y="12144"/>
                      <a:pt x="13545" y="12156"/>
                      <a:pt x="13647" y="12160"/>
                    </a:cubicBezTo>
                    <a:cubicBezTo>
                      <a:pt x="13782" y="12168"/>
                      <a:pt x="13845" y="12112"/>
                      <a:pt x="13802" y="11983"/>
                    </a:cubicBezTo>
                    <a:cubicBezTo>
                      <a:pt x="13778" y="11911"/>
                      <a:pt x="13813" y="11891"/>
                      <a:pt x="13837" y="11850"/>
                    </a:cubicBezTo>
                    <a:cubicBezTo>
                      <a:pt x="13865" y="11822"/>
                      <a:pt x="13896" y="11790"/>
                      <a:pt x="13924" y="11762"/>
                    </a:cubicBezTo>
                    <a:cubicBezTo>
                      <a:pt x="13991" y="11701"/>
                      <a:pt x="14039" y="11621"/>
                      <a:pt x="14086" y="11544"/>
                    </a:cubicBezTo>
                    <a:cubicBezTo>
                      <a:pt x="14351" y="11074"/>
                      <a:pt x="14391" y="10559"/>
                      <a:pt x="14375" y="10032"/>
                    </a:cubicBezTo>
                    <a:cubicBezTo>
                      <a:pt x="14371" y="9955"/>
                      <a:pt x="14320" y="9943"/>
                      <a:pt x="14264" y="9931"/>
                    </a:cubicBezTo>
                    <a:cubicBezTo>
                      <a:pt x="14011" y="9863"/>
                      <a:pt x="13758" y="9814"/>
                      <a:pt x="13501" y="9794"/>
                    </a:cubicBezTo>
                    <a:cubicBezTo>
                      <a:pt x="12971" y="9750"/>
                      <a:pt x="12433" y="9754"/>
                      <a:pt x="11895" y="9814"/>
                    </a:cubicBezTo>
                    <a:close/>
                    <a:moveTo>
                      <a:pt x="13034" y="9641"/>
                    </a:moveTo>
                    <a:cubicBezTo>
                      <a:pt x="12971" y="9581"/>
                      <a:pt x="13015" y="9472"/>
                      <a:pt x="12920" y="9460"/>
                    </a:cubicBezTo>
                    <a:cubicBezTo>
                      <a:pt x="12817" y="9444"/>
                      <a:pt x="12821" y="9541"/>
                      <a:pt x="12789" y="9641"/>
                    </a:cubicBezTo>
                    <a:cubicBezTo>
                      <a:pt x="12868" y="9641"/>
                      <a:pt x="12951" y="9641"/>
                      <a:pt x="13034" y="9641"/>
                    </a:cubicBezTo>
                    <a:close/>
                    <a:moveTo>
                      <a:pt x="14992" y="2527"/>
                    </a:moveTo>
                    <a:cubicBezTo>
                      <a:pt x="14996" y="2527"/>
                      <a:pt x="15000" y="2531"/>
                      <a:pt x="15000" y="2531"/>
                    </a:cubicBezTo>
                    <a:cubicBezTo>
                      <a:pt x="15000" y="2531"/>
                      <a:pt x="14996" y="2527"/>
                      <a:pt x="14996" y="2527"/>
                    </a:cubicBezTo>
                    <a:cubicBezTo>
                      <a:pt x="14996" y="2523"/>
                      <a:pt x="14992" y="2523"/>
                      <a:pt x="14992" y="2527"/>
                    </a:cubicBezTo>
                    <a:close/>
                    <a:moveTo>
                      <a:pt x="14838" y="2885"/>
                    </a:moveTo>
                    <a:cubicBezTo>
                      <a:pt x="15241" y="3280"/>
                      <a:pt x="15368" y="3770"/>
                      <a:pt x="15300" y="4330"/>
                    </a:cubicBezTo>
                    <a:cubicBezTo>
                      <a:pt x="15506" y="3702"/>
                      <a:pt x="15162" y="2966"/>
                      <a:pt x="14838" y="2885"/>
                    </a:cubicBezTo>
                    <a:close/>
                    <a:moveTo>
                      <a:pt x="13999" y="2809"/>
                    </a:moveTo>
                    <a:cubicBezTo>
                      <a:pt x="14312" y="2849"/>
                      <a:pt x="14529" y="3038"/>
                      <a:pt x="14719" y="3271"/>
                    </a:cubicBezTo>
                    <a:cubicBezTo>
                      <a:pt x="14960" y="3569"/>
                      <a:pt x="15091" y="3915"/>
                      <a:pt x="15150" y="4298"/>
                    </a:cubicBezTo>
                    <a:cubicBezTo>
                      <a:pt x="15158" y="4261"/>
                      <a:pt x="15162" y="4225"/>
                      <a:pt x="15154" y="4193"/>
                    </a:cubicBezTo>
                    <a:cubicBezTo>
                      <a:pt x="15087" y="3722"/>
                      <a:pt x="14913" y="3308"/>
                      <a:pt x="14549" y="2994"/>
                    </a:cubicBezTo>
                    <a:cubicBezTo>
                      <a:pt x="14391" y="2861"/>
                      <a:pt x="14217" y="2756"/>
                      <a:pt x="13999" y="2809"/>
                    </a:cubicBezTo>
                    <a:close/>
                    <a:moveTo>
                      <a:pt x="13181" y="2274"/>
                    </a:moveTo>
                    <a:cubicBezTo>
                      <a:pt x="13272" y="2435"/>
                      <a:pt x="13402" y="2575"/>
                      <a:pt x="13473" y="2748"/>
                    </a:cubicBezTo>
                    <a:cubicBezTo>
                      <a:pt x="13410" y="2563"/>
                      <a:pt x="13319" y="2398"/>
                      <a:pt x="13181" y="2274"/>
                    </a:cubicBezTo>
                    <a:close/>
                    <a:moveTo>
                      <a:pt x="12813" y="2889"/>
                    </a:moveTo>
                    <a:cubicBezTo>
                      <a:pt x="13003" y="2861"/>
                      <a:pt x="13189" y="2809"/>
                      <a:pt x="13378" y="2869"/>
                    </a:cubicBezTo>
                    <a:cubicBezTo>
                      <a:pt x="13189" y="2789"/>
                      <a:pt x="12999" y="2837"/>
                      <a:pt x="12813" y="2889"/>
                    </a:cubicBezTo>
                    <a:close/>
                    <a:moveTo>
                      <a:pt x="12611" y="2954"/>
                    </a:moveTo>
                    <a:cubicBezTo>
                      <a:pt x="12651" y="2942"/>
                      <a:pt x="12690" y="2929"/>
                      <a:pt x="12730" y="2913"/>
                    </a:cubicBezTo>
                    <a:cubicBezTo>
                      <a:pt x="12690" y="2921"/>
                      <a:pt x="12647" y="2921"/>
                      <a:pt x="12611" y="2954"/>
                    </a:cubicBezTo>
                    <a:close/>
                    <a:moveTo>
                      <a:pt x="12497" y="2990"/>
                    </a:moveTo>
                    <a:cubicBezTo>
                      <a:pt x="12528" y="2982"/>
                      <a:pt x="12564" y="2970"/>
                      <a:pt x="12603" y="2962"/>
                    </a:cubicBezTo>
                    <a:cubicBezTo>
                      <a:pt x="12560" y="2966"/>
                      <a:pt x="12524" y="2970"/>
                      <a:pt x="12497" y="2990"/>
                    </a:cubicBezTo>
                    <a:close/>
                    <a:moveTo>
                      <a:pt x="11128" y="4298"/>
                    </a:moveTo>
                    <a:cubicBezTo>
                      <a:pt x="10927" y="4386"/>
                      <a:pt x="10709" y="4454"/>
                      <a:pt x="10496" y="4615"/>
                    </a:cubicBezTo>
                    <a:cubicBezTo>
                      <a:pt x="10662" y="4559"/>
                      <a:pt x="10792" y="4515"/>
                      <a:pt x="10919" y="4471"/>
                    </a:cubicBezTo>
                    <a:cubicBezTo>
                      <a:pt x="10923" y="4479"/>
                      <a:pt x="10927" y="4491"/>
                      <a:pt x="10931" y="4499"/>
                    </a:cubicBezTo>
                    <a:cubicBezTo>
                      <a:pt x="10757" y="4591"/>
                      <a:pt x="10586" y="4684"/>
                      <a:pt x="10412" y="4776"/>
                    </a:cubicBezTo>
                    <a:cubicBezTo>
                      <a:pt x="10136" y="4917"/>
                      <a:pt x="9859" y="4909"/>
                      <a:pt x="9590" y="4740"/>
                    </a:cubicBezTo>
                    <a:cubicBezTo>
                      <a:pt x="9780" y="4905"/>
                      <a:pt x="9993" y="4917"/>
                      <a:pt x="10223" y="4877"/>
                    </a:cubicBezTo>
                    <a:cubicBezTo>
                      <a:pt x="10227" y="4885"/>
                      <a:pt x="10231" y="4893"/>
                      <a:pt x="10238" y="4897"/>
                    </a:cubicBezTo>
                    <a:cubicBezTo>
                      <a:pt x="10238" y="4905"/>
                      <a:pt x="10238" y="4913"/>
                      <a:pt x="10234" y="4917"/>
                    </a:cubicBezTo>
                    <a:cubicBezTo>
                      <a:pt x="10183" y="4933"/>
                      <a:pt x="10136" y="4953"/>
                      <a:pt x="10084" y="4970"/>
                    </a:cubicBezTo>
                    <a:cubicBezTo>
                      <a:pt x="10140" y="4966"/>
                      <a:pt x="10195" y="4966"/>
                      <a:pt x="10234" y="4921"/>
                    </a:cubicBezTo>
                    <a:cubicBezTo>
                      <a:pt x="10341" y="4921"/>
                      <a:pt x="10412" y="4817"/>
                      <a:pt x="10519" y="4817"/>
                    </a:cubicBezTo>
                    <a:cubicBezTo>
                      <a:pt x="10515" y="4809"/>
                      <a:pt x="10507" y="4805"/>
                      <a:pt x="10503" y="4797"/>
                    </a:cubicBezTo>
                    <a:cubicBezTo>
                      <a:pt x="10515" y="4797"/>
                      <a:pt x="10527" y="4801"/>
                      <a:pt x="10543" y="4801"/>
                    </a:cubicBezTo>
                    <a:cubicBezTo>
                      <a:pt x="10535" y="4805"/>
                      <a:pt x="10531" y="4813"/>
                      <a:pt x="10523" y="4817"/>
                    </a:cubicBezTo>
                    <a:cubicBezTo>
                      <a:pt x="10523" y="4817"/>
                      <a:pt x="10523" y="4817"/>
                      <a:pt x="10523" y="4817"/>
                    </a:cubicBezTo>
                    <a:cubicBezTo>
                      <a:pt x="10353" y="4978"/>
                      <a:pt x="10183" y="5135"/>
                      <a:pt x="9926" y="5114"/>
                    </a:cubicBezTo>
                    <a:cubicBezTo>
                      <a:pt x="10033" y="5143"/>
                      <a:pt x="10136" y="5110"/>
                      <a:pt x="10246" y="5094"/>
                    </a:cubicBezTo>
                    <a:cubicBezTo>
                      <a:pt x="10195" y="5195"/>
                      <a:pt x="10132" y="5259"/>
                      <a:pt x="10033" y="5279"/>
                    </a:cubicBezTo>
                    <a:cubicBezTo>
                      <a:pt x="9946" y="5300"/>
                      <a:pt x="9863" y="5295"/>
                      <a:pt x="9784" y="5251"/>
                    </a:cubicBezTo>
                    <a:cubicBezTo>
                      <a:pt x="9764" y="5243"/>
                      <a:pt x="9748" y="5227"/>
                      <a:pt x="9724" y="5239"/>
                    </a:cubicBezTo>
                    <a:cubicBezTo>
                      <a:pt x="9740" y="5251"/>
                      <a:pt x="9752" y="5259"/>
                      <a:pt x="9768" y="5271"/>
                    </a:cubicBezTo>
                    <a:cubicBezTo>
                      <a:pt x="9875" y="5356"/>
                      <a:pt x="10001" y="5295"/>
                      <a:pt x="10112" y="5320"/>
                    </a:cubicBezTo>
                    <a:cubicBezTo>
                      <a:pt x="10112" y="5336"/>
                      <a:pt x="10108" y="5352"/>
                      <a:pt x="10108" y="5368"/>
                    </a:cubicBezTo>
                    <a:cubicBezTo>
                      <a:pt x="10088" y="5368"/>
                      <a:pt x="10064" y="5368"/>
                      <a:pt x="10057" y="5396"/>
                    </a:cubicBezTo>
                    <a:cubicBezTo>
                      <a:pt x="9930" y="5420"/>
                      <a:pt x="9811" y="5404"/>
                      <a:pt x="9697" y="5344"/>
                    </a:cubicBezTo>
                    <a:cubicBezTo>
                      <a:pt x="9673" y="5320"/>
                      <a:pt x="9669" y="5271"/>
                      <a:pt x="9618" y="5291"/>
                    </a:cubicBezTo>
                    <a:cubicBezTo>
                      <a:pt x="9598" y="5199"/>
                      <a:pt x="9503" y="5179"/>
                      <a:pt x="9448" y="5114"/>
                    </a:cubicBezTo>
                    <a:cubicBezTo>
                      <a:pt x="9424" y="5086"/>
                      <a:pt x="9416" y="5135"/>
                      <a:pt x="9404" y="5155"/>
                    </a:cubicBezTo>
                    <a:cubicBezTo>
                      <a:pt x="9329" y="5291"/>
                      <a:pt x="9368" y="5424"/>
                      <a:pt x="9428" y="5553"/>
                    </a:cubicBezTo>
                    <a:cubicBezTo>
                      <a:pt x="9467" y="5642"/>
                      <a:pt x="9523" y="5726"/>
                      <a:pt x="9538" y="5871"/>
                    </a:cubicBezTo>
                    <a:cubicBezTo>
                      <a:pt x="9396" y="5682"/>
                      <a:pt x="9226" y="5581"/>
                      <a:pt x="9084" y="5444"/>
                    </a:cubicBezTo>
                    <a:cubicBezTo>
                      <a:pt x="8981" y="5344"/>
                      <a:pt x="9016" y="5211"/>
                      <a:pt x="9084" y="5094"/>
                    </a:cubicBezTo>
                    <a:cubicBezTo>
                      <a:pt x="9103" y="5062"/>
                      <a:pt x="9127" y="5030"/>
                      <a:pt x="9147" y="4998"/>
                    </a:cubicBezTo>
                    <a:cubicBezTo>
                      <a:pt x="9171" y="4953"/>
                      <a:pt x="9258" y="4933"/>
                      <a:pt x="9222" y="4869"/>
                    </a:cubicBezTo>
                    <a:cubicBezTo>
                      <a:pt x="9190" y="4809"/>
                      <a:pt x="9115" y="4825"/>
                      <a:pt x="9060" y="4813"/>
                    </a:cubicBezTo>
                    <a:cubicBezTo>
                      <a:pt x="9044" y="4809"/>
                      <a:pt x="9024" y="4813"/>
                      <a:pt x="9009" y="4813"/>
                    </a:cubicBezTo>
                    <a:cubicBezTo>
                      <a:pt x="8997" y="4813"/>
                      <a:pt x="8989" y="4809"/>
                      <a:pt x="8977" y="4809"/>
                    </a:cubicBezTo>
                    <a:cubicBezTo>
                      <a:pt x="8981" y="4805"/>
                      <a:pt x="8989" y="4801"/>
                      <a:pt x="8993" y="4797"/>
                    </a:cubicBezTo>
                    <a:cubicBezTo>
                      <a:pt x="9032" y="4736"/>
                      <a:pt x="9096" y="4792"/>
                      <a:pt x="9155" y="4752"/>
                    </a:cubicBezTo>
                    <a:cubicBezTo>
                      <a:pt x="9092" y="4668"/>
                      <a:pt x="9032" y="4579"/>
                      <a:pt x="8965" y="4499"/>
                    </a:cubicBezTo>
                    <a:cubicBezTo>
                      <a:pt x="8914" y="4434"/>
                      <a:pt x="8858" y="4438"/>
                      <a:pt x="8815" y="4515"/>
                    </a:cubicBezTo>
                    <a:cubicBezTo>
                      <a:pt x="8728" y="4668"/>
                      <a:pt x="8759" y="4829"/>
                      <a:pt x="8779" y="4986"/>
                    </a:cubicBezTo>
                    <a:cubicBezTo>
                      <a:pt x="8787" y="5054"/>
                      <a:pt x="8799" y="5122"/>
                      <a:pt x="8787" y="5195"/>
                    </a:cubicBezTo>
                    <a:cubicBezTo>
                      <a:pt x="8692" y="4966"/>
                      <a:pt x="8661" y="4736"/>
                      <a:pt x="8716" y="4575"/>
                    </a:cubicBezTo>
                    <a:cubicBezTo>
                      <a:pt x="8744" y="4487"/>
                      <a:pt x="8779" y="4394"/>
                      <a:pt x="8882" y="4378"/>
                    </a:cubicBezTo>
                    <a:cubicBezTo>
                      <a:pt x="8977" y="4362"/>
                      <a:pt x="9028" y="4438"/>
                      <a:pt x="9076" y="4503"/>
                    </a:cubicBezTo>
                    <a:cubicBezTo>
                      <a:pt x="9222" y="4700"/>
                      <a:pt x="9372" y="4897"/>
                      <a:pt x="9542" y="5074"/>
                    </a:cubicBezTo>
                    <a:cubicBezTo>
                      <a:pt x="9586" y="5118"/>
                      <a:pt x="9618" y="5187"/>
                      <a:pt x="9693" y="5187"/>
                    </a:cubicBezTo>
                    <a:cubicBezTo>
                      <a:pt x="9586" y="5058"/>
                      <a:pt x="9444" y="4949"/>
                      <a:pt x="9408" y="4768"/>
                    </a:cubicBezTo>
                    <a:cubicBezTo>
                      <a:pt x="9408" y="4768"/>
                      <a:pt x="9408" y="4768"/>
                      <a:pt x="9408" y="4768"/>
                    </a:cubicBezTo>
                    <a:cubicBezTo>
                      <a:pt x="9372" y="4744"/>
                      <a:pt x="9349" y="4712"/>
                      <a:pt x="9357" y="4664"/>
                    </a:cubicBezTo>
                    <a:cubicBezTo>
                      <a:pt x="9246" y="4583"/>
                      <a:pt x="9206" y="4442"/>
                      <a:pt x="9100" y="4354"/>
                    </a:cubicBezTo>
                    <a:cubicBezTo>
                      <a:pt x="8969" y="4245"/>
                      <a:pt x="8854" y="4249"/>
                      <a:pt x="8744" y="4382"/>
                    </a:cubicBezTo>
                    <a:cubicBezTo>
                      <a:pt x="8704" y="4430"/>
                      <a:pt x="8680" y="4483"/>
                      <a:pt x="8661" y="4543"/>
                    </a:cubicBezTo>
                    <a:cubicBezTo>
                      <a:pt x="8609" y="4716"/>
                      <a:pt x="8633" y="4885"/>
                      <a:pt x="8657" y="5062"/>
                    </a:cubicBezTo>
                    <a:cubicBezTo>
                      <a:pt x="8720" y="5509"/>
                      <a:pt x="8918" y="5875"/>
                      <a:pt x="9246" y="6173"/>
                    </a:cubicBezTo>
                    <a:cubicBezTo>
                      <a:pt x="9333" y="6249"/>
                      <a:pt x="9440" y="6314"/>
                      <a:pt x="9550" y="6277"/>
                    </a:cubicBezTo>
                    <a:cubicBezTo>
                      <a:pt x="9677" y="6237"/>
                      <a:pt x="9716" y="6281"/>
                      <a:pt x="9728" y="6394"/>
                    </a:cubicBezTo>
                    <a:cubicBezTo>
                      <a:pt x="9732" y="6414"/>
                      <a:pt x="9736" y="6438"/>
                      <a:pt x="9740" y="6458"/>
                    </a:cubicBezTo>
                    <a:cubicBezTo>
                      <a:pt x="9851" y="7014"/>
                      <a:pt x="10013" y="7549"/>
                      <a:pt x="10337" y="8020"/>
                    </a:cubicBezTo>
                    <a:cubicBezTo>
                      <a:pt x="10345" y="8032"/>
                      <a:pt x="10345" y="8040"/>
                      <a:pt x="10337" y="8048"/>
                    </a:cubicBezTo>
                    <a:cubicBezTo>
                      <a:pt x="10373" y="8044"/>
                      <a:pt x="10373" y="8080"/>
                      <a:pt x="10385" y="8100"/>
                    </a:cubicBezTo>
                    <a:cubicBezTo>
                      <a:pt x="10440" y="8140"/>
                      <a:pt x="10476" y="8197"/>
                      <a:pt x="10511" y="8253"/>
                    </a:cubicBezTo>
                    <a:cubicBezTo>
                      <a:pt x="10586" y="8338"/>
                      <a:pt x="10669" y="8382"/>
                      <a:pt x="10788" y="8338"/>
                    </a:cubicBezTo>
                    <a:cubicBezTo>
                      <a:pt x="10875" y="8305"/>
                      <a:pt x="10974" y="8301"/>
                      <a:pt x="11069" y="8309"/>
                    </a:cubicBezTo>
                    <a:cubicBezTo>
                      <a:pt x="11128" y="8313"/>
                      <a:pt x="11176" y="8333"/>
                      <a:pt x="11191" y="8402"/>
                    </a:cubicBezTo>
                    <a:cubicBezTo>
                      <a:pt x="11215" y="8527"/>
                      <a:pt x="11219" y="8651"/>
                      <a:pt x="11144" y="8752"/>
                    </a:cubicBezTo>
                    <a:cubicBezTo>
                      <a:pt x="11089" y="8824"/>
                      <a:pt x="11128" y="8849"/>
                      <a:pt x="11172" y="8881"/>
                    </a:cubicBezTo>
                    <a:cubicBezTo>
                      <a:pt x="11445" y="9074"/>
                      <a:pt x="11725" y="9259"/>
                      <a:pt x="12034" y="9388"/>
                    </a:cubicBezTo>
                    <a:cubicBezTo>
                      <a:pt x="12603" y="9621"/>
                      <a:pt x="13117" y="9428"/>
                      <a:pt x="13374" y="8865"/>
                    </a:cubicBezTo>
                    <a:cubicBezTo>
                      <a:pt x="13560" y="8462"/>
                      <a:pt x="13770" y="8076"/>
                      <a:pt x="14039" y="7722"/>
                    </a:cubicBezTo>
                    <a:cubicBezTo>
                      <a:pt x="14193" y="7521"/>
                      <a:pt x="14320" y="7295"/>
                      <a:pt x="14418" y="7058"/>
                    </a:cubicBezTo>
                    <a:cubicBezTo>
                      <a:pt x="14525" y="6796"/>
                      <a:pt x="14588" y="6527"/>
                      <a:pt x="14596" y="6237"/>
                    </a:cubicBezTo>
                    <a:cubicBezTo>
                      <a:pt x="14296" y="6330"/>
                      <a:pt x="14023" y="6297"/>
                      <a:pt x="13758" y="6153"/>
                    </a:cubicBezTo>
                    <a:cubicBezTo>
                      <a:pt x="13592" y="6064"/>
                      <a:pt x="13564" y="6076"/>
                      <a:pt x="13537" y="6241"/>
                    </a:cubicBezTo>
                    <a:cubicBezTo>
                      <a:pt x="13544" y="6136"/>
                      <a:pt x="13493" y="6004"/>
                      <a:pt x="13647" y="5959"/>
                    </a:cubicBezTo>
                    <a:cubicBezTo>
                      <a:pt x="13651" y="5963"/>
                      <a:pt x="13655" y="5963"/>
                      <a:pt x="13659" y="5967"/>
                    </a:cubicBezTo>
                    <a:cubicBezTo>
                      <a:pt x="13663" y="5988"/>
                      <a:pt x="13608" y="6016"/>
                      <a:pt x="13655" y="6020"/>
                    </a:cubicBezTo>
                    <a:cubicBezTo>
                      <a:pt x="13928" y="6040"/>
                      <a:pt x="14201" y="6149"/>
                      <a:pt x="14474" y="6032"/>
                    </a:cubicBezTo>
                    <a:cubicBezTo>
                      <a:pt x="14494" y="6024"/>
                      <a:pt x="14517" y="6008"/>
                      <a:pt x="14533" y="6036"/>
                    </a:cubicBezTo>
                    <a:cubicBezTo>
                      <a:pt x="14521" y="6044"/>
                      <a:pt x="14505" y="6048"/>
                      <a:pt x="14494" y="6056"/>
                    </a:cubicBezTo>
                    <a:cubicBezTo>
                      <a:pt x="14494" y="6056"/>
                      <a:pt x="14494" y="6056"/>
                      <a:pt x="14494" y="6056"/>
                    </a:cubicBezTo>
                    <a:cubicBezTo>
                      <a:pt x="14486" y="6084"/>
                      <a:pt x="14438" y="6080"/>
                      <a:pt x="14438" y="6116"/>
                    </a:cubicBezTo>
                    <a:cubicBezTo>
                      <a:pt x="14604" y="6169"/>
                      <a:pt x="14624" y="6169"/>
                      <a:pt x="14608" y="6000"/>
                    </a:cubicBezTo>
                    <a:cubicBezTo>
                      <a:pt x="14592" y="5855"/>
                      <a:pt x="14656" y="5742"/>
                      <a:pt x="14687" y="5613"/>
                    </a:cubicBezTo>
                    <a:cubicBezTo>
                      <a:pt x="14699" y="5557"/>
                      <a:pt x="14735" y="5501"/>
                      <a:pt x="14719" y="5428"/>
                    </a:cubicBezTo>
                    <a:cubicBezTo>
                      <a:pt x="14501" y="5525"/>
                      <a:pt x="14284" y="5605"/>
                      <a:pt x="14055" y="5646"/>
                    </a:cubicBezTo>
                    <a:cubicBezTo>
                      <a:pt x="13932" y="5670"/>
                      <a:pt x="13817" y="5710"/>
                      <a:pt x="13711" y="5774"/>
                    </a:cubicBezTo>
                    <a:cubicBezTo>
                      <a:pt x="13691" y="5794"/>
                      <a:pt x="13675" y="5815"/>
                      <a:pt x="13651" y="5839"/>
                    </a:cubicBezTo>
                    <a:cubicBezTo>
                      <a:pt x="13643" y="5790"/>
                      <a:pt x="13667" y="5770"/>
                      <a:pt x="13695" y="5750"/>
                    </a:cubicBezTo>
                    <a:cubicBezTo>
                      <a:pt x="13817" y="5541"/>
                      <a:pt x="13976" y="5384"/>
                      <a:pt x="14233" y="5356"/>
                    </a:cubicBezTo>
                    <a:cubicBezTo>
                      <a:pt x="14387" y="5340"/>
                      <a:pt x="14541" y="5287"/>
                      <a:pt x="14695" y="5255"/>
                    </a:cubicBezTo>
                    <a:cubicBezTo>
                      <a:pt x="14743" y="5247"/>
                      <a:pt x="14759" y="5235"/>
                      <a:pt x="14762" y="5183"/>
                    </a:cubicBezTo>
                    <a:cubicBezTo>
                      <a:pt x="14774" y="4865"/>
                      <a:pt x="14782" y="4543"/>
                      <a:pt x="14719" y="4229"/>
                    </a:cubicBezTo>
                    <a:cubicBezTo>
                      <a:pt x="14644" y="3839"/>
                      <a:pt x="14450" y="3549"/>
                      <a:pt x="14055" y="3428"/>
                    </a:cubicBezTo>
                    <a:cubicBezTo>
                      <a:pt x="13916" y="3388"/>
                      <a:pt x="13766" y="3404"/>
                      <a:pt x="13631" y="3336"/>
                    </a:cubicBezTo>
                    <a:cubicBezTo>
                      <a:pt x="13616" y="3328"/>
                      <a:pt x="13576" y="3336"/>
                      <a:pt x="13572" y="3348"/>
                    </a:cubicBezTo>
                    <a:cubicBezTo>
                      <a:pt x="13533" y="3445"/>
                      <a:pt x="13438" y="3436"/>
                      <a:pt x="13359" y="3465"/>
                    </a:cubicBezTo>
                    <a:cubicBezTo>
                      <a:pt x="13363" y="3428"/>
                      <a:pt x="13367" y="3396"/>
                      <a:pt x="13367" y="3364"/>
                    </a:cubicBezTo>
                    <a:cubicBezTo>
                      <a:pt x="13374" y="3271"/>
                      <a:pt x="13335" y="3243"/>
                      <a:pt x="13244" y="3247"/>
                    </a:cubicBezTo>
                    <a:cubicBezTo>
                      <a:pt x="12967" y="3267"/>
                      <a:pt x="12702" y="3332"/>
                      <a:pt x="12465" y="3485"/>
                    </a:cubicBezTo>
                    <a:cubicBezTo>
                      <a:pt x="12291" y="3597"/>
                      <a:pt x="12117" y="3710"/>
                      <a:pt x="11947" y="3823"/>
                    </a:cubicBezTo>
                    <a:cubicBezTo>
                      <a:pt x="11678" y="4004"/>
                      <a:pt x="11417" y="4173"/>
                      <a:pt x="11128" y="4298"/>
                    </a:cubicBezTo>
                    <a:close/>
                    <a:moveTo>
                      <a:pt x="9361" y="4660"/>
                    </a:moveTo>
                    <a:cubicBezTo>
                      <a:pt x="9412" y="4676"/>
                      <a:pt x="9436" y="4704"/>
                      <a:pt x="9412" y="4756"/>
                    </a:cubicBezTo>
                    <a:cubicBezTo>
                      <a:pt x="9440" y="4732"/>
                      <a:pt x="9444" y="4764"/>
                      <a:pt x="9451" y="4784"/>
                    </a:cubicBezTo>
                    <a:cubicBezTo>
                      <a:pt x="9451" y="4784"/>
                      <a:pt x="9451" y="4784"/>
                      <a:pt x="9451" y="4784"/>
                    </a:cubicBezTo>
                    <a:cubicBezTo>
                      <a:pt x="9467" y="4700"/>
                      <a:pt x="9432" y="4652"/>
                      <a:pt x="9361" y="4660"/>
                    </a:cubicBezTo>
                    <a:close/>
                    <a:moveTo>
                      <a:pt x="9455" y="4784"/>
                    </a:moveTo>
                    <a:cubicBezTo>
                      <a:pt x="9503" y="4788"/>
                      <a:pt x="9495" y="4873"/>
                      <a:pt x="9574" y="4857"/>
                    </a:cubicBezTo>
                    <a:cubicBezTo>
                      <a:pt x="9519" y="4837"/>
                      <a:pt x="9531" y="4748"/>
                      <a:pt x="9455" y="4784"/>
                    </a:cubicBezTo>
                    <a:close/>
                    <a:moveTo>
                      <a:pt x="9807" y="5090"/>
                    </a:moveTo>
                    <a:cubicBezTo>
                      <a:pt x="9819" y="5094"/>
                      <a:pt x="9827" y="5098"/>
                      <a:pt x="9839" y="5090"/>
                    </a:cubicBezTo>
                    <a:cubicBezTo>
                      <a:pt x="9827" y="5082"/>
                      <a:pt x="9815" y="5086"/>
                      <a:pt x="9807" y="5090"/>
                    </a:cubicBezTo>
                    <a:close/>
                    <a:moveTo>
                      <a:pt x="9732" y="5018"/>
                    </a:moveTo>
                    <a:cubicBezTo>
                      <a:pt x="9697" y="5054"/>
                      <a:pt x="9764" y="5062"/>
                      <a:pt x="9756" y="5090"/>
                    </a:cubicBezTo>
                    <a:cubicBezTo>
                      <a:pt x="9784" y="5054"/>
                      <a:pt x="9740" y="5042"/>
                      <a:pt x="9732" y="5018"/>
                    </a:cubicBezTo>
                    <a:close/>
                    <a:moveTo>
                      <a:pt x="9693" y="5183"/>
                    </a:moveTo>
                    <a:cubicBezTo>
                      <a:pt x="9673" y="5211"/>
                      <a:pt x="9697" y="5223"/>
                      <a:pt x="9716" y="5231"/>
                    </a:cubicBezTo>
                    <a:cubicBezTo>
                      <a:pt x="9736" y="5207"/>
                      <a:pt x="9709" y="5199"/>
                      <a:pt x="9693" y="5183"/>
                    </a:cubicBezTo>
                    <a:close/>
                    <a:moveTo>
                      <a:pt x="9732" y="5014"/>
                    </a:moveTo>
                    <a:cubicBezTo>
                      <a:pt x="9665" y="4998"/>
                      <a:pt x="9633" y="4929"/>
                      <a:pt x="9574" y="4901"/>
                    </a:cubicBezTo>
                    <a:cubicBezTo>
                      <a:pt x="9614" y="4957"/>
                      <a:pt x="9641" y="5030"/>
                      <a:pt x="9732" y="5014"/>
                    </a:cubicBezTo>
                    <a:close/>
                    <a:moveTo>
                      <a:pt x="9376" y="5545"/>
                    </a:moveTo>
                    <a:cubicBezTo>
                      <a:pt x="9364" y="5549"/>
                      <a:pt x="9341" y="5545"/>
                      <a:pt x="9353" y="5573"/>
                    </a:cubicBezTo>
                    <a:cubicBezTo>
                      <a:pt x="9353" y="5577"/>
                      <a:pt x="9357" y="5581"/>
                      <a:pt x="9361" y="5581"/>
                    </a:cubicBezTo>
                    <a:cubicBezTo>
                      <a:pt x="9384" y="5577"/>
                      <a:pt x="9368" y="5557"/>
                      <a:pt x="9376" y="5545"/>
                    </a:cubicBezTo>
                    <a:close/>
                    <a:moveTo>
                      <a:pt x="9376" y="5545"/>
                    </a:moveTo>
                    <a:cubicBezTo>
                      <a:pt x="9368" y="5537"/>
                      <a:pt x="9357" y="5529"/>
                      <a:pt x="9353" y="5521"/>
                    </a:cubicBezTo>
                    <a:cubicBezTo>
                      <a:pt x="9309" y="5388"/>
                      <a:pt x="9305" y="5255"/>
                      <a:pt x="9341" y="5122"/>
                    </a:cubicBezTo>
                    <a:cubicBezTo>
                      <a:pt x="9357" y="5058"/>
                      <a:pt x="9353" y="4998"/>
                      <a:pt x="9301" y="4974"/>
                    </a:cubicBezTo>
                    <a:cubicBezTo>
                      <a:pt x="9246" y="4945"/>
                      <a:pt x="9214" y="5014"/>
                      <a:pt x="9187" y="5050"/>
                    </a:cubicBezTo>
                    <a:cubicBezTo>
                      <a:pt x="9155" y="5090"/>
                      <a:pt x="9127" y="5139"/>
                      <a:pt x="9111" y="5187"/>
                    </a:cubicBezTo>
                    <a:cubicBezTo>
                      <a:pt x="9060" y="5336"/>
                      <a:pt x="9218" y="5549"/>
                      <a:pt x="9376" y="5545"/>
                    </a:cubicBezTo>
                    <a:cubicBezTo>
                      <a:pt x="9376" y="5545"/>
                      <a:pt x="9376" y="5545"/>
                      <a:pt x="9376" y="5545"/>
                    </a:cubicBezTo>
                    <a:close/>
                    <a:moveTo>
                      <a:pt x="10076" y="4974"/>
                    </a:moveTo>
                    <a:cubicBezTo>
                      <a:pt x="10009" y="4978"/>
                      <a:pt x="9938" y="4982"/>
                      <a:pt x="9871" y="4986"/>
                    </a:cubicBezTo>
                    <a:cubicBezTo>
                      <a:pt x="9938" y="4986"/>
                      <a:pt x="10009" y="5010"/>
                      <a:pt x="10076" y="4974"/>
                    </a:cubicBezTo>
                    <a:close/>
                    <a:moveTo>
                      <a:pt x="8518" y="2760"/>
                    </a:moveTo>
                    <a:cubicBezTo>
                      <a:pt x="8585" y="2298"/>
                      <a:pt x="8740" y="1883"/>
                      <a:pt x="9016" y="1517"/>
                    </a:cubicBezTo>
                    <a:cubicBezTo>
                      <a:pt x="8902" y="2004"/>
                      <a:pt x="8973" y="2455"/>
                      <a:pt x="9238" y="2881"/>
                    </a:cubicBezTo>
                    <a:cubicBezTo>
                      <a:pt x="9246" y="2865"/>
                      <a:pt x="9250" y="2861"/>
                      <a:pt x="9250" y="2857"/>
                    </a:cubicBezTo>
                    <a:cubicBezTo>
                      <a:pt x="9246" y="2841"/>
                      <a:pt x="9242" y="2825"/>
                      <a:pt x="9234" y="2809"/>
                    </a:cubicBezTo>
                    <a:cubicBezTo>
                      <a:pt x="8953" y="2237"/>
                      <a:pt x="8985" y="1678"/>
                      <a:pt x="9289" y="1127"/>
                    </a:cubicBezTo>
                    <a:cubicBezTo>
                      <a:pt x="9321" y="1066"/>
                      <a:pt x="9353" y="1046"/>
                      <a:pt x="9424" y="1058"/>
                    </a:cubicBezTo>
                    <a:cubicBezTo>
                      <a:pt x="9622" y="1087"/>
                      <a:pt x="9823" y="1099"/>
                      <a:pt x="10025" y="1119"/>
                    </a:cubicBezTo>
                    <a:cubicBezTo>
                      <a:pt x="10472" y="1159"/>
                      <a:pt x="10923" y="1199"/>
                      <a:pt x="11369" y="1239"/>
                    </a:cubicBezTo>
                    <a:cubicBezTo>
                      <a:pt x="11453" y="1260"/>
                      <a:pt x="11536" y="1223"/>
                      <a:pt x="11615" y="1260"/>
                    </a:cubicBezTo>
                    <a:cubicBezTo>
                      <a:pt x="11536" y="1223"/>
                      <a:pt x="11449" y="1219"/>
                      <a:pt x="11366" y="1207"/>
                    </a:cubicBezTo>
                    <a:cubicBezTo>
                      <a:pt x="11029" y="1159"/>
                      <a:pt x="10697" y="1111"/>
                      <a:pt x="10361" y="1066"/>
                    </a:cubicBezTo>
                    <a:cubicBezTo>
                      <a:pt x="10053" y="1022"/>
                      <a:pt x="9744" y="978"/>
                      <a:pt x="9432" y="938"/>
                    </a:cubicBezTo>
                    <a:cubicBezTo>
                      <a:pt x="9380" y="930"/>
                      <a:pt x="9321" y="893"/>
                      <a:pt x="9270" y="966"/>
                    </a:cubicBezTo>
                    <a:cubicBezTo>
                      <a:pt x="9096" y="1207"/>
                      <a:pt x="8906" y="1437"/>
                      <a:pt x="8771" y="1710"/>
                    </a:cubicBezTo>
                    <a:cubicBezTo>
                      <a:pt x="8629" y="2020"/>
                      <a:pt x="8494" y="2523"/>
                      <a:pt x="8518" y="2760"/>
                    </a:cubicBezTo>
                    <a:close/>
                    <a:moveTo>
                      <a:pt x="8451" y="4370"/>
                    </a:moveTo>
                    <a:cubicBezTo>
                      <a:pt x="8443" y="4020"/>
                      <a:pt x="8435" y="3670"/>
                      <a:pt x="8518" y="3308"/>
                    </a:cubicBezTo>
                    <a:cubicBezTo>
                      <a:pt x="8617" y="3557"/>
                      <a:pt x="8752" y="3758"/>
                      <a:pt x="8965" y="3891"/>
                    </a:cubicBezTo>
                    <a:cubicBezTo>
                      <a:pt x="8835" y="3722"/>
                      <a:pt x="8688" y="3565"/>
                      <a:pt x="8633" y="3336"/>
                    </a:cubicBezTo>
                    <a:cubicBezTo>
                      <a:pt x="9072" y="3424"/>
                      <a:pt x="9487" y="3364"/>
                      <a:pt x="9886" y="3195"/>
                    </a:cubicBezTo>
                    <a:cubicBezTo>
                      <a:pt x="9416" y="3280"/>
                      <a:pt x="8949" y="3348"/>
                      <a:pt x="8491" y="3131"/>
                    </a:cubicBezTo>
                    <a:cubicBezTo>
                      <a:pt x="8376" y="3360"/>
                      <a:pt x="8348" y="4064"/>
                      <a:pt x="8451" y="4370"/>
                    </a:cubicBezTo>
                    <a:close/>
                    <a:moveTo>
                      <a:pt x="7984" y="5312"/>
                    </a:moveTo>
                    <a:cubicBezTo>
                      <a:pt x="8059" y="5561"/>
                      <a:pt x="8178" y="5794"/>
                      <a:pt x="8265" y="6036"/>
                    </a:cubicBezTo>
                    <a:cubicBezTo>
                      <a:pt x="8214" y="5782"/>
                      <a:pt x="8127" y="5537"/>
                      <a:pt x="7984" y="5312"/>
                    </a:cubicBezTo>
                    <a:close/>
                    <a:moveTo>
                      <a:pt x="7775" y="5597"/>
                    </a:moveTo>
                    <a:cubicBezTo>
                      <a:pt x="7810" y="5585"/>
                      <a:pt x="7814" y="5617"/>
                      <a:pt x="7826" y="5637"/>
                    </a:cubicBezTo>
                    <a:cubicBezTo>
                      <a:pt x="7965" y="5891"/>
                      <a:pt x="8107" y="6145"/>
                      <a:pt x="8194" y="6422"/>
                    </a:cubicBezTo>
                    <a:cubicBezTo>
                      <a:pt x="8273" y="6664"/>
                      <a:pt x="8344" y="6905"/>
                      <a:pt x="8419" y="7146"/>
                    </a:cubicBezTo>
                    <a:cubicBezTo>
                      <a:pt x="8324" y="6603"/>
                      <a:pt x="8158" y="6084"/>
                      <a:pt x="7897" y="5601"/>
                    </a:cubicBezTo>
                    <a:cubicBezTo>
                      <a:pt x="7842" y="5493"/>
                      <a:pt x="7818" y="5533"/>
                      <a:pt x="7775" y="5597"/>
                    </a:cubicBezTo>
                    <a:close/>
                    <a:moveTo>
                      <a:pt x="8427" y="8124"/>
                    </a:moveTo>
                    <a:cubicBezTo>
                      <a:pt x="8427" y="8120"/>
                      <a:pt x="8427" y="8120"/>
                      <a:pt x="8427" y="8124"/>
                    </a:cubicBezTo>
                    <a:cubicBezTo>
                      <a:pt x="8427" y="8120"/>
                      <a:pt x="8427" y="8120"/>
                      <a:pt x="8427" y="8124"/>
                    </a:cubicBezTo>
                    <a:cubicBezTo>
                      <a:pt x="8427" y="8120"/>
                      <a:pt x="8427" y="8124"/>
                      <a:pt x="8427" y="8124"/>
                    </a:cubicBezTo>
                    <a:close/>
                    <a:moveTo>
                      <a:pt x="8352" y="8044"/>
                    </a:moveTo>
                    <a:cubicBezTo>
                      <a:pt x="8352" y="8044"/>
                      <a:pt x="8352" y="8044"/>
                      <a:pt x="8352" y="8044"/>
                    </a:cubicBezTo>
                    <a:cubicBezTo>
                      <a:pt x="8352" y="8040"/>
                      <a:pt x="8352" y="8040"/>
                      <a:pt x="8352" y="8044"/>
                    </a:cubicBezTo>
                    <a:cubicBezTo>
                      <a:pt x="8352" y="8040"/>
                      <a:pt x="8352" y="8044"/>
                      <a:pt x="8352" y="8044"/>
                    </a:cubicBezTo>
                    <a:close/>
                    <a:moveTo>
                      <a:pt x="8297" y="7967"/>
                    </a:moveTo>
                    <a:cubicBezTo>
                      <a:pt x="8297" y="7967"/>
                      <a:pt x="8297" y="7967"/>
                      <a:pt x="8297" y="7967"/>
                    </a:cubicBezTo>
                    <a:cubicBezTo>
                      <a:pt x="8297" y="7963"/>
                      <a:pt x="8297" y="7963"/>
                      <a:pt x="8297" y="7967"/>
                    </a:cubicBezTo>
                    <a:cubicBezTo>
                      <a:pt x="8297" y="7963"/>
                      <a:pt x="8297" y="7967"/>
                      <a:pt x="8297" y="7967"/>
                    </a:cubicBezTo>
                    <a:close/>
                    <a:moveTo>
                      <a:pt x="8483" y="8173"/>
                    </a:moveTo>
                    <a:cubicBezTo>
                      <a:pt x="8483" y="8173"/>
                      <a:pt x="8483" y="8173"/>
                      <a:pt x="8483" y="8173"/>
                    </a:cubicBezTo>
                    <a:cubicBezTo>
                      <a:pt x="8483" y="8173"/>
                      <a:pt x="8479" y="8173"/>
                      <a:pt x="8483" y="8173"/>
                    </a:cubicBezTo>
                    <a:cubicBezTo>
                      <a:pt x="8479" y="8173"/>
                      <a:pt x="8483" y="8173"/>
                      <a:pt x="8483" y="8173"/>
                    </a:cubicBezTo>
                    <a:close/>
                    <a:moveTo>
                      <a:pt x="8455" y="8148"/>
                    </a:moveTo>
                    <a:cubicBezTo>
                      <a:pt x="8455" y="8148"/>
                      <a:pt x="8455" y="8148"/>
                      <a:pt x="8455" y="8148"/>
                    </a:cubicBezTo>
                    <a:cubicBezTo>
                      <a:pt x="8455" y="8148"/>
                      <a:pt x="8455" y="8148"/>
                      <a:pt x="8455" y="8148"/>
                    </a:cubicBezTo>
                    <a:cubicBezTo>
                      <a:pt x="8455" y="8148"/>
                      <a:pt x="8455" y="8148"/>
                      <a:pt x="8455" y="8148"/>
                    </a:cubicBezTo>
                    <a:close/>
                    <a:moveTo>
                      <a:pt x="8404" y="8096"/>
                    </a:moveTo>
                    <a:cubicBezTo>
                      <a:pt x="8404" y="8096"/>
                      <a:pt x="8404" y="8096"/>
                      <a:pt x="8404" y="8096"/>
                    </a:cubicBezTo>
                    <a:cubicBezTo>
                      <a:pt x="8404" y="8096"/>
                      <a:pt x="8404" y="8096"/>
                      <a:pt x="8404" y="8096"/>
                    </a:cubicBezTo>
                    <a:lnTo>
                      <a:pt x="8404" y="8096"/>
                    </a:lnTo>
                    <a:close/>
                    <a:moveTo>
                      <a:pt x="3025" y="14876"/>
                    </a:moveTo>
                    <a:cubicBezTo>
                      <a:pt x="2986" y="14619"/>
                      <a:pt x="3069" y="14365"/>
                      <a:pt x="3104" y="14112"/>
                    </a:cubicBezTo>
                    <a:cubicBezTo>
                      <a:pt x="3180" y="13548"/>
                      <a:pt x="3243" y="12985"/>
                      <a:pt x="3191" y="12418"/>
                    </a:cubicBezTo>
                    <a:cubicBezTo>
                      <a:pt x="3176" y="12216"/>
                      <a:pt x="3128" y="12023"/>
                      <a:pt x="3140" y="11818"/>
                    </a:cubicBezTo>
                    <a:cubicBezTo>
                      <a:pt x="3156" y="11557"/>
                      <a:pt x="3274" y="11351"/>
                      <a:pt x="3460" y="11174"/>
                    </a:cubicBezTo>
                    <a:cubicBezTo>
                      <a:pt x="3804" y="10848"/>
                      <a:pt x="4239" y="10728"/>
                      <a:pt x="4662" y="10587"/>
                    </a:cubicBezTo>
                    <a:cubicBezTo>
                      <a:pt x="5477" y="10317"/>
                      <a:pt x="6308" y="10096"/>
                      <a:pt x="7114" y="9810"/>
                    </a:cubicBezTo>
                    <a:cubicBezTo>
                      <a:pt x="7150" y="9798"/>
                      <a:pt x="7182" y="9790"/>
                      <a:pt x="7213" y="9802"/>
                    </a:cubicBezTo>
                    <a:cubicBezTo>
                      <a:pt x="7023" y="9935"/>
                      <a:pt x="6806" y="9995"/>
                      <a:pt x="6596" y="10080"/>
                    </a:cubicBezTo>
                    <a:cubicBezTo>
                      <a:pt x="5758" y="10430"/>
                      <a:pt x="4888" y="10712"/>
                      <a:pt x="4057" y="11078"/>
                    </a:cubicBezTo>
                    <a:cubicBezTo>
                      <a:pt x="3836" y="11174"/>
                      <a:pt x="3658" y="11331"/>
                      <a:pt x="3531" y="11545"/>
                    </a:cubicBezTo>
                    <a:cubicBezTo>
                      <a:pt x="3480" y="11633"/>
                      <a:pt x="3480" y="11709"/>
                      <a:pt x="3547" y="11806"/>
                    </a:cubicBezTo>
                    <a:cubicBezTo>
                      <a:pt x="4200" y="12719"/>
                      <a:pt x="4821" y="13649"/>
                      <a:pt x="5335" y="14647"/>
                    </a:cubicBezTo>
                    <a:cubicBezTo>
                      <a:pt x="5362" y="14699"/>
                      <a:pt x="5398" y="14752"/>
                      <a:pt x="5406" y="14836"/>
                    </a:cubicBezTo>
                    <a:cubicBezTo>
                      <a:pt x="5192" y="14603"/>
                      <a:pt x="5007" y="14377"/>
                      <a:pt x="4829" y="14140"/>
                    </a:cubicBezTo>
                    <a:cubicBezTo>
                      <a:pt x="4390" y="13548"/>
                      <a:pt x="3955" y="12953"/>
                      <a:pt x="3520" y="12357"/>
                    </a:cubicBezTo>
                    <a:cubicBezTo>
                      <a:pt x="3444" y="12257"/>
                      <a:pt x="3405" y="12144"/>
                      <a:pt x="3421" y="12015"/>
                    </a:cubicBezTo>
                    <a:cubicBezTo>
                      <a:pt x="3322" y="12216"/>
                      <a:pt x="3405" y="12402"/>
                      <a:pt x="3468" y="12583"/>
                    </a:cubicBezTo>
                    <a:cubicBezTo>
                      <a:pt x="3516" y="12715"/>
                      <a:pt x="3575" y="12840"/>
                      <a:pt x="3607" y="12977"/>
                    </a:cubicBezTo>
                    <a:cubicBezTo>
                      <a:pt x="3670" y="13230"/>
                      <a:pt x="3630" y="13480"/>
                      <a:pt x="3595" y="13733"/>
                    </a:cubicBezTo>
                    <a:cubicBezTo>
                      <a:pt x="3555" y="14019"/>
                      <a:pt x="3535" y="14309"/>
                      <a:pt x="3551" y="14595"/>
                    </a:cubicBezTo>
                    <a:cubicBezTo>
                      <a:pt x="3563" y="14812"/>
                      <a:pt x="3646" y="14969"/>
                      <a:pt x="3860" y="15061"/>
                    </a:cubicBezTo>
                    <a:cubicBezTo>
                      <a:pt x="4235" y="15230"/>
                      <a:pt x="4579" y="15468"/>
                      <a:pt x="4955" y="15641"/>
                    </a:cubicBezTo>
                    <a:cubicBezTo>
                      <a:pt x="5082" y="15697"/>
                      <a:pt x="5208" y="15753"/>
                      <a:pt x="5335" y="15818"/>
                    </a:cubicBezTo>
                    <a:cubicBezTo>
                      <a:pt x="4833" y="15649"/>
                      <a:pt x="4334" y="15472"/>
                      <a:pt x="3804" y="15351"/>
                    </a:cubicBezTo>
                    <a:cubicBezTo>
                      <a:pt x="3836" y="15496"/>
                      <a:pt x="3907" y="15601"/>
                      <a:pt x="3951" y="15717"/>
                    </a:cubicBezTo>
                    <a:cubicBezTo>
                      <a:pt x="3998" y="15834"/>
                      <a:pt x="4049" y="15947"/>
                      <a:pt x="4077" y="16075"/>
                    </a:cubicBezTo>
                    <a:cubicBezTo>
                      <a:pt x="4113" y="16260"/>
                      <a:pt x="4065" y="16413"/>
                      <a:pt x="3931" y="16538"/>
                    </a:cubicBezTo>
                    <a:cubicBezTo>
                      <a:pt x="3848" y="16615"/>
                      <a:pt x="3761" y="16683"/>
                      <a:pt x="3682" y="16763"/>
                    </a:cubicBezTo>
                    <a:cubicBezTo>
                      <a:pt x="3611" y="16832"/>
                      <a:pt x="3531" y="16900"/>
                      <a:pt x="3543" y="17017"/>
                    </a:cubicBezTo>
                    <a:cubicBezTo>
                      <a:pt x="3543" y="17029"/>
                      <a:pt x="3535" y="17057"/>
                      <a:pt x="3524" y="17061"/>
                    </a:cubicBezTo>
                    <a:cubicBezTo>
                      <a:pt x="3361" y="17122"/>
                      <a:pt x="3397" y="17258"/>
                      <a:pt x="3413" y="17375"/>
                    </a:cubicBezTo>
                    <a:cubicBezTo>
                      <a:pt x="3437" y="17572"/>
                      <a:pt x="3524" y="17761"/>
                      <a:pt x="3531" y="18003"/>
                    </a:cubicBezTo>
                    <a:cubicBezTo>
                      <a:pt x="3646" y="17548"/>
                      <a:pt x="4002" y="17359"/>
                      <a:pt x="4283" y="17093"/>
                    </a:cubicBezTo>
                    <a:cubicBezTo>
                      <a:pt x="4061" y="17327"/>
                      <a:pt x="3915" y="17600"/>
                      <a:pt x="3840" y="17910"/>
                    </a:cubicBezTo>
                    <a:cubicBezTo>
                      <a:pt x="3769" y="18188"/>
                      <a:pt x="3717" y="18474"/>
                      <a:pt x="3658" y="18755"/>
                    </a:cubicBezTo>
                    <a:cubicBezTo>
                      <a:pt x="3595" y="19049"/>
                      <a:pt x="3539" y="19343"/>
                      <a:pt x="3405" y="19616"/>
                    </a:cubicBezTo>
                    <a:cubicBezTo>
                      <a:pt x="3460" y="19355"/>
                      <a:pt x="3492" y="19089"/>
                      <a:pt x="3512" y="18820"/>
                    </a:cubicBezTo>
                    <a:cubicBezTo>
                      <a:pt x="3547" y="18381"/>
                      <a:pt x="3500" y="17954"/>
                      <a:pt x="3369" y="17536"/>
                    </a:cubicBezTo>
                    <a:cubicBezTo>
                      <a:pt x="3318" y="17367"/>
                      <a:pt x="3310" y="17198"/>
                      <a:pt x="3350" y="17021"/>
                    </a:cubicBezTo>
                    <a:cubicBezTo>
                      <a:pt x="3385" y="16840"/>
                      <a:pt x="3314" y="16663"/>
                      <a:pt x="3286" y="16486"/>
                    </a:cubicBezTo>
                    <a:cubicBezTo>
                      <a:pt x="3203" y="15951"/>
                      <a:pt x="3108" y="15415"/>
                      <a:pt x="3025" y="14876"/>
                    </a:cubicBezTo>
                    <a:close/>
                    <a:moveTo>
                      <a:pt x="3318" y="12385"/>
                    </a:moveTo>
                    <a:cubicBezTo>
                      <a:pt x="3365" y="12031"/>
                      <a:pt x="3227" y="11661"/>
                      <a:pt x="3484" y="11359"/>
                    </a:cubicBezTo>
                    <a:cubicBezTo>
                      <a:pt x="3223" y="11500"/>
                      <a:pt x="3152" y="12160"/>
                      <a:pt x="3318" y="12385"/>
                    </a:cubicBezTo>
                    <a:close/>
                    <a:moveTo>
                      <a:pt x="3274" y="15548"/>
                    </a:moveTo>
                    <a:cubicBezTo>
                      <a:pt x="3247" y="15194"/>
                      <a:pt x="3211" y="14836"/>
                      <a:pt x="3211" y="14478"/>
                    </a:cubicBezTo>
                    <a:cubicBezTo>
                      <a:pt x="3156" y="14735"/>
                      <a:pt x="3187" y="15259"/>
                      <a:pt x="3274" y="15548"/>
                    </a:cubicBezTo>
                    <a:close/>
                    <a:moveTo>
                      <a:pt x="13683" y="9299"/>
                    </a:moveTo>
                    <a:cubicBezTo>
                      <a:pt x="13663" y="9360"/>
                      <a:pt x="13758" y="9327"/>
                      <a:pt x="13746" y="9380"/>
                    </a:cubicBezTo>
                    <a:cubicBezTo>
                      <a:pt x="13865" y="9372"/>
                      <a:pt x="13956" y="9440"/>
                      <a:pt x="14055" y="9484"/>
                    </a:cubicBezTo>
                    <a:cubicBezTo>
                      <a:pt x="14853" y="9838"/>
                      <a:pt x="15696" y="10060"/>
                      <a:pt x="16542" y="10273"/>
                    </a:cubicBezTo>
                    <a:cubicBezTo>
                      <a:pt x="16827" y="10345"/>
                      <a:pt x="17115" y="10394"/>
                      <a:pt x="17388" y="10510"/>
                    </a:cubicBezTo>
                    <a:cubicBezTo>
                      <a:pt x="17677" y="10635"/>
                      <a:pt x="17811" y="10852"/>
                      <a:pt x="17843" y="11174"/>
                    </a:cubicBezTo>
                    <a:cubicBezTo>
                      <a:pt x="17914" y="11927"/>
                      <a:pt x="17792" y="12659"/>
                      <a:pt x="17665" y="13391"/>
                    </a:cubicBezTo>
                    <a:cubicBezTo>
                      <a:pt x="17641" y="13536"/>
                      <a:pt x="17618" y="13681"/>
                      <a:pt x="17594" y="13830"/>
                    </a:cubicBezTo>
                    <a:cubicBezTo>
                      <a:pt x="17558" y="14124"/>
                      <a:pt x="17499" y="14414"/>
                      <a:pt x="17487" y="14707"/>
                    </a:cubicBezTo>
                    <a:cubicBezTo>
                      <a:pt x="17562" y="14345"/>
                      <a:pt x="17634" y="13979"/>
                      <a:pt x="17697" y="13609"/>
                    </a:cubicBezTo>
                    <a:cubicBezTo>
                      <a:pt x="17744" y="13319"/>
                      <a:pt x="17808" y="13033"/>
                      <a:pt x="17863" y="12744"/>
                    </a:cubicBezTo>
                    <a:cubicBezTo>
                      <a:pt x="17847" y="12740"/>
                      <a:pt x="17851" y="12728"/>
                      <a:pt x="17851" y="12715"/>
                    </a:cubicBezTo>
                    <a:cubicBezTo>
                      <a:pt x="17922" y="12241"/>
                      <a:pt x="17989" y="11770"/>
                      <a:pt x="17966" y="11287"/>
                    </a:cubicBezTo>
                    <a:cubicBezTo>
                      <a:pt x="17942" y="10748"/>
                      <a:pt x="17756" y="10494"/>
                      <a:pt x="17254" y="10337"/>
                    </a:cubicBezTo>
                    <a:cubicBezTo>
                      <a:pt x="17210" y="10325"/>
                      <a:pt x="17163" y="10313"/>
                      <a:pt x="17119" y="10301"/>
                    </a:cubicBezTo>
                    <a:cubicBezTo>
                      <a:pt x="16364" y="10120"/>
                      <a:pt x="15601" y="9955"/>
                      <a:pt x="14857" y="9726"/>
                    </a:cubicBezTo>
                    <a:cubicBezTo>
                      <a:pt x="14458" y="9601"/>
                      <a:pt x="14070" y="9448"/>
                      <a:pt x="13683" y="9299"/>
                    </a:cubicBezTo>
                    <a:close/>
                    <a:moveTo>
                      <a:pt x="8059" y="9508"/>
                    </a:moveTo>
                    <a:cubicBezTo>
                      <a:pt x="8056" y="9605"/>
                      <a:pt x="7984" y="9681"/>
                      <a:pt x="7988" y="9778"/>
                    </a:cubicBezTo>
                    <a:cubicBezTo>
                      <a:pt x="8036" y="9774"/>
                      <a:pt x="8059" y="9730"/>
                      <a:pt x="8095" y="9710"/>
                    </a:cubicBezTo>
                    <a:cubicBezTo>
                      <a:pt x="8131" y="9549"/>
                      <a:pt x="8162" y="9388"/>
                      <a:pt x="8198" y="9223"/>
                    </a:cubicBezTo>
                    <a:cubicBezTo>
                      <a:pt x="8182" y="9223"/>
                      <a:pt x="8162" y="9223"/>
                      <a:pt x="8146" y="9227"/>
                    </a:cubicBezTo>
                    <a:cubicBezTo>
                      <a:pt x="7284" y="9593"/>
                      <a:pt x="6406" y="9907"/>
                      <a:pt x="5532" y="10241"/>
                    </a:cubicBezTo>
                    <a:cubicBezTo>
                      <a:pt x="6391" y="9971"/>
                      <a:pt x="7249" y="9710"/>
                      <a:pt x="8111" y="9372"/>
                    </a:cubicBezTo>
                    <a:cubicBezTo>
                      <a:pt x="8075" y="9428"/>
                      <a:pt x="8059" y="9464"/>
                      <a:pt x="8059" y="9508"/>
                    </a:cubicBezTo>
                    <a:close/>
                    <a:moveTo>
                      <a:pt x="18867" y="21479"/>
                    </a:moveTo>
                    <a:cubicBezTo>
                      <a:pt x="18385" y="21479"/>
                      <a:pt x="17926" y="21479"/>
                      <a:pt x="17448" y="21479"/>
                    </a:cubicBezTo>
                    <a:cubicBezTo>
                      <a:pt x="17558" y="21580"/>
                      <a:pt x="18753" y="21584"/>
                      <a:pt x="18867" y="21479"/>
                    </a:cubicBezTo>
                    <a:close/>
                    <a:moveTo>
                      <a:pt x="11619" y="36"/>
                    </a:moveTo>
                    <a:cubicBezTo>
                      <a:pt x="11282" y="16"/>
                      <a:pt x="10946" y="-16"/>
                      <a:pt x="10610" y="8"/>
                    </a:cubicBezTo>
                    <a:cubicBezTo>
                      <a:pt x="10662" y="28"/>
                      <a:pt x="10717" y="36"/>
                      <a:pt x="10772" y="44"/>
                    </a:cubicBezTo>
                    <a:cubicBezTo>
                      <a:pt x="11053" y="93"/>
                      <a:pt x="11334" y="36"/>
                      <a:pt x="11619" y="36"/>
                    </a:cubicBezTo>
                    <a:close/>
                    <a:moveTo>
                      <a:pt x="7182" y="14019"/>
                    </a:moveTo>
                    <a:cubicBezTo>
                      <a:pt x="7415" y="14687"/>
                      <a:pt x="7664" y="15347"/>
                      <a:pt x="8067" y="15930"/>
                    </a:cubicBezTo>
                    <a:cubicBezTo>
                      <a:pt x="8079" y="15862"/>
                      <a:pt x="8044" y="15814"/>
                      <a:pt x="8012" y="15761"/>
                    </a:cubicBezTo>
                    <a:cubicBezTo>
                      <a:pt x="7688" y="15259"/>
                      <a:pt x="7490" y="14695"/>
                      <a:pt x="7292" y="14136"/>
                    </a:cubicBezTo>
                    <a:cubicBezTo>
                      <a:pt x="7269" y="14071"/>
                      <a:pt x="7273" y="14019"/>
                      <a:pt x="7308" y="13955"/>
                    </a:cubicBezTo>
                    <a:cubicBezTo>
                      <a:pt x="7498" y="13613"/>
                      <a:pt x="7680" y="13263"/>
                      <a:pt x="7866" y="12913"/>
                    </a:cubicBezTo>
                    <a:cubicBezTo>
                      <a:pt x="7917" y="12816"/>
                      <a:pt x="7953" y="12719"/>
                      <a:pt x="7965" y="12607"/>
                    </a:cubicBezTo>
                    <a:cubicBezTo>
                      <a:pt x="8004" y="12253"/>
                      <a:pt x="8004" y="11903"/>
                      <a:pt x="8000" y="11549"/>
                    </a:cubicBezTo>
                    <a:cubicBezTo>
                      <a:pt x="7992" y="11017"/>
                      <a:pt x="7874" y="10490"/>
                      <a:pt x="7905" y="9959"/>
                    </a:cubicBezTo>
                    <a:cubicBezTo>
                      <a:pt x="7814" y="10044"/>
                      <a:pt x="7874" y="10176"/>
                      <a:pt x="7806" y="10285"/>
                    </a:cubicBezTo>
                    <a:cubicBezTo>
                      <a:pt x="7775" y="10337"/>
                      <a:pt x="7755" y="10426"/>
                      <a:pt x="7700" y="10482"/>
                    </a:cubicBezTo>
                    <a:cubicBezTo>
                      <a:pt x="7427" y="10780"/>
                      <a:pt x="7348" y="11154"/>
                      <a:pt x="7288" y="11536"/>
                    </a:cubicBezTo>
                    <a:cubicBezTo>
                      <a:pt x="7229" y="11895"/>
                      <a:pt x="7213" y="12257"/>
                      <a:pt x="7134" y="12611"/>
                    </a:cubicBezTo>
                    <a:cubicBezTo>
                      <a:pt x="7067" y="12921"/>
                      <a:pt x="6972" y="13218"/>
                      <a:pt x="6739" y="13448"/>
                    </a:cubicBezTo>
                    <a:cubicBezTo>
                      <a:pt x="6608" y="13577"/>
                      <a:pt x="6497" y="13573"/>
                      <a:pt x="6367" y="13448"/>
                    </a:cubicBezTo>
                    <a:cubicBezTo>
                      <a:pt x="6327" y="13408"/>
                      <a:pt x="6292" y="13363"/>
                      <a:pt x="6260" y="13315"/>
                    </a:cubicBezTo>
                    <a:cubicBezTo>
                      <a:pt x="6110" y="13090"/>
                      <a:pt x="5968" y="12864"/>
                      <a:pt x="5817" y="12639"/>
                    </a:cubicBezTo>
                    <a:cubicBezTo>
                      <a:pt x="5604" y="12317"/>
                      <a:pt x="5382" y="11999"/>
                      <a:pt x="5086" y="11746"/>
                    </a:cubicBezTo>
                    <a:cubicBezTo>
                      <a:pt x="5086" y="11746"/>
                      <a:pt x="5086" y="11746"/>
                      <a:pt x="5086" y="11746"/>
                    </a:cubicBezTo>
                    <a:cubicBezTo>
                      <a:pt x="5074" y="11734"/>
                      <a:pt x="5058" y="11722"/>
                      <a:pt x="5046" y="11709"/>
                    </a:cubicBezTo>
                    <a:cubicBezTo>
                      <a:pt x="5026" y="11685"/>
                      <a:pt x="5014" y="11653"/>
                      <a:pt x="4967" y="11677"/>
                    </a:cubicBezTo>
                    <a:cubicBezTo>
                      <a:pt x="4991" y="11697"/>
                      <a:pt x="5007" y="11718"/>
                      <a:pt x="5026" y="11734"/>
                    </a:cubicBezTo>
                    <a:cubicBezTo>
                      <a:pt x="5026" y="11734"/>
                      <a:pt x="5026" y="11734"/>
                      <a:pt x="5026" y="11734"/>
                    </a:cubicBezTo>
                    <a:cubicBezTo>
                      <a:pt x="5038" y="11746"/>
                      <a:pt x="5050" y="11762"/>
                      <a:pt x="5066" y="11774"/>
                    </a:cubicBezTo>
                    <a:cubicBezTo>
                      <a:pt x="5386" y="12172"/>
                      <a:pt x="5647" y="12603"/>
                      <a:pt x="5754" y="13118"/>
                    </a:cubicBezTo>
                    <a:cubicBezTo>
                      <a:pt x="5825" y="13460"/>
                      <a:pt x="5873" y="13810"/>
                      <a:pt x="5904" y="14164"/>
                    </a:cubicBezTo>
                    <a:cubicBezTo>
                      <a:pt x="5378" y="13343"/>
                      <a:pt x="4848" y="12518"/>
                      <a:pt x="4322" y="11697"/>
                    </a:cubicBezTo>
                    <a:cubicBezTo>
                      <a:pt x="4326" y="11750"/>
                      <a:pt x="4346" y="11790"/>
                      <a:pt x="4370" y="11834"/>
                    </a:cubicBezTo>
                    <a:cubicBezTo>
                      <a:pt x="4801" y="12603"/>
                      <a:pt x="5169" y="13408"/>
                      <a:pt x="5497" y="14228"/>
                    </a:cubicBezTo>
                    <a:cubicBezTo>
                      <a:pt x="5529" y="14309"/>
                      <a:pt x="5544" y="14385"/>
                      <a:pt x="5536" y="14470"/>
                    </a:cubicBezTo>
                    <a:cubicBezTo>
                      <a:pt x="5485" y="14921"/>
                      <a:pt x="5438" y="15371"/>
                      <a:pt x="5382" y="15822"/>
                    </a:cubicBezTo>
                    <a:cubicBezTo>
                      <a:pt x="5315" y="16377"/>
                      <a:pt x="5181" y="16916"/>
                      <a:pt x="4967" y="17435"/>
                    </a:cubicBezTo>
                    <a:cubicBezTo>
                      <a:pt x="4904" y="17588"/>
                      <a:pt x="4833" y="17737"/>
                      <a:pt x="4749" y="17882"/>
                    </a:cubicBezTo>
                    <a:cubicBezTo>
                      <a:pt x="4817" y="17858"/>
                      <a:pt x="4856" y="17806"/>
                      <a:pt x="4900" y="17757"/>
                    </a:cubicBezTo>
                    <a:cubicBezTo>
                      <a:pt x="5137" y="17484"/>
                      <a:pt x="5410" y="17238"/>
                      <a:pt x="5596" y="16920"/>
                    </a:cubicBezTo>
                    <a:cubicBezTo>
                      <a:pt x="5651" y="16800"/>
                      <a:pt x="5707" y="16679"/>
                      <a:pt x="5762" y="16558"/>
                    </a:cubicBezTo>
                    <a:cubicBezTo>
                      <a:pt x="5774" y="16566"/>
                      <a:pt x="5790" y="16570"/>
                      <a:pt x="5801" y="16578"/>
                    </a:cubicBezTo>
                    <a:cubicBezTo>
                      <a:pt x="5746" y="16840"/>
                      <a:pt x="5635" y="17081"/>
                      <a:pt x="5544" y="17331"/>
                    </a:cubicBezTo>
                    <a:cubicBezTo>
                      <a:pt x="5536" y="17472"/>
                      <a:pt x="5469" y="17596"/>
                      <a:pt x="5438" y="17733"/>
                    </a:cubicBezTo>
                    <a:cubicBezTo>
                      <a:pt x="5319" y="18232"/>
                      <a:pt x="5236" y="18739"/>
                      <a:pt x="5185" y="19254"/>
                    </a:cubicBezTo>
                    <a:cubicBezTo>
                      <a:pt x="5145" y="19677"/>
                      <a:pt x="5137" y="20099"/>
                      <a:pt x="5165" y="20522"/>
                    </a:cubicBezTo>
                    <a:cubicBezTo>
                      <a:pt x="5275" y="18703"/>
                      <a:pt x="5643" y="16953"/>
                      <a:pt x="6541" y="15347"/>
                    </a:cubicBezTo>
                    <a:cubicBezTo>
                      <a:pt x="6513" y="15371"/>
                      <a:pt x="6493" y="15399"/>
                      <a:pt x="6474" y="15428"/>
                    </a:cubicBezTo>
                    <a:cubicBezTo>
                      <a:pt x="6260" y="15761"/>
                      <a:pt x="6066" y="16104"/>
                      <a:pt x="5892" y="16462"/>
                    </a:cubicBezTo>
                    <a:cubicBezTo>
                      <a:pt x="5873" y="16498"/>
                      <a:pt x="5861" y="16578"/>
                      <a:pt x="5809" y="16550"/>
                    </a:cubicBezTo>
                    <a:cubicBezTo>
                      <a:pt x="5762" y="16526"/>
                      <a:pt x="5794" y="16458"/>
                      <a:pt x="5821" y="16409"/>
                    </a:cubicBezTo>
                    <a:cubicBezTo>
                      <a:pt x="5837" y="16381"/>
                      <a:pt x="5849" y="16357"/>
                      <a:pt x="5865" y="16329"/>
                    </a:cubicBezTo>
                    <a:cubicBezTo>
                      <a:pt x="6118" y="15830"/>
                      <a:pt x="6410" y="15351"/>
                      <a:pt x="6695" y="14868"/>
                    </a:cubicBezTo>
                    <a:cubicBezTo>
                      <a:pt x="6841" y="14619"/>
                      <a:pt x="6972" y="14357"/>
                      <a:pt x="7138" y="14120"/>
                    </a:cubicBezTo>
                    <a:cubicBezTo>
                      <a:pt x="7142" y="14076"/>
                      <a:pt x="7142" y="14043"/>
                      <a:pt x="7182" y="14019"/>
                    </a:cubicBezTo>
                    <a:close/>
                    <a:moveTo>
                      <a:pt x="6751" y="18216"/>
                    </a:moveTo>
                    <a:cubicBezTo>
                      <a:pt x="6667" y="18787"/>
                      <a:pt x="6624" y="19371"/>
                      <a:pt x="6359" y="19902"/>
                    </a:cubicBezTo>
                    <a:cubicBezTo>
                      <a:pt x="6592" y="19560"/>
                      <a:pt x="6719" y="19170"/>
                      <a:pt x="6826" y="18775"/>
                    </a:cubicBezTo>
                    <a:cubicBezTo>
                      <a:pt x="6964" y="18264"/>
                      <a:pt x="7027" y="17741"/>
                      <a:pt x="7043" y="17210"/>
                    </a:cubicBezTo>
                    <a:cubicBezTo>
                      <a:pt x="7059" y="16727"/>
                      <a:pt x="7083" y="16240"/>
                      <a:pt x="7102" y="15757"/>
                    </a:cubicBezTo>
                    <a:cubicBezTo>
                      <a:pt x="7102" y="15741"/>
                      <a:pt x="7102" y="15721"/>
                      <a:pt x="7106" y="15705"/>
                    </a:cubicBezTo>
                    <a:cubicBezTo>
                      <a:pt x="7095" y="15721"/>
                      <a:pt x="7075" y="15737"/>
                      <a:pt x="7075" y="15753"/>
                    </a:cubicBezTo>
                    <a:cubicBezTo>
                      <a:pt x="7063" y="15846"/>
                      <a:pt x="7059" y="15935"/>
                      <a:pt x="7047" y="16027"/>
                    </a:cubicBezTo>
                    <a:cubicBezTo>
                      <a:pt x="6952" y="16755"/>
                      <a:pt x="6857" y="17488"/>
                      <a:pt x="6751" y="18216"/>
                    </a:cubicBezTo>
                    <a:close/>
                    <a:moveTo>
                      <a:pt x="10745" y="14289"/>
                    </a:moveTo>
                    <a:cubicBezTo>
                      <a:pt x="10749" y="14285"/>
                      <a:pt x="10749" y="14289"/>
                      <a:pt x="10745" y="14289"/>
                    </a:cubicBezTo>
                    <a:cubicBezTo>
                      <a:pt x="10749" y="14285"/>
                      <a:pt x="10749" y="14285"/>
                      <a:pt x="10745" y="14289"/>
                    </a:cubicBezTo>
                    <a:cubicBezTo>
                      <a:pt x="10749" y="14285"/>
                      <a:pt x="10749" y="14285"/>
                      <a:pt x="10745" y="14289"/>
                    </a:cubicBezTo>
                    <a:cubicBezTo>
                      <a:pt x="10749" y="14285"/>
                      <a:pt x="10745" y="14285"/>
                      <a:pt x="10745" y="14289"/>
                    </a:cubicBezTo>
                    <a:lnTo>
                      <a:pt x="10745" y="14289"/>
                    </a:lnTo>
                    <a:close/>
                    <a:moveTo>
                      <a:pt x="13363" y="13516"/>
                    </a:moveTo>
                    <a:cubicBezTo>
                      <a:pt x="13378" y="13420"/>
                      <a:pt x="13394" y="13327"/>
                      <a:pt x="13402" y="13230"/>
                    </a:cubicBezTo>
                    <a:cubicBezTo>
                      <a:pt x="13410" y="13142"/>
                      <a:pt x="13446" y="13049"/>
                      <a:pt x="13414" y="12929"/>
                    </a:cubicBezTo>
                    <a:cubicBezTo>
                      <a:pt x="13137" y="14245"/>
                      <a:pt x="12797" y="15508"/>
                      <a:pt x="12307" y="16751"/>
                    </a:cubicBezTo>
                    <a:cubicBezTo>
                      <a:pt x="12239" y="16619"/>
                      <a:pt x="12192" y="16502"/>
                      <a:pt x="12121" y="16401"/>
                    </a:cubicBezTo>
                    <a:cubicBezTo>
                      <a:pt x="12081" y="16349"/>
                      <a:pt x="12069" y="16293"/>
                      <a:pt x="12085" y="16220"/>
                    </a:cubicBezTo>
                    <a:cubicBezTo>
                      <a:pt x="12204" y="15580"/>
                      <a:pt x="12354" y="14945"/>
                      <a:pt x="12489" y="14305"/>
                    </a:cubicBezTo>
                    <a:cubicBezTo>
                      <a:pt x="12504" y="14224"/>
                      <a:pt x="12524" y="14144"/>
                      <a:pt x="12540" y="14063"/>
                    </a:cubicBezTo>
                    <a:cubicBezTo>
                      <a:pt x="12552" y="13983"/>
                      <a:pt x="12591" y="13907"/>
                      <a:pt x="12568" y="13822"/>
                    </a:cubicBezTo>
                    <a:cubicBezTo>
                      <a:pt x="12378" y="14619"/>
                      <a:pt x="12168" y="15411"/>
                      <a:pt x="12054" y="16236"/>
                    </a:cubicBezTo>
                    <a:cubicBezTo>
                      <a:pt x="12034" y="16224"/>
                      <a:pt x="12022" y="16220"/>
                      <a:pt x="12014" y="16212"/>
                    </a:cubicBezTo>
                    <a:cubicBezTo>
                      <a:pt x="11619" y="15592"/>
                      <a:pt x="11188" y="14993"/>
                      <a:pt x="10816" y="14361"/>
                    </a:cubicBezTo>
                    <a:cubicBezTo>
                      <a:pt x="10800" y="14337"/>
                      <a:pt x="10800" y="14285"/>
                      <a:pt x="10749" y="14293"/>
                    </a:cubicBezTo>
                    <a:cubicBezTo>
                      <a:pt x="10745" y="14313"/>
                      <a:pt x="10757" y="14349"/>
                      <a:pt x="10737" y="14341"/>
                    </a:cubicBezTo>
                    <a:cubicBezTo>
                      <a:pt x="10713" y="14333"/>
                      <a:pt x="10677" y="14309"/>
                      <a:pt x="10693" y="14265"/>
                    </a:cubicBezTo>
                    <a:cubicBezTo>
                      <a:pt x="10646" y="14257"/>
                      <a:pt x="10634" y="14212"/>
                      <a:pt x="10614" y="14180"/>
                    </a:cubicBezTo>
                    <a:cubicBezTo>
                      <a:pt x="10424" y="13911"/>
                      <a:pt x="10234" y="13645"/>
                      <a:pt x="10041" y="13375"/>
                    </a:cubicBezTo>
                    <a:cubicBezTo>
                      <a:pt x="10041" y="13428"/>
                      <a:pt x="10064" y="13468"/>
                      <a:pt x="10088" y="13508"/>
                    </a:cubicBezTo>
                    <a:cubicBezTo>
                      <a:pt x="10733" y="14530"/>
                      <a:pt x="11401" y="15540"/>
                      <a:pt x="12030" y="16574"/>
                    </a:cubicBezTo>
                    <a:cubicBezTo>
                      <a:pt x="12307" y="17029"/>
                      <a:pt x="12441" y="17524"/>
                      <a:pt x="12497" y="18047"/>
                    </a:cubicBezTo>
                    <a:cubicBezTo>
                      <a:pt x="12560" y="18643"/>
                      <a:pt x="12576" y="19238"/>
                      <a:pt x="12587" y="19838"/>
                    </a:cubicBezTo>
                    <a:cubicBezTo>
                      <a:pt x="12591" y="19842"/>
                      <a:pt x="12591" y="19846"/>
                      <a:pt x="12595" y="19854"/>
                    </a:cubicBezTo>
                    <a:cubicBezTo>
                      <a:pt x="12595" y="19854"/>
                      <a:pt x="12591" y="19858"/>
                      <a:pt x="12591" y="19858"/>
                    </a:cubicBezTo>
                    <a:cubicBezTo>
                      <a:pt x="12591" y="19906"/>
                      <a:pt x="12595" y="19954"/>
                      <a:pt x="12595" y="20007"/>
                    </a:cubicBezTo>
                    <a:cubicBezTo>
                      <a:pt x="12595" y="20007"/>
                      <a:pt x="12591" y="20007"/>
                      <a:pt x="12591" y="20007"/>
                    </a:cubicBezTo>
                    <a:cubicBezTo>
                      <a:pt x="12595" y="20095"/>
                      <a:pt x="12595" y="20180"/>
                      <a:pt x="12599" y="20268"/>
                    </a:cubicBezTo>
                    <a:cubicBezTo>
                      <a:pt x="12607" y="20272"/>
                      <a:pt x="12615" y="20272"/>
                      <a:pt x="12623" y="20272"/>
                    </a:cubicBezTo>
                    <a:cubicBezTo>
                      <a:pt x="12623" y="19826"/>
                      <a:pt x="12631" y="19379"/>
                      <a:pt x="12623" y="18936"/>
                    </a:cubicBezTo>
                    <a:cubicBezTo>
                      <a:pt x="12615" y="18490"/>
                      <a:pt x="12603" y="18047"/>
                      <a:pt x="12528" y="17604"/>
                    </a:cubicBezTo>
                    <a:cubicBezTo>
                      <a:pt x="12493" y="17395"/>
                      <a:pt x="12445" y="17190"/>
                      <a:pt x="12516" y="16965"/>
                    </a:cubicBezTo>
                    <a:cubicBezTo>
                      <a:pt x="12860" y="15822"/>
                      <a:pt x="13181" y="14687"/>
                      <a:pt x="13363" y="13516"/>
                    </a:cubicBezTo>
                    <a:close/>
                    <a:moveTo>
                      <a:pt x="9032" y="13516"/>
                    </a:moveTo>
                    <a:cubicBezTo>
                      <a:pt x="9088" y="13536"/>
                      <a:pt x="9127" y="13472"/>
                      <a:pt x="9171" y="13504"/>
                    </a:cubicBezTo>
                    <a:cubicBezTo>
                      <a:pt x="9202" y="13460"/>
                      <a:pt x="9246" y="13428"/>
                      <a:pt x="9297" y="13404"/>
                    </a:cubicBezTo>
                    <a:cubicBezTo>
                      <a:pt x="9471" y="13327"/>
                      <a:pt x="9618" y="13210"/>
                      <a:pt x="9740" y="13066"/>
                    </a:cubicBezTo>
                    <a:cubicBezTo>
                      <a:pt x="9780" y="13017"/>
                      <a:pt x="9807" y="12953"/>
                      <a:pt x="9867" y="12925"/>
                    </a:cubicBezTo>
                    <a:cubicBezTo>
                      <a:pt x="10132" y="12514"/>
                      <a:pt x="10207" y="12056"/>
                      <a:pt x="10183" y="11565"/>
                    </a:cubicBezTo>
                    <a:cubicBezTo>
                      <a:pt x="10207" y="11589"/>
                      <a:pt x="10219" y="11613"/>
                      <a:pt x="10227" y="11641"/>
                    </a:cubicBezTo>
                    <a:cubicBezTo>
                      <a:pt x="10737" y="12832"/>
                      <a:pt x="11393" y="13947"/>
                      <a:pt x="11927" y="15122"/>
                    </a:cubicBezTo>
                    <a:cubicBezTo>
                      <a:pt x="11955" y="15090"/>
                      <a:pt x="11927" y="15061"/>
                      <a:pt x="11915" y="15037"/>
                    </a:cubicBezTo>
                    <a:cubicBezTo>
                      <a:pt x="11864" y="14916"/>
                      <a:pt x="11812" y="14796"/>
                      <a:pt x="11761" y="14679"/>
                    </a:cubicBezTo>
                    <a:cubicBezTo>
                      <a:pt x="11354" y="13786"/>
                      <a:pt x="10867" y="12933"/>
                      <a:pt x="10452" y="12043"/>
                    </a:cubicBezTo>
                    <a:cubicBezTo>
                      <a:pt x="10333" y="11794"/>
                      <a:pt x="10151" y="11561"/>
                      <a:pt x="10191" y="11251"/>
                    </a:cubicBezTo>
                    <a:cubicBezTo>
                      <a:pt x="10147" y="11331"/>
                      <a:pt x="10128" y="11412"/>
                      <a:pt x="10120" y="11500"/>
                    </a:cubicBezTo>
                    <a:cubicBezTo>
                      <a:pt x="10092" y="11714"/>
                      <a:pt x="10112" y="11927"/>
                      <a:pt x="10072" y="12140"/>
                    </a:cubicBezTo>
                    <a:cubicBezTo>
                      <a:pt x="9970" y="12711"/>
                      <a:pt x="9728" y="13178"/>
                      <a:pt x="9175" y="13420"/>
                    </a:cubicBezTo>
                    <a:cubicBezTo>
                      <a:pt x="9131" y="13440"/>
                      <a:pt x="9072" y="13452"/>
                      <a:pt x="9032" y="13516"/>
                    </a:cubicBezTo>
                    <a:close/>
                    <a:moveTo>
                      <a:pt x="13125" y="15508"/>
                    </a:moveTo>
                    <a:cubicBezTo>
                      <a:pt x="13450" y="14816"/>
                      <a:pt x="13718" y="14112"/>
                      <a:pt x="13703" y="13331"/>
                    </a:cubicBezTo>
                    <a:cubicBezTo>
                      <a:pt x="13628" y="14088"/>
                      <a:pt x="13406" y="14804"/>
                      <a:pt x="13125" y="15508"/>
                    </a:cubicBezTo>
                    <a:close/>
                    <a:moveTo>
                      <a:pt x="12058" y="17407"/>
                    </a:moveTo>
                    <a:cubicBezTo>
                      <a:pt x="12243" y="17407"/>
                      <a:pt x="12370" y="17532"/>
                      <a:pt x="12370" y="17713"/>
                    </a:cubicBezTo>
                    <a:cubicBezTo>
                      <a:pt x="12370" y="17894"/>
                      <a:pt x="12232" y="18035"/>
                      <a:pt x="12054" y="18039"/>
                    </a:cubicBezTo>
                    <a:cubicBezTo>
                      <a:pt x="11880" y="18043"/>
                      <a:pt x="11749" y="17910"/>
                      <a:pt x="11749" y="17725"/>
                    </a:cubicBezTo>
                    <a:cubicBezTo>
                      <a:pt x="11749" y="17524"/>
                      <a:pt x="11864" y="17403"/>
                      <a:pt x="12058" y="17407"/>
                    </a:cubicBezTo>
                    <a:close/>
                    <a:moveTo>
                      <a:pt x="12062" y="17439"/>
                    </a:moveTo>
                    <a:cubicBezTo>
                      <a:pt x="11915" y="17439"/>
                      <a:pt x="11797" y="17560"/>
                      <a:pt x="11797" y="17717"/>
                    </a:cubicBezTo>
                    <a:cubicBezTo>
                      <a:pt x="11797" y="17870"/>
                      <a:pt x="11907" y="17987"/>
                      <a:pt x="12050" y="17987"/>
                    </a:cubicBezTo>
                    <a:cubicBezTo>
                      <a:pt x="12200" y="17987"/>
                      <a:pt x="12319" y="17866"/>
                      <a:pt x="12315" y="17713"/>
                    </a:cubicBezTo>
                    <a:cubicBezTo>
                      <a:pt x="12315" y="17564"/>
                      <a:pt x="12200" y="17443"/>
                      <a:pt x="12062" y="17439"/>
                    </a:cubicBezTo>
                    <a:close/>
                    <a:moveTo>
                      <a:pt x="14454" y="17109"/>
                    </a:moveTo>
                    <a:cubicBezTo>
                      <a:pt x="14458" y="17130"/>
                      <a:pt x="14458" y="17162"/>
                      <a:pt x="14466" y="17166"/>
                    </a:cubicBezTo>
                    <a:cubicBezTo>
                      <a:pt x="14509" y="17174"/>
                      <a:pt x="14498" y="17134"/>
                      <a:pt x="14494" y="17118"/>
                    </a:cubicBezTo>
                    <a:cubicBezTo>
                      <a:pt x="14474" y="16961"/>
                      <a:pt x="14442" y="16804"/>
                      <a:pt x="14426" y="16647"/>
                    </a:cubicBezTo>
                    <a:cubicBezTo>
                      <a:pt x="14430" y="16800"/>
                      <a:pt x="14430" y="16953"/>
                      <a:pt x="14454" y="17109"/>
                    </a:cubicBezTo>
                    <a:close/>
                    <a:moveTo>
                      <a:pt x="14430" y="16643"/>
                    </a:moveTo>
                    <a:cubicBezTo>
                      <a:pt x="14430" y="16643"/>
                      <a:pt x="14430" y="16643"/>
                      <a:pt x="14430" y="16643"/>
                    </a:cubicBezTo>
                    <a:cubicBezTo>
                      <a:pt x="14430" y="16526"/>
                      <a:pt x="14426" y="16405"/>
                      <a:pt x="14411" y="16285"/>
                    </a:cubicBezTo>
                    <a:cubicBezTo>
                      <a:pt x="14375" y="16405"/>
                      <a:pt x="14415" y="16522"/>
                      <a:pt x="14430" y="16643"/>
                    </a:cubicBezTo>
                    <a:close/>
                    <a:moveTo>
                      <a:pt x="9515" y="11452"/>
                    </a:moveTo>
                    <a:cubicBezTo>
                      <a:pt x="9578" y="11637"/>
                      <a:pt x="9681" y="11802"/>
                      <a:pt x="9740" y="11987"/>
                    </a:cubicBezTo>
                    <a:cubicBezTo>
                      <a:pt x="9697" y="11790"/>
                      <a:pt x="9610" y="11621"/>
                      <a:pt x="9515" y="11452"/>
                    </a:cubicBezTo>
                    <a:close/>
                    <a:moveTo>
                      <a:pt x="10974" y="17335"/>
                    </a:moveTo>
                    <a:cubicBezTo>
                      <a:pt x="10911" y="17242"/>
                      <a:pt x="10824" y="17174"/>
                      <a:pt x="10760" y="17081"/>
                    </a:cubicBezTo>
                    <a:cubicBezTo>
                      <a:pt x="10796" y="17202"/>
                      <a:pt x="10875" y="17278"/>
                      <a:pt x="10974" y="17335"/>
                    </a:cubicBezTo>
                    <a:close/>
                    <a:moveTo>
                      <a:pt x="11144" y="17443"/>
                    </a:moveTo>
                    <a:cubicBezTo>
                      <a:pt x="11089" y="17415"/>
                      <a:pt x="11049" y="17355"/>
                      <a:pt x="10974" y="17363"/>
                    </a:cubicBezTo>
                    <a:cubicBezTo>
                      <a:pt x="11025" y="17399"/>
                      <a:pt x="11077" y="17435"/>
                      <a:pt x="11128" y="17472"/>
                    </a:cubicBezTo>
                    <a:cubicBezTo>
                      <a:pt x="11132" y="17464"/>
                      <a:pt x="11140" y="17456"/>
                      <a:pt x="11144" y="17443"/>
                    </a:cubicBezTo>
                    <a:close/>
                    <a:moveTo>
                      <a:pt x="11935" y="15130"/>
                    </a:moveTo>
                    <a:cubicBezTo>
                      <a:pt x="11947" y="15194"/>
                      <a:pt x="11971" y="15250"/>
                      <a:pt x="12010" y="15303"/>
                    </a:cubicBezTo>
                    <a:cubicBezTo>
                      <a:pt x="12018" y="15234"/>
                      <a:pt x="11994" y="15174"/>
                      <a:pt x="11935" y="15130"/>
                    </a:cubicBezTo>
                    <a:close/>
                    <a:moveTo>
                      <a:pt x="11935" y="15130"/>
                    </a:moveTo>
                    <a:cubicBezTo>
                      <a:pt x="11935" y="15126"/>
                      <a:pt x="11935" y="15126"/>
                      <a:pt x="11935" y="15122"/>
                    </a:cubicBezTo>
                    <a:cubicBezTo>
                      <a:pt x="11935" y="15122"/>
                      <a:pt x="11935" y="15122"/>
                      <a:pt x="11935" y="15122"/>
                    </a:cubicBezTo>
                    <a:cubicBezTo>
                      <a:pt x="11935" y="15126"/>
                      <a:pt x="11935" y="15126"/>
                      <a:pt x="11935" y="15130"/>
                    </a:cubicBezTo>
                    <a:cubicBezTo>
                      <a:pt x="11935" y="15130"/>
                      <a:pt x="11935" y="15130"/>
                      <a:pt x="11935" y="15130"/>
                    </a:cubicBezTo>
                    <a:close/>
                    <a:moveTo>
                      <a:pt x="10709" y="14253"/>
                    </a:moveTo>
                    <a:cubicBezTo>
                      <a:pt x="10705" y="14253"/>
                      <a:pt x="10701" y="14253"/>
                      <a:pt x="10697" y="14257"/>
                    </a:cubicBezTo>
                    <a:cubicBezTo>
                      <a:pt x="10697" y="14257"/>
                      <a:pt x="10697" y="14257"/>
                      <a:pt x="10697" y="14257"/>
                    </a:cubicBezTo>
                    <a:cubicBezTo>
                      <a:pt x="10697" y="14257"/>
                      <a:pt x="10697" y="14257"/>
                      <a:pt x="10697" y="14257"/>
                    </a:cubicBezTo>
                    <a:cubicBezTo>
                      <a:pt x="10701" y="14257"/>
                      <a:pt x="10705" y="14257"/>
                      <a:pt x="10709" y="14253"/>
                    </a:cubicBezTo>
                    <a:close/>
                    <a:moveTo>
                      <a:pt x="10749" y="14285"/>
                    </a:moveTo>
                    <a:cubicBezTo>
                      <a:pt x="10776" y="14269"/>
                      <a:pt x="10745" y="14253"/>
                      <a:pt x="10745" y="14236"/>
                    </a:cubicBezTo>
                    <a:cubicBezTo>
                      <a:pt x="10733" y="14240"/>
                      <a:pt x="10721" y="14249"/>
                      <a:pt x="10709" y="14253"/>
                    </a:cubicBezTo>
                    <a:cubicBezTo>
                      <a:pt x="10729" y="14253"/>
                      <a:pt x="10729" y="14285"/>
                      <a:pt x="10749" y="14285"/>
                    </a:cubicBezTo>
                    <a:close/>
                    <a:moveTo>
                      <a:pt x="12014" y="15311"/>
                    </a:moveTo>
                    <a:cubicBezTo>
                      <a:pt x="12014" y="15311"/>
                      <a:pt x="12014" y="15311"/>
                      <a:pt x="12014" y="15311"/>
                    </a:cubicBezTo>
                    <a:lnTo>
                      <a:pt x="12014" y="15311"/>
                    </a:lnTo>
                    <a:cubicBezTo>
                      <a:pt x="12014" y="15307"/>
                      <a:pt x="12014" y="15307"/>
                      <a:pt x="12010" y="15307"/>
                    </a:cubicBezTo>
                    <a:cubicBezTo>
                      <a:pt x="12010" y="15307"/>
                      <a:pt x="12010" y="15311"/>
                      <a:pt x="12014" y="15311"/>
                    </a:cubicBezTo>
                    <a:cubicBezTo>
                      <a:pt x="12010" y="15311"/>
                      <a:pt x="12010" y="15311"/>
                      <a:pt x="12014" y="15311"/>
                    </a:cubicBezTo>
                    <a:close/>
                    <a:moveTo>
                      <a:pt x="12038" y="15339"/>
                    </a:moveTo>
                    <a:cubicBezTo>
                      <a:pt x="12034" y="15323"/>
                      <a:pt x="12042" y="15295"/>
                      <a:pt x="12010" y="15311"/>
                    </a:cubicBezTo>
                    <a:cubicBezTo>
                      <a:pt x="12014" y="15323"/>
                      <a:pt x="12018" y="15339"/>
                      <a:pt x="12022" y="15351"/>
                    </a:cubicBezTo>
                    <a:cubicBezTo>
                      <a:pt x="12030" y="15347"/>
                      <a:pt x="12038" y="15343"/>
                      <a:pt x="12038" y="15339"/>
                    </a:cubicBezTo>
                    <a:close/>
                    <a:moveTo>
                      <a:pt x="15557" y="17846"/>
                    </a:moveTo>
                    <a:cubicBezTo>
                      <a:pt x="15601" y="17315"/>
                      <a:pt x="15636" y="16784"/>
                      <a:pt x="15680" y="16252"/>
                    </a:cubicBezTo>
                    <a:cubicBezTo>
                      <a:pt x="15779" y="14969"/>
                      <a:pt x="15874" y="13681"/>
                      <a:pt x="15921" y="12394"/>
                    </a:cubicBezTo>
                    <a:cubicBezTo>
                      <a:pt x="15929" y="12152"/>
                      <a:pt x="15917" y="11911"/>
                      <a:pt x="15901" y="11665"/>
                    </a:cubicBezTo>
                    <a:cubicBezTo>
                      <a:pt x="15838" y="11669"/>
                      <a:pt x="15830" y="11726"/>
                      <a:pt x="15795" y="11746"/>
                    </a:cubicBezTo>
                    <a:cubicBezTo>
                      <a:pt x="15712" y="11786"/>
                      <a:pt x="15684" y="11915"/>
                      <a:pt x="15561" y="11899"/>
                    </a:cubicBezTo>
                    <a:cubicBezTo>
                      <a:pt x="15569" y="11939"/>
                      <a:pt x="15589" y="11967"/>
                      <a:pt x="15636" y="11947"/>
                    </a:cubicBezTo>
                    <a:cubicBezTo>
                      <a:pt x="15676" y="11887"/>
                      <a:pt x="15743" y="11854"/>
                      <a:pt x="15822" y="11778"/>
                    </a:cubicBezTo>
                    <a:cubicBezTo>
                      <a:pt x="15814" y="11911"/>
                      <a:pt x="15807" y="11999"/>
                      <a:pt x="15803" y="12092"/>
                    </a:cubicBezTo>
                    <a:cubicBezTo>
                      <a:pt x="15739" y="13802"/>
                      <a:pt x="15648" y="15512"/>
                      <a:pt x="15565" y="17222"/>
                    </a:cubicBezTo>
                    <a:cubicBezTo>
                      <a:pt x="15573" y="17435"/>
                      <a:pt x="15526" y="17641"/>
                      <a:pt x="15557" y="17846"/>
                    </a:cubicBezTo>
                    <a:close/>
                    <a:moveTo>
                      <a:pt x="15221" y="11331"/>
                    </a:moveTo>
                    <a:cubicBezTo>
                      <a:pt x="15178" y="11343"/>
                      <a:pt x="15130" y="11355"/>
                      <a:pt x="15087" y="11367"/>
                    </a:cubicBezTo>
                    <a:cubicBezTo>
                      <a:pt x="15111" y="11380"/>
                      <a:pt x="15095" y="11428"/>
                      <a:pt x="15138" y="11428"/>
                    </a:cubicBezTo>
                    <a:cubicBezTo>
                      <a:pt x="15194" y="11384"/>
                      <a:pt x="15269" y="11392"/>
                      <a:pt x="15332" y="11371"/>
                    </a:cubicBezTo>
                    <a:cubicBezTo>
                      <a:pt x="15466" y="11331"/>
                      <a:pt x="15478" y="11311"/>
                      <a:pt x="15411" y="11182"/>
                    </a:cubicBezTo>
                    <a:cubicBezTo>
                      <a:pt x="15265" y="10889"/>
                      <a:pt x="15095" y="10615"/>
                      <a:pt x="14889" y="10366"/>
                    </a:cubicBezTo>
                    <a:cubicBezTo>
                      <a:pt x="14889" y="10366"/>
                      <a:pt x="14889" y="10366"/>
                      <a:pt x="14889" y="10366"/>
                    </a:cubicBezTo>
                    <a:cubicBezTo>
                      <a:pt x="14853" y="10321"/>
                      <a:pt x="14818" y="10281"/>
                      <a:pt x="14782" y="10237"/>
                    </a:cubicBezTo>
                    <a:cubicBezTo>
                      <a:pt x="14782" y="10237"/>
                      <a:pt x="14782" y="10237"/>
                      <a:pt x="14782" y="10237"/>
                    </a:cubicBezTo>
                    <a:cubicBezTo>
                      <a:pt x="14766" y="10197"/>
                      <a:pt x="14739" y="10168"/>
                      <a:pt x="14679" y="10128"/>
                    </a:cubicBezTo>
                    <a:cubicBezTo>
                      <a:pt x="14711" y="10192"/>
                      <a:pt x="14731" y="10225"/>
                      <a:pt x="14766" y="10249"/>
                    </a:cubicBezTo>
                    <a:cubicBezTo>
                      <a:pt x="14790" y="10301"/>
                      <a:pt x="14826" y="10345"/>
                      <a:pt x="14869" y="10378"/>
                    </a:cubicBezTo>
                    <a:cubicBezTo>
                      <a:pt x="15016" y="10615"/>
                      <a:pt x="15190" y="10836"/>
                      <a:pt x="15320" y="11082"/>
                    </a:cubicBezTo>
                    <a:cubicBezTo>
                      <a:pt x="15431" y="11283"/>
                      <a:pt x="15431" y="11283"/>
                      <a:pt x="15221" y="11331"/>
                    </a:cubicBezTo>
                    <a:close/>
                    <a:moveTo>
                      <a:pt x="15451" y="12027"/>
                    </a:moveTo>
                    <a:cubicBezTo>
                      <a:pt x="15352" y="12116"/>
                      <a:pt x="15213" y="12164"/>
                      <a:pt x="15118" y="12313"/>
                    </a:cubicBezTo>
                    <a:cubicBezTo>
                      <a:pt x="15273" y="12233"/>
                      <a:pt x="15372" y="12132"/>
                      <a:pt x="15486" y="12056"/>
                    </a:cubicBezTo>
                    <a:cubicBezTo>
                      <a:pt x="15490" y="12023"/>
                      <a:pt x="15470" y="12023"/>
                      <a:pt x="15451" y="12027"/>
                    </a:cubicBezTo>
                    <a:close/>
                    <a:moveTo>
                      <a:pt x="12678" y="6020"/>
                    </a:moveTo>
                    <a:cubicBezTo>
                      <a:pt x="12678" y="6020"/>
                      <a:pt x="12674" y="6020"/>
                      <a:pt x="12678" y="6020"/>
                    </a:cubicBezTo>
                    <a:cubicBezTo>
                      <a:pt x="12678" y="6024"/>
                      <a:pt x="12678" y="6024"/>
                      <a:pt x="12678" y="6020"/>
                    </a:cubicBezTo>
                    <a:lnTo>
                      <a:pt x="12678" y="6020"/>
                    </a:lnTo>
                    <a:close/>
                    <a:moveTo>
                      <a:pt x="11532" y="6024"/>
                    </a:moveTo>
                    <a:cubicBezTo>
                      <a:pt x="11714" y="6221"/>
                      <a:pt x="11951" y="6225"/>
                      <a:pt x="12188" y="6205"/>
                    </a:cubicBezTo>
                    <a:cubicBezTo>
                      <a:pt x="12366" y="6193"/>
                      <a:pt x="12512" y="6088"/>
                      <a:pt x="12674" y="6020"/>
                    </a:cubicBezTo>
                    <a:cubicBezTo>
                      <a:pt x="12587" y="6000"/>
                      <a:pt x="12512" y="5939"/>
                      <a:pt x="12410" y="5963"/>
                    </a:cubicBezTo>
                    <a:cubicBezTo>
                      <a:pt x="12121" y="6032"/>
                      <a:pt x="11848" y="5971"/>
                      <a:pt x="11587" y="5843"/>
                    </a:cubicBezTo>
                    <a:cubicBezTo>
                      <a:pt x="11547" y="5823"/>
                      <a:pt x="11504" y="5790"/>
                      <a:pt x="11453" y="5815"/>
                    </a:cubicBezTo>
                    <a:cubicBezTo>
                      <a:pt x="11453" y="5855"/>
                      <a:pt x="11512" y="5839"/>
                      <a:pt x="11512" y="5879"/>
                    </a:cubicBezTo>
                    <a:cubicBezTo>
                      <a:pt x="11480" y="5899"/>
                      <a:pt x="11433" y="5883"/>
                      <a:pt x="11409" y="5927"/>
                    </a:cubicBezTo>
                    <a:cubicBezTo>
                      <a:pt x="11472" y="5976"/>
                      <a:pt x="11551" y="5951"/>
                      <a:pt x="11623" y="5976"/>
                    </a:cubicBezTo>
                    <a:cubicBezTo>
                      <a:pt x="11595" y="6008"/>
                      <a:pt x="11547" y="5980"/>
                      <a:pt x="11532" y="6024"/>
                    </a:cubicBezTo>
                    <a:close/>
                    <a:moveTo>
                      <a:pt x="13276" y="8519"/>
                    </a:moveTo>
                    <a:cubicBezTo>
                      <a:pt x="13276" y="8515"/>
                      <a:pt x="13276" y="8515"/>
                      <a:pt x="13276" y="8519"/>
                    </a:cubicBezTo>
                    <a:cubicBezTo>
                      <a:pt x="13276" y="8515"/>
                      <a:pt x="13276" y="8515"/>
                      <a:pt x="13276" y="8519"/>
                    </a:cubicBezTo>
                    <a:lnTo>
                      <a:pt x="13276" y="8519"/>
                    </a:lnTo>
                    <a:close/>
                    <a:moveTo>
                      <a:pt x="9614" y="5287"/>
                    </a:moveTo>
                    <a:cubicBezTo>
                      <a:pt x="9614" y="5287"/>
                      <a:pt x="9614" y="5287"/>
                      <a:pt x="9614" y="5287"/>
                    </a:cubicBezTo>
                    <a:lnTo>
                      <a:pt x="9614" y="5287"/>
                    </a:lnTo>
                    <a:lnTo>
                      <a:pt x="9614" y="5287"/>
                    </a:lnTo>
                    <a:cubicBezTo>
                      <a:pt x="9614" y="5287"/>
                      <a:pt x="9614" y="5291"/>
                      <a:pt x="9614" y="5287"/>
                    </a:cubicBezTo>
                    <a:cubicBezTo>
                      <a:pt x="9618" y="5291"/>
                      <a:pt x="9618" y="5291"/>
                      <a:pt x="9618" y="5291"/>
                    </a:cubicBezTo>
                    <a:lnTo>
                      <a:pt x="9618" y="5291"/>
                    </a:lnTo>
                    <a:cubicBezTo>
                      <a:pt x="9618" y="5291"/>
                      <a:pt x="9618" y="5291"/>
                      <a:pt x="9618" y="5291"/>
                    </a:cubicBezTo>
                    <a:cubicBezTo>
                      <a:pt x="9618" y="5291"/>
                      <a:pt x="9618" y="5291"/>
                      <a:pt x="9618" y="5291"/>
                    </a:cubicBezTo>
                    <a:lnTo>
                      <a:pt x="9618" y="5291"/>
                    </a:lnTo>
                    <a:cubicBezTo>
                      <a:pt x="9618" y="5291"/>
                      <a:pt x="9614" y="5287"/>
                      <a:pt x="9614" y="5287"/>
                    </a:cubicBezTo>
                    <a:cubicBezTo>
                      <a:pt x="9614" y="5287"/>
                      <a:pt x="9614" y="5287"/>
                      <a:pt x="9614" y="5287"/>
                    </a:cubicBezTo>
                    <a:lnTo>
                      <a:pt x="9614" y="5287"/>
                    </a:lnTo>
                    <a:close/>
                    <a:moveTo>
                      <a:pt x="10104" y="5368"/>
                    </a:moveTo>
                    <a:cubicBezTo>
                      <a:pt x="10104" y="5368"/>
                      <a:pt x="10108" y="5368"/>
                      <a:pt x="10104" y="5368"/>
                    </a:cubicBezTo>
                    <a:cubicBezTo>
                      <a:pt x="10104" y="5364"/>
                      <a:pt x="10104" y="5364"/>
                      <a:pt x="10104" y="5368"/>
                    </a:cubicBezTo>
                    <a:cubicBezTo>
                      <a:pt x="10104" y="5368"/>
                      <a:pt x="10104" y="5368"/>
                      <a:pt x="10104" y="5368"/>
                    </a:cubicBezTo>
                    <a:cubicBezTo>
                      <a:pt x="10104" y="5368"/>
                      <a:pt x="10104" y="5368"/>
                      <a:pt x="10104" y="5368"/>
                    </a:cubicBezTo>
                    <a:close/>
                    <a:moveTo>
                      <a:pt x="9689" y="5340"/>
                    </a:moveTo>
                    <a:lnTo>
                      <a:pt x="9689" y="5340"/>
                    </a:lnTo>
                    <a:cubicBezTo>
                      <a:pt x="9689" y="5340"/>
                      <a:pt x="9689" y="5340"/>
                      <a:pt x="9689" y="5340"/>
                    </a:cubicBezTo>
                    <a:lnTo>
                      <a:pt x="9689" y="5340"/>
                    </a:lnTo>
                    <a:cubicBezTo>
                      <a:pt x="9693" y="5340"/>
                      <a:pt x="9693" y="5340"/>
                      <a:pt x="9689" y="5340"/>
                    </a:cubicBezTo>
                    <a:cubicBezTo>
                      <a:pt x="9693" y="5344"/>
                      <a:pt x="9693" y="5344"/>
                      <a:pt x="9693" y="5344"/>
                    </a:cubicBezTo>
                    <a:cubicBezTo>
                      <a:pt x="9693" y="5340"/>
                      <a:pt x="9693" y="5340"/>
                      <a:pt x="9689" y="5340"/>
                    </a:cubicBezTo>
                    <a:cubicBezTo>
                      <a:pt x="9693" y="5340"/>
                      <a:pt x="9693" y="5340"/>
                      <a:pt x="9689" y="5340"/>
                    </a:cubicBezTo>
                    <a:lnTo>
                      <a:pt x="9689" y="5340"/>
                    </a:lnTo>
                    <a:close/>
                    <a:moveTo>
                      <a:pt x="9693" y="5340"/>
                    </a:moveTo>
                    <a:cubicBezTo>
                      <a:pt x="9649" y="5352"/>
                      <a:pt x="9637" y="5312"/>
                      <a:pt x="9618" y="5291"/>
                    </a:cubicBezTo>
                    <a:cubicBezTo>
                      <a:pt x="9542" y="5344"/>
                      <a:pt x="9625" y="5368"/>
                      <a:pt x="9637" y="5408"/>
                    </a:cubicBezTo>
                    <a:cubicBezTo>
                      <a:pt x="9641" y="5428"/>
                      <a:pt x="9716" y="5436"/>
                      <a:pt x="9645" y="5473"/>
                    </a:cubicBezTo>
                    <a:cubicBezTo>
                      <a:pt x="9566" y="5513"/>
                      <a:pt x="9598" y="5553"/>
                      <a:pt x="9653" y="5593"/>
                    </a:cubicBezTo>
                    <a:cubicBezTo>
                      <a:pt x="9720" y="5637"/>
                      <a:pt x="9792" y="5650"/>
                      <a:pt x="9871" y="5646"/>
                    </a:cubicBezTo>
                    <a:cubicBezTo>
                      <a:pt x="10057" y="5633"/>
                      <a:pt x="10096" y="5456"/>
                      <a:pt x="10211" y="5356"/>
                    </a:cubicBezTo>
                    <a:cubicBezTo>
                      <a:pt x="10163" y="5328"/>
                      <a:pt x="10140" y="5376"/>
                      <a:pt x="10108" y="5372"/>
                    </a:cubicBezTo>
                    <a:cubicBezTo>
                      <a:pt x="10096" y="5392"/>
                      <a:pt x="10072" y="5392"/>
                      <a:pt x="10053" y="5396"/>
                    </a:cubicBezTo>
                    <a:lnTo>
                      <a:pt x="10057" y="5392"/>
                    </a:lnTo>
                    <a:cubicBezTo>
                      <a:pt x="10057" y="5392"/>
                      <a:pt x="10053" y="5392"/>
                      <a:pt x="10053" y="5392"/>
                    </a:cubicBezTo>
                    <a:cubicBezTo>
                      <a:pt x="10053" y="5392"/>
                      <a:pt x="10053" y="5392"/>
                      <a:pt x="10053" y="5392"/>
                    </a:cubicBezTo>
                    <a:cubicBezTo>
                      <a:pt x="9926" y="5412"/>
                      <a:pt x="9796" y="5464"/>
                      <a:pt x="9693" y="5340"/>
                    </a:cubicBezTo>
                    <a:close/>
                    <a:moveTo>
                      <a:pt x="12761" y="8257"/>
                    </a:moveTo>
                    <a:cubicBezTo>
                      <a:pt x="12595" y="8229"/>
                      <a:pt x="12425" y="8209"/>
                      <a:pt x="12255" y="8181"/>
                    </a:cubicBezTo>
                    <a:cubicBezTo>
                      <a:pt x="12334" y="8237"/>
                      <a:pt x="12433" y="8225"/>
                      <a:pt x="12512" y="8273"/>
                    </a:cubicBezTo>
                    <a:cubicBezTo>
                      <a:pt x="12631" y="8289"/>
                      <a:pt x="12750" y="8309"/>
                      <a:pt x="12868" y="8317"/>
                    </a:cubicBezTo>
                    <a:cubicBezTo>
                      <a:pt x="13094" y="8333"/>
                      <a:pt x="13311" y="8293"/>
                      <a:pt x="13505" y="8168"/>
                    </a:cubicBezTo>
                    <a:cubicBezTo>
                      <a:pt x="13260" y="8201"/>
                      <a:pt x="13019" y="8301"/>
                      <a:pt x="12761" y="8257"/>
                    </a:cubicBezTo>
                    <a:close/>
                    <a:moveTo>
                      <a:pt x="13283" y="7674"/>
                    </a:moveTo>
                    <a:cubicBezTo>
                      <a:pt x="13533" y="7690"/>
                      <a:pt x="13734" y="7476"/>
                      <a:pt x="13703" y="7223"/>
                    </a:cubicBezTo>
                    <a:cubicBezTo>
                      <a:pt x="13683" y="7082"/>
                      <a:pt x="13647" y="6941"/>
                      <a:pt x="13620" y="6800"/>
                    </a:cubicBezTo>
                    <a:cubicBezTo>
                      <a:pt x="13604" y="6708"/>
                      <a:pt x="13600" y="6611"/>
                      <a:pt x="13564" y="6515"/>
                    </a:cubicBezTo>
                    <a:cubicBezTo>
                      <a:pt x="13552" y="6527"/>
                      <a:pt x="13544" y="6527"/>
                      <a:pt x="13544" y="6531"/>
                    </a:cubicBezTo>
                    <a:cubicBezTo>
                      <a:pt x="13576" y="6724"/>
                      <a:pt x="13604" y="6917"/>
                      <a:pt x="13635" y="7106"/>
                    </a:cubicBezTo>
                    <a:cubicBezTo>
                      <a:pt x="13695" y="7456"/>
                      <a:pt x="13596" y="7589"/>
                      <a:pt x="13248" y="7629"/>
                    </a:cubicBezTo>
                    <a:cubicBezTo>
                      <a:pt x="13252" y="7661"/>
                      <a:pt x="13264" y="7674"/>
                      <a:pt x="13283" y="7674"/>
                    </a:cubicBezTo>
                    <a:close/>
                    <a:moveTo>
                      <a:pt x="12797" y="7428"/>
                    </a:moveTo>
                    <a:cubicBezTo>
                      <a:pt x="12730" y="7529"/>
                      <a:pt x="12694" y="7456"/>
                      <a:pt x="12651" y="7420"/>
                    </a:cubicBezTo>
                    <a:cubicBezTo>
                      <a:pt x="12599" y="7380"/>
                      <a:pt x="12576" y="7315"/>
                      <a:pt x="12540" y="7247"/>
                    </a:cubicBezTo>
                    <a:cubicBezTo>
                      <a:pt x="12532" y="7396"/>
                      <a:pt x="12595" y="7497"/>
                      <a:pt x="12694" y="7484"/>
                    </a:cubicBezTo>
                    <a:cubicBezTo>
                      <a:pt x="12837" y="7468"/>
                      <a:pt x="12967" y="7497"/>
                      <a:pt x="13098" y="7541"/>
                    </a:cubicBezTo>
                    <a:cubicBezTo>
                      <a:pt x="13022" y="7444"/>
                      <a:pt x="12841" y="7364"/>
                      <a:pt x="12797" y="7428"/>
                    </a:cubicBezTo>
                    <a:close/>
                    <a:moveTo>
                      <a:pt x="10883" y="7018"/>
                    </a:moveTo>
                    <a:cubicBezTo>
                      <a:pt x="10749" y="6881"/>
                      <a:pt x="10650" y="6712"/>
                      <a:pt x="10539" y="6551"/>
                    </a:cubicBezTo>
                    <a:cubicBezTo>
                      <a:pt x="10618" y="6736"/>
                      <a:pt x="10701" y="6917"/>
                      <a:pt x="10883" y="7018"/>
                    </a:cubicBezTo>
                    <a:close/>
                    <a:moveTo>
                      <a:pt x="13529" y="8152"/>
                    </a:moveTo>
                    <a:cubicBezTo>
                      <a:pt x="13556" y="8144"/>
                      <a:pt x="13596" y="8164"/>
                      <a:pt x="13608" y="8128"/>
                    </a:cubicBezTo>
                    <a:cubicBezTo>
                      <a:pt x="13624" y="8084"/>
                      <a:pt x="13576" y="8088"/>
                      <a:pt x="13552" y="8076"/>
                    </a:cubicBezTo>
                    <a:cubicBezTo>
                      <a:pt x="13414" y="7999"/>
                      <a:pt x="13280" y="7979"/>
                      <a:pt x="13149" y="8096"/>
                    </a:cubicBezTo>
                    <a:cubicBezTo>
                      <a:pt x="13193" y="8092"/>
                      <a:pt x="13240" y="8100"/>
                      <a:pt x="13276" y="8080"/>
                    </a:cubicBezTo>
                    <a:cubicBezTo>
                      <a:pt x="13386" y="8020"/>
                      <a:pt x="13457" y="8076"/>
                      <a:pt x="13529" y="8152"/>
                    </a:cubicBezTo>
                    <a:close/>
                    <a:moveTo>
                      <a:pt x="11156" y="5195"/>
                    </a:moveTo>
                    <a:cubicBezTo>
                      <a:pt x="11583" y="5179"/>
                      <a:pt x="11971" y="5324"/>
                      <a:pt x="12354" y="5493"/>
                    </a:cubicBezTo>
                    <a:cubicBezTo>
                      <a:pt x="12552" y="5581"/>
                      <a:pt x="12758" y="5654"/>
                      <a:pt x="12967" y="5714"/>
                    </a:cubicBezTo>
                    <a:cubicBezTo>
                      <a:pt x="13066" y="5742"/>
                      <a:pt x="13090" y="5702"/>
                      <a:pt x="13098" y="5617"/>
                    </a:cubicBezTo>
                    <a:cubicBezTo>
                      <a:pt x="13106" y="5529"/>
                      <a:pt x="13078" y="5473"/>
                      <a:pt x="12983" y="5444"/>
                    </a:cubicBezTo>
                    <a:cubicBezTo>
                      <a:pt x="12738" y="5372"/>
                      <a:pt x="12493" y="5295"/>
                      <a:pt x="12251" y="5211"/>
                    </a:cubicBezTo>
                    <a:cubicBezTo>
                      <a:pt x="11939" y="5102"/>
                      <a:pt x="11627" y="5078"/>
                      <a:pt x="11302" y="5147"/>
                    </a:cubicBezTo>
                    <a:cubicBezTo>
                      <a:pt x="11203" y="5126"/>
                      <a:pt x="11116" y="5171"/>
                      <a:pt x="11021" y="5199"/>
                    </a:cubicBezTo>
                    <a:cubicBezTo>
                      <a:pt x="11073" y="5195"/>
                      <a:pt x="11116" y="5195"/>
                      <a:pt x="11156" y="5195"/>
                    </a:cubicBezTo>
                    <a:close/>
                    <a:moveTo>
                      <a:pt x="12659" y="5863"/>
                    </a:moveTo>
                    <a:cubicBezTo>
                      <a:pt x="12647" y="5835"/>
                      <a:pt x="12627" y="5823"/>
                      <a:pt x="12603" y="5847"/>
                    </a:cubicBezTo>
                    <a:cubicBezTo>
                      <a:pt x="12619" y="5859"/>
                      <a:pt x="12631" y="5871"/>
                      <a:pt x="12647" y="5883"/>
                    </a:cubicBezTo>
                    <a:cubicBezTo>
                      <a:pt x="12671" y="5927"/>
                      <a:pt x="12702" y="5967"/>
                      <a:pt x="12686" y="6020"/>
                    </a:cubicBezTo>
                    <a:cubicBezTo>
                      <a:pt x="12781" y="5951"/>
                      <a:pt x="12694" y="5911"/>
                      <a:pt x="12659" y="5863"/>
                    </a:cubicBezTo>
                    <a:close/>
                    <a:moveTo>
                      <a:pt x="12678" y="6020"/>
                    </a:moveTo>
                    <a:cubicBezTo>
                      <a:pt x="12678" y="6020"/>
                      <a:pt x="12682" y="6024"/>
                      <a:pt x="12678" y="6020"/>
                    </a:cubicBezTo>
                    <a:cubicBezTo>
                      <a:pt x="12682" y="6020"/>
                      <a:pt x="12682" y="6020"/>
                      <a:pt x="12682" y="6016"/>
                    </a:cubicBezTo>
                    <a:cubicBezTo>
                      <a:pt x="12682" y="6016"/>
                      <a:pt x="12678" y="6020"/>
                      <a:pt x="12678" y="6020"/>
                    </a:cubicBezTo>
                    <a:close/>
                    <a:moveTo>
                      <a:pt x="13766" y="5923"/>
                    </a:moveTo>
                    <a:cubicBezTo>
                      <a:pt x="13715" y="5899"/>
                      <a:pt x="13679" y="5919"/>
                      <a:pt x="13647" y="5963"/>
                    </a:cubicBezTo>
                    <a:cubicBezTo>
                      <a:pt x="13651" y="5967"/>
                      <a:pt x="13655" y="5967"/>
                      <a:pt x="13659" y="5971"/>
                    </a:cubicBezTo>
                    <a:cubicBezTo>
                      <a:pt x="13703" y="5967"/>
                      <a:pt x="13738" y="5947"/>
                      <a:pt x="13766" y="5923"/>
                    </a:cubicBezTo>
                    <a:close/>
                    <a:moveTo>
                      <a:pt x="12599" y="5847"/>
                    </a:moveTo>
                    <a:cubicBezTo>
                      <a:pt x="12599" y="5847"/>
                      <a:pt x="12599" y="5851"/>
                      <a:pt x="12599" y="5851"/>
                    </a:cubicBezTo>
                    <a:cubicBezTo>
                      <a:pt x="12599" y="5851"/>
                      <a:pt x="12599" y="5847"/>
                      <a:pt x="12599" y="5847"/>
                    </a:cubicBezTo>
                    <a:cubicBezTo>
                      <a:pt x="12599" y="5847"/>
                      <a:pt x="12599" y="5847"/>
                      <a:pt x="12599" y="5847"/>
                    </a:cubicBezTo>
                    <a:close/>
                    <a:moveTo>
                      <a:pt x="12544" y="5831"/>
                    </a:moveTo>
                    <a:cubicBezTo>
                      <a:pt x="12552" y="5835"/>
                      <a:pt x="12576" y="5839"/>
                      <a:pt x="12595" y="5847"/>
                    </a:cubicBezTo>
                    <a:cubicBezTo>
                      <a:pt x="12599" y="5782"/>
                      <a:pt x="12552" y="5835"/>
                      <a:pt x="12544" y="5831"/>
                    </a:cubicBezTo>
                    <a:close/>
                    <a:moveTo>
                      <a:pt x="13770" y="5919"/>
                    </a:moveTo>
                    <a:cubicBezTo>
                      <a:pt x="13770" y="5919"/>
                      <a:pt x="13770" y="5919"/>
                      <a:pt x="13770" y="5919"/>
                    </a:cubicBezTo>
                    <a:cubicBezTo>
                      <a:pt x="13766" y="5919"/>
                      <a:pt x="13766" y="5919"/>
                      <a:pt x="13770" y="5919"/>
                    </a:cubicBezTo>
                    <a:cubicBezTo>
                      <a:pt x="13766" y="5919"/>
                      <a:pt x="13766" y="5919"/>
                      <a:pt x="13766" y="5919"/>
                    </a:cubicBezTo>
                    <a:cubicBezTo>
                      <a:pt x="13766" y="5923"/>
                      <a:pt x="13770" y="5923"/>
                      <a:pt x="13770" y="5919"/>
                    </a:cubicBezTo>
                    <a:cubicBezTo>
                      <a:pt x="13770" y="5923"/>
                      <a:pt x="13770" y="5919"/>
                      <a:pt x="13770" y="5919"/>
                    </a:cubicBezTo>
                    <a:close/>
                    <a:moveTo>
                      <a:pt x="13798" y="5915"/>
                    </a:moveTo>
                    <a:cubicBezTo>
                      <a:pt x="13809" y="5911"/>
                      <a:pt x="13770" y="5867"/>
                      <a:pt x="13770" y="5923"/>
                    </a:cubicBezTo>
                    <a:cubicBezTo>
                      <a:pt x="13790" y="5915"/>
                      <a:pt x="13809" y="5911"/>
                      <a:pt x="13798" y="5915"/>
                    </a:cubicBezTo>
                    <a:close/>
                    <a:moveTo>
                      <a:pt x="12599" y="5851"/>
                    </a:moveTo>
                    <a:cubicBezTo>
                      <a:pt x="12599" y="5851"/>
                      <a:pt x="12603" y="5847"/>
                      <a:pt x="12603" y="5847"/>
                    </a:cubicBezTo>
                    <a:cubicBezTo>
                      <a:pt x="12603" y="5847"/>
                      <a:pt x="12603" y="5847"/>
                      <a:pt x="12603" y="5847"/>
                    </a:cubicBezTo>
                    <a:cubicBezTo>
                      <a:pt x="12599" y="5847"/>
                      <a:pt x="12599" y="5851"/>
                      <a:pt x="12599" y="5851"/>
                    </a:cubicBezTo>
                    <a:close/>
                    <a:moveTo>
                      <a:pt x="13094" y="7545"/>
                    </a:moveTo>
                    <a:cubicBezTo>
                      <a:pt x="13098" y="7565"/>
                      <a:pt x="13113" y="7569"/>
                      <a:pt x="13129" y="7565"/>
                    </a:cubicBezTo>
                    <a:cubicBezTo>
                      <a:pt x="13129" y="7565"/>
                      <a:pt x="13133" y="7549"/>
                      <a:pt x="13129" y="7545"/>
                    </a:cubicBezTo>
                    <a:cubicBezTo>
                      <a:pt x="13121" y="7541"/>
                      <a:pt x="13106" y="7525"/>
                      <a:pt x="13094" y="7545"/>
                    </a:cubicBezTo>
                    <a:close/>
                    <a:moveTo>
                      <a:pt x="13094" y="7545"/>
                    </a:moveTo>
                    <a:cubicBezTo>
                      <a:pt x="13094" y="7545"/>
                      <a:pt x="13090" y="7545"/>
                      <a:pt x="13090" y="7545"/>
                    </a:cubicBezTo>
                    <a:cubicBezTo>
                      <a:pt x="13090" y="7545"/>
                      <a:pt x="13094" y="7545"/>
                      <a:pt x="13094" y="7545"/>
                    </a:cubicBezTo>
                    <a:cubicBezTo>
                      <a:pt x="13094" y="7545"/>
                      <a:pt x="13094" y="7545"/>
                      <a:pt x="13094" y="7545"/>
                    </a:cubicBezTo>
                    <a:cubicBezTo>
                      <a:pt x="13094" y="7545"/>
                      <a:pt x="13094" y="7545"/>
                      <a:pt x="13094" y="7545"/>
                    </a:cubicBezTo>
                    <a:lnTo>
                      <a:pt x="13094" y="7545"/>
                    </a:lnTo>
                    <a:close/>
                    <a:moveTo>
                      <a:pt x="10088" y="5291"/>
                    </a:moveTo>
                    <a:cubicBezTo>
                      <a:pt x="10096" y="5299"/>
                      <a:pt x="10100" y="5308"/>
                      <a:pt x="10108" y="5316"/>
                    </a:cubicBezTo>
                    <a:cubicBezTo>
                      <a:pt x="10120" y="5316"/>
                      <a:pt x="10136" y="5316"/>
                      <a:pt x="10128" y="5299"/>
                    </a:cubicBezTo>
                    <a:cubicBezTo>
                      <a:pt x="10124" y="5279"/>
                      <a:pt x="10104" y="5287"/>
                      <a:pt x="10088" y="5291"/>
                    </a:cubicBezTo>
                    <a:close/>
                    <a:moveTo>
                      <a:pt x="13355" y="8462"/>
                    </a:moveTo>
                    <a:cubicBezTo>
                      <a:pt x="13339" y="8474"/>
                      <a:pt x="13323" y="8482"/>
                      <a:pt x="13303" y="8494"/>
                    </a:cubicBezTo>
                    <a:cubicBezTo>
                      <a:pt x="13295" y="8502"/>
                      <a:pt x="13283" y="8507"/>
                      <a:pt x="13276" y="8515"/>
                    </a:cubicBezTo>
                    <a:cubicBezTo>
                      <a:pt x="13256" y="8543"/>
                      <a:pt x="13228" y="8551"/>
                      <a:pt x="13196" y="8543"/>
                    </a:cubicBezTo>
                    <a:lnTo>
                      <a:pt x="13200" y="8539"/>
                    </a:lnTo>
                    <a:cubicBezTo>
                      <a:pt x="13054" y="8619"/>
                      <a:pt x="12900" y="8599"/>
                      <a:pt x="12746" y="8563"/>
                    </a:cubicBezTo>
                    <a:cubicBezTo>
                      <a:pt x="12477" y="8539"/>
                      <a:pt x="12295" y="8366"/>
                      <a:pt x="12109" y="8189"/>
                    </a:cubicBezTo>
                    <a:cubicBezTo>
                      <a:pt x="12152" y="8152"/>
                      <a:pt x="12192" y="8160"/>
                      <a:pt x="12228" y="8156"/>
                    </a:cubicBezTo>
                    <a:cubicBezTo>
                      <a:pt x="12477" y="8092"/>
                      <a:pt x="12730" y="8072"/>
                      <a:pt x="12987" y="8068"/>
                    </a:cubicBezTo>
                    <a:cubicBezTo>
                      <a:pt x="12935" y="8004"/>
                      <a:pt x="12868" y="8020"/>
                      <a:pt x="12801" y="8028"/>
                    </a:cubicBezTo>
                    <a:cubicBezTo>
                      <a:pt x="12603" y="8056"/>
                      <a:pt x="12402" y="8088"/>
                      <a:pt x="12204" y="8108"/>
                    </a:cubicBezTo>
                    <a:cubicBezTo>
                      <a:pt x="12145" y="8116"/>
                      <a:pt x="12058" y="8148"/>
                      <a:pt x="12046" y="8036"/>
                    </a:cubicBezTo>
                    <a:lnTo>
                      <a:pt x="12046" y="8036"/>
                    </a:lnTo>
                    <a:cubicBezTo>
                      <a:pt x="12046" y="8036"/>
                      <a:pt x="12038" y="8036"/>
                      <a:pt x="12038" y="8036"/>
                    </a:cubicBezTo>
                    <a:lnTo>
                      <a:pt x="12042" y="8040"/>
                    </a:lnTo>
                    <a:cubicBezTo>
                      <a:pt x="11986" y="8048"/>
                      <a:pt x="11951" y="8080"/>
                      <a:pt x="11927" y="8128"/>
                    </a:cubicBezTo>
                    <a:cubicBezTo>
                      <a:pt x="12014" y="8136"/>
                      <a:pt x="12018" y="8132"/>
                      <a:pt x="12097" y="8233"/>
                    </a:cubicBezTo>
                    <a:cubicBezTo>
                      <a:pt x="12374" y="8579"/>
                      <a:pt x="12726" y="8700"/>
                      <a:pt x="13149" y="8615"/>
                    </a:cubicBezTo>
                    <a:cubicBezTo>
                      <a:pt x="13240" y="8603"/>
                      <a:pt x="13331" y="8575"/>
                      <a:pt x="13355" y="8462"/>
                    </a:cubicBezTo>
                    <a:cubicBezTo>
                      <a:pt x="13386" y="8470"/>
                      <a:pt x="13374" y="8450"/>
                      <a:pt x="13370" y="8434"/>
                    </a:cubicBezTo>
                    <a:cubicBezTo>
                      <a:pt x="13367" y="8442"/>
                      <a:pt x="13363" y="8454"/>
                      <a:pt x="13355" y="8462"/>
                    </a:cubicBezTo>
                    <a:close/>
                    <a:moveTo>
                      <a:pt x="10274" y="4877"/>
                    </a:moveTo>
                    <a:cubicBezTo>
                      <a:pt x="10266" y="4857"/>
                      <a:pt x="10238" y="4869"/>
                      <a:pt x="10223" y="4881"/>
                    </a:cubicBezTo>
                    <a:cubicBezTo>
                      <a:pt x="10227" y="4889"/>
                      <a:pt x="10231" y="4897"/>
                      <a:pt x="10238" y="4901"/>
                    </a:cubicBezTo>
                    <a:cubicBezTo>
                      <a:pt x="10250" y="4893"/>
                      <a:pt x="10286" y="4905"/>
                      <a:pt x="10274" y="4877"/>
                    </a:cubicBezTo>
                    <a:close/>
                  </a:path>
                </a:pathLst>
              </a:custGeom>
              <a:solidFill>
                <a:schemeClr val="tx1"/>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 name="Freeform: Shape 9">
                <a:extLst>
                  <a:ext uri="{FF2B5EF4-FFF2-40B4-BE49-F238E27FC236}">
                    <a16:creationId xmlns:a16="http://schemas.microsoft.com/office/drawing/2014/main" id="{15F4D46B-41A5-C69C-6EE1-2D19326DAA82}"/>
                  </a:ext>
                </a:extLst>
              </p:cNvPr>
              <p:cNvSpPr/>
              <p:nvPr/>
            </p:nvSpPr>
            <p:spPr>
              <a:xfrm>
                <a:off x="1389310" y="2882901"/>
                <a:ext cx="4361405" cy="3098853"/>
              </a:xfrm>
              <a:custGeom>
                <a:avLst/>
                <a:gdLst>
                  <a:gd name="connsiteX0" fmla="*/ 4257962 w 4361405"/>
                  <a:gd name="connsiteY0" fmla="*/ 3019286 h 3098853"/>
                  <a:gd name="connsiteX1" fmla="*/ 4329358 w 4361405"/>
                  <a:gd name="connsiteY1" fmla="*/ 3020187 h 3098853"/>
                  <a:gd name="connsiteX2" fmla="*/ 4361315 w 4361405"/>
                  <a:gd name="connsiteY2" fmla="*/ 3052195 h 3098853"/>
                  <a:gd name="connsiteX3" fmla="*/ 4332190 w 4361405"/>
                  <a:gd name="connsiteY3" fmla="*/ 3093444 h 3098853"/>
                  <a:gd name="connsiteX4" fmla="*/ 4281828 w 4361405"/>
                  <a:gd name="connsiteY4" fmla="*/ 3096148 h 3098853"/>
                  <a:gd name="connsiteX5" fmla="*/ 4093932 w 4361405"/>
                  <a:gd name="connsiteY5" fmla="*/ 3098853 h 3098853"/>
                  <a:gd name="connsiteX6" fmla="*/ 4049031 w 4361405"/>
                  <a:gd name="connsiteY6" fmla="*/ 3088710 h 3098853"/>
                  <a:gd name="connsiteX7" fmla="*/ 2750343 w 4361405"/>
                  <a:gd name="connsiteY7" fmla="*/ 3081497 h 3098853"/>
                  <a:gd name="connsiteX8" fmla="*/ 2661552 w 4361405"/>
                  <a:gd name="connsiteY8" fmla="*/ 3080596 h 3098853"/>
                  <a:gd name="connsiteX9" fmla="*/ 2715555 w 4361405"/>
                  <a:gd name="connsiteY9" fmla="*/ 3038445 h 3098853"/>
                  <a:gd name="connsiteX10" fmla="*/ 2796255 w 4361405"/>
                  <a:gd name="connsiteY10" fmla="*/ 3036642 h 3098853"/>
                  <a:gd name="connsiteX11" fmla="*/ 4247849 w 4361405"/>
                  <a:gd name="connsiteY11" fmla="*/ 3035740 h 3098853"/>
                  <a:gd name="connsiteX12" fmla="*/ 4280817 w 4361405"/>
                  <a:gd name="connsiteY12" fmla="*/ 3035740 h 3098853"/>
                  <a:gd name="connsiteX13" fmla="*/ 4280817 w 4361405"/>
                  <a:gd name="connsiteY13" fmla="*/ 3031007 h 3098853"/>
                  <a:gd name="connsiteX14" fmla="*/ 4266255 w 4361405"/>
                  <a:gd name="connsiteY14" fmla="*/ 3028302 h 3098853"/>
                  <a:gd name="connsiteX15" fmla="*/ 4257962 w 4361405"/>
                  <a:gd name="connsiteY15" fmla="*/ 3019286 h 3098853"/>
                  <a:gd name="connsiteX16" fmla="*/ 2071773 w 4361405"/>
                  <a:gd name="connsiteY16" fmla="*/ 2999901 h 3098853"/>
                  <a:gd name="connsiteX17" fmla="*/ 2082695 w 4361405"/>
                  <a:gd name="connsiteY17" fmla="*/ 2999901 h 3098853"/>
                  <a:gd name="connsiteX18" fmla="*/ 2359381 w 4361405"/>
                  <a:gd name="connsiteY18" fmla="*/ 3001704 h 3098853"/>
                  <a:gd name="connsiteX19" fmla="*/ 2267759 w 4361405"/>
                  <a:gd name="connsiteY19" fmla="*/ 3009142 h 3098853"/>
                  <a:gd name="connsiteX20" fmla="*/ 2242073 w 4361405"/>
                  <a:gd name="connsiteY20" fmla="*/ 3004409 h 3098853"/>
                  <a:gd name="connsiteX21" fmla="*/ 2071773 w 4361405"/>
                  <a:gd name="connsiteY21" fmla="*/ 2999901 h 3098853"/>
                  <a:gd name="connsiteX22" fmla="*/ 1977774 w 4361405"/>
                  <a:gd name="connsiteY22" fmla="*/ 2998210 h 3098853"/>
                  <a:gd name="connsiteX23" fmla="*/ 2072582 w 4361405"/>
                  <a:gd name="connsiteY23" fmla="*/ 3000803 h 3098853"/>
                  <a:gd name="connsiteX24" fmla="*/ 1885697 w 4361405"/>
                  <a:gd name="connsiteY24" fmla="*/ 3001704 h 3098853"/>
                  <a:gd name="connsiteX25" fmla="*/ 1977774 w 4361405"/>
                  <a:gd name="connsiteY25" fmla="*/ 2998210 h 3098853"/>
                  <a:gd name="connsiteX26" fmla="*/ 2182609 w 4361405"/>
                  <a:gd name="connsiteY26" fmla="*/ 2869843 h 3098853"/>
                  <a:gd name="connsiteX27" fmla="*/ 2188879 w 4361405"/>
                  <a:gd name="connsiteY27" fmla="*/ 2871646 h 3098853"/>
                  <a:gd name="connsiteX28" fmla="*/ 2186250 w 4361405"/>
                  <a:gd name="connsiteY28" fmla="*/ 2955046 h 3098853"/>
                  <a:gd name="connsiteX29" fmla="*/ 2182609 w 4361405"/>
                  <a:gd name="connsiteY29" fmla="*/ 2869843 h 3098853"/>
                  <a:gd name="connsiteX30" fmla="*/ 80559 w 4361405"/>
                  <a:gd name="connsiteY30" fmla="*/ 2840540 h 3098853"/>
                  <a:gd name="connsiteX31" fmla="*/ 86020 w 4361405"/>
                  <a:gd name="connsiteY31" fmla="*/ 2850683 h 3098853"/>
                  <a:gd name="connsiteX32" fmla="*/ 93504 w 4361405"/>
                  <a:gd name="connsiteY32" fmla="*/ 3085104 h 3098853"/>
                  <a:gd name="connsiteX33" fmla="*/ 70446 w 4361405"/>
                  <a:gd name="connsiteY33" fmla="*/ 3066846 h 3098853"/>
                  <a:gd name="connsiteX34" fmla="*/ 71458 w 4361405"/>
                  <a:gd name="connsiteY34" fmla="*/ 2872548 h 3098853"/>
                  <a:gd name="connsiteX35" fmla="*/ 80559 w 4361405"/>
                  <a:gd name="connsiteY35" fmla="*/ 2840540 h 3098853"/>
                  <a:gd name="connsiteX36" fmla="*/ 2178969 w 4361405"/>
                  <a:gd name="connsiteY36" fmla="*/ 2771792 h 3098853"/>
                  <a:gd name="connsiteX37" fmla="*/ 2180789 w 4361405"/>
                  <a:gd name="connsiteY37" fmla="*/ 2775624 h 3098853"/>
                  <a:gd name="connsiteX38" fmla="*/ 2179778 w 4361405"/>
                  <a:gd name="connsiteY38" fmla="*/ 2776526 h 3098853"/>
                  <a:gd name="connsiteX39" fmla="*/ 2178969 w 4361405"/>
                  <a:gd name="connsiteY39" fmla="*/ 2774722 h 3098853"/>
                  <a:gd name="connsiteX40" fmla="*/ 1097302 w 4361405"/>
                  <a:gd name="connsiteY40" fmla="*/ 2387253 h 3098853"/>
                  <a:gd name="connsiteX41" fmla="*/ 887562 w 4361405"/>
                  <a:gd name="connsiteY41" fmla="*/ 2961582 h 3098853"/>
                  <a:gd name="connsiteX42" fmla="*/ 869157 w 4361405"/>
                  <a:gd name="connsiteY42" fmla="*/ 2988856 h 3098853"/>
                  <a:gd name="connsiteX43" fmla="*/ 935092 w 4361405"/>
                  <a:gd name="connsiteY43" fmla="*/ 2837835 h 3098853"/>
                  <a:gd name="connsiteX44" fmla="*/ 1054221 w 4361405"/>
                  <a:gd name="connsiteY44" fmla="*/ 2488910 h 3098853"/>
                  <a:gd name="connsiteX45" fmla="*/ 1097302 w 4361405"/>
                  <a:gd name="connsiteY45" fmla="*/ 2387253 h 3098853"/>
                  <a:gd name="connsiteX46" fmla="*/ 1298749 w 4361405"/>
                  <a:gd name="connsiteY46" fmla="*/ 2279961 h 3098853"/>
                  <a:gd name="connsiteX47" fmla="*/ 1336167 w 4361405"/>
                  <a:gd name="connsiteY47" fmla="*/ 2714089 h 3098853"/>
                  <a:gd name="connsiteX48" fmla="*/ 1324436 w 4361405"/>
                  <a:gd name="connsiteY48" fmla="*/ 2820479 h 3098853"/>
                  <a:gd name="connsiteX49" fmla="*/ 1241915 w 4361405"/>
                  <a:gd name="connsiteY49" fmla="*/ 2878183 h 3098853"/>
                  <a:gd name="connsiteX50" fmla="*/ 1125618 w 4361405"/>
                  <a:gd name="connsiteY50" fmla="*/ 2836032 h 3098853"/>
                  <a:gd name="connsiteX51" fmla="*/ 1093459 w 4361405"/>
                  <a:gd name="connsiteY51" fmla="*/ 2709581 h 3098853"/>
                  <a:gd name="connsiteX52" fmla="*/ 1265781 w 4361405"/>
                  <a:gd name="connsiteY52" fmla="*/ 2353442 h 3098853"/>
                  <a:gd name="connsiteX53" fmla="*/ 1298749 w 4361405"/>
                  <a:gd name="connsiteY53" fmla="*/ 2279961 h 3098853"/>
                  <a:gd name="connsiteX54" fmla="*/ 909406 w 4361405"/>
                  <a:gd name="connsiteY54" fmla="*/ 1834111 h 3098853"/>
                  <a:gd name="connsiteX55" fmla="*/ 902125 w 4361405"/>
                  <a:gd name="connsiteY55" fmla="*/ 1844931 h 3098853"/>
                  <a:gd name="connsiteX56" fmla="*/ 895652 w 4361405"/>
                  <a:gd name="connsiteY56" fmla="*/ 1907368 h 3098853"/>
                  <a:gd name="connsiteX57" fmla="*/ 827087 w 4361405"/>
                  <a:gd name="connsiteY57" fmla="*/ 2405511 h 3098853"/>
                  <a:gd name="connsiteX58" fmla="*/ 736274 w 4361405"/>
                  <a:gd name="connsiteY58" fmla="*/ 2789374 h 3098853"/>
                  <a:gd name="connsiteX59" fmla="*/ 844481 w 4361405"/>
                  <a:gd name="connsiteY59" fmla="*/ 2532864 h 3098853"/>
                  <a:gd name="connsiteX60" fmla="*/ 894843 w 4361405"/>
                  <a:gd name="connsiteY60" fmla="*/ 2176500 h 3098853"/>
                  <a:gd name="connsiteX61" fmla="*/ 908597 w 4361405"/>
                  <a:gd name="connsiteY61" fmla="*/ 1846058 h 3098853"/>
                  <a:gd name="connsiteX62" fmla="*/ 909406 w 4361405"/>
                  <a:gd name="connsiteY62" fmla="*/ 1834111 h 3098853"/>
                  <a:gd name="connsiteX63" fmla="*/ 3530648 w 4361405"/>
                  <a:gd name="connsiteY63" fmla="*/ 1706758 h 3098853"/>
                  <a:gd name="connsiteX64" fmla="*/ 3560986 w 4361405"/>
                  <a:gd name="connsiteY64" fmla="*/ 1822165 h 3098853"/>
                  <a:gd name="connsiteX65" fmla="*/ 3537120 w 4361405"/>
                  <a:gd name="connsiteY65" fmla="*/ 1955830 h 3098853"/>
                  <a:gd name="connsiteX66" fmla="*/ 3342954 w 4361405"/>
                  <a:gd name="connsiteY66" fmla="*/ 2378913 h 3098853"/>
                  <a:gd name="connsiteX67" fmla="*/ 3344774 w 4361405"/>
                  <a:gd name="connsiteY67" fmla="*/ 2161849 h 3098853"/>
                  <a:gd name="connsiteX68" fmla="*/ 3437206 w 4361405"/>
                  <a:gd name="connsiteY68" fmla="*/ 1974989 h 3098853"/>
                  <a:gd name="connsiteX69" fmla="*/ 3523367 w 4361405"/>
                  <a:gd name="connsiteY69" fmla="*/ 1725918 h 3098853"/>
                  <a:gd name="connsiteX70" fmla="*/ 3530648 w 4361405"/>
                  <a:gd name="connsiteY70" fmla="*/ 1706758 h 3098853"/>
                  <a:gd name="connsiteX71" fmla="*/ 3563616 w 4361405"/>
                  <a:gd name="connsiteY71" fmla="*/ 1680161 h 3098853"/>
                  <a:gd name="connsiteX72" fmla="*/ 3580201 w 4361405"/>
                  <a:gd name="connsiteY72" fmla="*/ 1727721 h 3098853"/>
                  <a:gd name="connsiteX73" fmla="*/ 3582021 w 4361405"/>
                  <a:gd name="connsiteY73" fmla="*/ 1914581 h 3098853"/>
                  <a:gd name="connsiteX74" fmla="*/ 3606696 w 4361405"/>
                  <a:gd name="connsiteY74" fmla="*/ 2041934 h 3098853"/>
                  <a:gd name="connsiteX75" fmla="*/ 3670003 w 4361405"/>
                  <a:gd name="connsiteY75" fmla="*/ 2266436 h 3098853"/>
                  <a:gd name="connsiteX76" fmla="*/ 3734927 w 4361405"/>
                  <a:gd name="connsiteY76" fmla="*/ 2671037 h 3098853"/>
                  <a:gd name="connsiteX77" fmla="*/ 3806323 w 4361405"/>
                  <a:gd name="connsiteY77" fmla="*/ 2800193 h 3098853"/>
                  <a:gd name="connsiteX78" fmla="*/ 3840303 w 4361405"/>
                  <a:gd name="connsiteY78" fmla="*/ 2858798 h 3098853"/>
                  <a:gd name="connsiteX79" fmla="*/ 3856685 w 4361405"/>
                  <a:gd name="connsiteY79" fmla="*/ 2997196 h 3098853"/>
                  <a:gd name="connsiteX80" fmla="*/ 3559166 w 4361405"/>
                  <a:gd name="connsiteY80" fmla="*/ 2983446 h 3098853"/>
                  <a:gd name="connsiteX81" fmla="*/ 3351247 w 4361405"/>
                  <a:gd name="connsiteY81" fmla="*/ 2966090 h 3098853"/>
                  <a:gd name="connsiteX82" fmla="*/ 3633192 w 4361405"/>
                  <a:gd name="connsiteY82" fmla="*/ 2864433 h 3098853"/>
                  <a:gd name="connsiteX83" fmla="*/ 3456622 w 4361405"/>
                  <a:gd name="connsiteY83" fmla="*/ 2912895 h 3098853"/>
                  <a:gd name="connsiteX84" fmla="*/ 3269737 w 4361405"/>
                  <a:gd name="connsiteY84" fmla="*/ 2815746 h 3098853"/>
                  <a:gd name="connsiteX85" fmla="*/ 3267917 w 4361405"/>
                  <a:gd name="connsiteY85" fmla="*/ 2749026 h 3098853"/>
                  <a:gd name="connsiteX86" fmla="*/ 3362168 w 4361405"/>
                  <a:gd name="connsiteY86" fmla="*/ 2517311 h 3098853"/>
                  <a:gd name="connsiteX87" fmla="*/ 3543592 w 4361405"/>
                  <a:gd name="connsiteY87" fmla="*/ 2036524 h 3098853"/>
                  <a:gd name="connsiteX88" fmla="*/ 3563616 w 4361405"/>
                  <a:gd name="connsiteY88" fmla="*/ 1704053 h 3098853"/>
                  <a:gd name="connsiteX89" fmla="*/ 3563616 w 4361405"/>
                  <a:gd name="connsiteY89" fmla="*/ 1680161 h 3098853"/>
                  <a:gd name="connsiteX90" fmla="*/ 6331 w 4361405"/>
                  <a:gd name="connsiteY90" fmla="*/ 1556639 h 3098853"/>
                  <a:gd name="connsiteX91" fmla="*/ 21096 w 4361405"/>
                  <a:gd name="connsiteY91" fmla="*/ 1800075 h 3098853"/>
                  <a:gd name="connsiteX92" fmla="*/ 6331 w 4361405"/>
                  <a:gd name="connsiteY92" fmla="*/ 1556639 h 3098853"/>
                  <a:gd name="connsiteX93" fmla="*/ 1549749 w 4361405"/>
                  <a:gd name="connsiteY93" fmla="*/ 1202079 h 3098853"/>
                  <a:gd name="connsiteX94" fmla="*/ 1610022 w 4361405"/>
                  <a:gd name="connsiteY94" fmla="*/ 1846959 h 3098853"/>
                  <a:gd name="connsiteX95" fmla="*/ 1639349 w 4361405"/>
                  <a:gd name="connsiteY95" fmla="*/ 2392662 h 3098853"/>
                  <a:gd name="connsiteX96" fmla="*/ 1639349 w 4361405"/>
                  <a:gd name="connsiteY96" fmla="*/ 2419260 h 3098853"/>
                  <a:gd name="connsiteX97" fmla="*/ 1626607 w 4361405"/>
                  <a:gd name="connsiteY97" fmla="*/ 2457804 h 3098853"/>
                  <a:gd name="connsiteX98" fmla="*/ 1496556 w 4361405"/>
                  <a:gd name="connsiteY98" fmla="*/ 2687716 h 3098853"/>
                  <a:gd name="connsiteX99" fmla="*/ 1371966 w 4361405"/>
                  <a:gd name="connsiteY99" fmla="*/ 2794783 h 3098853"/>
                  <a:gd name="connsiteX100" fmla="*/ 1366505 w 4361405"/>
                  <a:gd name="connsiteY100" fmla="*/ 2651877 h 3098853"/>
                  <a:gd name="connsiteX101" fmla="*/ 1296929 w 4361405"/>
                  <a:gd name="connsiteY101" fmla="*/ 2132546 h 3098853"/>
                  <a:gd name="connsiteX102" fmla="*/ 1278524 w 4361405"/>
                  <a:gd name="connsiteY102" fmla="*/ 2045540 h 3098853"/>
                  <a:gd name="connsiteX103" fmla="*/ 1284996 w 4361405"/>
                  <a:gd name="connsiteY103" fmla="*/ 2009025 h 3098853"/>
                  <a:gd name="connsiteX104" fmla="*/ 1333537 w 4361405"/>
                  <a:gd name="connsiteY104" fmla="*/ 1920216 h 3098853"/>
                  <a:gd name="connsiteX105" fmla="*/ 1336167 w 4361405"/>
                  <a:gd name="connsiteY105" fmla="*/ 1851468 h 3098853"/>
                  <a:gd name="connsiteX106" fmla="*/ 1279535 w 4361405"/>
                  <a:gd name="connsiteY106" fmla="*/ 1710365 h 3098853"/>
                  <a:gd name="connsiteX107" fmla="*/ 1279535 w 4361405"/>
                  <a:gd name="connsiteY107" fmla="*/ 1660100 h 3098853"/>
                  <a:gd name="connsiteX108" fmla="*/ 1371966 w 4361405"/>
                  <a:gd name="connsiteY108" fmla="*/ 1411930 h 3098853"/>
                  <a:gd name="connsiteX109" fmla="*/ 1375607 w 4361405"/>
                  <a:gd name="connsiteY109" fmla="*/ 1379697 h 3098853"/>
                  <a:gd name="connsiteX110" fmla="*/ 1388551 w 4361405"/>
                  <a:gd name="connsiteY110" fmla="*/ 1333940 h 3098853"/>
                  <a:gd name="connsiteX111" fmla="*/ 1417878 w 4361405"/>
                  <a:gd name="connsiteY111" fmla="*/ 1311174 h 3098853"/>
                  <a:gd name="connsiteX112" fmla="*/ 1520422 w 4361405"/>
                  <a:gd name="connsiteY112" fmla="*/ 1234086 h 3098853"/>
                  <a:gd name="connsiteX113" fmla="*/ 1549749 w 4361405"/>
                  <a:gd name="connsiteY113" fmla="*/ 1202079 h 3098853"/>
                  <a:gd name="connsiteX114" fmla="*/ 2227510 w 4361405"/>
                  <a:gd name="connsiteY114" fmla="*/ 1150912 h 3098853"/>
                  <a:gd name="connsiteX115" fmla="*/ 2230140 w 4361405"/>
                  <a:gd name="connsiteY115" fmla="*/ 1150912 h 3098853"/>
                  <a:gd name="connsiteX116" fmla="*/ 2209914 w 4361405"/>
                  <a:gd name="connsiteY116" fmla="*/ 1262487 h 3098853"/>
                  <a:gd name="connsiteX117" fmla="*/ 2203644 w 4361405"/>
                  <a:gd name="connsiteY117" fmla="*/ 1261585 h 3098853"/>
                  <a:gd name="connsiteX118" fmla="*/ 2227510 w 4361405"/>
                  <a:gd name="connsiteY118" fmla="*/ 1150912 h 3098853"/>
                  <a:gd name="connsiteX119" fmla="*/ 2210142 w 4361405"/>
                  <a:gd name="connsiteY119" fmla="*/ 1015472 h 3098853"/>
                  <a:gd name="connsiteX120" fmla="*/ 2357561 w 4361405"/>
                  <a:gd name="connsiteY120" fmla="*/ 1024460 h 3098853"/>
                  <a:gd name="connsiteX121" fmla="*/ 2361202 w 4361405"/>
                  <a:gd name="connsiteY121" fmla="*/ 1031673 h 3098853"/>
                  <a:gd name="connsiteX122" fmla="*/ 2356550 w 4361405"/>
                  <a:gd name="connsiteY122" fmla="*/ 1032575 h 3098853"/>
                  <a:gd name="connsiteX123" fmla="*/ 2046895 w 4361405"/>
                  <a:gd name="connsiteY123" fmla="*/ 1035505 h 3098853"/>
                  <a:gd name="connsiteX124" fmla="*/ 2032333 w 4361405"/>
                  <a:gd name="connsiteY124" fmla="*/ 1033477 h 3098853"/>
                  <a:gd name="connsiteX125" fmla="*/ 2026872 w 4361405"/>
                  <a:gd name="connsiteY125" fmla="*/ 1030772 h 3098853"/>
                  <a:gd name="connsiteX126" fmla="*/ 2031322 w 4361405"/>
                  <a:gd name="connsiteY126" fmla="*/ 1030772 h 3098853"/>
                  <a:gd name="connsiteX127" fmla="*/ 2034153 w 4361405"/>
                  <a:gd name="connsiteY127" fmla="*/ 1028968 h 3098853"/>
                  <a:gd name="connsiteX128" fmla="*/ 2037794 w 4361405"/>
                  <a:gd name="connsiteY128" fmla="*/ 1021756 h 3098853"/>
                  <a:gd name="connsiteX129" fmla="*/ 2063481 w 4361405"/>
                  <a:gd name="connsiteY129" fmla="*/ 1016120 h 3098853"/>
                  <a:gd name="connsiteX130" fmla="*/ 2210142 w 4361405"/>
                  <a:gd name="connsiteY130" fmla="*/ 1015472 h 3098853"/>
                  <a:gd name="connsiteX131" fmla="*/ 2927115 w 4361405"/>
                  <a:gd name="connsiteY131" fmla="*/ 942864 h 3098853"/>
                  <a:gd name="connsiteX132" fmla="*/ 2922665 w 4361405"/>
                  <a:gd name="connsiteY132" fmla="*/ 1014317 h 3098853"/>
                  <a:gd name="connsiteX133" fmla="*/ 2884034 w 4361405"/>
                  <a:gd name="connsiteY133" fmla="*/ 981408 h 3098853"/>
                  <a:gd name="connsiteX134" fmla="*/ 2927115 w 4361405"/>
                  <a:gd name="connsiteY134" fmla="*/ 942864 h 3098853"/>
                  <a:gd name="connsiteX135" fmla="*/ 3440037 w 4361405"/>
                  <a:gd name="connsiteY135" fmla="*/ 924606 h 3098853"/>
                  <a:gd name="connsiteX136" fmla="*/ 3448330 w 4361405"/>
                  <a:gd name="connsiteY136" fmla="*/ 1037308 h 3098853"/>
                  <a:gd name="connsiteX137" fmla="*/ 3485747 w 4361405"/>
                  <a:gd name="connsiteY137" fmla="*/ 1455884 h 3098853"/>
                  <a:gd name="connsiteX138" fmla="*/ 3474825 w 4361405"/>
                  <a:gd name="connsiteY138" fmla="*/ 1455884 h 3098853"/>
                  <a:gd name="connsiteX139" fmla="*/ 3477657 w 4361405"/>
                  <a:gd name="connsiteY139" fmla="*/ 1459490 h 3098853"/>
                  <a:gd name="connsiteX140" fmla="*/ 3478466 w 4361405"/>
                  <a:gd name="connsiteY140" fmla="*/ 1487891 h 3098853"/>
                  <a:gd name="connsiteX141" fmla="*/ 3519726 w 4361405"/>
                  <a:gd name="connsiteY141" fmla="*/ 1632600 h 3098853"/>
                  <a:gd name="connsiteX142" fmla="*/ 3529839 w 4361405"/>
                  <a:gd name="connsiteY142" fmla="*/ 1679259 h 3098853"/>
                  <a:gd name="connsiteX143" fmla="*/ 3352056 w 4361405"/>
                  <a:gd name="connsiteY143" fmla="*/ 2041934 h 3098853"/>
                  <a:gd name="connsiteX144" fmla="*/ 3238590 w 4361405"/>
                  <a:gd name="connsiteY144" fmla="*/ 2183938 h 3098853"/>
                  <a:gd name="connsiteX145" fmla="*/ 3192678 w 4361405"/>
                  <a:gd name="connsiteY145" fmla="*/ 2219552 h 3098853"/>
                  <a:gd name="connsiteX146" fmla="*/ 3205622 w 4361405"/>
                  <a:gd name="connsiteY146" fmla="*/ 2100539 h 3098853"/>
                  <a:gd name="connsiteX147" fmla="*/ 3287940 w 4361405"/>
                  <a:gd name="connsiteY147" fmla="*/ 1492399 h 3098853"/>
                  <a:gd name="connsiteX148" fmla="*/ 3342954 w 4361405"/>
                  <a:gd name="connsiteY148" fmla="*/ 1209517 h 3098853"/>
                  <a:gd name="connsiteX149" fmla="*/ 3359539 w 4361405"/>
                  <a:gd name="connsiteY149" fmla="*/ 1058271 h 3098853"/>
                  <a:gd name="connsiteX150" fmla="*/ 3376933 w 4361405"/>
                  <a:gd name="connsiteY150" fmla="*/ 953007 h 3098853"/>
                  <a:gd name="connsiteX151" fmla="*/ 3356708 w 4361405"/>
                  <a:gd name="connsiteY151" fmla="*/ 1225070 h 3098853"/>
                  <a:gd name="connsiteX152" fmla="*/ 3339314 w 4361405"/>
                  <a:gd name="connsiteY152" fmla="*/ 1407196 h 3098853"/>
                  <a:gd name="connsiteX153" fmla="*/ 3314638 w 4361405"/>
                  <a:gd name="connsiteY153" fmla="*/ 1606904 h 3098853"/>
                  <a:gd name="connsiteX154" fmla="*/ 3365000 w 4361405"/>
                  <a:gd name="connsiteY154" fmla="*/ 1356931 h 3098853"/>
                  <a:gd name="connsiteX155" fmla="*/ 3403429 w 4361405"/>
                  <a:gd name="connsiteY155" fmla="*/ 1159928 h 3098853"/>
                  <a:gd name="connsiteX156" fmla="*/ 3432756 w 4361405"/>
                  <a:gd name="connsiteY156" fmla="*/ 976900 h 3098853"/>
                  <a:gd name="connsiteX157" fmla="*/ 3440037 w 4361405"/>
                  <a:gd name="connsiteY157" fmla="*/ 924606 h 3098853"/>
                  <a:gd name="connsiteX158" fmla="*/ 70446 w 4361405"/>
                  <a:gd name="connsiteY158" fmla="*/ 845940 h 3098853"/>
                  <a:gd name="connsiteX159" fmla="*/ 32018 w 4361405"/>
                  <a:gd name="connsiteY159" fmla="*/ 1079459 h 3098853"/>
                  <a:gd name="connsiteX160" fmla="*/ 70446 w 4361405"/>
                  <a:gd name="connsiteY160" fmla="*/ 845940 h 3098853"/>
                  <a:gd name="connsiteX161" fmla="*/ 1877607 w 4361405"/>
                  <a:gd name="connsiteY161" fmla="*/ 737747 h 3098853"/>
                  <a:gd name="connsiteX162" fmla="*/ 1879427 w 4361405"/>
                  <a:gd name="connsiteY162" fmla="*/ 739550 h 3098853"/>
                  <a:gd name="connsiteX163" fmla="*/ 1986623 w 4361405"/>
                  <a:gd name="connsiteY163" fmla="*/ 973970 h 3098853"/>
                  <a:gd name="connsiteX164" fmla="*/ 1966397 w 4361405"/>
                  <a:gd name="connsiteY164" fmla="*/ 967659 h 3098853"/>
                  <a:gd name="connsiteX165" fmla="*/ 1863853 w 4361405"/>
                  <a:gd name="connsiteY165" fmla="*/ 761639 h 3098853"/>
                  <a:gd name="connsiteX166" fmla="*/ 1875787 w 4361405"/>
                  <a:gd name="connsiteY166" fmla="*/ 738648 h 3098853"/>
                  <a:gd name="connsiteX167" fmla="*/ 2662362 w 4361405"/>
                  <a:gd name="connsiteY167" fmla="*/ 564636 h 3098853"/>
                  <a:gd name="connsiteX168" fmla="*/ 2682587 w 4361405"/>
                  <a:gd name="connsiteY168" fmla="*/ 592136 h 3098853"/>
                  <a:gd name="connsiteX169" fmla="*/ 2706453 w 4361405"/>
                  <a:gd name="connsiteY169" fmla="*/ 621438 h 3098853"/>
                  <a:gd name="connsiteX170" fmla="*/ 2810818 w 4361405"/>
                  <a:gd name="connsiteY170" fmla="*/ 781700 h 3098853"/>
                  <a:gd name="connsiteX171" fmla="*/ 2786951 w 4361405"/>
                  <a:gd name="connsiteY171" fmla="*/ 837601 h 3098853"/>
                  <a:gd name="connsiteX172" fmla="*/ 2755804 w 4361405"/>
                  <a:gd name="connsiteY172" fmla="*/ 845940 h 3098853"/>
                  <a:gd name="connsiteX173" fmla="*/ 2650631 w 4361405"/>
                  <a:gd name="connsiteY173" fmla="*/ 728505 h 3098853"/>
                  <a:gd name="connsiteX174" fmla="*/ 2798076 w 4361405"/>
                  <a:gd name="connsiteY174" fmla="*/ 941061 h 3098853"/>
                  <a:gd name="connsiteX175" fmla="*/ 2841965 w 4361405"/>
                  <a:gd name="connsiteY175" fmla="*/ 996961 h 3098853"/>
                  <a:gd name="connsiteX176" fmla="*/ 2765108 w 4361405"/>
                  <a:gd name="connsiteY176" fmla="*/ 1061877 h 3098853"/>
                  <a:gd name="connsiteX177" fmla="*/ 2850258 w 4361405"/>
                  <a:gd name="connsiteY177" fmla="*/ 1003272 h 3098853"/>
                  <a:gd name="connsiteX178" fmla="*/ 2893338 w 4361405"/>
                  <a:gd name="connsiteY178" fmla="*/ 1104028 h 3098853"/>
                  <a:gd name="connsiteX179" fmla="*/ 2884034 w 4361405"/>
                  <a:gd name="connsiteY179" fmla="*/ 1344985 h 3098853"/>
                  <a:gd name="connsiteX180" fmla="*/ 2862191 w 4361405"/>
                  <a:gd name="connsiteY180" fmla="*/ 2149001 h 3098853"/>
                  <a:gd name="connsiteX181" fmla="*/ 2866640 w 4361405"/>
                  <a:gd name="connsiteY181" fmla="*/ 2181234 h 3098853"/>
                  <a:gd name="connsiteX182" fmla="*/ 2864820 w 4361405"/>
                  <a:gd name="connsiteY182" fmla="*/ 2322111 h 3098853"/>
                  <a:gd name="connsiteX183" fmla="*/ 2893338 w 4361405"/>
                  <a:gd name="connsiteY183" fmla="*/ 1959436 h 3098853"/>
                  <a:gd name="connsiteX184" fmla="*/ 2949161 w 4361405"/>
                  <a:gd name="connsiteY184" fmla="*/ 1081262 h 3098853"/>
                  <a:gd name="connsiteX185" fmla="*/ 2944509 w 4361405"/>
                  <a:gd name="connsiteY185" fmla="*/ 915365 h 3098853"/>
                  <a:gd name="connsiteX186" fmla="*/ 2919834 w 4361405"/>
                  <a:gd name="connsiteY186" fmla="*/ 933848 h 3098853"/>
                  <a:gd name="connsiteX187" fmla="*/ 2865831 w 4361405"/>
                  <a:gd name="connsiteY187" fmla="*/ 968560 h 3098853"/>
                  <a:gd name="connsiteX188" fmla="*/ 2768748 w 4361405"/>
                  <a:gd name="connsiteY188" fmla="*/ 860592 h 3098853"/>
                  <a:gd name="connsiteX189" fmla="*/ 2813649 w 4361405"/>
                  <a:gd name="connsiteY189" fmla="*/ 847744 h 3098853"/>
                  <a:gd name="connsiteX190" fmla="*/ 2831852 w 4361405"/>
                  <a:gd name="connsiteY190" fmla="*/ 804692 h 3098853"/>
                  <a:gd name="connsiteX191" fmla="*/ 2710903 w 4361405"/>
                  <a:gd name="connsiteY191" fmla="*/ 618733 h 3098853"/>
                  <a:gd name="connsiteX192" fmla="*/ 2686228 w 4361405"/>
                  <a:gd name="connsiteY192" fmla="*/ 589431 h 3098853"/>
                  <a:gd name="connsiteX193" fmla="*/ 2662362 w 4361405"/>
                  <a:gd name="connsiteY193" fmla="*/ 564636 h 3098853"/>
                  <a:gd name="connsiteX194" fmla="*/ 2273220 w 4361405"/>
                  <a:gd name="connsiteY194" fmla="*/ 533531 h 3098853"/>
                  <a:gd name="connsiteX195" fmla="*/ 2273220 w 4361405"/>
                  <a:gd name="connsiteY195" fmla="*/ 580189 h 3098853"/>
                  <a:gd name="connsiteX196" fmla="*/ 2256635 w 4361405"/>
                  <a:gd name="connsiteY196" fmla="*/ 900714 h 3098853"/>
                  <a:gd name="connsiteX197" fmla="*/ 2262298 w 4361405"/>
                  <a:gd name="connsiteY197" fmla="*/ 930918 h 3098853"/>
                  <a:gd name="connsiteX198" fmla="*/ 2276861 w 4361405"/>
                  <a:gd name="connsiteY198" fmla="*/ 903644 h 3098853"/>
                  <a:gd name="connsiteX199" fmla="*/ 2277872 w 4361405"/>
                  <a:gd name="connsiteY199" fmla="*/ 898009 h 3098853"/>
                  <a:gd name="connsiteX200" fmla="*/ 2288794 w 4361405"/>
                  <a:gd name="connsiteY200" fmla="*/ 631581 h 3098853"/>
                  <a:gd name="connsiteX201" fmla="*/ 2273220 w 4361405"/>
                  <a:gd name="connsiteY201" fmla="*/ 533531 h 3098853"/>
                  <a:gd name="connsiteX202" fmla="*/ 2123197 w 4361405"/>
                  <a:gd name="connsiteY202" fmla="*/ 498114 h 3098853"/>
                  <a:gd name="connsiteX203" fmla="*/ 2321762 w 4361405"/>
                  <a:gd name="connsiteY203" fmla="*/ 498818 h 3098853"/>
                  <a:gd name="connsiteX204" fmla="*/ 2559818 w 4361405"/>
                  <a:gd name="connsiteY204" fmla="*/ 532629 h 3098853"/>
                  <a:gd name="connsiteX205" fmla="*/ 2580852 w 4361405"/>
                  <a:gd name="connsiteY205" fmla="*/ 552690 h 3098853"/>
                  <a:gd name="connsiteX206" fmla="*/ 2554357 w 4361405"/>
                  <a:gd name="connsiteY206" fmla="*/ 801761 h 3098853"/>
                  <a:gd name="connsiteX207" fmla="*/ 2526041 w 4361405"/>
                  <a:gd name="connsiteY207" fmla="*/ 839404 h 3098853"/>
                  <a:gd name="connsiteX208" fmla="*/ 2500354 w 4361405"/>
                  <a:gd name="connsiteY208" fmla="*/ 879751 h 3098853"/>
                  <a:gd name="connsiteX209" fmla="*/ 2355539 w 4361405"/>
                  <a:gd name="connsiteY209" fmla="*/ 946471 h 3098853"/>
                  <a:gd name="connsiteX210" fmla="*/ 2073593 w 4361405"/>
                  <a:gd name="connsiteY210" fmla="*/ 945569 h 3098853"/>
                  <a:gd name="connsiteX211" fmla="*/ 2025861 w 4361405"/>
                  <a:gd name="connsiteY211" fmla="*/ 924606 h 3098853"/>
                  <a:gd name="connsiteX212" fmla="*/ 1953655 w 4361405"/>
                  <a:gd name="connsiteY212" fmla="*/ 748791 h 3098853"/>
                  <a:gd name="connsiteX213" fmla="*/ 1965386 w 4361405"/>
                  <a:gd name="connsiteY213" fmla="*/ 729407 h 3098853"/>
                  <a:gd name="connsiteX214" fmla="*/ 1991073 w 4361405"/>
                  <a:gd name="connsiteY214" fmla="*/ 691990 h 3098853"/>
                  <a:gd name="connsiteX215" fmla="*/ 1992893 w 4361405"/>
                  <a:gd name="connsiteY215" fmla="*/ 617832 h 3098853"/>
                  <a:gd name="connsiteX216" fmla="*/ 1908754 w 4361405"/>
                  <a:gd name="connsiteY216" fmla="*/ 551788 h 3098853"/>
                  <a:gd name="connsiteX217" fmla="*/ 1898642 w 4361405"/>
                  <a:gd name="connsiteY217" fmla="*/ 568243 h 3098853"/>
                  <a:gd name="connsiteX218" fmla="*/ 1896821 w 4361405"/>
                  <a:gd name="connsiteY218" fmla="*/ 606787 h 3098853"/>
                  <a:gd name="connsiteX219" fmla="*/ 1879427 w 4361405"/>
                  <a:gd name="connsiteY219" fmla="*/ 623241 h 3098853"/>
                  <a:gd name="connsiteX220" fmla="*/ 1891360 w 4361405"/>
                  <a:gd name="connsiteY220" fmla="*/ 507835 h 3098853"/>
                  <a:gd name="connsiteX221" fmla="*/ 1893990 w 4361405"/>
                  <a:gd name="connsiteY221" fmla="*/ 506933 h 3098853"/>
                  <a:gd name="connsiteX222" fmla="*/ 1896821 w 4361405"/>
                  <a:gd name="connsiteY222" fmla="*/ 508736 h 3098853"/>
                  <a:gd name="connsiteX223" fmla="*/ 1926148 w 4361405"/>
                  <a:gd name="connsiteY223" fmla="*/ 518879 h 3098853"/>
                  <a:gd name="connsiteX224" fmla="*/ 2123197 w 4361405"/>
                  <a:gd name="connsiteY224" fmla="*/ 498114 h 3098853"/>
                  <a:gd name="connsiteX225" fmla="*/ 2559009 w 4361405"/>
                  <a:gd name="connsiteY225" fmla="*/ 463881 h 3098853"/>
                  <a:gd name="connsiteX226" fmla="*/ 2573571 w 4361405"/>
                  <a:gd name="connsiteY226" fmla="*/ 465684 h 3098853"/>
                  <a:gd name="connsiteX227" fmla="*/ 3031479 w 4361405"/>
                  <a:gd name="connsiteY227" fmla="*/ 609492 h 3098853"/>
                  <a:gd name="connsiteX228" fmla="*/ 3266906 w 4361405"/>
                  <a:gd name="connsiteY228" fmla="*/ 669900 h 3098853"/>
                  <a:gd name="connsiteX229" fmla="*/ 3371270 w 4361405"/>
                  <a:gd name="connsiteY229" fmla="*/ 787110 h 3098853"/>
                  <a:gd name="connsiteX230" fmla="*/ 3379563 w 4361405"/>
                  <a:gd name="connsiteY230" fmla="*/ 843010 h 3098853"/>
                  <a:gd name="connsiteX231" fmla="*/ 3363180 w 4361405"/>
                  <a:gd name="connsiteY231" fmla="*/ 914463 h 3098853"/>
                  <a:gd name="connsiteX232" fmla="*/ 3336482 w 4361405"/>
                  <a:gd name="connsiteY232" fmla="*/ 779897 h 3098853"/>
                  <a:gd name="connsiteX233" fmla="*/ 3331021 w 4361405"/>
                  <a:gd name="connsiteY233" fmla="*/ 793647 h 3098853"/>
                  <a:gd name="connsiteX234" fmla="*/ 3258613 w 4361405"/>
                  <a:gd name="connsiteY234" fmla="*/ 1334842 h 3098853"/>
                  <a:gd name="connsiteX235" fmla="*/ 3037952 w 4361405"/>
                  <a:gd name="connsiteY235" fmla="*/ 2335861 h 3098853"/>
                  <a:gd name="connsiteX236" fmla="*/ 2877765 w 4361405"/>
                  <a:gd name="connsiteY236" fmla="*/ 2714089 h 3098853"/>
                  <a:gd name="connsiteX237" fmla="*/ 2858550 w 4361405"/>
                  <a:gd name="connsiteY237" fmla="*/ 2794783 h 3098853"/>
                  <a:gd name="connsiteX238" fmla="*/ 2852078 w 4361405"/>
                  <a:gd name="connsiteY238" fmla="*/ 2932280 h 3098853"/>
                  <a:gd name="connsiteX239" fmla="*/ 2825582 w 4361405"/>
                  <a:gd name="connsiteY239" fmla="*/ 2956849 h 3098853"/>
                  <a:gd name="connsiteX240" fmla="*/ 2703622 w 4361405"/>
                  <a:gd name="connsiteY240" fmla="*/ 2952341 h 3098853"/>
                  <a:gd name="connsiteX241" fmla="*/ 2660541 w 4361405"/>
                  <a:gd name="connsiteY241" fmla="*/ 2907485 h 3098853"/>
                  <a:gd name="connsiteX242" fmla="*/ 2649619 w 4361405"/>
                  <a:gd name="connsiteY242" fmla="*/ 2633619 h 3098853"/>
                  <a:gd name="connsiteX243" fmla="*/ 2644158 w 4361405"/>
                  <a:gd name="connsiteY243" fmla="*/ 2608825 h 3098853"/>
                  <a:gd name="connsiteX244" fmla="*/ 2628585 w 4361405"/>
                  <a:gd name="connsiteY244" fmla="*/ 2317603 h 3098853"/>
                  <a:gd name="connsiteX245" fmla="*/ 2619483 w 4361405"/>
                  <a:gd name="connsiteY245" fmla="*/ 2195885 h 3098853"/>
                  <a:gd name="connsiteX246" fmla="*/ 2612000 w 4361405"/>
                  <a:gd name="connsiteY246" fmla="*/ 2155538 h 3098853"/>
                  <a:gd name="connsiteX247" fmla="*/ 2602089 w 4361405"/>
                  <a:gd name="connsiteY247" fmla="*/ 1967776 h 3098853"/>
                  <a:gd name="connsiteX248" fmla="*/ 2590965 w 4361405"/>
                  <a:gd name="connsiteY248" fmla="*/ 1902634 h 3098853"/>
                  <a:gd name="connsiteX249" fmla="*/ 2595617 w 4361405"/>
                  <a:gd name="connsiteY249" fmla="*/ 1875360 h 3098853"/>
                  <a:gd name="connsiteX250" fmla="*/ 2561638 w 4361405"/>
                  <a:gd name="connsiteY250" fmla="*/ 1388037 h 3098853"/>
                  <a:gd name="connsiteX251" fmla="*/ 2516737 w 4361405"/>
                  <a:gd name="connsiteY251" fmla="*/ 988621 h 3098853"/>
                  <a:gd name="connsiteX252" fmla="*/ 2523209 w 4361405"/>
                  <a:gd name="connsiteY252" fmla="*/ 961122 h 3098853"/>
                  <a:gd name="connsiteX253" fmla="*/ 2623933 w 4361405"/>
                  <a:gd name="connsiteY253" fmla="*/ 658179 h 3098853"/>
                  <a:gd name="connsiteX254" fmla="*/ 2626764 w 4361405"/>
                  <a:gd name="connsiteY254" fmla="*/ 529924 h 3098853"/>
                  <a:gd name="connsiteX255" fmla="*/ 2613820 w 4361405"/>
                  <a:gd name="connsiteY255" fmla="*/ 509638 h 3098853"/>
                  <a:gd name="connsiteX256" fmla="*/ 2571751 w 4361405"/>
                  <a:gd name="connsiteY256" fmla="*/ 487774 h 3098853"/>
                  <a:gd name="connsiteX257" fmla="*/ 2559009 w 4361405"/>
                  <a:gd name="connsiteY257" fmla="*/ 463881 h 3098853"/>
                  <a:gd name="connsiteX258" fmla="*/ 1119196 w 4361405"/>
                  <a:gd name="connsiteY258" fmla="*/ 411953 h 3098853"/>
                  <a:gd name="connsiteX259" fmla="*/ 1130270 w 4361405"/>
                  <a:gd name="connsiteY259" fmla="*/ 423533 h 3098853"/>
                  <a:gd name="connsiteX260" fmla="*/ 1113685 w 4361405"/>
                  <a:gd name="connsiteY260" fmla="*/ 485069 h 3098853"/>
                  <a:gd name="connsiteX261" fmla="*/ 1095482 w 4361405"/>
                  <a:gd name="connsiteY261" fmla="*/ 526092 h 3098853"/>
                  <a:gd name="connsiteX262" fmla="*/ 1072424 w 4361405"/>
                  <a:gd name="connsiteY262" fmla="*/ 600476 h 3098853"/>
                  <a:gd name="connsiteX263" fmla="*/ 1047749 w 4361405"/>
                  <a:gd name="connsiteY263" fmla="*/ 645331 h 3098853"/>
                  <a:gd name="connsiteX264" fmla="*/ 952486 w 4361405"/>
                  <a:gd name="connsiteY264" fmla="*/ 885161 h 3098853"/>
                  <a:gd name="connsiteX265" fmla="*/ 916889 w 4361405"/>
                  <a:gd name="connsiteY265" fmla="*/ 1129724 h 3098853"/>
                  <a:gd name="connsiteX266" fmla="*/ 825267 w 4361405"/>
                  <a:gd name="connsiteY266" fmla="*/ 1320190 h 3098853"/>
                  <a:gd name="connsiteX267" fmla="*/ 739106 w 4361405"/>
                  <a:gd name="connsiteY267" fmla="*/ 1320190 h 3098853"/>
                  <a:gd name="connsiteX268" fmla="*/ 714431 w 4361405"/>
                  <a:gd name="connsiteY268" fmla="*/ 1289986 h 3098853"/>
                  <a:gd name="connsiteX269" fmla="*/ 611887 w 4361405"/>
                  <a:gd name="connsiteY269" fmla="*/ 1136261 h 3098853"/>
                  <a:gd name="connsiteX270" fmla="*/ 442396 w 4361405"/>
                  <a:gd name="connsiteY270" fmla="*/ 932946 h 3098853"/>
                  <a:gd name="connsiteX271" fmla="*/ 433294 w 4361405"/>
                  <a:gd name="connsiteY271" fmla="*/ 924606 h 3098853"/>
                  <a:gd name="connsiteX272" fmla="*/ 414889 w 4361405"/>
                  <a:gd name="connsiteY272" fmla="*/ 917168 h 3098853"/>
                  <a:gd name="connsiteX273" fmla="*/ 428642 w 4361405"/>
                  <a:gd name="connsiteY273" fmla="*/ 930016 h 3098853"/>
                  <a:gd name="connsiteX274" fmla="*/ 437744 w 4361405"/>
                  <a:gd name="connsiteY274" fmla="*/ 939258 h 3098853"/>
                  <a:gd name="connsiteX275" fmla="*/ 597122 w 4361405"/>
                  <a:gd name="connsiteY275" fmla="*/ 1245131 h 3098853"/>
                  <a:gd name="connsiteX276" fmla="*/ 631910 w 4361405"/>
                  <a:gd name="connsiteY276" fmla="*/ 1483157 h 3098853"/>
                  <a:gd name="connsiteX277" fmla="*/ 265624 w 4361405"/>
                  <a:gd name="connsiteY277" fmla="*/ 921902 h 3098853"/>
                  <a:gd name="connsiteX278" fmla="*/ 276546 w 4361405"/>
                  <a:gd name="connsiteY278" fmla="*/ 953007 h 3098853"/>
                  <a:gd name="connsiteX279" fmla="*/ 537659 w 4361405"/>
                  <a:gd name="connsiteY279" fmla="*/ 1498034 h 3098853"/>
                  <a:gd name="connsiteX280" fmla="*/ 546760 w 4361405"/>
                  <a:gd name="connsiteY280" fmla="*/ 1552807 h 3098853"/>
                  <a:gd name="connsiteX281" fmla="*/ 511163 w 4361405"/>
                  <a:gd name="connsiteY281" fmla="*/ 1860709 h 3098853"/>
                  <a:gd name="connsiteX282" fmla="*/ 414889 w 4361405"/>
                  <a:gd name="connsiteY282" fmla="*/ 2227892 h 3098853"/>
                  <a:gd name="connsiteX283" fmla="*/ 364527 w 4361405"/>
                  <a:gd name="connsiteY283" fmla="*/ 2329549 h 3098853"/>
                  <a:gd name="connsiteX284" fmla="*/ 399315 w 4361405"/>
                  <a:gd name="connsiteY284" fmla="*/ 2301148 h 3098853"/>
                  <a:gd name="connsiteX285" fmla="*/ 560514 w 4361405"/>
                  <a:gd name="connsiteY285" fmla="*/ 2110682 h 3098853"/>
                  <a:gd name="connsiteX286" fmla="*/ 531186 w 4361405"/>
                  <a:gd name="connsiteY286" fmla="*/ 2178303 h 3098853"/>
                  <a:gd name="connsiteX287" fmla="*/ 331559 w 4361405"/>
                  <a:gd name="connsiteY287" fmla="*/ 2477865 h 3098853"/>
                  <a:gd name="connsiteX288" fmla="*/ 139214 w 4361405"/>
                  <a:gd name="connsiteY288" fmla="*/ 2924841 h 3098853"/>
                  <a:gd name="connsiteX289" fmla="*/ 158428 w 4361405"/>
                  <a:gd name="connsiteY289" fmla="*/ 3069551 h 3098853"/>
                  <a:gd name="connsiteX290" fmla="*/ 152967 w 4361405"/>
                  <a:gd name="connsiteY290" fmla="*/ 2978037 h 3098853"/>
                  <a:gd name="connsiteX291" fmla="*/ 247218 w 4361405"/>
                  <a:gd name="connsiteY291" fmla="*/ 2673967 h 3098853"/>
                  <a:gd name="connsiteX292" fmla="*/ 550401 w 4361405"/>
                  <a:gd name="connsiteY292" fmla="*/ 2203098 h 3098853"/>
                  <a:gd name="connsiteX293" fmla="*/ 525725 w 4361405"/>
                  <a:gd name="connsiteY293" fmla="*/ 2294612 h 3098853"/>
                  <a:gd name="connsiteX294" fmla="*/ 467071 w 4361405"/>
                  <a:gd name="connsiteY294" fmla="*/ 2640832 h 3098853"/>
                  <a:gd name="connsiteX295" fmla="*/ 462621 w 4361405"/>
                  <a:gd name="connsiteY295" fmla="*/ 2929349 h 3098853"/>
                  <a:gd name="connsiteX296" fmla="*/ 781175 w 4361405"/>
                  <a:gd name="connsiteY296" fmla="*/ 1751614 h 3098853"/>
                  <a:gd name="connsiteX297" fmla="*/ 765601 w 4361405"/>
                  <a:gd name="connsiteY297" fmla="*/ 1769871 h 3098853"/>
                  <a:gd name="connsiteX298" fmla="*/ 631101 w 4361405"/>
                  <a:gd name="connsiteY298" fmla="*/ 2005418 h 3098853"/>
                  <a:gd name="connsiteX299" fmla="*/ 611887 w 4361405"/>
                  <a:gd name="connsiteY299" fmla="*/ 2025479 h 3098853"/>
                  <a:gd name="connsiteX300" fmla="*/ 614516 w 4361405"/>
                  <a:gd name="connsiteY300" fmla="*/ 1993472 h 3098853"/>
                  <a:gd name="connsiteX301" fmla="*/ 624629 w 4361405"/>
                  <a:gd name="connsiteY301" fmla="*/ 1974989 h 3098853"/>
                  <a:gd name="connsiteX302" fmla="*/ 816975 w 4361405"/>
                  <a:gd name="connsiteY302" fmla="*/ 1642518 h 3098853"/>
                  <a:gd name="connsiteX303" fmla="*/ 919519 w 4361405"/>
                  <a:gd name="connsiteY303" fmla="*/ 1472338 h 3098853"/>
                  <a:gd name="connsiteX304" fmla="*/ 1076267 w 4361405"/>
                  <a:gd name="connsiteY304" fmla="*/ 1834111 h 3098853"/>
                  <a:gd name="connsiteX305" fmla="*/ 1139371 w 4361405"/>
                  <a:gd name="connsiteY305" fmla="*/ 1902634 h 3098853"/>
                  <a:gd name="connsiteX306" fmla="*/ 1271242 w 4361405"/>
                  <a:gd name="connsiteY306" fmla="*/ 1933965 h 3098853"/>
                  <a:gd name="connsiteX307" fmla="*/ 1198026 w 4361405"/>
                  <a:gd name="connsiteY307" fmla="*/ 1911876 h 3098853"/>
                  <a:gd name="connsiteX308" fmla="*/ 1185081 w 4361405"/>
                  <a:gd name="connsiteY308" fmla="*/ 1888885 h 3098853"/>
                  <a:gd name="connsiteX309" fmla="*/ 1266590 w 4361405"/>
                  <a:gd name="connsiteY309" fmla="*/ 1707660 h 3098853"/>
                  <a:gd name="connsiteX310" fmla="*/ 1328885 w 4361405"/>
                  <a:gd name="connsiteY310" fmla="*/ 1863414 h 3098853"/>
                  <a:gd name="connsiteX311" fmla="*/ 1318975 w 4361405"/>
                  <a:gd name="connsiteY311" fmla="*/ 1928330 h 3098853"/>
                  <a:gd name="connsiteX312" fmla="*/ 1204296 w 4361405"/>
                  <a:gd name="connsiteY312" fmla="*/ 2137280 h 3098853"/>
                  <a:gd name="connsiteX313" fmla="*/ 1141192 w 4361405"/>
                  <a:gd name="connsiteY313" fmla="*/ 2274551 h 3098853"/>
                  <a:gd name="connsiteX314" fmla="*/ 1134719 w 4361405"/>
                  <a:gd name="connsiteY314" fmla="*/ 2282891 h 3098853"/>
                  <a:gd name="connsiteX315" fmla="*/ 1128449 w 4361405"/>
                  <a:gd name="connsiteY315" fmla="*/ 2295739 h 3098853"/>
                  <a:gd name="connsiteX316" fmla="*/ 1129258 w 4361405"/>
                  <a:gd name="connsiteY316" fmla="*/ 2294612 h 3098853"/>
                  <a:gd name="connsiteX317" fmla="*/ 1019433 w 4361405"/>
                  <a:gd name="connsiteY317" fmla="*/ 2543909 h 3098853"/>
                  <a:gd name="connsiteX318" fmla="*/ 797760 w 4361405"/>
                  <a:gd name="connsiteY318" fmla="*/ 3086907 h 3098853"/>
                  <a:gd name="connsiteX319" fmla="*/ 186744 w 4361405"/>
                  <a:gd name="connsiteY319" fmla="*/ 3083300 h 3098853"/>
                  <a:gd name="connsiteX320" fmla="*/ 169350 w 4361405"/>
                  <a:gd name="connsiteY320" fmla="*/ 3082399 h 3098853"/>
                  <a:gd name="connsiteX321" fmla="*/ 118988 w 4361405"/>
                  <a:gd name="connsiteY321" fmla="*/ 3042953 h 3098853"/>
                  <a:gd name="connsiteX322" fmla="*/ 143865 w 4361405"/>
                  <a:gd name="connsiteY322" fmla="*/ 2753534 h 3098853"/>
                  <a:gd name="connsiteX323" fmla="*/ 251870 w 4361405"/>
                  <a:gd name="connsiteY323" fmla="*/ 2565773 h 3098853"/>
                  <a:gd name="connsiteX324" fmla="*/ 325087 w 4361405"/>
                  <a:gd name="connsiteY324" fmla="*/ 2448563 h 3098853"/>
                  <a:gd name="connsiteX325" fmla="*/ 404776 w 4361405"/>
                  <a:gd name="connsiteY325" fmla="*/ 2346905 h 3098853"/>
                  <a:gd name="connsiteX326" fmla="*/ 232656 w 4361405"/>
                  <a:gd name="connsiteY326" fmla="*/ 2543909 h 3098853"/>
                  <a:gd name="connsiteX327" fmla="*/ 213442 w 4361405"/>
                  <a:gd name="connsiteY327" fmla="*/ 2580424 h 3098853"/>
                  <a:gd name="connsiteX328" fmla="*/ 178654 w 4361405"/>
                  <a:gd name="connsiteY328" fmla="*/ 2627083 h 3098853"/>
                  <a:gd name="connsiteX329" fmla="*/ 169350 w 4361405"/>
                  <a:gd name="connsiteY329" fmla="*/ 2629111 h 3098853"/>
                  <a:gd name="connsiteX330" fmla="*/ 27568 w 4361405"/>
                  <a:gd name="connsiteY330" fmla="*/ 2891932 h 3098853"/>
                  <a:gd name="connsiteX331" fmla="*/ 16444 w 4361405"/>
                  <a:gd name="connsiteY331" fmla="*/ 2904780 h 3098853"/>
                  <a:gd name="connsiteX332" fmla="*/ 53052 w 4361405"/>
                  <a:gd name="connsiteY332" fmla="*/ 2724232 h 3098853"/>
                  <a:gd name="connsiteX333" fmla="*/ 111707 w 4361405"/>
                  <a:gd name="connsiteY333" fmla="*/ 2528356 h 3098853"/>
                  <a:gd name="connsiteX334" fmla="*/ 153776 w 4361405"/>
                  <a:gd name="connsiteY334" fmla="*/ 2335861 h 3098853"/>
                  <a:gd name="connsiteX335" fmla="*/ 256522 w 4361405"/>
                  <a:gd name="connsiteY335" fmla="*/ 2150128 h 3098853"/>
                  <a:gd name="connsiteX336" fmla="*/ 82380 w 4361405"/>
                  <a:gd name="connsiteY336" fmla="*/ 2357049 h 3098853"/>
                  <a:gd name="connsiteX337" fmla="*/ 54873 w 4361405"/>
                  <a:gd name="connsiteY337" fmla="*/ 2214143 h 3098853"/>
                  <a:gd name="connsiteX338" fmla="*/ 80559 w 4361405"/>
                  <a:gd name="connsiteY338" fmla="*/ 2142689 h 3098853"/>
                  <a:gd name="connsiteX339" fmla="*/ 85211 w 4361405"/>
                  <a:gd name="connsiteY339" fmla="*/ 2132546 h 3098853"/>
                  <a:gd name="connsiteX340" fmla="*/ 117168 w 4361405"/>
                  <a:gd name="connsiteY340" fmla="*/ 2074843 h 3098853"/>
                  <a:gd name="connsiteX341" fmla="*/ 175013 w 4361405"/>
                  <a:gd name="connsiteY341" fmla="*/ 2023676 h 3098853"/>
                  <a:gd name="connsiteX342" fmla="*/ 208790 w 4361405"/>
                  <a:gd name="connsiteY342" fmla="*/ 1918413 h 3098853"/>
                  <a:gd name="connsiteX343" fmla="*/ 179462 w 4361405"/>
                  <a:gd name="connsiteY343" fmla="*/ 1836816 h 3098853"/>
                  <a:gd name="connsiteX344" fmla="*/ 145686 w 4361405"/>
                  <a:gd name="connsiteY344" fmla="*/ 1753417 h 3098853"/>
                  <a:gd name="connsiteX345" fmla="*/ 500039 w 4361405"/>
                  <a:gd name="connsiteY345" fmla="*/ 1859582 h 3098853"/>
                  <a:gd name="connsiteX346" fmla="*/ 412057 w 4361405"/>
                  <a:gd name="connsiteY346" fmla="*/ 1819460 h 3098853"/>
                  <a:gd name="connsiteX347" fmla="*/ 158428 w 4361405"/>
                  <a:gd name="connsiteY347" fmla="*/ 1687599 h 3098853"/>
                  <a:gd name="connsiteX348" fmla="*/ 87031 w 4361405"/>
                  <a:gd name="connsiteY348" fmla="*/ 1581208 h 3098853"/>
                  <a:gd name="connsiteX349" fmla="*/ 97144 w 4361405"/>
                  <a:gd name="connsiteY349" fmla="*/ 1385332 h 3098853"/>
                  <a:gd name="connsiteX350" fmla="*/ 99774 w 4361405"/>
                  <a:gd name="connsiteY350" fmla="*/ 1213124 h 3098853"/>
                  <a:gd name="connsiteX351" fmla="*/ 67817 w 4361405"/>
                  <a:gd name="connsiteY351" fmla="*/ 1123413 h 3098853"/>
                  <a:gd name="connsiteX352" fmla="*/ 56693 w 4361405"/>
                  <a:gd name="connsiteY352" fmla="*/ 994256 h 3098853"/>
                  <a:gd name="connsiteX353" fmla="*/ 79750 w 4361405"/>
                  <a:gd name="connsiteY353" fmla="*/ 1072021 h 3098853"/>
                  <a:gd name="connsiteX354" fmla="*/ 382932 w 4361405"/>
                  <a:gd name="connsiteY354" fmla="*/ 1477748 h 3098853"/>
                  <a:gd name="connsiteX355" fmla="*/ 516624 w 4361405"/>
                  <a:gd name="connsiteY355" fmla="*/ 1636207 h 3098853"/>
                  <a:gd name="connsiteX356" fmla="*/ 500039 w 4361405"/>
                  <a:gd name="connsiteY356" fmla="*/ 1593155 h 3098853"/>
                  <a:gd name="connsiteX357" fmla="*/ 86020 w 4361405"/>
                  <a:gd name="connsiteY357" fmla="*/ 946471 h 3098853"/>
                  <a:gd name="connsiteX358" fmla="*/ 82380 w 4361405"/>
                  <a:gd name="connsiteY358" fmla="*/ 886964 h 3098853"/>
                  <a:gd name="connsiteX359" fmla="*/ 204340 w 4361405"/>
                  <a:gd name="connsiteY359" fmla="*/ 780799 h 3098853"/>
                  <a:gd name="connsiteX360" fmla="*/ 792299 w 4361405"/>
                  <a:gd name="connsiteY360" fmla="*/ 553592 h 3098853"/>
                  <a:gd name="connsiteX361" fmla="*/ 935092 w 4361405"/>
                  <a:gd name="connsiteY361" fmla="*/ 490478 h 3098853"/>
                  <a:gd name="connsiteX362" fmla="*/ 1105392 w 4361405"/>
                  <a:gd name="connsiteY362" fmla="*/ 418124 h 3098853"/>
                  <a:gd name="connsiteX363" fmla="*/ 1119196 w 4361405"/>
                  <a:gd name="connsiteY363" fmla="*/ 411953 h 3098853"/>
                  <a:gd name="connsiteX364" fmla="*/ 2353567 w 4361405"/>
                  <a:gd name="connsiteY364" fmla="*/ 340557 h 3098853"/>
                  <a:gd name="connsiteX365" fmla="*/ 2371112 w 4361405"/>
                  <a:gd name="connsiteY365" fmla="*/ 352080 h 3098853"/>
                  <a:gd name="connsiteX366" fmla="*/ 2393158 w 4361405"/>
                  <a:gd name="connsiteY366" fmla="*/ 372367 h 3098853"/>
                  <a:gd name="connsiteX367" fmla="*/ 2415204 w 4361405"/>
                  <a:gd name="connsiteY367" fmla="*/ 367859 h 3098853"/>
                  <a:gd name="connsiteX368" fmla="*/ 2431587 w 4361405"/>
                  <a:gd name="connsiteY368" fmla="*/ 376875 h 3098853"/>
                  <a:gd name="connsiteX369" fmla="*/ 2446352 w 4361405"/>
                  <a:gd name="connsiteY369" fmla="*/ 395133 h 3098853"/>
                  <a:gd name="connsiteX370" fmla="*/ 2502174 w 4361405"/>
                  <a:gd name="connsiteY370" fmla="*/ 452836 h 3098853"/>
                  <a:gd name="connsiteX371" fmla="*/ 2523209 w 4361405"/>
                  <a:gd name="connsiteY371" fmla="*/ 465684 h 3098853"/>
                  <a:gd name="connsiteX372" fmla="*/ 2524220 w 4361405"/>
                  <a:gd name="connsiteY372" fmla="*/ 466586 h 3098853"/>
                  <a:gd name="connsiteX373" fmla="*/ 2534333 w 4361405"/>
                  <a:gd name="connsiteY373" fmla="*/ 483040 h 3098853"/>
                  <a:gd name="connsiteX374" fmla="*/ 2355741 w 4361405"/>
                  <a:gd name="connsiteY374" fmla="*/ 461176 h 3098853"/>
                  <a:gd name="connsiteX375" fmla="*/ 2330054 w 4361405"/>
                  <a:gd name="connsiteY375" fmla="*/ 434578 h 3098853"/>
                  <a:gd name="connsiteX376" fmla="*/ 2334504 w 4361405"/>
                  <a:gd name="connsiteY376" fmla="*/ 353207 h 3098853"/>
                  <a:gd name="connsiteX377" fmla="*/ 2353567 w 4361405"/>
                  <a:gd name="connsiteY377" fmla="*/ 340557 h 3098853"/>
                  <a:gd name="connsiteX378" fmla="*/ 1229637 w 4361405"/>
                  <a:gd name="connsiteY378" fmla="*/ 121771 h 3098853"/>
                  <a:gd name="connsiteX379" fmla="*/ 1288409 w 4361405"/>
                  <a:gd name="connsiteY379" fmla="*/ 157106 h 3098853"/>
                  <a:gd name="connsiteX380" fmla="*/ 1351740 w 4361405"/>
                  <a:gd name="connsiteY380" fmla="*/ 184605 h 3098853"/>
                  <a:gd name="connsiteX381" fmla="*/ 1382079 w 4361405"/>
                  <a:gd name="connsiteY381" fmla="*/ 179196 h 3098853"/>
                  <a:gd name="connsiteX382" fmla="*/ 1449835 w 4361405"/>
                  <a:gd name="connsiteY382" fmla="*/ 157106 h 3098853"/>
                  <a:gd name="connsiteX383" fmla="*/ 1406754 w 4361405"/>
                  <a:gd name="connsiteY383" fmla="*/ 246817 h 3098853"/>
                  <a:gd name="connsiteX384" fmla="*/ 1243736 w 4361405"/>
                  <a:gd name="connsiteY384" fmla="*/ 388821 h 3098853"/>
                  <a:gd name="connsiteX385" fmla="*/ 1228162 w 4361405"/>
                  <a:gd name="connsiteY385" fmla="*/ 407079 h 3098853"/>
                  <a:gd name="connsiteX386" fmla="*/ 1221690 w 4361405"/>
                  <a:gd name="connsiteY386" fmla="*/ 413616 h 3098853"/>
                  <a:gd name="connsiteX387" fmla="*/ 1205307 w 4361405"/>
                  <a:gd name="connsiteY387" fmla="*/ 419025 h 3098853"/>
                  <a:gd name="connsiteX388" fmla="*/ 1138360 w 4361405"/>
                  <a:gd name="connsiteY388" fmla="*/ 469516 h 3098853"/>
                  <a:gd name="connsiteX389" fmla="*/ 1162226 w 4361405"/>
                  <a:gd name="connsiteY389" fmla="*/ 359519 h 3098853"/>
                  <a:gd name="connsiteX390" fmla="*/ 1364685 w 4361405"/>
                  <a:gd name="connsiteY390" fmla="*/ 197453 h 3098853"/>
                  <a:gd name="connsiteX391" fmla="*/ 1257002 w 4361405"/>
                  <a:gd name="connsiteY391" fmla="*/ 147847 h 3098853"/>
                  <a:gd name="connsiteX392" fmla="*/ 1227556 w 4361405"/>
                  <a:gd name="connsiteY392" fmla="*/ 119859 h 3098853"/>
                  <a:gd name="connsiteX393" fmla="*/ 1228162 w 4361405"/>
                  <a:gd name="connsiteY393" fmla="*/ 120365 h 3098853"/>
                  <a:gd name="connsiteX394" fmla="*/ 1229637 w 4361405"/>
                  <a:gd name="connsiteY394" fmla="*/ 121771 h 3098853"/>
                  <a:gd name="connsiteX395" fmla="*/ 1229173 w 4361405"/>
                  <a:gd name="connsiteY395" fmla="*/ 121492 h 3098853"/>
                  <a:gd name="connsiteX396" fmla="*/ 2355814 w 4361405"/>
                  <a:gd name="connsiteY396" fmla="*/ 93746 h 3098853"/>
                  <a:gd name="connsiteX397" fmla="*/ 2394979 w 4361405"/>
                  <a:gd name="connsiteY397" fmla="*/ 116759 h 3098853"/>
                  <a:gd name="connsiteX398" fmla="*/ 2389518 w 4361405"/>
                  <a:gd name="connsiteY398" fmla="*/ 121492 h 3098853"/>
                  <a:gd name="connsiteX399" fmla="*/ 2217398 w 4361405"/>
                  <a:gd name="connsiteY399" fmla="*/ 140652 h 3098853"/>
                  <a:gd name="connsiteX400" fmla="*/ 2100089 w 4361405"/>
                  <a:gd name="connsiteY400" fmla="*/ 123295 h 3098853"/>
                  <a:gd name="connsiteX401" fmla="*/ 2159552 w 4361405"/>
                  <a:gd name="connsiteY401" fmla="*/ 144258 h 3098853"/>
                  <a:gd name="connsiteX402" fmla="*/ 2135888 w 4361405"/>
                  <a:gd name="connsiteY402" fmla="*/ 155303 h 3098853"/>
                  <a:gd name="connsiteX403" fmla="*/ 2154091 w 4361405"/>
                  <a:gd name="connsiteY403" fmla="*/ 171757 h 3098853"/>
                  <a:gd name="connsiteX404" fmla="*/ 2309020 w 4361405"/>
                  <a:gd name="connsiteY404" fmla="*/ 192720 h 3098853"/>
                  <a:gd name="connsiteX405" fmla="*/ 2342796 w 4361405"/>
                  <a:gd name="connsiteY405" fmla="*/ 174462 h 3098853"/>
                  <a:gd name="connsiteX406" fmla="*/ 2359381 w 4361405"/>
                  <a:gd name="connsiteY406" fmla="*/ 180097 h 3098853"/>
                  <a:gd name="connsiteX407" fmla="*/ 2355741 w 4361405"/>
                  <a:gd name="connsiteY407" fmla="*/ 186409 h 3098853"/>
                  <a:gd name="connsiteX408" fmla="*/ 2344617 w 4361405"/>
                  <a:gd name="connsiteY408" fmla="*/ 193847 h 3098853"/>
                  <a:gd name="connsiteX409" fmla="*/ 2337336 w 4361405"/>
                  <a:gd name="connsiteY409" fmla="*/ 198355 h 3098853"/>
                  <a:gd name="connsiteX410" fmla="*/ 2319941 w 4361405"/>
                  <a:gd name="connsiteY410" fmla="*/ 204666 h 3098853"/>
                  <a:gd name="connsiteX411" fmla="*/ 2214566 w 4361405"/>
                  <a:gd name="connsiteY411" fmla="*/ 210301 h 3098853"/>
                  <a:gd name="connsiteX412" fmla="*/ 2067121 w 4361405"/>
                  <a:gd name="connsiteY412" fmla="*/ 125099 h 3098853"/>
                  <a:gd name="connsiteX413" fmla="*/ 2094628 w 4361405"/>
                  <a:gd name="connsiteY413" fmla="*/ 117660 h 3098853"/>
                  <a:gd name="connsiteX414" fmla="*/ 2270389 w 4361405"/>
                  <a:gd name="connsiteY414" fmla="*/ 97599 h 3098853"/>
                  <a:gd name="connsiteX415" fmla="*/ 2309020 w 4361405"/>
                  <a:gd name="connsiteY415" fmla="*/ 103009 h 3098853"/>
                  <a:gd name="connsiteX416" fmla="*/ 2338145 w 4361405"/>
                  <a:gd name="connsiteY416" fmla="*/ 99403 h 3098853"/>
                  <a:gd name="connsiteX417" fmla="*/ 2355814 w 4361405"/>
                  <a:gd name="connsiteY417" fmla="*/ 93746 h 3098853"/>
                  <a:gd name="connsiteX418" fmla="*/ 1177800 w 4361405"/>
                  <a:gd name="connsiteY418" fmla="*/ 66494 h 3098853"/>
                  <a:gd name="connsiteX419" fmla="*/ 1185081 w 4361405"/>
                  <a:gd name="connsiteY419" fmla="*/ 74608 h 3098853"/>
                  <a:gd name="connsiteX420" fmla="*/ 1198026 w 4361405"/>
                  <a:gd name="connsiteY420" fmla="*/ 91964 h 3098853"/>
                  <a:gd name="connsiteX421" fmla="*/ 1209959 w 4361405"/>
                  <a:gd name="connsiteY421" fmla="*/ 103911 h 3098853"/>
                  <a:gd name="connsiteX422" fmla="*/ 1216229 w 4361405"/>
                  <a:gd name="connsiteY422" fmla="*/ 109546 h 3098853"/>
                  <a:gd name="connsiteX423" fmla="*/ 1222701 w 4361405"/>
                  <a:gd name="connsiteY423" fmla="*/ 114955 h 3098853"/>
                  <a:gd name="connsiteX424" fmla="*/ 1227556 w 4361405"/>
                  <a:gd name="connsiteY424" fmla="*/ 119859 h 3098853"/>
                  <a:gd name="connsiteX425" fmla="*/ 1221690 w 4361405"/>
                  <a:gd name="connsiteY425" fmla="*/ 114955 h 3098853"/>
                  <a:gd name="connsiteX426" fmla="*/ 1215420 w 4361405"/>
                  <a:gd name="connsiteY426" fmla="*/ 109546 h 3098853"/>
                  <a:gd name="connsiteX427" fmla="*/ 1208947 w 4361405"/>
                  <a:gd name="connsiteY427" fmla="*/ 103911 h 3098853"/>
                  <a:gd name="connsiteX428" fmla="*/ 1197014 w 4361405"/>
                  <a:gd name="connsiteY428" fmla="*/ 91964 h 3098853"/>
                  <a:gd name="connsiteX429" fmla="*/ 1184272 w 4361405"/>
                  <a:gd name="connsiteY429" fmla="*/ 74608 h 3098853"/>
                  <a:gd name="connsiteX430" fmla="*/ 1177800 w 4361405"/>
                  <a:gd name="connsiteY430" fmla="*/ 66494 h 3098853"/>
                  <a:gd name="connsiteX431" fmla="*/ 1248608 w 4361405"/>
                  <a:gd name="connsiteY431" fmla="*/ 0 h 3098853"/>
                  <a:gd name="connsiteX432" fmla="*/ 1250220 w 4361405"/>
                  <a:gd name="connsiteY432" fmla="*/ 0 h 3098853"/>
                  <a:gd name="connsiteX433" fmla="*/ 1281987 w 4361405"/>
                  <a:gd name="connsiteY433" fmla="*/ 54322 h 3098853"/>
                  <a:gd name="connsiteX434" fmla="*/ 1323425 w 4361405"/>
                  <a:gd name="connsiteY434" fmla="*/ 121492 h 3098853"/>
                  <a:gd name="connsiteX435" fmla="*/ 1275844 w 4361405"/>
                  <a:gd name="connsiteY435" fmla="*/ 57787 h 309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Lst>
                <a:rect l="l" t="t" r="r" b="b"/>
                <a:pathLst>
                  <a:path w="4361405" h="3098853">
                    <a:moveTo>
                      <a:pt x="4257962" y="3019286"/>
                    </a:moveTo>
                    <a:cubicBezTo>
                      <a:pt x="4281828" y="3019286"/>
                      <a:pt x="4305492" y="3021990"/>
                      <a:pt x="4329358" y="3020187"/>
                    </a:cubicBezTo>
                    <a:cubicBezTo>
                      <a:pt x="4354034" y="3018159"/>
                      <a:pt x="4359495" y="3031908"/>
                      <a:pt x="4361315" y="3052195"/>
                    </a:cubicBezTo>
                    <a:cubicBezTo>
                      <a:pt x="4362326" y="3072256"/>
                      <a:pt x="4355045" y="3089612"/>
                      <a:pt x="4332190" y="3093444"/>
                    </a:cubicBezTo>
                    <a:cubicBezTo>
                      <a:pt x="4315605" y="3096148"/>
                      <a:pt x="4298211" y="3096148"/>
                      <a:pt x="4281828" y="3096148"/>
                    </a:cubicBezTo>
                    <a:cubicBezTo>
                      <a:pt x="4219533" y="3097050"/>
                      <a:pt x="4156227" y="3097952"/>
                      <a:pt x="4093932" y="3098853"/>
                    </a:cubicBezTo>
                    <a:cubicBezTo>
                      <a:pt x="4081190" y="3086005"/>
                      <a:pt x="4064605" y="3088710"/>
                      <a:pt x="4049031" y="3088710"/>
                    </a:cubicBezTo>
                    <a:cubicBezTo>
                      <a:pt x="3616809" y="3080596"/>
                      <a:pt x="3183576" y="3080596"/>
                      <a:pt x="2750343" y="3081497"/>
                    </a:cubicBezTo>
                    <a:cubicBezTo>
                      <a:pt x="2721016" y="3081497"/>
                      <a:pt x="2690880" y="3081497"/>
                      <a:pt x="2661552" y="3080596"/>
                    </a:cubicBezTo>
                    <a:cubicBezTo>
                      <a:pt x="2689059" y="3078792"/>
                      <a:pt x="2702813" y="3059408"/>
                      <a:pt x="2715555" y="3038445"/>
                    </a:cubicBezTo>
                    <a:cubicBezTo>
                      <a:pt x="2742051" y="3037543"/>
                      <a:pt x="2769557" y="3036642"/>
                      <a:pt x="2796255" y="3036642"/>
                    </a:cubicBezTo>
                    <a:cubicBezTo>
                      <a:pt x="3279850" y="3036642"/>
                      <a:pt x="3764254" y="3035740"/>
                      <a:pt x="4247849" y="3035740"/>
                    </a:cubicBezTo>
                    <a:cubicBezTo>
                      <a:pt x="4258771" y="3035740"/>
                      <a:pt x="4269895" y="3035740"/>
                      <a:pt x="4280817" y="3035740"/>
                    </a:cubicBezTo>
                    <a:cubicBezTo>
                      <a:pt x="4280817" y="3033937"/>
                      <a:pt x="4280817" y="3032810"/>
                      <a:pt x="4280817" y="3031007"/>
                    </a:cubicBezTo>
                    <a:cubicBezTo>
                      <a:pt x="4276165" y="3030105"/>
                      <a:pt x="4270704" y="3029203"/>
                      <a:pt x="4266255" y="3028302"/>
                    </a:cubicBezTo>
                    <a:cubicBezTo>
                      <a:pt x="4263423" y="3025597"/>
                      <a:pt x="4260591" y="3021990"/>
                      <a:pt x="4257962" y="3019286"/>
                    </a:cubicBezTo>
                    <a:close/>
                    <a:moveTo>
                      <a:pt x="2071773" y="2999901"/>
                    </a:moveTo>
                    <a:cubicBezTo>
                      <a:pt x="2075414" y="2999901"/>
                      <a:pt x="2079054" y="2999901"/>
                      <a:pt x="2082695" y="2999901"/>
                    </a:cubicBezTo>
                    <a:cubicBezTo>
                      <a:pt x="2175126" y="3000803"/>
                      <a:pt x="2266748" y="3002606"/>
                      <a:pt x="2359381" y="3001704"/>
                    </a:cubicBezTo>
                    <a:cubicBezTo>
                      <a:pt x="2328234" y="3003507"/>
                      <a:pt x="2297896" y="3006438"/>
                      <a:pt x="2267759" y="3009142"/>
                    </a:cubicBezTo>
                    <a:cubicBezTo>
                      <a:pt x="2260478" y="3003507"/>
                      <a:pt x="2251174" y="3004409"/>
                      <a:pt x="2242073" y="3004409"/>
                    </a:cubicBezTo>
                    <a:cubicBezTo>
                      <a:pt x="2184430" y="3004409"/>
                      <a:pt x="2127596" y="3001704"/>
                      <a:pt x="2071773" y="2999901"/>
                    </a:cubicBezTo>
                    <a:close/>
                    <a:moveTo>
                      <a:pt x="1977774" y="2998210"/>
                    </a:moveTo>
                    <a:cubicBezTo>
                      <a:pt x="2008922" y="2998323"/>
                      <a:pt x="2040524" y="2999450"/>
                      <a:pt x="2072582" y="3000803"/>
                    </a:cubicBezTo>
                    <a:cubicBezTo>
                      <a:pt x="2008467" y="3000803"/>
                      <a:pt x="1944352" y="3007339"/>
                      <a:pt x="1885697" y="3001704"/>
                    </a:cubicBezTo>
                    <a:cubicBezTo>
                      <a:pt x="1915934" y="2998999"/>
                      <a:pt x="1946627" y="2998098"/>
                      <a:pt x="1977774" y="2998210"/>
                    </a:cubicBezTo>
                    <a:close/>
                    <a:moveTo>
                      <a:pt x="2182609" y="2869843"/>
                    </a:moveTo>
                    <a:cubicBezTo>
                      <a:pt x="2184430" y="2870744"/>
                      <a:pt x="2186250" y="2870744"/>
                      <a:pt x="2188879" y="2871646"/>
                    </a:cubicBezTo>
                    <a:cubicBezTo>
                      <a:pt x="2188070" y="2899145"/>
                      <a:pt x="2187059" y="2927546"/>
                      <a:pt x="2186250" y="2955046"/>
                    </a:cubicBezTo>
                    <a:cubicBezTo>
                      <a:pt x="2176137" y="2926645"/>
                      <a:pt x="2180789" y="2898244"/>
                      <a:pt x="2182609" y="2869843"/>
                    </a:cubicBezTo>
                    <a:close/>
                    <a:moveTo>
                      <a:pt x="80559" y="2840540"/>
                    </a:moveTo>
                    <a:cubicBezTo>
                      <a:pt x="82380" y="2844147"/>
                      <a:pt x="87031" y="2847979"/>
                      <a:pt x="86020" y="2850683"/>
                    </a:cubicBezTo>
                    <a:cubicBezTo>
                      <a:pt x="66806" y="2929349"/>
                      <a:pt x="79750" y="3007339"/>
                      <a:pt x="93504" y="3085104"/>
                    </a:cubicBezTo>
                    <a:cubicBezTo>
                      <a:pt x="80559" y="3086005"/>
                      <a:pt x="73278" y="3078792"/>
                      <a:pt x="70446" y="3066846"/>
                    </a:cubicBezTo>
                    <a:cubicBezTo>
                      <a:pt x="54064" y="3001704"/>
                      <a:pt x="43142" y="2937689"/>
                      <a:pt x="71458" y="2872548"/>
                    </a:cubicBezTo>
                    <a:cubicBezTo>
                      <a:pt x="76110" y="2862630"/>
                      <a:pt x="69637" y="2848880"/>
                      <a:pt x="80559" y="2840540"/>
                    </a:cubicBezTo>
                    <a:close/>
                    <a:moveTo>
                      <a:pt x="2178969" y="2771792"/>
                    </a:moveTo>
                    <a:cubicBezTo>
                      <a:pt x="2179778" y="2773821"/>
                      <a:pt x="2180789" y="2774722"/>
                      <a:pt x="2180789" y="2775624"/>
                    </a:cubicBezTo>
                    <a:cubicBezTo>
                      <a:pt x="2181598" y="2775624"/>
                      <a:pt x="2180789" y="2776526"/>
                      <a:pt x="2179778" y="2776526"/>
                    </a:cubicBezTo>
                    <a:cubicBezTo>
                      <a:pt x="2179778" y="2776526"/>
                      <a:pt x="2178969" y="2774722"/>
                      <a:pt x="2178969" y="2774722"/>
                    </a:cubicBezTo>
                    <a:close/>
                    <a:moveTo>
                      <a:pt x="1097302" y="2387253"/>
                    </a:moveTo>
                    <a:cubicBezTo>
                      <a:pt x="1040468" y="2583129"/>
                      <a:pt x="979993" y="2778329"/>
                      <a:pt x="887562" y="2961582"/>
                    </a:cubicBezTo>
                    <a:cubicBezTo>
                      <a:pt x="881899" y="2971500"/>
                      <a:pt x="875629" y="2979840"/>
                      <a:pt x="869157" y="2988856"/>
                    </a:cubicBezTo>
                    <a:cubicBezTo>
                      <a:pt x="883922" y="2935886"/>
                      <a:pt x="914058" y="2889228"/>
                      <a:pt x="935092" y="2837835"/>
                    </a:cubicBezTo>
                    <a:cubicBezTo>
                      <a:pt x="981004" y="2724232"/>
                      <a:pt x="1011950" y="2604317"/>
                      <a:pt x="1054221" y="2488910"/>
                    </a:cubicBezTo>
                    <a:cubicBezTo>
                      <a:pt x="1066154" y="2455100"/>
                      <a:pt x="1074245" y="2418359"/>
                      <a:pt x="1097302" y="2387253"/>
                    </a:cubicBezTo>
                    <a:close/>
                    <a:moveTo>
                      <a:pt x="1298749" y="2279961"/>
                    </a:moveTo>
                    <a:cubicBezTo>
                      <a:pt x="1313312" y="2429403"/>
                      <a:pt x="1335358" y="2571408"/>
                      <a:pt x="1336167" y="2714089"/>
                    </a:cubicBezTo>
                    <a:cubicBezTo>
                      <a:pt x="1337178" y="2749928"/>
                      <a:pt x="1334346" y="2785542"/>
                      <a:pt x="1324436" y="2820479"/>
                    </a:cubicBezTo>
                    <a:cubicBezTo>
                      <a:pt x="1309671" y="2868040"/>
                      <a:pt x="1291468" y="2882691"/>
                      <a:pt x="1241915" y="2878183"/>
                    </a:cubicBezTo>
                    <a:cubicBezTo>
                      <a:pt x="1199846" y="2874576"/>
                      <a:pt x="1160406" y="2861728"/>
                      <a:pt x="1125618" y="2836032"/>
                    </a:cubicBezTo>
                    <a:cubicBezTo>
                      <a:pt x="1077076" y="2800193"/>
                      <a:pt x="1066963" y="2763678"/>
                      <a:pt x="1093459" y="2709581"/>
                    </a:cubicBezTo>
                    <a:cubicBezTo>
                      <a:pt x="1152113" y="2591469"/>
                      <a:pt x="1211779" y="2473357"/>
                      <a:pt x="1265781" y="2353442"/>
                    </a:cubicBezTo>
                    <a:cubicBezTo>
                      <a:pt x="1275894" y="2331353"/>
                      <a:pt x="1284996" y="2310390"/>
                      <a:pt x="1298749" y="2279961"/>
                    </a:cubicBezTo>
                    <a:close/>
                    <a:moveTo>
                      <a:pt x="909406" y="1834111"/>
                    </a:moveTo>
                    <a:cubicBezTo>
                      <a:pt x="906776" y="1837718"/>
                      <a:pt x="902125" y="1841324"/>
                      <a:pt x="902125" y="1844931"/>
                    </a:cubicBezTo>
                    <a:cubicBezTo>
                      <a:pt x="899293" y="1866119"/>
                      <a:pt x="898484" y="1886180"/>
                      <a:pt x="895652" y="1907368"/>
                    </a:cubicBezTo>
                    <a:cubicBezTo>
                      <a:pt x="872797" y="2073040"/>
                      <a:pt x="850751" y="2239839"/>
                      <a:pt x="827087" y="2405511"/>
                    </a:cubicBezTo>
                    <a:cubicBezTo>
                      <a:pt x="807873" y="2535569"/>
                      <a:pt x="797760" y="2668332"/>
                      <a:pt x="736274" y="2789374"/>
                    </a:cubicBezTo>
                    <a:cubicBezTo>
                      <a:pt x="790479" y="2711384"/>
                      <a:pt x="819806" y="2622575"/>
                      <a:pt x="844481" y="2532864"/>
                    </a:cubicBezTo>
                    <a:cubicBezTo>
                      <a:pt x="876438" y="2416555"/>
                      <a:pt x="891203" y="2297542"/>
                      <a:pt x="894843" y="2176500"/>
                    </a:cubicBezTo>
                    <a:cubicBezTo>
                      <a:pt x="898484" y="2066728"/>
                      <a:pt x="903945" y="1955830"/>
                      <a:pt x="908597" y="1846058"/>
                    </a:cubicBezTo>
                    <a:cubicBezTo>
                      <a:pt x="909406" y="1842226"/>
                      <a:pt x="909406" y="1838620"/>
                      <a:pt x="909406" y="1834111"/>
                    </a:cubicBezTo>
                    <a:close/>
                    <a:moveTo>
                      <a:pt x="3530648" y="1706758"/>
                    </a:moveTo>
                    <a:cubicBezTo>
                      <a:pt x="3544401" y="1744401"/>
                      <a:pt x="3544401" y="1785424"/>
                      <a:pt x="3560986" y="1822165"/>
                    </a:cubicBezTo>
                    <a:cubicBezTo>
                      <a:pt x="3561796" y="1867922"/>
                      <a:pt x="3550874" y="1912777"/>
                      <a:pt x="3537120" y="1955830"/>
                    </a:cubicBezTo>
                    <a:cubicBezTo>
                      <a:pt x="3489590" y="2102342"/>
                      <a:pt x="3411721" y="2235105"/>
                      <a:pt x="3342954" y="2378913"/>
                    </a:cubicBezTo>
                    <a:cubicBezTo>
                      <a:pt x="3320908" y="2302050"/>
                      <a:pt x="3308975" y="2232400"/>
                      <a:pt x="3344774" y="2161849"/>
                    </a:cubicBezTo>
                    <a:cubicBezTo>
                      <a:pt x="3376933" y="2100539"/>
                      <a:pt x="3406058" y="2037426"/>
                      <a:pt x="3437206" y="1974989"/>
                    </a:cubicBezTo>
                    <a:cubicBezTo>
                      <a:pt x="3476646" y="1895421"/>
                      <a:pt x="3503141" y="1812022"/>
                      <a:pt x="3523367" y="1725918"/>
                    </a:cubicBezTo>
                    <a:cubicBezTo>
                      <a:pt x="3525187" y="1719606"/>
                      <a:pt x="3528019" y="1713070"/>
                      <a:pt x="3530648" y="1706758"/>
                    </a:cubicBezTo>
                    <a:close/>
                    <a:moveTo>
                      <a:pt x="3563616" y="1680161"/>
                    </a:moveTo>
                    <a:cubicBezTo>
                      <a:pt x="3582021" y="1691205"/>
                      <a:pt x="3577369" y="1712168"/>
                      <a:pt x="3580201" y="1727721"/>
                    </a:cubicBezTo>
                    <a:cubicBezTo>
                      <a:pt x="3591123" y="1790158"/>
                      <a:pt x="3590314" y="1852369"/>
                      <a:pt x="3582021" y="1914581"/>
                    </a:cubicBezTo>
                    <a:cubicBezTo>
                      <a:pt x="3575549" y="1959436"/>
                      <a:pt x="3580201" y="2001587"/>
                      <a:pt x="3606696" y="2041934"/>
                    </a:cubicBezTo>
                    <a:cubicBezTo>
                      <a:pt x="3650586" y="2109781"/>
                      <a:pt x="3657058" y="2189348"/>
                      <a:pt x="3670003" y="2266436"/>
                    </a:cubicBezTo>
                    <a:cubicBezTo>
                      <a:pt x="3692858" y="2401002"/>
                      <a:pt x="3712881" y="2536470"/>
                      <a:pt x="3734927" y="2671037"/>
                    </a:cubicBezTo>
                    <a:cubicBezTo>
                      <a:pt x="3743219" y="2722429"/>
                      <a:pt x="3761423" y="2768186"/>
                      <a:pt x="3806323" y="2800193"/>
                    </a:cubicBezTo>
                    <a:cubicBezTo>
                      <a:pt x="3825538" y="2813943"/>
                      <a:pt x="3834842" y="2836032"/>
                      <a:pt x="3840303" y="2858798"/>
                    </a:cubicBezTo>
                    <a:cubicBezTo>
                      <a:pt x="3851224" y="2904780"/>
                      <a:pt x="3856685" y="2950537"/>
                      <a:pt x="3856685" y="2997196"/>
                    </a:cubicBezTo>
                    <a:cubicBezTo>
                      <a:pt x="3757782" y="2992688"/>
                      <a:pt x="3658070" y="2988856"/>
                      <a:pt x="3559166" y="2983446"/>
                    </a:cubicBezTo>
                    <a:cubicBezTo>
                      <a:pt x="3492219" y="2979840"/>
                      <a:pt x="3424463" y="2978938"/>
                      <a:pt x="3351247" y="2966090"/>
                    </a:cubicBezTo>
                    <a:cubicBezTo>
                      <a:pt x="3447318" y="2924841"/>
                      <a:pt x="3544401" y="2904780"/>
                      <a:pt x="3633192" y="2864433"/>
                    </a:cubicBezTo>
                    <a:cubicBezTo>
                      <a:pt x="3574740" y="2880888"/>
                      <a:pt x="3517906" y="2903879"/>
                      <a:pt x="3456622" y="2912895"/>
                    </a:cubicBezTo>
                    <a:cubicBezTo>
                      <a:pt x="3386035" y="2923038"/>
                      <a:pt x="3300885" y="2879986"/>
                      <a:pt x="3269737" y="2815746"/>
                    </a:cubicBezTo>
                    <a:cubicBezTo>
                      <a:pt x="3258613" y="2793882"/>
                      <a:pt x="3261445" y="2770890"/>
                      <a:pt x="3267917" y="2749026"/>
                    </a:cubicBezTo>
                    <a:cubicBezTo>
                      <a:pt x="3291581" y="2668332"/>
                      <a:pt x="3328392" y="2593272"/>
                      <a:pt x="3362168" y="2517311"/>
                    </a:cubicBezTo>
                    <a:cubicBezTo>
                      <a:pt x="3431745" y="2360655"/>
                      <a:pt x="3502332" y="2203999"/>
                      <a:pt x="3543592" y="2036524"/>
                    </a:cubicBezTo>
                    <a:cubicBezTo>
                      <a:pt x="3570088" y="1927429"/>
                      <a:pt x="3585662" y="1816755"/>
                      <a:pt x="3563616" y="1704053"/>
                    </a:cubicBezTo>
                    <a:cubicBezTo>
                      <a:pt x="3562807" y="1695713"/>
                      <a:pt x="3563616" y="1688501"/>
                      <a:pt x="3563616" y="1680161"/>
                    </a:cubicBezTo>
                    <a:close/>
                    <a:moveTo>
                      <a:pt x="6331" y="1556639"/>
                    </a:moveTo>
                    <a:cubicBezTo>
                      <a:pt x="7342" y="1638010"/>
                      <a:pt x="15635" y="1718705"/>
                      <a:pt x="21096" y="1800075"/>
                    </a:cubicBezTo>
                    <a:cubicBezTo>
                      <a:pt x="870" y="1733356"/>
                      <a:pt x="-6411" y="1615244"/>
                      <a:pt x="6331" y="1556639"/>
                    </a:cubicBezTo>
                    <a:close/>
                    <a:moveTo>
                      <a:pt x="1549749" y="1202079"/>
                    </a:moveTo>
                    <a:cubicBezTo>
                      <a:pt x="1584537" y="1415536"/>
                      <a:pt x="1592628" y="1631699"/>
                      <a:pt x="1610022" y="1846959"/>
                    </a:cubicBezTo>
                    <a:cubicBezTo>
                      <a:pt x="1624786" y="2029086"/>
                      <a:pt x="1631259" y="2211438"/>
                      <a:pt x="1639349" y="2392662"/>
                    </a:cubicBezTo>
                    <a:cubicBezTo>
                      <a:pt x="1640360" y="2401904"/>
                      <a:pt x="1639349" y="2410019"/>
                      <a:pt x="1639349" y="2419260"/>
                    </a:cubicBezTo>
                    <a:cubicBezTo>
                      <a:pt x="1625595" y="2429403"/>
                      <a:pt x="1629438" y="2444956"/>
                      <a:pt x="1626607" y="2457804"/>
                    </a:cubicBezTo>
                    <a:cubicBezTo>
                      <a:pt x="1609213" y="2549318"/>
                      <a:pt x="1561480" y="2624378"/>
                      <a:pt x="1496556" y="2687716"/>
                    </a:cubicBezTo>
                    <a:cubicBezTo>
                      <a:pt x="1455296" y="2727838"/>
                      <a:pt x="1409586" y="2762776"/>
                      <a:pt x="1371966" y="2794783"/>
                    </a:cubicBezTo>
                    <a:cubicBezTo>
                      <a:pt x="1371157" y="2758042"/>
                      <a:pt x="1370146" y="2705073"/>
                      <a:pt x="1366505" y="2651877"/>
                    </a:cubicBezTo>
                    <a:cubicBezTo>
                      <a:pt x="1353763" y="2477865"/>
                      <a:pt x="1331717" y="2303853"/>
                      <a:pt x="1296929" y="2132546"/>
                    </a:cubicBezTo>
                    <a:cubicBezTo>
                      <a:pt x="1290457" y="2104145"/>
                      <a:pt x="1285805" y="2074843"/>
                      <a:pt x="1278524" y="2045540"/>
                    </a:cubicBezTo>
                    <a:cubicBezTo>
                      <a:pt x="1274883" y="2030889"/>
                      <a:pt x="1277715" y="2020971"/>
                      <a:pt x="1284996" y="2009025"/>
                    </a:cubicBezTo>
                    <a:cubicBezTo>
                      <a:pt x="1301379" y="1979722"/>
                      <a:pt x="1317964" y="1950420"/>
                      <a:pt x="1333537" y="1920216"/>
                    </a:cubicBezTo>
                    <a:cubicBezTo>
                      <a:pt x="1345470" y="1898126"/>
                      <a:pt x="1345470" y="1875360"/>
                      <a:pt x="1336167" y="1851468"/>
                    </a:cubicBezTo>
                    <a:cubicBezTo>
                      <a:pt x="1316952" y="1804809"/>
                      <a:pt x="1300570" y="1756122"/>
                      <a:pt x="1279535" y="1710365"/>
                    </a:cubicBezTo>
                    <a:cubicBezTo>
                      <a:pt x="1271242" y="1691205"/>
                      <a:pt x="1273063" y="1677456"/>
                      <a:pt x="1279535" y="1660100"/>
                    </a:cubicBezTo>
                    <a:cubicBezTo>
                      <a:pt x="1311491" y="1577602"/>
                      <a:pt x="1346279" y="1496907"/>
                      <a:pt x="1371966" y="1411930"/>
                    </a:cubicBezTo>
                    <a:cubicBezTo>
                      <a:pt x="1374798" y="1400885"/>
                      <a:pt x="1378438" y="1390742"/>
                      <a:pt x="1375607" y="1379697"/>
                    </a:cubicBezTo>
                    <a:cubicBezTo>
                      <a:pt x="1377427" y="1364144"/>
                      <a:pt x="1392192" y="1351296"/>
                      <a:pt x="1388551" y="1333940"/>
                    </a:cubicBezTo>
                    <a:cubicBezTo>
                      <a:pt x="1395832" y="1324022"/>
                      <a:pt x="1405945" y="1316584"/>
                      <a:pt x="1417878" y="1311174"/>
                    </a:cubicBezTo>
                    <a:cubicBezTo>
                      <a:pt x="1458127" y="1293593"/>
                      <a:pt x="1491904" y="1268122"/>
                      <a:pt x="1520422" y="1234086"/>
                    </a:cubicBezTo>
                    <a:cubicBezTo>
                      <a:pt x="1529524" y="1223267"/>
                      <a:pt x="1534985" y="1208615"/>
                      <a:pt x="1549749" y="1202079"/>
                    </a:cubicBezTo>
                    <a:close/>
                    <a:moveTo>
                      <a:pt x="2227510" y="1150912"/>
                    </a:moveTo>
                    <a:cubicBezTo>
                      <a:pt x="2228319" y="1150912"/>
                      <a:pt x="2228319" y="1150912"/>
                      <a:pt x="2230140" y="1150912"/>
                    </a:cubicBezTo>
                    <a:cubicBezTo>
                      <a:pt x="2222858" y="1188329"/>
                      <a:pt x="2216386" y="1225070"/>
                      <a:pt x="2209914" y="1262487"/>
                    </a:cubicBezTo>
                    <a:cubicBezTo>
                      <a:pt x="2208094" y="1262487"/>
                      <a:pt x="2205464" y="1261585"/>
                      <a:pt x="2203644" y="1261585"/>
                    </a:cubicBezTo>
                    <a:cubicBezTo>
                      <a:pt x="2211937" y="1225070"/>
                      <a:pt x="2219218" y="1187427"/>
                      <a:pt x="2227510" y="1150912"/>
                    </a:cubicBezTo>
                    <a:close/>
                    <a:moveTo>
                      <a:pt x="2210142" y="1015472"/>
                    </a:moveTo>
                    <a:cubicBezTo>
                      <a:pt x="2259265" y="1016177"/>
                      <a:pt x="2308514" y="1018487"/>
                      <a:pt x="2357561" y="1024460"/>
                    </a:cubicBezTo>
                    <a:cubicBezTo>
                      <a:pt x="2358370" y="1027165"/>
                      <a:pt x="2359381" y="1028968"/>
                      <a:pt x="2361202" y="1031673"/>
                    </a:cubicBezTo>
                    <a:cubicBezTo>
                      <a:pt x="2359381" y="1031673"/>
                      <a:pt x="2358370" y="1032575"/>
                      <a:pt x="2356550" y="1032575"/>
                    </a:cubicBezTo>
                    <a:cubicBezTo>
                      <a:pt x="2252995" y="1033477"/>
                      <a:pt x="2150451" y="1034604"/>
                      <a:pt x="2046895" y="1035505"/>
                    </a:cubicBezTo>
                    <a:cubicBezTo>
                      <a:pt x="2042446" y="1035505"/>
                      <a:pt x="2036985" y="1034604"/>
                      <a:pt x="2032333" y="1033477"/>
                    </a:cubicBezTo>
                    <a:cubicBezTo>
                      <a:pt x="2030513" y="1032575"/>
                      <a:pt x="2028692" y="1031673"/>
                      <a:pt x="2026872" y="1030772"/>
                    </a:cubicBezTo>
                    <a:cubicBezTo>
                      <a:pt x="2028692" y="1030772"/>
                      <a:pt x="2030513" y="1030772"/>
                      <a:pt x="2031322" y="1030772"/>
                    </a:cubicBezTo>
                    <a:cubicBezTo>
                      <a:pt x="2032333" y="1029870"/>
                      <a:pt x="2034153" y="1029870"/>
                      <a:pt x="2034153" y="1028968"/>
                    </a:cubicBezTo>
                    <a:cubicBezTo>
                      <a:pt x="2035974" y="1026264"/>
                      <a:pt x="2036985" y="1024460"/>
                      <a:pt x="2037794" y="1021756"/>
                    </a:cubicBezTo>
                    <a:cubicBezTo>
                      <a:pt x="2046086" y="1019952"/>
                      <a:pt x="2055188" y="1016120"/>
                      <a:pt x="2063481" y="1016120"/>
                    </a:cubicBezTo>
                    <a:cubicBezTo>
                      <a:pt x="2112022" y="1015670"/>
                      <a:pt x="2161019" y="1014768"/>
                      <a:pt x="2210142" y="1015472"/>
                    </a:cubicBezTo>
                    <a:close/>
                    <a:moveTo>
                      <a:pt x="2927115" y="942864"/>
                    </a:moveTo>
                    <a:cubicBezTo>
                      <a:pt x="2925295" y="972167"/>
                      <a:pt x="2923474" y="993355"/>
                      <a:pt x="2922665" y="1014317"/>
                    </a:cubicBezTo>
                    <a:cubicBezTo>
                      <a:pt x="2899608" y="1015219"/>
                      <a:pt x="2895968" y="993355"/>
                      <a:pt x="2884034" y="981408"/>
                    </a:cubicBezTo>
                    <a:cubicBezTo>
                      <a:pt x="2893338" y="966757"/>
                      <a:pt x="2908912" y="959319"/>
                      <a:pt x="2927115" y="942864"/>
                    </a:cubicBezTo>
                    <a:close/>
                    <a:moveTo>
                      <a:pt x="3440037" y="924606"/>
                    </a:moveTo>
                    <a:cubicBezTo>
                      <a:pt x="3447318" y="962249"/>
                      <a:pt x="3450150" y="999666"/>
                      <a:pt x="3448330" y="1037308"/>
                    </a:cubicBezTo>
                    <a:cubicBezTo>
                      <a:pt x="3440037" y="1178186"/>
                      <a:pt x="3446509" y="1318387"/>
                      <a:pt x="3485747" y="1455884"/>
                    </a:cubicBezTo>
                    <a:cubicBezTo>
                      <a:pt x="3482107" y="1455884"/>
                      <a:pt x="3478466" y="1455884"/>
                      <a:pt x="3474825" y="1455884"/>
                    </a:cubicBezTo>
                    <a:cubicBezTo>
                      <a:pt x="3475837" y="1456785"/>
                      <a:pt x="3476646" y="1458588"/>
                      <a:pt x="3477657" y="1459490"/>
                    </a:cubicBezTo>
                    <a:cubicBezTo>
                      <a:pt x="3471185" y="1469633"/>
                      <a:pt x="3475837" y="1478649"/>
                      <a:pt x="3478466" y="1487891"/>
                    </a:cubicBezTo>
                    <a:cubicBezTo>
                      <a:pt x="3491410" y="1536353"/>
                      <a:pt x="3510625" y="1583011"/>
                      <a:pt x="3519726" y="1632600"/>
                    </a:cubicBezTo>
                    <a:cubicBezTo>
                      <a:pt x="3522558" y="1648153"/>
                      <a:pt x="3516086" y="1666411"/>
                      <a:pt x="3529839" y="1679259"/>
                    </a:cubicBezTo>
                    <a:cubicBezTo>
                      <a:pt x="3498692" y="1813825"/>
                      <a:pt x="3432756" y="1931035"/>
                      <a:pt x="3352056" y="2041934"/>
                    </a:cubicBezTo>
                    <a:cubicBezTo>
                      <a:pt x="3316459" y="2090396"/>
                      <a:pt x="3281670" y="2140886"/>
                      <a:pt x="3238590" y="2183938"/>
                    </a:cubicBezTo>
                    <a:cubicBezTo>
                      <a:pt x="3226657" y="2196786"/>
                      <a:pt x="3212903" y="2208733"/>
                      <a:pt x="3192678" y="2219552"/>
                    </a:cubicBezTo>
                    <a:cubicBezTo>
                      <a:pt x="3197330" y="2177402"/>
                      <a:pt x="3200161" y="2139083"/>
                      <a:pt x="3205622" y="2100539"/>
                    </a:cubicBezTo>
                    <a:cubicBezTo>
                      <a:pt x="3233129" y="1897225"/>
                      <a:pt x="3259625" y="1694812"/>
                      <a:pt x="3287940" y="1492399"/>
                    </a:cubicBezTo>
                    <a:cubicBezTo>
                      <a:pt x="3300885" y="1397279"/>
                      <a:pt x="3325560" y="1303736"/>
                      <a:pt x="3342954" y="1209517"/>
                    </a:cubicBezTo>
                    <a:cubicBezTo>
                      <a:pt x="3352056" y="1159928"/>
                      <a:pt x="3353876" y="1108761"/>
                      <a:pt x="3359539" y="1058271"/>
                    </a:cubicBezTo>
                    <a:cubicBezTo>
                      <a:pt x="3363180" y="1022657"/>
                      <a:pt x="3365809" y="986818"/>
                      <a:pt x="3376933" y="953007"/>
                    </a:cubicBezTo>
                    <a:cubicBezTo>
                      <a:pt x="3376933" y="1044521"/>
                      <a:pt x="3365809" y="1134232"/>
                      <a:pt x="3356708" y="1225070"/>
                    </a:cubicBezTo>
                    <a:cubicBezTo>
                      <a:pt x="3350235" y="1286380"/>
                      <a:pt x="3338302" y="1345886"/>
                      <a:pt x="3339314" y="1407196"/>
                    </a:cubicBezTo>
                    <a:cubicBezTo>
                      <a:pt x="3331021" y="1474141"/>
                      <a:pt x="3317268" y="1539959"/>
                      <a:pt x="3314638" y="1606904"/>
                    </a:cubicBezTo>
                    <a:cubicBezTo>
                      <a:pt x="3332032" y="1524406"/>
                      <a:pt x="3348415" y="1441232"/>
                      <a:pt x="3365000" y="1356931"/>
                    </a:cubicBezTo>
                    <a:cubicBezTo>
                      <a:pt x="3375922" y="1290888"/>
                      <a:pt x="3390484" y="1225972"/>
                      <a:pt x="3403429" y="1159928"/>
                    </a:cubicBezTo>
                    <a:cubicBezTo>
                      <a:pt x="3420823" y="1100422"/>
                      <a:pt x="3425475" y="1038210"/>
                      <a:pt x="3432756" y="976900"/>
                    </a:cubicBezTo>
                    <a:cubicBezTo>
                      <a:pt x="3434576" y="959319"/>
                      <a:pt x="3435385" y="941963"/>
                      <a:pt x="3440037" y="924606"/>
                    </a:cubicBezTo>
                    <a:close/>
                    <a:moveTo>
                      <a:pt x="70446" y="845940"/>
                    </a:moveTo>
                    <a:cubicBezTo>
                      <a:pt x="10983" y="915365"/>
                      <a:pt x="43142" y="998764"/>
                      <a:pt x="32018" y="1079459"/>
                    </a:cubicBezTo>
                    <a:cubicBezTo>
                      <a:pt x="-6411" y="1028067"/>
                      <a:pt x="10174" y="878849"/>
                      <a:pt x="70446" y="845940"/>
                    </a:cubicBezTo>
                    <a:close/>
                    <a:moveTo>
                      <a:pt x="1877607" y="737747"/>
                    </a:moveTo>
                    <a:cubicBezTo>
                      <a:pt x="1877607" y="737747"/>
                      <a:pt x="1879427" y="739550"/>
                      <a:pt x="1879427" y="739550"/>
                    </a:cubicBezTo>
                    <a:cubicBezTo>
                      <a:pt x="1900462" y="824752"/>
                      <a:pt x="1929789" y="905447"/>
                      <a:pt x="1986623" y="973970"/>
                    </a:cubicBezTo>
                    <a:cubicBezTo>
                      <a:pt x="1972870" y="982310"/>
                      <a:pt x="1970038" y="972167"/>
                      <a:pt x="1966397" y="967659"/>
                    </a:cubicBezTo>
                    <a:cubicBezTo>
                      <a:pt x="1912395" y="909054"/>
                      <a:pt x="1873966" y="842109"/>
                      <a:pt x="1863853" y="761639"/>
                    </a:cubicBezTo>
                    <a:cubicBezTo>
                      <a:pt x="1862033" y="749693"/>
                      <a:pt x="1857381" y="738648"/>
                      <a:pt x="1875787" y="738648"/>
                    </a:cubicBezTo>
                    <a:close/>
                    <a:moveTo>
                      <a:pt x="2662362" y="564636"/>
                    </a:moveTo>
                    <a:cubicBezTo>
                      <a:pt x="2669845" y="579288"/>
                      <a:pt x="2674295" y="586726"/>
                      <a:pt x="2682587" y="592136"/>
                    </a:cubicBezTo>
                    <a:cubicBezTo>
                      <a:pt x="2688048" y="604082"/>
                      <a:pt x="2696341" y="614225"/>
                      <a:pt x="2706453" y="621438"/>
                    </a:cubicBezTo>
                    <a:cubicBezTo>
                      <a:pt x="2740230" y="675535"/>
                      <a:pt x="2780681" y="725800"/>
                      <a:pt x="2810818" y="781700"/>
                    </a:cubicBezTo>
                    <a:cubicBezTo>
                      <a:pt x="2835493" y="826556"/>
                      <a:pt x="2835493" y="826556"/>
                      <a:pt x="2786951" y="837601"/>
                    </a:cubicBezTo>
                    <a:cubicBezTo>
                      <a:pt x="2777041" y="840305"/>
                      <a:pt x="2765917" y="843010"/>
                      <a:pt x="2755804" y="845940"/>
                    </a:cubicBezTo>
                    <a:cubicBezTo>
                      <a:pt x="2717375" y="810101"/>
                      <a:pt x="2692700" y="760738"/>
                      <a:pt x="2650631" y="728505"/>
                    </a:cubicBezTo>
                    <a:cubicBezTo>
                      <a:pt x="2696341" y="804692"/>
                      <a:pt x="2743062" y="876145"/>
                      <a:pt x="2798076" y="941061"/>
                    </a:cubicBezTo>
                    <a:cubicBezTo>
                      <a:pt x="2813649" y="959319"/>
                      <a:pt x="2831852" y="974872"/>
                      <a:pt x="2841965" y="996961"/>
                    </a:cubicBezTo>
                    <a:cubicBezTo>
                      <a:pt x="2819110" y="1017022"/>
                      <a:pt x="2786951" y="1028067"/>
                      <a:pt x="2765108" y="1061877"/>
                    </a:cubicBezTo>
                    <a:cubicBezTo>
                      <a:pt x="2800705" y="1043620"/>
                      <a:pt x="2823560" y="1020854"/>
                      <a:pt x="2850258" y="1003272"/>
                    </a:cubicBezTo>
                    <a:cubicBezTo>
                      <a:pt x="2890507" y="1026264"/>
                      <a:pt x="2895968" y="1060976"/>
                      <a:pt x="2893338" y="1104028"/>
                    </a:cubicBezTo>
                    <a:cubicBezTo>
                      <a:pt x="2887675" y="1184723"/>
                      <a:pt x="2886866" y="1265192"/>
                      <a:pt x="2884034" y="1344985"/>
                    </a:cubicBezTo>
                    <a:cubicBezTo>
                      <a:pt x="2875944" y="1613216"/>
                      <a:pt x="2864011" y="1880770"/>
                      <a:pt x="2862191" y="2149001"/>
                    </a:cubicBezTo>
                    <a:cubicBezTo>
                      <a:pt x="2862191" y="2160046"/>
                      <a:pt x="2861179" y="2171090"/>
                      <a:pt x="2866640" y="2181234"/>
                    </a:cubicBezTo>
                    <a:cubicBezTo>
                      <a:pt x="2868461" y="2227892"/>
                      <a:pt x="2858550" y="2274551"/>
                      <a:pt x="2864820" y="2322111"/>
                    </a:cubicBezTo>
                    <a:cubicBezTo>
                      <a:pt x="2874933" y="2201295"/>
                      <a:pt x="2883225" y="2080478"/>
                      <a:pt x="2893338" y="1959436"/>
                    </a:cubicBezTo>
                    <a:cubicBezTo>
                      <a:pt x="2916193" y="1667313"/>
                      <a:pt x="2938239" y="1374287"/>
                      <a:pt x="2949161" y="1081262"/>
                    </a:cubicBezTo>
                    <a:cubicBezTo>
                      <a:pt x="2950981" y="1026264"/>
                      <a:pt x="2948150" y="971265"/>
                      <a:pt x="2944509" y="915365"/>
                    </a:cubicBezTo>
                    <a:cubicBezTo>
                      <a:pt x="2929947" y="916267"/>
                      <a:pt x="2928126" y="929115"/>
                      <a:pt x="2919834" y="933848"/>
                    </a:cubicBezTo>
                    <a:cubicBezTo>
                      <a:pt x="2900619" y="942864"/>
                      <a:pt x="2894147" y="972167"/>
                      <a:pt x="2865831" y="968560"/>
                    </a:cubicBezTo>
                    <a:cubicBezTo>
                      <a:pt x="2831043" y="934750"/>
                      <a:pt x="2797064" y="899812"/>
                      <a:pt x="2768748" y="860592"/>
                    </a:cubicBezTo>
                    <a:cubicBezTo>
                      <a:pt x="2781490" y="850449"/>
                      <a:pt x="2798885" y="852252"/>
                      <a:pt x="2813649" y="847744"/>
                    </a:cubicBezTo>
                    <a:cubicBezTo>
                      <a:pt x="2844797" y="838502"/>
                      <a:pt x="2847426" y="833994"/>
                      <a:pt x="2831852" y="804692"/>
                    </a:cubicBezTo>
                    <a:cubicBezTo>
                      <a:pt x="2798076" y="737747"/>
                      <a:pt x="2758636" y="675535"/>
                      <a:pt x="2710903" y="618733"/>
                    </a:cubicBezTo>
                    <a:cubicBezTo>
                      <a:pt x="2702813" y="608590"/>
                      <a:pt x="2694520" y="599574"/>
                      <a:pt x="2686228" y="589431"/>
                    </a:cubicBezTo>
                    <a:cubicBezTo>
                      <a:pt x="2682587" y="580189"/>
                      <a:pt x="2676115" y="573878"/>
                      <a:pt x="2662362" y="564636"/>
                    </a:cubicBezTo>
                    <a:close/>
                    <a:moveTo>
                      <a:pt x="2273220" y="533531"/>
                    </a:moveTo>
                    <a:cubicBezTo>
                      <a:pt x="2273220" y="549083"/>
                      <a:pt x="2273220" y="564636"/>
                      <a:pt x="2273220" y="580189"/>
                    </a:cubicBezTo>
                    <a:cubicBezTo>
                      <a:pt x="2274029" y="687481"/>
                      <a:pt x="2271400" y="794548"/>
                      <a:pt x="2256635" y="900714"/>
                    </a:cubicBezTo>
                    <a:cubicBezTo>
                      <a:pt x="2254815" y="910857"/>
                      <a:pt x="2246725" y="928213"/>
                      <a:pt x="2262298" y="930918"/>
                    </a:cubicBezTo>
                    <a:cubicBezTo>
                      <a:pt x="2279692" y="933848"/>
                      <a:pt x="2270389" y="912660"/>
                      <a:pt x="2276861" y="903644"/>
                    </a:cubicBezTo>
                    <a:cubicBezTo>
                      <a:pt x="2277872" y="901615"/>
                      <a:pt x="2277872" y="899812"/>
                      <a:pt x="2277872" y="898009"/>
                    </a:cubicBezTo>
                    <a:cubicBezTo>
                      <a:pt x="2291626" y="810101"/>
                      <a:pt x="2293446" y="721292"/>
                      <a:pt x="2288794" y="631581"/>
                    </a:cubicBezTo>
                    <a:cubicBezTo>
                      <a:pt x="2286974" y="598447"/>
                      <a:pt x="2286974" y="565538"/>
                      <a:pt x="2273220" y="533531"/>
                    </a:cubicBezTo>
                    <a:close/>
                    <a:moveTo>
                      <a:pt x="2123197" y="498114"/>
                    </a:moveTo>
                    <a:cubicBezTo>
                      <a:pt x="2189132" y="495268"/>
                      <a:pt x="2255321" y="496001"/>
                      <a:pt x="2321762" y="498818"/>
                    </a:cubicBezTo>
                    <a:cubicBezTo>
                      <a:pt x="2402260" y="501523"/>
                      <a:pt x="2481949" y="511441"/>
                      <a:pt x="2559818" y="532629"/>
                    </a:cubicBezTo>
                    <a:cubicBezTo>
                      <a:pt x="2570942" y="535334"/>
                      <a:pt x="2580852" y="537137"/>
                      <a:pt x="2580852" y="552690"/>
                    </a:cubicBezTo>
                    <a:cubicBezTo>
                      <a:pt x="2581863" y="636991"/>
                      <a:pt x="2588336" y="721292"/>
                      <a:pt x="2554357" y="801761"/>
                    </a:cubicBezTo>
                    <a:cubicBezTo>
                      <a:pt x="2537974" y="810101"/>
                      <a:pt x="2535142" y="827457"/>
                      <a:pt x="2526041" y="839404"/>
                    </a:cubicBezTo>
                    <a:cubicBezTo>
                      <a:pt x="2516737" y="852252"/>
                      <a:pt x="2509456" y="866903"/>
                      <a:pt x="2500354" y="879751"/>
                    </a:cubicBezTo>
                    <a:cubicBezTo>
                      <a:pt x="2463746" y="926410"/>
                      <a:pt x="2425317" y="961122"/>
                      <a:pt x="2355539" y="946471"/>
                    </a:cubicBezTo>
                    <a:cubicBezTo>
                      <a:pt x="2263107" y="928213"/>
                      <a:pt x="2167845" y="937454"/>
                      <a:pt x="2073593" y="945569"/>
                    </a:cubicBezTo>
                    <a:cubicBezTo>
                      <a:pt x="2052559" y="947598"/>
                      <a:pt x="2039614" y="940159"/>
                      <a:pt x="2025861" y="924606"/>
                    </a:cubicBezTo>
                    <a:cubicBezTo>
                      <a:pt x="1980960" y="874116"/>
                      <a:pt x="1960937" y="813708"/>
                      <a:pt x="1953655" y="748791"/>
                    </a:cubicBezTo>
                    <a:cubicBezTo>
                      <a:pt x="1952644" y="738648"/>
                      <a:pt x="1952644" y="731435"/>
                      <a:pt x="1965386" y="729407"/>
                    </a:cubicBezTo>
                    <a:cubicBezTo>
                      <a:pt x="1987432" y="726702"/>
                      <a:pt x="1992893" y="707542"/>
                      <a:pt x="1991073" y="691990"/>
                    </a:cubicBezTo>
                    <a:cubicBezTo>
                      <a:pt x="1987432" y="667195"/>
                      <a:pt x="1992893" y="642401"/>
                      <a:pt x="1992893" y="617832"/>
                    </a:cubicBezTo>
                    <a:cubicBezTo>
                      <a:pt x="1992893" y="583796"/>
                      <a:pt x="1941722" y="543674"/>
                      <a:pt x="1908754" y="551788"/>
                    </a:cubicBezTo>
                    <a:cubicBezTo>
                      <a:pt x="1899451" y="553592"/>
                      <a:pt x="1899451" y="561030"/>
                      <a:pt x="1898642" y="568243"/>
                    </a:cubicBezTo>
                    <a:cubicBezTo>
                      <a:pt x="1897630" y="581091"/>
                      <a:pt x="1895810" y="593939"/>
                      <a:pt x="1896821" y="606787"/>
                    </a:cubicBezTo>
                    <a:cubicBezTo>
                      <a:pt x="1897630" y="621438"/>
                      <a:pt x="1889540" y="622340"/>
                      <a:pt x="1879427" y="623241"/>
                    </a:cubicBezTo>
                    <a:cubicBezTo>
                      <a:pt x="1871135" y="582894"/>
                      <a:pt x="1882057" y="545477"/>
                      <a:pt x="1891360" y="507835"/>
                    </a:cubicBezTo>
                    <a:cubicBezTo>
                      <a:pt x="1891360" y="507835"/>
                      <a:pt x="1893181" y="506933"/>
                      <a:pt x="1893990" y="506933"/>
                    </a:cubicBezTo>
                    <a:cubicBezTo>
                      <a:pt x="1895001" y="506933"/>
                      <a:pt x="1895810" y="507835"/>
                      <a:pt x="1896821" y="508736"/>
                    </a:cubicBezTo>
                    <a:cubicBezTo>
                      <a:pt x="1902282" y="521584"/>
                      <a:pt x="1904102" y="522486"/>
                      <a:pt x="1926148" y="518879"/>
                    </a:cubicBezTo>
                    <a:cubicBezTo>
                      <a:pt x="1991578" y="507384"/>
                      <a:pt x="2057261" y="500960"/>
                      <a:pt x="2123197" y="498114"/>
                    </a:cubicBezTo>
                    <a:close/>
                    <a:moveTo>
                      <a:pt x="2559009" y="463881"/>
                    </a:moveTo>
                    <a:cubicBezTo>
                      <a:pt x="2563458" y="464782"/>
                      <a:pt x="2569121" y="463881"/>
                      <a:pt x="2573571" y="465684"/>
                    </a:cubicBezTo>
                    <a:cubicBezTo>
                      <a:pt x="2722027" y="528121"/>
                      <a:pt x="2876753" y="568243"/>
                      <a:pt x="3031479" y="609492"/>
                    </a:cubicBezTo>
                    <a:cubicBezTo>
                      <a:pt x="3110359" y="629778"/>
                      <a:pt x="3190048" y="644429"/>
                      <a:pt x="3266906" y="669900"/>
                    </a:cubicBezTo>
                    <a:cubicBezTo>
                      <a:pt x="3324549" y="689285"/>
                      <a:pt x="3361359" y="726702"/>
                      <a:pt x="3371270" y="787110"/>
                    </a:cubicBezTo>
                    <a:cubicBezTo>
                      <a:pt x="3374102" y="805593"/>
                      <a:pt x="3376933" y="824752"/>
                      <a:pt x="3379563" y="843010"/>
                    </a:cubicBezTo>
                    <a:cubicBezTo>
                      <a:pt x="3374102" y="865100"/>
                      <a:pt x="3369450" y="886964"/>
                      <a:pt x="3363180" y="914463"/>
                    </a:cubicBezTo>
                    <a:cubicBezTo>
                      <a:pt x="3347606" y="866903"/>
                      <a:pt x="3354887" y="821146"/>
                      <a:pt x="3336482" y="779897"/>
                    </a:cubicBezTo>
                    <a:cubicBezTo>
                      <a:pt x="3326369" y="782602"/>
                      <a:pt x="3331021" y="790040"/>
                      <a:pt x="3331021" y="793647"/>
                    </a:cubicBezTo>
                    <a:cubicBezTo>
                      <a:pt x="3333853" y="977802"/>
                      <a:pt x="3299065" y="1156322"/>
                      <a:pt x="3258613" y="1334842"/>
                    </a:cubicBezTo>
                    <a:cubicBezTo>
                      <a:pt x="3184587" y="1668214"/>
                      <a:pt x="3110359" y="2002488"/>
                      <a:pt x="3037952" y="2335861"/>
                    </a:cubicBezTo>
                    <a:cubicBezTo>
                      <a:pt x="3008624" y="2472456"/>
                      <a:pt x="2957454" y="2600710"/>
                      <a:pt x="2877765" y="2714089"/>
                    </a:cubicBezTo>
                    <a:cubicBezTo>
                      <a:pt x="2856528" y="2743391"/>
                      <a:pt x="2861179" y="2768186"/>
                      <a:pt x="2858550" y="2794783"/>
                    </a:cubicBezTo>
                    <a:cubicBezTo>
                      <a:pt x="2853898" y="2840540"/>
                      <a:pt x="2852887" y="2886297"/>
                      <a:pt x="2852078" y="2932280"/>
                    </a:cubicBezTo>
                    <a:cubicBezTo>
                      <a:pt x="2852078" y="2951439"/>
                      <a:pt x="2845606" y="2958652"/>
                      <a:pt x="2825582" y="2956849"/>
                    </a:cubicBezTo>
                    <a:cubicBezTo>
                      <a:pt x="2785131" y="2954144"/>
                      <a:pt x="2743871" y="2954144"/>
                      <a:pt x="2703622" y="2952341"/>
                    </a:cubicBezTo>
                    <a:cubicBezTo>
                      <a:pt x="2675306" y="2949636"/>
                      <a:pt x="2660541" y="2938591"/>
                      <a:pt x="2660541" y="2907485"/>
                    </a:cubicBezTo>
                    <a:cubicBezTo>
                      <a:pt x="2658721" y="2815746"/>
                      <a:pt x="2653260" y="2725133"/>
                      <a:pt x="2649619" y="2633619"/>
                    </a:cubicBezTo>
                    <a:cubicBezTo>
                      <a:pt x="2649619" y="2625280"/>
                      <a:pt x="2652451" y="2615362"/>
                      <a:pt x="2644158" y="2608825"/>
                    </a:cubicBezTo>
                    <a:cubicBezTo>
                      <a:pt x="2644967" y="2510774"/>
                      <a:pt x="2633237" y="2414752"/>
                      <a:pt x="2628585" y="2317603"/>
                    </a:cubicBezTo>
                    <a:cubicBezTo>
                      <a:pt x="2626764" y="2277256"/>
                      <a:pt x="2623124" y="2236007"/>
                      <a:pt x="2619483" y="2195885"/>
                    </a:cubicBezTo>
                    <a:cubicBezTo>
                      <a:pt x="2618472" y="2182135"/>
                      <a:pt x="2618472" y="2167484"/>
                      <a:pt x="2612000" y="2155538"/>
                    </a:cubicBezTo>
                    <a:cubicBezTo>
                      <a:pt x="2602089" y="2093326"/>
                      <a:pt x="2610179" y="2029988"/>
                      <a:pt x="2602089" y="1967776"/>
                    </a:cubicBezTo>
                    <a:cubicBezTo>
                      <a:pt x="2604718" y="1944785"/>
                      <a:pt x="2599258" y="1923822"/>
                      <a:pt x="2590965" y="1902634"/>
                    </a:cubicBezTo>
                    <a:cubicBezTo>
                      <a:pt x="2601078" y="1894520"/>
                      <a:pt x="2596426" y="1884377"/>
                      <a:pt x="2595617" y="1875360"/>
                    </a:cubicBezTo>
                    <a:cubicBezTo>
                      <a:pt x="2585504" y="1712168"/>
                      <a:pt x="2576403" y="1550102"/>
                      <a:pt x="2561638" y="1388037"/>
                    </a:cubicBezTo>
                    <a:cubicBezTo>
                      <a:pt x="2549705" y="1254372"/>
                      <a:pt x="2537974" y="1120483"/>
                      <a:pt x="2516737" y="988621"/>
                    </a:cubicBezTo>
                    <a:cubicBezTo>
                      <a:pt x="2514917" y="978703"/>
                      <a:pt x="2515928" y="969462"/>
                      <a:pt x="2523209" y="961122"/>
                    </a:cubicBezTo>
                    <a:cubicBezTo>
                      <a:pt x="2595617" y="873214"/>
                      <a:pt x="2616652" y="767951"/>
                      <a:pt x="2623933" y="658179"/>
                    </a:cubicBezTo>
                    <a:cubicBezTo>
                      <a:pt x="2626764" y="616028"/>
                      <a:pt x="2623933" y="572976"/>
                      <a:pt x="2626764" y="529924"/>
                    </a:cubicBezTo>
                    <a:cubicBezTo>
                      <a:pt x="2627573" y="517978"/>
                      <a:pt x="2620292" y="513470"/>
                      <a:pt x="2613820" y="509638"/>
                    </a:cubicBezTo>
                    <a:cubicBezTo>
                      <a:pt x="2600269" y="501523"/>
                      <a:pt x="2586515" y="493183"/>
                      <a:pt x="2571751" y="487774"/>
                    </a:cubicBezTo>
                    <a:cubicBezTo>
                      <a:pt x="2559818" y="483040"/>
                      <a:pt x="2554357" y="476729"/>
                      <a:pt x="2559009" y="463881"/>
                    </a:cubicBezTo>
                    <a:close/>
                    <a:moveTo>
                      <a:pt x="1119196" y="411953"/>
                    </a:moveTo>
                    <a:cubicBezTo>
                      <a:pt x="1123797" y="411249"/>
                      <a:pt x="1127944" y="413503"/>
                      <a:pt x="1130270" y="423533"/>
                    </a:cubicBezTo>
                    <a:cubicBezTo>
                      <a:pt x="1129258" y="445623"/>
                      <a:pt x="1112876" y="462979"/>
                      <a:pt x="1113685" y="485069"/>
                    </a:cubicBezTo>
                    <a:cubicBezTo>
                      <a:pt x="1107212" y="498818"/>
                      <a:pt x="1101752" y="512343"/>
                      <a:pt x="1095482" y="526092"/>
                    </a:cubicBezTo>
                    <a:cubicBezTo>
                      <a:pt x="1074245" y="545477"/>
                      <a:pt x="1087998" y="575681"/>
                      <a:pt x="1072424" y="600476"/>
                    </a:cubicBezTo>
                    <a:cubicBezTo>
                      <a:pt x="1065143" y="612197"/>
                      <a:pt x="1060491" y="632483"/>
                      <a:pt x="1047749" y="645331"/>
                    </a:cubicBezTo>
                    <a:cubicBezTo>
                      <a:pt x="984645" y="712952"/>
                      <a:pt x="966240" y="798155"/>
                      <a:pt x="952486" y="885161"/>
                    </a:cubicBezTo>
                    <a:cubicBezTo>
                      <a:pt x="938733" y="966757"/>
                      <a:pt x="935092" y="1049255"/>
                      <a:pt x="916889" y="1129724"/>
                    </a:cubicBezTo>
                    <a:cubicBezTo>
                      <a:pt x="901315" y="1200276"/>
                      <a:pt x="879270" y="1268122"/>
                      <a:pt x="825267" y="1320190"/>
                    </a:cubicBezTo>
                    <a:cubicBezTo>
                      <a:pt x="794929" y="1349493"/>
                      <a:pt x="769445" y="1348591"/>
                      <a:pt x="739106" y="1320190"/>
                    </a:cubicBezTo>
                    <a:cubicBezTo>
                      <a:pt x="730004" y="1311174"/>
                      <a:pt x="721712" y="1301031"/>
                      <a:pt x="714431" y="1289986"/>
                    </a:cubicBezTo>
                    <a:cubicBezTo>
                      <a:pt x="679643" y="1238820"/>
                      <a:pt x="646675" y="1187427"/>
                      <a:pt x="611887" y="1136261"/>
                    </a:cubicBezTo>
                    <a:cubicBezTo>
                      <a:pt x="562334" y="1062779"/>
                      <a:pt x="511163" y="990424"/>
                      <a:pt x="442396" y="932946"/>
                    </a:cubicBezTo>
                    <a:cubicBezTo>
                      <a:pt x="439564" y="930016"/>
                      <a:pt x="435924" y="927311"/>
                      <a:pt x="433294" y="924606"/>
                    </a:cubicBezTo>
                    <a:cubicBezTo>
                      <a:pt x="428642" y="919197"/>
                      <a:pt x="425811" y="911758"/>
                      <a:pt x="414889" y="917168"/>
                    </a:cubicBezTo>
                    <a:cubicBezTo>
                      <a:pt x="420350" y="921902"/>
                      <a:pt x="423990" y="926410"/>
                      <a:pt x="428642" y="930016"/>
                    </a:cubicBezTo>
                    <a:cubicBezTo>
                      <a:pt x="431474" y="932946"/>
                      <a:pt x="434103" y="936553"/>
                      <a:pt x="437744" y="939258"/>
                    </a:cubicBezTo>
                    <a:cubicBezTo>
                      <a:pt x="511972" y="1029870"/>
                      <a:pt x="572447" y="1127921"/>
                      <a:pt x="597122" y="1245131"/>
                    </a:cubicBezTo>
                    <a:cubicBezTo>
                      <a:pt x="613707" y="1322895"/>
                      <a:pt x="624629" y="1402688"/>
                      <a:pt x="631910" y="1483157"/>
                    </a:cubicBezTo>
                    <a:cubicBezTo>
                      <a:pt x="510152" y="1296523"/>
                      <a:pt x="387382" y="1108761"/>
                      <a:pt x="265624" y="921902"/>
                    </a:cubicBezTo>
                    <a:cubicBezTo>
                      <a:pt x="266433" y="933848"/>
                      <a:pt x="271085" y="942864"/>
                      <a:pt x="276546" y="953007"/>
                    </a:cubicBezTo>
                    <a:cubicBezTo>
                      <a:pt x="376460" y="1127921"/>
                      <a:pt x="461610" y="1311174"/>
                      <a:pt x="537659" y="1498034"/>
                    </a:cubicBezTo>
                    <a:cubicBezTo>
                      <a:pt x="544940" y="1516292"/>
                      <a:pt x="548580" y="1533648"/>
                      <a:pt x="546760" y="1552807"/>
                    </a:cubicBezTo>
                    <a:cubicBezTo>
                      <a:pt x="534827" y="1655366"/>
                      <a:pt x="523905" y="1757925"/>
                      <a:pt x="511163" y="1860709"/>
                    </a:cubicBezTo>
                    <a:cubicBezTo>
                      <a:pt x="495589" y="1986935"/>
                      <a:pt x="464442" y="2109781"/>
                      <a:pt x="414889" y="2227892"/>
                    </a:cubicBezTo>
                    <a:cubicBezTo>
                      <a:pt x="400326" y="2262604"/>
                      <a:pt x="383741" y="2296640"/>
                      <a:pt x="364527" y="2329549"/>
                    </a:cubicBezTo>
                    <a:cubicBezTo>
                      <a:pt x="380101" y="2324140"/>
                      <a:pt x="389202" y="2312193"/>
                      <a:pt x="399315" y="2301148"/>
                    </a:cubicBezTo>
                    <a:cubicBezTo>
                      <a:pt x="454329" y="2238937"/>
                      <a:pt x="517433" y="2183037"/>
                      <a:pt x="560514" y="2110682"/>
                    </a:cubicBezTo>
                    <a:cubicBezTo>
                      <a:pt x="555053" y="2135251"/>
                      <a:pt x="542310" y="2156439"/>
                      <a:pt x="531186" y="2178303"/>
                    </a:cubicBezTo>
                    <a:cubicBezTo>
                      <a:pt x="475364" y="2285596"/>
                      <a:pt x="400326" y="2379814"/>
                      <a:pt x="331559" y="2477865"/>
                    </a:cubicBezTo>
                    <a:cubicBezTo>
                      <a:pt x="235487" y="2613333"/>
                      <a:pt x="158428" y="2756239"/>
                      <a:pt x="139214" y="2924841"/>
                    </a:cubicBezTo>
                    <a:cubicBezTo>
                      <a:pt x="133753" y="2974205"/>
                      <a:pt x="138405" y="3022892"/>
                      <a:pt x="158428" y="3069551"/>
                    </a:cubicBezTo>
                    <a:cubicBezTo>
                      <a:pt x="152967" y="3039347"/>
                      <a:pt x="151147" y="3009142"/>
                      <a:pt x="152967" y="2978037"/>
                    </a:cubicBezTo>
                    <a:cubicBezTo>
                      <a:pt x="157619" y="2868040"/>
                      <a:pt x="196048" y="2769087"/>
                      <a:pt x="247218" y="2673967"/>
                    </a:cubicBezTo>
                    <a:cubicBezTo>
                      <a:pt x="336211" y="2508971"/>
                      <a:pt x="455138" y="2364262"/>
                      <a:pt x="550401" y="2203098"/>
                    </a:cubicBezTo>
                    <a:cubicBezTo>
                      <a:pt x="548580" y="2235105"/>
                      <a:pt x="533007" y="2263506"/>
                      <a:pt x="525725" y="2294612"/>
                    </a:cubicBezTo>
                    <a:cubicBezTo>
                      <a:pt x="498219" y="2408215"/>
                      <a:pt x="479004" y="2523622"/>
                      <a:pt x="467071" y="2640832"/>
                    </a:cubicBezTo>
                    <a:cubicBezTo>
                      <a:pt x="457970" y="2737080"/>
                      <a:pt x="456149" y="2833327"/>
                      <a:pt x="462621" y="2929349"/>
                    </a:cubicBezTo>
                    <a:cubicBezTo>
                      <a:pt x="488106" y="2515508"/>
                      <a:pt x="573256" y="2116993"/>
                      <a:pt x="781175" y="1751614"/>
                    </a:cubicBezTo>
                    <a:cubicBezTo>
                      <a:pt x="774905" y="1757023"/>
                      <a:pt x="770253" y="1763560"/>
                      <a:pt x="765601" y="1769871"/>
                    </a:cubicBezTo>
                    <a:cubicBezTo>
                      <a:pt x="716251" y="1846058"/>
                      <a:pt x="671350" y="1923822"/>
                      <a:pt x="631101" y="2005418"/>
                    </a:cubicBezTo>
                    <a:cubicBezTo>
                      <a:pt x="626449" y="2013533"/>
                      <a:pt x="623820" y="2031791"/>
                      <a:pt x="611887" y="2025479"/>
                    </a:cubicBezTo>
                    <a:cubicBezTo>
                      <a:pt x="600763" y="2020070"/>
                      <a:pt x="608246" y="2004291"/>
                      <a:pt x="614516" y="1993472"/>
                    </a:cubicBezTo>
                    <a:cubicBezTo>
                      <a:pt x="618157" y="1986935"/>
                      <a:pt x="620988" y="1981526"/>
                      <a:pt x="624629" y="1974989"/>
                    </a:cubicBezTo>
                    <a:cubicBezTo>
                      <a:pt x="683283" y="1861611"/>
                      <a:pt x="751039" y="1752515"/>
                      <a:pt x="816975" y="1642518"/>
                    </a:cubicBezTo>
                    <a:cubicBezTo>
                      <a:pt x="850954" y="1585942"/>
                      <a:pt x="881090" y="1526210"/>
                      <a:pt x="919519" y="1472338"/>
                    </a:cubicBezTo>
                    <a:cubicBezTo>
                      <a:pt x="957138" y="1598564"/>
                      <a:pt x="1012961" y="1717803"/>
                      <a:pt x="1076267" y="1834111"/>
                    </a:cubicBezTo>
                    <a:cubicBezTo>
                      <a:pt x="1091841" y="1862512"/>
                      <a:pt x="1105392" y="1890913"/>
                      <a:pt x="1139371" y="1902634"/>
                    </a:cubicBezTo>
                    <a:cubicBezTo>
                      <a:pt x="1182452" y="1917286"/>
                      <a:pt x="1224521" y="1933064"/>
                      <a:pt x="1271242" y="1933965"/>
                    </a:cubicBezTo>
                    <a:cubicBezTo>
                      <a:pt x="1247376" y="1925625"/>
                      <a:pt x="1221892" y="1920216"/>
                      <a:pt x="1198026" y="1911876"/>
                    </a:cubicBezTo>
                    <a:cubicBezTo>
                      <a:pt x="1188924" y="1909171"/>
                      <a:pt x="1168698" y="1908269"/>
                      <a:pt x="1185081" y="1888885"/>
                    </a:cubicBezTo>
                    <a:cubicBezTo>
                      <a:pt x="1217240" y="1832308"/>
                      <a:pt x="1241106" y="1771675"/>
                      <a:pt x="1266590" y="1707660"/>
                    </a:cubicBezTo>
                    <a:cubicBezTo>
                      <a:pt x="1288636" y="1762658"/>
                      <a:pt x="1308862" y="1812022"/>
                      <a:pt x="1328885" y="1863414"/>
                    </a:cubicBezTo>
                    <a:cubicBezTo>
                      <a:pt x="1338189" y="1887081"/>
                      <a:pt x="1328885" y="1908269"/>
                      <a:pt x="1318975" y="1928330"/>
                    </a:cubicBezTo>
                    <a:cubicBezTo>
                      <a:pt x="1282164" y="1998882"/>
                      <a:pt x="1237466" y="2064925"/>
                      <a:pt x="1204296" y="2137280"/>
                    </a:cubicBezTo>
                    <a:cubicBezTo>
                      <a:pt x="1183261" y="2183037"/>
                      <a:pt x="1162226" y="2228794"/>
                      <a:pt x="1141192" y="2274551"/>
                    </a:cubicBezTo>
                    <a:cubicBezTo>
                      <a:pt x="1133910" y="2273649"/>
                      <a:pt x="1136540" y="2279961"/>
                      <a:pt x="1134719" y="2282891"/>
                    </a:cubicBezTo>
                    <a:cubicBezTo>
                      <a:pt x="1130270" y="2285596"/>
                      <a:pt x="1128449" y="2290104"/>
                      <a:pt x="1128449" y="2295739"/>
                    </a:cubicBezTo>
                    <a:cubicBezTo>
                      <a:pt x="1128449" y="2295739"/>
                      <a:pt x="1129258" y="2294612"/>
                      <a:pt x="1129258" y="2294612"/>
                    </a:cubicBezTo>
                    <a:cubicBezTo>
                      <a:pt x="1079908" y="2372602"/>
                      <a:pt x="1046940" y="2457804"/>
                      <a:pt x="1019433" y="2543909"/>
                    </a:cubicBezTo>
                    <a:cubicBezTo>
                      <a:pt x="959768" y="2730769"/>
                      <a:pt x="897473" y="2916501"/>
                      <a:pt x="797760" y="3086907"/>
                    </a:cubicBezTo>
                    <a:cubicBezTo>
                      <a:pt x="594493" y="3086005"/>
                      <a:pt x="390214" y="3084202"/>
                      <a:pt x="186744" y="3083300"/>
                    </a:cubicBezTo>
                    <a:cubicBezTo>
                      <a:pt x="181283" y="3083300"/>
                      <a:pt x="175013" y="3082399"/>
                      <a:pt x="169350" y="3082399"/>
                    </a:cubicBezTo>
                    <a:cubicBezTo>
                      <a:pt x="126471" y="3084202"/>
                      <a:pt x="125460" y="3085104"/>
                      <a:pt x="118988" y="3042953"/>
                    </a:cubicBezTo>
                    <a:cubicBezTo>
                      <a:pt x="104425" y="2944902"/>
                      <a:pt x="104425" y="2846175"/>
                      <a:pt x="143865" y="2753534"/>
                    </a:cubicBezTo>
                    <a:cubicBezTo>
                      <a:pt x="172181" y="2687716"/>
                      <a:pt x="206969" y="2623476"/>
                      <a:pt x="251870" y="2565773"/>
                    </a:cubicBezTo>
                    <a:cubicBezTo>
                      <a:pt x="280186" y="2529257"/>
                      <a:pt x="295760" y="2484402"/>
                      <a:pt x="325087" y="2448563"/>
                    </a:cubicBezTo>
                    <a:cubicBezTo>
                      <a:pt x="352594" y="2414752"/>
                      <a:pt x="378281" y="2380716"/>
                      <a:pt x="404776" y="2346905"/>
                    </a:cubicBezTo>
                    <a:cubicBezTo>
                      <a:pt x="335200" y="2401904"/>
                      <a:pt x="285849" y="2474259"/>
                      <a:pt x="232656" y="2543909"/>
                    </a:cubicBezTo>
                    <a:cubicBezTo>
                      <a:pt x="224363" y="2554728"/>
                      <a:pt x="209801" y="2563068"/>
                      <a:pt x="213442" y="2580424"/>
                    </a:cubicBezTo>
                    <a:cubicBezTo>
                      <a:pt x="193216" y="2589666"/>
                      <a:pt x="181283" y="2605219"/>
                      <a:pt x="178654" y="2627083"/>
                    </a:cubicBezTo>
                    <a:cubicBezTo>
                      <a:pt x="175013" y="2624378"/>
                      <a:pt x="172181" y="2626181"/>
                      <a:pt x="169350" y="2629111"/>
                    </a:cubicBezTo>
                    <a:cubicBezTo>
                      <a:pt x="111707" y="2710482"/>
                      <a:pt x="44962" y="2788472"/>
                      <a:pt x="27568" y="2891932"/>
                    </a:cubicBezTo>
                    <a:cubicBezTo>
                      <a:pt x="26557" y="2899145"/>
                      <a:pt x="21096" y="2900949"/>
                      <a:pt x="16444" y="2904780"/>
                    </a:cubicBezTo>
                    <a:cubicBezTo>
                      <a:pt x="19275" y="2842344"/>
                      <a:pt x="40310" y="2783739"/>
                      <a:pt x="53052" y="2724232"/>
                    </a:cubicBezTo>
                    <a:cubicBezTo>
                      <a:pt x="84200" y="2662922"/>
                      <a:pt x="97144" y="2595075"/>
                      <a:pt x="111707" y="2528356"/>
                    </a:cubicBezTo>
                    <a:cubicBezTo>
                      <a:pt x="125460" y="2464116"/>
                      <a:pt x="138202" y="2400101"/>
                      <a:pt x="153776" y="2335861"/>
                    </a:cubicBezTo>
                    <a:cubicBezTo>
                      <a:pt x="171170" y="2265309"/>
                      <a:pt x="206160" y="2203098"/>
                      <a:pt x="256522" y="2150128"/>
                    </a:cubicBezTo>
                    <a:cubicBezTo>
                      <a:pt x="191396" y="2209634"/>
                      <a:pt x="109077" y="2253588"/>
                      <a:pt x="82380" y="2357049"/>
                    </a:cubicBezTo>
                    <a:cubicBezTo>
                      <a:pt x="80559" y="2301148"/>
                      <a:pt x="60536" y="2258998"/>
                      <a:pt x="54873" y="2214143"/>
                    </a:cubicBezTo>
                    <a:cubicBezTo>
                      <a:pt x="52243" y="2187545"/>
                      <a:pt x="43142" y="2155538"/>
                      <a:pt x="80559" y="2142689"/>
                    </a:cubicBezTo>
                    <a:cubicBezTo>
                      <a:pt x="83391" y="2141788"/>
                      <a:pt x="85211" y="2136378"/>
                      <a:pt x="85211" y="2132546"/>
                    </a:cubicBezTo>
                    <a:cubicBezTo>
                      <a:pt x="82380" y="2105949"/>
                      <a:pt x="100785" y="2090396"/>
                      <a:pt x="117168" y="2074843"/>
                    </a:cubicBezTo>
                    <a:cubicBezTo>
                      <a:pt x="135573" y="2056585"/>
                      <a:pt x="156608" y="2041032"/>
                      <a:pt x="175013" y="2023676"/>
                    </a:cubicBezTo>
                    <a:cubicBezTo>
                      <a:pt x="206160" y="1995275"/>
                      <a:pt x="217082" y="1960338"/>
                      <a:pt x="208790" y="1918413"/>
                    </a:cubicBezTo>
                    <a:cubicBezTo>
                      <a:pt x="203329" y="1890012"/>
                      <a:pt x="190587" y="1864316"/>
                      <a:pt x="179462" y="1836816"/>
                    </a:cubicBezTo>
                    <a:cubicBezTo>
                      <a:pt x="168541" y="1810219"/>
                      <a:pt x="152967" y="1786326"/>
                      <a:pt x="145686" y="1753417"/>
                    </a:cubicBezTo>
                    <a:cubicBezTo>
                      <a:pt x="268253" y="1780015"/>
                      <a:pt x="383741" y="1821263"/>
                      <a:pt x="500039" y="1859582"/>
                    </a:cubicBezTo>
                    <a:cubicBezTo>
                      <a:pt x="471723" y="1844931"/>
                      <a:pt x="442396" y="1832308"/>
                      <a:pt x="412057" y="1819460"/>
                    </a:cubicBezTo>
                    <a:cubicBezTo>
                      <a:pt x="325087" y="1780916"/>
                      <a:pt x="245398" y="1725918"/>
                      <a:pt x="158428" y="1687599"/>
                    </a:cubicBezTo>
                    <a:cubicBezTo>
                      <a:pt x="109886" y="1666411"/>
                      <a:pt x="89661" y="1629895"/>
                      <a:pt x="87031" y="1581208"/>
                    </a:cubicBezTo>
                    <a:cubicBezTo>
                      <a:pt x="83391" y="1515390"/>
                      <a:pt x="87840" y="1450249"/>
                      <a:pt x="97144" y="1385332"/>
                    </a:cubicBezTo>
                    <a:cubicBezTo>
                      <a:pt x="105234" y="1328530"/>
                      <a:pt x="114538" y="1270827"/>
                      <a:pt x="99774" y="1213124"/>
                    </a:cubicBezTo>
                    <a:cubicBezTo>
                      <a:pt x="91683" y="1182018"/>
                      <a:pt x="77930" y="1153617"/>
                      <a:pt x="67817" y="1123413"/>
                    </a:cubicBezTo>
                    <a:cubicBezTo>
                      <a:pt x="53052" y="1082164"/>
                      <a:pt x="33838" y="1039112"/>
                      <a:pt x="56693" y="994256"/>
                    </a:cubicBezTo>
                    <a:cubicBezTo>
                      <a:pt x="53052" y="1023559"/>
                      <a:pt x="62356" y="1049255"/>
                      <a:pt x="79750" y="1072021"/>
                    </a:cubicBezTo>
                    <a:cubicBezTo>
                      <a:pt x="180474" y="1207488"/>
                      <a:pt x="282007" y="1343182"/>
                      <a:pt x="382932" y="1477748"/>
                    </a:cubicBezTo>
                    <a:cubicBezTo>
                      <a:pt x="423990" y="1531845"/>
                      <a:pt x="467071" y="1583913"/>
                      <a:pt x="516624" y="1636207"/>
                    </a:cubicBezTo>
                    <a:cubicBezTo>
                      <a:pt x="514804" y="1617047"/>
                      <a:pt x="506511" y="1605101"/>
                      <a:pt x="500039" y="1593155"/>
                    </a:cubicBezTo>
                    <a:cubicBezTo>
                      <a:pt x="380910" y="1365046"/>
                      <a:pt x="236297" y="1153617"/>
                      <a:pt x="86020" y="946471"/>
                    </a:cubicBezTo>
                    <a:cubicBezTo>
                      <a:pt x="70446" y="924606"/>
                      <a:pt x="70446" y="907250"/>
                      <a:pt x="82380" y="886964"/>
                    </a:cubicBezTo>
                    <a:cubicBezTo>
                      <a:pt x="110898" y="838502"/>
                      <a:pt x="151956" y="803790"/>
                      <a:pt x="204340" y="780799"/>
                    </a:cubicBezTo>
                    <a:cubicBezTo>
                      <a:pt x="397495" y="697399"/>
                      <a:pt x="598133" y="633385"/>
                      <a:pt x="792299" y="553592"/>
                    </a:cubicBezTo>
                    <a:cubicBezTo>
                      <a:pt x="840841" y="533531"/>
                      <a:pt x="891203" y="519781"/>
                      <a:pt x="935092" y="490478"/>
                    </a:cubicBezTo>
                    <a:cubicBezTo>
                      <a:pt x="991926" y="465684"/>
                      <a:pt x="1048760" y="442017"/>
                      <a:pt x="1105392" y="418124"/>
                    </a:cubicBezTo>
                    <a:cubicBezTo>
                      <a:pt x="1109539" y="416320"/>
                      <a:pt x="1114595" y="412658"/>
                      <a:pt x="1119196" y="411953"/>
                    </a:cubicBezTo>
                    <a:close/>
                    <a:moveTo>
                      <a:pt x="2353567" y="340557"/>
                    </a:moveTo>
                    <a:cubicBezTo>
                      <a:pt x="2359280" y="340867"/>
                      <a:pt x="2364741" y="345206"/>
                      <a:pt x="2371112" y="352080"/>
                    </a:cubicBezTo>
                    <a:cubicBezTo>
                      <a:pt x="2377585" y="359519"/>
                      <a:pt x="2387697" y="364928"/>
                      <a:pt x="2393158" y="372367"/>
                    </a:cubicBezTo>
                    <a:cubicBezTo>
                      <a:pt x="2405091" y="387920"/>
                      <a:pt x="2409743" y="373268"/>
                      <a:pt x="2415204" y="367859"/>
                    </a:cubicBezTo>
                    <a:cubicBezTo>
                      <a:pt x="2420665" y="370564"/>
                      <a:pt x="2426126" y="374170"/>
                      <a:pt x="2431587" y="376875"/>
                    </a:cubicBezTo>
                    <a:cubicBezTo>
                      <a:pt x="2427137" y="390624"/>
                      <a:pt x="2448172" y="383412"/>
                      <a:pt x="2446352" y="395133"/>
                    </a:cubicBezTo>
                    <a:cubicBezTo>
                      <a:pt x="2465566" y="414517"/>
                      <a:pt x="2482960" y="434578"/>
                      <a:pt x="2502174" y="452836"/>
                    </a:cubicBezTo>
                    <a:cubicBezTo>
                      <a:pt x="2507635" y="458471"/>
                      <a:pt x="2509456" y="472221"/>
                      <a:pt x="2523209" y="465684"/>
                    </a:cubicBezTo>
                    <a:cubicBezTo>
                      <a:pt x="2523209" y="465684"/>
                      <a:pt x="2524220" y="466586"/>
                      <a:pt x="2524220" y="466586"/>
                    </a:cubicBezTo>
                    <a:cubicBezTo>
                      <a:pt x="2515928" y="479434"/>
                      <a:pt x="2533322" y="476729"/>
                      <a:pt x="2534333" y="483040"/>
                    </a:cubicBezTo>
                    <a:cubicBezTo>
                      <a:pt x="2474668" y="473122"/>
                      <a:pt x="2416013" y="460274"/>
                      <a:pt x="2355741" y="461176"/>
                    </a:cubicBezTo>
                    <a:cubicBezTo>
                      <a:pt x="2340167" y="461176"/>
                      <a:pt x="2337336" y="444721"/>
                      <a:pt x="2330054" y="434578"/>
                    </a:cubicBezTo>
                    <a:cubicBezTo>
                      <a:pt x="2300727" y="392428"/>
                      <a:pt x="2302547" y="393329"/>
                      <a:pt x="2334504" y="353207"/>
                    </a:cubicBezTo>
                    <a:cubicBezTo>
                      <a:pt x="2341886" y="343966"/>
                      <a:pt x="2347853" y="340247"/>
                      <a:pt x="2353567" y="340557"/>
                    </a:cubicBezTo>
                    <a:close/>
                    <a:moveTo>
                      <a:pt x="1229637" y="121771"/>
                    </a:moveTo>
                    <a:lnTo>
                      <a:pt x="1288409" y="157106"/>
                    </a:lnTo>
                    <a:cubicBezTo>
                      <a:pt x="1309014" y="167418"/>
                      <a:pt x="1330301" y="176378"/>
                      <a:pt x="1351740" y="184605"/>
                    </a:cubicBezTo>
                    <a:cubicBezTo>
                      <a:pt x="1363674" y="189113"/>
                      <a:pt x="1370146" y="188212"/>
                      <a:pt x="1382079" y="179196"/>
                    </a:cubicBezTo>
                    <a:cubicBezTo>
                      <a:pt x="1400282" y="163417"/>
                      <a:pt x="1418687" y="137045"/>
                      <a:pt x="1449835" y="157106"/>
                    </a:cubicBezTo>
                    <a:cubicBezTo>
                      <a:pt x="1416867" y="178069"/>
                      <a:pt x="1394012" y="203765"/>
                      <a:pt x="1406754" y="246817"/>
                    </a:cubicBezTo>
                    <a:cubicBezTo>
                      <a:pt x="1354572" y="296406"/>
                      <a:pt x="1299558" y="343064"/>
                      <a:pt x="1243736" y="388821"/>
                    </a:cubicBezTo>
                    <a:cubicBezTo>
                      <a:pt x="1237263" y="393329"/>
                      <a:pt x="1227353" y="396034"/>
                      <a:pt x="1228162" y="407079"/>
                    </a:cubicBezTo>
                    <a:cubicBezTo>
                      <a:pt x="1222701" y="407079"/>
                      <a:pt x="1220881" y="407981"/>
                      <a:pt x="1221690" y="413616"/>
                    </a:cubicBezTo>
                    <a:cubicBezTo>
                      <a:pt x="1215420" y="414517"/>
                      <a:pt x="1208138" y="410685"/>
                      <a:pt x="1205307" y="419025"/>
                    </a:cubicBezTo>
                    <a:cubicBezTo>
                      <a:pt x="1188722" y="443820"/>
                      <a:pt x="1163237" y="456668"/>
                      <a:pt x="1138360" y="469516"/>
                    </a:cubicBezTo>
                    <a:cubicBezTo>
                      <a:pt x="1146652" y="432775"/>
                      <a:pt x="1153934" y="396034"/>
                      <a:pt x="1162226" y="359519"/>
                    </a:cubicBezTo>
                    <a:cubicBezTo>
                      <a:pt x="1235443" y="313762"/>
                      <a:pt x="1299558" y="256960"/>
                      <a:pt x="1364685" y="197453"/>
                    </a:cubicBezTo>
                    <a:cubicBezTo>
                      <a:pt x="1328278" y="180886"/>
                      <a:pt x="1288801" y="170532"/>
                      <a:pt x="1257002" y="147847"/>
                    </a:cubicBezTo>
                    <a:close/>
                    <a:moveTo>
                      <a:pt x="1227556" y="119859"/>
                    </a:moveTo>
                    <a:lnTo>
                      <a:pt x="1228162" y="120365"/>
                    </a:lnTo>
                    <a:lnTo>
                      <a:pt x="1229637" y="121771"/>
                    </a:lnTo>
                    <a:lnTo>
                      <a:pt x="1229173" y="121492"/>
                    </a:lnTo>
                    <a:close/>
                    <a:moveTo>
                      <a:pt x="2355814" y="93746"/>
                    </a:moveTo>
                    <a:cubicBezTo>
                      <a:pt x="2371997" y="92415"/>
                      <a:pt x="2384057" y="103065"/>
                      <a:pt x="2394979" y="116759"/>
                    </a:cubicBezTo>
                    <a:cubicBezTo>
                      <a:pt x="2394979" y="120365"/>
                      <a:pt x="2392349" y="121492"/>
                      <a:pt x="2389518" y="121492"/>
                    </a:cubicBezTo>
                    <a:cubicBezTo>
                      <a:pt x="2331875" y="127803"/>
                      <a:pt x="2276861" y="150795"/>
                      <a:pt x="2217398" y="140652"/>
                    </a:cubicBezTo>
                    <a:cubicBezTo>
                      <a:pt x="2177958" y="133213"/>
                      <a:pt x="2139529" y="128705"/>
                      <a:pt x="2100089" y="123295"/>
                    </a:cubicBezTo>
                    <a:cubicBezTo>
                      <a:pt x="2117483" y="136143"/>
                      <a:pt x="2141349" y="133213"/>
                      <a:pt x="2159552" y="144258"/>
                    </a:cubicBezTo>
                    <a:cubicBezTo>
                      <a:pt x="2150451" y="145160"/>
                      <a:pt x="2137709" y="142455"/>
                      <a:pt x="2135888" y="155303"/>
                    </a:cubicBezTo>
                    <a:cubicBezTo>
                      <a:pt x="2134068" y="164319"/>
                      <a:pt x="2146810" y="167249"/>
                      <a:pt x="2154091" y="171757"/>
                    </a:cubicBezTo>
                    <a:cubicBezTo>
                      <a:pt x="2202633" y="201060"/>
                      <a:pt x="2254815" y="206469"/>
                      <a:pt x="2309020" y="192720"/>
                    </a:cubicBezTo>
                    <a:cubicBezTo>
                      <a:pt x="2322571" y="189113"/>
                      <a:pt x="2333695" y="183704"/>
                      <a:pt x="2342796" y="174462"/>
                    </a:cubicBezTo>
                    <a:cubicBezTo>
                      <a:pt x="2351898" y="165446"/>
                      <a:pt x="2356550" y="169954"/>
                      <a:pt x="2359381" y="180097"/>
                    </a:cubicBezTo>
                    <a:cubicBezTo>
                      <a:pt x="2358370" y="181900"/>
                      <a:pt x="2356550" y="184605"/>
                      <a:pt x="2355741" y="186409"/>
                    </a:cubicBezTo>
                    <a:cubicBezTo>
                      <a:pt x="2351898" y="189113"/>
                      <a:pt x="2348257" y="190917"/>
                      <a:pt x="2344617" y="193847"/>
                    </a:cubicBezTo>
                    <a:cubicBezTo>
                      <a:pt x="2340976" y="193847"/>
                      <a:pt x="2338145" y="194748"/>
                      <a:pt x="2337336" y="198355"/>
                    </a:cubicBezTo>
                    <a:cubicBezTo>
                      <a:pt x="2330863" y="199257"/>
                      <a:pt x="2324593" y="198355"/>
                      <a:pt x="2319941" y="204666"/>
                    </a:cubicBezTo>
                    <a:cubicBezTo>
                      <a:pt x="2285153" y="209400"/>
                      <a:pt x="2250365" y="214809"/>
                      <a:pt x="2214566" y="210301"/>
                    </a:cubicBezTo>
                    <a:cubicBezTo>
                      <a:pt x="2151462" y="205568"/>
                      <a:pt x="2110202" y="165446"/>
                      <a:pt x="2067121" y="125099"/>
                    </a:cubicBezTo>
                    <a:cubicBezTo>
                      <a:pt x="2077234" y="116759"/>
                      <a:pt x="2086335" y="118562"/>
                      <a:pt x="2094628" y="117660"/>
                    </a:cubicBezTo>
                    <a:cubicBezTo>
                      <a:pt x="2152271" y="103009"/>
                      <a:pt x="2210925" y="98501"/>
                      <a:pt x="2270389" y="97599"/>
                    </a:cubicBezTo>
                    <a:cubicBezTo>
                      <a:pt x="2283333" y="103009"/>
                      <a:pt x="2296075" y="104812"/>
                      <a:pt x="2309020" y="103009"/>
                    </a:cubicBezTo>
                    <a:cubicBezTo>
                      <a:pt x="2318930" y="102107"/>
                      <a:pt x="2330054" y="103911"/>
                      <a:pt x="2338145" y="99403"/>
                    </a:cubicBezTo>
                    <a:cubicBezTo>
                      <a:pt x="2344566" y="95965"/>
                      <a:pt x="2350419" y="94190"/>
                      <a:pt x="2355814" y="93746"/>
                    </a:cubicBezTo>
                    <a:close/>
                    <a:moveTo>
                      <a:pt x="1177800" y="66494"/>
                    </a:moveTo>
                    <a:cubicBezTo>
                      <a:pt x="1182452" y="67395"/>
                      <a:pt x="1184272" y="70100"/>
                      <a:pt x="1185081" y="74608"/>
                    </a:cubicBezTo>
                    <a:cubicBezTo>
                      <a:pt x="1191553" y="79342"/>
                      <a:pt x="1197014" y="83850"/>
                      <a:pt x="1198026" y="91964"/>
                    </a:cubicBezTo>
                    <a:cubicBezTo>
                      <a:pt x="1205307" y="93091"/>
                      <a:pt x="1208138" y="97599"/>
                      <a:pt x="1209959" y="103911"/>
                    </a:cubicBezTo>
                    <a:cubicBezTo>
                      <a:pt x="1213599" y="103911"/>
                      <a:pt x="1216229" y="105714"/>
                      <a:pt x="1216229" y="109546"/>
                    </a:cubicBezTo>
                    <a:cubicBezTo>
                      <a:pt x="1220881" y="109546"/>
                      <a:pt x="1222701" y="111349"/>
                      <a:pt x="1222701" y="114955"/>
                    </a:cubicBezTo>
                    <a:lnTo>
                      <a:pt x="1227556" y="119859"/>
                    </a:lnTo>
                    <a:lnTo>
                      <a:pt x="1221690" y="114955"/>
                    </a:lnTo>
                    <a:cubicBezTo>
                      <a:pt x="1217240" y="114955"/>
                      <a:pt x="1215420" y="113152"/>
                      <a:pt x="1215420" y="109546"/>
                    </a:cubicBezTo>
                    <a:cubicBezTo>
                      <a:pt x="1210768" y="109546"/>
                      <a:pt x="1208947" y="107743"/>
                      <a:pt x="1208947" y="103911"/>
                    </a:cubicBezTo>
                    <a:cubicBezTo>
                      <a:pt x="1200655" y="103911"/>
                      <a:pt x="1198026" y="98501"/>
                      <a:pt x="1197014" y="91964"/>
                    </a:cubicBezTo>
                    <a:cubicBezTo>
                      <a:pt x="1189733" y="88358"/>
                      <a:pt x="1185081" y="82948"/>
                      <a:pt x="1184272" y="74608"/>
                    </a:cubicBezTo>
                    <a:cubicBezTo>
                      <a:pt x="1180632" y="73707"/>
                      <a:pt x="1178811" y="71002"/>
                      <a:pt x="1177800" y="66494"/>
                    </a:cubicBezTo>
                    <a:close/>
                    <a:moveTo>
                      <a:pt x="1248608" y="0"/>
                    </a:moveTo>
                    <a:lnTo>
                      <a:pt x="1250220" y="0"/>
                    </a:lnTo>
                    <a:lnTo>
                      <a:pt x="1281987" y="54322"/>
                    </a:lnTo>
                    <a:cubicBezTo>
                      <a:pt x="1295058" y="77257"/>
                      <a:pt x="1308356" y="99966"/>
                      <a:pt x="1323425" y="121492"/>
                    </a:cubicBezTo>
                    <a:cubicBezTo>
                      <a:pt x="1305120" y="101769"/>
                      <a:pt x="1289344" y="80469"/>
                      <a:pt x="1275844" y="57787"/>
                    </a:cubicBezTo>
                    <a:close/>
                  </a:path>
                </a:pathLst>
              </a:custGeom>
              <a:solidFill>
                <a:schemeClr val="accent2"/>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grpSp>
        <p:nvGrpSpPr>
          <p:cNvPr id="4" name="Group 3">
            <a:extLst>
              <a:ext uri="{FF2B5EF4-FFF2-40B4-BE49-F238E27FC236}">
                <a16:creationId xmlns:a16="http://schemas.microsoft.com/office/drawing/2014/main" id="{E70A3291-1BA1-63EC-B6A9-B7EA94420EB6}"/>
              </a:ext>
            </a:extLst>
          </p:cNvPr>
          <p:cNvGrpSpPr/>
          <p:nvPr/>
        </p:nvGrpSpPr>
        <p:grpSpPr>
          <a:xfrm>
            <a:off x="6126399" y="1766773"/>
            <a:ext cx="4676291" cy="3044479"/>
            <a:chOff x="332936" y="2504656"/>
            <a:chExt cx="2926080" cy="3044479"/>
          </a:xfrm>
        </p:grpSpPr>
        <p:sp>
          <p:nvSpPr>
            <p:cNvPr id="8" name="TextBox 7">
              <a:extLst>
                <a:ext uri="{FF2B5EF4-FFF2-40B4-BE49-F238E27FC236}">
                  <a16:creationId xmlns:a16="http://schemas.microsoft.com/office/drawing/2014/main" id="{56624605-E792-BBC9-6A55-8821184C0354}"/>
                </a:ext>
              </a:extLst>
            </p:cNvPr>
            <p:cNvSpPr txBox="1"/>
            <p:nvPr/>
          </p:nvSpPr>
          <p:spPr>
            <a:xfrm>
              <a:off x="332936" y="2504656"/>
              <a:ext cx="2926080" cy="584775"/>
            </a:xfrm>
            <a:prstGeom prst="rect">
              <a:avLst/>
            </a:prstGeom>
            <a:noFill/>
          </p:spPr>
          <p:txBody>
            <a:bodyPr wrap="square" lIns="0" rIns="0" rtlCol="0" anchor="b">
              <a:spAutoFit/>
            </a:bodyPr>
            <a:lstStyle/>
            <a:p>
              <a:pPr algn="ctr"/>
              <a:r>
                <a:rPr lang="en-US" sz="3200" b="1" noProof="1">
                  <a:solidFill>
                    <a:schemeClr val="bg1"/>
                  </a:solidFill>
                </a:rPr>
                <a:t>Lorem Ipsum</a:t>
              </a:r>
            </a:p>
          </p:txBody>
        </p:sp>
        <p:sp>
          <p:nvSpPr>
            <p:cNvPr id="9" name="TextBox 8">
              <a:extLst>
                <a:ext uri="{FF2B5EF4-FFF2-40B4-BE49-F238E27FC236}">
                  <a16:creationId xmlns:a16="http://schemas.microsoft.com/office/drawing/2014/main" id="{9F500E4A-59D6-1D9E-7806-7C17AF43F78B}"/>
                </a:ext>
              </a:extLst>
            </p:cNvPr>
            <p:cNvSpPr txBox="1"/>
            <p:nvPr/>
          </p:nvSpPr>
          <p:spPr>
            <a:xfrm>
              <a:off x="332936" y="3086922"/>
              <a:ext cx="2926080" cy="2462213"/>
            </a:xfrm>
            <a:prstGeom prst="rect">
              <a:avLst/>
            </a:prstGeom>
            <a:noFill/>
          </p:spPr>
          <p:txBody>
            <a:bodyPr wrap="square" lIns="0" rIns="0" rtlCol="0" anchor="t">
              <a:spAutoFit/>
            </a:bodyPr>
            <a:lstStyle/>
            <a:p>
              <a:pPr algn="just">
                <a:spcAft>
                  <a:spcPts val="1200"/>
                </a:spcAft>
              </a:pPr>
              <a:r>
                <a:rPr lang="en-US" sz="1600" noProof="1">
                  <a:solidFill>
                    <a:schemeClr val="bg1">
                      <a:lumMod val="7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1200"/>
                </a:spcAft>
              </a:pPr>
              <a:r>
                <a:rPr lang="en-US" sz="1600" noProof="1">
                  <a:solidFill>
                    <a:schemeClr val="bg1">
                      <a:lumMod val="75000"/>
                    </a:schemeClr>
                  </a:solidFill>
                </a:rPr>
                <a:t>Duis aute irure dolor in reprehenderit in voluptate velit esse cillum dolore eu fugiat nulla pariatur. Excepteur sint occaecat cupidatat non proident, sunt in culpa qui officia deserunt mollit anim id est laborum.</a:t>
              </a:r>
            </a:p>
          </p:txBody>
        </p:sp>
      </p:grpSp>
    </p:spTree>
    <p:extLst>
      <p:ext uri="{BB962C8B-B14F-4D97-AF65-F5344CB8AC3E}">
        <p14:creationId xmlns:p14="http://schemas.microsoft.com/office/powerpoint/2010/main" val="221901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999800"/>
      </p:ext>
    </p:extLst>
  </p:cSld>
  <p:clrMapOvr>
    <a:masterClrMapping/>
  </p:clrMapOvr>
</p:sld>
</file>

<file path=ppt/theme/theme1.xml><?xml version="1.0" encoding="utf-8"?>
<a:theme xmlns:a="http://schemas.openxmlformats.org/drawingml/2006/main" name="Template PresentationGO">
  <a:themeElements>
    <a:clrScheme name="PresentationGo">
      <a:dk1>
        <a:srgbClr val="000000"/>
      </a:dk1>
      <a:lt1>
        <a:srgbClr val="FFFFFF"/>
      </a:lt1>
      <a:dk2>
        <a:srgbClr val="001F33"/>
      </a:dk2>
      <a:lt2>
        <a:srgbClr val="F2F2F2"/>
      </a:lt2>
      <a:accent1>
        <a:srgbClr val="F15F47"/>
      </a:accent1>
      <a:accent2>
        <a:srgbClr val="FBA91E"/>
      </a:accent2>
      <a:accent3>
        <a:srgbClr val="FEDA2F"/>
      </a:accent3>
      <a:accent4>
        <a:srgbClr val="6EA56C"/>
      </a:accent4>
      <a:accent5>
        <a:srgbClr val="3AC6E1"/>
      </a:accent5>
      <a:accent6>
        <a:srgbClr val="244470"/>
      </a:accent6>
      <a:hlink>
        <a:srgbClr val="008B58"/>
      </a:hlink>
      <a:folHlink>
        <a:srgbClr val="008B5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resentationGO">
      <a:dk1>
        <a:srgbClr val="000000"/>
      </a:dk1>
      <a:lt1>
        <a:srgbClr val="FFFFFF"/>
      </a:lt1>
      <a:dk2>
        <a:srgbClr val="001F33"/>
      </a:dk2>
      <a:lt2>
        <a:srgbClr val="F2F2F2"/>
      </a:lt2>
      <a:accent1>
        <a:srgbClr val="F15F47"/>
      </a:accent1>
      <a:accent2>
        <a:srgbClr val="FBA91E"/>
      </a:accent2>
      <a:accent3>
        <a:srgbClr val="FEDA2F"/>
      </a:accent3>
      <a:accent4>
        <a:srgbClr val="6EA56C"/>
      </a:accent4>
      <a:accent5>
        <a:srgbClr val="3AC6E1"/>
      </a:accent5>
      <a:accent6>
        <a:srgbClr val="244470"/>
      </a:accent6>
      <a:hlink>
        <a:srgbClr val="008B58"/>
      </a:hlink>
      <a:folHlink>
        <a:srgbClr val="008B5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TEMPLATE-PGO(16_9)</Template>
  <TotalTime>9412</TotalTime>
  <Words>218</Words>
  <Application>Microsoft Office PowerPoint</Application>
  <PresentationFormat>Widescreen</PresentationFormat>
  <Paragraphs>14</Paragraphs>
  <Slides>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Calibri Light</vt:lpstr>
      <vt:lpstr>Helvetica</vt:lpstr>
      <vt:lpstr>Template PresentationGO</vt:lpstr>
      <vt:lpstr>Template PresentationGO Dark</vt:lpstr>
      <vt:lpstr>Custom Design</vt:lpstr>
      <vt:lpstr>Businesswoman's Brew Break – Slide Template</vt:lpstr>
      <vt:lpstr>Businesswoman's Brew Break – Slide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Businesswoman's Brew Break</dc:title>
  <dc:creator>PresentationGO.com</dc:creator>
  <dc:description>© Copyright PresentationGO.com - Do not distribute or sale without written permission.</dc:description>
  <cp:lastModifiedBy>Christophe Barroche</cp:lastModifiedBy>
  <cp:revision>38</cp:revision>
  <dcterms:created xsi:type="dcterms:W3CDTF">2014-11-26T05:14:11Z</dcterms:created>
  <dcterms:modified xsi:type="dcterms:W3CDTF">2024-05-06T18:54:53Z</dcterms:modified>
  <cp:category>Graphics &amp; Metaphors</cp:category>
</cp:coreProperties>
</file>