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703" r:id="rId2"/>
    <p:sldMasterId id="2147483692" r:id="rId3"/>
  </p:sldMasterIdLst>
  <p:notesMasterIdLst>
    <p:notesMasterId r:id="rId7"/>
  </p:notesMasterIdLst>
  <p:sldIdLst>
    <p:sldId id="308" r:id="rId4"/>
    <p:sldId id="309" r:id="rId5"/>
    <p:sldId id="30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95A6"/>
    <a:srgbClr val="CEBA8B"/>
    <a:srgbClr val="D0BA94"/>
    <a:srgbClr val="941651"/>
    <a:srgbClr val="A26700"/>
    <a:srgbClr val="FF9BA4"/>
    <a:srgbClr val="805AAB"/>
    <a:srgbClr val="254470"/>
    <a:srgbClr val="3BC7E2"/>
    <a:srgbClr val="FFDB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91" autoAdjust="0"/>
    <p:restoredTop sz="96292" autoAdjust="0"/>
  </p:normalViewPr>
  <p:slideViewPr>
    <p:cSldViewPr snapToGrid="0" showGuides="1">
      <p:cViewPr varScale="1">
        <p:scale>
          <a:sx n="147" d="100"/>
          <a:sy n="147" d="100"/>
        </p:scale>
        <p:origin x="150" y="12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5/6/2024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Free Templates &amp; Infographics for PowerPoint and Google Slides</a:t>
            </a:r>
          </a:p>
        </p:txBody>
      </p:sp>
      <p:sp>
        <p:nvSpPr>
          <p:cNvPr id="4" name="Slide Number Placeholder 3"/>
          <p:cNvSpPr>
            <a:spLocks noGrp="1"/>
          </p:cNvSpPr>
          <p:nvPr>
            <p:ph type="sldNum" sz="quarter" idx="5"/>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2261060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Free Templates &amp; Infographics for PowerPoint and Google Slides</a:t>
            </a:r>
          </a:p>
        </p:txBody>
      </p:sp>
      <p:sp>
        <p:nvSpPr>
          <p:cNvPr id="4" name="Slide Number Placeholder 3"/>
          <p:cNvSpPr>
            <a:spLocks noGrp="1"/>
          </p:cNvSpPr>
          <p:nvPr>
            <p:ph type="sldNum" sz="quarter" idx="5"/>
          </p:nvPr>
        </p:nvSpPr>
        <p:spPr/>
        <p:txBody>
          <a:bodyPr/>
          <a:lstStyle/>
          <a:p>
            <a:fld id="{B68D2766-C49B-4C1A-9FEE-6F146754B02B}" type="slidenum">
              <a:rPr lang="en-US" smtClean="0"/>
              <a:t>2</a:t>
            </a:fld>
            <a:endParaRPr lang="en-US"/>
          </a:p>
        </p:txBody>
      </p:sp>
    </p:spTree>
    <p:extLst>
      <p:ext uri="{BB962C8B-B14F-4D97-AF65-F5344CB8AC3E}">
        <p14:creationId xmlns:p14="http://schemas.microsoft.com/office/powerpoint/2010/main" val="35567954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 Copyright </a:t>
            </a:r>
            <a:r>
              <a:rPr lang="en-US" b="1" dirty="0"/>
              <a:t>PresentationGO.com</a:t>
            </a:r>
            <a:r>
              <a:rPr lang="en-US" dirty="0"/>
              <a:t> – Free Templates &amp; Infographics for PowerPoint and Google Slides</a:t>
            </a:r>
          </a:p>
        </p:txBody>
      </p:sp>
      <p:sp>
        <p:nvSpPr>
          <p:cNvPr id="4" name="Slide Number Placeholder 3"/>
          <p:cNvSpPr>
            <a:spLocks noGrp="1"/>
          </p:cNvSpPr>
          <p:nvPr>
            <p:ph type="sldNum" sz="quarter" idx="10"/>
          </p:nvPr>
        </p:nvSpPr>
        <p:spPr/>
        <p:txBody>
          <a:bodyPr/>
          <a:lstStyle/>
          <a:p>
            <a:fld id="{B68D2766-C49B-4C1A-9FEE-6F146754B02B}" type="slidenum">
              <a:rPr lang="en-US" smtClean="0"/>
              <a:t>3</a:t>
            </a:fld>
            <a:endParaRPr lang="en-US"/>
          </a:p>
        </p:txBody>
      </p:sp>
    </p:spTree>
    <p:extLst>
      <p:ext uri="{BB962C8B-B14F-4D97-AF65-F5344CB8AC3E}">
        <p14:creationId xmlns:p14="http://schemas.microsoft.com/office/powerpoint/2010/main" val="3019326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chemeClr val="bg1">
            <a:lumMod val="9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3481"/>
            <a:ext cx="113538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bg>
      <p:bgPr>
        <a:solidFill>
          <a:srgbClr val="00203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63481"/>
            <a:ext cx="11353800" cy="739056"/>
          </a:xfr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solidFill>
          <a:srgbClr val="002033"/>
        </a:solidFill>
        <a:effectLst/>
      </p:bgPr>
    </p:bg>
    <p:spTree>
      <p:nvGrpSpPr>
        <p:cNvPr id="1" name=""/>
        <p:cNvGrpSpPr/>
        <p:nvPr/>
      </p:nvGrpSpPr>
      <p:grpSpPr>
        <a:xfrm>
          <a:off x="0" y="0"/>
          <a:ext cx="0" cy="0"/>
          <a:chOff x="0" y="0"/>
          <a:chExt cx="0" cy="0"/>
        </a:xfrm>
      </p:grpSpPr>
      <p:sp>
        <p:nvSpPr>
          <p:cNvPr id="16" name="TextBox 15">
            <a:extLst>
              <a:ext uri="{FF2B5EF4-FFF2-40B4-BE49-F238E27FC236}">
                <a16:creationId xmlns:a16="http://schemas.microsoft.com/office/drawing/2014/main" id="{8E979DDB-B023-AF8D-29B3-2F1C5573B185}"/>
              </a:ext>
            </a:extLst>
          </p:cNvPr>
          <p:cNvSpPr txBox="1"/>
          <p:nvPr userDrawn="1"/>
        </p:nvSpPr>
        <p:spPr>
          <a:xfrm>
            <a:off x="667330" y="550033"/>
            <a:ext cx="2065437" cy="369332"/>
          </a:xfrm>
          <a:prstGeom prst="rect">
            <a:avLst/>
          </a:prstGeom>
          <a:noFill/>
        </p:spPr>
        <p:txBody>
          <a:bodyPr wrap="none" rtlCol="0">
            <a:spAutoFit/>
          </a:bodyPr>
          <a:lstStyle/>
          <a:p>
            <a:r>
              <a:rPr lang="en-US" dirty="0">
                <a:solidFill>
                  <a:schemeClr val="bg1">
                    <a:alpha val="40157"/>
                  </a:schemeClr>
                </a:solidFill>
                <a:latin typeface="+mj-lt"/>
              </a:rPr>
              <a:t>Designed</a:t>
            </a:r>
            <a:r>
              <a:rPr lang="en-US" dirty="0">
                <a:solidFill>
                  <a:schemeClr val="bg1">
                    <a:alpha val="40157"/>
                  </a:schemeClr>
                </a:solidFill>
              </a:rPr>
              <a:t> with      by</a:t>
            </a:r>
          </a:p>
        </p:txBody>
      </p:sp>
      <p:grpSp>
        <p:nvGrpSpPr>
          <p:cNvPr id="13" name="Group 12">
            <a:extLst>
              <a:ext uri="{FF2B5EF4-FFF2-40B4-BE49-F238E27FC236}">
                <a16:creationId xmlns:a16="http://schemas.microsoft.com/office/drawing/2014/main" id="{258427C8-62F9-5284-EC34-A0C29C904950}"/>
              </a:ext>
            </a:extLst>
          </p:cNvPr>
          <p:cNvGrpSpPr/>
          <p:nvPr userDrawn="1"/>
        </p:nvGrpSpPr>
        <p:grpSpPr>
          <a:xfrm>
            <a:off x="757647" y="1021854"/>
            <a:ext cx="5325710" cy="549583"/>
            <a:chOff x="757647" y="1021854"/>
            <a:chExt cx="5325710" cy="549583"/>
          </a:xfrm>
        </p:grpSpPr>
        <p:sp>
          <p:nvSpPr>
            <p:cNvPr id="3" name="Shape">
              <a:extLst>
                <a:ext uri="{FF2B5EF4-FFF2-40B4-BE49-F238E27FC236}">
                  <a16:creationId xmlns:a16="http://schemas.microsoft.com/office/drawing/2014/main" id="{6341A51E-B330-5634-2944-9901A23126CF}"/>
                </a:ext>
              </a:extLst>
            </p:cNvPr>
            <p:cNvSpPr/>
            <p:nvPr userDrawn="1"/>
          </p:nvSpPr>
          <p:spPr>
            <a:xfrm>
              <a:off x="757647" y="1022945"/>
              <a:ext cx="4193833" cy="548492"/>
            </a:xfrm>
            <a:custGeom>
              <a:avLst/>
              <a:gdLst/>
              <a:ahLst/>
              <a:cxnLst>
                <a:cxn ang="0">
                  <a:pos x="wd2" y="hd2"/>
                </a:cxn>
                <a:cxn ang="5400000">
                  <a:pos x="wd2" y="hd2"/>
                </a:cxn>
                <a:cxn ang="10800000">
                  <a:pos x="wd2" y="hd2"/>
                </a:cxn>
                <a:cxn ang="16200000">
                  <a:pos x="wd2" y="hd2"/>
                </a:cxn>
              </a:cxnLst>
              <a:rect l="0" t="0" r="r" b="b"/>
              <a:pathLst>
                <a:path w="21600" h="21600" extrusionOk="0">
                  <a:moveTo>
                    <a:pt x="0" y="2662"/>
                  </a:moveTo>
                  <a:lnTo>
                    <a:pt x="882" y="2662"/>
                  </a:lnTo>
                  <a:cubicBezTo>
                    <a:pt x="1028" y="2662"/>
                    <a:pt x="1163" y="2791"/>
                    <a:pt x="1280" y="3049"/>
                  </a:cubicBezTo>
                  <a:cubicBezTo>
                    <a:pt x="1398" y="3307"/>
                    <a:pt x="1500" y="3693"/>
                    <a:pt x="1584" y="4165"/>
                  </a:cubicBezTo>
                  <a:cubicBezTo>
                    <a:pt x="1668" y="4638"/>
                    <a:pt x="1730" y="5239"/>
                    <a:pt x="1775" y="5969"/>
                  </a:cubicBezTo>
                  <a:cubicBezTo>
                    <a:pt x="1820" y="6656"/>
                    <a:pt x="1842" y="7472"/>
                    <a:pt x="1842" y="8374"/>
                  </a:cubicBezTo>
                  <a:cubicBezTo>
                    <a:pt x="1842" y="9447"/>
                    <a:pt x="1814" y="10392"/>
                    <a:pt x="1763" y="11165"/>
                  </a:cubicBezTo>
                  <a:cubicBezTo>
                    <a:pt x="1707" y="11938"/>
                    <a:pt x="1634" y="12625"/>
                    <a:pt x="1544" y="13140"/>
                  </a:cubicBezTo>
                  <a:cubicBezTo>
                    <a:pt x="1455" y="13656"/>
                    <a:pt x="1348" y="14042"/>
                    <a:pt x="1224" y="14300"/>
                  </a:cubicBezTo>
                  <a:cubicBezTo>
                    <a:pt x="1101" y="14557"/>
                    <a:pt x="972" y="14686"/>
                    <a:pt x="837" y="14686"/>
                  </a:cubicBezTo>
                  <a:lnTo>
                    <a:pt x="590" y="14686"/>
                  </a:lnTo>
                  <a:lnTo>
                    <a:pt x="590" y="21299"/>
                  </a:lnTo>
                  <a:lnTo>
                    <a:pt x="0" y="21299"/>
                  </a:lnTo>
                  <a:lnTo>
                    <a:pt x="0" y="2662"/>
                  </a:lnTo>
                  <a:close/>
                  <a:moveTo>
                    <a:pt x="584" y="11251"/>
                  </a:moveTo>
                  <a:lnTo>
                    <a:pt x="798" y="11251"/>
                  </a:lnTo>
                  <a:cubicBezTo>
                    <a:pt x="854" y="11251"/>
                    <a:pt x="910" y="11208"/>
                    <a:pt x="966" y="11122"/>
                  </a:cubicBezTo>
                  <a:cubicBezTo>
                    <a:pt x="1022" y="11036"/>
                    <a:pt x="1067" y="10864"/>
                    <a:pt x="1106" y="10650"/>
                  </a:cubicBezTo>
                  <a:cubicBezTo>
                    <a:pt x="1146" y="10435"/>
                    <a:pt x="1179" y="10177"/>
                    <a:pt x="1202" y="9834"/>
                  </a:cubicBezTo>
                  <a:cubicBezTo>
                    <a:pt x="1224" y="9490"/>
                    <a:pt x="1241" y="9104"/>
                    <a:pt x="1241" y="8588"/>
                  </a:cubicBezTo>
                  <a:cubicBezTo>
                    <a:pt x="1241" y="7730"/>
                    <a:pt x="1202" y="7085"/>
                    <a:pt x="1129" y="6656"/>
                  </a:cubicBezTo>
                  <a:cubicBezTo>
                    <a:pt x="1050" y="6227"/>
                    <a:pt x="955" y="6012"/>
                    <a:pt x="826" y="6012"/>
                  </a:cubicBezTo>
                  <a:lnTo>
                    <a:pt x="590" y="6012"/>
                  </a:lnTo>
                  <a:lnTo>
                    <a:pt x="590" y="11251"/>
                  </a:lnTo>
                  <a:close/>
                  <a:moveTo>
                    <a:pt x="2179" y="21256"/>
                  </a:moveTo>
                  <a:lnTo>
                    <a:pt x="2179" y="7085"/>
                  </a:lnTo>
                  <a:lnTo>
                    <a:pt x="2628" y="7085"/>
                  </a:lnTo>
                  <a:lnTo>
                    <a:pt x="2685" y="9576"/>
                  </a:lnTo>
                  <a:cubicBezTo>
                    <a:pt x="2707" y="9233"/>
                    <a:pt x="2735" y="8889"/>
                    <a:pt x="2769" y="8546"/>
                  </a:cubicBezTo>
                  <a:cubicBezTo>
                    <a:pt x="2802" y="8202"/>
                    <a:pt x="2842" y="7901"/>
                    <a:pt x="2887" y="7644"/>
                  </a:cubicBezTo>
                  <a:cubicBezTo>
                    <a:pt x="2932" y="7386"/>
                    <a:pt x="2988" y="7171"/>
                    <a:pt x="3044" y="7043"/>
                  </a:cubicBezTo>
                  <a:cubicBezTo>
                    <a:pt x="3106" y="6871"/>
                    <a:pt x="3173" y="6828"/>
                    <a:pt x="3246" y="6828"/>
                  </a:cubicBezTo>
                  <a:cubicBezTo>
                    <a:pt x="3302" y="6828"/>
                    <a:pt x="3353" y="6871"/>
                    <a:pt x="3403" y="7000"/>
                  </a:cubicBezTo>
                  <a:cubicBezTo>
                    <a:pt x="3448" y="7128"/>
                    <a:pt x="3488" y="7214"/>
                    <a:pt x="3516" y="7386"/>
                  </a:cubicBezTo>
                  <a:lnTo>
                    <a:pt x="3426" y="10779"/>
                  </a:lnTo>
                  <a:cubicBezTo>
                    <a:pt x="3398" y="10650"/>
                    <a:pt x="3364" y="10564"/>
                    <a:pt x="3319" y="10435"/>
                  </a:cubicBezTo>
                  <a:cubicBezTo>
                    <a:pt x="3274" y="10349"/>
                    <a:pt x="3224" y="10306"/>
                    <a:pt x="3156" y="10306"/>
                  </a:cubicBezTo>
                  <a:cubicBezTo>
                    <a:pt x="3038" y="10306"/>
                    <a:pt x="2937" y="10607"/>
                    <a:pt x="2859" y="11208"/>
                  </a:cubicBezTo>
                  <a:cubicBezTo>
                    <a:pt x="2780" y="11809"/>
                    <a:pt x="2741" y="12840"/>
                    <a:pt x="2741" y="14257"/>
                  </a:cubicBezTo>
                  <a:lnTo>
                    <a:pt x="2741" y="21342"/>
                  </a:lnTo>
                  <a:lnTo>
                    <a:pt x="2179" y="21342"/>
                  </a:lnTo>
                  <a:close/>
                  <a:moveTo>
                    <a:pt x="5279" y="15416"/>
                  </a:moveTo>
                  <a:lnTo>
                    <a:pt x="4083" y="15416"/>
                  </a:lnTo>
                  <a:lnTo>
                    <a:pt x="4083" y="15545"/>
                  </a:lnTo>
                  <a:cubicBezTo>
                    <a:pt x="4083" y="16533"/>
                    <a:pt x="4134" y="17263"/>
                    <a:pt x="4235" y="17692"/>
                  </a:cubicBezTo>
                  <a:cubicBezTo>
                    <a:pt x="4336" y="18165"/>
                    <a:pt x="4459" y="18379"/>
                    <a:pt x="4611" y="18379"/>
                  </a:cubicBezTo>
                  <a:cubicBezTo>
                    <a:pt x="4718" y="18379"/>
                    <a:pt x="4807" y="18293"/>
                    <a:pt x="4886" y="18165"/>
                  </a:cubicBezTo>
                  <a:cubicBezTo>
                    <a:pt x="4965" y="17993"/>
                    <a:pt x="5032" y="17821"/>
                    <a:pt x="5088" y="17606"/>
                  </a:cubicBezTo>
                  <a:lnTo>
                    <a:pt x="5195" y="20612"/>
                  </a:lnTo>
                  <a:cubicBezTo>
                    <a:pt x="5128" y="20870"/>
                    <a:pt x="5038" y="21085"/>
                    <a:pt x="4931" y="21299"/>
                  </a:cubicBezTo>
                  <a:cubicBezTo>
                    <a:pt x="4824" y="21514"/>
                    <a:pt x="4695" y="21600"/>
                    <a:pt x="4538" y="21600"/>
                  </a:cubicBezTo>
                  <a:cubicBezTo>
                    <a:pt x="4398" y="21600"/>
                    <a:pt x="4268" y="21471"/>
                    <a:pt x="4145" y="21171"/>
                  </a:cubicBezTo>
                  <a:cubicBezTo>
                    <a:pt x="4021" y="20870"/>
                    <a:pt x="3909" y="20441"/>
                    <a:pt x="3819" y="19839"/>
                  </a:cubicBezTo>
                  <a:cubicBezTo>
                    <a:pt x="3724" y="19238"/>
                    <a:pt x="3651" y="18508"/>
                    <a:pt x="3594" y="17606"/>
                  </a:cubicBezTo>
                  <a:cubicBezTo>
                    <a:pt x="3538" y="16705"/>
                    <a:pt x="3510" y="15631"/>
                    <a:pt x="3510" y="14343"/>
                  </a:cubicBezTo>
                  <a:cubicBezTo>
                    <a:pt x="3510" y="13226"/>
                    <a:pt x="3533" y="12196"/>
                    <a:pt x="3578" y="11251"/>
                  </a:cubicBezTo>
                  <a:cubicBezTo>
                    <a:pt x="3622" y="10306"/>
                    <a:pt x="3684" y="9533"/>
                    <a:pt x="3768" y="8846"/>
                  </a:cubicBezTo>
                  <a:cubicBezTo>
                    <a:pt x="3853" y="8159"/>
                    <a:pt x="3948" y="7644"/>
                    <a:pt x="4066" y="7300"/>
                  </a:cubicBezTo>
                  <a:cubicBezTo>
                    <a:pt x="4178" y="6957"/>
                    <a:pt x="4308" y="6742"/>
                    <a:pt x="4448" y="6742"/>
                  </a:cubicBezTo>
                  <a:cubicBezTo>
                    <a:pt x="4701" y="6742"/>
                    <a:pt x="4903" y="7343"/>
                    <a:pt x="5060" y="8503"/>
                  </a:cubicBezTo>
                  <a:cubicBezTo>
                    <a:pt x="5212" y="9662"/>
                    <a:pt x="5290" y="11380"/>
                    <a:pt x="5290" y="13527"/>
                  </a:cubicBezTo>
                  <a:lnTo>
                    <a:pt x="5290" y="15416"/>
                  </a:lnTo>
                  <a:close/>
                  <a:moveTo>
                    <a:pt x="4695" y="12453"/>
                  </a:moveTo>
                  <a:cubicBezTo>
                    <a:pt x="4695" y="12110"/>
                    <a:pt x="4690" y="11809"/>
                    <a:pt x="4678" y="11466"/>
                  </a:cubicBezTo>
                  <a:cubicBezTo>
                    <a:pt x="4667" y="11165"/>
                    <a:pt x="4650" y="10864"/>
                    <a:pt x="4628" y="10607"/>
                  </a:cubicBezTo>
                  <a:cubicBezTo>
                    <a:pt x="4605" y="10349"/>
                    <a:pt x="4577" y="10177"/>
                    <a:pt x="4544" y="10006"/>
                  </a:cubicBezTo>
                  <a:cubicBezTo>
                    <a:pt x="4510" y="9877"/>
                    <a:pt x="4465" y="9791"/>
                    <a:pt x="4420" y="9791"/>
                  </a:cubicBezTo>
                  <a:cubicBezTo>
                    <a:pt x="4330" y="9791"/>
                    <a:pt x="4257" y="10049"/>
                    <a:pt x="4195" y="10521"/>
                  </a:cubicBezTo>
                  <a:cubicBezTo>
                    <a:pt x="4134" y="10993"/>
                    <a:pt x="4100" y="11637"/>
                    <a:pt x="4089" y="12496"/>
                  </a:cubicBezTo>
                  <a:lnTo>
                    <a:pt x="4695" y="12453"/>
                  </a:lnTo>
                  <a:close/>
                  <a:moveTo>
                    <a:pt x="6773" y="10693"/>
                  </a:moveTo>
                  <a:cubicBezTo>
                    <a:pt x="6706" y="10435"/>
                    <a:pt x="6633" y="10220"/>
                    <a:pt x="6554" y="10091"/>
                  </a:cubicBezTo>
                  <a:cubicBezTo>
                    <a:pt x="6476" y="9963"/>
                    <a:pt x="6402" y="9877"/>
                    <a:pt x="6329" y="9877"/>
                  </a:cubicBezTo>
                  <a:cubicBezTo>
                    <a:pt x="6262" y="9877"/>
                    <a:pt x="6206" y="9963"/>
                    <a:pt x="6167" y="10134"/>
                  </a:cubicBezTo>
                  <a:cubicBezTo>
                    <a:pt x="6127" y="10306"/>
                    <a:pt x="6105" y="10564"/>
                    <a:pt x="6105" y="10864"/>
                  </a:cubicBezTo>
                  <a:cubicBezTo>
                    <a:pt x="6105" y="11208"/>
                    <a:pt x="6127" y="11466"/>
                    <a:pt x="6167" y="11723"/>
                  </a:cubicBezTo>
                  <a:cubicBezTo>
                    <a:pt x="6206" y="11938"/>
                    <a:pt x="6285" y="12196"/>
                    <a:pt x="6402" y="12453"/>
                  </a:cubicBezTo>
                  <a:lnTo>
                    <a:pt x="6520" y="12711"/>
                  </a:lnTo>
                  <a:cubicBezTo>
                    <a:pt x="6672" y="13054"/>
                    <a:pt x="6790" y="13570"/>
                    <a:pt x="6869" y="14257"/>
                  </a:cubicBezTo>
                  <a:cubicBezTo>
                    <a:pt x="6947" y="14944"/>
                    <a:pt x="6987" y="15803"/>
                    <a:pt x="6987" y="16876"/>
                  </a:cubicBezTo>
                  <a:cubicBezTo>
                    <a:pt x="6987" y="17563"/>
                    <a:pt x="6970" y="18208"/>
                    <a:pt x="6930" y="18809"/>
                  </a:cubicBezTo>
                  <a:cubicBezTo>
                    <a:pt x="6891" y="19410"/>
                    <a:pt x="6835" y="19882"/>
                    <a:pt x="6768" y="20312"/>
                  </a:cubicBezTo>
                  <a:cubicBezTo>
                    <a:pt x="6695" y="20741"/>
                    <a:pt x="6610" y="21042"/>
                    <a:pt x="6515" y="21256"/>
                  </a:cubicBezTo>
                  <a:cubicBezTo>
                    <a:pt x="6414" y="21471"/>
                    <a:pt x="6307" y="21600"/>
                    <a:pt x="6183" y="21600"/>
                  </a:cubicBezTo>
                  <a:cubicBezTo>
                    <a:pt x="6054" y="21600"/>
                    <a:pt x="5936" y="21514"/>
                    <a:pt x="5835" y="21342"/>
                  </a:cubicBezTo>
                  <a:cubicBezTo>
                    <a:pt x="5734" y="21171"/>
                    <a:pt x="5639" y="20913"/>
                    <a:pt x="5554" y="20569"/>
                  </a:cubicBezTo>
                  <a:lnTo>
                    <a:pt x="5678" y="17435"/>
                  </a:lnTo>
                  <a:cubicBezTo>
                    <a:pt x="5751" y="17735"/>
                    <a:pt x="5830" y="17950"/>
                    <a:pt x="5914" y="18165"/>
                  </a:cubicBezTo>
                  <a:cubicBezTo>
                    <a:pt x="5993" y="18336"/>
                    <a:pt x="6077" y="18465"/>
                    <a:pt x="6161" y="18465"/>
                  </a:cubicBezTo>
                  <a:cubicBezTo>
                    <a:pt x="6256" y="18465"/>
                    <a:pt x="6329" y="18336"/>
                    <a:pt x="6369" y="18122"/>
                  </a:cubicBezTo>
                  <a:cubicBezTo>
                    <a:pt x="6408" y="17907"/>
                    <a:pt x="6431" y="17649"/>
                    <a:pt x="6431" y="17349"/>
                  </a:cubicBezTo>
                  <a:cubicBezTo>
                    <a:pt x="6431" y="17177"/>
                    <a:pt x="6425" y="17005"/>
                    <a:pt x="6419" y="16876"/>
                  </a:cubicBezTo>
                  <a:cubicBezTo>
                    <a:pt x="6408" y="16748"/>
                    <a:pt x="6397" y="16619"/>
                    <a:pt x="6369" y="16490"/>
                  </a:cubicBezTo>
                  <a:cubicBezTo>
                    <a:pt x="6346" y="16361"/>
                    <a:pt x="6313" y="16275"/>
                    <a:pt x="6268" y="16146"/>
                  </a:cubicBezTo>
                  <a:cubicBezTo>
                    <a:pt x="6223" y="16017"/>
                    <a:pt x="6172" y="15889"/>
                    <a:pt x="6105" y="15760"/>
                  </a:cubicBezTo>
                  <a:lnTo>
                    <a:pt x="5987" y="15502"/>
                  </a:lnTo>
                  <a:cubicBezTo>
                    <a:pt x="5835" y="15116"/>
                    <a:pt x="5723" y="14600"/>
                    <a:pt x="5656" y="13956"/>
                  </a:cubicBezTo>
                  <a:cubicBezTo>
                    <a:pt x="5588" y="13312"/>
                    <a:pt x="5549" y="12410"/>
                    <a:pt x="5549" y="11294"/>
                  </a:cubicBezTo>
                  <a:cubicBezTo>
                    <a:pt x="5549" y="10650"/>
                    <a:pt x="5566" y="10049"/>
                    <a:pt x="5599" y="9490"/>
                  </a:cubicBezTo>
                  <a:cubicBezTo>
                    <a:pt x="5633" y="8932"/>
                    <a:pt x="5684" y="8460"/>
                    <a:pt x="5745" y="8073"/>
                  </a:cubicBezTo>
                  <a:cubicBezTo>
                    <a:pt x="5807" y="7687"/>
                    <a:pt x="5886" y="7343"/>
                    <a:pt x="5976" y="7128"/>
                  </a:cubicBezTo>
                  <a:cubicBezTo>
                    <a:pt x="6066" y="6914"/>
                    <a:pt x="6172" y="6785"/>
                    <a:pt x="6290" y="6785"/>
                  </a:cubicBezTo>
                  <a:cubicBezTo>
                    <a:pt x="6408" y="6785"/>
                    <a:pt x="6520" y="6871"/>
                    <a:pt x="6622" y="7043"/>
                  </a:cubicBezTo>
                  <a:cubicBezTo>
                    <a:pt x="6723" y="7214"/>
                    <a:pt x="6812" y="7429"/>
                    <a:pt x="6897" y="7730"/>
                  </a:cubicBezTo>
                  <a:lnTo>
                    <a:pt x="6773" y="10693"/>
                  </a:lnTo>
                  <a:close/>
                  <a:moveTo>
                    <a:pt x="8992" y="15416"/>
                  </a:moveTo>
                  <a:lnTo>
                    <a:pt x="7795" y="15416"/>
                  </a:lnTo>
                  <a:lnTo>
                    <a:pt x="7795" y="15545"/>
                  </a:lnTo>
                  <a:cubicBezTo>
                    <a:pt x="7795" y="16533"/>
                    <a:pt x="7846" y="17263"/>
                    <a:pt x="7947" y="17692"/>
                  </a:cubicBezTo>
                  <a:cubicBezTo>
                    <a:pt x="8048" y="18165"/>
                    <a:pt x="8172" y="18379"/>
                    <a:pt x="8323" y="18379"/>
                  </a:cubicBezTo>
                  <a:cubicBezTo>
                    <a:pt x="8430" y="18379"/>
                    <a:pt x="8520" y="18293"/>
                    <a:pt x="8598" y="18165"/>
                  </a:cubicBezTo>
                  <a:cubicBezTo>
                    <a:pt x="8677" y="17993"/>
                    <a:pt x="8744" y="17821"/>
                    <a:pt x="8801" y="17606"/>
                  </a:cubicBezTo>
                  <a:lnTo>
                    <a:pt x="8907" y="20612"/>
                  </a:lnTo>
                  <a:cubicBezTo>
                    <a:pt x="8840" y="20870"/>
                    <a:pt x="8750" y="21085"/>
                    <a:pt x="8643" y="21299"/>
                  </a:cubicBezTo>
                  <a:cubicBezTo>
                    <a:pt x="8537" y="21514"/>
                    <a:pt x="8407" y="21600"/>
                    <a:pt x="8250" y="21600"/>
                  </a:cubicBezTo>
                  <a:cubicBezTo>
                    <a:pt x="8110" y="21600"/>
                    <a:pt x="7981" y="21471"/>
                    <a:pt x="7857" y="21171"/>
                  </a:cubicBezTo>
                  <a:cubicBezTo>
                    <a:pt x="7734" y="20870"/>
                    <a:pt x="7621" y="20441"/>
                    <a:pt x="7531" y="19839"/>
                  </a:cubicBezTo>
                  <a:cubicBezTo>
                    <a:pt x="7436" y="19238"/>
                    <a:pt x="7363" y="18508"/>
                    <a:pt x="7307" y="17606"/>
                  </a:cubicBezTo>
                  <a:cubicBezTo>
                    <a:pt x="7251" y="16705"/>
                    <a:pt x="7222" y="15631"/>
                    <a:pt x="7222" y="14343"/>
                  </a:cubicBezTo>
                  <a:cubicBezTo>
                    <a:pt x="7222" y="13226"/>
                    <a:pt x="7245" y="12196"/>
                    <a:pt x="7290" y="11251"/>
                  </a:cubicBezTo>
                  <a:cubicBezTo>
                    <a:pt x="7335" y="10306"/>
                    <a:pt x="7397" y="9533"/>
                    <a:pt x="7481" y="8846"/>
                  </a:cubicBezTo>
                  <a:cubicBezTo>
                    <a:pt x="7565" y="8159"/>
                    <a:pt x="7661" y="7644"/>
                    <a:pt x="7778" y="7300"/>
                  </a:cubicBezTo>
                  <a:cubicBezTo>
                    <a:pt x="7891" y="6957"/>
                    <a:pt x="8020" y="6742"/>
                    <a:pt x="8160" y="6742"/>
                  </a:cubicBezTo>
                  <a:cubicBezTo>
                    <a:pt x="8413" y="6742"/>
                    <a:pt x="8615" y="7343"/>
                    <a:pt x="8773" y="8503"/>
                  </a:cubicBezTo>
                  <a:cubicBezTo>
                    <a:pt x="8924" y="9662"/>
                    <a:pt x="9003" y="11380"/>
                    <a:pt x="9003" y="13527"/>
                  </a:cubicBezTo>
                  <a:lnTo>
                    <a:pt x="9003" y="15416"/>
                  </a:lnTo>
                  <a:close/>
                  <a:moveTo>
                    <a:pt x="8413" y="12453"/>
                  </a:moveTo>
                  <a:cubicBezTo>
                    <a:pt x="8413" y="12110"/>
                    <a:pt x="8407" y="11809"/>
                    <a:pt x="8396" y="11466"/>
                  </a:cubicBezTo>
                  <a:cubicBezTo>
                    <a:pt x="8385" y="11165"/>
                    <a:pt x="8368" y="10864"/>
                    <a:pt x="8346" y="10607"/>
                  </a:cubicBezTo>
                  <a:cubicBezTo>
                    <a:pt x="8323" y="10349"/>
                    <a:pt x="8295" y="10177"/>
                    <a:pt x="8261" y="10006"/>
                  </a:cubicBezTo>
                  <a:cubicBezTo>
                    <a:pt x="8228" y="9834"/>
                    <a:pt x="8183" y="9791"/>
                    <a:pt x="8138" y="9791"/>
                  </a:cubicBezTo>
                  <a:cubicBezTo>
                    <a:pt x="8048" y="9791"/>
                    <a:pt x="7975" y="10049"/>
                    <a:pt x="7913" y="10521"/>
                  </a:cubicBezTo>
                  <a:cubicBezTo>
                    <a:pt x="7851" y="10993"/>
                    <a:pt x="7818" y="11637"/>
                    <a:pt x="7807" y="12496"/>
                  </a:cubicBezTo>
                  <a:lnTo>
                    <a:pt x="8413" y="12453"/>
                  </a:lnTo>
                  <a:close/>
                  <a:moveTo>
                    <a:pt x="9913" y="21256"/>
                  </a:moveTo>
                  <a:lnTo>
                    <a:pt x="9340" y="21256"/>
                  </a:lnTo>
                  <a:lnTo>
                    <a:pt x="9340" y="7085"/>
                  </a:lnTo>
                  <a:lnTo>
                    <a:pt x="9783" y="7085"/>
                  </a:lnTo>
                  <a:lnTo>
                    <a:pt x="9851" y="8846"/>
                  </a:lnTo>
                  <a:cubicBezTo>
                    <a:pt x="9935" y="8202"/>
                    <a:pt x="10025" y="7687"/>
                    <a:pt x="10126" y="7300"/>
                  </a:cubicBezTo>
                  <a:cubicBezTo>
                    <a:pt x="10227" y="6914"/>
                    <a:pt x="10339" y="6742"/>
                    <a:pt x="10463" y="6742"/>
                  </a:cubicBezTo>
                  <a:cubicBezTo>
                    <a:pt x="10671" y="6742"/>
                    <a:pt x="10828" y="7171"/>
                    <a:pt x="10940" y="8030"/>
                  </a:cubicBezTo>
                  <a:cubicBezTo>
                    <a:pt x="11053" y="8889"/>
                    <a:pt x="11109" y="10177"/>
                    <a:pt x="11109" y="11852"/>
                  </a:cubicBezTo>
                  <a:lnTo>
                    <a:pt x="11109" y="21214"/>
                  </a:lnTo>
                  <a:lnTo>
                    <a:pt x="10536" y="21214"/>
                  </a:lnTo>
                  <a:lnTo>
                    <a:pt x="10536" y="12281"/>
                  </a:lnTo>
                  <a:cubicBezTo>
                    <a:pt x="10536" y="11594"/>
                    <a:pt x="10514" y="11036"/>
                    <a:pt x="10474" y="10650"/>
                  </a:cubicBezTo>
                  <a:cubicBezTo>
                    <a:pt x="10429" y="10263"/>
                    <a:pt x="10368" y="10048"/>
                    <a:pt x="10289" y="10048"/>
                  </a:cubicBezTo>
                  <a:cubicBezTo>
                    <a:pt x="10227" y="10048"/>
                    <a:pt x="10160" y="10177"/>
                    <a:pt x="10092" y="10478"/>
                  </a:cubicBezTo>
                  <a:cubicBezTo>
                    <a:pt x="10025" y="10736"/>
                    <a:pt x="9963" y="11122"/>
                    <a:pt x="9913" y="11551"/>
                  </a:cubicBezTo>
                  <a:lnTo>
                    <a:pt x="9913" y="21256"/>
                  </a:lnTo>
                  <a:close/>
                  <a:moveTo>
                    <a:pt x="12687" y="10220"/>
                  </a:moveTo>
                  <a:lnTo>
                    <a:pt x="12215" y="10220"/>
                  </a:lnTo>
                  <a:lnTo>
                    <a:pt x="12215" y="16189"/>
                  </a:lnTo>
                  <a:cubicBezTo>
                    <a:pt x="12215" y="16833"/>
                    <a:pt x="12232" y="17306"/>
                    <a:pt x="12271" y="17563"/>
                  </a:cubicBezTo>
                  <a:cubicBezTo>
                    <a:pt x="12311" y="17821"/>
                    <a:pt x="12361" y="17950"/>
                    <a:pt x="12429" y="17950"/>
                  </a:cubicBezTo>
                  <a:cubicBezTo>
                    <a:pt x="12479" y="17950"/>
                    <a:pt x="12530" y="17907"/>
                    <a:pt x="12580" y="17821"/>
                  </a:cubicBezTo>
                  <a:cubicBezTo>
                    <a:pt x="12631" y="17735"/>
                    <a:pt x="12670" y="17649"/>
                    <a:pt x="12698" y="17478"/>
                  </a:cubicBezTo>
                  <a:lnTo>
                    <a:pt x="12783" y="20441"/>
                  </a:lnTo>
                  <a:cubicBezTo>
                    <a:pt x="12738" y="20612"/>
                    <a:pt x="12670" y="20784"/>
                    <a:pt x="12586" y="20956"/>
                  </a:cubicBezTo>
                  <a:cubicBezTo>
                    <a:pt x="12496" y="21128"/>
                    <a:pt x="12401" y="21213"/>
                    <a:pt x="12305" y="21213"/>
                  </a:cubicBezTo>
                  <a:cubicBezTo>
                    <a:pt x="12064" y="21213"/>
                    <a:pt x="11895" y="20870"/>
                    <a:pt x="11800" y="20140"/>
                  </a:cubicBezTo>
                  <a:cubicBezTo>
                    <a:pt x="11699" y="19453"/>
                    <a:pt x="11654" y="18379"/>
                    <a:pt x="11654" y="16919"/>
                  </a:cubicBezTo>
                  <a:lnTo>
                    <a:pt x="11654" y="10220"/>
                  </a:lnTo>
                  <a:lnTo>
                    <a:pt x="11362" y="10220"/>
                  </a:lnTo>
                  <a:lnTo>
                    <a:pt x="11362" y="7085"/>
                  </a:lnTo>
                  <a:lnTo>
                    <a:pt x="11654" y="7085"/>
                  </a:lnTo>
                  <a:lnTo>
                    <a:pt x="11654" y="2791"/>
                  </a:lnTo>
                  <a:lnTo>
                    <a:pt x="12221" y="2791"/>
                  </a:lnTo>
                  <a:lnTo>
                    <a:pt x="12221" y="7085"/>
                  </a:lnTo>
                  <a:lnTo>
                    <a:pt x="12693" y="7085"/>
                  </a:lnTo>
                  <a:lnTo>
                    <a:pt x="12693" y="10220"/>
                  </a:lnTo>
                  <a:close/>
                  <a:moveTo>
                    <a:pt x="13069" y="8331"/>
                  </a:moveTo>
                  <a:cubicBezTo>
                    <a:pt x="13176" y="7858"/>
                    <a:pt x="13294" y="7472"/>
                    <a:pt x="13428" y="7214"/>
                  </a:cubicBezTo>
                  <a:cubicBezTo>
                    <a:pt x="13563" y="6914"/>
                    <a:pt x="13698" y="6785"/>
                    <a:pt x="13833" y="6785"/>
                  </a:cubicBezTo>
                  <a:cubicBezTo>
                    <a:pt x="14063" y="6785"/>
                    <a:pt x="14243" y="7214"/>
                    <a:pt x="14383" y="8073"/>
                  </a:cubicBezTo>
                  <a:cubicBezTo>
                    <a:pt x="14524" y="8932"/>
                    <a:pt x="14591" y="10263"/>
                    <a:pt x="14591" y="12110"/>
                  </a:cubicBezTo>
                  <a:lnTo>
                    <a:pt x="14591" y="21299"/>
                  </a:lnTo>
                  <a:lnTo>
                    <a:pt x="14153" y="21299"/>
                  </a:lnTo>
                  <a:lnTo>
                    <a:pt x="14102" y="19882"/>
                  </a:lnTo>
                  <a:lnTo>
                    <a:pt x="14085" y="19882"/>
                  </a:lnTo>
                  <a:cubicBezTo>
                    <a:pt x="14035" y="20398"/>
                    <a:pt x="13962" y="20827"/>
                    <a:pt x="13872" y="21128"/>
                  </a:cubicBezTo>
                  <a:cubicBezTo>
                    <a:pt x="13782" y="21471"/>
                    <a:pt x="13676" y="21600"/>
                    <a:pt x="13552" y="21600"/>
                  </a:cubicBezTo>
                  <a:cubicBezTo>
                    <a:pt x="13445" y="21600"/>
                    <a:pt x="13355" y="21471"/>
                    <a:pt x="13277" y="21256"/>
                  </a:cubicBezTo>
                  <a:cubicBezTo>
                    <a:pt x="13198" y="21042"/>
                    <a:pt x="13131" y="20698"/>
                    <a:pt x="13080" y="20312"/>
                  </a:cubicBezTo>
                  <a:cubicBezTo>
                    <a:pt x="13030" y="19925"/>
                    <a:pt x="12990" y="19453"/>
                    <a:pt x="12962" y="18895"/>
                  </a:cubicBezTo>
                  <a:cubicBezTo>
                    <a:pt x="12934" y="18336"/>
                    <a:pt x="12923" y="17778"/>
                    <a:pt x="12923" y="17177"/>
                  </a:cubicBezTo>
                  <a:cubicBezTo>
                    <a:pt x="12923" y="16361"/>
                    <a:pt x="12945" y="15631"/>
                    <a:pt x="12996" y="15073"/>
                  </a:cubicBezTo>
                  <a:cubicBezTo>
                    <a:pt x="13041" y="14472"/>
                    <a:pt x="13108" y="13999"/>
                    <a:pt x="13187" y="13613"/>
                  </a:cubicBezTo>
                  <a:cubicBezTo>
                    <a:pt x="13266" y="13226"/>
                    <a:pt x="13361" y="12969"/>
                    <a:pt x="13473" y="12797"/>
                  </a:cubicBezTo>
                  <a:cubicBezTo>
                    <a:pt x="13580" y="12625"/>
                    <a:pt x="13698" y="12539"/>
                    <a:pt x="13822" y="12539"/>
                  </a:cubicBezTo>
                  <a:lnTo>
                    <a:pt x="14012" y="12539"/>
                  </a:lnTo>
                  <a:lnTo>
                    <a:pt x="14012" y="11766"/>
                  </a:lnTo>
                  <a:cubicBezTo>
                    <a:pt x="14012" y="11251"/>
                    <a:pt x="13990" y="10821"/>
                    <a:pt x="13939" y="10564"/>
                  </a:cubicBezTo>
                  <a:cubicBezTo>
                    <a:pt x="13889" y="10263"/>
                    <a:pt x="13822" y="10134"/>
                    <a:pt x="13732" y="10134"/>
                  </a:cubicBezTo>
                  <a:cubicBezTo>
                    <a:pt x="13653" y="10134"/>
                    <a:pt x="13580" y="10220"/>
                    <a:pt x="13501" y="10392"/>
                  </a:cubicBezTo>
                  <a:cubicBezTo>
                    <a:pt x="13428" y="10564"/>
                    <a:pt x="13344" y="10864"/>
                    <a:pt x="13254" y="11251"/>
                  </a:cubicBezTo>
                  <a:lnTo>
                    <a:pt x="13069" y="8331"/>
                  </a:lnTo>
                  <a:close/>
                  <a:moveTo>
                    <a:pt x="14024" y="15116"/>
                  </a:moveTo>
                  <a:lnTo>
                    <a:pt x="13895" y="15159"/>
                  </a:lnTo>
                  <a:cubicBezTo>
                    <a:pt x="13822" y="15159"/>
                    <a:pt x="13760" y="15245"/>
                    <a:pt x="13715" y="15330"/>
                  </a:cubicBezTo>
                  <a:cubicBezTo>
                    <a:pt x="13664" y="15416"/>
                    <a:pt x="13625" y="15545"/>
                    <a:pt x="13597" y="15717"/>
                  </a:cubicBezTo>
                  <a:cubicBezTo>
                    <a:pt x="13569" y="15846"/>
                    <a:pt x="13546" y="16060"/>
                    <a:pt x="13535" y="16232"/>
                  </a:cubicBezTo>
                  <a:cubicBezTo>
                    <a:pt x="13524" y="16447"/>
                    <a:pt x="13518" y="16662"/>
                    <a:pt x="13518" y="16876"/>
                  </a:cubicBezTo>
                  <a:cubicBezTo>
                    <a:pt x="13518" y="17478"/>
                    <a:pt x="13541" y="17907"/>
                    <a:pt x="13591" y="18122"/>
                  </a:cubicBezTo>
                  <a:cubicBezTo>
                    <a:pt x="13636" y="18336"/>
                    <a:pt x="13692" y="18465"/>
                    <a:pt x="13754" y="18465"/>
                  </a:cubicBezTo>
                  <a:cubicBezTo>
                    <a:pt x="13816" y="18465"/>
                    <a:pt x="13872" y="18336"/>
                    <a:pt x="13923" y="18036"/>
                  </a:cubicBezTo>
                  <a:cubicBezTo>
                    <a:pt x="13973" y="17778"/>
                    <a:pt x="14007" y="17478"/>
                    <a:pt x="14029" y="17134"/>
                  </a:cubicBezTo>
                  <a:lnTo>
                    <a:pt x="14029" y="15116"/>
                  </a:lnTo>
                  <a:close/>
                  <a:moveTo>
                    <a:pt x="16192" y="10220"/>
                  </a:moveTo>
                  <a:lnTo>
                    <a:pt x="15720" y="10220"/>
                  </a:lnTo>
                  <a:lnTo>
                    <a:pt x="15720" y="16189"/>
                  </a:lnTo>
                  <a:cubicBezTo>
                    <a:pt x="15720" y="16833"/>
                    <a:pt x="15737" y="17306"/>
                    <a:pt x="15776" y="17563"/>
                  </a:cubicBezTo>
                  <a:cubicBezTo>
                    <a:pt x="15815" y="17821"/>
                    <a:pt x="15866" y="17950"/>
                    <a:pt x="15933" y="17950"/>
                  </a:cubicBezTo>
                  <a:cubicBezTo>
                    <a:pt x="15984" y="17950"/>
                    <a:pt x="16034" y="17907"/>
                    <a:pt x="16085" y="17821"/>
                  </a:cubicBezTo>
                  <a:cubicBezTo>
                    <a:pt x="16135" y="17735"/>
                    <a:pt x="16175" y="17649"/>
                    <a:pt x="16203" y="17478"/>
                  </a:cubicBezTo>
                  <a:lnTo>
                    <a:pt x="16287" y="20441"/>
                  </a:lnTo>
                  <a:cubicBezTo>
                    <a:pt x="16242" y="20612"/>
                    <a:pt x="16175" y="20784"/>
                    <a:pt x="16090" y="20956"/>
                  </a:cubicBezTo>
                  <a:cubicBezTo>
                    <a:pt x="16001" y="21128"/>
                    <a:pt x="15905" y="21213"/>
                    <a:pt x="15810" y="21213"/>
                  </a:cubicBezTo>
                  <a:cubicBezTo>
                    <a:pt x="15568" y="21213"/>
                    <a:pt x="15400" y="20870"/>
                    <a:pt x="15304" y="20140"/>
                  </a:cubicBezTo>
                  <a:cubicBezTo>
                    <a:pt x="15203" y="19453"/>
                    <a:pt x="15158" y="18379"/>
                    <a:pt x="15158" y="16919"/>
                  </a:cubicBezTo>
                  <a:lnTo>
                    <a:pt x="15158" y="10220"/>
                  </a:lnTo>
                  <a:lnTo>
                    <a:pt x="14866" y="10220"/>
                  </a:lnTo>
                  <a:lnTo>
                    <a:pt x="14866" y="7085"/>
                  </a:lnTo>
                  <a:lnTo>
                    <a:pt x="15158" y="7085"/>
                  </a:lnTo>
                  <a:lnTo>
                    <a:pt x="15158" y="2791"/>
                  </a:lnTo>
                  <a:lnTo>
                    <a:pt x="15725" y="2791"/>
                  </a:lnTo>
                  <a:lnTo>
                    <a:pt x="15725" y="7085"/>
                  </a:lnTo>
                  <a:lnTo>
                    <a:pt x="16197" y="7085"/>
                  </a:lnTo>
                  <a:lnTo>
                    <a:pt x="16197" y="10220"/>
                  </a:lnTo>
                  <a:close/>
                  <a:moveTo>
                    <a:pt x="16871" y="4294"/>
                  </a:moveTo>
                  <a:cubicBezTo>
                    <a:pt x="16776" y="4294"/>
                    <a:pt x="16697" y="4080"/>
                    <a:pt x="16646" y="3650"/>
                  </a:cubicBezTo>
                  <a:cubicBezTo>
                    <a:pt x="16596" y="3221"/>
                    <a:pt x="16568" y="2705"/>
                    <a:pt x="16568" y="2147"/>
                  </a:cubicBezTo>
                  <a:cubicBezTo>
                    <a:pt x="16568" y="1546"/>
                    <a:pt x="16596" y="1031"/>
                    <a:pt x="16646" y="644"/>
                  </a:cubicBezTo>
                  <a:cubicBezTo>
                    <a:pt x="16697" y="215"/>
                    <a:pt x="16776" y="0"/>
                    <a:pt x="16866" y="0"/>
                  </a:cubicBezTo>
                  <a:cubicBezTo>
                    <a:pt x="16961" y="0"/>
                    <a:pt x="17034" y="215"/>
                    <a:pt x="17085" y="601"/>
                  </a:cubicBezTo>
                  <a:cubicBezTo>
                    <a:pt x="17135" y="1031"/>
                    <a:pt x="17163" y="1546"/>
                    <a:pt x="17163" y="2147"/>
                  </a:cubicBezTo>
                  <a:cubicBezTo>
                    <a:pt x="17163" y="2748"/>
                    <a:pt x="17135" y="3264"/>
                    <a:pt x="17085" y="3693"/>
                  </a:cubicBezTo>
                  <a:cubicBezTo>
                    <a:pt x="17045" y="4122"/>
                    <a:pt x="16972" y="4294"/>
                    <a:pt x="16871" y="4294"/>
                  </a:cubicBezTo>
                  <a:close/>
                  <a:moveTo>
                    <a:pt x="16585" y="21256"/>
                  </a:moveTo>
                  <a:lnTo>
                    <a:pt x="16585" y="7085"/>
                  </a:lnTo>
                  <a:lnTo>
                    <a:pt x="17158" y="7085"/>
                  </a:lnTo>
                  <a:lnTo>
                    <a:pt x="17158" y="21256"/>
                  </a:lnTo>
                  <a:lnTo>
                    <a:pt x="16585" y="21256"/>
                  </a:lnTo>
                  <a:close/>
                  <a:moveTo>
                    <a:pt x="19477" y="14085"/>
                  </a:moveTo>
                  <a:cubicBezTo>
                    <a:pt x="19477" y="15245"/>
                    <a:pt x="19455" y="16275"/>
                    <a:pt x="19404" y="17220"/>
                  </a:cubicBezTo>
                  <a:cubicBezTo>
                    <a:pt x="19354" y="18165"/>
                    <a:pt x="19286" y="18938"/>
                    <a:pt x="19196" y="19582"/>
                  </a:cubicBezTo>
                  <a:cubicBezTo>
                    <a:pt x="19106" y="20226"/>
                    <a:pt x="19005" y="20741"/>
                    <a:pt x="18887" y="21085"/>
                  </a:cubicBezTo>
                  <a:cubicBezTo>
                    <a:pt x="18769" y="21428"/>
                    <a:pt x="18640" y="21600"/>
                    <a:pt x="18505" y="21600"/>
                  </a:cubicBezTo>
                  <a:cubicBezTo>
                    <a:pt x="18371" y="21600"/>
                    <a:pt x="18241" y="21428"/>
                    <a:pt x="18124" y="21128"/>
                  </a:cubicBezTo>
                  <a:cubicBezTo>
                    <a:pt x="18006" y="20784"/>
                    <a:pt x="17905" y="20355"/>
                    <a:pt x="17820" y="19711"/>
                  </a:cubicBezTo>
                  <a:cubicBezTo>
                    <a:pt x="17736" y="19109"/>
                    <a:pt x="17669" y="18336"/>
                    <a:pt x="17618" y="17435"/>
                  </a:cubicBezTo>
                  <a:cubicBezTo>
                    <a:pt x="17568" y="16533"/>
                    <a:pt x="17545" y="15502"/>
                    <a:pt x="17545" y="14386"/>
                  </a:cubicBezTo>
                  <a:cubicBezTo>
                    <a:pt x="17545" y="13183"/>
                    <a:pt x="17568" y="12110"/>
                    <a:pt x="17618" y="11165"/>
                  </a:cubicBezTo>
                  <a:cubicBezTo>
                    <a:pt x="17669" y="10220"/>
                    <a:pt x="17736" y="9404"/>
                    <a:pt x="17826" y="8760"/>
                  </a:cubicBezTo>
                  <a:cubicBezTo>
                    <a:pt x="17916" y="8116"/>
                    <a:pt x="18017" y="7601"/>
                    <a:pt x="18135" y="7257"/>
                  </a:cubicBezTo>
                  <a:cubicBezTo>
                    <a:pt x="18253" y="6914"/>
                    <a:pt x="18382" y="6742"/>
                    <a:pt x="18517" y="6742"/>
                  </a:cubicBezTo>
                  <a:cubicBezTo>
                    <a:pt x="18651" y="6742"/>
                    <a:pt x="18781" y="6914"/>
                    <a:pt x="18899" y="7214"/>
                  </a:cubicBezTo>
                  <a:cubicBezTo>
                    <a:pt x="19017" y="7515"/>
                    <a:pt x="19118" y="7987"/>
                    <a:pt x="19202" y="8631"/>
                  </a:cubicBezTo>
                  <a:cubicBezTo>
                    <a:pt x="19286" y="9233"/>
                    <a:pt x="19354" y="10006"/>
                    <a:pt x="19404" y="10907"/>
                  </a:cubicBezTo>
                  <a:cubicBezTo>
                    <a:pt x="19455" y="11809"/>
                    <a:pt x="19477" y="12883"/>
                    <a:pt x="19477" y="14085"/>
                  </a:cubicBezTo>
                  <a:close/>
                  <a:moveTo>
                    <a:pt x="18893" y="14214"/>
                  </a:moveTo>
                  <a:cubicBezTo>
                    <a:pt x="18893" y="13441"/>
                    <a:pt x="18882" y="12797"/>
                    <a:pt x="18865" y="12239"/>
                  </a:cubicBezTo>
                  <a:cubicBezTo>
                    <a:pt x="18842" y="11680"/>
                    <a:pt x="18814" y="11251"/>
                    <a:pt x="18781" y="10907"/>
                  </a:cubicBezTo>
                  <a:cubicBezTo>
                    <a:pt x="18747" y="10564"/>
                    <a:pt x="18702" y="10306"/>
                    <a:pt x="18657" y="10134"/>
                  </a:cubicBezTo>
                  <a:cubicBezTo>
                    <a:pt x="18612" y="9963"/>
                    <a:pt x="18562" y="9920"/>
                    <a:pt x="18517" y="9920"/>
                  </a:cubicBezTo>
                  <a:cubicBezTo>
                    <a:pt x="18466" y="9920"/>
                    <a:pt x="18421" y="10006"/>
                    <a:pt x="18376" y="10134"/>
                  </a:cubicBezTo>
                  <a:cubicBezTo>
                    <a:pt x="18331" y="10263"/>
                    <a:pt x="18292" y="10521"/>
                    <a:pt x="18258" y="10821"/>
                  </a:cubicBezTo>
                  <a:cubicBezTo>
                    <a:pt x="18225" y="11165"/>
                    <a:pt x="18197" y="11594"/>
                    <a:pt x="18174" y="12153"/>
                  </a:cubicBezTo>
                  <a:cubicBezTo>
                    <a:pt x="18152" y="12711"/>
                    <a:pt x="18146" y="13355"/>
                    <a:pt x="18146" y="14214"/>
                  </a:cubicBezTo>
                  <a:cubicBezTo>
                    <a:pt x="18146" y="15631"/>
                    <a:pt x="18185" y="16705"/>
                    <a:pt x="18264" y="17349"/>
                  </a:cubicBezTo>
                  <a:cubicBezTo>
                    <a:pt x="18343" y="18036"/>
                    <a:pt x="18432" y="18336"/>
                    <a:pt x="18528" y="18336"/>
                  </a:cubicBezTo>
                  <a:cubicBezTo>
                    <a:pt x="18578" y="18336"/>
                    <a:pt x="18623" y="18250"/>
                    <a:pt x="18668" y="18122"/>
                  </a:cubicBezTo>
                  <a:cubicBezTo>
                    <a:pt x="18713" y="17993"/>
                    <a:pt x="18753" y="17735"/>
                    <a:pt x="18786" y="17435"/>
                  </a:cubicBezTo>
                  <a:cubicBezTo>
                    <a:pt x="18820" y="17091"/>
                    <a:pt x="18848" y="16662"/>
                    <a:pt x="18871" y="16146"/>
                  </a:cubicBezTo>
                  <a:cubicBezTo>
                    <a:pt x="18882" y="15631"/>
                    <a:pt x="18893" y="14987"/>
                    <a:pt x="18893" y="14214"/>
                  </a:cubicBezTo>
                  <a:close/>
                  <a:moveTo>
                    <a:pt x="20404" y="21256"/>
                  </a:moveTo>
                  <a:lnTo>
                    <a:pt x="19831" y="21256"/>
                  </a:lnTo>
                  <a:lnTo>
                    <a:pt x="19831" y="7085"/>
                  </a:lnTo>
                  <a:lnTo>
                    <a:pt x="20275" y="7085"/>
                  </a:lnTo>
                  <a:lnTo>
                    <a:pt x="20342" y="8846"/>
                  </a:lnTo>
                  <a:cubicBezTo>
                    <a:pt x="20426" y="8202"/>
                    <a:pt x="20516" y="7687"/>
                    <a:pt x="20617" y="7300"/>
                  </a:cubicBezTo>
                  <a:cubicBezTo>
                    <a:pt x="20718" y="6914"/>
                    <a:pt x="20831" y="6742"/>
                    <a:pt x="20954" y="6742"/>
                  </a:cubicBezTo>
                  <a:cubicBezTo>
                    <a:pt x="21162" y="6742"/>
                    <a:pt x="21319" y="7171"/>
                    <a:pt x="21432" y="8030"/>
                  </a:cubicBezTo>
                  <a:cubicBezTo>
                    <a:pt x="21544" y="8889"/>
                    <a:pt x="21600" y="10177"/>
                    <a:pt x="21600" y="11852"/>
                  </a:cubicBezTo>
                  <a:lnTo>
                    <a:pt x="21600" y="21214"/>
                  </a:lnTo>
                  <a:lnTo>
                    <a:pt x="21027" y="21214"/>
                  </a:lnTo>
                  <a:lnTo>
                    <a:pt x="21027" y="12281"/>
                  </a:lnTo>
                  <a:cubicBezTo>
                    <a:pt x="21027" y="11594"/>
                    <a:pt x="21005" y="11036"/>
                    <a:pt x="20965" y="10650"/>
                  </a:cubicBezTo>
                  <a:cubicBezTo>
                    <a:pt x="20920" y="10263"/>
                    <a:pt x="20859" y="10048"/>
                    <a:pt x="20780" y="10048"/>
                  </a:cubicBezTo>
                  <a:cubicBezTo>
                    <a:pt x="20718" y="10048"/>
                    <a:pt x="20651" y="10177"/>
                    <a:pt x="20583" y="10478"/>
                  </a:cubicBezTo>
                  <a:cubicBezTo>
                    <a:pt x="20516" y="10736"/>
                    <a:pt x="20454" y="11122"/>
                    <a:pt x="20404" y="11551"/>
                  </a:cubicBezTo>
                  <a:lnTo>
                    <a:pt x="20404" y="21256"/>
                  </a:lnTo>
                  <a:close/>
                </a:path>
              </a:pathLst>
            </a:custGeom>
            <a:solidFill>
              <a:srgbClr val="FFFFFF"/>
            </a:solidFill>
            <a:ln w="12700">
              <a:miter lim="400000"/>
            </a:ln>
          </p:spPr>
          <p:txBody>
            <a:bodyPr lIns="38100" tIns="38100" rIns="38100" bIns="38100" anchor="ctr"/>
            <a:lstStyle/>
            <a:p>
              <a:pPr>
                <a:defRPr sz="3000">
                  <a:solidFill>
                    <a:srgbClr val="FFFFFF"/>
                  </a:solidFill>
                </a:defRPr>
              </a:pPr>
              <a:endParaRPr/>
            </a:p>
          </p:txBody>
        </p:sp>
        <p:sp>
          <p:nvSpPr>
            <p:cNvPr id="4" name="Shape">
              <a:extLst>
                <a:ext uri="{FF2B5EF4-FFF2-40B4-BE49-F238E27FC236}">
                  <a16:creationId xmlns:a16="http://schemas.microsoft.com/office/drawing/2014/main" id="{8520326D-AFDD-5C2F-4A54-B8E06FCD7D7B}"/>
                </a:ext>
              </a:extLst>
            </p:cNvPr>
            <p:cNvSpPr/>
            <p:nvPr userDrawn="1"/>
          </p:nvSpPr>
          <p:spPr>
            <a:xfrm>
              <a:off x="5032172" y="1021854"/>
              <a:ext cx="1051185" cy="549583"/>
            </a:xfrm>
            <a:custGeom>
              <a:avLst/>
              <a:gdLst/>
              <a:ahLst/>
              <a:cxnLst>
                <a:cxn ang="0">
                  <a:pos x="wd2" y="hd2"/>
                </a:cxn>
                <a:cxn ang="5400000">
                  <a:pos x="wd2" y="hd2"/>
                </a:cxn>
                <a:cxn ang="10800000">
                  <a:pos x="wd2" y="hd2"/>
                </a:cxn>
                <a:cxn ang="16200000">
                  <a:pos x="wd2" y="hd2"/>
                </a:cxn>
              </a:cxnLst>
              <a:rect l="0" t="0" r="r" b="b"/>
              <a:pathLst>
                <a:path w="21600" h="21600" extrusionOk="0">
                  <a:moveTo>
                    <a:pt x="15954" y="0"/>
                  </a:moveTo>
                  <a:cubicBezTo>
                    <a:pt x="13287" y="0"/>
                    <a:pt x="11002" y="3514"/>
                    <a:pt x="10441" y="8443"/>
                  </a:cubicBezTo>
                  <a:cubicBezTo>
                    <a:pt x="9052" y="8229"/>
                    <a:pt x="6050" y="7757"/>
                    <a:pt x="5198" y="7671"/>
                  </a:cubicBezTo>
                  <a:cubicBezTo>
                    <a:pt x="5154" y="7671"/>
                    <a:pt x="5109" y="7671"/>
                    <a:pt x="5041" y="7671"/>
                  </a:cubicBezTo>
                  <a:cubicBezTo>
                    <a:pt x="4638" y="7671"/>
                    <a:pt x="4280" y="7886"/>
                    <a:pt x="4033" y="8357"/>
                  </a:cubicBezTo>
                  <a:cubicBezTo>
                    <a:pt x="3563" y="9214"/>
                    <a:pt x="3563" y="10457"/>
                    <a:pt x="3563" y="10843"/>
                  </a:cubicBezTo>
                  <a:cubicBezTo>
                    <a:pt x="3563" y="11271"/>
                    <a:pt x="3563" y="12514"/>
                    <a:pt x="4033" y="13329"/>
                  </a:cubicBezTo>
                  <a:cubicBezTo>
                    <a:pt x="4280" y="13800"/>
                    <a:pt x="4638" y="14014"/>
                    <a:pt x="5041" y="14014"/>
                  </a:cubicBezTo>
                  <a:cubicBezTo>
                    <a:pt x="5086" y="14014"/>
                    <a:pt x="5131" y="14014"/>
                    <a:pt x="5198" y="14014"/>
                  </a:cubicBezTo>
                  <a:cubicBezTo>
                    <a:pt x="5803" y="13929"/>
                    <a:pt x="7417" y="13714"/>
                    <a:pt x="8313" y="13543"/>
                  </a:cubicBezTo>
                  <a:lnTo>
                    <a:pt x="9657" y="13329"/>
                  </a:lnTo>
                  <a:cubicBezTo>
                    <a:pt x="9971" y="13286"/>
                    <a:pt x="10262" y="13243"/>
                    <a:pt x="10464" y="13200"/>
                  </a:cubicBezTo>
                  <a:cubicBezTo>
                    <a:pt x="11046" y="18043"/>
                    <a:pt x="13332" y="21557"/>
                    <a:pt x="15954" y="21557"/>
                  </a:cubicBezTo>
                  <a:cubicBezTo>
                    <a:pt x="19068" y="21557"/>
                    <a:pt x="21600" y="16714"/>
                    <a:pt x="21600" y="10757"/>
                  </a:cubicBezTo>
                  <a:cubicBezTo>
                    <a:pt x="21600" y="4843"/>
                    <a:pt x="19068" y="0"/>
                    <a:pt x="15954" y="0"/>
                  </a:cubicBezTo>
                  <a:close/>
                  <a:moveTo>
                    <a:pt x="15954" y="17229"/>
                  </a:moveTo>
                  <a:cubicBezTo>
                    <a:pt x="14094" y="17229"/>
                    <a:pt x="12593" y="14357"/>
                    <a:pt x="12593" y="10800"/>
                  </a:cubicBezTo>
                  <a:cubicBezTo>
                    <a:pt x="12593" y="7243"/>
                    <a:pt x="14094" y="4371"/>
                    <a:pt x="15954" y="4371"/>
                  </a:cubicBezTo>
                  <a:cubicBezTo>
                    <a:pt x="17813" y="4371"/>
                    <a:pt x="19315" y="7243"/>
                    <a:pt x="19315" y="10800"/>
                  </a:cubicBezTo>
                  <a:cubicBezTo>
                    <a:pt x="19315" y="14357"/>
                    <a:pt x="17813" y="17229"/>
                    <a:pt x="15954" y="17229"/>
                  </a:cubicBezTo>
                  <a:close/>
                  <a:moveTo>
                    <a:pt x="9007" y="15514"/>
                  </a:moveTo>
                  <a:lnTo>
                    <a:pt x="9007" y="20014"/>
                  </a:lnTo>
                  <a:cubicBezTo>
                    <a:pt x="8627" y="20443"/>
                    <a:pt x="8134" y="20786"/>
                    <a:pt x="7506" y="21129"/>
                  </a:cubicBezTo>
                  <a:cubicBezTo>
                    <a:pt x="6879" y="21429"/>
                    <a:pt x="6207" y="21600"/>
                    <a:pt x="5467" y="21600"/>
                  </a:cubicBezTo>
                  <a:cubicBezTo>
                    <a:pt x="4324" y="21600"/>
                    <a:pt x="3339" y="21171"/>
                    <a:pt x="2532" y="20271"/>
                  </a:cubicBezTo>
                  <a:cubicBezTo>
                    <a:pt x="1725" y="19371"/>
                    <a:pt x="1098" y="18129"/>
                    <a:pt x="650" y="16500"/>
                  </a:cubicBezTo>
                  <a:cubicBezTo>
                    <a:pt x="224" y="14871"/>
                    <a:pt x="0" y="12986"/>
                    <a:pt x="0" y="10800"/>
                  </a:cubicBezTo>
                  <a:cubicBezTo>
                    <a:pt x="0" y="8657"/>
                    <a:pt x="246" y="6729"/>
                    <a:pt x="717" y="5143"/>
                  </a:cubicBezTo>
                  <a:cubicBezTo>
                    <a:pt x="1210" y="3514"/>
                    <a:pt x="1860" y="2271"/>
                    <a:pt x="2711" y="1371"/>
                  </a:cubicBezTo>
                  <a:cubicBezTo>
                    <a:pt x="3563" y="471"/>
                    <a:pt x="4549" y="43"/>
                    <a:pt x="5646" y="43"/>
                  </a:cubicBezTo>
                  <a:cubicBezTo>
                    <a:pt x="6229" y="43"/>
                    <a:pt x="6767" y="171"/>
                    <a:pt x="7282" y="386"/>
                  </a:cubicBezTo>
                  <a:cubicBezTo>
                    <a:pt x="7798" y="600"/>
                    <a:pt x="8246" y="900"/>
                    <a:pt x="8627" y="1243"/>
                  </a:cubicBezTo>
                  <a:lnTo>
                    <a:pt x="8402" y="4843"/>
                  </a:lnTo>
                  <a:cubicBezTo>
                    <a:pt x="8022" y="4500"/>
                    <a:pt x="7596" y="4200"/>
                    <a:pt x="7125" y="3986"/>
                  </a:cubicBezTo>
                  <a:cubicBezTo>
                    <a:pt x="6655" y="3771"/>
                    <a:pt x="6162" y="3643"/>
                    <a:pt x="5624" y="3643"/>
                  </a:cubicBezTo>
                  <a:cubicBezTo>
                    <a:pt x="4817" y="3643"/>
                    <a:pt x="4168" y="3943"/>
                    <a:pt x="3630" y="4586"/>
                  </a:cubicBezTo>
                  <a:cubicBezTo>
                    <a:pt x="3115" y="5186"/>
                    <a:pt x="2734" y="6043"/>
                    <a:pt x="2487" y="7114"/>
                  </a:cubicBezTo>
                  <a:cubicBezTo>
                    <a:pt x="2241" y="8186"/>
                    <a:pt x="2106" y="9386"/>
                    <a:pt x="2106" y="10714"/>
                  </a:cubicBezTo>
                  <a:cubicBezTo>
                    <a:pt x="2106" y="12129"/>
                    <a:pt x="2241" y="13371"/>
                    <a:pt x="2487" y="14443"/>
                  </a:cubicBezTo>
                  <a:cubicBezTo>
                    <a:pt x="2734" y="15514"/>
                    <a:pt x="3115" y="16371"/>
                    <a:pt x="3607" y="17014"/>
                  </a:cubicBezTo>
                  <a:cubicBezTo>
                    <a:pt x="4100" y="17614"/>
                    <a:pt x="4728" y="17957"/>
                    <a:pt x="5490" y="17957"/>
                  </a:cubicBezTo>
                  <a:cubicBezTo>
                    <a:pt x="5714" y="17957"/>
                    <a:pt x="5960" y="17914"/>
                    <a:pt x="6207" y="17871"/>
                  </a:cubicBezTo>
                  <a:cubicBezTo>
                    <a:pt x="6453" y="17829"/>
                    <a:pt x="6722" y="17743"/>
                    <a:pt x="6968" y="17614"/>
                  </a:cubicBezTo>
                  <a:lnTo>
                    <a:pt x="6968" y="15814"/>
                  </a:lnTo>
                  <a:cubicBezTo>
                    <a:pt x="7439" y="15729"/>
                    <a:pt x="7887" y="15686"/>
                    <a:pt x="8246" y="15643"/>
                  </a:cubicBezTo>
                  <a:lnTo>
                    <a:pt x="9007" y="15514"/>
                  </a:lnTo>
                  <a:close/>
                </a:path>
              </a:pathLst>
            </a:custGeom>
            <a:solidFill>
              <a:srgbClr val="008C58"/>
            </a:solidFill>
            <a:ln w="12700">
              <a:miter lim="400000"/>
            </a:ln>
          </p:spPr>
          <p:txBody>
            <a:bodyPr lIns="38100" tIns="38100" rIns="38100" bIns="38100" anchor="ctr"/>
            <a:lstStyle/>
            <a:p>
              <a:pPr>
                <a:defRPr sz="3000">
                  <a:solidFill>
                    <a:srgbClr val="FFFFFF"/>
                  </a:solidFill>
                </a:defRPr>
              </a:pPr>
              <a:endParaRPr dirty="0"/>
            </a:p>
          </p:txBody>
        </p:sp>
      </p:grpSp>
      <p:sp>
        <p:nvSpPr>
          <p:cNvPr id="7" name="Shape">
            <a:extLst>
              <a:ext uri="{FF2B5EF4-FFF2-40B4-BE49-F238E27FC236}">
                <a16:creationId xmlns:a16="http://schemas.microsoft.com/office/drawing/2014/main" id="{85FE9508-C2FE-4A5C-8191-E7D6ADA8BF3D}"/>
              </a:ext>
            </a:extLst>
          </p:cNvPr>
          <p:cNvSpPr/>
          <p:nvPr userDrawn="1"/>
        </p:nvSpPr>
        <p:spPr>
          <a:xfrm>
            <a:off x="2105953" y="640199"/>
            <a:ext cx="226449" cy="195222"/>
          </a:xfrm>
          <a:custGeom>
            <a:avLst/>
            <a:gdLst/>
            <a:ahLst/>
            <a:cxnLst>
              <a:cxn ang="0">
                <a:pos x="wd2" y="hd2"/>
              </a:cxn>
              <a:cxn ang="5400000">
                <a:pos x="wd2" y="hd2"/>
              </a:cxn>
              <a:cxn ang="10800000">
                <a:pos x="wd2" y="hd2"/>
              </a:cxn>
              <a:cxn ang="16200000">
                <a:pos x="wd2" y="hd2"/>
              </a:cxn>
            </a:cxnLst>
            <a:rect l="0" t="0" r="r" b="b"/>
            <a:pathLst>
              <a:path w="20767" h="20569" extrusionOk="0">
                <a:moveTo>
                  <a:pt x="1276" y="2502"/>
                </a:moveTo>
                <a:cubicBezTo>
                  <a:pt x="3176" y="-371"/>
                  <a:pt x="6676" y="-945"/>
                  <a:pt x="8976" y="1698"/>
                </a:cubicBezTo>
                <a:cubicBezTo>
                  <a:pt x="9476" y="2272"/>
                  <a:pt x="9876" y="2961"/>
                  <a:pt x="10376" y="3651"/>
                </a:cubicBezTo>
                <a:cubicBezTo>
                  <a:pt x="10876" y="2961"/>
                  <a:pt x="11276" y="2272"/>
                  <a:pt x="11776" y="1698"/>
                </a:cubicBezTo>
                <a:cubicBezTo>
                  <a:pt x="14076" y="-945"/>
                  <a:pt x="17676" y="-371"/>
                  <a:pt x="19476" y="2502"/>
                </a:cubicBezTo>
                <a:cubicBezTo>
                  <a:pt x="21176" y="5144"/>
                  <a:pt x="21076" y="7902"/>
                  <a:pt x="19876" y="10659"/>
                </a:cubicBezTo>
                <a:cubicBezTo>
                  <a:pt x="18676" y="13302"/>
                  <a:pt x="16976" y="15485"/>
                  <a:pt x="14976" y="17323"/>
                </a:cubicBezTo>
                <a:cubicBezTo>
                  <a:pt x="13876" y="18357"/>
                  <a:pt x="12376" y="19391"/>
                  <a:pt x="11076" y="20310"/>
                </a:cubicBezTo>
                <a:cubicBezTo>
                  <a:pt x="10676" y="20655"/>
                  <a:pt x="10176" y="20655"/>
                  <a:pt x="9776" y="20310"/>
                </a:cubicBezTo>
                <a:cubicBezTo>
                  <a:pt x="8476" y="19391"/>
                  <a:pt x="6976" y="18357"/>
                  <a:pt x="5876" y="17323"/>
                </a:cubicBezTo>
                <a:cubicBezTo>
                  <a:pt x="3876" y="15485"/>
                  <a:pt x="2176" y="13417"/>
                  <a:pt x="976" y="10659"/>
                </a:cubicBezTo>
                <a:cubicBezTo>
                  <a:pt x="-324" y="7902"/>
                  <a:pt x="-424" y="5144"/>
                  <a:pt x="1276" y="2502"/>
                </a:cubicBezTo>
                <a:close/>
              </a:path>
            </a:pathLst>
          </a:custGeom>
          <a:solidFill>
            <a:srgbClr val="008C58"/>
          </a:solidFill>
          <a:ln w="12700">
            <a:miter lim="400000"/>
          </a:ln>
        </p:spPr>
        <p:txBody>
          <a:bodyPr lIns="38100" tIns="38100" rIns="38100" bIns="38100" anchor="ctr"/>
          <a:lstStyle/>
          <a:p>
            <a:pPr>
              <a:defRPr sz="3000">
                <a:solidFill>
                  <a:srgbClr val="FFFFFF"/>
                </a:solidFill>
              </a:defRPr>
            </a:pPr>
            <a:endParaRPr/>
          </a:p>
        </p:txBody>
      </p:sp>
      <p:sp>
        <p:nvSpPr>
          <p:cNvPr id="11" name="Shape">
            <a:extLst>
              <a:ext uri="{FF2B5EF4-FFF2-40B4-BE49-F238E27FC236}">
                <a16:creationId xmlns:a16="http://schemas.microsoft.com/office/drawing/2014/main" id="{86E72AED-CA63-0A16-F72B-0AA6AABB2A20}"/>
              </a:ext>
            </a:extLst>
          </p:cNvPr>
          <p:cNvSpPr/>
          <p:nvPr userDrawn="1"/>
        </p:nvSpPr>
        <p:spPr>
          <a:xfrm>
            <a:off x="7387520" y="3289969"/>
            <a:ext cx="4804480" cy="2927831"/>
          </a:xfrm>
          <a:custGeom>
            <a:avLst/>
            <a:gdLst/>
            <a:ahLst/>
            <a:cxnLst>
              <a:cxn ang="0">
                <a:pos x="wd2" y="hd2"/>
              </a:cxn>
              <a:cxn ang="5400000">
                <a:pos x="wd2" y="hd2"/>
              </a:cxn>
              <a:cxn ang="10800000">
                <a:pos x="wd2" y="hd2"/>
              </a:cxn>
              <a:cxn ang="16200000">
                <a:pos x="wd2" y="hd2"/>
              </a:cxn>
            </a:cxnLst>
            <a:rect l="0" t="0" r="r" b="b"/>
            <a:pathLst>
              <a:path w="21600" h="21600" extrusionOk="0">
                <a:moveTo>
                  <a:pt x="18585" y="0"/>
                </a:moveTo>
                <a:cubicBezTo>
                  <a:pt x="19673" y="0"/>
                  <a:pt x="20698" y="434"/>
                  <a:pt x="21600" y="1199"/>
                </a:cubicBezTo>
                <a:lnTo>
                  <a:pt x="21600" y="6677"/>
                </a:lnTo>
                <a:cubicBezTo>
                  <a:pt x="20879" y="5261"/>
                  <a:pt x="19796" y="4352"/>
                  <a:pt x="18585" y="4352"/>
                </a:cubicBezTo>
                <a:cubicBezTo>
                  <a:pt x="16418" y="4352"/>
                  <a:pt x="14658" y="7240"/>
                  <a:pt x="14658" y="10796"/>
                </a:cubicBezTo>
                <a:cubicBezTo>
                  <a:pt x="14658" y="14344"/>
                  <a:pt x="16418" y="17240"/>
                  <a:pt x="18585" y="17240"/>
                </a:cubicBezTo>
                <a:cubicBezTo>
                  <a:pt x="19796" y="17240"/>
                  <a:pt x="20879" y="16339"/>
                  <a:pt x="21600" y="14915"/>
                </a:cubicBezTo>
                <a:lnTo>
                  <a:pt x="21600" y="20393"/>
                </a:lnTo>
                <a:cubicBezTo>
                  <a:pt x="20698" y="21158"/>
                  <a:pt x="19668" y="21592"/>
                  <a:pt x="18585" y="21592"/>
                </a:cubicBezTo>
                <a:cubicBezTo>
                  <a:pt x="15511" y="21592"/>
                  <a:pt x="12864" y="18109"/>
                  <a:pt x="12178" y="13250"/>
                </a:cubicBezTo>
                <a:cubicBezTo>
                  <a:pt x="11932" y="13282"/>
                  <a:pt x="11609" y="13322"/>
                  <a:pt x="11236" y="13370"/>
                </a:cubicBezTo>
                <a:lnTo>
                  <a:pt x="9677" y="13571"/>
                </a:lnTo>
                <a:cubicBezTo>
                  <a:pt x="8628" y="13708"/>
                  <a:pt x="6760" y="13949"/>
                  <a:pt x="6050" y="14030"/>
                </a:cubicBezTo>
                <a:cubicBezTo>
                  <a:pt x="5991" y="14038"/>
                  <a:pt x="5932" y="14038"/>
                  <a:pt x="5873" y="14038"/>
                </a:cubicBezTo>
                <a:cubicBezTo>
                  <a:pt x="5393" y="14038"/>
                  <a:pt x="4996" y="13805"/>
                  <a:pt x="4697" y="13346"/>
                </a:cubicBezTo>
                <a:cubicBezTo>
                  <a:pt x="4152" y="12509"/>
                  <a:pt x="4152" y="11263"/>
                  <a:pt x="4152" y="10852"/>
                </a:cubicBezTo>
                <a:cubicBezTo>
                  <a:pt x="4152" y="10442"/>
                  <a:pt x="4152" y="9195"/>
                  <a:pt x="4697" y="8350"/>
                </a:cubicBezTo>
                <a:cubicBezTo>
                  <a:pt x="4996" y="7892"/>
                  <a:pt x="5393" y="7659"/>
                  <a:pt x="5873" y="7659"/>
                </a:cubicBezTo>
                <a:cubicBezTo>
                  <a:pt x="5927" y="7659"/>
                  <a:pt x="5986" y="7659"/>
                  <a:pt x="6045" y="7667"/>
                </a:cubicBezTo>
                <a:cubicBezTo>
                  <a:pt x="7045" y="7779"/>
                  <a:pt x="10550" y="8238"/>
                  <a:pt x="12158" y="8447"/>
                </a:cubicBezTo>
                <a:cubicBezTo>
                  <a:pt x="12825" y="3532"/>
                  <a:pt x="15477" y="0"/>
                  <a:pt x="18585" y="0"/>
                </a:cubicBezTo>
                <a:close/>
                <a:moveTo>
                  <a:pt x="2937" y="20257"/>
                </a:moveTo>
                <a:cubicBezTo>
                  <a:pt x="3888" y="21149"/>
                  <a:pt x="5030" y="21600"/>
                  <a:pt x="6368" y="21600"/>
                </a:cubicBezTo>
                <a:cubicBezTo>
                  <a:pt x="7236" y="21600"/>
                  <a:pt x="8030" y="21447"/>
                  <a:pt x="8756" y="21133"/>
                </a:cubicBezTo>
                <a:cubicBezTo>
                  <a:pt x="9481" y="20820"/>
                  <a:pt x="10065" y="20458"/>
                  <a:pt x="10501" y="20031"/>
                </a:cubicBezTo>
                <a:lnTo>
                  <a:pt x="10501" y="15542"/>
                </a:lnTo>
                <a:lnTo>
                  <a:pt x="9672" y="15647"/>
                </a:lnTo>
                <a:cubicBezTo>
                  <a:pt x="9266" y="15703"/>
                  <a:pt x="8731" y="15768"/>
                  <a:pt x="8187" y="15840"/>
                </a:cubicBezTo>
                <a:lnTo>
                  <a:pt x="8187" y="17634"/>
                </a:lnTo>
                <a:cubicBezTo>
                  <a:pt x="7878" y="17731"/>
                  <a:pt x="7579" y="17811"/>
                  <a:pt x="7290" y="17867"/>
                </a:cubicBezTo>
                <a:cubicBezTo>
                  <a:pt x="6996" y="17924"/>
                  <a:pt x="6721" y="17956"/>
                  <a:pt x="6456" y="17956"/>
                </a:cubicBezTo>
                <a:cubicBezTo>
                  <a:pt x="5584" y="17956"/>
                  <a:pt x="4853" y="17650"/>
                  <a:pt x="4270" y="17031"/>
                </a:cubicBezTo>
                <a:cubicBezTo>
                  <a:pt x="3687" y="16411"/>
                  <a:pt x="3250" y="15558"/>
                  <a:pt x="2956" y="14472"/>
                </a:cubicBezTo>
                <a:cubicBezTo>
                  <a:pt x="2662" y="13386"/>
                  <a:pt x="2520" y="12139"/>
                  <a:pt x="2520" y="10724"/>
                </a:cubicBezTo>
                <a:cubicBezTo>
                  <a:pt x="2520" y="9380"/>
                  <a:pt x="2667" y="8173"/>
                  <a:pt x="2951" y="7112"/>
                </a:cubicBezTo>
                <a:cubicBezTo>
                  <a:pt x="3240" y="6050"/>
                  <a:pt x="3687" y="5213"/>
                  <a:pt x="4290" y="4594"/>
                </a:cubicBezTo>
                <a:cubicBezTo>
                  <a:pt x="4893" y="3974"/>
                  <a:pt x="5662" y="3668"/>
                  <a:pt x="6604" y="3668"/>
                </a:cubicBezTo>
                <a:cubicBezTo>
                  <a:pt x="7216" y="3668"/>
                  <a:pt x="7795" y="3781"/>
                  <a:pt x="8344" y="3998"/>
                </a:cubicBezTo>
                <a:cubicBezTo>
                  <a:pt x="8888" y="4223"/>
                  <a:pt x="9388" y="4505"/>
                  <a:pt x="9839" y="4851"/>
                </a:cubicBezTo>
                <a:lnTo>
                  <a:pt x="10094" y="1239"/>
                </a:lnTo>
                <a:cubicBezTo>
                  <a:pt x="9663" y="885"/>
                  <a:pt x="9138" y="595"/>
                  <a:pt x="8525" y="362"/>
                </a:cubicBezTo>
                <a:cubicBezTo>
                  <a:pt x="7912" y="137"/>
                  <a:pt x="7275" y="24"/>
                  <a:pt x="6608" y="24"/>
                </a:cubicBezTo>
                <a:cubicBezTo>
                  <a:pt x="5314" y="24"/>
                  <a:pt x="4172" y="467"/>
                  <a:pt x="3177" y="1360"/>
                </a:cubicBezTo>
                <a:cubicBezTo>
                  <a:pt x="2182" y="2253"/>
                  <a:pt x="1407" y="3499"/>
                  <a:pt x="843" y="5116"/>
                </a:cubicBezTo>
                <a:cubicBezTo>
                  <a:pt x="279" y="6733"/>
                  <a:pt x="0" y="8624"/>
                  <a:pt x="0" y="10788"/>
                </a:cubicBezTo>
                <a:cubicBezTo>
                  <a:pt x="0" y="12968"/>
                  <a:pt x="255" y="14875"/>
                  <a:pt x="760" y="16492"/>
                </a:cubicBezTo>
                <a:cubicBezTo>
                  <a:pt x="1260" y="18109"/>
                  <a:pt x="1985" y="19364"/>
                  <a:pt x="2937" y="20257"/>
                </a:cubicBezTo>
                <a:close/>
              </a:path>
            </a:pathLst>
          </a:custGeom>
          <a:solidFill>
            <a:srgbClr val="008C58"/>
          </a:solidFill>
          <a:ln w="12700">
            <a:miter lim="400000"/>
          </a:ln>
        </p:spPr>
        <p:txBody>
          <a:bodyPr lIns="38100" tIns="38100" rIns="38100" bIns="38100" anchor="ctr"/>
          <a:lstStyle/>
          <a:p>
            <a:pPr>
              <a:defRPr sz="3000">
                <a:solidFill>
                  <a:srgbClr val="FFFFFF"/>
                </a:solidFill>
              </a:defRPr>
            </a:pPr>
            <a:endParaRPr/>
          </a:p>
        </p:txBody>
      </p:sp>
      <p:sp>
        <p:nvSpPr>
          <p:cNvPr id="17" name="TextBox 16">
            <a:extLst>
              <a:ext uri="{FF2B5EF4-FFF2-40B4-BE49-F238E27FC236}">
                <a16:creationId xmlns:a16="http://schemas.microsoft.com/office/drawing/2014/main" id="{47D3A1F8-18A7-8019-CD07-220896CD697A}"/>
              </a:ext>
            </a:extLst>
          </p:cNvPr>
          <p:cNvSpPr txBox="1"/>
          <p:nvPr userDrawn="1"/>
        </p:nvSpPr>
        <p:spPr>
          <a:xfrm>
            <a:off x="667330" y="1772442"/>
            <a:ext cx="7419403" cy="430887"/>
          </a:xfrm>
          <a:prstGeom prst="rect">
            <a:avLst/>
          </a:prstGeom>
          <a:noFill/>
        </p:spPr>
        <p:txBody>
          <a:bodyPr wrap="none" rtlCol="0">
            <a:spAutoFit/>
          </a:bodyPr>
          <a:lstStyle/>
          <a:p>
            <a:r>
              <a:rPr lang="en-CA" sz="2200" b="0" i="0" dirty="0">
                <a:solidFill>
                  <a:srgbClr val="FFFFFF">
                    <a:alpha val="40000"/>
                  </a:srgbClr>
                </a:solidFill>
                <a:effectLst/>
                <a:latin typeface="+mj-lt"/>
              </a:rPr>
              <a:t>Free Templates &amp; Infographics for PowerPoint and Google Slides</a:t>
            </a:r>
            <a:endParaRPr lang="en-US" sz="2200" dirty="0">
              <a:solidFill>
                <a:schemeClr val="bg1">
                  <a:alpha val="40000"/>
                </a:schemeClr>
              </a:solidFill>
              <a:latin typeface="+mj-lt"/>
            </a:endParaRPr>
          </a:p>
        </p:txBody>
      </p:sp>
      <p:sp>
        <p:nvSpPr>
          <p:cNvPr id="18" name="TextBox 17">
            <a:extLst>
              <a:ext uri="{FF2B5EF4-FFF2-40B4-BE49-F238E27FC236}">
                <a16:creationId xmlns:a16="http://schemas.microsoft.com/office/drawing/2014/main" id="{0F4074D3-C15F-86B5-DBBD-330DAE68E803}"/>
              </a:ext>
            </a:extLst>
          </p:cNvPr>
          <p:cNvSpPr txBox="1"/>
          <p:nvPr userDrawn="1"/>
        </p:nvSpPr>
        <p:spPr>
          <a:xfrm>
            <a:off x="667330" y="5930556"/>
            <a:ext cx="3987117" cy="338554"/>
          </a:xfrm>
          <a:prstGeom prst="rect">
            <a:avLst/>
          </a:prstGeom>
          <a:noFill/>
        </p:spPr>
        <p:txBody>
          <a:bodyPr wrap="none" rtlCol="0">
            <a:spAutoFit/>
          </a:bodyPr>
          <a:lstStyle/>
          <a:p>
            <a:r>
              <a:rPr lang="en-CA" sz="1600" b="0" i="0" dirty="0">
                <a:solidFill>
                  <a:srgbClr val="FFFFFF">
                    <a:alpha val="41000"/>
                  </a:srgbClr>
                </a:solidFill>
                <a:effectLst/>
                <a:latin typeface="+mj-lt"/>
              </a:rPr>
              <a:t>Visit our </a:t>
            </a:r>
            <a:r>
              <a:rPr lang="en-CA" sz="1600" b="1" i="0" dirty="0">
                <a:solidFill>
                  <a:srgbClr val="FFFFFF">
                    <a:alpha val="41000"/>
                  </a:srgbClr>
                </a:solidFill>
                <a:effectLst/>
                <a:latin typeface="+mj-lt"/>
              </a:rPr>
              <a:t>FAQ</a:t>
            </a:r>
            <a:r>
              <a:rPr lang="en-CA" sz="1600" b="0" i="0" dirty="0">
                <a:solidFill>
                  <a:srgbClr val="FFFFFF">
                    <a:alpha val="41000"/>
                  </a:srgbClr>
                </a:solidFill>
                <a:effectLst/>
                <a:latin typeface="+mj-lt"/>
              </a:rPr>
              <a:t> : www.presentationgo.com/faq/</a:t>
            </a:r>
            <a:endParaRPr lang="en-US" sz="1600" dirty="0">
              <a:solidFill>
                <a:schemeClr val="bg1">
                  <a:alpha val="41000"/>
                </a:schemeClr>
              </a:solidFill>
              <a:latin typeface="+mj-lt"/>
            </a:endParaRPr>
          </a:p>
        </p:txBody>
      </p:sp>
      <p:sp>
        <p:nvSpPr>
          <p:cNvPr id="19" name="TextBox 18">
            <a:extLst>
              <a:ext uri="{FF2B5EF4-FFF2-40B4-BE49-F238E27FC236}">
                <a16:creationId xmlns:a16="http://schemas.microsoft.com/office/drawing/2014/main" id="{77E23E7F-0841-8741-174F-8067480F4402}"/>
              </a:ext>
            </a:extLst>
          </p:cNvPr>
          <p:cNvSpPr txBox="1"/>
          <p:nvPr userDrawn="1"/>
        </p:nvSpPr>
        <p:spPr>
          <a:xfrm>
            <a:off x="667329" y="5444784"/>
            <a:ext cx="4722817" cy="523220"/>
          </a:xfrm>
          <a:prstGeom prst="rect">
            <a:avLst/>
          </a:prstGeom>
          <a:noFill/>
        </p:spPr>
        <p:txBody>
          <a:bodyPr wrap="square" rtlCol="0">
            <a:spAutoFit/>
          </a:bodyPr>
          <a:lstStyle/>
          <a:p>
            <a:r>
              <a:rPr lang="en-CA" sz="2800" b="1" i="0" dirty="0">
                <a:solidFill>
                  <a:srgbClr val="FFFFFF"/>
                </a:solidFill>
                <a:effectLst/>
                <a:latin typeface="Calibri" panose="020F0502020204030204" pitchFamily="34" charset="0"/>
                <a:cs typeface="Calibri" panose="020F0502020204030204" pitchFamily="34" charset="0"/>
              </a:rPr>
              <a:t>Questions or Need Help ?</a:t>
            </a:r>
            <a:endParaRPr lang="en-US" sz="2800" b="1" i="0" dirty="0">
              <a:solidFill>
                <a:schemeClr val="bg1"/>
              </a:solidFill>
              <a:latin typeface="Calibri" panose="020F0502020204030204" pitchFamily="34" charset="0"/>
              <a:cs typeface="Calibri" panose="020F0502020204030204" pitchFamily="34" charset="0"/>
            </a:endParaRPr>
          </a:p>
        </p:txBody>
      </p:sp>
      <p:sp>
        <p:nvSpPr>
          <p:cNvPr id="20" name="TextBox 19">
            <a:extLst>
              <a:ext uri="{FF2B5EF4-FFF2-40B4-BE49-F238E27FC236}">
                <a16:creationId xmlns:a16="http://schemas.microsoft.com/office/drawing/2014/main" id="{8C8D6207-1017-1AFF-E7ED-888C041046B0}"/>
              </a:ext>
            </a:extLst>
          </p:cNvPr>
          <p:cNvSpPr txBox="1"/>
          <p:nvPr userDrawn="1"/>
        </p:nvSpPr>
        <p:spPr>
          <a:xfrm>
            <a:off x="5976600" y="1307664"/>
            <a:ext cx="644407" cy="369332"/>
          </a:xfrm>
          <a:prstGeom prst="rect">
            <a:avLst/>
          </a:prstGeom>
          <a:noFill/>
        </p:spPr>
        <p:txBody>
          <a:bodyPr wrap="none" rtlCol="0">
            <a:spAutoFit/>
          </a:bodyPr>
          <a:lstStyle/>
          <a:p>
            <a:r>
              <a:rPr lang="en-CA" b="0" i="0" dirty="0">
                <a:solidFill>
                  <a:srgbClr val="FFFFFF">
                    <a:alpha val="40157"/>
                  </a:srgbClr>
                </a:solidFill>
                <a:effectLst/>
                <a:latin typeface="+mj-lt"/>
              </a:rPr>
              <a:t>.com</a:t>
            </a:r>
            <a:endParaRPr lang="en-US" dirty="0">
              <a:solidFill>
                <a:schemeClr val="bg1">
                  <a:alpha val="40157"/>
                </a:schemeClr>
              </a:solidFill>
              <a:latin typeface="+mj-lt"/>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348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endParaRPr>
          </a:p>
        </p:txBody>
      </p:sp>
      <p:sp>
        <p:nvSpPr>
          <p:cNvPr id="7" name="Rectangle 6"/>
          <p:cNvSpPr/>
          <p:nvPr userDrawn="1"/>
        </p:nvSpPr>
        <p:spPr>
          <a:xfrm>
            <a:off x="-12701" y="6959601"/>
            <a:ext cx="1603901" cy="276999"/>
          </a:xfrm>
          <a:prstGeom prst="rect">
            <a:avLst/>
          </a:prstGeom>
        </p:spPr>
        <p:txBody>
          <a:bodyPr wrap="none">
            <a:spAutoFit/>
          </a:bodyPr>
          <a:lstStyle/>
          <a:p>
            <a:r>
              <a:rPr lang="en-US" sz="1200" b="0" i="0" dirty="0">
                <a:solidFill>
                  <a:srgbClr val="008C58"/>
                </a:solidFill>
                <a:effectLst/>
                <a:latin typeface="+mn-lt"/>
              </a:rPr>
              <a:t>© </a:t>
            </a:r>
            <a:r>
              <a:rPr lang="en-US" sz="1200" b="0" i="0" u="none" strike="noStrike" dirty="0">
                <a:solidFill>
                  <a:srgbClr val="008C58"/>
                </a:solidFill>
                <a:effectLst/>
                <a:latin typeface="+mn-lt"/>
                <a:hlinkClick r:id="rId3" tooltip="PresentationGo!">
                  <a:extLst>
                    <a:ext uri="{A12FA001-AC4F-418D-AE19-62706E023703}">
                      <ahyp:hlinkClr xmlns:ahyp="http://schemas.microsoft.com/office/drawing/2018/hyperlinkcolor" val="tx"/>
                    </a:ext>
                  </a:extLst>
                </a:hlinkClick>
              </a:rPr>
              <a:t>presentationgo.com</a:t>
            </a:r>
            <a:endParaRPr lang="en-US" sz="1200" dirty="0">
              <a:solidFill>
                <a:srgbClr val="008C58"/>
              </a:solidFill>
              <a:latin typeface="+mn-lt"/>
            </a:endParaRPr>
          </a:p>
        </p:txBody>
      </p:sp>
      <p:sp>
        <p:nvSpPr>
          <p:cNvPr id="20" name="Shape">
            <a:extLst>
              <a:ext uri="{FF2B5EF4-FFF2-40B4-BE49-F238E27FC236}">
                <a16:creationId xmlns:a16="http://schemas.microsoft.com/office/drawing/2014/main" id="{DDC8EC43-F02F-F14D-1C4D-3DD926402B7D}"/>
              </a:ext>
            </a:extLst>
          </p:cNvPr>
          <p:cNvSpPr/>
          <p:nvPr userDrawn="1"/>
        </p:nvSpPr>
        <p:spPr>
          <a:xfrm>
            <a:off x="0" y="188441"/>
            <a:ext cx="680700" cy="468993"/>
          </a:xfrm>
          <a:custGeom>
            <a:avLst/>
            <a:gdLst/>
            <a:ahLst/>
            <a:cxnLst>
              <a:cxn ang="0">
                <a:pos x="wd2" y="hd2"/>
              </a:cxn>
              <a:cxn ang="5400000">
                <a:pos x="wd2" y="hd2"/>
              </a:cxn>
              <a:cxn ang="10800000">
                <a:pos x="wd2" y="hd2"/>
              </a:cxn>
              <a:cxn ang="16200000">
                <a:pos x="wd2" y="hd2"/>
              </a:cxn>
            </a:cxnLst>
            <a:rect l="0" t="0" r="r" b="b"/>
            <a:pathLst>
              <a:path w="21600" h="21600" extrusionOk="0">
                <a:moveTo>
                  <a:pt x="14136" y="0"/>
                </a:moveTo>
                <a:cubicBezTo>
                  <a:pt x="10637" y="0"/>
                  <a:pt x="7604" y="3521"/>
                  <a:pt x="6858" y="8464"/>
                </a:cubicBezTo>
                <a:cubicBezTo>
                  <a:pt x="5038" y="8261"/>
                  <a:pt x="1166" y="7787"/>
                  <a:pt x="0" y="7719"/>
                </a:cubicBezTo>
                <a:lnTo>
                  <a:pt x="0" y="14084"/>
                </a:lnTo>
                <a:cubicBezTo>
                  <a:pt x="840" y="14016"/>
                  <a:pt x="2892" y="13745"/>
                  <a:pt x="4059" y="13610"/>
                </a:cubicBezTo>
                <a:lnTo>
                  <a:pt x="5832" y="13407"/>
                </a:lnTo>
                <a:cubicBezTo>
                  <a:pt x="6251" y="13339"/>
                  <a:pt x="6625" y="13339"/>
                  <a:pt x="6905" y="13271"/>
                </a:cubicBezTo>
                <a:cubicBezTo>
                  <a:pt x="7698" y="18147"/>
                  <a:pt x="10683" y="21600"/>
                  <a:pt x="14136" y="21600"/>
                </a:cubicBezTo>
                <a:cubicBezTo>
                  <a:pt x="18241" y="21600"/>
                  <a:pt x="21600" y="16725"/>
                  <a:pt x="21600" y="10766"/>
                </a:cubicBezTo>
                <a:cubicBezTo>
                  <a:pt x="21553" y="4875"/>
                  <a:pt x="18241" y="0"/>
                  <a:pt x="14136" y="0"/>
                </a:cubicBezTo>
                <a:close/>
                <a:moveTo>
                  <a:pt x="14136" y="17266"/>
                </a:moveTo>
                <a:cubicBezTo>
                  <a:pt x="11710" y="17266"/>
                  <a:pt x="9704" y="14355"/>
                  <a:pt x="9704" y="10834"/>
                </a:cubicBezTo>
                <a:cubicBezTo>
                  <a:pt x="9704" y="7313"/>
                  <a:pt x="11710" y="4401"/>
                  <a:pt x="14136" y="4401"/>
                </a:cubicBezTo>
                <a:cubicBezTo>
                  <a:pt x="16562" y="4401"/>
                  <a:pt x="18568" y="7313"/>
                  <a:pt x="18568" y="10834"/>
                </a:cubicBezTo>
                <a:cubicBezTo>
                  <a:pt x="18568" y="14355"/>
                  <a:pt x="16562" y="17266"/>
                  <a:pt x="14136" y="17266"/>
                </a:cubicBezTo>
                <a:close/>
                <a:moveTo>
                  <a:pt x="0" y="68"/>
                </a:moveTo>
                <a:cubicBezTo>
                  <a:pt x="187" y="68"/>
                  <a:pt x="373" y="68"/>
                  <a:pt x="560" y="68"/>
                </a:cubicBezTo>
                <a:cubicBezTo>
                  <a:pt x="1306" y="68"/>
                  <a:pt x="2053" y="203"/>
                  <a:pt x="2752" y="406"/>
                </a:cubicBezTo>
                <a:cubicBezTo>
                  <a:pt x="3452" y="609"/>
                  <a:pt x="4012" y="948"/>
                  <a:pt x="4525" y="1286"/>
                </a:cubicBezTo>
                <a:lnTo>
                  <a:pt x="4245" y="4875"/>
                </a:lnTo>
                <a:cubicBezTo>
                  <a:pt x="3732" y="4537"/>
                  <a:pt x="3172" y="4266"/>
                  <a:pt x="2566" y="3995"/>
                </a:cubicBezTo>
                <a:cubicBezTo>
                  <a:pt x="1959" y="3792"/>
                  <a:pt x="1306" y="3656"/>
                  <a:pt x="606" y="3656"/>
                </a:cubicBezTo>
                <a:cubicBezTo>
                  <a:pt x="420" y="3656"/>
                  <a:pt x="233" y="3656"/>
                  <a:pt x="47" y="3724"/>
                </a:cubicBezTo>
                <a:lnTo>
                  <a:pt x="47" y="68"/>
                </a:lnTo>
                <a:close/>
                <a:moveTo>
                  <a:pt x="4059" y="15641"/>
                </a:moveTo>
                <a:lnTo>
                  <a:pt x="4992" y="15506"/>
                </a:lnTo>
                <a:lnTo>
                  <a:pt x="4992" y="19975"/>
                </a:lnTo>
                <a:cubicBezTo>
                  <a:pt x="4479" y="20381"/>
                  <a:pt x="3825" y="20787"/>
                  <a:pt x="3032" y="21058"/>
                </a:cubicBezTo>
                <a:cubicBezTo>
                  <a:pt x="2193" y="21397"/>
                  <a:pt x="1306" y="21532"/>
                  <a:pt x="327" y="21532"/>
                </a:cubicBezTo>
                <a:cubicBezTo>
                  <a:pt x="233" y="21532"/>
                  <a:pt x="140" y="21532"/>
                  <a:pt x="0" y="21532"/>
                </a:cubicBezTo>
                <a:lnTo>
                  <a:pt x="0" y="17876"/>
                </a:lnTo>
                <a:cubicBezTo>
                  <a:pt x="140" y="17876"/>
                  <a:pt x="280" y="17876"/>
                  <a:pt x="420" y="17876"/>
                </a:cubicBezTo>
                <a:cubicBezTo>
                  <a:pt x="700" y="17876"/>
                  <a:pt x="1026" y="17876"/>
                  <a:pt x="1353" y="17808"/>
                </a:cubicBezTo>
                <a:cubicBezTo>
                  <a:pt x="1679" y="17740"/>
                  <a:pt x="2006" y="17673"/>
                  <a:pt x="2379" y="17605"/>
                </a:cubicBezTo>
                <a:lnTo>
                  <a:pt x="2379" y="15845"/>
                </a:lnTo>
                <a:cubicBezTo>
                  <a:pt x="2986" y="15777"/>
                  <a:pt x="3592" y="15709"/>
                  <a:pt x="4059" y="15641"/>
                </a:cubicBezTo>
                <a:close/>
              </a:path>
            </a:pathLst>
          </a:custGeom>
          <a:solidFill>
            <a:schemeClr val="bg1"/>
          </a:solidFill>
          <a:ln w="12700">
            <a:miter lim="400000"/>
          </a:ln>
        </p:spPr>
        <p:txBody>
          <a:bodyPr lIns="38100" tIns="38100" rIns="38100" bIns="38100" anchor="ctr"/>
          <a:lstStyle/>
          <a:p>
            <a:pPr>
              <a:defRPr sz="3000">
                <a:solidFill>
                  <a:srgbClr val="FFFFFF"/>
                </a:solidFill>
              </a:defRPr>
            </a:pPr>
            <a:endParaRPr>
              <a:solidFill>
                <a:schemeClr val="bg1"/>
              </a:solidFill>
            </a:endParaRPr>
          </a:p>
        </p:txBody>
      </p:sp>
      <p:grpSp>
        <p:nvGrpSpPr>
          <p:cNvPr id="28" name="Group 27">
            <a:extLst>
              <a:ext uri="{FF2B5EF4-FFF2-40B4-BE49-F238E27FC236}">
                <a16:creationId xmlns:a16="http://schemas.microsoft.com/office/drawing/2014/main" id="{942380E3-5C89-CD99-CE73-F8FB2B0B2EA9}"/>
              </a:ext>
            </a:extLst>
          </p:cNvPr>
          <p:cNvGrpSpPr/>
          <p:nvPr userDrawn="1"/>
        </p:nvGrpSpPr>
        <p:grpSpPr>
          <a:xfrm>
            <a:off x="12313760" y="-58780"/>
            <a:ext cx="1738741" cy="604829"/>
            <a:chOff x="-1808527" y="-16654"/>
            <a:chExt cx="1738741" cy="604829"/>
          </a:xfrm>
        </p:grpSpPr>
        <p:grpSp>
          <p:nvGrpSpPr>
            <p:cNvPr id="29" name="Group 28">
              <a:extLst>
                <a:ext uri="{FF2B5EF4-FFF2-40B4-BE49-F238E27FC236}">
                  <a16:creationId xmlns:a16="http://schemas.microsoft.com/office/drawing/2014/main" id="{6C1B17E7-B758-E92C-41FE-C3FCB408B5B7}"/>
                </a:ext>
              </a:extLst>
            </p:cNvPr>
            <p:cNvGrpSpPr/>
            <p:nvPr userDrawn="1"/>
          </p:nvGrpSpPr>
          <p:grpSpPr>
            <a:xfrm>
              <a:off x="-1808527" y="-16654"/>
              <a:ext cx="1738741" cy="604829"/>
              <a:chOff x="-2250002" y="21447"/>
              <a:chExt cx="1738741" cy="604829"/>
            </a:xfrm>
          </p:grpSpPr>
          <p:sp>
            <p:nvSpPr>
              <p:cNvPr id="33" name="TextBox 32">
                <a:extLst>
                  <a:ext uri="{FF2B5EF4-FFF2-40B4-BE49-F238E27FC236}">
                    <a16:creationId xmlns:a16="http://schemas.microsoft.com/office/drawing/2014/main" id="{2592DBB0-24EB-F018-C3D8-D6F02FE0B075}"/>
                  </a:ext>
                </a:extLst>
              </p:cNvPr>
              <p:cNvSpPr txBox="1"/>
              <p:nvPr userDrawn="1"/>
            </p:nvSpPr>
            <p:spPr>
              <a:xfrm>
                <a:off x="-2250002" y="21447"/>
                <a:ext cx="34336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By:</a:t>
                </a:r>
              </a:p>
            </p:txBody>
          </p:sp>
          <p:sp>
            <p:nvSpPr>
              <p:cNvPr id="34" name="TextBox 33">
                <a:extLst>
                  <a:ext uri="{FF2B5EF4-FFF2-40B4-BE49-F238E27FC236}">
                    <a16:creationId xmlns:a16="http://schemas.microsoft.com/office/drawing/2014/main" id="{0A718598-70D7-48B6-C739-86B6B29AA51D}"/>
                  </a:ext>
                </a:extLst>
              </p:cNvPr>
              <p:cNvSpPr txBox="1"/>
              <p:nvPr userDrawn="1"/>
            </p:nvSpPr>
            <p:spPr>
              <a:xfrm>
                <a:off x="-950805" y="380055"/>
                <a:ext cx="43954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.com</a:t>
                </a:r>
              </a:p>
            </p:txBody>
          </p:sp>
        </p:grpSp>
        <p:grpSp>
          <p:nvGrpSpPr>
            <p:cNvPr id="30" name="Group 29">
              <a:extLst>
                <a:ext uri="{FF2B5EF4-FFF2-40B4-BE49-F238E27FC236}">
                  <a16:creationId xmlns:a16="http://schemas.microsoft.com/office/drawing/2014/main" id="{283F2B32-CF9B-039E-6BAD-EACA915072DD}"/>
                </a:ext>
              </a:extLst>
            </p:cNvPr>
            <p:cNvGrpSpPr/>
            <p:nvPr userDrawn="1"/>
          </p:nvGrpSpPr>
          <p:grpSpPr>
            <a:xfrm>
              <a:off x="-1719071" y="218885"/>
              <a:ext cx="1547194" cy="159662"/>
              <a:chOff x="757647" y="1021854"/>
              <a:chExt cx="5325710" cy="549583"/>
            </a:xfrm>
          </p:grpSpPr>
          <p:sp>
            <p:nvSpPr>
              <p:cNvPr id="31" name="Shape">
                <a:extLst>
                  <a:ext uri="{FF2B5EF4-FFF2-40B4-BE49-F238E27FC236}">
                    <a16:creationId xmlns:a16="http://schemas.microsoft.com/office/drawing/2014/main" id="{FDA8849F-7D05-A81E-C41D-1977C2174A48}"/>
                  </a:ext>
                </a:extLst>
              </p:cNvPr>
              <p:cNvSpPr/>
              <p:nvPr userDrawn="1"/>
            </p:nvSpPr>
            <p:spPr>
              <a:xfrm>
                <a:off x="757647" y="1022945"/>
                <a:ext cx="4193833" cy="548492"/>
              </a:xfrm>
              <a:custGeom>
                <a:avLst/>
                <a:gdLst/>
                <a:ahLst/>
                <a:cxnLst>
                  <a:cxn ang="0">
                    <a:pos x="wd2" y="hd2"/>
                  </a:cxn>
                  <a:cxn ang="5400000">
                    <a:pos x="wd2" y="hd2"/>
                  </a:cxn>
                  <a:cxn ang="10800000">
                    <a:pos x="wd2" y="hd2"/>
                  </a:cxn>
                  <a:cxn ang="16200000">
                    <a:pos x="wd2" y="hd2"/>
                  </a:cxn>
                </a:cxnLst>
                <a:rect l="0" t="0" r="r" b="b"/>
                <a:pathLst>
                  <a:path w="21600" h="21600" extrusionOk="0">
                    <a:moveTo>
                      <a:pt x="0" y="2662"/>
                    </a:moveTo>
                    <a:lnTo>
                      <a:pt x="882" y="2662"/>
                    </a:lnTo>
                    <a:cubicBezTo>
                      <a:pt x="1028" y="2662"/>
                      <a:pt x="1163" y="2791"/>
                      <a:pt x="1280" y="3049"/>
                    </a:cubicBezTo>
                    <a:cubicBezTo>
                      <a:pt x="1398" y="3307"/>
                      <a:pt x="1500" y="3693"/>
                      <a:pt x="1584" y="4165"/>
                    </a:cubicBezTo>
                    <a:cubicBezTo>
                      <a:pt x="1668" y="4638"/>
                      <a:pt x="1730" y="5239"/>
                      <a:pt x="1775" y="5969"/>
                    </a:cubicBezTo>
                    <a:cubicBezTo>
                      <a:pt x="1820" y="6656"/>
                      <a:pt x="1842" y="7472"/>
                      <a:pt x="1842" y="8374"/>
                    </a:cubicBezTo>
                    <a:cubicBezTo>
                      <a:pt x="1842" y="9447"/>
                      <a:pt x="1814" y="10392"/>
                      <a:pt x="1763" y="11165"/>
                    </a:cubicBezTo>
                    <a:cubicBezTo>
                      <a:pt x="1707" y="11938"/>
                      <a:pt x="1634" y="12625"/>
                      <a:pt x="1544" y="13140"/>
                    </a:cubicBezTo>
                    <a:cubicBezTo>
                      <a:pt x="1455" y="13656"/>
                      <a:pt x="1348" y="14042"/>
                      <a:pt x="1224" y="14300"/>
                    </a:cubicBezTo>
                    <a:cubicBezTo>
                      <a:pt x="1101" y="14557"/>
                      <a:pt x="972" y="14686"/>
                      <a:pt x="837" y="14686"/>
                    </a:cubicBezTo>
                    <a:lnTo>
                      <a:pt x="590" y="14686"/>
                    </a:lnTo>
                    <a:lnTo>
                      <a:pt x="590" y="21299"/>
                    </a:lnTo>
                    <a:lnTo>
                      <a:pt x="0" y="21299"/>
                    </a:lnTo>
                    <a:lnTo>
                      <a:pt x="0" y="2662"/>
                    </a:lnTo>
                    <a:close/>
                    <a:moveTo>
                      <a:pt x="584" y="11251"/>
                    </a:moveTo>
                    <a:lnTo>
                      <a:pt x="798" y="11251"/>
                    </a:lnTo>
                    <a:cubicBezTo>
                      <a:pt x="854" y="11251"/>
                      <a:pt x="910" y="11208"/>
                      <a:pt x="966" y="11122"/>
                    </a:cubicBezTo>
                    <a:cubicBezTo>
                      <a:pt x="1022" y="11036"/>
                      <a:pt x="1067" y="10864"/>
                      <a:pt x="1106" y="10650"/>
                    </a:cubicBezTo>
                    <a:cubicBezTo>
                      <a:pt x="1146" y="10435"/>
                      <a:pt x="1179" y="10177"/>
                      <a:pt x="1202" y="9834"/>
                    </a:cubicBezTo>
                    <a:cubicBezTo>
                      <a:pt x="1224" y="9490"/>
                      <a:pt x="1241" y="9104"/>
                      <a:pt x="1241" y="8588"/>
                    </a:cubicBezTo>
                    <a:cubicBezTo>
                      <a:pt x="1241" y="7730"/>
                      <a:pt x="1202" y="7085"/>
                      <a:pt x="1129" y="6656"/>
                    </a:cubicBezTo>
                    <a:cubicBezTo>
                      <a:pt x="1050" y="6227"/>
                      <a:pt x="955" y="6012"/>
                      <a:pt x="826" y="6012"/>
                    </a:cubicBezTo>
                    <a:lnTo>
                      <a:pt x="590" y="6012"/>
                    </a:lnTo>
                    <a:lnTo>
                      <a:pt x="590" y="11251"/>
                    </a:lnTo>
                    <a:close/>
                    <a:moveTo>
                      <a:pt x="2179" y="21256"/>
                    </a:moveTo>
                    <a:lnTo>
                      <a:pt x="2179" y="7085"/>
                    </a:lnTo>
                    <a:lnTo>
                      <a:pt x="2628" y="7085"/>
                    </a:lnTo>
                    <a:lnTo>
                      <a:pt x="2685" y="9576"/>
                    </a:lnTo>
                    <a:cubicBezTo>
                      <a:pt x="2707" y="9233"/>
                      <a:pt x="2735" y="8889"/>
                      <a:pt x="2769" y="8546"/>
                    </a:cubicBezTo>
                    <a:cubicBezTo>
                      <a:pt x="2802" y="8202"/>
                      <a:pt x="2842" y="7901"/>
                      <a:pt x="2887" y="7644"/>
                    </a:cubicBezTo>
                    <a:cubicBezTo>
                      <a:pt x="2932" y="7386"/>
                      <a:pt x="2988" y="7171"/>
                      <a:pt x="3044" y="7043"/>
                    </a:cubicBezTo>
                    <a:cubicBezTo>
                      <a:pt x="3106" y="6871"/>
                      <a:pt x="3173" y="6828"/>
                      <a:pt x="3246" y="6828"/>
                    </a:cubicBezTo>
                    <a:cubicBezTo>
                      <a:pt x="3302" y="6828"/>
                      <a:pt x="3353" y="6871"/>
                      <a:pt x="3403" y="7000"/>
                    </a:cubicBezTo>
                    <a:cubicBezTo>
                      <a:pt x="3448" y="7128"/>
                      <a:pt x="3488" y="7214"/>
                      <a:pt x="3516" y="7386"/>
                    </a:cubicBezTo>
                    <a:lnTo>
                      <a:pt x="3426" y="10779"/>
                    </a:lnTo>
                    <a:cubicBezTo>
                      <a:pt x="3398" y="10650"/>
                      <a:pt x="3364" y="10564"/>
                      <a:pt x="3319" y="10435"/>
                    </a:cubicBezTo>
                    <a:cubicBezTo>
                      <a:pt x="3274" y="10349"/>
                      <a:pt x="3224" y="10306"/>
                      <a:pt x="3156" y="10306"/>
                    </a:cubicBezTo>
                    <a:cubicBezTo>
                      <a:pt x="3038" y="10306"/>
                      <a:pt x="2937" y="10607"/>
                      <a:pt x="2859" y="11208"/>
                    </a:cubicBezTo>
                    <a:cubicBezTo>
                      <a:pt x="2780" y="11809"/>
                      <a:pt x="2741" y="12840"/>
                      <a:pt x="2741" y="14257"/>
                    </a:cubicBezTo>
                    <a:lnTo>
                      <a:pt x="2741" y="21342"/>
                    </a:lnTo>
                    <a:lnTo>
                      <a:pt x="2179" y="21342"/>
                    </a:lnTo>
                    <a:close/>
                    <a:moveTo>
                      <a:pt x="5279" y="15416"/>
                    </a:moveTo>
                    <a:lnTo>
                      <a:pt x="4083" y="15416"/>
                    </a:lnTo>
                    <a:lnTo>
                      <a:pt x="4083" y="15545"/>
                    </a:lnTo>
                    <a:cubicBezTo>
                      <a:pt x="4083" y="16533"/>
                      <a:pt x="4134" y="17263"/>
                      <a:pt x="4235" y="17692"/>
                    </a:cubicBezTo>
                    <a:cubicBezTo>
                      <a:pt x="4336" y="18165"/>
                      <a:pt x="4459" y="18379"/>
                      <a:pt x="4611" y="18379"/>
                    </a:cubicBezTo>
                    <a:cubicBezTo>
                      <a:pt x="4718" y="18379"/>
                      <a:pt x="4807" y="18293"/>
                      <a:pt x="4886" y="18165"/>
                    </a:cubicBezTo>
                    <a:cubicBezTo>
                      <a:pt x="4965" y="17993"/>
                      <a:pt x="5032" y="17821"/>
                      <a:pt x="5088" y="17606"/>
                    </a:cubicBezTo>
                    <a:lnTo>
                      <a:pt x="5195" y="20612"/>
                    </a:lnTo>
                    <a:cubicBezTo>
                      <a:pt x="5128" y="20870"/>
                      <a:pt x="5038" y="21085"/>
                      <a:pt x="4931" y="21299"/>
                    </a:cubicBezTo>
                    <a:cubicBezTo>
                      <a:pt x="4824" y="21514"/>
                      <a:pt x="4695" y="21600"/>
                      <a:pt x="4538" y="21600"/>
                    </a:cubicBezTo>
                    <a:cubicBezTo>
                      <a:pt x="4398" y="21600"/>
                      <a:pt x="4268" y="21471"/>
                      <a:pt x="4145" y="21171"/>
                    </a:cubicBezTo>
                    <a:cubicBezTo>
                      <a:pt x="4021" y="20870"/>
                      <a:pt x="3909" y="20441"/>
                      <a:pt x="3819" y="19839"/>
                    </a:cubicBezTo>
                    <a:cubicBezTo>
                      <a:pt x="3724" y="19238"/>
                      <a:pt x="3651" y="18508"/>
                      <a:pt x="3594" y="17606"/>
                    </a:cubicBezTo>
                    <a:cubicBezTo>
                      <a:pt x="3538" y="16705"/>
                      <a:pt x="3510" y="15631"/>
                      <a:pt x="3510" y="14343"/>
                    </a:cubicBezTo>
                    <a:cubicBezTo>
                      <a:pt x="3510" y="13226"/>
                      <a:pt x="3533" y="12196"/>
                      <a:pt x="3578" y="11251"/>
                    </a:cubicBezTo>
                    <a:cubicBezTo>
                      <a:pt x="3622" y="10306"/>
                      <a:pt x="3684" y="9533"/>
                      <a:pt x="3768" y="8846"/>
                    </a:cubicBezTo>
                    <a:cubicBezTo>
                      <a:pt x="3853" y="8159"/>
                      <a:pt x="3948" y="7644"/>
                      <a:pt x="4066" y="7300"/>
                    </a:cubicBezTo>
                    <a:cubicBezTo>
                      <a:pt x="4178" y="6957"/>
                      <a:pt x="4308" y="6742"/>
                      <a:pt x="4448" y="6742"/>
                    </a:cubicBezTo>
                    <a:cubicBezTo>
                      <a:pt x="4701" y="6742"/>
                      <a:pt x="4903" y="7343"/>
                      <a:pt x="5060" y="8503"/>
                    </a:cubicBezTo>
                    <a:cubicBezTo>
                      <a:pt x="5212" y="9662"/>
                      <a:pt x="5290" y="11380"/>
                      <a:pt x="5290" y="13527"/>
                    </a:cubicBezTo>
                    <a:lnTo>
                      <a:pt x="5290" y="15416"/>
                    </a:lnTo>
                    <a:close/>
                    <a:moveTo>
                      <a:pt x="4695" y="12453"/>
                    </a:moveTo>
                    <a:cubicBezTo>
                      <a:pt x="4695" y="12110"/>
                      <a:pt x="4690" y="11809"/>
                      <a:pt x="4678" y="11466"/>
                    </a:cubicBezTo>
                    <a:cubicBezTo>
                      <a:pt x="4667" y="11165"/>
                      <a:pt x="4650" y="10864"/>
                      <a:pt x="4628" y="10607"/>
                    </a:cubicBezTo>
                    <a:cubicBezTo>
                      <a:pt x="4605" y="10349"/>
                      <a:pt x="4577" y="10177"/>
                      <a:pt x="4544" y="10006"/>
                    </a:cubicBezTo>
                    <a:cubicBezTo>
                      <a:pt x="4510" y="9877"/>
                      <a:pt x="4465" y="9791"/>
                      <a:pt x="4420" y="9791"/>
                    </a:cubicBezTo>
                    <a:cubicBezTo>
                      <a:pt x="4330" y="9791"/>
                      <a:pt x="4257" y="10049"/>
                      <a:pt x="4195" y="10521"/>
                    </a:cubicBezTo>
                    <a:cubicBezTo>
                      <a:pt x="4134" y="10993"/>
                      <a:pt x="4100" y="11637"/>
                      <a:pt x="4089" y="12496"/>
                    </a:cubicBezTo>
                    <a:lnTo>
                      <a:pt x="4695" y="12453"/>
                    </a:lnTo>
                    <a:close/>
                    <a:moveTo>
                      <a:pt x="6773" y="10693"/>
                    </a:moveTo>
                    <a:cubicBezTo>
                      <a:pt x="6706" y="10435"/>
                      <a:pt x="6633" y="10220"/>
                      <a:pt x="6554" y="10091"/>
                    </a:cubicBezTo>
                    <a:cubicBezTo>
                      <a:pt x="6476" y="9963"/>
                      <a:pt x="6402" y="9877"/>
                      <a:pt x="6329" y="9877"/>
                    </a:cubicBezTo>
                    <a:cubicBezTo>
                      <a:pt x="6262" y="9877"/>
                      <a:pt x="6206" y="9963"/>
                      <a:pt x="6167" y="10134"/>
                    </a:cubicBezTo>
                    <a:cubicBezTo>
                      <a:pt x="6127" y="10306"/>
                      <a:pt x="6105" y="10564"/>
                      <a:pt x="6105" y="10864"/>
                    </a:cubicBezTo>
                    <a:cubicBezTo>
                      <a:pt x="6105" y="11208"/>
                      <a:pt x="6127" y="11466"/>
                      <a:pt x="6167" y="11723"/>
                    </a:cubicBezTo>
                    <a:cubicBezTo>
                      <a:pt x="6206" y="11938"/>
                      <a:pt x="6285" y="12196"/>
                      <a:pt x="6402" y="12453"/>
                    </a:cubicBezTo>
                    <a:lnTo>
                      <a:pt x="6520" y="12711"/>
                    </a:lnTo>
                    <a:cubicBezTo>
                      <a:pt x="6672" y="13054"/>
                      <a:pt x="6790" y="13570"/>
                      <a:pt x="6869" y="14257"/>
                    </a:cubicBezTo>
                    <a:cubicBezTo>
                      <a:pt x="6947" y="14944"/>
                      <a:pt x="6987" y="15803"/>
                      <a:pt x="6987" y="16876"/>
                    </a:cubicBezTo>
                    <a:cubicBezTo>
                      <a:pt x="6987" y="17563"/>
                      <a:pt x="6970" y="18208"/>
                      <a:pt x="6930" y="18809"/>
                    </a:cubicBezTo>
                    <a:cubicBezTo>
                      <a:pt x="6891" y="19410"/>
                      <a:pt x="6835" y="19882"/>
                      <a:pt x="6768" y="20312"/>
                    </a:cubicBezTo>
                    <a:cubicBezTo>
                      <a:pt x="6695" y="20741"/>
                      <a:pt x="6610" y="21042"/>
                      <a:pt x="6515" y="21256"/>
                    </a:cubicBezTo>
                    <a:cubicBezTo>
                      <a:pt x="6414" y="21471"/>
                      <a:pt x="6307" y="21600"/>
                      <a:pt x="6183" y="21600"/>
                    </a:cubicBezTo>
                    <a:cubicBezTo>
                      <a:pt x="6054" y="21600"/>
                      <a:pt x="5936" y="21514"/>
                      <a:pt x="5835" y="21342"/>
                    </a:cubicBezTo>
                    <a:cubicBezTo>
                      <a:pt x="5734" y="21171"/>
                      <a:pt x="5639" y="20913"/>
                      <a:pt x="5554" y="20569"/>
                    </a:cubicBezTo>
                    <a:lnTo>
                      <a:pt x="5678" y="17435"/>
                    </a:lnTo>
                    <a:cubicBezTo>
                      <a:pt x="5751" y="17735"/>
                      <a:pt x="5830" y="17950"/>
                      <a:pt x="5914" y="18165"/>
                    </a:cubicBezTo>
                    <a:cubicBezTo>
                      <a:pt x="5993" y="18336"/>
                      <a:pt x="6077" y="18465"/>
                      <a:pt x="6161" y="18465"/>
                    </a:cubicBezTo>
                    <a:cubicBezTo>
                      <a:pt x="6256" y="18465"/>
                      <a:pt x="6329" y="18336"/>
                      <a:pt x="6369" y="18122"/>
                    </a:cubicBezTo>
                    <a:cubicBezTo>
                      <a:pt x="6408" y="17907"/>
                      <a:pt x="6431" y="17649"/>
                      <a:pt x="6431" y="17349"/>
                    </a:cubicBezTo>
                    <a:cubicBezTo>
                      <a:pt x="6431" y="17177"/>
                      <a:pt x="6425" y="17005"/>
                      <a:pt x="6419" y="16876"/>
                    </a:cubicBezTo>
                    <a:cubicBezTo>
                      <a:pt x="6408" y="16748"/>
                      <a:pt x="6397" y="16619"/>
                      <a:pt x="6369" y="16490"/>
                    </a:cubicBezTo>
                    <a:cubicBezTo>
                      <a:pt x="6346" y="16361"/>
                      <a:pt x="6313" y="16275"/>
                      <a:pt x="6268" y="16146"/>
                    </a:cubicBezTo>
                    <a:cubicBezTo>
                      <a:pt x="6223" y="16017"/>
                      <a:pt x="6172" y="15889"/>
                      <a:pt x="6105" y="15760"/>
                    </a:cubicBezTo>
                    <a:lnTo>
                      <a:pt x="5987" y="15502"/>
                    </a:lnTo>
                    <a:cubicBezTo>
                      <a:pt x="5835" y="15116"/>
                      <a:pt x="5723" y="14600"/>
                      <a:pt x="5656" y="13956"/>
                    </a:cubicBezTo>
                    <a:cubicBezTo>
                      <a:pt x="5588" y="13312"/>
                      <a:pt x="5549" y="12410"/>
                      <a:pt x="5549" y="11294"/>
                    </a:cubicBezTo>
                    <a:cubicBezTo>
                      <a:pt x="5549" y="10650"/>
                      <a:pt x="5566" y="10049"/>
                      <a:pt x="5599" y="9490"/>
                    </a:cubicBezTo>
                    <a:cubicBezTo>
                      <a:pt x="5633" y="8932"/>
                      <a:pt x="5684" y="8460"/>
                      <a:pt x="5745" y="8073"/>
                    </a:cubicBezTo>
                    <a:cubicBezTo>
                      <a:pt x="5807" y="7687"/>
                      <a:pt x="5886" y="7343"/>
                      <a:pt x="5976" y="7128"/>
                    </a:cubicBezTo>
                    <a:cubicBezTo>
                      <a:pt x="6066" y="6914"/>
                      <a:pt x="6172" y="6785"/>
                      <a:pt x="6290" y="6785"/>
                    </a:cubicBezTo>
                    <a:cubicBezTo>
                      <a:pt x="6408" y="6785"/>
                      <a:pt x="6520" y="6871"/>
                      <a:pt x="6622" y="7043"/>
                    </a:cubicBezTo>
                    <a:cubicBezTo>
                      <a:pt x="6723" y="7214"/>
                      <a:pt x="6812" y="7429"/>
                      <a:pt x="6897" y="7730"/>
                    </a:cubicBezTo>
                    <a:lnTo>
                      <a:pt x="6773" y="10693"/>
                    </a:lnTo>
                    <a:close/>
                    <a:moveTo>
                      <a:pt x="8992" y="15416"/>
                    </a:moveTo>
                    <a:lnTo>
                      <a:pt x="7795" y="15416"/>
                    </a:lnTo>
                    <a:lnTo>
                      <a:pt x="7795" y="15545"/>
                    </a:lnTo>
                    <a:cubicBezTo>
                      <a:pt x="7795" y="16533"/>
                      <a:pt x="7846" y="17263"/>
                      <a:pt x="7947" y="17692"/>
                    </a:cubicBezTo>
                    <a:cubicBezTo>
                      <a:pt x="8048" y="18165"/>
                      <a:pt x="8172" y="18379"/>
                      <a:pt x="8323" y="18379"/>
                    </a:cubicBezTo>
                    <a:cubicBezTo>
                      <a:pt x="8430" y="18379"/>
                      <a:pt x="8520" y="18293"/>
                      <a:pt x="8598" y="18165"/>
                    </a:cubicBezTo>
                    <a:cubicBezTo>
                      <a:pt x="8677" y="17993"/>
                      <a:pt x="8744" y="17821"/>
                      <a:pt x="8801" y="17606"/>
                    </a:cubicBezTo>
                    <a:lnTo>
                      <a:pt x="8907" y="20612"/>
                    </a:lnTo>
                    <a:cubicBezTo>
                      <a:pt x="8840" y="20870"/>
                      <a:pt x="8750" y="21085"/>
                      <a:pt x="8643" y="21299"/>
                    </a:cubicBezTo>
                    <a:cubicBezTo>
                      <a:pt x="8537" y="21514"/>
                      <a:pt x="8407" y="21600"/>
                      <a:pt x="8250" y="21600"/>
                    </a:cubicBezTo>
                    <a:cubicBezTo>
                      <a:pt x="8110" y="21600"/>
                      <a:pt x="7981" y="21471"/>
                      <a:pt x="7857" y="21171"/>
                    </a:cubicBezTo>
                    <a:cubicBezTo>
                      <a:pt x="7734" y="20870"/>
                      <a:pt x="7621" y="20441"/>
                      <a:pt x="7531" y="19839"/>
                    </a:cubicBezTo>
                    <a:cubicBezTo>
                      <a:pt x="7436" y="19238"/>
                      <a:pt x="7363" y="18508"/>
                      <a:pt x="7307" y="17606"/>
                    </a:cubicBezTo>
                    <a:cubicBezTo>
                      <a:pt x="7251" y="16705"/>
                      <a:pt x="7222" y="15631"/>
                      <a:pt x="7222" y="14343"/>
                    </a:cubicBezTo>
                    <a:cubicBezTo>
                      <a:pt x="7222" y="13226"/>
                      <a:pt x="7245" y="12196"/>
                      <a:pt x="7290" y="11251"/>
                    </a:cubicBezTo>
                    <a:cubicBezTo>
                      <a:pt x="7335" y="10306"/>
                      <a:pt x="7397" y="9533"/>
                      <a:pt x="7481" y="8846"/>
                    </a:cubicBezTo>
                    <a:cubicBezTo>
                      <a:pt x="7565" y="8159"/>
                      <a:pt x="7661" y="7644"/>
                      <a:pt x="7778" y="7300"/>
                    </a:cubicBezTo>
                    <a:cubicBezTo>
                      <a:pt x="7891" y="6957"/>
                      <a:pt x="8020" y="6742"/>
                      <a:pt x="8160" y="6742"/>
                    </a:cubicBezTo>
                    <a:cubicBezTo>
                      <a:pt x="8413" y="6742"/>
                      <a:pt x="8615" y="7343"/>
                      <a:pt x="8773" y="8503"/>
                    </a:cubicBezTo>
                    <a:cubicBezTo>
                      <a:pt x="8924" y="9662"/>
                      <a:pt x="9003" y="11380"/>
                      <a:pt x="9003" y="13527"/>
                    </a:cubicBezTo>
                    <a:lnTo>
                      <a:pt x="9003" y="15416"/>
                    </a:lnTo>
                    <a:close/>
                    <a:moveTo>
                      <a:pt x="8413" y="12453"/>
                    </a:moveTo>
                    <a:cubicBezTo>
                      <a:pt x="8413" y="12110"/>
                      <a:pt x="8407" y="11809"/>
                      <a:pt x="8396" y="11466"/>
                    </a:cubicBezTo>
                    <a:cubicBezTo>
                      <a:pt x="8385" y="11165"/>
                      <a:pt x="8368" y="10864"/>
                      <a:pt x="8346" y="10607"/>
                    </a:cubicBezTo>
                    <a:cubicBezTo>
                      <a:pt x="8323" y="10349"/>
                      <a:pt x="8295" y="10177"/>
                      <a:pt x="8261" y="10006"/>
                    </a:cubicBezTo>
                    <a:cubicBezTo>
                      <a:pt x="8228" y="9834"/>
                      <a:pt x="8183" y="9791"/>
                      <a:pt x="8138" y="9791"/>
                    </a:cubicBezTo>
                    <a:cubicBezTo>
                      <a:pt x="8048" y="9791"/>
                      <a:pt x="7975" y="10049"/>
                      <a:pt x="7913" y="10521"/>
                    </a:cubicBezTo>
                    <a:cubicBezTo>
                      <a:pt x="7851" y="10993"/>
                      <a:pt x="7818" y="11637"/>
                      <a:pt x="7807" y="12496"/>
                    </a:cubicBezTo>
                    <a:lnTo>
                      <a:pt x="8413" y="12453"/>
                    </a:lnTo>
                    <a:close/>
                    <a:moveTo>
                      <a:pt x="9913" y="21256"/>
                    </a:moveTo>
                    <a:lnTo>
                      <a:pt x="9340" y="21256"/>
                    </a:lnTo>
                    <a:lnTo>
                      <a:pt x="9340" y="7085"/>
                    </a:lnTo>
                    <a:lnTo>
                      <a:pt x="9783" y="7085"/>
                    </a:lnTo>
                    <a:lnTo>
                      <a:pt x="9851" y="8846"/>
                    </a:lnTo>
                    <a:cubicBezTo>
                      <a:pt x="9935" y="8202"/>
                      <a:pt x="10025" y="7687"/>
                      <a:pt x="10126" y="7300"/>
                    </a:cubicBezTo>
                    <a:cubicBezTo>
                      <a:pt x="10227" y="6914"/>
                      <a:pt x="10339" y="6742"/>
                      <a:pt x="10463" y="6742"/>
                    </a:cubicBezTo>
                    <a:cubicBezTo>
                      <a:pt x="10671" y="6742"/>
                      <a:pt x="10828" y="7171"/>
                      <a:pt x="10940" y="8030"/>
                    </a:cubicBezTo>
                    <a:cubicBezTo>
                      <a:pt x="11053" y="8889"/>
                      <a:pt x="11109" y="10177"/>
                      <a:pt x="11109" y="11852"/>
                    </a:cubicBezTo>
                    <a:lnTo>
                      <a:pt x="11109" y="21214"/>
                    </a:lnTo>
                    <a:lnTo>
                      <a:pt x="10536" y="21214"/>
                    </a:lnTo>
                    <a:lnTo>
                      <a:pt x="10536" y="12281"/>
                    </a:lnTo>
                    <a:cubicBezTo>
                      <a:pt x="10536" y="11594"/>
                      <a:pt x="10514" y="11036"/>
                      <a:pt x="10474" y="10650"/>
                    </a:cubicBezTo>
                    <a:cubicBezTo>
                      <a:pt x="10429" y="10263"/>
                      <a:pt x="10368" y="10048"/>
                      <a:pt x="10289" y="10048"/>
                    </a:cubicBezTo>
                    <a:cubicBezTo>
                      <a:pt x="10227" y="10048"/>
                      <a:pt x="10160" y="10177"/>
                      <a:pt x="10092" y="10478"/>
                    </a:cubicBezTo>
                    <a:cubicBezTo>
                      <a:pt x="10025" y="10736"/>
                      <a:pt x="9963" y="11122"/>
                      <a:pt x="9913" y="11551"/>
                    </a:cubicBezTo>
                    <a:lnTo>
                      <a:pt x="9913" y="21256"/>
                    </a:lnTo>
                    <a:close/>
                    <a:moveTo>
                      <a:pt x="12687" y="10220"/>
                    </a:moveTo>
                    <a:lnTo>
                      <a:pt x="12215" y="10220"/>
                    </a:lnTo>
                    <a:lnTo>
                      <a:pt x="12215" y="16189"/>
                    </a:lnTo>
                    <a:cubicBezTo>
                      <a:pt x="12215" y="16833"/>
                      <a:pt x="12232" y="17306"/>
                      <a:pt x="12271" y="17563"/>
                    </a:cubicBezTo>
                    <a:cubicBezTo>
                      <a:pt x="12311" y="17821"/>
                      <a:pt x="12361" y="17950"/>
                      <a:pt x="12429" y="17950"/>
                    </a:cubicBezTo>
                    <a:cubicBezTo>
                      <a:pt x="12479" y="17950"/>
                      <a:pt x="12530" y="17907"/>
                      <a:pt x="12580" y="17821"/>
                    </a:cubicBezTo>
                    <a:cubicBezTo>
                      <a:pt x="12631" y="17735"/>
                      <a:pt x="12670" y="17649"/>
                      <a:pt x="12698" y="17478"/>
                    </a:cubicBezTo>
                    <a:lnTo>
                      <a:pt x="12783" y="20441"/>
                    </a:lnTo>
                    <a:cubicBezTo>
                      <a:pt x="12738" y="20612"/>
                      <a:pt x="12670" y="20784"/>
                      <a:pt x="12586" y="20956"/>
                    </a:cubicBezTo>
                    <a:cubicBezTo>
                      <a:pt x="12496" y="21128"/>
                      <a:pt x="12401" y="21213"/>
                      <a:pt x="12305" y="21213"/>
                    </a:cubicBezTo>
                    <a:cubicBezTo>
                      <a:pt x="12064" y="21213"/>
                      <a:pt x="11895" y="20870"/>
                      <a:pt x="11800" y="20140"/>
                    </a:cubicBezTo>
                    <a:cubicBezTo>
                      <a:pt x="11699" y="19453"/>
                      <a:pt x="11654" y="18379"/>
                      <a:pt x="11654" y="16919"/>
                    </a:cubicBezTo>
                    <a:lnTo>
                      <a:pt x="11654" y="10220"/>
                    </a:lnTo>
                    <a:lnTo>
                      <a:pt x="11362" y="10220"/>
                    </a:lnTo>
                    <a:lnTo>
                      <a:pt x="11362" y="7085"/>
                    </a:lnTo>
                    <a:lnTo>
                      <a:pt x="11654" y="7085"/>
                    </a:lnTo>
                    <a:lnTo>
                      <a:pt x="11654" y="2791"/>
                    </a:lnTo>
                    <a:lnTo>
                      <a:pt x="12221" y="2791"/>
                    </a:lnTo>
                    <a:lnTo>
                      <a:pt x="12221" y="7085"/>
                    </a:lnTo>
                    <a:lnTo>
                      <a:pt x="12693" y="7085"/>
                    </a:lnTo>
                    <a:lnTo>
                      <a:pt x="12693" y="10220"/>
                    </a:lnTo>
                    <a:close/>
                    <a:moveTo>
                      <a:pt x="13069" y="8331"/>
                    </a:moveTo>
                    <a:cubicBezTo>
                      <a:pt x="13176" y="7858"/>
                      <a:pt x="13294" y="7472"/>
                      <a:pt x="13428" y="7214"/>
                    </a:cubicBezTo>
                    <a:cubicBezTo>
                      <a:pt x="13563" y="6914"/>
                      <a:pt x="13698" y="6785"/>
                      <a:pt x="13833" y="6785"/>
                    </a:cubicBezTo>
                    <a:cubicBezTo>
                      <a:pt x="14063" y="6785"/>
                      <a:pt x="14243" y="7214"/>
                      <a:pt x="14383" y="8073"/>
                    </a:cubicBezTo>
                    <a:cubicBezTo>
                      <a:pt x="14524" y="8932"/>
                      <a:pt x="14591" y="10263"/>
                      <a:pt x="14591" y="12110"/>
                    </a:cubicBezTo>
                    <a:lnTo>
                      <a:pt x="14591" y="21299"/>
                    </a:lnTo>
                    <a:lnTo>
                      <a:pt x="14153" y="21299"/>
                    </a:lnTo>
                    <a:lnTo>
                      <a:pt x="14102" y="19882"/>
                    </a:lnTo>
                    <a:lnTo>
                      <a:pt x="14085" y="19882"/>
                    </a:lnTo>
                    <a:cubicBezTo>
                      <a:pt x="14035" y="20398"/>
                      <a:pt x="13962" y="20827"/>
                      <a:pt x="13872" y="21128"/>
                    </a:cubicBezTo>
                    <a:cubicBezTo>
                      <a:pt x="13782" y="21471"/>
                      <a:pt x="13676" y="21600"/>
                      <a:pt x="13552" y="21600"/>
                    </a:cubicBezTo>
                    <a:cubicBezTo>
                      <a:pt x="13445" y="21600"/>
                      <a:pt x="13355" y="21471"/>
                      <a:pt x="13277" y="21256"/>
                    </a:cubicBezTo>
                    <a:cubicBezTo>
                      <a:pt x="13198" y="21042"/>
                      <a:pt x="13131" y="20698"/>
                      <a:pt x="13080" y="20312"/>
                    </a:cubicBezTo>
                    <a:cubicBezTo>
                      <a:pt x="13030" y="19925"/>
                      <a:pt x="12990" y="19453"/>
                      <a:pt x="12962" y="18895"/>
                    </a:cubicBezTo>
                    <a:cubicBezTo>
                      <a:pt x="12934" y="18336"/>
                      <a:pt x="12923" y="17778"/>
                      <a:pt x="12923" y="17177"/>
                    </a:cubicBezTo>
                    <a:cubicBezTo>
                      <a:pt x="12923" y="16361"/>
                      <a:pt x="12945" y="15631"/>
                      <a:pt x="12996" y="15073"/>
                    </a:cubicBezTo>
                    <a:cubicBezTo>
                      <a:pt x="13041" y="14472"/>
                      <a:pt x="13108" y="13999"/>
                      <a:pt x="13187" y="13613"/>
                    </a:cubicBezTo>
                    <a:cubicBezTo>
                      <a:pt x="13266" y="13226"/>
                      <a:pt x="13361" y="12969"/>
                      <a:pt x="13473" y="12797"/>
                    </a:cubicBezTo>
                    <a:cubicBezTo>
                      <a:pt x="13580" y="12625"/>
                      <a:pt x="13698" y="12539"/>
                      <a:pt x="13822" y="12539"/>
                    </a:cubicBezTo>
                    <a:lnTo>
                      <a:pt x="14012" y="12539"/>
                    </a:lnTo>
                    <a:lnTo>
                      <a:pt x="14012" y="11766"/>
                    </a:lnTo>
                    <a:cubicBezTo>
                      <a:pt x="14012" y="11251"/>
                      <a:pt x="13990" y="10821"/>
                      <a:pt x="13939" y="10564"/>
                    </a:cubicBezTo>
                    <a:cubicBezTo>
                      <a:pt x="13889" y="10263"/>
                      <a:pt x="13822" y="10134"/>
                      <a:pt x="13732" y="10134"/>
                    </a:cubicBezTo>
                    <a:cubicBezTo>
                      <a:pt x="13653" y="10134"/>
                      <a:pt x="13580" y="10220"/>
                      <a:pt x="13501" y="10392"/>
                    </a:cubicBezTo>
                    <a:cubicBezTo>
                      <a:pt x="13428" y="10564"/>
                      <a:pt x="13344" y="10864"/>
                      <a:pt x="13254" y="11251"/>
                    </a:cubicBezTo>
                    <a:lnTo>
                      <a:pt x="13069" y="8331"/>
                    </a:lnTo>
                    <a:close/>
                    <a:moveTo>
                      <a:pt x="14024" y="15116"/>
                    </a:moveTo>
                    <a:lnTo>
                      <a:pt x="13895" y="15159"/>
                    </a:lnTo>
                    <a:cubicBezTo>
                      <a:pt x="13822" y="15159"/>
                      <a:pt x="13760" y="15245"/>
                      <a:pt x="13715" y="15330"/>
                    </a:cubicBezTo>
                    <a:cubicBezTo>
                      <a:pt x="13664" y="15416"/>
                      <a:pt x="13625" y="15545"/>
                      <a:pt x="13597" y="15717"/>
                    </a:cubicBezTo>
                    <a:cubicBezTo>
                      <a:pt x="13569" y="15846"/>
                      <a:pt x="13546" y="16060"/>
                      <a:pt x="13535" y="16232"/>
                    </a:cubicBezTo>
                    <a:cubicBezTo>
                      <a:pt x="13524" y="16447"/>
                      <a:pt x="13518" y="16662"/>
                      <a:pt x="13518" y="16876"/>
                    </a:cubicBezTo>
                    <a:cubicBezTo>
                      <a:pt x="13518" y="17478"/>
                      <a:pt x="13541" y="17907"/>
                      <a:pt x="13591" y="18122"/>
                    </a:cubicBezTo>
                    <a:cubicBezTo>
                      <a:pt x="13636" y="18336"/>
                      <a:pt x="13692" y="18465"/>
                      <a:pt x="13754" y="18465"/>
                    </a:cubicBezTo>
                    <a:cubicBezTo>
                      <a:pt x="13816" y="18465"/>
                      <a:pt x="13872" y="18336"/>
                      <a:pt x="13923" y="18036"/>
                    </a:cubicBezTo>
                    <a:cubicBezTo>
                      <a:pt x="13973" y="17778"/>
                      <a:pt x="14007" y="17478"/>
                      <a:pt x="14029" y="17134"/>
                    </a:cubicBezTo>
                    <a:lnTo>
                      <a:pt x="14029" y="15116"/>
                    </a:lnTo>
                    <a:close/>
                    <a:moveTo>
                      <a:pt x="16192" y="10220"/>
                    </a:moveTo>
                    <a:lnTo>
                      <a:pt x="15720" y="10220"/>
                    </a:lnTo>
                    <a:lnTo>
                      <a:pt x="15720" y="16189"/>
                    </a:lnTo>
                    <a:cubicBezTo>
                      <a:pt x="15720" y="16833"/>
                      <a:pt x="15737" y="17306"/>
                      <a:pt x="15776" y="17563"/>
                    </a:cubicBezTo>
                    <a:cubicBezTo>
                      <a:pt x="15815" y="17821"/>
                      <a:pt x="15866" y="17950"/>
                      <a:pt x="15933" y="17950"/>
                    </a:cubicBezTo>
                    <a:cubicBezTo>
                      <a:pt x="15984" y="17950"/>
                      <a:pt x="16034" y="17907"/>
                      <a:pt x="16085" y="17821"/>
                    </a:cubicBezTo>
                    <a:cubicBezTo>
                      <a:pt x="16135" y="17735"/>
                      <a:pt x="16175" y="17649"/>
                      <a:pt x="16203" y="17478"/>
                    </a:cubicBezTo>
                    <a:lnTo>
                      <a:pt x="16287" y="20441"/>
                    </a:lnTo>
                    <a:cubicBezTo>
                      <a:pt x="16242" y="20612"/>
                      <a:pt x="16175" y="20784"/>
                      <a:pt x="16090" y="20956"/>
                    </a:cubicBezTo>
                    <a:cubicBezTo>
                      <a:pt x="16001" y="21128"/>
                      <a:pt x="15905" y="21213"/>
                      <a:pt x="15810" y="21213"/>
                    </a:cubicBezTo>
                    <a:cubicBezTo>
                      <a:pt x="15568" y="21213"/>
                      <a:pt x="15400" y="20870"/>
                      <a:pt x="15304" y="20140"/>
                    </a:cubicBezTo>
                    <a:cubicBezTo>
                      <a:pt x="15203" y="19453"/>
                      <a:pt x="15158" y="18379"/>
                      <a:pt x="15158" y="16919"/>
                    </a:cubicBezTo>
                    <a:lnTo>
                      <a:pt x="15158" y="10220"/>
                    </a:lnTo>
                    <a:lnTo>
                      <a:pt x="14866" y="10220"/>
                    </a:lnTo>
                    <a:lnTo>
                      <a:pt x="14866" y="7085"/>
                    </a:lnTo>
                    <a:lnTo>
                      <a:pt x="15158" y="7085"/>
                    </a:lnTo>
                    <a:lnTo>
                      <a:pt x="15158" y="2791"/>
                    </a:lnTo>
                    <a:lnTo>
                      <a:pt x="15725" y="2791"/>
                    </a:lnTo>
                    <a:lnTo>
                      <a:pt x="15725" y="7085"/>
                    </a:lnTo>
                    <a:lnTo>
                      <a:pt x="16197" y="7085"/>
                    </a:lnTo>
                    <a:lnTo>
                      <a:pt x="16197" y="10220"/>
                    </a:lnTo>
                    <a:close/>
                    <a:moveTo>
                      <a:pt x="16871" y="4294"/>
                    </a:moveTo>
                    <a:cubicBezTo>
                      <a:pt x="16776" y="4294"/>
                      <a:pt x="16697" y="4080"/>
                      <a:pt x="16646" y="3650"/>
                    </a:cubicBezTo>
                    <a:cubicBezTo>
                      <a:pt x="16596" y="3221"/>
                      <a:pt x="16568" y="2705"/>
                      <a:pt x="16568" y="2147"/>
                    </a:cubicBezTo>
                    <a:cubicBezTo>
                      <a:pt x="16568" y="1546"/>
                      <a:pt x="16596" y="1031"/>
                      <a:pt x="16646" y="644"/>
                    </a:cubicBezTo>
                    <a:cubicBezTo>
                      <a:pt x="16697" y="215"/>
                      <a:pt x="16776" y="0"/>
                      <a:pt x="16866" y="0"/>
                    </a:cubicBezTo>
                    <a:cubicBezTo>
                      <a:pt x="16961" y="0"/>
                      <a:pt x="17034" y="215"/>
                      <a:pt x="17085" y="601"/>
                    </a:cubicBezTo>
                    <a:cubicBezTo>
                      <a:pt x="17135" y="1031"/>
                      <a:pt x="17163" y="1546"/>
                      <a:pt x="17163" y="2147"/>
                    </a:cubicBezTo>
                    <a:cubicBezTo>
                      <a:pt x="17163" y="2748"/>
                      <a:pt x="17135" y="3264"/>
                      <a:pt x="17085" y="3693"/>
                    </a:cubicBezTo>
                    <a:cubicBezTo>
                      <a:pt x="17045" y="4122"/>
                      <a:pt x="16972" y="4294"/>
                      <a:pt x="16871" y="4294"/>
                    </a:cubicBezTo>
                    <a:close/>
                    <a:moveTo>
                      <a:pt x="16585" y="21256"/>
                    </a:moveTo>
                    <a:lnTo>
                      <a:pt x="16585" y="7085"/>
                    </a:lnTo>
                    <a:lnTo>
                      <a:pt x="17158" y="7085"/>
                    </a:lnTo>
                    <a:lnTo>
                      <a:pt x="17158" y="21256"/>
                    </a:lnTo>
                    <a:lnTo>
                      <a:pt x="16585" y="21256"/>
                    </a:lnTo>
                    <a:close/>
                    <a:moveTo>
                      <a:pt x="19477" y="14085"/>
                    </a:moveTo>
                    <a:cubicBezTo>
                      <a:pt x="19477" y="15245"/>
                      <a:pt x="19455" y="16275"/>
                      <a:pt x="19404" y="17220"/>
                    </a:cubicBezTo>
                    <a:cubicBezTo>
                      <a:pt x="19354" y="18165"/>
                      <a:pt x="19286" y="18938"/>
                      <a:pt x="19196" y="19582"/>
                    </a:cubicBezTo>
                    <a:cubicBezTo>
                      <a:pt x="19106" y="20226"/>
                      <a:pt x="19005" y="20741"/>
                      <a:pt x="18887" y="21085"/>
                    </a:cubicBezTo>
                    <a:cubicBezTo>
                      <a:pt x="18769" y="21428"/>
                      <a:pt x="18640" y="21600"/>
                      <a:pt x="18505" y="21600"/>
                    </a:cubicBezTo>
                    <a:cubicBezTo>
                      <a:pt x="18371" y="21600"/>
                      <a:pt x="18241" y="21428"/>
                      <a:pt x="18124" y="21128"/>
                    </a:cubicBezTo>
                    <a:cubicBezTo>
                      <a:pt x="18006" y="20784"/>
                      <a:pt x="17905" y="20355"/>
                      <a:pt x="17820" y="19711"/>
                    </a:cubicBezTo>
                    <a:cubicBezTo>
                      <a:pt x="17736" y="19109"/>
                      <a:pt x="17669" y="18336"/>
                      <a:pt x="17618" y="17435"/>
                    </a:cubicBezTo>
                    <a:cubicBezTo>
                      <a:pt x="17568" y="16533"/>
                      <a:pt x="17545" y="15502"/>
                      <a:pt x="17545" y="14386"/>
                    </a:cubicBezTo>
                    <a:cubicBezTo>
                      <a:pt x="17545" y="13183"/>
                      <a:pt x="17568" y="12110"/>
                      <a:pt x="17618" y="11165"/>
                    </a:cubicBezTo>
                    <a:cubicBezTo>
                      <a:pt x="17669" y="10220"/>
                      <a:pt x="17736" y="9404"/>
                      <a:pt x="17826" y="8760"/>
                    </a:cubicBezTo>
                    <a:cubicBezTo>
                      <a:pt x="17916" y="8116"/>
                      <a:pt x="18017" y="7601"/>
                      <a:pt x="18135" y="7257"/>
                    </a:cubicBezTo>
                    <a:cubicBezTo>
                      <a:pt x="18253" y="6914"/>
                      <a:pt x="18382" y="6742"/>
                      <a:pt x="18517" y="6742"/>
                    </a:cubicBezTo>
                    <a:cubicBezTo>
                      <a:pt x="18651" y="6742"/>
                      <a:pt x="18781" y="6914"/>
                      <a:pt x="18899" y="7214"/>
                    </a:cubicBezTo>
                    <a:cubicBezTo>
                      <a:pt x="19017" y="7515"/>
                      <a:pt x="19118" y="7987"/>
                      <a:pt x="19202" y="8631"/>
                    </a:cubicBezTo>
                    <a:cubicBezTo>
                      <a:pt x="19286" y="9233"/>
                      <a:pt x="19354" y="10006"/>
                      <a:pt x="19404" y="10907"/>
                    </a:cubicBezTo>
                    <a:cubicBezTo>
                      <a:pt x="19455" y="11809"/>
                      <a:pt x="19477" y="12883"/>
                      <a:pt x="19477" y="14085"/>
                    </a:cubicBezTo>
                    <a:close/>
                    <a:moveTo>
                      <a:pt x="18893" y="14214"/>
                    </a:moveTo>
                    <a:cubicBezTo>
                      <a:pt x="18893" y="13441"/>
                      <a:pt x="18882" y="12797"/>
                      <a:pt x="18865" y="12239"/>
                    </a:cubicBezTo>
                    <a:cubicBezTo>
                      <a:pt x="18842" y="11680"/>
                      <a:pt x="18814" y="11251"/>
                      <a:pt x="18781" y="10907"/>
                    </a:cubicBezTo>
                    <a:cubicBezTo>
                      <a:pt x="18747" y="10564"/>
                      <a:pt x="18702" y="10306"/>
                      <a:pt x="18657" y="10134"/>
                    </a:cubicBezTo>
                    <a:cubicBezTo>
                      <a:pt x="18612" y="9963"/>
                      <a:pt x="18562" y="9920"/>
                      <a:pt x="18517" y="9920"/>
                    </a:cubicBezTo>
                    <a:cubicBezTo>
                      <a:pt x="18466" y="9920"/>
                      <a:pt x="18421" y="10006"/>
                      <a:pt x="18376" y="10134"/>
                    </a:cubicBezTo>
                    <a:cubicBezTo>
                      <a:pt x="18331" y="10263"/>
                      <a:pt x="18292" y="10521"/>
                      <a:pt x="18258" y="10821"/>
                    </a:cubicBezTo>
                    <a:cubicBezTo>
                      <a:pt x="18225" y="11165"/>
                      <a:pt x="18197" y="11594"/>
                      <a:pt x="18174" y="12153"/>
                    </a:cubicBezTo>
                    <a:cubicBezTo>
                      <a:pt x="18152" y="12711"/>
                      <a:pt x="18146" y="13355"/>
                      <a:pt x="18146" y="14214"/>
                    </a:cubicBezTo>
                    <a:cubicBezTo>
                      <a:pt x="18146" y="15631"/>
                      <a:pt x="18185" y="16705"/>
                      <a:pt x="18264" y="17349"/>
                    </a:cubicBezTo>
                    <a:cubicBezTo>
                      <a:pt x="18343" y="18036"/>
                      <a:pt x="18432" y="18336"/>
                      <a:pt x="18528" y="18336"/>
                    </a:cubicBezTo>
                    <a:cubicBezTo>
                      <a:pt x="18578" y="18336"/>
                      <a:pt x="18623" y="18250"/>
                      <a:pt x="18668" y="18122"/>
                    </a:cubicBezTo>
                    <a:cubicBezTo>
                      <a:pt x="18713" y="17993"/>
                      <a:pt x="18753" y="17735"/>
                      <a:pt x="18786" y="17435"/>
                    </a:cubicBezTo>
                    <a:cubicBezTo>
                      <a:pt x="18820" y="17091"/>
                      <a:pt x="18848" y="16662"/>
                      <a:pt x="18871" y="16146"/>
                    </a:cubicBezTo>
                    <a:cubicBezTo>
                      <a:pt x="18882" y="15631"/>
                      <a:pt x="18893" y="14987"/>
                      <a:pt x="18893" y="14214"/>
                    </a:cubicBezTo>
                    <a:close/>
                    <a:moveTo>
                      <a:pt x="20404" y="21256"/>
                    </a:moveTo>
                    <a:lnTo>
                      <a:pt x="19831" y="21256"/>
                    </a:lnTo>
                    <a:lnTo>
                      <a:pt x="19831" y="7085"/>
                    </a:lnTo>
                    <a:lnTo>
                      <a:pt x="20275" y="7085"/>
                    </a:lnTo>
                    <a:lnTo>
                      <a:pt x="20342" y="8846"/>
                    </a:lnTo>
                    <a:cubicBezTo>
                      <a:pt x="20426" y="8202"/>
                      <a:pt x="20516" y="7687"/>
                      <a:pt x="20617" y="7300"/>
                    </a:cubicBezTo>
                    <a:cubicBezTo>
                      <a:pt x="20718" y="6914"/>
                      <a:pt x="20831" y="6742"/>
                      <a:pt x="20954" y="6742"/>
                    </a:cubicBezTo>
                    <a:cubicBezTo>
                      <a:pt x="21162" y="6742"/>
                      <a:pt x="21319" y="7171"/>
                      <a:pt x="21432" y="8030"/>
                    </a:cubicBezTo>
                    <a:cubicBezTo>
                      <a:pt x="21544" y="8889"/>
                      <a:pt x="21600" y="10177"/>
                      <a:pt x="21600" y="11852"/>
                    </a:cubicBezTo>
                    <a:lnTo>
                      <a:pt x="21600" y="21214"/>
                    </a:lnTo>
                    <a:lnTo>
                      <a:pt x="21027" y="21214"/>
                    </a:lnTo>
                    <a:lnTo>
                      <a:pt x="21027" y="12281"/>
                    </a:lnTo>
                    <a:cubicBezTo>
                      <a:pt x="21027" y="11594"/>
                      <a:pt x="21005" y="11036"/>
                      <a:pt x="20965" y="10650"/>
                    </a:cubicBezTo>
                    <a:cubicBezTo>
                      <a:pt x="20920" y="10263"/>
                      <a:pt x="20859" y="10048"/>
                      <a:pt x="20780" y="10048"/>
                    </a:cubicBezTo>
                    <a:cubicBezTo>
                      <a:pt x="20718" y="10048"/>
                      <a:pt x="20651" y="10177"/>
                      <a:pt x="20583" y="10478"/>
                    </a:cubicBezTo>
                    <a:cubicBezTo>
                      <a:pt x="20516" y="10736"/>
                      <a:pt x="20454" y="11122"/>
                      <a:pt x="20404" y="11551"/>
                    </a:cubicBezTo>
                    <a:lnTo>
                      <a:pt x="20404" y="21256"/>
                    </a:lnTo>
                    <a:close/>
                  </a:path>
                </a:pathLst>
              </a:custGeom>
              <a:solidFill>
                <a:srgbClr val="002033"/>
              </a:solidFill>
              <a:ln w="12700">
                <a:miter lim="400000"/>
              </a:ln>
            </p:spPr>
            <p:txBody>
              <a:bodyPr lIns="38100" tIns="38100" rIns="38100" bIns="38100" anchor="ctr"/>
              <a:lstStyle/>
              <a:p>
                <a:pPr>
                  <a:defRPr sz="3000">
                    <a:solidFill>
                      <a:srgbClr val="FFFFFF"/>
                    </a:solidFill>
                  </a:defRPr>
                </a:pPr>
                <a:endParaRPr/>
              </a:p>
            </p:txBody>
          </p:sp>
          <p:sp>
            <p:nvSpPr>
              <p:cNvPr id="32" name="Shape">
                <a:extLst>
                  <a:ext uri="{FF2B5EF4-FFF2-40B4-BE49-F238E27FC236}">
                    <a16:creationId xmlns:a16="http://schemas.microsoft.com/office/drawing/2014/main" id="{0289A039-CDE0-CE6C-46D3-ECDB687F6BD1}"/>
                  </a:ext>
                </a:extLst>
              </p:cNvPr>
              <p:cNvSpPr/>
              <p:nvPr userDrawn="1"/>
            </p:nvSpPr>
            <p:spPr>
              <a:xfrm>
                <a:off x="5032172" y="1021854"/>
                <a:ext cx="1051185" cy="549583"/>
              </a:xfrm>
              <a:custGeom>
                <a:avLst/>
                <a:gdLst/>
                <a:ahLst/>
                <a:cxnLst>
                  <a:cxn ang="0">
                    <a:pos x="wd2" y="hd2"/>
                  </a:cxn>
                  <a:cxn ang="5400000">
                    <a:pos x="wd2" y="hd2"/>
                  </a:cxn>
                  <a:cxn ang="10800000">
                    <a:pos x="wd2" y="hd2"/>
                  </a:cxn>
                  <a:cxn ang="16200000">
                    <a:pos x="wd2" y="hd2"/>
                  </a:cxn>
                </a:cxnLst>
                <a:rect l="0" t="0" r="r" b="b"/>
                <a:pathLst>
                  <a:path w="21600" h="21600" extrusionOk="0">
                    <a:moveTo>
                      <a:pt x="15954" y="0"/>
                    </a:moveTo>
                    <a:cubicBezTo>
                      <a:pt x="13287" y="0"/>
                      <a:pt x="11002" y="3514"/>
                      <a:pt x="10441" y="8443"/>
                    </a:cubicBezTo>
                    <a:cubicBezTo>
                      <a:pt x="9052" y="8229"/>
                      <a:pt x="6050" y="7757"/>
                      <a:pt x="5198" y="7671"/>
                    </a:cubicBezTo>
                    <a:cubicBezTo>
                      <a:pt x="5154" y="7671"/>
                      <a:pt x="5109" y="7671"/>
                      <a:pt x="5041" y="7671"/>
                    </a:cubicBezTo>
                    <a:cubicBezTo>
                      <a:pt x="4638" y="7671"/>
                      <a:pt x="4280" y="7886"/>
                      <a:pt x="4033" y="8357"/>
                    </a:cubicBezTo>
                    <a:cubicBezTo>
                      <a:pt x="3563" y="9214"/>
                      <a:pt x="3563" y="10457"/>
                      <a:pt x="3563" y="10843"/>
                    </a:cubicBezTo>
                    <a:cubicBezTo>
                      <a:pt x="3563" y="11271"/>
                      <a:pt x="3563" y="12514"/>
                      <a:pt x="4033" y="13329"/>
                    </a:cubicBezTo>
                    <a:cubicBezTo>
                      <a:pt x="4280" y="13800"/>
                      <a:pt x="4638" y="14014"/>
                      <a:pt x="5041" y="14014"/>
                    </a:cubicBezTo>
                    <a:cubicBezTo>
                      <a:pt x="5086" y="14014"/>
                      <a:pt x="5131" y="14014"/>
                      <a:pt x="5198" y="14014"/>
                    </a:cubicBezTo>
                    <a:cubicBezTo>
                      <a:pt x="5803" y="13929"/>
                      <a:pt x="7417" y="13714"/>
                      <a:pt x="8313" y="13543"/>
                    </a:cubicBezTo>
                    <a:lnTo>
                      <a:pt x="9657" y="13329"/>
                    </a:lnTo>
                    <a:cubicBezTo>
                      <a:pt x="9971" y="13286"/>
                      <a:pt x="10262" y="13243"/>
                      <a:pt x="10464" y="13200"/>
                    </a:cubicBezTo>
                    <a:cubicBezTo>
                      <a:pt x="11046" y="18043"/>
                      <a:pt x="13332" y="21557"/>
                      <a:pt x="15954" y="21557"/>
                    </a:cubicBezTo>
                    <a:cubicBezTo>
                      <a:pt x="19068" y="21557"/>
                      <a:pt x="21600" y="16714"/>
                      <a:pt x="21600" y="10757"/>
                    </a:cubicBezTo>
                    <a:cubicBezTo>
                      <a:pt x="21600" y="4843"/>
                      <a:pt x="19068" y="0"/>
                      <a:pt x="15954" y="0"/>
                    </a:cubicBezTo>
                    <a:close/>
                    <a:moveTo>
                      <a:pt x="15954" y="17229"/>
                    </a:moveTo>
                    <a:cubicBezTo>
                      <a:pt x="14094" y="17229"/>
                      <a:pt x="12593" y="14357"/>
                      <a:pt x="12593" y="10800"/>
                    </a:cubicBezTo>
                    <a:cubicBezTo>
                      <a:pt x="12593" y="7243"/>
                      <a:pt x="14094" y="4371"/>
                      <a:pt x="15954" y="4371"/>
                    </a:cubicBezTo>
                    <a:cubicBezTo>
                      <a:pt x="17813" y="4371"/>
                      <a:pt x="19315" y="7243"/>
                      <a:pt x="19315" y="10800"/>
                    </a:cubicBezTo>
                    <a:cubicBezTo>
                      <a:pt x="19315" y="14357"/>
                      <a:pt x="17813" y="17229"/>
                      <a:pt x="15954" y="17229"/>
                    </a:cubicBezTo>
                    <a:close/>
                    <a:moveTo>
                      <a:pt x="9007" y="15514"/>
                    </a:moveTo>
                    <a:lnTo>
                      <a:pt x="9007" y="20014"/>
                    </a:lnTo>
                    <a:cubicBezTo>
                      <a:pt x="8627" y="20443"/>
                      <a:pt x="8134" y="20786"/>
                      <a:pt x="7506" y="21129"/>
                    </a:cubicBezTo>
                    <a:cubicBezTo>
                      <a:pt x="6879" y="21429"/>
                      <a:pt x="6207" y="21600"/>
                      <a:pt x="5467" y="21600"/>
                    </a:cubicBezTo>
                    <a:cubicBezTo>
                      <a:pt x="4324" y="21600"/>
                      <a:pt x="3339" y="21171"/>
                      <a:pt x="2532" y="20271"/>
                    </a:cubicBezTo>
                    <a:cubicBezTo>
                      <a:pt x="1725" y="19371"/>
                      <a:pt x="1098" y="18129"/>
                      <a:pt x="650" y="16500"/>
                    </a:cubicBezTo>
                    <a:cubicBezTo>
                      <a:pt x="224" y="14871"/>
                      <a:pt x="0" y="12986"/>
                      <a:pt x="0" y="10800"/>
                    </a:cubicBezTo>
                    <a:cubicBezTo>
                      <a:pt x="0" y="8657"/>
                      <a:pt x="246" y="6729"/>
                      <a:pt x="717" y="5143"/>
                    </a:cubicBezTo>
                    <a:cubicBezTo>
                      <a:pt x="1210" y="3514"/>
                      <a:pt x="1860" y="2271"/>
                      <a:pt x="2711" y="1371"/>
                    </a:cubicBezTo>
                    <a:cubicBezTo>
                      <a:pt x="3563" y="471"/>
                      <a:pt x="4549" y="43"/>
                      <a:pt x="5646" y="43"/>
                    </a:cubicBezTo>
                    <a:cubicBezTo>
                      <a:pt x="6229" y="43"/>
                      <a:pt x="6767" y="171"/>
                      <a:pt x="7282" y="386"/>
                    </a:cubicBezTo>
                    <a:cubicBezTo>
                      <a:pt x="7798" y="600"/>
                      <a:pt x="8246" y="900"/>
                      <a:pt x="8627" y="1243"/>
                    </a:cubicBezTo>
                    <a:lnTo>
                      <a:pt x="8402" y="4843"/>
                    </a:lnTo>
                    <a:cubicBezTo>
                      <a:pt x="8022" y="4500"/>
                      <a:pt x="7596" y="4200"/>
                      <a:pt x="7125" y="3986"/>
                    </a:cubicBezTo>
                    <a:cubicBezTo>
                      <a:pt x="6655" y="3771"/>
                      <a:pt x="6162" y="3643"/>
                      <a:pt x="5624" y="3643"/>
                    </a:cubicBezTo>
                    <a:cubicBezTo>
                      <a:pt x="4817" y="3643"/>
                      <a:pt x="4168" y="3943"/>
                      <a:pt x="3630" y="4586"/>
                    </a:cubicBezTo>
                    <a:cubicBezTo>
                      <a:pt x="3115" y="5186"/>
                      <a:pt x="2734" y="6043"/>
                      <a:pt x="2487" y="7114"/>
                    </a:cubicBezTo>
                    <a:cubicBezTo>
                      <a:pt x="2241" y="8186"/>
                      <a:pt x="2106" y="9386"/>
                      <a:pt x="2106" y="10714"/>
                    </a:cubicBezTo>
                    <a:cubicBezTo>
                      <a:pt x="2106" y="12129"/>
                      <a:pt x="2241" y="13371"/>
                      <a:pt x="2487" y="14443"/>
                    </a:cubicBezTo>
                    <a:cubicBezTo>
                      <a:pt x="2734" y="15514"/>
                      <a:pt x="3115" y="16371"/>
                      <a:pt x="3607" y="17014"/>
                    </a:cubicBezTo>
                    <a:cubicBezTo>
                      <a:pt x="4100" y="17614"/>
                      <a:pt x="4728" y="17957"/>
                      <a:pt x="5490" y="17957"/>
                    </a:cubicBezTo>
                    <a:cubicBezTo>
                      <a:pt x="5714" y="17957"/>
                      <a:pt x="5960" y="17914"/>
                      <a:pt x="6207" y="17871"/>
                    </a:cubicBezTo>
                    <a:cubicBezTo>
                      <a:pt x="6453" y="17829"/>
                      <a:pt x="6722" y="17743"/>
                      <a:pt x="6968" y="17614"/>
                    </a:cubicBezTo>
                    <a:lnTo>
                      <a:pt x="6968" y="15814"/>
                    </a:lnTo>
                    <a:cubicBezTo>
                      <a:pt x="7439" y="15729"/>
                      <a:pt x="7887" y="15686"/>
                      <a:pt x="8246" y="15643"/>
                    </a:cubicBezTo>
                    <a:lnTo>
                      <a:pt x="9007" y="15514"/>
                    </a:lnTo>
                    <a:close/>
                  </a:path>
                </a:pathLst>
              </a:custGeom>
              <a:solidFill>
                <a:srgbClr val="008C58"/>
              </a:solidFill>
              <a:ln w="12700">
                <a:miter lim="400000"/>
              </a:ln>
            </p:spPr>
            <p:txBody>
              <a:bodyPr lIns="38100" tIns="38100" rIns="38100" bIns="38100" anchor="ctr"/>
              <a:lstStyle/>
              <a:p>
                <a:pPr>
                  <a:defRPr sz="3000">
                    <a:solidFill>
                      <a:srgbClr val="FFFFFF"/>
                    </a:solidFill>
                  </a:defRPr>
                </a:pPr>
                <a:endParaRPr dirty="0"/>
              </a:p>
            </p:txBody>
          </p:sp>
        </p:grpSp>
      </p:grpSp>
      <p:grpSp>
        <p:nvGrpSpPr>
          <p:cNvPr id="12" name="Group 11">
            <a:extLst>
              <a:ext uri="{FF2B5EF4-FFF2-40B4-BE49-F238E27FC236}">
                <a16:creationId xmlns:a16="http://schemas.microsoft.com/office/drawing/2014/main" id="{F601488E-8FFB-743B-7367-8F280AED5182}"/>
              </a:ext>
            </a:extLst>
          </p:cNvPr>
          <p:cNvGrpSpPr/>
          <p:nvPr userDrawn="1"/>
        </p:nvGrpSpPr>
        <p:grpSpPr>
          <a:xfrm>
            <a:off x="3763009" y="6404531"/>
            <a:ext cx="4665981" cy="354850"/>
            <a:chOff x="1714499" y="5181599"/>
            <a:chExt cx="4141472" cy="314961"/>
          </a:xfrm>
        </p:grpSpPr>
        <p:sp>
          <p:nvSpPr>
            <p:cNvPr id="13" name="Shape">
              <a:extLst>
                <a:ext uri="{FF2B5EF4-FFF2-40B4-BE49-F238E27FC236}">
                  <a16:creationId xmlns:a16="http://schemas.microsoft.com/office/drawing/2014/main" id="{7E1C58C8-01AA-AFF0-8E04-8F0DC8543C4A}"/>
                </a:ext>
              </a:extLst>
            </p:cNvPr>
            <p:cNvSpPr/>
            <p:nvPr userDrawn="1"/>
          </p:nvSpPr>
          <p:spPr>
            <a:xfrm>
              <a:off x="2603499" y="5181599"/>
              <a:ext cx="2494281" cy="314961"/>
            </a:xfrm>
            <a:custGeom>
              <a:avLst/>
              <a:gdLst/>
              <a:ahLst/>
              <a:cxnLst>
                <a:cxn ang="0">
                  <a:pos x="wd2" y="hd2"/>
                </a:cxn>
                <a:cxn ang="5400000">
                  <a:pos x="wd2" y="hd2"/>
                </a:cxn>
                <a:cxn ang="10800000">
                  <a:pos x="wd2" y="hd2"/>
                </a:cxn>
                <a:cxn ang="16200000">
                  <a:pos x="wd2" y="hd2"/>
                </a:cxn>
              </a:cxnLst>
              <a:rect l="0" t="0" r="r" b="b"/>
              <a:pathLst>
                <a:path w="21600" h="21600" extrusionOk="0">
                  <a:moveTo>
                    <a:pt x="7182" y="6358"/>
                  </a:moveTo>
                  <a:cubicBezTo>
                    <a:pt x="7138" y="5923"/>
                    <a:pt x="7072" y="5574"/>
                    <a:pt x="7006" y="5400"/>
                  </a:cubicBezTo>
                  <a:cubicBezTo>
                    <a:pt x="6940" y="5139"/>
                    <a:pt x="6863" y="5052"/>
                    <a:pt x="6775" y="5052"/>
                  </a:cubicBezTo>
                  <a:cubicBezTo>
                    <a:pt x="6676" y="5052"/>
                    <a:pt x="6588" y="5226"/>
                    <a:pt x="6511" y="5487"/>
                  </a:cubicBezTo>
                  <a:cubicBezTo>
                    <a:pt x="6434" y="5748"/>
                    <a:pt x="6368" y="6097"/>
                    <a:pt x="6302" y="6619"/>
                  </a:cubicBezTo>
                  <a:cubicBezTo>
                    <a:pt x="6236" y="7142"/>
                    <a:pt x="6203" y="7752"/>
                    <a:pt x="6170" y="8448"/>
                  </a:cubicBezTo>
                  <a:cubicBezTo>
                    <a:pt x="6137" y="9145"/>
                    <a:pt x="6126" y="9929"/>
                    <a:pt x="6126" y="10800"/>
                  </a:cubicBezTo>
                  <a:cubicBezTo>
                    <a:pt x="6126" y="11758"/>
                    <a:pt x="6148" y="12629"/>
                    <a:pt x="6181" y="13413"/>
                  </a:cubicBezTo>
                  <a:cubicBezTo>
                    <a:pt x="6214" y="14110"/>
                    <a:pt x="6269" y="14719"/>
                    <a:pt x="6335" y="15155"/>
                  </a:cubicBezTo>
                  <a:cubicBezTo>
                    <a:pt x="6401" y="15590"/>
                    <a:pt x="6478" y="15939"/>
                    <a:pt x="6555" y="16200"/>
                  </a:cubicBezTo>
                  <a:cubicBezTo>
                    <a:pt x="6643" y="16461"/>
                    <a:pt x="6731" y="16548"/>
                    <a:pt x="6830" y="16548"/>
                  </a:cubicBezTo>
                  <a:cubicBezTo>
                    <a:pt x="6918" y="16548"/>
                    <a:pt x="6995" y="16461"/>
                    <a:pt x="7061" y="16374"/>
                  </a:cubicBezTo>
                  <a:cubicBezTo>
                    <a:pt x="7138" y="16287"/>
                    <a:pt x="7204" y="16113"/>
                    <a:pt x="7259" y="15939"/>
                  </a:cubicBezTo>
                  <a:lnTo>
                    <a:pt x="7215" y="14719"/>
                  </a:lnTo>
                  <a:cubicBezTo>
                    <a:pt x="7149" y="14894"/>
                    <a:pt x="7094" y="15068"/>
                    <a:pt x="7028" y="15155"/>
                  </a:cubicBezTo>
                  <a:cubicBezTo>
                    <a:pt x="6973" y="15242"/>
                    <a:pt x="6907" y="15242"/>
                    <a:pt x="6841" y="15242"/>
                  </a:cubicBezTo>
                  <a:cubicBezTo>
                    <a:pt x="6687" y="15242"/>
                    <a:pt x="6566" y="14894"/>
                    <a:pt x="6478" y="14197"/>
                  </a:cubicBezTo>
                  <a:cubicBezTo>
                    <a:pt x="6390" y="13500"/>
                    <a:pt x="6346" y="12455"/>
                    <a:pt x="6346" y="11148"/>
                  </a:cubicBezTo>
                  <a:lnTo>
                    <a:pt x="6346" y="10974"/>
                  </a:lnTo>
                  <a:lnTo>
                    <a:pt x="7336" y="10974"/>
                  </a:lnTo>
                  <a:lnTo>
                    <a:pt x="7336" y="10016"/>
                  </a:lnTo>
                  <a:cubicBezTo>
                    <a:pt x="7336" y="9319"/>
                    <a:pt x="7325" y="8623"/>
                    <a:pt x="7292" y="8013"/>
                  </a:cubicBezTo>
                  <a:cubicBezTo>
                    <a:pt x="7270" y="7316"/>
                    <a:pt x="7237" y="6794"/>
                    <a:pt x="7182" y="6358"/>
                  </a:cubicBezTo>
                  <a:close/>
                  <a:moveTo>
                    <a:pt x="6346" y="9668"/>
                  </a:moveTo>
                  <a:cubicBezTo>
                    <a:pt x="6357" y="8623"/>
                    <a:pt x="6412" y="7839"/>
                    <a:pt x="6478" y="7229"/>
                  </a:cubicBezTo>
                  <a:cubicBezTo>
                    <a:pt x="6555" y="6619"/>
                    <a:pt x="6643" y="6358"/>
                    <a:pt x="6764" y="6358"/>
                  </a:cubicBezTo>
                  <a:cubicBezTo>
                    <a:pt x="6830" y="6358"/>
                    <a:pt x="6885" y="6445"/>
                    <a:pt x="6929" y="6619"/>
                  </a:cubicBezTo>
                  <a:cubicBezTo>
                    <a:pt x="6973" y="6794"/>
                    <a:pt x="7006" y="7055"/>
                    <a:pt x="7039" y="7316"/>
                  </a:cubicBezTo>
                  <a:cubicBezTo>
                    <a:pt x="7072" y="7577"/>
                    <a:pt x="7094" y="8013"/>
                    <a:pt x="7105" y="8361"/>
                  </a:cubicBezTo>
                  <a:cubicBezTo>
                    <a:pt x="7116" y="8797"/>
                    <a:pt x="7127" y="9145"/>
                    <a:pt x="7127" y="9581"/>
                  </a:cubicBezTo>
                  <a:lnTo>
                    <a:pt x="6346" y="9668"/>
                  </a:lnTo>
                  <a:close/>
                  <a:moveTo>
                    <a:pt x="4047" y="6358"/>
                  </a:moveTo>
                  <a:cubicBezTo>
                    <a:pt x="4003" y="5923"/>
                    <a:pt x="3937" y="5574"/>
                    <a:pt x="3871" y="5400"/>
                  </a:cubicBezTo>
                  <a:cubicBezTo>
                    <a:pt x="3805" y="5139"/>
                    <a:pt x="3728" y="5052"/>
                    <a:pt x="3640" y="5052"/>
                  </a:cubicBezTo>
                  <a:cubicBezTo>
                    <a:pt x="3541" y="5052"/>
                    <a:pt x="3453" y="5226"/>
                    <a:pt x="3376" y="5487"/>
                  </a:cubicBezTo>
                  <a:cubicBezTo>
                    <a:pt x="3299" y="5748"/>
                    <a:pt x="3233" y="6097"/>
                    <a:pt x="3167" y="6619"/>
                  </a:cubicBezTo>
                  <a:cubicBezTo>
                    <a:pt x="3101" y="7142"/>
                    <a:pt x="3068" y="7752"/>
                    <a:pt x="3035" y="8448"/>
                  </a:cubicBezTo>
                  <a:cubicBezTo>
                    <a:pt x="3002" y="9145"/>
                    <a:pt x="2991" y="9929"/>
                    <a:pt x="2991" y="10800"/>
                  </a:cubicBezTo>
                  <a:cubicBezTo>
                    <a:pt x="2991" y="11758"/>
                    <a:pt x="3013" y="12629"/>
                    <a:pt x="3046" y="13413"/>
                  </a:cubicBezTo>
                  <a:cubicBezTo>
                    <a:pt x="3079" y="14110"/>
                    <a:pt x="3134" y="14719"/>
                    <a:pt x="3200" y="15155"/>
                  </a:cubicBezTo>
                  <a:cubicBezTo>
                    <a:pt x="3266" y="15590"/>
                    <a:pt x="3343" y="15939"/>
                    <a:pt x="3420" y="16200"/>
                  </a:cubicBezTo>
                  <a:cubicBezTo>
                    <a:pt x="3508" y="16461"/>
                    <a:pt x="3596" y="16548"/>
                    <a:pt x="3695" y="16548"/>
                  </a:cubicBezTo>
                  <a:cubicBezTo>
                    <a:pt x="3783" y="16548"/>
                    <a:pt x="3860" y="16461"/>
                    <a:pt x="3926" y="16374"/>
                  </a:cubicBezTo>
                  <a:cubicBezTo>
                    <a:pt x="4003" y="16287"/>
                    <a:pt x="4069" y="16113"/>
                    <a:pt x="4124" y="15939"/>
                  </a:cubicBezTo>
                  <a:lnTo>
                    <a:pt x="4080" y="14719"/>
                  </a:lnTo>
                  <a:cubicBezTo>
                    <a:pt x="4014" y="14894"/>
                    <a:pt x="3959" y="15068"/>
                    <a:pt x="3893" y="15155"/>
                  </a:cubicBezTo>
                  <a:cubicBezTo>
                    <a:pt x="3838" y="15242"/>
                    <a:pt x="3772" y="15242"/>
                    <a:pt x="3706" y="15242"/>
                  </a:cubicBezTo>
                  <a:cubicBezTo>
                    <a:pt x="3552" y="15242"/>
                    <a:pt x="3431" y="14894"/>
                    <a:pt x="3343" y="14197"/>
                  </a:cubicBezTo>
                  <a:cubicBezTo>
                    <a:pt x="3255" y="13500"/>
                    <a:pt x="3211" y="12455"/>
                    <a:pt x="3211" y="11148"/>
                  </a:cubicBezTo>
                  <a:lnTo>
                    <a:pt x="3211" y="10974"/>
                  </a:lnTo>
                  <a:lnTo>
                    <a:pt x="4201" y="10974"/>
                  </a:lnTo>
                  <a:lnTo>
                    <a:pt x="4201" y="10016"/>
                  </a:lnTo>
                  <a:cubicBezTo>
                    <a:pt x="4201" y="9319"/>
                    <a:pt x="4190" y="8623"/>
                    <a:pt x="4157" y="8013"/>
                  </a:cubicBezTo>
                  <a:cubicBezTo>
                    <a:pt x="4135" y="7316"/>
                    <a:pt x="4102" y="6794"/>
                    <a:pt x="4047" y="6358"/>
                  </a:cubicBezTo>
                  <a:close/>
                  <a:moveTo>
                    <a:pt x="3211" y="9668"/>
                  </a:moveTo>
                  <a:cubicBezTo>
                    <a:pt x="3222" y="8623"/>
                    <a:pt x="3277" y="7839"/>
                    <a:pt x="3343" y="7229"/>
                  </a:cubicBezTo>
                  <a:cubicBezTo>
                    <a:pt x="3420" y="6619"/>
                    <a:pt x="3508" y="6358"/>
                    <a:pt x="3629" y="6358"/>
                  </a:cubicBezTo>
                  <a:cubicBezTo>
                    <a:pt x="3695" y="6358"/>
                    <a:pt x="3750" y="6445"/>
                    <a:pt x="3794" y="6619"/>
                  </a:cubicBezTo>
                  <a:cubicBezTo>
                    <a:pt x="3838" y="6794"/>
                    <a:pt x="3871" y="7055"/>
                    <a:pt x="3904" y="7316"/>
                  </a:cubicBezTo>
                  <a:cubicBezTo>
                    <a:pt x="3937" y="7577"/>
                    <a:pt x="3959" y="8013"/>
                    <a:pt x="3970" y="8361"/>
                  </a:cubicBezTo>
                  <a:cubicBezTo>
                    <a:pt x="3981" y="8797"/>
                    <a:pt x="3992" y="9145"/>
                    <a:pt x="3992" y="9581"/>
                  </a:cubicBezTo>
                  <a:lnTo>
                    <a:pt x="3211" y="9668"/>
                  </a:lnTo>
                  <a:close/>
                  <a:moveTo>
                    <a:pt x="5554" y="11235"/>
                  </a:moveTo>
                  <a:cubicBezTo>
                    <a:pt x="5620" y="11758"/>
                    <a:pt x="5653" y="12368"/>
                    <a:pt x="5653" y="13152"/>
                  </a:cubicBezTo>
                  <a:cubicBezTo>
                    <a:pt x="5653" y="14110"/>
                    <a:pt x="5609" y="14894"/>
                    <a:pt x="5521" y="15503"/>
                  </a:cubicBezTo>
                  <a:cubicBezTo>
                    <a:pt x="5433" y="16113"/>
                    <a:pt x="5301" y="16374"/>
                    <a:pt x="5136" y="16374"/>
                  </a:cubicBezTo>
                  <a:cubicBezTo>
                    <a:pt x="5048" y="16374"/>
                    <a:pt x="4960" y="16287"/>
                    <a:pt x="4894" y="16200"/>
                  </a:cubicBezTo>
                  <a:cubicBezTo>
                    <a:pt x="4817" y="16113"/>
                    <a:pt x="4751" y="15939"/>
                    <a:pt x="4696" y="15677"/>
                  </a:cubicBezTo>
                  <a:lnTo>
                    <a:pt x="4751" y="14371"/>
                  </a:lnTo>
                  <a:cubicBezTo>
                    <a:pt x="4806" y="14632"/>
                    <a:pt x="4861" y="14719"/>
                    <a:pt x="4927" y="14894"/>
                  </a:cubicBezTo>
                  <a:cubicBezTo>
                    <a:pt x="4993" y="14981"/>
                    <a:pt x="5059" y="15068"/>
                    <a:pt x="5125" y="15068"/>
                  </a:cubicBezTo>
                  <a:cubicBezTo>
                    <a:pt x="5224" y="15068"/>
                    <a:pt x="5301" y="14894"/>
                    <a:pt x="5356" y="14632"/>
                  </a:cubicBezTo>
                  <a:cubicBezTo>
                    <a:pt x="5411" y="14371"/>
                    <a:pt x="5444" y="13848"/>
                    <a:pt x="5444" y="13326"/>
                  </a:cubicBezTo>
                  <a:cubicBezTo>
                    <a:pt x="5444" y="12803"/>
                    <a:pt x="5422" y="12455"/>
                    <a:pt x="5378" y="12106"/>
                  </a:cubicBezTo>
                  <a:cubicBezTo>
                    <a:pt x="5334" y="11845"/>
                    <a:pt x="5257" y="11584"/>
                    <a:pt x="5169" y="11323"/>
                  </a:cubicBezTo>
                  <a:lnTo>
                    <a:pt x="5070" y="11061"/>
                  </a:lnTo>
                  <a:cubicBezTo>
                    <a:pt x="4949" y="10713"/>
                    <a:pt x="4861" y="10365"/>
                    <a:pt x="4795" y="9842"/>
                  </a:cubicBezTo>
                  <a:cubicBezTo>
                    <a:pt x="4729" y="9319"/>
                    <a:pt x="4707" y="8797"/>
                    <a:pt x="4707" y="8013"/>
                  </a:cubicBezTo>
                  <a:cubicBezTo>
                    <a:pt x="4707" y="7577"/>
                    <a:pt x="4718" y="7142"/>
                    <a:pt x="4740" y="6794"/>
                  </a:cubicBezTo>
                  <a:cubicBezTo>
                    <a:pt x="4762" y="6445"/>
                    <a:pt x="4795" y="6097"/>
                    <a:pt x="4839" y="5836"/>
                  </a:cubicBezTo>
                  <a:cubicBezTo>
                    <a:pt x="4883" y="5574"/>
                    <a:pt x="4938" y="5400"/>
                    <a:pt x="4993" y="5226"/>
                  </a:cubicBezTo>
                  <a:cubicBezTo>
                    <a:pt x="5048" y="5052"/>
                    <a:pt x="5114" y="4965"/>
                    <a:pt x="5191" y="4965"/>
                  </a:cubicBezTo>
                  <a:cubicBezTo>
                    <a:pt x="5257" y="4965"/>
                    <a:pt x="5323" y="5052"/>
                    <a:pt x="5400" y="5139"/>
                  </a:cubicBezTo>
                  <a:cubicBezTo>
                    <a:pt x="5477" y="5226"/>
                    <a:pt x="5532" y="5400"/>
                    <a:pt x="5598" y="5574"/>
                  </a:cubicBezTo>
                  <a:lnTo>
                    <a:pt x="5532" y="6968"/>
                  </a:lnTo>
                  <a:cubicBezTo>
                    <a:pt x="5477" y="6706"/>
                    <a:pt x="5422" y="6619"/>
                    <a:pt x="5367" y="6532"/>
                  </a:cubicBezTo>
                  <a:cubicBezTo>
                    <a:pt x="5312" y="6445"/>
                    <a:pt x="5257" y="6358"/>
                    <a:pt x="5202" y="6358"/>
                  </a:cubicBezTo>
                  <a:cubicBezTo>
                    <a:pt x="5103" y="6358"/>
                    <a:pt x="5026" y="6532"/>
                    <a:pt x="4982" y="6794"/>
                  </a:cubicBezTo>
                  <a:cubicBezTo>
                    <a:pt x="4938" y="7142"/>
                    <a:pt x="4905" y="7490"/>
                    <a:pt x="4905" y="8013"/>
                  </a:cubicBezTo>
                  <a:cubicBezTo>
                    <a:pt x="4905" y="8448"/>
                    <a:pt x="4927" y="8797"/>
                    <a:pt x="4960" y="9058"/>
                  </a:cubicBezTo>
                  <a:cubicBezTo>
                    <a:pt x="4993" y="9319"/>
                    <a:pt x="5070" y="9581"/>
                    <a:pt x="5180" y="9842"/>
                  </a:cubicBezTo>
                  <a:lnTo>
                    <a:pt x="5268" y="10016"/>
                  </a:lnTo>
                  <a:cubicBezTo>
                    <a:pt x="5400" y="10365"/>
                    <a:pt x="5488" y="10800"/>
                    <a:pt x="5554" y="11235"/>
                  </a:cubicBezTo>
                  <a:close/>
                  <a:moveTo>
                    <a:pt x="1056" y="6445"/>
                  </a:moveTo>
                  <a:cubicBezTo>
                    <a:pt x="1001" y="6010"/>
                    <a:pt x="946" y="5661"/>
                    <a:pt x="869" y="5400"/>
                  </a:cubicBezTo>
                  <a:cubicBezTo>
                    <a:pt x="792" y="5139"/>
                    <a:pt x="715" y="5052"/>
                    <a:pt x="627" y="5052"/>
                  </a:cubicBezTo>
                  <a:cubicBezTo>
                    <a:pt x="528" y="5052"/>
                    <a:pt x="451" y="5226"/>
                    <a:pt x="385" y="5487"/>
                  </a:cubicBezTo>
                  <a:cubicBezTo>
                    <a:pt x="319" y="5748"/>
                    <a:pt x="253" y="6097"/>
                    <a:pt x="209" y="6445"/>
                  </a:cubicBezTo>
                  <a:lnTo>
                    <a:pt x="176" y="5052"/>
                  </a:lnTo>
                  <a:lnTo>
                    <a:pt x="0" y="5052"/>
                  </a:lnTo>
                  <a:lnTo>
                    <a:pt x="0" y="21600"/>
                  </a:lnTo>
                  <a:lnTo>
                    <a:pt x="209" y="21600"/>
                  </a:lnTo>
                  <a:lnTo>
                    <a:pt x="209" y="15677"/>
                  </a:lnTo>
                  <a:cubicBezTo>
                    <a:pt x="253" y="15939"/>
                    <a:pt x="297" y="16113"/>
                    <a:pt x="363" y="16200"/>
                  </a:cubicBezTo>
                  <a:cubicBezTo>
                    <a:pt x="418" y="16374"/>
                    <a:pt x="484" y="16374"/>
                    <a:pt x="550" y="16374"/>
                  </a:cubicBezTo>
                  <a:cubicBezTo>
                    <a:pt x="638" y="16374"/>
                    <a:pt x="715" y="16287"/>
                    <a:pt x="803" y="16026"/>
                  </a:cubicBezTo>
                  <a:cubicBezTo>
                    <a:pt x="880" y="15765"/>
                    <a:pt x="957" y="15416"/>
                    <a:pt x="1023" y="14894"/>
                  </a:cubicBezTo>
                  <a:cubicBezTo>
                    <a:pt x="1089" y="14371"/>
                    <a:pt x="1133" y="13761"/>
                    <a:pt x="1177" y="13065"/>
                  </a:cubicBezTo>
                  <a:cubicBezTo>
                    <a:pt x="1210" y="12281"/>
                    <a:pt x="1232" y="11410"/>
                    <a:pt x="1232" y="10365"/>
                  </a:cubicBezTo>
                  <a:cubicBezTo>
                    <a:pt x="1232" y="9494"/>
                    <a:pt x="1221" y="8710"/>
                    <a:pt x="1188" y="8100"/>
                  </a:cubicBezTo>
                  <a:cubicBezTo>
                    <a:pt x="1155" y="7490"/>
                    <a:pt x="1111" y="6968"/>
                    <a:pt x="1056" y="6445"/>
                  </a:cubicBezTo>
                  <a:close/>
                  <a:moveTo>
                    <a:pt x="968" y="12629"/>
                  </a:moveTo>
                  <a:cubicBezTo>
                    <a:pt x="935" y="13239"/>
                    <a:pt x="902" y="13674"/>
                    <a:pt x="858" y="14110"/>
                  </a:cubicBezTo>
                  <a:cubicBezTo>
                    <a:pt x="814" y="14458"/>
                    <a:pt x="759" y="14719"/>
                    <a:pt x="704" y="14894"/>
                  </a:cubicBezTo>
                  <a:cubicBezTo>
                    <a:pt x="649" y="15068"/>
                    <a:pt x="583" y="15155"/>
                    <a:pt x="528" y="15155"/>
                  </a:cubicBezTo>
                  <a:cubicBezTo>
                    <a:pt x="473" y="15155"/>
                    <a:pt x="418" y="15068"/>
                    <a:pt x="374" y="14981"/>
                  </a:cubicBezTo>
                  <a:cubicBezTo>
                    <a:pt x="319" y="14894"/>
                    <a:pt x="275" y="14632"/>
                    <a:pt x="231" y="14371"/>
                  </a:cubicBezTo>
                  <a:lnTo>
                    <a:pt x="231" y="7926"/>
                  </a:lnTo>
                  <a:cubicBezTo>
                    <a:pt x="242" y="7752"/>
                    <a:pt x="264" y="7577"/>
                    <a:pt x="297" y="7403"/>
                  </a:cubicBezTo>
                  <a:cubicBezTo>
                    <a:pt x="319" y="7229"/>
                    <a:pt x="352" y="7055"/>
                    <a:pt x="385" y="6881"/>
                  </a:cubicBezTo>
                  <a:cubicBezTo>
                    <a:pt x="418" y="6706"/>
                    <a:pt x="451" y="6619"/>
                    <a:pt x="495" y="6532"/>
                  </a:cubicBezTo>
                  <a:cubicBezTo>
                    <a:pt x="528" y="6445"/>
                    <a:pt x="572" y="6358"/>
                    <a:pt x="616" y="6358"/>
                  </a:cubicBezTo>
                  <a:cubicBezTo>
                    <a:pt x="759" y="6358"/>
                    <a:pt x="869" y="6706"/>
                    <a:pt x="935" y="7403"/>
                  </a:cubicBezTo>
                  <a:cubicBezTo>
                    <a:pt x="1001" y="8100"/>
                    <a:pt x="1034" y="9145"/>
                    <a:pt x="1034" y="10364"/>
                  </a:cubicBezTo>
                  <a:cubicBezTo>
                    <a:pt x="1001" y="11323"/>
                    <a:pt x="990" y="12106"/>
                    <a:pt x="968" y="12629"/>
                  </a:cubicBezTo>
                  <a:close/>
                  <a:moveTo>
                    <a:pt x="21556" y="8187"/>
                  </a:moveTo>
                  <a:cubicBezTo>
                    <a:pt x="21523" y="7490"/>
                    <a:pt x="21479" y="6881"/>
                    <a:pt x="21424" y="6445"/>
                  </a:cubicBezTo>
                  <a:cubicBezTo>
                    <a:pt x="21369" y="6010"/>
                    <a:pt x="21303" y="5661"/>
                    <a:pt x="21215" y="5400"/>
                  </a:cubicBezTo>
                  <a:cubicBezTo>
                    <a:pt x="21127" y="5139"/>
                    <a:pt x="21050" y="5052"/>
                    <a:pt x="20962" y="5052"/>
                  </a:cubicBezTo>
                  <a:cubicBezTo>
                    <a:pt x="20874" y="5052"/>
                    <a:pt x="20786" y="5139"/>
                    <a:pt x="20698" y="5400"/>
                  </a:cubicBezTo>
                  <a:cubicBezTo>
                    <a:pt x="20621" y="5661"/>
                    <a:pt x="20544" y="6010"/>
                    <a:pt x="20489" y="6532"/>
                  </a:cubicBezTo>
                  <a:cubicBezTo>
                    <a:pt x="20434" y="7055"/>
                    <a:pt x="20379" y="7664"/>
                    <a:pt x="20346" y="8361"/>
                  </a:cubicBezTo>
                  <a:cubicBezTo>
                    <a:pt x="20313" y="9058"/>
                    <a:pt x="20291" y="9929"/>
                    <a:pt x="20291" y="10800"/>
                  </a:cubicBezTo>
                  <a:cubicBezTo>
                    <a:pt x="20291" y="11671"/>
                    <a:pt x="20313" y="12542"/>
                    <a:pt x="20346" y="13239"/>
                  </a:cubicBezTo>
                  <a:cubicBezTo>
                    <a:pt x="20379" y="13935"/>
                    <a:pt x="20423" y="14545"/>
                    <a:pt x="20478" y="14981"/>
                  </a:cubicBezTo>
                  <a:cubicBezTo>
                    <a:pt x="20533" y="15416"/>
                    <a:pt x="20599" y="15852"/>
                    <a:pt x="20687" y="16026"/>
                  </a:cubicBezTo>
                  <a:cubicBezTo>
                    <a:pt x="20764" y="16287"/>
                    <a:pt x="20852" y="16374"/>
                    <a:pt x="20940" y="16374"/>
                  </a:cubicBezTo>
                  <a:cubicBezTo>
                    <a:pt x="21028" y="16374"/>
                    <a:pt x="21116" y="16287"/>
                    <a:pt x="21193" y="16026"/>
                  </a:cubicBezTo>
                  <a:cubicBezTo>
                    <a:pt x="21270" y="15765"/>
                    <a:pt x="21347" y="15416"/>
                    <a:pt x="21402" y="14894"/>
                  </a:cubicBezTo>
                  <a:cubicBezTo>
                    <a:pt x="21457" y="14371"/>
                    <a:pt x="21512" y="13761"/>
                    <a:pt x="21545" y="13064"/>
                  </a:cubicBezTo>
                  <a:cubicBezTo>
                    <a:pt x="21578" y="12368"/>
                    <a:pt x="21600" y="11497"/>
                    <a:pt x="21600" y="10626"/>
                  </a:cubicBezTo>
                  <a:cubicBezTo>
                    <a:pt x="21600" y="9668"/>
                    <a:pt x="21589" y="8884"/>
                    <a:pt x="21556" y="8187"/>
                  </a:cubicBezTo>
                  <a:close/>
                  <a:moveTo>
                    <a:pt x="21347" y="12803"/>
                  </a:moveTo>
                  <a:cubicBezTo>
                    <a:pt x="21325" y="13326"/>
                    <a:pt x="21292" y="13848"/>
                    <a:pt x="21248" y="14197"/>
                  </a:cubicBezTo>
                  <a:cubicBezTo>
                    <a:pt x="21204" y="14545"/>
                    <a:pt x="21160" y="14806"/>
                    <a:pt x="21105" y="14981"/>
                  </a:cubicBezTo>
                  <a:cubicBezTo>
                    <a:pt x="21050" y="15155"/>
                    <a:pt x="20995" y="15242"/>
                    <a:pt x="20940" y="15242"/>
                  </a:cubicBezTo>
                  <a:cubicBezTo>
                    <a:pt x="20885" y="15242"/>
                    <a:pt x="20830" y="15155"/>
                    <a:pt x="20775" y="14981"/>
                  </a:cubicBezTo>
                  <a:cubicBezTo>
                    <a:pt x="20720" y="14806"/>
                    <a:pt x="20676" y="14545"/>
                    <a:pt x="20632" y="14197"/>
                  </a:cubicBezTo>
                  <a:cubicBezTo>
                    <a:pt x="20588" y="13848"/>
                    <a:pt x="20555" y="13413"/>
                    <a:pt x="20533" y="12803"/>
                  </a:cubicBezTo>
                  <a:cubicBezTo>
                    <a:pt x="20511" y="12281"/>
                    <a:pt x="20500" y="11584"/>
                    <a:pt x="20500" y="10800"/>
                  </a:cubicBezTo>
                  <a:cubicBezTo>
                    <a:pt x="20500" y="10016"/>
                    <a:pt x="20511" y="9319"/>
                    <a:pt x="20533" y="8797"/>
                  </a:cubicBezTo>
                  <a:cubicBezTo>
                    <a:pt x="20555" y="8274"/>
                    <a:pt x="20588" y="7752"/>
                    <a:pt x="20632" y="7490"/>
                  </a:cubicBezTo>
                  <a:cubicBezTo>
                    <a:pt x="20676" y="7142"/>
                    <a:pt x="20720" y="6881"/>
                    <a:pt x="20775" y="6706"/>
                  </a:cubicBezTo>
                  <a:cubicBezTo>
                    <a:pt x="20830" y="6532"/>
                    <a:pt x="20885" y="6445"/>
                    <a:pt x="20940" y="6445"/>
                  </a:cubicBezTo>
                  <a:cubicBezTo>
                    <a:pt x="20995" y="6445"/>
                    <a:pt x="21050" y="6532"/>
                    <a:pt x="21105" y="6706"/>
                  </a:cubicBezTo>
                  <a:cubicBezTo>
                    <a:pt x="21160" y="6881"/>
                    <a:pt x="21204" y="7142"/>
                    <a:pt x="21248" y="7490"/>
                  </a:cubicBezTo>
                  <a:cubicBezTo>
                    <a:pt x="21292" y="7839"/>
                    <a:pt x="21325" y="8274"/>
                    <a:pt x="21347" y="8884"/>
                  </a:cubicBezTo>
                  <a:cubicBezTo>
                    <a:pt x="21369" y="9406"/>
                    <a:pt x="21380" y="10103"/>
                    <a:pt x="21380" y="10887"/>
                  </a:cubicBezTo>
                  <a:cubicBezTo>
                    <a:pt x="21391" y="11584"/>
                    <a:pt x="21369" y="12281"/>
                    <a:pt x="21347" y="12803"/>
                  </a:cubicBezTo>
                  <a:close/>
                  <a:moveTo>
                    <a:pt x="2563" y="5139"/>
                  </a:moveTo>
                  <a:cubicBezTo>
                    <a:pt x="2596" y="5226"/>
                    <a:pt x="2629" y="5313"/>
                    <a:pt x="2651" y="5313"/>
                  </a:cubicBezTo>
                  <a:lnTo>
                    <a:pt x="2618" y="6794"/>
                  </a:lnTo>
                  <a:cubicBezTo>
                    <a:pt x="2596" y="6706"/>
                    <a:pt x="2563" y="6619"/>
                    <a:pt x="2541" y="6532"/>
                  </a:cubicBezTo>
                  <a:cubicBezTo>
                    <a:pt x="2508" y="6445"/>
                    <a:pt x="2475" y="6445"/>
                    <a:pt x="2442" y="6445"/>
                  </a:cubicBezTo>
                  <a:cubicBezTo>
                    <a:pt x="2387" y="6445"/>
                    <a:pt x="2332" y="6532"/>
                    <a:pt x="2277" y="6706"/>
                  </a:cubicBezTo>
                  <a:cubicBezTo>
                    <a:pt x="2233" y="6881"/>
                    <a:pt x="2189" y="7142"/>
                    <a:pt x="2145" y="7403"/>
                  </a:cubicBezTo>
                  <a:cubicBezTo>
                    <a:pt x="2112" y="7752"/>
                    <a:pt x="2079" y="8100"/>
                    <a:pt x="2057" y="8623"/>
                  </a:cubicBezTo>
                  <a:cubicBezTo>
                    <a:pt x="2035" y="9145"/>
                    <a:pt x="2024" y="9668"/>
                    <a:pt x="2024" y="10277"/>
                  </a:cubicBezTo>
                  <a:lnTo>
                    <a:pt x="2024" y="16200"/>
                  </a:lnTo>
                  <a:lnTo>
                    <a:pt x="1815" y="16200"/>
                  </a:lnTo>
                  <a:lnTo>
                    <a:pt x="1815" y="5226"/>
                  </a:lnTo>
                  <a:lnTo>
                    <a:pt x="1958" y="5226"/>
                  </a:lnTo>
                  <a:lnTo>
                    <a:pt x="1991" y="7403"/>
                  </a:lnTo>
                  <a:cubicBezTo>
                    <a:pt x="2024" y="6706"/>
                    <a:pt x="2079" y="6097"/>
                    <a:pt x="2156" y="5661"/>
                  </a:cubicBezTo>
                  <a:cubicBezTo>
                    <a:pt x="2233" y="5226"/>
                    <a:pt x="2321" y="5052"/>
                    <a:pt x="2420" y="5052"/>
                  </a:cubicBezTo>
                  <a:cubicBezTo>
                    <a:pt x="2486" y="5052"/>
                    <a:pt x="2519" y="5139"/>
                    <a:pt x="2563" y="5139"/>
                  </a:cubicBezTo>
                  <a:close/>
                  <a:moveTo>
                    <a:pt x="19235" y="5139"/>
                  </a:moveTo>
                  <a:cubicBezTo>
                    <a:pt x="19213" y="5139"/>
                    <a:pt x="19180" y="5052"/>
                    <a:pt x="19147" y="5052"/>
                  </a:cubicBezTo>
                  <a:cubicBezTo>
                    <a:pt x="19070" y="5052"/>
                    <a:pt x="18993" y="5139"/>
                    <a:pt x="18927" y="5313"/>
                  </a:cubicBezTo>
                  <a:cubicBezTo>
                    <a:pt x="18862" y="5487"/>
                    <a:pt x="18796" y="5748"/>
                    <a:pt x="18752" y="6010"/>
                  </a:cubicBezTo>
                  <a:cubicBezTo>
                    <a:pt x="18708" y="6271"/>
                    <a:pt x="18664" y="6706"/>
                    <a:pt x="18642" y="7229"/>
                  </a:cubicBezTo>
                  <a:cubicBezTo>
                    <a:pt x="18609" y="7664"/>
                    <a:pt x="18598" y="8274"/>
                    <a:pt x="18598" y="8884"/>
                  </a:cubicBezTo>
                  <a:cubicBezTo>
                    <a:pt x="18598" y="9755"/>
                    <a:pt x="18620" y="10452"/>
                    <a:pt x="18675" y="10974"/>
                  </a:cubicBezTo>
                  <a:cubicBezTo>
                    <a:pt x="18730" y="11497"/>
                    <a:pt x="18785" y="11932"/>
                    <a:pt x="18851" y="12194"/>
                  </a:cubicBezTo>
                  <a:cubicBezTo>
                    <a:pt x="18796" y="12368"/>
                    <a:pt x="18752" y="12629"/>
                    <a:pt x="18708" y="12977"/>
                  </a:cubicBezTo>
                  <a:cubicBezTo>
                    <a:pt x="18675" y="13326"/>
                    <a:pt x="18653" y="13761"/>
                    <a:pt x="18653" y="14197"/>
                  </a:cubicBezTo>
                  <a:cubicBezTo>
                    <a:pt x="18653" y="14632"/>
                    <a:pt x="18664" y="14893"/>
                    <a:pt x="18686" y="15155"/>
                  </a:cubicBezTo>
                  <a:cubicBezTo>
                    <a:pt x="18708" y="15416"/>
                    <a:pt x="18730" y="15590"/>
                    <a:pt x="18774" y="15764"/>
                  </a:cubicBezTo>
                  <a:cubicBezTo>
                    <a:pt x="18697" y="16026"/>
                    <a:pt x="18631" y="16287"/>
                    <a:pt x="18587" y="16635"/>
                  </a:cubicBezTo>
                  <a:cubicBezTo>
                    <a:pt x="18543" y="16984"/>
                    <a:pt x="18521" y="17506"/>
                    <a:pt x="18521" y="18116"/>
                  </a:cubicBezTo>
                  <a:cubicBezTo>
                    <a:pt x="18521" y="19161"/>
                    <a:pt x="18576" y="20032"/>
                    <a:pt x="18697" y="20642"/>
                  </a:cubicBezTo>
                  <a:cubicBezTo>
                    <a:pt x="18818" y="21252"/>
                    <a:pt x="18971" y="21513"/>
                    <a:pt x="19169" y="21513"/>
                  </a:cubicBezTo>
                  <a:cubicBezTo>
                    <a:pt x="19389" y="21513"/>
                    <a:pt x="19554" y="21164"/>
                    <a:pt x="19686" y="20468"/>
                  </a:cubicBezTo>
                  <a:cubicBezTo>
                    <a:pt x="19807" y="19771"/>
                    <a:pt x="19873" y="18900"/>
                    <a:pt x="19873" y="17681"/>
                  </a:cubicBezTo>
                  <a:cubicBezTo>
                    <a:pt x="19873" y="16810"/>
                    <a:pt x="19829" y="16113"/>
                    <a:pt x="19752" y="15590"/>
                  </a:cubicBezTo>
                  <a:cubicBezTo>
                    <a:pt x="19675" y="15068"/>
                    <a:pt x="19554" y="14806"/>
                    <a:pt x="19400" y="14806"/>
                  </a:cubicBezTo>
                  <a:lnTo>
                    <a:pt x="19037" y="14806"/>
                  </a:lnTo>
                  <a:cubicBezTo>
                    <a:pt x="18982" y="14806"/>
                    <a:pt x="18938" y="14719"/>
                    <a:pt x="18905" y="14545"/>
                  </a:cubicBezTo>
                  <a:cubicBezTo>
                    <a:pt x="18873" y="14371"/>
                    <a:pt x="18851" y="14110"/>
                    <a:pt x="18851" y="13761"/>
                  </a:cubicBezTo>
                  <a:cubicBezTo>
                    <a:pt x="18851" y="13500"/>
                    <a:pt x="18862" y="13239"/>
                    <a:pt x="18884" y="12977"/>
                  </a:cubicBezTo>
                  <a:cubicBezTo>
                    <a:pt x="18905" y="12716"/>
                    <a:pt x="18938" y="12542"/>
                    <a:pt x="18993" y="12455"/>
                  </a:cubicBezTo>
                  <a:cubicBezTo>
                    <a:pt x="19026" y="12455"/>
                    <a:pt x="19048" y="12542"/>
                    <a:pt x="19070" y="12542"/>
                  </a:cubicBezTo>
                  <a:cubicBezTo>
                    <a:pt x="19092" y="12542"/>
                    <a:pt x="19125" y="12542"/>
                    <a:pt x="19147" y="12542"/>
                  </a:cubicBezTo>
                  <a:cubicBezTo>
                    <a:pt x="19224" y="12542"/>
                    <a:pt x="19301" y="12455"/>
                    <a:pt x="19367" y="12281"/>
                  </a:cubicBezTo>
                  <a:cubicBezTo>
                    <a:pt x="19433" y="12106"/>
                    <a:pt x="19488" y="11845"/>
                    <a:pt x="19543" y="11584"/>
                  </a:cubicBezTo>
                  <a:cubicBezTo>
                    <a:pt x="19587" y="11235"/>
                    <a:pt x="19631" y="10887"/>
                    <a:pt x="19653" y="10365"/>
                  </a:cubicBezTo>
                  <a:cubicBezTo>
                    <a:pt x="19686" y="9929"/>
                    <a:pt x="19697" y="9319"/>
                    <a:pt x="19697" y="8710"/>
                  </a:cubicBezTo>
                  <a:cubicBezTo>
                    <a:pt x="19697" y="8187"/>
                    <a:pt x="19686" y="7665"/>
                    <a:pt x="19653" y="7229"/>
                  </a:cubicBezTo>
                  <a:cubicBezTo>
                    <a:pt x="19620" y="6794"/>
                    <a:pt x="19587" y="6358"/>
                    <a:pt x="19532" y="6097"/>
                  </a:cubicBezTo>
                  <a:lnTo>
                    <a:pt x="19785" y="6271"/>
                  </a:lnTo>
                  <a:lnTo>
                    <a:pt x="19917" y="6271"/>
                  </a:lnTo>
                  <a:lnTo>
                    <a:pt x="19917" y="5226"/>
                  </a:lnTo>
                  <a:lnTo>
                    <a:pt x="19323" y="5226"/>
                  </a:lnTo>
                  <a:cubicBezTo>
                    <a:pt x="19290" y="5226"/>
                    <a:pt x="19257" y="5139"/>
                    <a:pt x="19235" y="5139"/>
                  </a:cubicBezTo>
                  <a:close/>
                  <a:moveTo>
                    <a:pt x="18884" y="16200"/>
                  </a:moveTo>
                  <a:lnTo>
                    <a:pt x="19301" y="16200"/>
                  </a:lnTo>
                  <a:cubicBezTo>
                    <a:pt x="19345" y="16200"/>
                    <a:pt x="19400" y="16200"/>
                    <a:pt x="19433" y="16287"/>
                  </a:cubicBezTo>
                  <a:cubicBezTo>
                    <a:pt x="19466" y="16374"/>
                    <a:pt x="19510" y="16461"/>
                    <a:pt x="19543" y="16548"/>
                  </a:cubicBezTo>
                  <a:cubicBezTo>
                    <a:pt x="19576" y="16723"/>
                    <a:pt x="19598" y="16897"/>
                    <a:pt x="19609" y="17071"/>
                  </a:cubicBezTo>
                  <a:cubicBezTo>
                    <a:pt x="19631" y="17332"/>
                    <a:pt x="19631" y="17594"/>
                    <a:pt x="19631" y="17942"/>
                  </a:cubicBezTo>
                  <a:cubicBezTo>
                    <a:pt x="19631" y="18203"/>
                    <a:pt x="19620" y="18465"/>
                    <a:pt x="19609" y="18813"/>
                  </a:cubicBezTo>
                  <a:cubicBezTo>
                    <a:pt x="19587" y="19074"/>
                    <a:pt x="19565" y="19336"/>
                    <a:pt x="19521" y="19597"/>
                  </a:cubicBezTo>
                  <a:cubicBezTo>
                    <a:pt x="19477" y="19858"/>
                    <a:pt x="19433" y="20032"/>
                    <a:pt x="19367" y="20119"/>
                  </a:cubicBezTo>
                  <a:cubicBezTo>
                    <a:pt x="19301" y="20206"/>
                    <a:pt x="19235" y="20294"/>
                    <a:pt x="19147" y="20294"/>
                  </a:cubicBezTo>
                  <a:cubicBezTo>
                    <a:pt x="19004" y="20294"/>
                    <a:pt x="18895" y="20119"/>
                    <a:pt x="18818" y="19684"/>
                  </a:cubicBezTo>
                  <a:cubicBezTo>
                    <a:pt x="18741" y="19336"/>
                    <a:pt x="18697" y="18726"/>
                    <a:pt x="18697" y="17942"/>
                  </a:cubicBezTo>
                  <a:cubicBezTo>
                    <a:pt x="18697" y="17506"/>
                    <a:pt x="18708" y="17158"/>
                    <a:pt x="18741" y="16897"/>
                  </a:cubicBezTo>
                  <a:cubicBezTo>
                    <a:pt x="18796" y="16635"/>
                    <a:pt x="18829" y="16374"/>
                    <a:pt x="18884" y="16200"/>
                  </a:cubicBezTo>
                  <a:close/>
                  <a:moveTo>
                    <a:pt x="19477" y="8884"/>
                  </a:moveTo>
                  <a:cubicBezTo>
                    <a:pt x="19477" y="9755"/>
                    <a:pt x="19444" y="10365"/>
                    <a:pt x="19389" y="10800"/>
                  </a:cubicBezTo>
                  <a:cubicBezTo>
                    <a:pt x="19334" y="11236"/>
                    <a:pt x="19246" y="11410"/>
                    <a:pt x="19147" y="11410"/>
                  </a:cubicBezTo>
                  <a:cubicBezTo>
                    <a:pt x="19048" y="11410"/>
                    <a:pt x="18971" y="11236"/>
                    <a:pt x="18905" y="10800"/>
                  </a:cubicBezTo>
                  <a:cubicBezTo>
                    <a:pt x="18840" y="10365"/>
                    <a:pt x="18807" y="9668"/>
                    <a:pt x="18807" y="8797"/>
                  </a:cubicBezTo>
                  <a:cubicBezTo>
                    <a:pt x="18807" y="7926"/>
                    <a:pt x="18840" y="7316"/>
                    <a:pt x="18905" y="6881"/>
                  </a:cubicBezTo>
                  <a:cubicBezTo>
                    <a:pt x="18971" y="6445"/>
                    <a:pt x="19048" y="6271"/>
                    <a:pt x="19158" y="6271"/>
                  </a:cubicBezTo>
                  <a:cubicBezTo>
                    <a:pt x="19257" y="6271"/>
                    <a:pt x="19334" y="6532"/>
                    <a:pt x="19400" y="6968"/>
                  </a:cubicBezTo>
                  <a:cubicBezTo>
                    <a:pt x="19444" y="7403"/>
                    <a:pt x="19477" y="8013"/>
                    <a:pt x="19477" y="8884"/>
                  </a:cubicBezTo>
                  <a:close/>
                  <a:moveTo>
                    <a:pt x="14319" y="435"/>
                  </a:moveTo>
                  <a:cubicBezTo>
                    <a:pt x="14352" y="610"/>
                    <a:pt x="14363" y="871"/>
                    <a:pt x="14363" y="1219"/>
                  </a:cubicBezTo>
                  <a:cubicBezTo>
                    <a:pt x="14363" y="1568"/>
                    <a:pt x="14352" y="1829"/>
                    <a:pt x="14319" y="2003"/>
                  </a:cubicBezTo>
                  <a:cubicBezTo>
                    <a:pt x="14286" y="2177"/>
                    <a:pt x="14264" y="2264"/>
                    <a:pt x="14220" y="2264"/>
                  </a:cubicBezTo>
                  <a:cubicBezTo>
                    <a:pt x="14176" y="2264"/>
                    <a:pt x="14143" y="2177"/>
                    <a:pt x="14121" y="1916"/>
                  </a:cubicBezTo>
                  <a:cubicBezTo>
                    <a:pt x="14099" y="1742"/>
                    <a:pt x="14077" y="1481"/>
                    <a:pt x="14077" y="1132"/>
                  </a:cubicBezTo>
                  <a:cubicBezTo>
                    <a:pt x="14077" y="784"/>
                    <a:pt x="14088" y="523"/>
                    <a:pt x="14121" y="348"/>
                  </a:cubicBezTo>
                  <a:cubicBezTo>
                    <a:pt x="14143" y="174"/>
                    <a:pt x="14176" y="0"/>
                    <a:pt x="14220" y="0"/>
                  </a:cubicBezTo>
                  <a:cubicBezTo>
                    <a:pt x="14253" y="174"/>
                    <a:pt x="14286" y="261"/>
                    <a:pt x="14319" y="435"/>
                  </a:cubicBezTo>
                  <a:close/>
                  <a:moveTo>
                    <a:pt x="13527" y="14545"/>
                  </a:moveTo>
                  <a:lnTo>
                    <a:pt x="13560" y="15765"/>
                  </a:lnTo>
                  <a:cubicBezTo>
                    <a:pt x="13516" y="15852"/>
                    <a:pt x="13473" y="16026"/>
                    <a:pt x="13418" y="16113"/>
                  </a:cubicBezTo>
                  <a:cubicBezTo>
                    <a:pt x="13363" y="16200"/>
                    <a:pt x="13297" y="16287"/>
                    <a:pt x="13231" y="16287"/>
                  </a:cubicBezTo>
                  <a:cubicBezTo>
                    <a:pt x="12978" y="16287"/>
                    <a:pt x="12857" y="15416"/>
                    <a:pt x="12857" y="13587"/>
                  </a:cubicBezTo>
                  <a:lnTo>
                    <a:pt x="12857" y="6532"/>
                  </a:lnTo>
                  <a:lnTo>
                    <a:pt x="12626" y="6532"/>
                  </a:lnTo>
                  <a:lnTo>
                    <a:pt x="12626" y="5226"/>
                  </a:lnTo>
                  <a:lnTo>
                    <a:pt x="12857" y="5226"/>
                  </a:lnTo>
                  <a:lnTo>
                    <a:pt x="12857" y="1742"/>
                  </a:lnTo>
                  <a:lnTo>
                    <a:pt x="13066" y="1742"/>
                  </a:lnTo>
                  <a:lnTo>
                    <a:pt x="13066" y="5226"/>
                  </a:lnTo>
                  <a:lnTo>
                    <a:pt x="13505" y="5226"/>
                  </a:lnTo>
                  <a:lnTo>
                    <a:pt x="13505" y="6445"/>
                  </a:lnTo>
                  <a:lnTo>
                    <a:pt x="13066" y="6445"/>
                  </a:lnTo>
                  <a:lnTo>
                    <a:pt x="13066" y="13239"/>
                  </a:lnTo>
                  <a:cubicBezTo>
                    <a:pt x="13066" y="13848"/>
                    <a:pt x="13088" y="14284"/>
                    <a:pt x="13121" y="14545"/>
                  </a:cubicBezTo>
                  <a:cubicBezTo>
                    <a:pt x="13154" y="14806"/>
                    <a:pt x="13209" y="14894"/>
                    <a:pt x="13275" y="14894"/>
                  </a:cubicBezTo>
                  <a:cubicBezTo>
                    <a:pt x="13319" y="14894"/>
                    <a:pt x="13374" y="14894"/>
                    <a:pt x="13418" y="14806"/>
                  </a:cubicBezTo>
                  <a:cubicBezTo>
                    <a:pt x="13451" y="14719"/>
                    <a:pt x="13484" y="14632"/>
                    <a:pt x="13527" y="14545"/>
                  </a:cubicBezTo>
                  <a:close/>
                  <a:moveTo>
                    <a:pt x="14121" y="5226"/>
                  </a:moveTo>
                  <a:lnTo>
                    <a:pt x="14330" y="5226"/>
                  </a:lnTo>
                  <a:lnTo>
                    <a:pt x="14330" y="16200"/>
                  </a:lnTo>
                  <a:lnTo>
                    <a:pt x="14121" y="16200"/>
                  </a:lnTo>
                  <a:lnTo>
                    <a:pt x="14121" y="5226"/>
                  </a:lnTo>
                  <a:close/>
                  <a:moveTo>
                    <a:pt x="16057" y="6445"/>
                  </a:moveTo>
                  <a:cubicBezTo>
                    <a:pt x="16002" y="6010"/>
                    <a:pt x="15936" y="5661"/>
                    <a:pt x="15848" y="5400"/>
                  </a:cubicBezTo>
                  <a:cubicBezTo>
                    <a:pt x="15760" y="5139"/>
                    <a:pt x="15683" y="5052"/>
                    <a:pt x="15595" y="5052"/>
                  </a:cubicBezTo>
                  <a:cubicBezTo>
                    <a:pt x="15507" y="5052"/>
                    <a:pt x="15419" y="5139"/>
                    <a:pt x="15331" y="5400"/>
                  </a:cubicBezTo>
                  <a:cubicBezTo>
                    <a:pt x="15254" y="5661"/>
                    <a:pt x="15177" y="6010"/>
                    <a:pt x="15122" y="6532"/>
                  </a:cubicBezTo>
                  <a:cubicBezTo>
                    <a:pt x="15067" y="7055"/>
                    <a:pt x="15012" y="7664"/>
                    <a:pt x="14979" y="8361"/>
                  </a:cubicBezTo>
                  <a:cubicBezTo>
                    <a:pt x="14946" y="9058"/>
                    <a:pt x="14924" y="9929"/>
                    <a:pt x="14924" y="10800"/>
                  </a:cubicBezTo>
                  <a:cubicBezTo>
                    <a:pt x="14924" y="11671"/>
                    <a:pt x="14946" y="12542"/>
                    <a:pt x="14979" y="13239"/>
                  </a:cubicBezTo>
                  <a:cubicBezTo>
                    <a:pt x="15012" y="13935"/>
                    <a:pt x="15056" y="14545"/>
                    <a:pt x="15111" y="14981"/>
                  </a:cubicBezTo>
                  <a:cubicBezTo>
                    <a:pt x="15166" y="15416"/>
                    <a:pt x="15232" y="15852"/>
                    <a:pt x="15320" y="16026"/>
                  </a:cubicBezTo>
                  <a:cubicBezTo>
                    <a:pt x="15397" y="16287"/>
                    <a:pt x="15485" y="16374"/>
                    <a:pt x="15573" y="16374"/>
                  </a:cubicBezTo>
                  <a:cubicBezTo>
                    <a:pt x="15661" y="16374"/>
                    <a:pt x="15749" y="16287"/>
                    <a:pt x="15826" y="16026"/>
                  </a:cubicBezTo>
                  <a:cubicBezTo>
                    <a:pt x="15903" y="15765"/>
                    <a:pt x="15980" y="15416"/>
                    <a:pt x="16035" y="14894"/>
                  </a:cubicBezTo>
                  <a:cubicBezTo>
                    <a:pt x="16090" y="14371"/>
                    <a:pt x="16145" y="13761"/>
                    <a:pt x="16178" y="13064"/>
                  </a:cubicBezTo>
                  <a:cubicBezTo>
                    <a:pt x="16211" y="12368"/>
                    <a:pt x="16233" y="11497"/>
                    <a:pt x="16233" y="10626"/>
                  </a:cubicBezTo>
                  <a:cubicBezTo>
                    <a:pt x="16233" y="9755"/>
                    <a:pt x="16222" y="8884"/>
                    <a:pt x="16189" y="8274"/>
                  </a:cubicBezTo>
                  <a:cubicBezTo>
                    <a:pt x="16156" y="7664"/>
                    <a:pt x="16123" y="6968"/>
                    <a:pt x="16057" y="6445"/>
                  </a:cubicBezTo>
                  <a:close/>
                  <a:moveTo>
                    <a:pt x="15991" y="12803"/>
                  </a:moveTo>
                  <a:cubicBezTo>
                    <a:pt x="15969" y="13326"/>
                    <a:pt x="15936" y="13848"/>
                    <a:pt x="15892" y="14197"/>
                  </a:cubicBezTo>
                  <a:cubicBezTo>
                    <a:pt x="15848" y="14545"/>
                    <a:pt x="15804" y="14806"/>
                    <a:pt x="15749" y="14981"/>
                  </a:cubicBezTo>
                  <a:cubicBezTo>
                    <a:pt x="15694" y="15155"/>
                    <a:pt x="15639" y="15242"/>
                    <a:pt x="15584" y="15242"/>
                  </a:cubicBezTo>
                  <a:cubicBezTo>
                    <a:pt x="15529" y="15242"/>
                    <a:pt x="15474" y="15155"/>
                    <a:pt x="15419" y="14981"/>
                  </a:cubicBezTo>
                  <a:cubicBezTo>
                    <a:pt x="15364" y="14806"/>
                    <a:pt x="15320" y="14545"/>
                    <a:pt x="15276" y="14197"/>
                  </a:cubicBezTo>
                  <a:cubicBezTo>
                    <a:pt x="15232" y="13848"/>
                    <a:pt x="15199" y="13413"/>
                    <a:pt x="15177" y="12803"/>
                  </a:cubicBezTo>
                  <a:cubicBezTo>
                    <a:pt x="15155" y="12281"/>
                    <a:pt x="15144" y="11584"/>
                    <a:pt x="15144" y="10800"/>
                  </a:cubicBezTo>
                  <a:cubicBezTo>
                    <a:pt x="15144" y="10016"/>
                    <a:pt x="15155" y="9319"/>
                    <a:pt x="15177" y="8797"/>
                  </a:cubicBezTo>
                  <a:cubicBezTo>
                    <a:pt x="15199" y="8274"/>
                    <a:pt x="15232" y="7752"/>
                    <a:pt x="15276" y="7490"/>
                  </a:cubicBezTo>
                  <a:cubicBezTo>
                    <a:pt x="15320" y="7142"/>
                    <a:pt x="15364" y="6881"/>
                    <a:pt x="15419" y="6706"/>
                  </a:cubicBezTo>
                  <a:cubicBezTo>
                    <a:pt x="15474" y="6532"/>
                    <a:pt x="15529" y="6445"/>
                    <a:pt x="15584" y="6445"/>
                  </a:cubicBezTo>
                  <a:cubicBezTo>
                    <a:pt x="15639" y="6445"/>
                    <a:pt x="15694" y="6532"/>
                    <a:pt x="15749" y="6706"/>
                  </a:cubicBezTo>
                  <a:cubicBezTo>
                    <a:pt x="15804" y="6881"/>
                    <a:pt x="15848" y="7142"/>
                    <a:pt x="15892" y="7490"/>
                  </a:cubicBezTo>
                  <a:cubicBezTo>
                    <a:pt x="15936" y="7839"/>
                    <a:pt x="15969" y="8274"/>
                    <a:pt x="15991" y="8884"/>
                  </a:cubicBezTo>
                  <a:cubicBezTo>
                    <a:pt x="16013" y="9406"/>
                    <a:pt x="16024" y="10103"/>
                    <a:pt x="16024" y="10887"/>
                  </a:cubicBezTo>
                  <a:cubicBezTo>
                    <a:pt x="16024" y="11584"/>
                    <a:pt x="16013" y="12281"/>
                    <a:pt x="15991" y="12803"/>
                  </a:cubicBezTo>
                  <a:close/>
                  <a:moveTo>
                    <a:pt x="8930" y="6010"/>
                  </a:moveTo>
                  <a:cubicBezTo>
                    <a:pt x="9007" y="6619"/>
                    <a:pt x="9051" y="7490"/>
                    <a:pt x="9051" y="8623"/>
                  </a:cubicBezTo>
                  <a:lnTo>
                    <a:pt x="9051" y="16200"/>
                  </a:lnTo>
                  <a:lnTo>
                    <a:pt x="8842" y="16200"/>
                  </a:lnTo>
                  <a:lnTo>
                    <a:pt x="8842" y="8884"/>
                  </a:lnTo>
                  <a:cubicBezTo>
                    <a:pt x="8842" y="8187"/>
                    <a:pt x="8820" y="7577"/>
                    <a:pt x="8776" y="7055"/>
                  </a:cubicBezTo>
                  <a:cubicBezTo>
                    <a:pt x="8732" y="6619"/>
                    <a:pt x="8655" y="6358"/>
                    <a:pt x="8534" y="6358"/>
                  </a:cubicBezTo>
                  <a:cubicBezTo>
                    <a:pt x="8468" y="6358"/>
                    <a:pt x="8391" y="6532"/>
                    <a:pt x="8325" y="6794"/>
                  </a:cubicBezTo>
                  <a:cubicBezTo>
                    <a:pt x="8259" y="7055"/>
                    <a:pt x="8193" y="7490"/>
                    <a:pt x="8138" y="7926"/>
                  </a:cubicBezTo>
                  <a:lnTo>
                    <a:pt x="8138" y="16200"/>
                  </a:lnTo>
                  <a:lnTo>
                    <a:pt x="7930" y="16200"/>
                  </a:lnTo>
                  <a:lnTo>
                    <a:pt x="7930" y="5226"/>
                  </a:lnTo>
                  <a:lnTo>
                    <a:pt x="8084" y="5226"/>
                  </a:lnTo>
                  <a:lnTo>
                    <a:pt x="8116" y="6706"/>
                  </a:lnTo>
                  <a:cubicBezTo>
                    <a:pt x="8182" y="6184"/>
                    <a:pt x="8259" y="5748"/>
                    <a:pt x="8336" y="5487"/>
                  </a:cubicBezTo>
                  <a:cubicBezTo>
                    <a:pt x="8413" y="5226"/>
                    <a:pt x="8501" y="5052"/>
                    <a:pt x="8600" y="5052"/>
                  </a:cubicBezTo>
                  <a:cubicBezTo>
                    <a:pt x="8732" y="5052"/>
                    <a:pt x="8853" y="5400"/>
                    <a:pt x="8930" y="6010"/>
                  </a:cubicBezTo>
                  <a:close/>
                  <a:moveTo>
                    <a:pt x="11922" y="5923"/>
                  </a:moveTo>
                  <a:cubicBezTo>
                    <a:pt x="11878" y="5574"/>
                    <a:pt x="11823" y="5400"/>
                    <a:pt x="11768" y="5226"/>
                  </a:cubicBezTo>
                  <a:cubicBezTo>
                    <a:pt x="11713" y="5052"/>
                    <a:pt x="11647" y="5052"/>
                    <a:pt x="11570" y="5052"/>
                  </a:cubicBezTo>
                  <a:cubicBezTo>
                    <a:pt x="11471" y="5052"/>
                    <a:pt x="11394" y="5139"/>
                    <a:pt x="11306" y="5313"/>
                  </a:cubicBezTo>
                  <a:cubicBezTo>
                    <a:pt x="11229" y="5487"/>
                    <a:pt x="11141" y="5748"/>
                    <a:pt x="11053" y="6184"/>
                  </a:cubicBezTo>
                  <a:lnTo>
                    <a:pt x="11130" y="7316"/>
                  </a:lnTo>
                  <a:cubicBezTo>
                    <a:pt x="11218" y="6968"/>
                    <a:pt x="11295" y="6706"/>
                    <a:pt x="11361" y="6532"/>
                  </a:cubicBezTo>
                  <a:cubicBezTo>
                    <a:pt x="11427" y="6358"/>
                    <a:pt x="11493" y="6358"/>
                    <a:pt x="11548" y="6358"/>
                  </a:cubicBezTo>
                  <a:cubicBezTo>
                    <a:pt x="11636" y="6358"/>
                    <a:pt x="11713" y="6532"/>
                    <a:pt x="11768" y="6881"/>
                  </a:cubicBezTo>
                  <a:cubicBezTo>
                    <a:pt x="11823" y="7229"/>
                    <a:pt x="11856" y="7926"/>
                    <a:pt x="11856" y="8797"/>
                  </a:cubicBezTo>
                  <a:lnTo>
                    <a:pt x="11856" y="9581"/>
                  </a:lnTo>
                  <a:lnTo>
                    <a:pt x="11581" y="9581"/>
                  </a:lnTo>
                  <a:cubicBezTo>
                    <a:pt x="11493" y="9581"/>
                    <a:pt x="11405" y="9668"/>
                    <a:pt x="11328" y="9842"/>
                  </a:cubicBezTo>
                  <a:cubicBezTo>
                    <a:pt x="11251" y="10016"/>
                    <a:pt x="11185" y="10190"/>
                    <a:pt x="11130" y="10539"/>
                  </a:cubicBezTo>
                  <a:cubicBezTo>
                    <a:pt x="11075" y="10800"/>
                    <a:pt x="11031" y="11235"/>
                    <a:pt x="11009" y="11671"/>
                  </a:cubicBezTo>
                  <a:cubicBezTo>
                    <a:pt x="10987" y="12106"/>
                    <a:pt x="10965" y="12629"/>
                    <a:pt x="10965" y="13152"/>
                  </a:cubicBezTo>
                  <a:cubicBezTo>
                    <a:pt x="10965" y="13674"/>
                    <a:pt x="10976" y="14110"/>
                    <a:pt x="10998" y="14458"/>
                  </a:cubicBezTo>
                  <a:cubicBezTo>
                    <a:pt x="11020" y="14806"/>
                    <a:pt x="11053" y="15155"/>
                    <a:pt x="11097" y="15503"/>
                  </a:cubicBezTo>
                  <a:cubicBezTo>
                    <a:pt x="11141" y="15764"/>
                    <a:pt x="11185" y="16026"/>
                    <a:pt x="11240" y="16113"/>
                  </a:cubicBezTo>
                  <a:cubicBezTo>
                    <a:pt x="11295" y="16287"/>
                    <a:pt x="11361" y="16374"/>
                    <a:pt x="11427" y="16374"/>
                  </a:cubicBezTo>
                  <a:cubicBezTo>
                    <a:pt x="11515" y="16374"/>
                    <a:pt x="11603" y="16287"/>
                    <a:pt x="11680" y="16026"/>
                  </a:cubicBezTo>
                  <a:cubicBezTo>
                    <a:pt x="11757" y="15765"/>
                    <a:pt x="11823" y="15416"/>
                    <a:pt x="11878" y="14806"/>
                  </a:cubicBezTo>
                  <a:lnTo>
                    <a:pt x="11889" y="14806"/>
                  </a:lnTo>
                  <a:lnTo>
                    <a:pt x="11922" y="16113"/>
                  </a:lnTo>
                  <a:lnTo>
                    <a:pt x="12087" y="16113"/>
                  </a:lnTo>
                  <a:lnTo>
                    <a:pt x="12087" y="8971"/>
                  </a:lnTo>
                  <a:cubicBezTo>
                    <a:pt x="12087" y="8187"/>
                    <a:pt x="12076" y="7577"/>
                    <a:pt x="12054" y="7055"/>
                  </a:cubicBezTo>
                  <a:cubicBezTo>
                    <a:pt x="11999" y="6706"/>
                    <a:pt x="11966" y="6271"/>
                    <a:pt x="11922" y="5923"/>
                  </a:cubicBezTo>
                  <a:close/>
                  <a:moveTo>
                    <a:pt x="11856" y="13500"/>
                  </a:moveTo>
                  <a:cubicBezTo>
                    <a:pt x="11801" y="14110"/>
                    <a:pt x="11746" y="14545"/>
                    <a:pt x="11669" y="14806"/>
                  </a:cubicBezTo>
                  <a:cubicBezTo>
                    <a:pt x="11603" y="15068"/>
                    <a:pt x="11526" y="15155"/>
                    <a:pt x="11460" y="15155"/>
                  </a:cubicBezTo>
                  <a:cubicBezTo>
                    <a:pt x="11383" y="15155"/>
                    <a:pt x="11317" y="14981"/>
                    <a:pt x="11251" y="14719"/>
                  </a:cubicBezTo>
                  <a:cubicBezTo>
                    <a:pt x="11196" y="14458"/>
                    <a:pt x="11163" y="13935"/>
                    <a:pt x="11163" y="13152"/>
                  </a:cubicBezTo>
                  <a:cubicBezTo>
                    <a:pt x="11163" y="12542"/>
                    <a:pt x="11196" y="12019"/>
                    <a:pt x="11262" y="11584"/>
                  </a:cubicBezTo>
                  <a:cubicBezTo>
                    <a:pt x="11328" y="11148"/>
                    <a:pt x="11449" y="10974"/>
                    <a:pt x="11614" y="10887"/>
                  </a:cubicBezTo>
                  <a:lnTo>
                    <a:pt x="11845" y="10887"/>
                  </a:lnTo>
                  <a:lnTo>
                    <a:pt x="11845" y="13500"/>
                  </a:lnTo>
                  <a:close/>
                  <a:moveTo>
                    <a:pt x="10503" y="14545"/>
                  </a:moveTo>
                  <a:lnTo>
                    <a:pt x="10536" y="15765"/>
                  </a:lnTo>
                  <a:cubicBezTo>
                    <a:pt x="10492" y="15852"/>
                    <a:pt x="10448" y="16026"/>
                    <a:pt x="10393" y="16113"/>
                  </a:cubicBezTo>
                  <a:cubicBezTo>
                    <a:pt x="10338" y="16200"/>
                    <a:pt x="10272" y="16287"/>
                    <a:pt x="10206" y="16287"/>
                  </a:cubicBezTo>
                  <a:cubicBezTo>
                    <a:pt x="9953" y="16287"/>
                    <a:pt x="9832" y="15416"/>
                    <a:pt x="9832" y="13587"/>
                  </a:cubicBezTo>
                  <a:lnTo>
                    <a:pt x="9832" y="6532"/>
                  </a:lnTo>
                  <a:lnTo>
                    <a:pt x="9601" y="6532"/>
                  </a:lnTo>
                  <a:lnTo>
                    <a:pt x="9601" y="5226"/>
                  </a:lnTo>
                  <a:lnTo>
                    <a:pt x="9832" y="5226"/>
                  </a:lnTo>
                  <a:lnTo>
                    <a:pt x="9832" y="1742"/>
                  </a:lnTo>
                  <a:lnTo>
                    <a:pt x="10041" y="1742"/>
                  </a:lnTo>
                  <a:lnTo>
                    <a:pt x="10041" y="5226"/>
                  </a:lnTo>
                  <a:lnTo>
                    <a:pt x="10481" y="5226"/>
                  </a:lnTo>
                  <a:lnTo>
                    <a:pt x="10481" y="6445"/>
                  </a:lnTo>
                  <a:lnTo>
                    <a:pt x="10041" y="6445"/>
                  </a:lnTo>
                  <a:lnTo>
                    <a:pt x="10041" y="13239"/>
                  </a:lnTo>
                  <a:cubicBezTo>
                    <a:pt x="10041" y="13848"/>
                    <a:pt x="10063" y="14284"/>
                    <a:pt x="10096" y="14545"/>
                  </a:cubicBezTo>
                  <a:cubicBezTo>
                    <a:pt x="10129" y="14806"/>
                    <a:pt x="10184" y="14894"/>
                    <a:pt x="10250" y="14894"/>
                  </a:cubicBezTo>
                  <a:cubicBezTo>
                    <a:pt x="10294" y="14894"/>
                    <a:pt x="10349" y="14894"/>
                    <a:pt x="10393" y="14806"/>
                  </a:cubicBezTo>
                  <a:cubicBezTo>
                    <a:pt x="10426" y="14719"/>
                    <a:pt x="10459" y="14632"/>
                    <a:pt x="10503" y="14545"/>
                  </a:cubicBezTo>
                  <a:close/>
                  <a:moveTo>
                    <a:pt x="17839" y="6010"/>
                  </a:moveTo>
                  <a:cubicBezTo>
                    <a:pt x="17916" y="6619"/>
                    <a:pt x="17960" y="7490"/>
                    <a:pt x="17960" y="8623"/>
                  </a:cubicBezTo>
                  <a:lnTo>
                    <a:pt x="17960" y="16200"/>
                  </a:lnTo>
                  <a:lnTo>
                    <a:pt x="17751" y="16200"/>
                  </a:lnTo>
                  <a:lnTo>
                    <a:pt x="17751" y="8884"/>
                  </a:lnTo>
                  <a:cubicBezTo>
                    <a:pt x="17751" y="8187"/>
                    <a:pt x="17729" y="7577"/>
                    <a:pt x="17685" y="7055"/>
                  </a:cubicBezTo>
                  <a:cubicBezTo>
                    <a:pt x="17641" y="6619"/>
                    <a:pt x="17564" y="6358"/>
                    <a:pt x="17443" y="6358"/>
                  </a:cubicBezTo>
                  <a:cubicBezTo>
                    <a:pt x="17377" y="6358"/>
                    <a:pt x="17300" y="6532"/>
                    <a:pt x="17234" y="6794"/>
                  </a:cubicBezTo>
                  <a:cubicBezTo>
                    <a:pt x="17168" y="7055"/>
                    <a:pt x="17102" y="7490"/>
                    <a:pt x="17047" y="7926"/>
                  </a:cubicBezTo>
                  <a:lnTo>
                    <a:pt x="17047" y="16200"/>
                  </a:lnTo>
                  <a:lnTo>
                    <a:pt x="16838" y="16200"/>
                  </a:lnTo>
                  <a:lnTo>
                    <a:pt x="16838" y="5226"/>
                  </a:lnTo>
                  <a:lnTo>
                    <a:pt x="16992" y="5226"/>
                  </a:lnTo>
                  <a:lnTo>
                    <a:pt x="17025" y="6706"/>
                  </a:lnTo>
                  <a:cubicBezTo>
                    <a:pt x="17091" y="6184"/>
                    <a:pt x="17168" y="5748"/>
                    <a:pt x="17245" y="5487"/>
                  </a:cubicBezTo>
                  <a:cubicBezTo>
                    <a:pt x="17322" y="5226"/>
                    <a:pt x="17410" y="5052"/>
                    <a:pt x="17509" y="5052"/>
                  </a:cubicBezTo>
                  <a:cubicBezTo>
                    <a:pt x="17652" y="5052"/>
                    <a:pt x="17762" y="5400"/>
                    <a:pt x="17839" y="6010"/>
                  </a:cubicBezTo>
                  <a:close/>
                </a:path>
              </a:pathLst>
            </a:custGeom>
            <a:solidFill>
              <a:srgbClr val="022032"/>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sp>
          <p:nvSpPr>
            <p:cNvPr id="14" name="Shape">
              <a:extLst>
                <a:ext uri="{FF2B5EF4-FFF2-40B4-BE49-F238E27FC236}">
                  <a16:creationId xmlns:a16="http://schemas.microsoft.com/office/drawing/2014/main" id="{4DA21CF1-E590-327D-79EB-27F8689C5195}"/>
                </a:ext>
              </a:extLst>
            </p:cNvPr>
            <p:cNvSpPr/>
            <p:nvPr userDrawn="1"/>
          </p:nvSpPr>
          <p:spPr>
            <a:xfrm>
              <a:off x="1714499" y="5257800"/>
              <a:ext cx="4141472" cy="168911"/>
            </a:xfrm>
            <a:custGeom>
              <a:avLst/>
              <a:gdLst/>
              <a:ahLst/>
              <a:cxnLst>
                <a:cxn ang="0">
                  <a:pos x="wd2" y="hd2"/>
                </a:cxn>
                <a:cxn ang="5400000">
                  <a:pos x="wd2" y="hd2"/>
                </a:cxn>
                <a:cxn ang="10800000">
                  <a:pos x="wd2" y="hd2"/>
                </a:cxn>
                <a:cxn ang="16200000">
                  <a:pos x="wd2" y="hd2"/>
                </a:cxn>
              </a:cxnLst>
              <a:rect l="0" t="0" r="r" b="b"/>
              <a:pathLst>
                <a:path w="21600" h="21600" extrusionOk="0">
                  <a:moveTo>
                    <a:pt x="4259" y="17540"/>
                  </a:moveTo>
                  <a:cubicBezTo>
                    <a:pt x="4279" y="18027"/>
                    <a:pt x="4286" y="18514"/>
                    <a:pt x="4286" y="19164"/>
                  </a:cubicBezTo>
                  <a:cubicBezTo>
                    <a:pt x="4286" y="19814"/>
                    <a:pt x="4279" y="20463"/>
                    <a:pt x="4259" y="20950"/>
                  </a:cubicBezTo>
                  <a:cubicBezTo>
                    <a:pt x="4239" y="21438"/>
                    <a:pt x="4219" y="21600"/>
                    <a:pt x="4193" y="21600"/>
                  </a:cubicBezTo>
                  <a:cubicBezTo>
                    <a:pt x="4166" y="21600"/>
                    <a:pt x="4146" y="21438"/>
                    <a:pt x="4127" y="20950"/>
                  </a:cubicBezTo>
                  <a:cubicBezTo>
                    <a:pt x="4107" y="20463"/>
                    <a:pt x="4100" y="19976"/>
                    <a:pt x="4100" y="19164"/>
                  </a:cubicBezTo>
                  <a:cubicBezTo>
                    <a:pt x="4100" y="18514"/>
                    <a:pt x="4107" y="17865"/>
                    <a:pt x="4127" y="17540"/>
                  </a:cubicBezTo>
                  <a:cubicBezTo>
                    <a:pt x="4146" y="17053"/>
                    <a:pt x="4166" y="16890"/>
                    <a:pt x="4193" y="16890"/>
                  </a:cubicBezTo>
                  <a:cubicBezTo>
                    <a:pt x="4219" y="16890"/>
                    <a:pt x="4246" y="17053"/>
                    <a:pt x="4259" y="17540"/>
                  </a:cubicBezTo>
                  <a:close/>
                  <a:moveTo>
                    <a:pt x="3670" y="13642"/>
                  </a:moveTo>
                  <a:lnTo>
                    <a:pt x="3623" y="18839"/>
                  </a:lnTo>
                  <a:lnTo>
                    <a:pt x="3617" y="18839"/>
                  </a:lnTo>
                  <a:lnTo>
                    <a:pt x="3564" y="13642"/>
                  </a:lnTo>
                  <a:lnTo>
                    <a:pt x="3411" y="650"/>
                  </a:lnTo>
                  <a:lnTo>
                    <a:pt x="3279" y="650"/>
                  </a:lnTo>
                  <a:lnTo>
                    <a:pt x="3126" y="13642"/>
                  </a:lnTo>
                  <a:lnTo>
                    <a:pt x="3073" y="18839"/>
                  </a:lnTo>
                  <a:lnTo>
                    <a:pt x="3067" y="18839"/>
                  </a:lnTo>
                  <a:lnTo>
                    <a:pt x="3027" y="13642"/>
                  </a:lnTo>
                  <a:lnTo>
                    <a:pt x="2881" y="650"/>
                  </a:lnTo>
                  <a:lnTo>
                    <a:pt x="2749" y="650"/>
                  </a:lnTo>
                  <a:lnTo>
                    <a:pt x="3001" y="21113"/>
                  </a:lnTo>
                  <a:lnTo>
                    <a:pt x="3133" y="21113"/>
                  </a:lnTo>
                  <a:lnTo>
                    <a:pt x="3285" y="8120"/>
                  </a:lnTo>
                  <a:lnTo>
                    <a:pt x="3338" y="2761"/>
                  </a:lnTo>
                  <a:lnTo>
                    <a:pt x="3391" y="8120"/>
                  </a:lnTo>
                  <a:lnTo>
                    <a:pt x="3544" y="21113"/>
                  </a:lnTo>
                  <a:lnTo>
                    <a:pt x="3689" y="21113"/>
                  </a:lnTo>
                  <a:lnTo>
                    <a:pt x="3934" y="650"/>
                  </a:lnTo>
                  <a:lnTo>
                    <a:pt x="3809" y="650"/>
                  </a:lnTo>
                  <a:lnTo>
                    <a:pt x="3670" y="13642"/>
                  </a:lnTo>
                  <a:close/>
                  <a:moveTo>
                    <a:pt x="2292" y="13642"/>
                  </a:moveTo>
                  <a:lnTo>
                    <a:pt x="2245" y="18839"/>
                  </a:lnTo>
                  <a:lnTo>
                    <a:pt x="2239" y="18839"/>
                  </a:lnTo>
                  <a:lnTo>
                    <a:pt x="2192" y="13642"/>
                  </a:lnTo>
                  <a:lnTo>
                    <a:pt x="2040" y="650"/>
                  </a:lnTo>
                  <a:lnTo>
                    <a:pt x="1908" y="650"/>
                  </a:lnTo>
                  <a:lnTo>
                    <a:pt x="1755" y="13642"/>
                  </a:lnTo>
                  <a:lnTo>
                    <a:pt x="1702" y="18839"/>
                  </a:lnTo>
                  <a:lnTo>
                    <a:pt x="1696" y="18839"/>
                  </a:lnTo>
                  <a:lnTo>
                    <a:pt x="1656" y="13642"/>
                  </a:lnTo>
                  <a:lnTo>
                    <a:pt x="1510" y="650"/>
                  </a:lnTo>
                  <a:lnTo>
                    <a:pt x="1378" y="650"/>
                  </a:lnTo>
                  <a:lnTo>
                    <a:pt x="1629" y="21113"/>
                  </a:lnTo>
                  <a:lnTo>
                    <a:pt x="1762" y="21113"/>
                  </a:lnTo>
                  <a:lnTo>
                    <a:pt x="1914" y="8120"/>
                  </a:lnTo>
                  <a:lnTo>
                    <a:pt x="1967" y="2761"/>
                  </a:lnTo>
                  <a:lnTo>
                    <a:pt x="2020" y="8120"/>
                  </a:lnTo>
                  <a:lnTo>
                    <a:pt x="2173" y="21113"/>
                  </a:lnTo>
                  <a:lnTo>
                    <a:pt x="2318" y="21113"/>
                  </a:lnTo>
                  <a:lnTo>
                    <a:pt x="2563" y="650"/>
                  </a:lnTo>
                  <a:lnTo>
                    <a:pt x="2438" y="650"/>
                  </a:lnTo>
                  <a:lnTo>
                    <a:pt x="2292" y="13642"/>
                  </a:lnTo>
                  <a:close/>
                  <a:moveTo>
                    <a:pt x="921" y="13642"/>
                  </a:moveTo>
                  <a:lnTo>
                    <a:pt x="874" y="18839"/>
                  </a:lnTo>
                  <a:lnTo>
                    <a:pt x="868" y="18839"/>
                  </a:lnTo>
                  <a:lnTo>
                    <a:pt x="815" y="13642"/>
                  </a:lnTo>
                  <a:lnTo>
                    <a:pt x="662" y="650"/>
                  </a:lnTo>
                  <a:lnTo>
                    <a:pt x="530" y="650"/>
                  </a:lnTo>
                  <a:lnTo>
                    <a:pt x="378" y="13642"/>
                  </a:lnTo>
                  <a:lnTo>
                    <a:pt x="325" y="18839"/>
                  </a:lnTo>
                  <a:lnTo>
                    <a:pt x="318" y="18839"/>
                  </a:lnTo>
                  <a:lnTo>
                    <a:pt x="278" y="13642"/>
                  </a:lnTo>
                  <a:lnTo>
                    <a:pt x="132" y="650"/>
                  </a:lnTo>
                  <a:lnTo>
                    <a:pt x="0" y="650"/>
                  </a:lnTo>
                  <a:lnTo>
                    <a:pt x="252" y="21113"/>
                  </a:lnTo>
                  <a:lnTo>
                    <a:pt x="384" y="21113"/>
                  </a:lnTo>
                  <a:lnTo>
                    <a:pt x="537" y="8120"/>
                  </a:lnTo>
                  <a:lnTo>
                    <a:pt x="590" y="2761"/>
                  </a:lnTo>
                  <a:lnTo>
                    <a:pt x="643" y="8120"/>
                  </a:lnTo>
                  <a:lnTo>
                    <a:pt x="795" y="21113"/>
                  </a:lnTo>
                  <a:lnTo>
                    <a:pt x="941" y="21113"/>
                  </a:lnTo>
                  <a:lnTo>
                    <a:pt x="1186" y="650"/>
                  </a:lnTo>
                  <a:lnTo>
                    <a:pt x="1060" y="650"/>
                  </a:lnTo>
                  <a:lnTo>
                    <a:pt x="921" y="13642"/>
                  </a:lnTo>
                  <a:close/>
                  <a:moveTo>
                    <a:pt x="18911" y="19001"/>
                  </a:moveTo>
                  <a:cubicBezTo>
                    <a:pt x="18884" y="19164"/>
                    <a:pt x="18845" y="19326"/>
                    <a:pt x="18811" y="19326"/>
                  </a:cubicBezTo>
                  <a:cubicBezTo>
                    <a:pt x="18772" y="19326"/>
                    <a:pt x="18739" y="19164"/>
                    <a:pt x="18699" y="18839"/>
                  </a:cubicBezTo>
                  <a:cubicBezTo>
                    <a:pt x="18659" y="18514"/>
                    <a:pt x="18633" y="18027"/>
                    <a:pt x="18599" y="17377"/>
                  </a:cubicBezTo>
                  <a:cubicBezTo>
                    <a:pt x="18566" y="16728"/>
                    <a:pt x="18546" y="15916"/>
                    <a:pt x="18533" y="14779"/>
                  </a:cubicBezTo>
                  <a:cubicBezTo>
                    <a:pt x="18513" y="13642"/>
                    <a:pt x="18507" y="12343"/>
                    <a:pt x="18507" y="10719"/>
                  </a:cubicBezTo>
                  <a:cubicBezTo>
                    <a:pt x="18507" y="8120"/>
                    <a:pt x="18533" y="6171"/>
                    <a:pt x="18593" y="4710"/>
                  </a:cubicBezTo>
                  <a:cubicBezTo>
                    <a:pt x="18652" y="3248"/>
                    <a:pt x="18725" y="2599"/>
                    <a:pt x="18818" y="2599"/>
                  </a:cubicBezTo>
                  <a:cubicBezTo>
                    <a:pt x="18851" y="2599"/>
                    <a:pt x="18878" y="2599"/>
                    <a:pt x="18911" y="2761"/>
                  </a:cubicBezTo>
                  <a:cubicBezTo>
                    <a:pt x="18937" y="2923"/>
                    <a:pt x="18970" y="3248"/>
                    <a:pt x="19003" y="3573"/>
                  </a:cubicBezTo>
                  <a:lnTo>
                    <a:pt x="19030" y="1137"/>
                  </a:lnTo>
                  <a:cubicBezTo>
                    <a:pt x="18990" y="650"/>
                    <a:pt x="18951" y="325"/>
                    <a:pt x="18911" y="162"/>
                  </a:cubicBezTo>
                  <a:cubicBezTo>
                    <a:pt x="18878" y="0"/>
                    <a:pt x="18838" y="0"/>
                    <a:pt x="18805" y="0"/>
                  </a:cubicBezTo>
                  <a:cubicBezTo>
                    <a:pt x="18745" y="0"/>
                    <a:pt x="18686" y="162"/>
                    <a:pt x="18633" y="650"/>
                  </a:cubicBezTo>
                  <a:cubicBezTo>
                    <a:pt x="18580" y="1137"/>
                    <a:pt x="18540" y="1786"/>
                    <a:pt x="18500" y="2761"/>
                  </a:cubicBezTo>
                  <a:cubicBezTo>
                    <a:pt x="18460" y="3735"/>
                    <a:pt x="18434" y="4872"/>
                    <a:pt x="18414" y="6171"/>
                  </a:cubicBezTo>
                  <a:cubicBezTo>
                    <a:pt x="18394" y="7471"/>
                    <a:pt x="18381" y="8932"/>
                    <a:pt x="18381" y="10556"/>
                  </a:cubicBezTo>
                  <a:cubicBezTo>
                    <a:pt x="18381" y="12343"/>
                    <a:pt x="18394" y="13805"/>
                    <a:pt x="18414" y="15266"/>
                  </a:cubicBezTo>
                  <a:cubicBezTo>
                    <a:pt x="18434" y="16565"/>
                    <a:pt x="18467" y="17702"/>
                    <a:pt x="18507" y="18514"/>
                  </a:cubicBezTo>
                  <a:cubicBezTo>
                    <a:pt x="18546" y="19326"/>
                    <a:pt x="18593" y="20138"/>
                    <a:pt x="18639" y="20463"/>
                  </a:cubicBezTo>
                  <a:cubicBezTo>
                    <a:pt x="18692" y="20950"/>
                    <a:pt x="18745" y="21113"/>
                    <a:pt x="18805" y="21113"/>
                  </a:cubicBezTo>
                  <a:cubicBezTo>
                    <a:pt x="18891" y="21113"/>
                    <a:pt x="18964" y="20788"/>
                    <a:pt x="19030" y="19976"/>
                  </a:cubicBezTo>
                  <a:lnTo>
                    <a:pt x="19003" y="17702"/>
                  </a:lnTo>
                  <a:cubicBezTo>
                    <a:pt x="18964" y="18514"/>
                    <a:pt x="18937" y="18677"/>
                    <a:pt x="18911" y="19001"/>
                  </a:cubicBezTo>
                  <a:close/>
                  <a:moveTo>
                    <a:pt x="21534" y="2111"/>
                  </a:moveTo>
                  <a:cubicBezTo>
                    <a:pt x="21487" y="974"/>
                    <a:pt x="21428" y="325"/>
                    <a:pt x="21342" y="325"/>
                  </a:cubicBezTo>
                  <a:cubicBezTo>
                    <a:pt x="21282" y="325"/>
                    <a:pt x="21229" y="650"/>
                    <a:pt x="21176" y="1137"/>
                  </a:cubicBezTo>
                  <a:cubicBezTo>
                    <a:pt x="21123" y="1786"/>
                    <a:pt x="21083" y="2598"/>
                    <a:pt x="21037" y="3573"/>
                  </a:cubicBezTo>
                  <a:cubicBezTo>
                    <a:pt x="21017" y="2598"/>
                    <a:pt x="20991" y="1624"/>
                    <a:pt x="20951" y="1137"/>
                  </a:cubicBezTo>
                  <a:cubicBezTo>
                    <a:pt x="20911" y="487"/>
                    <a:pt x="20865" y="162"/>
                    <a:pt x="20805" y="162"/>
                  </a:cubicBezTo>
                  <a:cubicBezTo>
                    <a:pt x="20739" y="162"/>
                    <a:pt x="20686" y="487"/>
                    <a:pt x="20646" y="974"/>
                  </a:cubicBezTo>
                  <a:cubicBezTo>
                    <a:pt x="20606" y="1462"/>
                    <a:pt x="20560" y="2274"/>
                    <a:pt x="20520" y="3248"/>
                  </a:cubicBezTo>
                  <a:lnTo>
                    <a:pt x="20500" y="487"/>
                  </a:lnTo>
                  <a:lnTo>
                    <a:pt x="20408" y="487"/>
                  </a:lnTo>
                  <a:lnTo>
                    <a:pt x="20408" y="20950"/>
                  </a:lnTo>
                  <a:lnTo>
                    <a:pt x="20534" y="20950"/>
                  </a:lnTo>
                  <a:lnTo>
                    <a:pt x="20534" y="5684"/>
                  </a:lnTo>
                  <a:cubicBezTo>
                    <a:pt x="20567" y="4710"/>
                    <a:pt x="20606" y="4060"/>
                    <a:pt x="20646" y="3573"/>
                  </a:cubicBezTo>
                  <a:cubicBezTo>
                    <a:pt x="20686" y="3086"/>
                    <a:pt x="20726" y="2761"/>
                    <a:pt x="20765" y="2761"/>
                  </a:cubicBezTo>
                  <a:cubicBezTo>
                    <a:pt x="20832" y="2761"/>
                    <a:pt x="20878" y="3248"/>
                    <a:pt x="20905" y="4060"/>
                  </a:cubicBezTo>
                  <a:cubicBezTo>
                    <a:pt x="20931" y="4872"/>
                    <a:pt x="20944" y="6009"/>
                    <a:pt x="20944" y="7633"/>
                  </a:cubicBezTo>
                  <a:lnTo>
                    <a:pt x="20944" y="21113"/>
                  </a:lnTo>
                  <a:lnTo>
                    <a:pt x="21070" y="21113"/>
                  </a:lnTo>
                  <a:lnTo>
                    <a:pt x="21070" y="6983"/>
                  </a:lnTo>
                  <a:cubicBezTo>
                    <a:pt x="21070" y="6821"/>
                    <a:pt x="21070" y="6496"/>
                    <a:pt x="21070" y="6334"/>
                  </a:cubicBezTo>
                  <a:cubicBezTo>
                    <a:pt x="21070" y="6171"/>
                    <a:pt x="21070" y="5847"/>
                    <a:pt x="21070" y="5684"/>
                  </a:cubicBezTo>
                  <a:cubicBezTo>
                    <a:pt x="21103" y="4710"/>
                    <a:pt x="21136" y="4060"/>
                    <a:pt x="21176" y="3573"/>
                  </a:cubicBezTo>
                  <a:cubicBezTo>
                    <a:pt x="21216" y="3086"/>
                    <a:pt x="21256" y="2761"/>
                    <a:pt x="21295" y="2761"/>
                  </a:cubicBezTo>
                  <a:cubicBezTo>
                    <a:pt x="21362" y="2761"/>
                    <a:pt x="21408" y="3248"/>
                    <a:pt x="21434" y="4060"/>
                  </a:cubicBezTo>
                  <a:cubicBezTo>
                    <a:pt x="21461" y="4872"/>
                    <a:pt x="21474" y="6009"/>
                    <a:pt x="21474" y="7633"/>
                  </a:cubicBezTo>
                  <a:lnTo>
                    <a:pt x="21474" y="21113"/>
                  </a:lnTo>
                  <a:lnTo>
                    <a:pt x="21600" y="21113"/>
                  </a:lnTo>
                  <a:lnTo>
                    <a:pt x="21600" y="6983"/>
                  </a:lnTo>
                  <a:cubicBezTo>
                    <a:pt x="21600" y="4872"/>
                    <a:pt x="21580" y="3248"/>
                    <a:pt x="21534" y="2111"/>
                  </a:cubicBezTo>
                  <a:close/>
                  <a:moveTo>
                    <a:pt x="17997" y="16890"/>
                  </a:moveTo>
                  <a:cubicBezTo>
                    <a:pt x="17970" y="16890"/>
                    <a:pt x="17950" y="17053"/>
                    <a:pt x="17930" y="17540"/>
                  </a:cubicBezTo>
                  <a:cubicBezTo>
                    <a:pt x="17911" y="18027"/>
                    <a:pt x="17904" y="18514"/>
                    <a:pt x="17904" y="19164"/>
                  </a:cubicBezTo>
                  <a:cubicBezTo>
                    <a:pt x="17904" y="19814"/>
                    <a:pt x="17911" y="20463"/>
                    <a:pt x="17930" y="20950"/>
                  </a:cubicBezTo>
                  <a:cubicBezTo>
                    <a:pt x="17950" y="21438"/>
                    <a:pt x="17970" y="21600"/>
                    <a:pt x="17997" y="21600"/>
                  </a:cubicBezTo>
                  <a:cubicBezTo>
                    <a:pt x="18023" y="21600"/>
                    <a:pt x="18043" y="21438"/>
                    <a:pt x="18063" y="20950"/>
                  </a:cubicBezTo>
                  <a:cubicBezTo>
                    <a:pt x="18083" y="20463"/>
                    <a:pt x="18089" y="19976"/>
                    <a:pt x="18089" y="19164"/>
                  </a:cubicBezTo>
                  <a:cubicBezTo>
                    <a:pt x="18089" y="18514"/>
                    <a:pt x="18083" y="17865"/>
                    <a:pt x="18063" y="17540"/>
                  </a:cubicBezTo>
                  <a:cubicBezTo>
                    <a:pt x="18043" y="17053"/>
                    <a:pt x="18023" y="16890"/>
                    <a:pt x="17997" y="16890"/>
                  </a:cubicBezTo>
                  <a:close/>
                  <a:moveTo>
                    <a:pt x="20017" y="6171"/>
                  </a:moveTo>
                  <a:cubicBezTo>
                    <a:pt x="20037" y="7471"/>
                    <a:pt x="20043" y="8932"/>
                    <a:pt x="20043" y="10556"/>
                  </a:cubicBezTo>
                  <a:cubicBezTo>
                    <a:pt x="20043" y="12343"/>
                    <a:pt x="20030" y="13805"/>
                    <a:pt x="20010" y="15104"/>
                  </a:cubicBezTo>
                  <a:cubicBezTo>
                    <a:pt x="19990" y="16403"/>
                    <a:pt x="19964" y="17540"/>
                    <a:pt x="19924" y="18514"/>
                  </a:cubicBezTo>
                  <a:cubicBezTo>
                    <a:pt x="19891" y="19489"/>
                    <a:pt x="19845" y="20138"/>
                    <a:pt x="19798" y="20626"/>
                  </a:cubicBezTo>
                  <a:cubicBezTo>
                    <a:pt x="19752" y="21113"/>
                    <a:pt x="19699" y="21275"/>
                    <a:pt x="19646" y="21275"/>
                  </a:cubicBezTo>
                  <a:cubicBezTo>
                    <a:pt x="19593" y="21275"/>
                    <a:pt x="19540" y="21113"/>
                    <a:pt x="19494" y="20626"/>
                  </a:cubicBezTo>
                  <a:cubicBezTo>
                    <a:pt x="19447" y="20138"/>
                    <a:pt x="19408" y="19489"/>
                    <a:pt x="19368" y="18677"/>
                  </a:cubicBezTo>
                  <a:cubicBezTo>
                    <a:pt x="19335" y="17865"/>
                    <a:pt x="19308" y="16728"/>
                    <a:pt x="19288" y="15429"/>
                  </a:cubicBezTo>
                  <a:cubicBezTo>
                    <a:pt x="19268" y="14129"/>
                    <a:pt x="19255" y="12668"/>
                    <a:pt x="19255" y="10881"/>
                  </a:cubicBezTo>
                  <a:cubicBezTo>
                    <a:pt x="19255" y="9095"/>
                    <a:pt x="19268" y="7633"/>
                    <a:pt x="19288" y="6334"/>
                  </a:cubicBezTo>
                  <a:cubicBezTo>
                    <a:pt x="19308" y="5035"/>
                    <a:pt x="19335" y="3898"/>
                    <a:pt x="19374" y="2923"/>
                  </a:cubicBezTo>
                  <a:cubicBezTo>
                    <a:pt x="19408" y="1949"/>
                    <a:pt x="19454" y="1299"/>
                    <a:pt x="19500" y="812"/>
                  </a:cubicBezTo>
                  <a:cubicBezTo>
                    <a:pt x="19547" y="325"/>
                    <a:pt x="19600" y="162"/>
                    <a:pt x="19659" y="162"/>
                  </a:cubicBezTo>
                  <a:cubicBezTo>
                    <a:pt x="19712" y="162"/>
                    <a:pt x="19765" y="325"/>
                    <a:pt x="19812" y="812"/>
                  </a:cubicBezTo>
                  <a:cubicBezTo>
                    <a:pt x="19858" y="1299"/>
                    <a:pt x="19898" y="1949"/>
                    <a:pt x="19937" y="2761"/>
                  </a:cubicBezTo>
                  <a:cubicBezTo>
                    <a:pt x="19971" y="3898"/>
                    <a:pt x="20004" y="4872"/>
                    <a:pt x="20017" y="6171"/>
                  </a:cubicBezTo>
                  <a:close/>
                  <a:moveTo>
                    <a:pt x="19918" y="10881"/>
                  </a:moveTo>
                  <a:cubicBezTo>
                    <a:pt x="19918" y="9420"/>
                    <a:pt x="19911" y="8283"/>
                    <a:pt x="19898" y="7146"/>
                  </a:cubicBezTo>
                  <a:cubicBezTo>
                    <a:pt x="19884" y="6171"/>
                    <a:pt x="19865" y="5197"/>
                    <a:pt x="19838" y="4547"/>
                  </a:cubicBezTo>
                  <a:cubicBezTo>
                    <a:pt x="19812" y="3898"/>
                    <a:pt x="19785" y="3410"/>
                    <a:pt x="19752" y="3086"/>
                  </a:cubicBezTo>
                  <a:cubicBezTo>
                    <a:pt x="19719" y="2761"/>
                    <a:pt x="19686" y="2599"/>
                    <a:pt x="19653" y="2599"/>
                  </a:cubicBezTo>
                  <a:cubicBezTo>
                    <a:pt x="19620" y="2599"/>
                    <a:pt x="19586" y="2761"/>
                    <a:pt x="19553" y="3086"/>
                  </a:cubicBezTo>
                  <a:cubicBezTo>
                    <a:pt x="19520" y="3411"/>
                    <a:pt x="19494" y="3898"/>
                    <a:pt x="19467" y="4547"/>
                  </a:cubicBezTo>
                  <a:cubicBezTo>
                    <a:pt x="19441" y="5197"/>
                    <a:pt x="19421" y="6009"/>
                    <a:pt x="19408" y="6983"/>
                  </a:cubicBezTo>
                  <a:cubicBezTo>
                    <a:pt x="19394" y="7958"/>
                    <a:pt x="19388" y="9257"/>
                    <a:pt x="19388" y="10719"/>
                  </a:cubicBezTo>
                  <a:cubicBezTo>
                    <a:pt x="19388" y="12180"/>
                    <a:pt x="19394" y="13480"/>
                    <a:pt x="19408" y="14454"/>
                  </a:cubicBezTo>
                  <a:cubicBezTo>
                    <a:pt x="19421" y="15429"/>
                    <a:pt x="19441" y="16403"/>
                    <a:pt x="19467" y="17053"/>
                  </a:cubicBezTo>
                  <a:cubicBezTo>
                    <a:pt x="19494" y="17702"/>
                    <a:pt x="19520" y="18189"/>
                    <a:pt x="19553" y="18514"/>
                  </a:cubicBezTo>
                  <a:cubicBezTo>
                    <a:pt x="19586" y="18839"/>
                    <a:pt x="19620" y="19001"/>
                    <a:pt x="19653" y="19001"/>
                  </a:cubicBezTo>
                  <a:cubicBezTo>
                    <a:pt x="19686" y="19001"/>
                    <a:pt x="19719" y="18839"/>
                    <a:pt x="19752" y="18514"/>
                  </a:cubicBezTo>
                  <a:cubicBezTo>
                    <a:pt x="19785" y="18189"/>
                    <a:pt x="19812" y="17702"/>
                    <a:pt x="19838" y="17053"/>
                  </a:cubicBezTo>
                  <a:cubicBezTo>
                    <a:pt x="19865" y="16403"/>
                    <a:pt x="19884" y="15591"/>
                    <a:pt x="19898" y="14454"/>
                  </a:cubicBezTo>
                  <a:cubicBezTo>
                    <a:pt x="19911" y="13805"/>
                    <a:pt x="19918" y="12505"/>
                    <a:pt x="19918" y="10881"/>
                  </a:cubicBezTo>
                  <a:close/>
                </a:path>
              </a:pathLst>
            </a:custGeom>
            <a:solidFill>
              <a:srgbClr val="D3D3D3"/>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gr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20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63482"/>
            <a:ext cx="105156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838200" y="1219200"/>
            <a:ext cx="10515600" cy="49577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Rectangle 8"/>
          <p:cNvSpPr/>
          <p:nvPr userDrawn="1"/>
        </p:nvSpPr>
        <p:spPr>
          <a:xfrm>
            <a:off x="0" y="6305911"/>
            <a:ext cx="12192000" cy="5520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0" i="0" u="none" strike="noStrike" kern="1200" cap="none" spc="150" normalizeH="0" baseline="0" noProof="0" dirty="0">
              <a:ln>
                <a:noFill/>
              </a:ln>
              <a:solidFill>
                <a:prstClr val="white">
                  <a:lumMod val="75000"/>
                </a:prstClr>
              </a:solidFill>
              <a:effectLst/>
              <a:uLnTx/>
              <a:uFillTx/>
              <a:latin typeface="+mn-lt"/>
              <a:ea typeface="+mn-ea"/>
              <a:cs typeface="+mn-cs"/>
            </a:endParaRPr>
          </a:p>
        </p:txBody>
      </p:sp>
      <p:sp>
        <p:nvSpPr>
          <p:cNvPr id="18" name="Rectangle 17"/>
          <p:cNvSpPr/>
          <p:nvPr userDrawn="1"/>
        </p:nvSpPr>
        <p:spPr>
          <a:xfrm>
            <a:off x="-12701" y="6959601"/>
            <a:ext cx="1603901" cy="276999"/>
          </a:xfrm>
          <a:prstGeom prst="rect">
            <a:avLst/>
          </a:prstGeom>
        </p:spPr>
        <p:txBody>
          <a:bodyPr wrap="none">
            <a:spAutoFit/>
          </a:bodyPr>
          <a:lstStyle/>
          <a:p>
            <a:r>
              <a:rPr lang="en-US" sz="1200" b="0" i="0" dirty="0">
                <a:solidFill>
                  <a:srgbClr val="008C58"/>
                </a:solidFill>
                <a:effectLst/>
                <a:latin typeface="+mn-lt"/>
              </a:rPr>
              <a:t>© </a:t>
            </a:r>
            <a:r>
              <a:rPr lang="en-US" sz="1200" b="0" i="0" u="none" strike="noStrike" dirty="0">
                <a:solidFill>
                  <a:srgbClr val="008C58"/>
                </a:solidFill>
                <a:effectLst/>
                <a:latin typeface="+mn-lt"/>
                <a:hlinkClick r:id="rId3" tooltip="PresentationGo!">
                  <a:extLst>
                    <a:ext uri="{A12FA001-AC4F-418D-AE19-62706E023703}">
                      <ahyp:hlinkClr xmlns:ahyp="http://schemas.microsoft.com/office/drawing/2018/hyperlinkcolor" val="tx"/>
                    </a:ext>
                  </a:extLst>
                </a:hlinkClick>
              </a:rPr>
              <a:t>presentationgo.com</a:t>
            </a:r>
            <a:endParaRPr lang="en-US" sz="1200" dirty="0">
              <a:solidFill>
                <a:srgbClr val="008C58"/>
              </a:solidFill>
              <a:latin typeface="+mn-lt"/>
            </a:endParaRPr>
          </a:p>
        </p:txBody>
      </p:sp>
      <p:grpSp>
        <p:nvGrpSpPr>
          <p:cNvPr id="4" name="Group 3">
            <a:extLst>
              <a:ext uri="{FF2B5EF4-FFF2-40B4-BE49-F238E27FC236}">
                <a16:creationId xmlns:a16="http://schemas.microsoft.com/office/drawing/2014/main" id="{02EFF1A5-A306-8A52-C88A-8BEF71F01730}"/>
              </a:ext>
            </a:extLst>
          </p:cNvPr>
          <p:cNvGrpSpPr/>
          <p:nvPr userDrawn="1"/>
        </p:nvGrpSpPr>
        <p:grpSpPr>
          <a:xfrm>
            <a:off x="12313760" y="-58780"/>
            <a:ext cx="1738741" cy="604829"/>
            <a:chOff x="-1808527" y="-16654"/>
            <a:chExt cx="1738741" cy="604829"/>
          </a:xfrm>
        </p:grpSpPr>
        <p:grpSp>
          <p:nvGrpSpPr>
            <p:cNvPr id="5" name="Group 4">
              <a:extLst>
                <a:ext uri="{FF2B5EF4-FFF2-40B4-BE49-F238E27FC236}">
                  <a16:creationId xmlns:a16="http://schemas.microsoft.com/office/drawing/2014/main" id="{DA50FD8E-19D7-5B2F-6254-FB0B4BCB9871}"/>
                </a:ext>
              </a:extLst>
            </p:cNvPr>
            <p:cNvGrpSpPr/>
            <p:nvPr userDrawn="1"/>
          </p:nvGrpSpPr>
          <p:grpSpPr>
            <a:xfrm>
              <a:off x="-1808527" y="-16654"/>
              <a:ext cx="1738741" cy="604829"/>
              <a:chOff x="-2250002" y="21447"/>
              <a:chExt cx="1738741" cy="604829"/>
            </a:xfrm>
          </p:grpSpPr>
          <p:sp>
            <p:nvSpPr>
              <p:cNvPr id="10" name="TextBox 9">
                <a:extLst>
                  <a:ext uri="{FF2B5EF4-FFF2-40B4-BE49-F238E27FC236}">
                    <a16:creationId xmlns:a16="http://schemas.microsoft.com/office/drawing/2014/main" id="{C4213115-9842-67D1-D9D6-633479CDE9CB}"/>
                  </a:ext>
                </a:extLst>
              </p:cNvPr>
              <p:cNvSpPr txBox="1"/>
              <p:nvPr userDrawn="1"/>
            </p:nvSpPr>
            <p:spPr>
              <a:xfrm>
                <a:off x="-2250002" y="21447"/>
                <a:ext cx="34336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By:</a:t>
                </a:r>
              </a:p>
            </p:txBody>
          </p:sp>
          <p:sp>
            <p:nvSpPr>
              <p:cNvPr id="11" name="TextBox 10">
                <a:extLst>
                  <a:ext uri="{FF2B5EF4-FFF2-40B4-BE49-F238E27FC236}">
                    <a16:creationId xmlns:a16="http://schemas.microsoft.com/office/drawing/2014/main" id="{BAEE582F-C1D0-CB4C-7244-58A246DA1C6C}"/>
                  </a:ext>
                </a:extLst>
              </p:cNvPr>
              <p:cNvSpPr txBox="1"/>
              <p:nvPr userDrawn="1"/>
            </p:nvSpPr>
            <p:spPr>
              <a:xfrm>
                <a:off x="-950805" y="380055"/>
                <a:ext cx="439544" cy="246221"/>
              </a:xfrm>
              <a:prstGeom prst="rect">
                <a:avLst/>
              </a:prstGeom>
              <a:noFill/>
            </p:spPr>
            <p:txBody>
              <a:bodyPr wrap="none" rtlCol="0">
                <a:spAutoFit/>
              </a:bodyPr>
              <a:lstStyle/>
              <a:p>
                <a:r>
                  <a:rPr lang="en-US" sz="1000" dirty="0">
                    <a:latin typeface="+mj-lt"/>
                    <a:ea typeface="Open Sans" panose="020B0606030504020204" pitchFamily="34" charset="0"/>
                    <a:cs typeface="Open Sans" panose="020B0606030504020204" pitchFamily="34" charset="0"/>
                  </a:rPr>
                  <a:t>.com</a:t>
                </a:r>
              </a:p>
            </p:txBody>
          </p:sp>
        </p:grpSp>
        <p:grpSp>
          <p:nvGrpSpPr>
            <p:cNvPr id="6" name="Group 5">
              <a:extLst>
                <a:ext uri="{FF2B5EF4-FFF2-40B4-BE49-F238E27FC236}">
                  <a16:creationId xmlns:a16="http://schemas.microsoft.com/office/drawing/2014/main" id="{F5C23839-F8D9-FC13-F695-5873F14BAF9B}"/>
                </a:ext>
              </a:extLst>
            </p:cNvPr>
            <p:cNvGrpSpPr/>
            <p:nvPr userDrawn="1"/>
          </p:nvGrpSpPr>
          <p:grpSpPr>
            <a:xfrm>
              <a:off x="-1719071" y="218885"/>
              <a:ext cx="1547194" cy="159662"/>
              <a:chOff x="757647" y="1021854"/>
              <a:chExt cx="5325710" cy="549583"/>
            </a:xfrm>
          </p:grpSpPr>
          <p:sp>
            <p:nvSpPr>
              <p:cNvPr id="7" name="Shape">
                <a:extLst>
                  <a:ext uri="{FF2B5EF4-FFF2-40B4-BE49-F238E27FC236}">
                    <a16:creationId xmlns:a16="http://schemas.microsoft.com/office/drawing/2014/main" id="{D2DFAADE-AEEE-67C4-E631-0A26CC2A0487}"/>
                  </a:ext>
                </a:extLst>
              </p:cNvPr>
              <p:cNvSpPr/>
              <p:nvPr userDrawn="1"/>
            </p:nvSpPr>
            <p:spPr>
              <a:xfrm>
                <a:off x="757647" y="1022945"/>
                <a:ext cx="4193833" cy="548492"/>
              </a:xfrm>
              <a:custGeom>
                <a:avLst/>
                <a:gdLst/>
                <a:ahLst/>
                <a:cxnLst>
                  <a:cxn ang="0">
                    <a:pos x="wd2" y="hd2"/>
                  </a:cxn>
                  <a:cxn ang="5400000">
                    <a:pos x="wd2" y="hd2"/>
                  </a:cxn>
                  <a:cxn ang="10800000">
                    <a:pos x="wd2" y="hd2"/>
                  </a:cxn>
                  <a:cxn ang="16200000">
                    <a:pos x="wd2" y="hd2"/>
                  </a:cxn>
                </a:cxnLst>
                <a:rect l="0" t="0" r="r" b="b"/>
                <a:pathLst>
                  <a:path w="21600" h="21600" extrusionOk="0">
                    <a:moveTo>
                      <a:pt x="0" y="2662"/>
                    </a:moveTo>
                    <a:lnTo>
                      <a:pt x="882" y="2662"/>
                    </a:lnTo>
                    <a:cubicBezTo>
                      <a:pt x="1028" y="2662"/>
                      <a:pt x="1163" y="2791"/>
                      <a:pt x="1280" y="3049"/>
                    </a:cubicBezTo>
                    <a:cubicBezTo>
                      <a:pt x="1398" y="3307"/>
                      <a:pt x="1500" y="3693"/>
                      <a:pt x="1584" y="4165"/>
                    </a:cubicBezTo>
                    <a:cubicBezTo>
                      <a:pt x="1668" y="4638"/>
                      <a:pt x="1730" y="5239"/>
                      <a:pt x="1775" y="5969"/>
                    </a:cubicBezTo>
                    <a:cubicBezTo>
                      <a:pt x="1820" y="6656"/>
                      <a:pt x="1842" y="7472"/>
                      <a:pt x="1842" y="8374"/>
                    </a:cubicBezTo>
                    <a:cubicBezTo>
                      <a:pt x="1842" y="9447"/>
                      <a:pt x="1814" y="10392"/>
                      <a:pt x="1763" y="11165"/>
                    </a:cubicBezTo>
                    <a:cubicBezTo>
                      <a:pt x="1707" y="11938"/>
                      <a:pt x="1634" y="12625"/>
                      <a:pt x="1544" y="13140"/>
                    </a:cubicBezTo>
                    <a:cubicBezTo>
                      <a:pt x="1455" y="13656"/>
                      <a:pt x="1348" y="14042"/>
                      <a:pt x="1224" y="14300"/>
                    </a:cubicBezTo>
                    <a:cubicBezTo>
                      <a:pt x="1101" y="14557"/>
                      <a:pt x="972" y="14686"/>
                      <a:pt x="837" y="14686"/>
                    </a:cubicBezTo>
                    <a:lnTo>
                      <a:pt x="590" y="14686"/>
                    </a:lnTo>
                    <a:lnTo>
                      <a:pt x="590" y="21299"/>
                    </a:lnTo>
                    <a:lnTo>
                      <a:pt x="0" y="21299"/>
                    </a:lnTo>
                    <a:lnTo>
                      <a:pt x="0" y="2662"/>
                    </a:lnTo>
                    <a:close/>
                    <a:moveTo>
                      <a:pt x="584" y="11251"/>
                    </a:moveTo>
                    <a:lnTo>
                      <a:pt x="798" y="11251"/>
                    </a:lnTo>
                    <a:cubicBezTo>
                      <a:pt x="854" y="11251"/>
                      <a:pt x="910" y="11208"/>
                      <a:pt x="966" y="11122"/>
                    </a:cubicBezTo>
                    <a:cubicBezTo>
                      <a:pt x="1022" y="11036"/>
                      <a:pt x="1067" y="10864"/>
                      <a:pt x="1106" y="10650"/>
                    </a:cubicBezTo>
                    <a:cubicBezTo>
                      <a:pt x="1146" y="10435"/>
                      <a:pt x="1179" y="10177"/>
                      <a:pt x="1202" y="9834"/>
                    </a:cubicBezTo>
                    <a:cubicBezTo>
                      <a:pt x="1224" y="9490"/>
                      <a:pt x="1241" y="9104"/>
                      <a:pt x="1241" y="8588"/>
                    </a:cubicBezTo>
                    <a:cubicBezTo>
                      <a:pt x="1241" y="7730"/>
                      <a:pt x="1202" y="7085"/>
                      <a:pt x="1129" y="6656"/>
                    </a:cubicBezTo>
                    <a:cubicBezTo>
                      <a:pt x="1050" y="6227"/>
                      <a:pt x="955" y="6012"/>
                      <a:pt x="826" y="6012"/>
                    </a:cubicBezTo>
                    <a:lnTo>
                      <a:pt x="590" y="6012"/>
                    </a:lnTo>
                    <a:lnTo>
                      <a:pt x="590" y="11251"/>
                    </a:lnTo>
                    <a:close/>
                    <a:moveTo>
                      <a:pt x="2179" y="21256"/>
                    </a:moveTo>
                    <a:lnTo>
                      <a:pt x="2179" y="7085"/>
                    </a:lnTo>
                    <a:lnTo>
                      <a:pt x="2628" y="7085"/>
                    </a:lnTo>
                    <a:lnTo>
                      <a:pt x="2685" y="9576"/>
                    </a:lnTo>
                    <a:cubicBezTo>
                      <a:pt x="2707" y="9233"/>
                      <a:pt x="2735" y="8889"/>
                      <a:pt x="2769" y="8546"/>
                    </a:cubicBezTo>
                    <a:cubicBezTo>
                      <a:pt x="2802" y="8202"/>
                      <a:pt x="2842" y="7901"/>
                      <a:pt x="2887" y="7644"/>
                    </a:cubicBezTo>
                    <a:cubicBezTo>
                      <a:pt x="2932" y="7386"/>
                      <a:pt x="2988" y="7171"/>
                      <a:pt x="3044" y="7043"/>
                    </a:cubicBezTo>
                    <a:cubicBezTo>
                      <a:pt x="3106" y="6871"/>
                      <a:pt x="3173" y="6828"/>
                      <a:pt x="3246" y="6828"/>
                    </a:cubicBezTo>
                    <a:cubicBezTo>
                      <a:pt x="3302" y="6828"/>
                      <a:pt x="3353" y="6871"/>
                      <a:pt x="3403" y="7000"/>
                    </a:cubicBezTo>
                    <a:cubicBezTo>
                      <a:pt x="3448" y="7128"/>
                      <a:pt x="3488" y="7214"/>
                      <a:pt x="3516" y="7386"/>
                    </a:cubicBezTo>
                    <a:lnTo>
                      <a:pt x="3426" y="10779"/>
                    </a:lnTo>
                    <a:cubicBezTo>
                      <a:pt x="3398" y="10650"/>
                      <a:pt x="3364" y="10564"/>
                      <a:pt x="3319" y="10435"/>
                    </a:cubicBezTo>
                    <a:cubicBezTo>
                      <a:pt x="3274" y="10349"/>
                      <a:pt x="3224" y="10306"/>
                      <a:pt x="3156" y="10306"/>
                    </a:cubicBezTo>
                    <a:cubicBezTo>
                      <a:pt x="3038" y="10306"/>
                      <a:pt x="2937" y="10607"/>
                      <a:pt x="2859" y="11208"/>
                    </a:cubicBezTo>
                    <a:cubicBezTo>
                      <a:pt x="2780" y="11809"/>
                      <a:pt x="2741" y="12840"/>
                      <a:pt x="2741" y="14257"/>
                    </a:cubicBezTo>
                    <a:lnTo>
                      <a:pt x="2741" y="21342"/>
                    </a:lnTo>
                    <a:lnTo>
                      <a:pt x="2179" y="21342"/>
                    </a:lnTo>
                    <a:close/>
                    <a:moveTo>
                      <a:pt x="5279" y="15416"/>
                    </a:moveTo>
                    <a:lnTo>
                      <a:pt x="4083" y="15416"/>
                    </a:lnTo>
                    <a:lnTo>
                      <a:pt x="4083" y="15545"/>
                    </a:lnTo>
                    <a:cubicBezTo>
                      <a:pt x="4083" y="16533"/>
                      <a:pt x="4134" y="17263"/>
                      <a:pt x="4235" y="17692"/>
                    </a:cubicBezTo>
                    <a:cubicBezTo>
                      <a:pt x="4336" y="18165"/>
                      <a:pt x="4459" y="18379"/>
                      <a:pt x="4611" y="18379"/>
                    </a:cubicBezTo>
                    <a:cubicBezTo>
                      <a:pt x="4718" y="18379"/>
                      <a:pt x="4807" y="18293"/>
                      <a:pt x="4886" y="18165"/>
                    </a:cubicBezTo>
                    <a:cubicBezTo>
                      <a:pt x="4965" y="17993"/>
                      <a:pt x="5032" y="17821"/>
                      <a:pt x="5088" y="17606"/>
                    </a:cubicBezTo>
                    <a:lnTo>
                      <a:pt x="5195" y="20612"/>
                    </a:lnTo>
                    <a:cubicBezTo>
                      <a:pt x="5128" y="20870"/>
                      <a:pt x="5038" y="21085"/>
                      <a:pt x="4931" y="21299"/>
                    </a:cubicBezTo>
                    <a:cubicBezTo>
                      <a:pt x="4824" y="21514"/>
                      <a:pt x="4695" y="21600"/>
                      <a:pt x="4538" y="21600"/>
                    </a:cubicBezTo>
                    <a:cubicBezTo>
                      <a:pt x="4398" y="21600"/>
                      <a:pt x="4268" y="21471"/>
                      <a:pt x="4145" y="21171"/>
                    </a:cubicBezTo>
                    <a:cubicBezTo>
                      <a:pt x="4021" y="20870"/>
                      <a:pt x="3909" y="20441"/>
                      <a:pt x="3819" y="19839"/>
                    </a:cubicBezTo>
                    <a:cubicBezTo>
                      <a:pt x="3724" y="19238"/>
                      <a:pt x="3651" y="18508"/>
                      <a:pt x="3594" y="17606"/>
                    </a:cubicBezTo>
                    <a:cubicBezTo>
                      <a:pt x="3538" y="16705"/>
                      <a:pt x="3510" y="15631"/>
                      <a:pt x="3510" y="14343"/>
                    </a:cubicBezTo>
                    <a:cubicBezTo>
                      <a:pt x="3510" y="13226"/>
                      <a:pt x="3533" y="12196"/>
                      <a:pt x="3578" y="11251"/>
                    </a:cubicBezTo>
                    <a:cubicBezTo>
                      <a:pt x="3622" y="10306"/>
                      <a:pt x="3684" y="9533"/>
                      <a:pt x="3768" y="8846"/>
                    </a:cubicBezTo>
                    <a:cubicBezTo>
                      <a:pt x="3853" y="8159"/>
                      <a:pt x="3948" y="7644"/>
                      <a:pt x="4066" y="7300"/>
                    </a:cubicBezTo>
                    <a:cubicBezTo>
                      <a:pt x="4178" y="6957"/>
                      <a:pt x="4308" y="6742"/>
                      <a:pt x="4448" y="6742"/>
                    </a:cubicBezTo>
                    <a:cubicBezTo>
                      <a:pt x="4701" y="6742"/>
                      <a:pt x="4903" y="7343"/>
                      <a:pt x="5060" y="8503"/>
                    </a:cubicBezTo>
                    <a:cubicBezTo>
                      <a:pt x="5212" y="9662"/>
                      <a:pt x="5290" y="11380"/>
                      <a:pt x="5290" y="13527"/>
                    </a:cubicBezTo>
                    <a:lnTo>
                      <a:pt x="5290" y="15416"/>
                    </a:lnTo>
                    <a:close/>
                    <a:moveTo>
                      <a:pt x="4695" y="12453"/>
                    </a:moveTo>
                    <a:cubicBezTo>
                      <a:pt x="4695" y="12110"/>
                      <a:pt x="4690" y="11809"/>
                      <a:pt x="4678" y="11466"/>
                    </a:cubicBezTo>
                    <a:cubicBezTo>
                      <a:pt x="4667" y="11165"/>
                      <a:pt x="4650" y="10864"/>
                      <a:pt x="4628" y="10607"/>
                    </a:cubicBezTo>
                    <a:cubicBezTo>
                      <a:pt x="4605" y="10349"/>
                      <a:pt x="4577" y="10177"/>
                      <a:pt x="4544" y="10006"/>
                    </a:cubicBezTo>
                    <a:cubicBezTo>
                      <a:pt x="4510" y="9877"/>
                      <a:pt x="4465" y="9791"/>
                      <a:pt x="4420" y="9791"/>
                    </a:cubicBezTo>
                    <a:cubicBezTo>
                      <a:pt x="4330" y="9791"/>
                      <a:pt x="4257" y="10049"/>
                      <a:pt x="4195" y="10521"/>
                    </a:cubicBezTo>
                    <a:cubicBezTo>
                      <a:pt x="4134" y="10993"/>
                      <a:pt x="4100" y="11637"/>
                      <a:pt x="4089" y="12496"/>
                    </a:cubicBezTo>
                    <a:lnTo>
                      <a:pt x="4695" y="12453"/>
                    </a:lnTo>
                    <a:close/>
                    <a:moveTo>
                      <a:pt x="6773" y="10693"/>
                    </a:moveTo>
                    <a:cubicBezTo>
                      <a:pt x="6706" y="10435"/>
                      <a:pt x="6633" y="10220"/>
                      <a:pt x="6554" y="10091"/>
                    </a:cubicBezTo>
                    <a:cubicBezTo>
                      <a:pt x="6476" y="9963"/>
                      <a:pt x="6402" y="9877"/>
                      <a:pt x="6329" y="9877"/>
                    </a:cubicBezTo>
                    <a:cubicBezTo>
                      <a:pt x="6262" y="9877"/>
                      <a:pt x="6206" y="9963"/>
                      <a:pt x="6167" y="10134"/>
                    </a:cubicBezTo>
                    <a:cubicBezTo>
                      <a:pt x="6127" y="10306"/>
                      <a:pt x="6105" y="10564"/>
                      <a:pt x="6105" y="10864"/>
                    </a:cubicBezTo>
                    <a:cubicBezTo>
                      <a:pt x="6105" y="11208"/>
                      <a:pt x="6127" y="11466"/>
                      <a:pt x="6167" y="11723"/>
                    </a:cubicBezTo>
                    <a:cubicBezTo>
                      <a:pt x="6206" y="11938"/>
                      <a:pt x="6285" y="12196"/>
                      <a:pt x="6402" y="12453"/>
                    </a:cubicBezTo>
                    <a:lnTo>
                      <a:pt x="6520" y="12711"/>
                    </a:lnTo>
                    <a:cubicBezTo>
                      <a:pt x="6672" y="13054"/>
                      <a:pt x="6790" y="13570"/>
                      <a:pt x="6869" y="14257"/>
                    </a:cubicBezTo>
                    <a:cubicBezTo>
                      <a:pt x="6947" y="14944"/>
                      <a:pt x="6987" y="15803"/>
                      <a:pt x="6987" y="16876"/>
                    </a:cubicBezTo>
                    <a:cubicBezTo>
                      <a:pt x="6987" y="17563"/>
                      <a:pt x="6970" y="18208"/>
                      <a:pt x="6930" y="18809"/>
                    </a:cubicBezTo>
                    <a:cubicBezTo>
                      <a:pt x="6891" y="19410"/>
                      <a:pt x="6835" y="19882"/>
                      <a:pt x="6768" y="20312"/>
                    </a:cubicBezTo>
                    <a:cubicBezTo>
                      <a:pt x="6695" y="20741"/>
                      <a:pt x="6610" y="21042"/>
                      <a:pt x="6515" y="21256"/>
                    </a:cubicBezTo>
                    <a:cubicBezTo>
                      <a:pt x="6414" y="21471"/>
                      <a:pt x="6307" y="21600"/>
                      <a:pt x="6183" y="21600"/>
                    </a:cubicBezTo>
                    <a:cubicBezTo>
                      <a:pt x="6054" y="21600"/>
                      <a:pt x="5936" y="21514"/>
                      <a:pt x="5835" y="21342"/>
                    </a:cubicBezTo>
                    <a:cubicBezTo>
                      <a:pt x="5734" y="21171"/>
                      <a:pt x="5639" y="20913"/>
                      <a:pt x="5554" y="20569"/>
                    </a:cubicBezTo>
                    <a:lnTo>
                      <a:pt x="5678" y="17435"/>
                    </a:lnTo>
                    <a:cubicBezTo>
                      <a:pt x="5751" y="17735"/>
                      <a:pt x="5830" y="17950"/>
                      <a:pt x="5914" y="18165"/>
                    </a:cubicBezTo>
                    <a:cubicBezTo>
                      <a:pt x="5993" y="18336"/>
                      <a:pt x="6077" y="18465"/>
                      <a:pt x="6161" y="18465"/>
                    </a:cubicBezTo>
                    <a:cubicBezTo>
                      <a:pt x="6256" y="18465"/>
                      <a:pt x="6329" y="18336"/>
                      <a:pt x="6369" y="18122"/>
                    </a:cubicBezTo>
                    <a:cubicBezTo>
                      <a:pt x="6408" y="17907"/>
                      <a:pt x="6431" y="17649"/>
                      <a:pt x="6431" y="17349"/>
                    </a:cubicBezTo>
                    <a:cubicBezTo>
                      <a:pt x="6431" y="17177"/>
                      <a:pt x="6425" y="17005"/>
                      <a:pt x="6419" y="16876"/>
                    </a:cubicBezTo>
                    <a:cubicBezTo>
                      <a:pt x="6408" y="16748"/>
                      <a:pt x="6397" y="16619"/>
                      <a:pt x="6369" y="16490"/>
                    </a:cubicBezTo>
                    <a:cubicBezTo>
                      <a:pt x="6346" y="16361"/>
                      <a:pt x="6313" y="16275"/>
                      <a:pt x="6268" y="16146"/>
                    </a:cubicBezTo>
                    <a:cubicBezTo>
                      <a:pt x="6223" y="16017"/>
                      <a:pt x="6172" y="15889"/>
                      <a:pt x="6105" y="15760"/>
                    </a:cubicBezTo>
                    <a:lnTo>
                      <a:pt x="5987" y="15502"/>
                    </a:lnTo>
                    <a:cubicBezTo>
                      <a:pt x="5835" y="15116"/>
                      <a:pt x="5723" y="14600"/>
                      <a:pt x="5656" y="13956"/>
                    </a:cubicBezTo>
                    <a:cubicBezTo>
                      <a:pt x="5588" y="13312"/>
                      <a:pt x="5549" y="12410"/>
                      <a:pt x="5549" y="11294"/>
                    </a:cubicBezTo>
                    <a:cubicBezTo>
                      <a:pt x="5549" y="10650"/>
                      <a:pt x="5566" y="10049"/>
                      <a:pt x="5599" y="9490"/>
                    </a:cubicBezTo>
                    <a:cubicBezTo>
                      <a:pt x="5633" y="8932"/>
                      <a:pt x="5684" y="8460"/>
                      <a:pt x="5745" y="8073"/>
                    </a:cubicBezTo>
                    <a:cubicBezTo>
                      <a:pt x="5807" y="7687"/>
                      <a:pt x="5886" y="7343"/>
                      <a:pt x="5976" y="7128"/>
                    </a:cubicBezTo>
                    <a:cubicBezTo>
                      <a:pt x="6066" y="6914"/>
                      <a:pt x="6172" y="6785"/>
                      <a:pt x="6290" y="6785"/>
                    </a:cubicBezTo>
                    <a:cubicBezTo>
                      <a:pt x="6408" y="6785"/>
                      <a:pt x="6520" y="6871"/>
                      <a:pt x="6622" y="7043"/>
                    </a:cubicBezTo>
                    <a:cubicBezTo>
                      <a:pt x="6723" y="7214"/>
                      <a:pt x="6812" y="7429"/>
                      <a:pt x="6897" y="7730"/>
                    </a:cubicBezTo>
                    <a:lnTo>
                      <a:pt x="6773" y="10693"/>
                    </a:lnTo>
                    <a:close/>
                    <a:moveTo>
                      <a:pt x="8992" y="15416"/>
                    </a:moveTo>
                    <a:lnTo>
                      <a:pt x="7795" y="15416"/>
                    </a:lnTo>
                    <a:lnTo>
                      <a:pt x="7795" y="15545"/>
                    </a:lnTo>
                    <a:cubicBezTo>
                      <a:pt x="7795" y="16533"/>
                      <a:pt x="7846" y="17263"/>
                      <a:pt x="7947" y="17692"/>
                    </a:cubicBezTo>
                    <a:cubicBezTo>
                      <a:pt x="8048" y="18165"/>
                      <a:pt x="8172" y="18379"/>
                      <a:pt x="8323" y="18379"/>
                    </a:cubicBezTo>
                    <a:cubicBezTo>
                      <a:pt x="8430" y="18379"/>
                      <a:pt x="8520" y="18293"/>
                      <a:pt x="8598" y="18165"/>
                    </a:cubicBezTo>
                    <a:cubicBezTo>
                      <a:pt x="8677" y="17993"/>
                      <a:pt x="8744" y="17821"/>
                      <a:pt x="8801" y="17606"/>
                    </a:cubicBezTo>
                    <a:lnTo>
                      <a:pt x="8907" y="20612"/>
                    </a:lnTo>
                    <a:cubicBezTo>
                      <a:pt x="8840" y="20870"/>
                      <a:pt x="8750" y="21085"/>
                      <a:pt x="8643" y="21299"/>
                    </a:cubicBezTo>
                    <a:cubicBezTo>
                      <a:pt x="8537" y="21514"/>
                      <a:pt x="8407" y="21600"/>
                      <a:pt x="8250" y="21600"/>
                    </a:cubicBezTo>
                    <a:cubicBezTo>
                      <a:pt x="8110" y="21600"/>
                      <a:pt x="7981" y="21471"/>
                      <a:pt x="7857" y="21171"/>
                    </a:cubicBezTo>
                    <a:cubicBezTo>
                      <a:pt x="7734" y="20870"/>
                      <a:pt x="7621" y="20441"/>
                      <a:pt x="7531" y="19839"/>
                    </a:cubicBezTo>
                    <a:cubicBezTo>
                      <a:pt x="7436" y="19238"/>
                      <a:pt x="7363" y="18508"/>
                      <a:pt x="7307" y="17606"/>
                    </a:cubicBezTo>
                    <a:cubicBezTo>
                      <a:pt x="7251" y="16705"/>
                      <a:pt x="7222" y="15631"/>
                      <a:pt x="7222" y="14343"/>
                    </a:cubicBezTo>
                    <a:cubicBezTo>
                      <a:pt x="7222" y="13226"/>
                      <a:pt x="7245" y="12196"/>
                      <a:pt x="7290" y="11251"/>
                    </a:cubicBezTo>
                    <a:cubicBezTo>
                      <a:pt x="7335" y="10306"/>
                      <a:pt x="7397" y="9533"/>
                      <a:pt x="7481" y="8846"/>
                    </a:cubicBezTo>
                    <a:cubicBezTo>
                      <a:pt x="7565" y="8159"/>
                      <a:pt x="7661" y="7644"/>
                      <a:pt x="7778" y="7300"/>
                    </a:cubicBezTo>
                    <a:cubicBezTo>
                      <a:pt x="7891" y="6957"/>
                      <a:pt x="8020" y="6742"/>
                      <a:pt x="8160" y="6742"/>
                    </a:cubicBezTo>
                    <a:cubicBezTo>
                      <a:pt x="8413" y="6742"/>
                      <a:pt x="8615" y="7343"/>
                      <a:pt x="8773" y="8503"/>
                    </a:cubicBezTo>
                    <a:cubicBezTo>
                      <a:pt x="8924" y="9662"/>
                      <a:pt x="9003" y="11380"/>
                      <a:pt x="9003" y="13527"/>
                    </a:cubicBezTo>
                    <a:lnTo>
                      <a:pt x="9003" y="15416"/>
                    </a:lnTo>
                    <a:close/>
                    <a:moveTo>
                      <a:pt x="8413" y="12453"/>
                    </a:moveTo>
                    <a:cubicBezTo>
                      <a:pt x="8413" y="12110"/>
                      <a:pt x="8407" y="11809"/>
                      <a:pt x="8396" y="11466"/>
                    </a:cubicBezTo>
                    <a:cubicBezTo>
                      <a:pt x="8385" y="11165"/>
                      <a:pt x="8368" y="10864"/>
                      <a:pt x="8346" y="10607"/>
                    </a:cubicBezTo>
                    <a:cubicBezTo>
                      <a:pt x="8323" y="10349"/>
                      <a:pt x="8295" y="10177"/>
                      <a:pt x="8261" y="10006"/>
                    </a:cubicBezTo>
                    <a:cubicBezTo>
                      <a:pt x="8228" y="9834"/>
                      <a:pt x="8183" y="9791"/>
                      <a:pt x="8138" y="9791"/>
                    </a:cubicBezTo>
                    <a:cubicBezTo>
                      <a:pt x="8048" y="9791"/>
                      <a:pt x="7975" y="10049"/>
                      <a:pt x="7913" y="10521"/>
                    </a:cubicBezTo>
                    <a:cubicBezTo>
                      <a:pt x="7851" y="10993"/>
                      <a:pt x="7818" y="11637"/>
                      <a:pt x="7807" y="12496"/>
                    </a:cubicBezTo>
                    <a:lnTo>
                      <a:pt x="8413" y="12453"/>
                    </a:lnTo>
                    <a:close/>
                    <a:moveTo>
                      <a:pt x="9913" y="21256"/>
                    </a:moveTo>
                    <a:lnTo>
                      <a:pt x="9340" y="21256"/>
                    </a:lnTo>
                    <a:lnTo>
                      <a:pt x="9340" y="7085"/>
                    </a:lnTo>
                    <a:lnTo>
                      <a:pt x="9783" y="7085"/>
                    </a:lnTo>
                    <a:lnTo>
                      <a:pt x="9851" y="8846"/>
                    </a:lnTo>
                    <a:cubicBezTo>
                      <a:pt x="9935" y="8202"/>
                      <a:pt x="10025" y="7687"/>
                      <a:pt x="10126" y="7300"/>
                    </a:cubicBezTo>
                    <a:cubicBezTo>
                      <a:pt x="10227" y="6914"/>
                      <a:pt x="10339" y="6742"/>
                      <a:pt x="10463" y="6742"/>
                    </a:cubicBezTo>
                    <a:cubicBezTo>
                      <a:pt x="10671" y="6742"/>
                      <a:pt x="10828" y="7171"/>
                      <a:pt x="10940" y="8030"/>
                    </a:cubicBezTo>
                    <a:cubicBezTo>
                      <a:pt x="11053" y="8889"/>
                      <a:pt x="11109" y="10177"/>
                      <a:pt x="11109" y="11852"/>
                    </a:cubicBezTo>
                    <a:lnTo>
                      <a:pt x="11109" y="21214"/>
                    </a:lnTo>
                    <a:lnTo>
                      <a:pt x="10536" y="21214"/>
                    </a:lnTo>
                    <a:lnTo>
                      <a:pt x="10536" y="12281"/>
                    </a:lnTo>
                    <a:cubicBezTo>
                      <a:pt x="10536" y="11594"/>
                      <a:pt x="10514" y="11036"/>
                      <a:pt x="10474" y="10650"/>
                    </a:cubicBezTo>
                    <a:cubicBezTo>
                      <a:pt x="10429" y="10263"/>
                      <a:pt x="10368" y="10048"/>
                      <a:pt x="10289" y="10048"/>
                    </a:cubicBezTo>
                    <a:cubicBezTo>
                      <a:pt x="10227" y="10048"/>
                      <a:pt x="10160" y="10177"/>
                      <a:pt x="10092" y="10478"/>
                    </a:cubicBezTo>
                    <a:cubicBezTo>
                      <a:pt x="10025" y="10736"/>
                      <a:pt x="9963" y="11122"/>
                      <a:pt x="9913" y="11551"/>
                    </a:cubicBezTo>
                    <a:lnTo>
                      <a:pt x="9913" y="21256"/>
                    </a:lnTo>
                    <a:close/>
                    <a:moveTo>
                      <a:pt x="12687" y="10220"/>
                    </a:moveTo>
                    <a:lnTo>
                      <a:pt x="12215" y="10220"/>
                    </a:lnTo>
                    <a:lnTo>
                      <a:pt x="12215" y="16189"/>
                    </a:lnTo>
                    <a:cubicBezTo>
                      <a:pt x="12215" y="16833"/>
                      <a:pt x="12232" y="17306"/>
                      <a:pt x="12271" y="17563"/>
                    </a:cubicBezTo>
                    <a:cubicBezTo>
                      <a:pt x="12311" y="17821"/>
                      <a:pt x="12361" y="17950"/>
                      <a:pt x="12429" y="17950"/>
                    </a:cubicBezTo>
                    <a:cubicBezTo>
                      <a:pt x="12479" y="17950"/>
                      <a:pt x="12530" y="17907"/>
                      <a:pt x="12580" y="17821"/>
                    </a:cubicBezTo>
                    <a:cubicBezTo>
                      <a:pt x="12631" y="17735"/>
                      <a:pt x="12670" y="17649"/>
                      <a:pt x="12698" y="17478"/>
                    </a:cubicBezTo>
                    <a:lnTo>
                      <a:pt x="12783" y="20441"/>
                    </a:lnTo>
                    <a:cubicBezTo>
                      <a:pt x="12738" y="20612"/>
                      <a:pt x="12670" y="20784"/>
                      <a:pt x="12586" y="20956"/>
                    </a:cubicBezTo>
                    <a:cubicBezTo>
                      <a:pt x="12496" y="21128"/>
                      <a:pt x="12401" y="21213"/>
                      <a:pt x="12305" y="21213"/>
                    </a:cubicBezTo>
                    <a:cubicBezTo>
                      <a:pt x="12064" y="21213"/>
                      <a:pt x="11895" y="20870"/>
                      <a:pt x="11800" y="20140"/>
                    </a:cubicBezTo>
                    <a:cubicBezTo>
                      <a:pt x="11699" y="19453"/>
                      <a:pt x="11654" y="18379"/>
                      <a:pt x="11654" y="16919"/>
                    </a:cubicBezTo>
                    <a:lnTo>
                      <a:pt x="11654" y="10220"/>
                    </a:lnTo>
                    <a:lnTo>
                      <a:pt x="11362" y="10220"/>
                    </a:lnTo>
                    <a:lnTo>
                      <a:pt x="11362" y="7085"/>
                    </a:lnTo>
                    <a:lnTo>
                      <a:pt x="11654" y="7085"/>
                    </a:lnTo>
                    <a:lnTo>
                      <a:pt x="11654" y="2791"/>
                    </a:lnTo>
                    <a:lnTo>
                      <a:pt x="12221" y="2791"/>
                    </a:lnTo>
                    <a:lnTo>
                      <a:pt x="12221" y="7085"/>
                    </a:lnTo>
                    <a:lnTo>
                      <a:pt x="12693" y="7085"/>
                    </a:lnTo>
                    <a:lnTo>
                      <a:pt x="12693" y="10220"/>
                    </a:lnTo>
                    <a:close/>
                    <a:moveTo>
                      <a:pt x="13069" y="8331"/>
                    </a:moveTo>
                    <a:cubicBezTo>
                      <a:pt x="13176" y="7858"/>
                      <a:pt x="13294" y="7472"/>
                      <a:pt x="13428" y="7214"/>
                    </a:cubicBezTo>
                    <a:cubicBezTo>
                      <a:pt x="13563" y="6914"/>
                      <a:pt x="13698" y="6785"/>
                      <a:pt x="13833" y="6785"/>
                    </a:cubicBezTo>
                    <a:cubicBezTo>
                      <a:pt x="14063" y="6785"/>
                      <a:pt x="14243" y="7214"/>
                      <a:pt x="14383" y="8073"/>
                    </a:cubicBezTo>
                    <a:cubicBezTo>
                      <a:pt x="14524" y="8932"/>
                      <a:pt x="14591" y="10263"/>
                      <a:pt x="14591" y="12110"/>
                    </a:cubicBezTo>
                    <a:lnTo>
                      <a:pt x="14591" y="21299"/>
                    </a:lnTo>
                    <a:lnTo>
                      <a:pt x="14153" y="21299"/>
                    </a:lnTo>
                    <a:lnTo>
                      <a:pt x="14102" y="19882"/>
                    </a:lnTo>
                    <a:lnTo>
                      <a:pt x="14085" y="19882"/>
                    </a:lnTo>
                    <a:cubicBezTo>
                      <a:pt x="14035" y="20398"/>
                      <a:pt x="13962" y="20827"/>
                      <a:pt x="13872" y="21128"/>
                    </a:cubicBezTo>
                    <a:cubicBezTo>
                      <a:pt x="13782" y="21471"/>
                      <a:pt x="13676" y="21600"/>
                      <a:pt x="13552" y="21600"/>
                    </a:cubicBezTo>
                    <a:cubicBezTo>
                      <a:pt x="13445" y="21600"/>
                      <a:pt x="13355" y="21471"/>
                      <a:pt x="13277" y="21256"/>
                    </a:cubicBezTo>
                    <a:cubicBezTo>
                      <a:pt x="13198" y="21042"/>
                      <a:pt x="13131" y="20698"/>
                      <a:pt x="13080" y="20312"/>
                    </a:cubicBezTo>
                    <a:cubicBezTo>
                      <a:pt x="13030" y="19925"/>
                      <a:pt x="12990" y="19453"/>
                      <a:pt x="12962" y="18895"/>
                    </a:cubicBezTo>
                    <a:cubicBezTo>
                      <a:pt x="12934" y="18336"/>
                      <a:pt x="12923" y="17778"/>
                      <a:pt x="12923" y="17177"/>
                    </a:cubicBezTo>
                    <a:cubicBezTo>
                      <a:pt x="12923" y="16361"/>
                      <a:pt x="12945" y="15631"/>
                      <a:pt x="12996" y="15073"/>
                    </a:cubicBezTo>
                    <a:cubicBezTo>
                      <a:pt x="13041" y="14472"/>
                      <a:pt x="13108" y="13999"/>
                      <a:pt x="13187" y="13613"/>
                    </a:cubicBezTo>
                    <a:cubicBezTo>
                      <a:pt x="13266" y="13226"/>
                      <a:pt x="13361" y="12969"/>
                      <a:pt x="13473" y="12797"/>
                    </a:cubicBezTo>
                    <a:cubicBezTo>
                      <a:pt x="13580" y="12625"/>
                      <a:pt x="13698" y="12539"/>
                      <a:pt x="13822" y="12539"/>
                    </a:cubicBezTo>
                    <a:lnTo>
                      <a:pt x="14012" y="12539"/>
                    </a:lnTo>
                    <a:lnTo>
                      <a:pt x="14012" y="11766"/>
                    </a:lnTo>
                    <a:cubicBezTo>
                      <a:pt x="14012" y="11251"/>
                      <a:pt x="13990" y="10821"/>
                      <a:pt x="13939" y="10564"/>
                    </a:cubicBezTo>
                    <a:cubicBezTo>
                      <a:pt x="13889" y="10263"/>
                      <a:pt x="13822" y="10134"/>
                      <a:pt x="13732" y="10134"/>
                    </a:cubicBezTo>
                    <a:cubicBezTo>
                      <a:pt x="13653" y="10134"/>
                      <a:pt x="13580" y="10220"/>
                      <a:pt x="13501" y="10392"/>
                    </a:cubicBezTo>
                    <a:cubicBezTo>
                      <a:pt x="13428" y="10564"/>
                      <a:pt x="13344" y="10864"/>
                      <a:pt x="13254" y="11251"/>
                    </a:cubicBezTo>
                    <a:lnTo>
                      <a:pt x="13069" y="8331"/>
                    </a:lnTo>
                    <a:close/>
                    <a:moveTo>
                      <a:pt x="14024" y="15116"/>
                    </a:moveTo>
                    <a:lnTo>
                      <a:pt x="13895" y="15159"/>
                    </a:lnTo>
                    <a:cubicBezTo>
                      <a:pt x="13822" y="15159"/>
                      <a:pt x="13760" y="15245"/>
                      <a:pt x="13715" y="15330"/>
                    </a:cubicBezTo>
                    <a:cubicBezTo>
                      <a:pt x="13664" y="15416"/>
                      <a:pt x="13625" y="15545"/>
                      <a:pt x="13597" y="15717"/>
                    </a:cubicBezTo>
                    <a:cubicBezTo>
                      <a:pt x="13569" y="15846"/>
                      <a:pt x="13546" y="16060"/>
                      <a:pt x="13535" y="16232"/>
                    </a:cubicBezTo>
                    <a:cubicBezTo>
                      <a:pt x="13524" y="16447"/>
                      <a:pt x="13518" y="16662"/>
                      <a:pt x="13518" y="16876"/>
                    </a:cubicBezTo>
                    <a:cubicBezTo>
                      <a:pt x="13518" y="17478"/>
                      <a:pt x="13541" y="17907"/>
                      <a:pt x="13591" y="18122"/>
                    </a:cubicBezTo>
                    <a:cubicBezTo>
                      <a:pt x="13636" y="18336"/>
                      <a:pt x="13692" y="18465"/>
                      <a:pt x="13754" y="18465"/>
                    </a:cubicBezTo>
                    <a:cubicBezTo>
                      <a:pt x="13816" y="18465"/>
                      <a:pt x="13872" y="18336"/>
                      <a:pt x="13923" y="18036"/>
                    </a:cubicBezTo>
                    <a:cubicBezTo>
                      <a:pt x="13973" y="17778"/>
                      <a:pt x="14007" y="17478"/>
                      <a:pt x="14029" y="17134"/>
                    </a:cubicBezTo>
                    <a:lnTo>
                      <a:pt x="14029" y="15116"/>
                    </a:lnTo>
                    <a:close/>
                    <a:moveTo>
                      <a:pt x="16192" y="10220"/>
                    </a:moveTo>
                    <a:lnTo>
                      <a:pt x="15720" y="10220"/>
                    </a:lnTo>
                    <a:lnTo>
                      <a:pt x="15720" y="16189"/>
                    </a:lnTo>
                    <a:cubicBezTo>
                      <a:pt x="15720" y="16833"/>
                      <a:pt x="15737" y="17306"/>
                      <a:pt x="15776" y="17563"/>
                    </a:cubicBezTo>
                    <a:cubicBezTo>
                      <a:pt x="15815" y="17821"/>
                      <a:pt x="15866" y="17950"/>
                      <a:pt x="15933" y="17950"/>
                    </a:cubicBezTo>
                    <a:cubicBezTo>
                      <a:pt x="15984" y="17950"/>
                      <a:pt x="16034" y="17907"/>
                      <a:pt x="16085" y="17821"/>
                    </a:cubicBezTo>
                    <a:cubicBezTo>
                      <a:pt x="16135" y="17735"/>
                      <a:pt x="16175" y="17649"/>
                      <a:pt x="16203" y="17478"/>
                    </a:cubicBezTo>
                    <a:lnTo>
                      <a:pt x="16287" y="20441"/>
                    </a:lnTo>
                    <a:cubicBezTo>
                      <a:pt x="16242" y="20612"/>
                      <a:pt x="16175" y="20784"/>
                      <a:pt x="16090" y="20956"/>
                    </a:cubicBezTo>
                    <a:cubicBezTo>
                      <a:pt x="16001" y="21128"/>
                      <a:pt x="15905" y="21213"/>
                      <a:pt x="15810" y="21213"/>
                    </a:cubicBezTo>
                    <a:cubicBezTo>
                      <a:pt x="15568" y="21213"/>
                      <a:pt x="15400" y="20870"/>
                      <a:pt x="15304" y="20140"/>
                    </a:cubicBezTo>
                    <a:cubicBezTo>
                      <a:pt x="15203" y="19453"/>
                      <a:pt x="15158" y="18379"/>
                      <a:pt x="15158" y="16919"/>
                    </a:cubicBezTo>
                    <a:lnTo>
                      <a:pt x="15158" y="10220"/>
                    </a:lnTo>
                    <a:lnTo>
                      <a:pt x="14866" y="10220"/>
                    </a:lnTo>
                    <a:lnTo>
                      <a:pt x="14866" y="7085"/>
                    </a:lnTo>
                    <a:lnTo>
                      <a:pt x="15158" y="7085"/>
                    </a:lnTo>
                    <a:lnTo>
                      <a:pt x="15158" y="2791"/>
                    </a:lnTo>
                    <a:lnTo>
                      <a:pt x="15725" y="2791"/>
                    </a:lnTo>
                    <a:lnTo>
                      <a:pt x="15725" y="7085"/>
                    </a:lnTo>
                    <a:lnTo>
                      <a:pt x="16197" y="7085"/>
                    </a:lnTo>
                    <a:lnTo>
                      <a:pt x="16197" y="10220"/>
                    </a:lnTo>
                    <a:close/>
                    <a:moveTo>
                      <a:pt x="16871" y="4294"/>
                    </a:moveTo>
                    <a:cubicBezTo>
                      <a:pt x="16776" y="4294"/>
                      <a:pt x="16697" y="4080"/>
                      <a:pt x="16646" y="3650"/>
                    </a:cubicBezTo>
                    <a:cubicBezTo>
                      <a:pt x="16596" y="3221"/>
                      <a:pt x="16568" y="2705"/>
                      <a:pt x="16568" y="2147"/>
                    </a:cubicBezTo>
                    <a:cubicBezTo>
                      <a:pt x="16568" y="1546"/>
                      <a:pt x="16596" y="1031"/>
                      <a:pt x="16646" y="644"/>
                    </a:cubicBezTo>
                    <a:cubicBezTo>
                      <a:pt x="16697" y="215"/>
                      <a:pt x="16776" y="0"/>
                      <a:pt x="16866" y="0"/>
                    </a:cubicBezTo>
                    <a:cubicBezTo>
                      <a:pt x="16961" y="0"/>
                      <a:pt x="17034" y="215"/>
                      <a:pt x="17085" y="601"/>
                    </a:cubicBezTo>
                    <a:cubicBezTo>
                      <a:pt x="17135" y="1031"/>
                      <a:pt x="17163" y="1546"/>
                      <a:pt x="17163" y="2147"/>
                    </a:cubicBezTo>
                    <a:cubicBezTo>
                      <a:pt x="17163" y="2748"/>
                      <a:pt x="17135" y="3264"/>
                      <a:pt x="17085" y="3693"/>
                    </a:cubicBezTo>
                    <a:cubicBezTo>
                      <a:pt x="17045" y="4122"/>
                      <a:pt x="16972" y="4294"/>
                      <a:pt x="16871" y="4294"/>
                    </a:cubicBezTo>
                    <a:close/>
                    <a:moveTo>
                      <a:pt x="16585" y="21256"/>
                    </a:moveTo>
                    <a:lnTo>
                      <a:pt x="16585" y="7085"/>
                    </a:lnTo>
                    <a:lnTo>
                      <a:pt x="17158" y="7085"/>
                    </a:lnTo>
                    <a:lnTo>
                      <a:pt x="17158" y="21256"/>
                    </a:lnTo>
                    <a:lnTo>
                      <a:pt x="16585" y="21256"/>
                    </a:lnTo>
                    <a:close/>
                    <a:moveTo>
                      <a:pt x="19477" y="14085"/>
                    </a:moveTo>
                    <a:cubicBezTo>
                      <a:pt x="19477" y="15245"/>
                      <a:pt x="19455" y="16275"/>
                      <a:pt x="19404" y="17220"/>
                    </a:cubicBezTo>
                    <a:cubicBezTo>
                      <a:pt x="19354" y="18165"/>
                      <a:pt x="19286" y="18938"/>
                      <a:pt x="19196" y="19582"/>
                    </a:cubicBezTo>
                    <a:cubicBezTo>
                      <a:pt x="19106" y="20226"/>
                      <a:pt x="19005" y="20741"/>
                      <a:pt x="18887" y="21085"/>
                    </a:cubicBezTo>
                    <a:cubicBezTo>
                      <a:pt x="18769" y="21428"/>
                      <a:pt x="18640" y="21600"/>
                      <a:pt x="18505" y="21600"/>
                    </a:cubicBezTo>
                    <a:cubicBezTo>
                      <a:pt x="18371" y="21600"/>
                      <a:pt x="18241" y="21428"/>
                      <a:pt x="18124" y="21128"/>
                    </a:cubicBezTo>
                    <a:cubicBezTo>
                      <a:pt x="18006" y="20784"/>
                      <a:pt x="17905" y="20355"/>
                      <a:pt x="17820" y="19711"/>
                    </a:cubicBezTo>
                    <a:cubicBezTo>
                      <a:pt x="17736" y="19109"/>
                      <a:pt x="17669" y="18336"/>
                      <a:pt x="17618" y="17435"/>
                    </a:cubicBezTo>
                    <a:cubicBezTo>
                      <a:pt x="17568" y="16533"/>
                      <a:pt x="17545" y="15502"/>
                      <a:pt x="17545" y="14386"/>
                    </a:cubicBezTo>
                    <a:cubicBezTo>
                      <a:pt x="17545" y="13183"/>
                      <a:pt x="17568" y="12110"/>
                      <a:pt x="17618" y="11165"/>
                    </a:cubicBezTo>
                    <a:cubicBezTo>
                      <a:pt x="17669" y="10220"/>
                      <a:pt x="17736" y="9404"/>
                      <a:pt x="17826" y="8760"/>
                    </a:cubicBezTo>
                    <a:cubicBezTo>
                      <a:pt x="17916" y="8116"/>
                      <a:pt x="18017" y="7601"/>
                      <a:pt x="18135" y="7257"/>
                    </a:cubicBezTo>
                    <a:cubicBezTo>
                      <a:pt x="18253" y="6914"/>
                      <a:pt x="18382" y="6742"/>
                      <a:pt x="18517" y="6742"/>
                    </a:cubicBezTo>
                    <a:cubicBezTo>
                      <a:pt x="18651" y="6742"/>
                      <a:pt x="18781" y="6914"/>
                      <a:pt x="18899" y="7214"/>
                    </a:cubicBezTo>
                    <a:cubicBezTo>
                      <a:pt x="19017" y="7515"/>
                      <a:pt x="19118" y="7987"/>
                      <a:pt x="19202" y="8631"/>
                    </a:cubicBezTo>
                    <a:cubicBezTo>
                      <a:pt x="19286" y="9233"/>
                      <a:pt x="19354" y="10006"/>
                      <a:pt x="19404" y="10907"/>
                    </a:cubicBezTo>
                    <a:cubicBezTo>
                      <a:pt x="19455" y="11809"/>
                      <a:pt x="19477" y="12883"/>
                      <a:pt x="19477" y="14085"/>
                    </a:cubicBezTo>
                    <a:close/>
                    <a:moveTo>
                      <a:pt x="18893" y="14214"/>
                    </a:moveTo>
                    <a:cubicBezTo>
                      <a:pt x="18893" y="13441"/>
                      <a:pt x="18882" y="12797"/>
                      <a:pt x="18865" y="12239"/>
                    </a:cubicBezTo>
                    <a:cubicBezTo>
                      <a:pt x="18842" y="11680"/>
                      <a:pt x="18814" y="11251"/>
                      <a:pt x="18781" y="10907"/>
                    </a:cubicBezTo>
                    <a:cubicBezTo>
                      <a:pt x="18747" y="10564"/>
                      <a:pt x="18702" y="10306"/>
                      <a:pt x="18657" y="10134"/>
                    </a:cubicBezTo>
                    <a:cubicBezTo>
                      <a:pt x="18612" y="9963"/>
                      <a:pt x="18562" y="9920"/>
                      <a:pt x="18517" y="9920"/>
                    </a:cubicBezTo>
                    <a:cubicBezTo>
                      <a:pt x="18466" y="9920"/>
                      <a:pt x="18421" y="10006"/>
                      <a:pt x="18376" y="10134"/>
                    </a:cubicBezTo>
                    <a:cubicBezTo>
                      <a:pt x="18331" y="10263"/>
                      <a:pt x="18292" y="10521"/>
                      <a:pt x="18258" y="10821"/>
                    </a:cubicBezTo>
                    <a:cubicBezTo>
                      <a:pt x="18225" y="11165"/>
                      <a:pt x="18197" y="11594"/>
                      <a:pt x="18174" y="12153"/>
                    </a:cubicBezTo>
                    <a:cubicBezTo>
                      <a:pt x="18152" y="12711"/>
                      <a:pt x="18146" y="13355"/>
                      <a:pt x="18146" y="14214"/>
                    </a:cubicBezTo>
                    <a:cubicBezTo>
                      <a:pt x="18146" y="15631"/>
                      <a:pt x="18185" y="16705"/>
                      <a:pt x="18264" y="17349"/>
                    </a:cubicBezTo>
                    <a:cubicBezTo>
                      <a:pt x="18343" y="18036"/>
                      <a:pt x="18432" y="18336"/>
                      <a:pt x="18528" y="18336"/>
                    </a:cubicBezTo>
                    <a:cubicBezTo>
                      <a:pt x="18578" y="18336"/>
                      <a:pt x="18623" y="18250"/>
                      <a:pt x="18668" y="18122"/>
                    </a:cubicBezTo>
                    <a:cubicBezTo>
                      <a:pt x="18713" y="17993"/>
                      <a:pt x="18753" y="17735"/>
                      <a:pt x="18786" y="17435"/>
                    </a:cubicBezTo>
                    <a:cubicBezTo>
                      <a:pt x="18820" y="17091"/>
                      <a:pt x="18848" y="16662"/>
                      <a:pt x="18871" y="16146"/>
                    </a:cubicBezTo>
                    <a:cubicBezTo>
                      <a:pt x="18882" y="15631"/>
                      <a:pt x="18893" y="14987"/>
                      <a:pt x="18893" y="14214"/>
                    </a:cubicBezTo>
                    <a:close/>
                    <a:moveTo>
                      <a:pt x="20404" y="21256"/>
                    </a:moveTo>
                    <a:lnTo>
                      <a:pt x="19831" y="21256"/>
                    </a:lnTo>
                    <a:lnTo>
                      <a:pt x="19831" y="7085"/>
                    </a:lnTo>
                    <a:lnTo>
                      <a:pt x="20275" y="7085"/>
                    </a:lnTo>
                    <a:lnTo>
                      <a:pt x="20342" y="8846"/>
                    </a:lnTo>
                    <a:cubicBezTo>
                      <a:pt x="20426" y="8202"/>
                      <a:pt x="20516" y="7687"/>
                      <a:pt x="20617" y="7300"/>
                    </a:cubicBezTo>
                    <a:cubicBezTo>
                      <a:pt x="20718" y="6914"/>
                      <a:pt x="20831" y="6742"/>
                      <a:pt x="20954" y="6742"/>
                    </a:cubicBezTo>
                    <a:cubicBezTo>
                      <a:pt x="21162" y="6742"/>
                      <a:pt x="21319" y="7171"/>
                      <a:pt x="21432" y="8030"/>
                    </a:cubicBezTo>
                    <a:cubicBezTo>
                      <a:pt x="21544" y="8889"/>
                      <a:pt x="21600" y="10177"/>
                      <a:pt x="21600" y="11852"/>
                    </a:cubicBezTo>
                    <a:lnTo>
                      <a:pt x="21600" y="21214"/>
                    </a:lnTo>
                    <a:lnTo>
                      <a:pt x="21027" y="21214"/>
                    </a:lnTo>
                    <a:lnTo>
                      <a:pt x="21027" y="12281"/>
                    </a:lnTo>
                    <a:cubicBezTo>
                      <a:pt x="21027" y="11594"/>
                      <a:pt x="21005" y="11036"/>
                      <a:pt x="20965" y="10650"/>
                    </a:cubicBezTo>
                    <a:cubicBezTo>
                      <a:pt x="20920" y="10263"/>
                      <a:pt x="20859" y="10048"/>
                      <a:pt x="20780" y="10048"/>
                    </a:cubicBezTo>
                    <a:cubicBezTo>
                      <a:pt x="20718" y="10048"/>
                      <a:pt x="20651" y="10177"/>
                      <a:pt x="20583" y="10478"/>
                    </a:cubicBezTo>
                    <a:cubicBezTo>
                      <a:pt x="20516" y="10736"/>
                      <a:pt x="20454" y="11122"/>
                      <a:pt x="20404" y="11551"/>
                    </a:cubicBezTo>
                    <a:lnTo>
                      <a:pt x="20404" y="21256"/>
                    </a:lnTo>
                    <a:close/>
                  </a:path>
                </a:pathLst>
              </a:custGeom>
              <a:solidFill>
                <a:srgbClr val="002033"/>
              </a:solidFill>
              <a:ln w="12700">
                <a:miter lim="400000"/>
              </a:ln>
            </p:spPr>
            <p:txBody>
              <a:bodyPr lIns="38100" tIns="38100" rIns="38100" bIns="38100" anchor="ctr"/>
              <a:lstStyle/>
              <a:p>
                <a:pPr>
                  <a:defRPr sz="3000">
                    <a:solidFill>
                      <a:srgbClr val="FFFFFF"/>
                    </a:solidFill>
                  </a:defRPr>
                </a:pPr>
                <a:endParaRPr/>
              </a:p>
            </p:txBody>
          </p:sp>
          <p:sp>
            <p:nvSpPr>
              <p:cNvPr id="8" name="Shape">
                <a:extLst>
                  <a:ext uri="{FF2B5EF4-FFF2-40B4-BE49-F238E27FC236}">
                    <a16:creationId xmlns:a16="http://schemas.microsoft.com/office/drawing/2014/main" id="{285A82B9-C48D-490D-BB56-464D7C52CC8C}"/>
                  </a:ext>
                </a:extLst>
              </p:cNvPr>
              <p:cNvSpPr/>
              <p:nvPr userDrawn="1"/>
            </p:nvSpPr>
            <p:spPr>
              <a:xfrm>
                <a:off x="5032172" y="1021854"/>
                <a:ext cx="1051185" cy="549583"/>
              </a:xfrm>
              <a:custGeom>
                <a:avLst/>
                <a:gdLst/>
                <a:ahLst/>
                <a:cxnLst>
                  <a:cxn ang="0">
                    <a:pos x="wd2" y="hd2"/>
                  </a:cxn>
                  <a:cxn ang="5400000">
                    <a:pos x="wd2" y="hd2"/>
                  </a:cxn>
                  <a:cxn ang="10800000">
                    <a:pos x="wd2" y="hd2"/>
                  </a:cxn>
                  <a:cxn ang="16200000">
                    <a:pos x="wd2" y="hd2"/>
                  </a:cxn>
                </a:cxnLst>
                <a:rect l="0" t="0" r="r" b="b"/>
                <a:pathLst>
                  <a:path w="21600" h="21600" extrusionOk="0">
                    <a:moveTo>
                      <a:pt x="15954" y="0"/>
                    </a:moveTo>
                    <a:cubicBezTo>
                      <a:pt x="13287" y="0"/>
                      <a:pt x="11002" y="3514"/>
                      <a:pt x="10441" y="8443"/>
                    </a:cubicBezTo>
                    <a:cubicBezTo>
                      <a:pt x="9052" y="8229"/>
                      <a:pt x="6050" y="7757"/>
                      <a:pt x="5198" y="7671"/>
                    </a:cubicBezTo>
                    <a:cubicBezTo>
                      <a:pt x="5154" y="7671"/>
                      <a:pt x="5109" y="7671"/>
                      <a:pt x="5041" y="7671"/>
                    </a:cubicBezTo>
                    <a:cubicBezTo>
                      <a:pt x="4638" y="7671"/>
                      <a:pt x="4280" y="7886"/>
                      <a:pt x="4033" y="8357"/>
                    </a:cubicBezTo>
                    <a:cubicBezTo>
                      <a:pt x="3563" y="9214"/>
                      <a:pt x="3563" y="10457"/>
                      <a:pt x="3563" y="10843"/>
                    </a:cubicBezTo>
                    <a:cubicBezTo>
                      <a:pt x="3563" y="11271"/>
                      <a:pt x="3563" y="12514"/>
                      <a:pt x="4033" y="13329"/>
                    </a:cubicBezTo>
                    <a:cubicBezTo>
                      <a:pt x="4280" y="13800"/>
                      <a:pt x="4638" y="14014"/>
                      <a:pt x="5041" y="14014"/>
                    </a:cubicBezTo>
                    <a:cubicBezTo>
                      <a:pt x="5086" y="14014"/>
                      <a:pt x="5131" y="14014"/>
                      <a:pt x="5198" y="14014"/>
                    </a:cubicBezTo>
                    <a:cubicBezTo>
                      <a:pt x="5803" y="13929"/>
                      <a:pt x="7417" y="13714"/>
                      <a:pt x="8313" y="13543"/>
                    </a:cubicBezTo>
                    <a:lnTo>
                      <a:pt x="9657" y="13329"/>
                    </a:lnTo>
                    <a:cubicBezTo>
                      <a:pt x="9971" y="13286"/>
                      <a:pt x="10262" y="13243"/>
                      <a:pt x="10464" y="13200"/>
                    </a:cubicBezTo>
                    <a:cubicBezTo>
                      <a:pt x="11046" y="18043"/>
                      <a:pt x="13332" y="21557"/>
                      <a:pt x="15954" y="21557"/>
                    </a:cubicBezTo>
                    <a:cubicBezTo>
                      <a:pt x="19068" y="21557"/>
                      <a:pt x="21600" y="16714"/>
                      <a:pt x="21600" y="10757"/>
                    </a:cubicBezTo>
                    <a:cubicBezTo>
                      <a:pt x="21600" y="4843"/>
                      <a:pt x="19068" y="0"/>
                      <a:pt x="15954" y="0"/>
                    </a:cubicBezTo>
                    <a:close/>
                    <a:moveTo>
                      <a:pt x="15954" y="17229"/>
                    </a:moveTo>
                    <a:cubicBezTo>
                      <a:pt x="14094" y="17229"/>
                      <a:pt x="12593" y="14357"/>
                      <a:pt x="12593" y="10800"/>
                    </a:cubicBezTo>
                    <a:cubicBezTo>
                      <a:pt x="12593" y="7243"/>
                      <a:pt x="14094" y="4371"/>
                      <a:pt x="15954" y="4371"/>
                    </a:cubicBezTo>
                    <a:cubicBezTo>
                      <a:pt x="17813" y="4371"/>
                      <a:pt x="19315" y="7243"/>
                      <a:pt x="19315" y="10800"/>
                    </a:cubicBezTo>
                    <a:cubicBezTo>
                      <a:pt x="19315" y="14357"/>
                      <a:pt x="17813" y="17229"/>
                      <a:pt x="15954" y="17229"/>
                    </a:cubicBezTo>
                    <a:close/>
                    <a:moveTo>
                      <a:pt x="9007" y="15514"/>
                    </a:moveTo>
                    <a:lnTo>
                      <a:pt x="9007" y="20014"/>
                    </a:lnTo>
                    <a:cubicBezTo>
                      <a:pt x="8627" y="20443"/>
                      <a:pt x="8134" y="20786"/>
                      <a:pt x="7506" y="21129"/>
                    </a:cubicBezTo>
                    <a:cubicBezTo>
                      <a:pt x="6879" y="21429"/>
                      <a:pt x="6207" y="21600"/>
                      <a:pt x="5467" y="21600"/>
                    </a:cubicBezTo>
                    <a:cubicBezTo>
                      <a:pt x="4324" y="21600"/>
                      <a:pt x="3339" y="21171"/>
                      <a:pt x="2532" y="20271"/>
                    </a:cubicBezTo>
                    <a:cubicBezTo>
                      <a:pt x="1725" y="19371"/>
                      <a:pt x="1098" y="18129"/>
                      <a:pt x="650" y="16500"/>
                    </a:cubicBezTo>
                    <a:cubicBezTo>
                      <a:pt x="224" y="14871"/>
                      <a:pt x="0" y="12986"/>
                      <a:pt x="0" y="10800"/>
                    </a:cubicBezTo>
                    <a:cubicBezTo>
                      <a:pt x="0" y="8657"/>
                      <a:pt x="246" y="6729"/>
                      <a:pt x="717" y="5143"/>
                    </a:cubicBezTo>
                    <a:cubicBezTo>
                      <a:pt x="1210" y="3514"/>
                      <a:pt x="1860" y="2271"/>
                      <a:pt x="2711" y="1371"/>
                    </a:cubicBezTo>
                    <a:cubicBezTo>
                      <a:pt x="3563" y="471"/>
                      <a:pt x="4549" y="43"/>
                      <a:pt x="5646" y="43"/>
                    </a:cubicBezTo>
                    <a:cubicBezTo>
                      <a:pt x="6229" y="43"/>
                      <a:pt x="6767" y="171"/>
                      <a:pt x="7282" y="386"/>
                    </a:cubicBezTo>
                    <a:cubicBezTo>
                      <a:pt x="7798" y="600"/>
                      <a:pt x="8246" y="900"/>
                      <a:pt x="8627" y="1243"/>
                    </a:cubicBezTo>
                    <a:lnTo>
                      <a:pt x="8402" y="4843"/>
                    </a:lnTo>
                    <a:cubicBezTo>
                      <a:pt x="8022" y="4500"/>
                      <a:pt x="7596" y="4200"/>
                      <a:pt x="7125" y="3986"/>
                    </a:cubicBezTo>
                    <a:cubicBezTo>
                      <a:pt x="6655" y="3771"/>
                      <a:pt x="6162" y="3643"/>
                      <a:pt x="5624" y="3643"/>
                    </a:cubicBezTo>
                    <a:cubicBezTo>
                      <a:pt x="4817" y="3643"/>
                      <a:pt x="4168" y="3943"/>
                      <a:pt x="3630" y="4586"/>
                    </a:cubicBezTo>
                    <a:cubicBezTo>
                      <a:pt x="3115" y="5186"/>
                      <a:pt x="2734" y="6043"/>
                      <a:pt x="2487" y="7114"/>
                    </a:cubicBezTo>
                    <a:cubicBezTo>
                      <a:pt x="2241" y="8186"/>
                      <a:pt x="2106" y="9386"/>
                      <a:pt x="2106" y="10714"/>
                    </a:cubicBezTo>
                    <a:cubicBezTo>
                      <a:pt x="2106" y="12129"/>
                      <a:pt x="2241" y="13371"/>
                      <a:pt x="2487" y="14443"/>
                    </a:cubicBezTo>
                    <a:cubicBezTo>
                      <a:pt x="2734" y="15514"/>
                      <a:pt x="3115" y="16371"/>
                      <a:pt x="3607" y="17014"/>
                    </a:cubicBezTo>
                    <a:cubicBezTo>
                      <a:pt x="4100" y="17614"/>
                      <a:pt x="4728" y="17957"/>
                      <a:pt x="5490" y="17957"/>
                    </a:cubicBezTo>
                    <a:cubicBezTo>
                      <a:pt x="5714" y="17957"/>
                      <a:pt x="5960" y="17914"/>
                      <a:pt x="6207" y="17871"/>
                    </a:cubicBezTo>
                    <a:cubicBezTo>
                      <a:pt x="6453" y="17829"/>
                      <a:pt x="6722" y="17743"/>
                      <a:pt x="6968" y="17614"/>
                    </a:cubicBezTo>
                    <a:lnTo>
                      <a:pt x="6968" y="15814"/>
                    </a:lnTo>
                    <a:cubicBezTo>
                      <a:pt x="7439" y="15729"/>
                      <a:pt x="7887" y="15686"/>
                      <a:pt x="8246" y="15643"/>
                    </a:cubicBezTo>
                    <a:lnTo>
                      <a:pt x="9007" y="15514"/>
                    </a:lnTo>
                    <a:close/>
                  </a:path>
                </a:pathLst>
              </a:custGeom>
              <a:solidFill>
                <a:srgbClr val="008C58"/>
              </a:solidFill>
              <a:ln w="12700">
                <a:miter lim="400000"/>
              </a:ln>
            </p:spPr>
            <p:txBody>
              <a:bodyPr lIns="38100" tIns="38100" rIns="38100" bIns="38100" anchor="ctr"/>
              <a:lstStyle/>
              <a:p>
                <a:pPr>
                  <a:defRPr sz="3000">
                    <a:solidFill>
                      <a:srgbClr val="FFFFFF"/>
                    </a:solidFill>
                  </a:defRPr>
                </a:pPr>
                <a:endParaRPr dirty="0"/>
              </a:p>
            </p:txBody>
          </p:sp>
        </p:grpSp>
      </p:grpSp>
      <p:sp>
        <p:nvSpPr>
          <p:cNvPr id="12" name="Shape">
            <a:extLst>
              <a:ext uri="{FF2B5EF4-FFF2-40B4-BE49-F238E27FC236}">
                <a16:creationId xmlns:a16="http://schemas.microsoft.com/office/drawing/2014/main" id="{EFEE98D4-2422-A234-A864-14015CDCC59A}"/>
              </a:ext>
            </a:extLst>
          </p:cNvPr>
          <p:cNvSpPr/>
          <p:nvPr userDrawn="1"/>
        </p:nvSpPr>
        <p:spPr>
          <a:xfrm>
            <a:off x="0" y="188441"/>
            <a:ext cx="680700" cy="468993"/>
          </a:xfrm>
          <a:custGeom>
            <a:avLst/>
            <a:gdLst/>
            <a:ahLst/>
            <a:cxnLst>
              <a:cxn ang="0">
                <a:pos x="wd2" y="hd2"/>
              </a:cxn>
              <a:cxn ang="5400000">
                <a:pos x="wd2" y="hd2"/>
              </a:cxn>
              <a:cxn ang="10800000">
                <a:pos x="wd2" y="hd2"/>
              </a:cxn>
              <a:cxn ang="16200000">
                <a:pos x="wd2" y="hd2"/>
              </a:cxn>
            </a:cxnLst>
            <a:rect l="0" t="0" r="r" b="b"/>
            <a:pathLst>
              <a:path w="21600" h="21600" extrusionOk="0">
                <a:moveTo>
                  <a:pt x="14136" y="0"/>
                </a:moveTo>
                <a:cubicBezTo>
                  <a:pt x="10637" y="0"/>
                  <a:pt x="7604" y="3521"/>
                  <a:pt x="6858" y="8464"/>
                </a:cubicBezTo>
                <a:cubicBezTo>
                  <a:pt x="5038" y="8261"/>
                  <a:pt x="1166" y="7787"/>
                  <a:pt x="0" y="7719"/>
                </a:cubicBezTo>
                <a:lnTo>
                  <a:pt x="0" y="14084"/>
                </a:lnTo>
                <a:cubicBezTo>
                  <a:pt x="840" y="14016"/>
                  <a:pt x="2892" y="13745"/>
                  <a:pt x="4059" y="13610"/>
                </a:cubicBezTo>
                <a:lnTo>
                  <a:pt x="5832" y="13407"/>
                </a:lnTo>
                <a:cubicBezTo>
                  <a:pt x="6251" y="13339"/>
                  <a:pt x="6625" y="13339"/>
                  <a:pt x="6905" y="13271"/>
                </a:cubicBezTo>
                <a:cubicBezTo>
                  <a:pt x="7698" y="18147"/>
                  <a:pt x="10683" y="21600"/>
                  <a:pt x="14136" y="21600"/>
                </a:cubicBezTo>
                <a:cubicBezTo>
                  <a:pt x="18241" y="21600"/>
                  <a:pt x="21600" y="16725"/>
                  <a:pt x="21600" y="10766"/>
                </a:cubicBezTo>
                <a:cubicBezTo>
                  <a:pt x="21553" y="4875"/>
                  <a:pt x="18241" y="0"/>
                  <a:pt x="14136" y="0"/>
                </a:cubicBezTo>
                <a:close/>
                <a:moveTo>
                  <a:pt x="14136" y="17266"/>
                </a:moveTo>
                <a:cubicBezTo>
                  <a:pt x="11710" y="17266"/>
                  <a:pt x="9704" y="14355"/>
                  <a:pt x="9704" y="10834"/>
                </a:cubicBezTo>
                <a:cubicBezTo>
                  <a:pt x="9704" y="7313"/>
                  <a:pt x="11710" y="4401"/>
                  <a:pt x="14136" y="4401"/>
                </a:cubicBezTo>
                <a:cubicBezTo>
                  <a:pt x="16562" y="4401"/>
                  <a:pt x="18568" y="7313"/>
                  <a:pt x="18568" y="10834"/>
                </a:cubicBezTo>
                <a:cubicBezTo>
                  <a:pt x="18568" y="14355"/>
                  <a:pt x="16562" y="17266"/>
                  <a:pt x="14136" y="17266"/>
                </a:cubicBezTo>
                <a:close/>
                <a:moveTo>
                  <a:pt x="0" y="68"/>
                </a:moveTo>
                <a:cubicBezTo>
                  <a:pt x="187" y="68"/>
                  <a:pt x="373" y="68"/>
                  <a:pt x="560" y="68"/>
                </a:cubicBezTo>
                <a:cubicBezTo>
                  <a:pt x="1306" y="68"/>
                  <a:pt x="2053" y="203"/>
                  <a:pt x="2752" y="406"/>
                </a:cubicBezTo>
                <a:cubicBezTo>
                  <a:pt x="3452" y="609"/>
                  <a:pt x="4012" y="948"/>
                  <a:pt x="4525" y="1286"/>
                </a:cubicBezTo>
                <a:lnTo>
                  <a:pt x="4245" y="4875"/>
                </a:lnTo>
                <a:cubicBezTo>
                  <a:pt x="3732" y="4537"/>
                  <a:pt x="3172" y="4266"/>
                  <a:pt x="2566" y="3995"/>
                </a:cubicBezTo>
                <a:cubicBezTo>
                  <a:pt x="1959" y="3792"/>
                  <a:pt x="1306" y="3656"/>
                  <a:pt x="606" y="3656"/>
                </a:cubicBezTo>
                <a:cubicBezTo>
                  <a:pt x="420" y="3656"/>
                  <a:pt x="233" y="3656"/>
                  <a:pt x="47" y="3724"/>
                </a:cubicBezTo>
                <a:lnTo>
                  <a:pt x="47" y="68"/>
                </a:lnTo>
                <a:close/>
                <a:moveTo>
                  <a:pt x="4059" y="15641"/>
                </a:moveTo>
                <a:lnTo>
                  <a:pt x="4992" y="15506"/>
                </a:lnTo>
                <a:lnTo>
                  <a:pt x="4992" y="19975"/>
                </a:lnTo>
                <a:cubicBezTo>
                  <a:pt x="4479" y="20381"/>
                  <a:pt x="3825" y="20787"/>
                  <a:pt x="3032" y="21058"/>
                </a:cubicBezTo>
                <a:cubicBezTo>
                  <a:pt x="2193" y="21397"/>
                  <a:pt x="1306" y="21532"/>
                  <a:pt x="327" y="21532"/>
                </a:cubicBezTo>
                <a:cubicBezTo>
                  <a:pt x="233" y="21532"/>
                  <a:pt x="140" y="21532"/>
                  <a:pt x="0" y="21532"/>
                </a:cubicBezTo>
                <a:lnTo>
                  <a:pt x="0" y="17876"/>
                </a:lnTo>
                <a:cubicBezTo>
                  <a:pt x="140" y="17876"/>
                  <a:pt x="280" y="17876"/>
                  <a:pt x="420" y="17876"/>
                </a:cubicBezTo>
                <a:cubicBezTo>
                  <a:pt x="700" y="17876"/>
                  <a:pt x="1026" y="17876"/>
                  <a:pt x="1353" y="17808"/>
                </a:cubicBezTo>
                <a:cubicBezTo>
                  <a:pt x="1679" y="17740"/>
                  <a:pt x="2006" y="17673"/>
                  <a:pt x="2379" y="17605"/>
                </a:cubicBezTo>
                <a:lnTo>
                  <a:pt x="2379" y="15845"/>
                </a:lnTo>
                <a:cubicBezTo>
                  <a:pt x="2986" y="15777"/>
                  <a:pt x="3592" y="15709"/>
                  <a:pt x="4059" y="15641"/>
                </a:cubicBezTo>
                <a:close/>
              </a:path>
            </a:pathLst>
          </a:custGeom>
          <a:solidFill>
            <a:schemeClr val="bg1">
              <a:alpha val="19699"/>
            </a:schemeClr>
          </a:solidFill>
          <a:ln w="12700">
            <a:miter lim="400000"/>
          </a:ln>
        </p:spPr>
        <p:txBody>
          <a:bodyPr lIns="38100" tIns="38100" rIns="38100" bIns="38100" anchor="ctr"/>
          <a:lstStyle/>
          <a:p>
            <a:pPr>
              <a:defRPr sz="3000">
                <a:solidFill>
                  <a:srgbClr val="FFFFFF"/>
                </a:solidFill>
              </a:defRPr>
            </a:pPr>
            <a:endParaRPr>
              <a:solidFill>
                <a:schemeClr val="bg1"/>
              </a:solidFill>
            </a:endParaRPr>
          </a:p>
        </p:txBody>
      </p:sp>
      <p:grpSp>
        <p:nvGrpSpPr>
          <p:cNvPr id="16" name="Group 15">
            <a:extLst>
              <a:ext uri="{FF2B5EF4-FFF2-40B4-BE49-F238E27FC236}">
                <a16:creationId xmlns:a16="http://schemas.microsoft.com/office/drawing/2014/main" id="{EE3EAC94-F2D6-7639-EC34-D395A05EE91D}"/>
              </a:ext>
            </a:extLst>
          </p:cNvPr>
          <p:cNvGrpSpPr/>
          <p:nvPr userDrawn="1"/>
        </p:nvGrpSpPr>
        <p:grpSpPr>
          <a:xfrm>
            <a:off x="3763009" y="6404531"/>
            <a:ext cx="4665981" cy="354850"/>
            <a:chOff x="1714499" y="5181599"/>
            <a:chExt cx="4141472" cy="314961"/>
          </a:xfrm>
        </p:grpSpPr>
        <p:sp>
          <p:nvSpPr>
            <p:cNvPr id="17" name="Shape">
              <a:extLst>
                <a:ext uri="{FF2B5EF4-FFF2-40B4-BE49-F238E27FC236}">
                  <a16:creationId xmlns:a16="http://schemas.microsoft.com/office/drawing/2014/main" id="{9D0E6D66-0255-DBE1-A3E9-22CAE68EF038}"/>
                </a:ext>
              </a:extLst>
            </p:cNvPr>
            <p:cNvSpPr/>
            <p:nvPr userDrawn="1"/>
          </p:nvSpPr>
          <p:spPr>
            <a:xfrm>
              <a:off x="2603499" y="5181599"/>
              <a:ext cx="2494281" cy="314961"/>
            </a:xfrm>
            <a:custGeom>
              <a:avLst/>
              <a:gdLst/>
              <a:ahLst/>
              <a:cxnLst>
                <a:cxn ang="0">
                  <a:pos x="wd2" y="hd2"/>
                </a:cxn>
                <a:cxn ang="5400000">
                  <a:pos x="wd2" y="hd2"/>
                </a:cxn>
                <a:cxn ang="10800000">
                  <a:pos x="wd2" y="hd2"/>
                </a:cxn>
                <a:cxn ang="16200000">
                  <a:pos x="wd2" y="hd2"/>
                </a:cxn>
              </a:cxnLst>
              <a:rect l="0" t="0" r="r" b="b"/>
              <a:pathLst>
                <a:path w="21600" h="21600" extrusionOk="0">
                  <a:moveTo>
                    <a:pt x="7182" y="6358"/>
                  </a:moveTo>
                  <a:cubicBezTo>
                    <a:pt x="7138" y="5923"/>
                    <a:pt x="7072" y="5574"/>
                    <a:pt x="7006" y="5400"/>
                  </a:cubicBezTo>
                  <a:cubicBezTo>
                    <a:pt x="6940" y="5139"/>
                    <a:pt x="6863" y="5052"/>
                    <a:pt x="6775" y="5052"/>
                  </a:cubicBezTo>
                  <a:cubicBezTo>
                    <a:pt x="6676" y="5052"/>
                    <a:pt x="6588" y="5226"/>
                    <a:pt x="6511" y="5487"/>
                  </a:cubicBezTo>
                  <a:cubicBezTo>
                    <a:pt x="6434" y="5748"/>
                    <a:pt x="6368" y="6097"/>
                    <a:pt x="6302" y="6619"/>
                  </a:cubicBezTo>
                  <a:cubicBezTo>
                    <a:pt x="6236" y="7142"/>
                    <a:pt x="6203" y="7752"/>
                    <a:pt x="6170" y="8448"/>
                  </a:cubicBezTo>
                  <a:cubicBezTo>
                    <a:pt x="6137" y="9145"/>
                    <a:pt x="6126" y="9929"/>
                    <a:pt x="6126" y="10800"/>
                  </a:cubicBezTo>
                  <a:cubicBezTo>
                    <a:pt x="6126" y="11758"/>
                    <a:pt x="6148" y="12629"/>
                    <a:pt x="6181" y="13413"/>
                  </a:cubicBezTo>
                  <a:cubicBezTo>
                    <a:pt x="6214" y="14110"/>
                    <a:pt x="6269" y="14719"/>
                    <a:pt x="6335" y="15155"/>
                  </a:cubicBezTo>
                  <a:cubicBezTo>
                    <a:pt x="6401" y="15590"/>
                    <a:pt x="6478" y="15939"/>
                    <a:pt x="6555" y="16200"/>
                  </a:cubicBezTo>
                  <a:cubicBezTo>
                    <a:pt x="6643" y="16461"/>
                    <a:pt x="6731" y="16548"/>
                    <a:pt x="6830" y="16548"/>
                  </a:cubicBezTo>
                  <a:cubicBezTo>
                    <a:pt x="6918" y="16548"/>
                    <a:pt x="6995" y="16461"/>
                    <a:pt x="7061" y="16374"/>
                  </a:cubicBezTo>
                  <a:cubicBezTo>
                    <a:pt x="7138" y="16287"/>
                    <a:pt x="7204" y="16113"/>
                    <a:pt x="7259" y="15939"/>
                  </a:cubicBezTo>
                  <a:lnTo>
                    <a:pt x="7215" y="14719"/>
                  </a:lnTo>
                  <a:cubicBezTo>
                    <a:pt x="7149" y="14894"/>
                    <a:pt x="7094" y="15068"/>
                    <a:pt x="7028" y="15155"/>
                  </a:cubicBezTo>
                  <a:cubicBezTo>
                    <a:pt x="6973" y="15242"/>
                    <a:pt x="6907" y="15242"/>
                    <a:pt x="6841" y="15242"/>
                  </a:cubicBezTo>
                  <a:cubicBezTo>
                    <a:pt x="6687" y="15242"/>
                    <a:pt x="6566" y="14894"/>
                    <a:pt x="6478" y="14197"/>
                  </a:cubicBezTo>
                  <a:cubicBezTo>
                    <a:pt x="6390" y="13500"/>
                    <a:pt x="6346" y="12455"/>
                    <a:pt x="6346" y="11148"/>
                  </a:cubicBezTo>
                  <a:lnTo>
                    <a:pt x="6346" y="10974"/>
                  </a:lnTo>
                  <a:lnTo>
                    <a:pt x="7336" y="10974"/>
                  </a:lnTo>
                  <a:lnTo>
                    <a:pt x="7336" y="10016"/>
                  </a:lnTo>
                  <a:cubicBezTo>
                    <a:pt x="7336" y="9319"/>
                    <a:pt x="7325" y="8623"/>
                    <a:pt x="7292" y="8013"/>
                  </a:cubicBezTo>
                  <a:cubicBezTo>
                    <a:pt x="7270" y="7316"/>
                    <a:pt x="7237" y="6794"/>
                    <a:pt x="7182" y="6358"/>
                  </a:cubicBezTo>
                  <a:close/>
                  <a:moveTo>
                    <a:pt x="6346" y="9668"/>
                  </a:moveTo>
                  <a:cubicBezTo>
                    <a:pt x="6357" y="8623"/>
                    <a:pt x="6412" y="7839"/>
                    <a:pt x="6478" y="7229"/>
                  </a:cubicBezTo>
                  <a:cubicBezTo>
                    <a:pt x="6555" y="6619"/>
                    <a:pt x="6643" y="6358"/>
                    <a:pt x="6764" y="6358"/>
                  </a:cubicBezTo>
                  <a:cubicBezTo>
                    <a:pt x="6830" y="6358"/>
                    <a:pt x="6885" y="6445"/>
                    <a:pt x="6929" y="6619"/>
                  </a:cubicBezTo>
                  <a:cubicBezTo>
                    <a:pt x="6973" y="6794"/>
                    <a:pt x="7006" y="7055"/>
                    <a:pt x="7039" y="7316"/>
                  </a:cubicBezTo>
                  <a:cubicBezTo>
                    <a:pt x="7072" y="7577"/>
                    <a:pt x="7094" y="8013"/>
                    <a:pt x="7105" y="8361"/>
                  </a:cubicBezTo>
                  <a:cubicBezTo>
                    <a:pt x="7116" y="8797"/>
                    <a:pt x="7127" y="9145"/>
                    <a:pt x="7127" y="9581"/>
                  </a:cubicBezTo>
                  <a:lnTo>
                    <a:pt x="6346" y="9668"/>
                  </a:lnTo>
                  <a:close/>
                  <a:moveTo>
                    <a:pt x="4047" y="6358"/>
                  </a:moveTo>
                  <a:cubicBezTo>
                    <a:pt x="4003" y="5923"/>
                    <a:pt x="3937" y="5574"/>
                    <a:pt x="3871" y="5400"/>
                  </a:cubicBezTo>
                  <a:cubicBezTo>
                    <a:pt x="3805" y="5139"/>
                    <a:pt x="3728" y="5052"/>
                    <a:pt x="3640" y="5052"/>
                  </a:cubicBezTo>
                  <a:cubicBezTo>
                    <a:pt x="3541" y="5052"/>
                    <a:pt x="3453" y="5226"/>
                    <a:pt x="3376" y="5487"/>
                  </a:cubicBezTo>
                  <a:cubicBezTo>
                    <a:pt x="3299" y="5748"/>
                    <a:pt x="3233" y="6097"/>
                    <a:pt x="3167" y="6619"/>
                  </a:cubicBezTo>
                  <a:cubicBezTo>
                    <a:pt x="3101" y="7142"/>
                    <a:pt x="3068" y="7752"/>
                    <a:pt x="3035" y="8448"/>
                  </a:cubicBezTo>
                  <a:cubicBezTo>
                    <a:pt x="3002" y="9145"/>
                    <a:pt x="2991" y="9929"/>
                    <a:pt x="2991" y="10800"/>
                  </a:cubicBezTo>
                  <a:cubicBezTo>
                    <a:pt x="2991" y="11758"/>
                    <a:pt x="3013" y="12629"/>
                    <a:pt x="3046" y="13413"/>
                  </a:cubicBezTo>
                  <a:cubicBezTo>
                    <a:pt x="3079" y="14110"/>
                    <a:pt x="3134" y="14719"/>
                    <a:pt x="3200" y="15155"/>
                  </a:cubicBezTo>
                  <a:cubicBezTo>
                    <a:pt x="3266" y="15590"/>
                    <a:pt x="3343" y="15939"/>
                    <a:pt x="3420" y="16200"/>
                  </a:cubicBezTo>
                  <a:cubicBezTo>
                    <a:pt x="3508" y="16461"/>
                    <a:pt x="3596" y="16548"/>
                    <a:pt x="3695" y="16548"/>
                  </a:cubicBezTo>
                  <a:cubicBezTo>
                    <a:pt x="3783" y="16548"/>
                    <a:pt x="3860" y="16461"/>
                    <a:pt x="3926" y="16374"/>
                  </a:cubicBezTo>
                  <a:cubicBezTo>
                    <a:pt x="4003" y="16287"/>
                    <a:pt x="4069" y="16113"/>
                    <a:pt x="4124" y="15939"/>
                  </a:cubicBezTo>
                  <a:lnTo>
                    <a:pt x="4080" y="14719"/>
                  </a:lnTo>
                  <a:cubicBezTo>
                    <a:pt x="4014" y="14894"/>
                    <a:pt x="3959" y="15068"/>
                    <a:pt x="3893" y="15155"/>
                  </a:cubicBezTo>
                  <a:cubicBezTo>
                    <a:pt x="3838" y="15242"/>
                    <a:pt x="3772" y="15242"/>
                    <a:pt x="3706" y="15242"/>
                  </a:cubicBezTo>
                  <a:cubicBezTo>
                    <a:pt x="3552" y="15242"/>
                    <a:pt x="3431" y="14894"/>
                    <a:pt x="3343" y="14197"/>
                  </a:cubicBezTo>
                  <a:cubicBezTo>
                    <a:pt x="3255" y="13500"/>
                    <a:pt x="3211" y="12455"/>
                    <a:pt x="3211" y="11148"/>
                  </a:cubicBezTo>
                  <a:lnTo>
                    <a:pt x="3211" y="10974"/>
                  </a:lnTo>
                  <a:lnTo>
                    <a:pt x="4201" y="10974"/>
                  </a:lnTo>
                  <a:lnTo>
                    <a:pt x="4201" y="10016"/>
                  </a:lnTo>
                  <a:cubicBezTo>
                    <a:pt x="4201" y="9319"/>
                    <a:pt x="4190" y="8623"/>
                    <a:pt x="4157" y="8013"/>
                  </a:cubicBezTo>
                  <a:cubicBezTo>
                    <a:pt x="4135" y="7316"/>
                    <a:pt x="4102" y="6794"/>
                    <a:pt x="4047" y="6358"/>
                  </a:cubicBezTo>
                  <a:close/>
                  <a:moveTo>
                    <a:pt x="3211" y="9668"/>
                  </a:moveTo>
                  <a:cubicBezTo>
                    <a:pt x="3222" y="8623"/>
                    <a:pt x="3277" y="7839"/>
                    <a:pt x="3343" y="7229"/>
                  </a:cubicBezTo>
                  <a:cubicBezTo>
                    <a:pt x="3420" y="6619"/>
                    <a:pt x="3508" y="6358"/>
                    <a:pt x="3629" y="6358"/>
                  </a:cubicBezTo>
                  <a:cubicBezTo>
                    <a:pt x="3695" y="6358"/>
                    <a:pt x="3750" y="6445"/>
                    <a:pt x="3794" y="6619"/>
                  </a:cubicBezTo>
                  <a:cubicBezTo>
                    <a:pt x="3838" y="6794"/>
                    <a:pt x="3871" y="7055"/>
                    <a:pt x="3904" y="7316"/>
                  </a:cubicBezTo>
                  <a:cubicBezTo>
                    <a:pt x="3937" y="7577"/>
                    <a:pt x="3959" y="8013"/>
                    <a:pt x="3970" y="8361"/>
                  </a:cubicBezTo>
                  <a:cubicBezTo>
                    <a:pt x="3981" y="8797"/>
                    <a:pt x="3992" y="9145"/>
                    <a:pt x="3992" y="9581"/>
                  </a:cubicBezTo>
                  <a:lnTo>
                    <a:pt x="3211" y="9668"/>
                  </a:lnTo>
                  <a:close/>
                  <a:moveTo>
                    <a:pt x="5554" y="11235"/>
                  </a:moveTo>
                  <a:cubicBezTo>
                    <a:pt x="5620" y="11758"/>
                    <a:pt x="5653" y="12368"/>
                    <a:pt x="5653" y="13152"/>
                  </a:cubicBezTo>
                  <a:cubicBezTo>
                    <a:pt x="5653" y="14110"/>
                    <a:pt x="5609" y="14894"/>
                    <a:pt x="5521" y="15503"/>
                  </a:cubicBezTo>
                  <a:cubicBezTo>
                    <a:pt x="5433" y="16113"/>
                    <a:pt x="5301" y="16374"/>
                    <a:pt x="5136" y="16374"/>
                  </a:cubicBezTo>
                  <a:cubicBezTo>
                    <a:pt x="5048" y="16374"/>
                    <a:pt x="4960" y="16287"/>
                    <a:pt x="4894" y="16200"/>
                  </a:cubicBezTo>
                  <a:cubicBezTo>
                    <a:pt x="4817" y="16113"/>
                    <a:pt x="4751" y="15939"/>
                    <a:pt x="4696" y="15677"/>
                  </a:cubicBezTo>
                  <a:lnTo>
                    <a:pt x="4751" y="14371"/>
                  </a:lnTo>
                  <a:cubicBezTo>
                    <a:pt x="4806" y="14632"/>
                    <a:pt x="4861" y="14719"/>
                    <a:pt x="4927" y="14894"/>
                  </a:cubicBezTo>
                  <a:cubicBezTo>
                    <a:pt x="4993" y="14981"/>
                    <a:pt x="5059" y="15068"/>
                    <a:pt x="5125" y="15068"/>
                  </a:cubicBezTo>
                  <a:cubicBezTo>
                    <a:pt x="5224" y="15068"/>
                    <a:pt x="5301" y="14894"/>
                    <a:pt x="5356" y="14632"/>
                  </a:cubicBezTo>
                  <a:cubicBezTo>
                    <a:pt x="5411" y="14371"/>
                    <a:pt x="5444" y="13848"/>
                    <a:pt x="5444" y="13326"/>
                  </a:cubicBezTo>
                  <a:cubicBezTo>
                    <a:pt x="5444" y="12803"/>
                    <a:pt x="5422" y="12455"/>
                    <a:pt x="5378" y="12106"/>
                  </a:cubicBezTo>
                  <a:cubicBezTo>
                    <a:pt x="5334" y="11845"/>
                    <a:pt x="5257" y="11584"/>
                    <a:pt x="5169" y="11323"/>
                  </a:cubicBezTo>
                  <a:lnTo>
                    <a:pt x="5070" y="11061"/>
                  </a:lnTo>
                  <a:cubicBezTo>
                    <a:pt x="4949" y="10713"/>
                    <a:pt x="4861" y="10365"/>
                    <a:pt x="4795" y="9842"/>
                  </a:cubicBezTo>
                  <a:cubicBezTo>
                    <a:pt x="4729" y="9319"/>
                    <a:pt x="4707" y="8797"/>
                    <a:pt x="4707" y="8013"/>
                  </a:cubicBezTo>
                  <a:cubicBezTo>
                    <a:pt x="4707" y="7577"/>
                    <a:pt x="4718" y="7142"/>
                    <a:pt x="4740" y="6794"/>
                  </a:cubicBezTo>
                  <a:cubicBezTo>
                    <a:pt x="4762" y="6445"/>
                    <a:pt x="4795" y="6097"/>
                    <a:pt x="4839" y="5836"/>
                  </a:cubicBezTo>
                  <a:cubicBezTo>
                    <a:pt x="4883" y="5574"/>
                    <a:pt x="4938" y="5400"/>
                    <a:pt x="4993" y="5226"/>
                  </a:cubicBezTo>
                  <a:cubicBezTo>
                    <a:pt x="5048" y="5052"/>
                    <a:pt x="5114" y="4965"/>
                    <a:pt x="5191" y="4965"/>
                  </a:cubicBezTo>
                  <a:cubicBezTo>
                    <a:pt x="5257" y="4965"/>
                    <a:pt x="5323" y="5052"/>
                    <a:pt x="5400" y="5139"/>
                  </a:cubicBezTo>
                  <a:cubicBezTo>
                    <a:pt x="5477" y="5226"/>
                    <a:pt x="5532" y="5400"/>
                    <a:pt x="5598" y="5574"/>
                  </a:cubicBezTo>
                  <a:lnTo>
                    <a:pt x="5532" y="6968"/>
                  </a:lnTo>
                  <a:cubicBezTo>
                    <a:pt x="5477" y="6706"/>
                    <a:pt x="5422" y="6619"/>
                    <a:pt x="5367" y="6532"/>
                  </a:cubicBezTo>
                  <a:cubicBezTo>
                    <a:pt x="5312" y="6445"/>
                    <a:pt x="5257" y="6358"/>
                    <a:pt x="5202" y="6358"/>
                  </a:cubicBezTo>
                  <a:cubicBezTo>
                    <a:pt x="5103" y="6358"/>
                    <a:pt x="5026" y="6532"/>
                    <a:pt x="4982" y="6794"/>
                  </a:cubicBezTo>
                  <a:cubicBezTo>
                    <a:pt x="4938" y="7142"/>
                    <a:pt x="4905" y="7490"/>
                    <a:pt x="4905" y="8013"/>
                  </a:cubicBezTo>
                  <a:cubicBezTo>
                    <a:pt x="4905" y="8448"/>
                    <a:pt x="4927" y="8797"/>
                    <a:pt x="4960" y="9058"/>
                  </a:cubicBezTo>
                  <a:cubicBezTo>
                    <a:pt x="4993" y="9319"/>
                    <a:pt x="5070" y="9581"/>
                    <a:pt x="5180" y="9842"/>
                  </a:cubicBezTo>
                  <a:lnTo>
                    <a:pt x="5268" y="10016"/>
                  </a:lnTo>
                  <a:cubicBezTo>
                    <a:pt x="5400" y="10365"/>
                    <a:pt x="5488" y="10800"/>
                    <a:pt x="5554" y="11235"/>
                  </a:cubicBezTo>
                  <a:close/>
                  <a:moveTo>
                    <a:pt x="1056" y="6445"/>
                  </a:moveTo>
                  <a:cubicBezTo>
                    <a:pt x="1001" y="6010"/>
                    <a:pt x="946" y="5661"/>
                    <a:pt x="869" y="5400"/>
                  </a:cubicBezTo>
                  <a:cubicBezTo>
                    <a:pt x="792" y="5139"/>
                    <a:pt x="715" y="5052"/>
                    <a:pt x="627" y="5052"/>
                  </a:cubicBezTo>
                  <a:cubicBezTo>
                    <a:pt x="528" y="5052"/>
                    <a:pt x="451" y="5226"/>
                    <a:pt x="385" y="5487"/>
                  </a:cubicBezTo>
                  <a:cubicBezTo>
                    <a:pt x="319" y="5748"/>
                    <a:pt x="253" y="6097"/>
                    <a:pt x="209" y="6445"/>
                  </a:cubicBezTo>
                  <a:lnTo>
                    <a:pt x="176" y="5052"/>
                  </a:lnTo>
                  <a:lnTo>
                    <a:pt x="0" y="5052"/>
                  </a:lnTo>
                  <a:lnTo>
                    <a:pt x="0" y="21600"/>
                  </a:lnTo>
                  <a:lnTo>
                    <a:pt x="209" y="21600"/>
                  </a:lnTo>
                  <a:lnTo>
                    <a:pt x="209" y="15677"/>
                  </a:lnTo>
                  <a:cubicBezTo>
                    <a:pt x="253" y="15939"/>
                    <a:pt x="297" y="16113"/>
                    <a:pt x="363" y="16200"/>
                  </a:cubicBezTo>
                  <a:cubicBezTo>
                    <a:pt x="418" y="16374"/>
                    <a:pt x="484" y="16374"/>
                    <a:pt x="550" y="16374"/>
                  </a:cubicBezTo>
                  <a:cubicBezTo>
                    <a:pt x="638" y="16374"/>
                    <a:pt x="715" y="16287"/>
                    <a:pt x="803" y="16026"/>
                  </a:cubicBezTo>
                  <a:cubicBezTo>
                    <a:pt x="880" y="15765"/>
                    <a:pt x="957" y="15416"/>
                    <a:pt x="1023" y="14894"/>
                  </a:cubicBezTo>
                  <a:cubicBezTo>
                    <a:pt x="1089" y="14371"/>
                    <a:pt x="1133" y="13761"/>
                    <a:pt x="1177" y="13065"/>
                  </a:cubicBezTo>
                  <a:cubicBezTo>
                    <a:pt x="1210" y="12281"/>
                    <a:pt x="1232" y="11410"/>
                    <a:pt x="1232" y="10365"/>
                  </a:cubicBezTo>
                  <a:cubicBezTo>
                    <a:pt x="1232" y="9494"/>
                    <a:pt x="1221" y="8710"/>
                    <a:pt x="1188" y="8100"/>
                  </a:cubicBezTo>
                  <a:cubicBezTo>
                    <a:pt x="1155" y="7490"/>
                    <a:pt x="1111" y="6968"/>
                    <a:pt x="1056" y="6445"/>
                  </a:cubicBezTo>
                  <a:close/>
                  <a:moveTo>
                    <a:pt x="968" y="12629"/>
                  </a:moveTo>
                  <a:cubicBezTo>
                    <a:pt x="935" y="13239"/>
                    <a:pt x="902" y="13674"/>
                    <a:pt x="858" y="14110"/>
                  </a:cubicBezTo>
                  <a:cubicBezTo>
                    <a:pt x="814" y="14458"/>
                    <a:pt x="759" y="14719"/>
                    <a:pt x="704" y="14894"/>
                  </a:cubicBezTo>
                  <a:cubicBezTo>
                    <a:pt x="649" y="15068"/>
                    <a:pt x="583" y="15155"/>
                    <a:pt x="528" y="15155"/>
                  </a:cubicBezTo>
                  <a:cubicBezTo>
                    <a:pt x="473" y="15155"/>
                    <a:pt x="418" y="15068"/>
                    <a:pt x="374" y="14981"/>
                  </a:cubicBezTo>
                  <a:cubicBezTo>
                    <a:pt x="319" y="14894"/>
                    <a:pt x="275" y="14632"/>
                    <a:pt x="231" y="14371"/>
                  </a:cubicBezTo>
                  <a:lnTo>
                    <a:pt x="231" y="7926"/>
                  </a:lnTo>
                  <a:cubicBezTo>
                    <a:pt x="242" y="7752"/>
                    <a:pt x="264" y="7577"/>
                    <a:pt x="297" y="7403"/>
                  </a:cubicBezTo>
                  <a:cubicBezTo>
                    <a:pt x="319" y="7229"/>
                    <a:pt x="352" y="7055"/>
                    <a:pt x="385" y="6881"/>
                  </a:cubicBezTo>
                  <a:cubicBezTo>
                    <a:pt x="418" y="6706"/>
                    <a:pt x="451" y="6619"/>
                    <a:pt x="495" y="6532"/>
                  </a:cubicBezTo>
                  <a:cubicBezTo>
                    <a:pt x="528" y="6445"/>
                    <a:pt x="572" y="6358"/>
                    <a:pt x="616" y="6358"/>
                  </a:cubicBezTo>
                  <a:cubicBezTo>
                    <a:pt x="759" y="6358"/>
                    <a:pt x="869" y="6706"/>
                    <a:pt x="935" y="7403"/>
                  </a:cubicBezTo>
                  <a:cubicBezTo>
                    <a:pt x="1001" y="8100"/>
                    <a:pt x="1034" y="9145"/>
                    <a:pt x="1034" y="10364"/>
                  </a:cubicBezTo>
                  <a:cubicBezTo>
                    <a:pt x="1001" y="11323"/>
                    <a:pt x="990" y="12106"/>
                    <a:pt x="968" y="12629"/>
                  </a:cubicBezTo>
                  <a:close/>
                  <a:moveTo>
                    <a:pt x="21556" y="8187"/>
                  </a:moveTo>
                  <a:cubicBezTo>
                    <a:pt x="21523" y="7490"/>
                    <a:pt x="21479" y="6881"/>
                    <a:pt x="21424" y="6445"/>
                  </a:cubicBezTo>
                  <a:cubicBezTo>
                    <a:pt x="21369" y="6010"/>
                    <a:pt x="21303" y="5661"/>
                    <a:pt x="21215" y="5400"/>
                  </a:cubicBezTo>
                  <a:cubicBezTo>
                    <a:pt x="21127" y="5139"/>
                    <a:pt x="21050" y="5052"/>
                    <a:pt x="20962" y="5052"/>
                  </a:cubicBezTo>
                  <a:cubicBezTo>
                    <a:pt x="20874" y="5052"/>
                    <a:pt x="20786" y="5139"/>
                    <a:pt x="20698" y="5400"/>
                  </a:cubicBezTo>
                  <a:cubicBezTo>
                    <a:pt x="20621" y="5661"/>
                    <a:pt x="20544" y="6010"/>
                    <a:pt x="20489" y="6532"/>
                  </a:cubicBezTo>
                  <a:cubicBezTo>
                    <a:pt x="20434" y="7055"/>
                    <a:pt x="20379" y="7664"/>
                    <a:pt x="20346" y="8361"/>
                  </a:cubicBezTo>
                  <a:cubicBezTo>
                    <a:pt x="20313" y="9058"/>
                    <a:pt x="20291" y="9929"/>
                    <a:pt x="20291" y="10800"/>
                  </a:cubicBezTo>
                  <a:cubicBezTo>
                    <a:pt x="20291" y="11671"/>
                    <a:pt x="20313" y="12542"/>
                    <a:pt x="20346" y="13239"/>
                  </a:cubicBezTo>
                  <a:cubicBezTo>
                    <a:pt x="20379" y="13935"/>
                    <a:pt x="20423" y="14545"/>
                    <a:pt x="20478" y="14981"/>
                  </a:cubicBezTo>
                  <a:cubicBezTo>
                    <a:pt x="20533" y="15416"/>
                    <a:pt x="20599" y="15852"/>
                    <a:pt x="20687" y="16026"/>
                  </a:cubicBezTo>
                  <a:cubicBezTo>
                    <a:pt x="20764" y="16287"/>
                    <a:pt x="20852" y="16374"/>
                    <a:pt x="20940" y="16374"/>
                  </a:cubicBezTo>
                  <a:cubicBezTo>
                    <a:pt x="21028" y="16374"/>
                    <a:pt x="21116" y="16287"/>
                    <a:pt x="21193" y="16026"/>
                  </a:cubicBezTo>
                  <a:cubicBezTo>
                    <a:pt x="21270" y="15765"/>
                    <a:pt x="21347" y="15416"/>
                    <a:pt x="21402" y="14894"/>
                  </a:cubicBezTo>
                  <a:cubicBezTo>
                    <a:pt x="21457" y="14371"/>
                    <a:pt x="21512" y="13761"/>
                    <a:pt x="21545" y="13064"/>
                  </a:cubicBezTo>
                  <a:cubicBezTo>
                    <a:pt x="21578" y="12368"/>
                    <a:pt x="21600" y="11497"/>
                    <a:pt x="21600" y="10626"/>
                  </a:cubicBezTo>
                  <a:cubicBezTo>
                    <a:pt x="21600" y="9668"/>
                    <a:pt x="21589" y="8884"/>
                    <a:pt x="21556" y="8187"/>
                  </a:cubicBezTo>
                  <a:close/>
                  <a:moveTo>
                    <a:pt x="21347" y="12803"/>
                  </a:moveTo>
                  <a:cubicBezTo>
                    <a:pt x="21325" y="13326"/>
                    <a:pt x="21292" y="13848"/>
                    <a:pt x="21248" y="14197"/>
                  </a:cubicBezTo>
                  <a:cubicBezTo>
                    <a:pt x="21204" y="14545"/>
                    <a:pt x="21160" y="14806"/>
                    <a:pt x="21105" y="14981"/>
                  </a:cubicBezTo>
                  <a:cubicBezTo>
                    <a:pt x="21050" y="15155"/>
                    <a:pt x="20995" y="15242"/>
                    <a:pt x="20940" y="15242"/>
                  </a:cubicBezTo>
                  <a:cubicBezTo>
                    <a:pt x="20885" y="15242"/>
                    <a:pt x="20830" y="15155"/>
                    <a:pt x="20775" y="14981"/>
                  </a:cubicBezTo>
                  <a:cubicBezTo>
                    <a:pt x="20720" y="14806"/>
                    <a:pt x="20676" y="14545"/>
                    <a:pt x="20632" y="14197"/>
                  </a:cubicBezTo>
                  <a:cubicBezTo>
                    <a:pt x="20588" y="13848"/>
                    <a:pt x="20555" y="13413"/>
                    <a:pt x="20533" y="12803"/>
                  </a:cubicBezTo>
                  <a:cubicBezTo>
                    <a:pt x="20511" y="12281"/>
                    <a:pt x="20500" y="11584"/>
                    <a:pt x="20500" y="10800"/>
                  </a:cubicBezTo>
                  <a:cubicBezTo>
                    <a:pt x="20500" y="10016"/>
                    <a:pt x="20511" y="9319"/>
                    <a:pt x="20533" y="8797"/>
                  </a:cubicBezTo>
                  <a:cubicBezTo>
                    <a:pt x="20555" y="8274"/>
                    <a:pt x="20588" y="7752"/>
                    <a:pt x="20632" y="7490"/>
                  </a:cubicBezTo>
                  <a:cubicBezTo>
                    <a:pt x="20676" y="7142"/>
                    <a:pt x="20720" y="6881"/>
                    <a:pt x="20775" y="6706"/>
                  </a:cubicBezTo>
                  <a:cubicBezTo>
                    <a:pt x="20830" y="6532"/>
                    <a:pt x="20885" y="6445"/>
                    <a:pt x="20940" y="6445"/>
                  </a:cubicBezTo>
                  <a:cubicBezTo>
                    <a:pt x="20995" y="6445"/>
                    <a:pt x="21050" y="6532"/>
                    <a:pt x="21105" y="6706"/>
                  </a:cubicBezTo>
                  <a:cubicBezTo>
                    <a:pt x="21160" y="6881"/>
                    <a:pt x="21204" y="7142"/>
                    <a:pt x="21248" y="7490"/>
                  </a:cubicBezTo>
                  <a:cubicBezTo>
                    <a:pt x="21292" y="7839"/>
                    <a:pt x="21325" y="8274"/>
                    <a:pt x="21347" y="8884"/>
                  </a:cubicBezTo>
                  <a:cubicBezTo>
                    <a:pt x="21369" y="9406"/>
                    <a:pt x="21380" y="10103"/>
                    <a:pt x="21380" y="10887"/>
                  </a:cubicBezTo>
                  <a:cubicBezTo>
                    <a:pt x="21391" y="11584"/>
                    <a:pt x="21369" y="12281"/>
                    <a:pt x="21347" y="12803"/>
                  </a:cubicBezTo>
                  <a:close/>
                  <a:moveTo>
                    <a:pt x="2563" y="5139"/>
                  </a:moveTo>
                  <a:cubicBezTo>
                    <a:pt x="2596" y="5226"/>
                    <a:pt x="2629" y="5313"/>
                    <a:pt x="2651" y="5313"/>
                  </a:cubicBezTo>
                  <a:lnTo>
                    <a:pt x="2618" y="6794"/>
                  </a:lnTo>
                  <a:cubicBezTo>
                    <a:pt x="2596" y="6706"/>
                    <a:pt x="2563" y="6619"/>
                    <a:pt x="2541" y="6532"/>
                  </a:cubicBezTo>
                  <a:cubicBezTo>
                    <a:pt x="2508" y="6445"/>
                    <a:pt x="2475" y="6445"/>
                    <a:pt x="2442" y="6445"/>
                  </a:cubicBezTo>
                  <a:cubicBezTo>
                    <a:pt x="2387" y="6445"/>
                    <a:pt x="2332" y="6532"/>
                    <a:pt x="2277" y="6706"/>
                  </a:cubicBezTo>
                  <a:cubicBezTo>
                    <a:pt x="2233" y="6881"/>
                    <a:pt x="2189" y="7142"/>
                    <a:pt x="2145" y="7403"/>
                  </a:cubicBezTo>
                  <a:cubicBezTo>
                    <a:pt x="2112" y="7752"/>
                    <a:pt x="2079" y="8100"/>
                    <a:pt x="2057" y="8623"/>
                  </a:cubicBezTo>
                  <a:cubicBezTo>
                    <a:pt x="2035" y="9145"/>
                    <a:pt x="2024" y="9668"/>
                    <a:pt x="2024" y="10277"/>
                  </a:cubicBezTo>
                  <a:lnTo>
                    <a:pt x="2024" y="16200"/>
                  </a:lnTo>
                  <a:lnTo>
                    <a:pt x="1815" y="16200"/>
                  </a:lnTo>
                  <a:lnTo>
                    <a:pt x="1815" y="5226"/>
                  </a:lnTo>
                  <a:lnTo>
                    <a:pt x="1958" y="5226"/>
                  </a:lnTo>
                  <a:lnTo>
                    <a:pt x="1991" y="7403"/>
                  </a:lnTo>
                  <a:cubicBezTo>
                    <a:pt x="2024" y="6706"/>
                    <a:pt x="2079" y="6097"/>
                    <a:pt x="2156" y="5661"/>
                  </a:cubicBezTo>
                  <a:cubicBezTo>
                    <a:pt x="2233" y="5226"/>
                    <a:pt x="2321" y="5052"/>
                    <a:pt x="2420" y="5052"/>
                  </a:cubicBezTo>
                  <a:cubicBezTo>
                    <a:pt x="2486" y="5052"/>
                    <a:pt x="2519" y="5139"/>
                    <a:pt x="2563" y="5139"/>
                  </a:cubicBezTo>
                  <a:close/>
                  <a:moveTo>
                    <a:pt x="19235" y="5139"/>
                  </a:moveTo>
                  <a:cubicBezTo>
                    <a:pt x="19213" y="5139"/>
                    <a:pt x="19180" y="5052"/>
                    <a:pt x="19147" y="5052"/>
                  </a:cubicBezTo>
                  <a:cubicBezTo>
                    <a:pt x="19070" y="5052"/>
                    <a:pt x="18993" y="5139"/>
                    <a:pt x="18927" y="5313"/>
                  </a:cubicBezTo>
                  <a:cubicBezTo>
                    <a:pt x="18862" y="5487"/>
                    <a:pt x="18796" y="5748"/>
                    <a:pt x="18752" y="6010"/>
                  </a:cubicBezTo>
                  <a:cubicBezTo>
                    <a:pt x="18708" y="6271"/>
                    <a:pt x="18664" y="6706"/>
                    <a:pt x="18642" y="7229"/>
                  </a:cubicBezTo>
                  <a:cubicBezTo>
                    <a:pt x="18609" y="7664"/>
                    <a:pt x="18598" y="8274"/>
                    <a:pt x="18598" y="8884"/>
                  </a:cubicBezTo>
                  <a:cubicBezTo>
                    <a:pt x="18598" y="9755"/>
                    <a:pt x="18620" y="10452"/>
                    <a:pt x="18675" y="10974"/>
                  </a:cubicBezTo>
                  <a:cubicBezTo>
                    <a:pt x="18730" y="11497"/>
                    <a:pt x="18785" y="11932"/>
                    <a:pt x="18851" y="12194"/>
                  </a:cubicBezTo>
                  <a:cubicBezTo>
                    <a:pt x="18796" y="12368"/>
                    <a:pt x="18752" y="12629"/>
                    <a:pt x="18708" y="12977"/>
                  </a:cubicBezTo>
                  <a:cubicBezTo>
                    <a:pt x="18675" y="13326"/>
                    <a:pt x="18653" y="13761"/>
                    <a:pt x="18653" y="14197"/>
                  </a:cubicBezTo>
                  <a:cubicBezTo>
                    <a:pt x="18653" y="14632"/>
                    <a:pt x="18664" y="14893"/>
                    <a:pt x="18686" y="15155"/>
                  </a:cubicBezTo>
                  <a:cubicBezTo>
                    <a:pt x="18708" y="15416"/>
                    <a:pt x="18730" y="15590"/>
                    <a:pt x="18774" y="15764"/>
                  </a:cubicBezTo>
                  <a:cubicBezTo>
                    <a:pt x="18697" y="16026"/>
                    <a:pt x="18631" y="16287"/>
                    <a:pt x="18587" y="16635"/>
                  </a:cubicBezTo>
                  <a:cubicBezTo>
                    <a:pt x="18543" y="16984"/>
                    <a:pt x="18521" y="17506"/>
                    <a:pt x="18521" y="18116"/>
                  </a:cubicBezTo>
                  <a:cubicBezTo>
                    <a:pt x="18521" y="19161"/>
                    <a:pt x="18576" y="20032"/>
                    <a:pt x="18697" y="20642"/>
                  </a:cubicBezTo>
                  <a:cubicBezTo>
                    <a:pt x="18818" y="21252"/>
                    <a:pt x="18971" y="21513"/>
                    <a:pt x="19169" y="21513"/>
                  </a:cubicBezTo>
                  <a:cubicBezTo>
                    <a:pt x="19389" y="21513"/>
                    <a:pt x="19554" y="21164"/>
                    <a:pt x="19686" y="20468"/>
                  </a:cubicBezTo>
                  <a:cubicBezTo>
                    <a:pt x="19807" y="19771"/>
                    <a:pt x="19873" y="18900"/>
                    <a:pt x="19873" y="17681"/>
                  </a:cubicBezTo>
                  <a:cubicBezTo>
                    <a:pt x="19873" y="16810"/>
                    <a:pt x="19829" y="16113"/>
                    <a:pt x="19752" y="15590"/>
                  </a:cubicBezTo>
                  <a:cubicBezTo>
                    <a:pt x="19675" y="15068"/>
                    <a:pt x="19554" y="14806"/>
                    <a:pt x="19400" y="14806"/>
                  </a:cubicBezTo>
                  <a:lnTo>
                    <a:pt x="19037" y="14806"/>
                  </a:lnTo>
                  <a:cubicBezTo>
                    <a:pt x="18982" y="14806"/>
                    <a:pt x="18938" y="14719"/>
                    <a:pt x="18905" y="14545"/>
                  </a:cubicBezTo>
                  <a:cubicBezTo>
                    <a:pt x="18873" y="14371"/>
                    <a:pt x="18851" y="14110"/>
                    <a:pt x="18851" y="13761"/>
                  </a:cubicBezTo>
                  <a:cubicBezTo>
                    <a:pt x="18851" y="13500"/>
                    <a:pt x="18862" y="13239"/>
                    <a:pt x="18884" y="12977"/>
                  </a:cubicBezTo>
                  <a:cubicBezTo>
                    <a:pt x="18905" y="12716"/>
                    <a:pt x="18938" y="12542"/>
                    <a:pt x="18993" y="12455"/>
                  </a:cubicBezTo>
                  <a:cubicBezTo>
                    <a:pt x="19026" y="12455"/>
                    <a:pt x="19048" y="12542"/>
                    <a:pt x="19070" y="12542"/>
                  </a:cubicBezTo>
                  <a:cubicBezTo>
                    <a:pt x="19092" y="12542"/>
                    <a:pt x="19125" y="12542"/>
                    <a:pt x="19147" y="12542"/>
                  </a:cubicBezTo>
                  <a:cubicBezTo>
                    <a:pt x="19224" y="12542"/>
                    <a:pt x="19301" y="12455"/>
                    <a:pt x="19367" y="12281"/>
                  </a:cubicBezTo>
                  <a:cubicBezTo>
                    <a:pt x="19433" y="12106"/>
                    <a:pt x="19488" y="11845"/>
                    <a:pt x="19543" y="11584"/>
                  </a:cubicBezTo>
                  <a:cubicBezTo>
                    <a:pt x="19587" y="11235"/>
                    <a:pt x="19631" y="10887"/>
                    <a:pt x="19653" y="10365"/>
                  </a:cubicBezTo>
                  <a:cubicBezTo>
                    <a:pt x="19686" y="9929"/>
                    <a:pt x="19697" y="9319"/>
                    <a:pt x="19697" y="8710"/>
                  </a:cubicBezTo>
                  <a:cubicBezTo>
                    <a:pt x="19697" y="8187"/>
                    <a:pt x="19686" y="7665"/>
                    <a:pt x="19653" y="7229"/>
                  </a:cubicBezTo>
                  <a:cubicBezTo>
                    <a:pt x="19620" y="6794"/>
                    <a:pt x="19587" y="6358"/>
                    <a:pt x="19532" y="6097"/>
                  </a:cubicBezTo>
                  <a:lnTo>
                    <a:pt x="19785" y="6271"/>
                  </a:lnTo>
                  <a:lnTo>
                    <a:pt x="19917" y="6271"/>
                  </a:lnTo>
                  <a:lnTo>
                    <a:pt x="19917" y="5226"/>
                  </a:lnTo>
                  <a:lnTo>
                    <a:pt x="19323" y="5226"/>
                  </a:lnTo>
                  <a:cubicBezTo>
                    <a:pt x="19290" y="5226"/>
                    <a:pt x="19257" y="5139"/>
                    <a:pt x="19235" y="5139"/>
                  </a:cubicBezTo>
                  <a:close/>
                  <a:moveTo>
                    <a:pt x="18884" y="16200"/>
                  </a:moveTo>
                  <a:lnTo>
                    <a:pt x="19301" y="16200"/>
                  </a:lnTo>
                  <a:cubicBezTo>
                    <a:pt x="19345" y="16200"/>
                    <a:pt x="19400" y="16200"/>
                    <a:pt x="19433" y="16287"/>
                  </a:cubicBezTo>
                  <a:cubicBezTo>
                    <a:pt x="19466" y="16374"/>
                    <a:pt x="19510" y="16461"/>
                    <a:pt x="19543" y="16548"/>
                  </a:cubicBezTo>
                  <a:cubicBezTo>
                    <a:pt x="19576" y="16723"/>
                    <a:pt x="19598" y="16897"/>
                    <a:pt x="19609" y="17071"/>
                  </a:cubicBezTo>
                  <a:cubicBezTo>
                    <a:pt x="19631" y="17332"/>
                    <a:pt x="19631" y="17594"/>
                    <a:pt x="19631" y="17942"/>
                  </a:cubicBezTo>
                  <a:cubicBezTo>
                    <a:pt x="19631" y="18203"/>
                    <a:pt x="19620" y="18465"/>
                    <a:pt x="19609" y="18813"/>
                  </a:cubicBezTo>
                  <a:cubicBezTo>
                    <a:pt x="19587" y="19074"/>
                    <a:pt x="19565" y="19336"/>
                    <a:pt x="19521" y="19597"/>
                  </a:cubicBezTo>
                  <a:cubicBezTo>
                    <a:pt x="19477" y="19858"/>
                    <a:pt x="19433" y="20032"/>
                    <a:pt x="19367" y="20119"/>
                  </a:cubicBezTo>
                  <a:cubicBezTo>
                    <a:pt x="19301" y="20206"/>
                    <a:pt x="19235" y="20294"/>
                    <a:pt x="19147" y="20294"/>
                  </a:cubicBezTo>
                  <a:cubicBezTo>
                    <a:pt x="19004" y="20294"/>
                    <a:pt x="18895" y="20119"/>
                    <a:pt x="18818" y="19684"/>
                  </a:cubicBezTo>
                  <a:cubicBezTo>
                    <a:pt x="18741" y="19336"/>
                    <a:pt x="18697" y="18726"/>
                    <a:pt x="18697" y="17942"/>
                  </a:cubicBezTo>
                  <a:cubicBezTo>
                    <a:pt x="18697" y="17506"/>
                    <a:pt x="18708" y="17158"/>
                    <a:pt x="18741" y="16897"/>
                  </a:cubicBezTo>
                  <a:cubicBezTo>
                    <a:pt x="18796" y="16635"/>
                    <a:pt x="18829" y="16374"/>
                    <a:pt x="18884" y="16200"/>
                  </a:cubicBezTo>
                  <a:close/>
                  <a:moveTo>
                    <a:pt x="19477" y="8884"/>
                  </a:moveTo>
                  <a:cubicBezTo>
                    <a:pt x="19477" y="9755"/>
                    <a:pt x="19444" y="10365"/>
                    <a:pt x="19389" y="10800"/>
                  </a:cubicBezTo>
                  <a:cubicBezTo>
                    <a:pt x="19334" y="11236"/>
                    <a:pt x="19246" y="11410"/>
                    <a:pt x="19147" y="11410"/>
                  </a:cubicBezTo>
                  <a:cubicBezTo>
                    <a:pt x="19048" y="11410"/>
                    <a:pt x="18971" y="11236"/>
                    <a:pt x="18905" y="10800"/>
                  </a:cubicBezTo>
                  <a:cubicBezTo>
                    <a:pt x="18840" y="10365"/>
                    <a:pt x="18807" y="9668"/>
                    <a:pt x="18807" y="8797"/>
                  </a:cubicBezTo>
                  <a:cubicBezTo>
                    <a:pt x="18807" y="7926"/>
                    <a:pt x="18840" y="7316"/>
                    <a:pt x="18905" y="6881"/>
                  </a:cubicBezTo>
                  <a:cubicBezTo>
                    <a:pt x="18971" y="6445"/>
                    <a:pt x="19048" y="6271"/>
                    <a:pt x="19158" y="6271"/>
                  </a:cubicBezTo>
                  <a:cubicBezTo>
                    <a:pt x="19257" y="6271"/>
                    <a:pt x="19334" y="6532"/>
                    <a:pt x="19400" y="6968"/>
                  </a:cubicBezTo>
                  <a:cubicBezTo>
                    <a:pt x="19444" y="7403"/>
                    <a:pt x="19477" y="8013"/>
                    <a:pt x="19477" y="8884"/>
                  </a:cubicBezTo>
                  <a:close/>
                  <a:moveTo>
                    <a:pt x="14319" y="435"/>
                  </a:moveTo>
                  <a:cubicBezTo>
                    <a:pt x="14352" y="610"/>
                    <a:pt x="14363" y="871"/>
                    <a:pt x="14363" y="1219"/>
                  </a:cubicBezTo>
                  <a:cubicBezTo>
                    <a:pt x="14363" y="1568"/>
                    <a:pt x="14352" y="1829"/>
                    <a:pt x="14319" y="2003"/>
                  </a:cubicBezTo>
                  <a:cubicBezTo>
                    <a:pt x="14286" y="2177"/>
                    <a:pt x="14264" y="2264"/>
                    <a:pt x="14220" y="2264"/>
                  </a:cubicBezTo>
                  <a:cubicBezTo>
                    <a:pt x="14176" y="2264"/>
                    <a:pt x="14143" y="2177"/>
                    <a:pt x="14121" y="1916"/>
                  </a:cubicBezTo>
                  <a:cubicBezTo>
                    <a:pt x="14099" y="1742"/>
                    <a:pt x="14077" y="1481"/>
                    <a:pt x="14077" y="1132"/>
                  </a:cubicBezTo>
                  <a:cubicBezTo>
                    <a:pt x="14077" y="784"/>
                    <a:pt x="14088" y="523"/>
                    <a:pt x="14121" y="348"/>
                  </a:cubicBezTo>
                  <a:cubicBezTo>
                    <a:pt x="14143" y="174"/>
                    <a:pt x="14176" y="0"/>
                    <a:pt x="14220" y="0"/>
                  </a:cubicBezTo>
                  <a:cubicBezTo>
                    <a:pt x="14253" y="174"/>
                    <a:pt x="14286" y="261"/>
                    <a:pt x="14319" y="435"/>
                  </a:cubicBezTo>
                  <a:close/>
                  <a:moveTo>
                    <a:pt x="13527" y="14545"/>
                  </a:moveTo>
                  <a:lnTo>
                    <a:pt x="13560" y="15765"/>
                  </a:lnTo>
                  <a:cubicBezTo>
                    <a:pt x="13516" y="15852"/>
                    <a:pt x="13473" y="16026"/>
                    <a:pt x="13418" y="16113"/>
                  </a:cubicBezTo>
                  <a:cubicBezTo>
                    <a:pt x="13363" y="16200"/>
                    <a:pt x="13297" y="16287"/>
                    <a:pt x="13231" y="16287"/>
                  </a:cubicBezTo>
                  <a:cubicBezTo>
                    <a:pt x="12978" y="16287"/>
                    <a:pt x="12857" y="15416"/>
                    <a:pt x="12857" y="13587"/>
                  </a:cubicBezTo>
                  <a:lnTo>
                    <a:pt x="12857" y="6532"/>
                  </a:lnTo>
                  <a:lnTo>
                    <a:pt x="12626" y="6532"/>
                  </a:lnTo>
                  <a:lnTo>
                    <a:pt x="12626" y="5226"/>
                  </a:lnTo>
                  <a:lnTo>
                    <a:pt x="12857" y="5226"/>
                  </a:lnTo>
                  <a:lnTo>
                    <a:pt x="12857" y="1742"/>
                  </a:lnTo>
                  <a:lnTo>
                    <a:pt x="13066" y="1742"/>
                  </a:lnTo>
                  <a:lnTo>
                    <a:pt x="13066" y="5226"/>
                  </a:lnTo>
                  <a:lnTo>
                    <a:pt x="13505" y="5226"/>
                  </a:lnTo>
                  <a:lnTo>
                    <a:pt x="13505" y="6445"/>
                  </a:lnTo>
                  <a:lnTo>
                    <a:pt x="13066" y="6445"/>
                  </a:lnTo>
                  <a:lnTo>
                    <a:pt x="13066" y="13239"/>
                  </a:lnTo>
                  <a:cubicBezTo>
                    <a:pt x="13066" y="13848"/>
                    <a:pt x="13088" y="14284"/>
                    <a:pt x="13121" y="14545"/>
                  </a:cubicBezTo>
                  <a:cubicBezTo>
                    <a:pt x="13154" y="14806"/>
                    <a:pt x="13209" y="14894"/>
                    <a:pt x="13275" y="14894"/>
                  </a:cubicBezTo>
                  <a:cubicBezTo>
                    <a:pt x="13319" y="14894"/>
                    <a:pt x="13374" y="14894"/>
                    <a:pt x="13418" y="14806"/>
                  </a:cubicBezTo>
                  <a:cubicBezTo>
                    <a:pt x="13451" y="14719"/>
                    <a:pt x="13484" y="14632"/>
                    <a:pt x="13527" y="14545"/>
                  </a:cubicBezTo>
                  <a:close/>
                  <a:moveTo>
                    <a:pt x="14121" y="5226"/>
                  </a:moveTo>
                  <a:lnTo>
                    <a:pt x="14330" y="5226"/>
                  </a:lnTo>
                  <a:lnTo>
                    <a:pt x="14330" y="16200"/>
                  </a:lnTo>
                  <a:lnTo>
                    <a:pt x="14121" y="16200"/>
                  </a:lnTo>
                  <a:lnTo>
                    <a:pt x="14121" y="5226"/>
                  </a:lnTo>
                  <a:close/>
                  <a:moveTo>
                    <a:pt x="16057" y="6445"/>
                  </a:moveTo>
                  <a:cubicBezTo>
                    <a:pt x="16002" y="6010"/>
                    <a:pt x="15936" y="5661"/>
                    <a:pt x="15848" y="5400"/>
                  </a:cubicBezTo>
                  <a:cubicBezTo>
                    <a:pt x="15760" y="5139"/>
                    <a:pt x="15683" y="5052"/>
                    <a:pt x="15595" y="5052"/>
                  </a:cubicBezTo>
                  <a:cubicBezTo>
                    <a:pt x="15507" y="5052"/>
                    <a:pt x="15419" y="5139"/>
                    <a:pt x="15331" y="5400"/>
                  </a:cubicBezTo>
                  <a:cubicBezTo>
                    <a:pt x="15254" y="5661"/>
                    <a:pt x="15177" y="6010"/>
                    <a:pt x="15122" y="6532"/>
                  </a:cubicBezTo>
                  <a:cubicBezTo>
                    <a:pt x="15067" y="7055"/>
                    <a:pt x="15012" y="7664"/>
                    <a:pt x="14979" y="8361"/>
                  </a:cubicBezTo>
                  <a:cubicBezTo>
                    <a:pt x="14946" y="9058"/>
                    <a:pt x="14924" y="9929"/>
                    <a:pt x="14924" y="10800"/>
                  </a:cubicBezTo>
                  <a:cubicBezTo>
                    <a:pt x="14924" y="11671"/>
                    <a:pt x="14946" y="12542"/>
                    <a:pt x="14979" y="13239"/>
                  </a:cubicBezTo>
                  <a:cubicBezTo>
                    <a:pt x="15012" y="13935"/>
                    <a:pt x="15056" y="14545"/>
                    <a:pt x="15111" y="14981"/>
                  </a:cubicBezTo>
                  <a:cubicBezTo>
                    <a:pt x="15166" y="15416"/>
                    <a:pt x="15232" y="15852"/>
                    <a:pt x="15320" y="16026"/>
                  </a:cubicBezTo>
                  <a:cubicBezTo>
                    <a:pt x="15397" y="16287"/>
                    <a:pt x="15485" y="16374"/>
                    <a:pt x="15573" y="16374"/>
                  </a:cubicBezTo>
                  <a:cubicBezTo>
                    <a:pt x="15661" y="16374"/>
                    <a:pt x="15749" y="16287"/>
                    <a:pt x="15826" y="16026"/>
                  </a:cubicBezTo>
                  <a:cubicBezTo>
                    <a:pt x="15903" y="15765"/>
                    <a:pt x="15980" y="15416"/>
                    <a:pt x="16035" y="14894"/>
                  </a:cubicBezTo>
                  <a:cubicBezTo>
                    <a:pt x="16090" y="14371"/>
                    <a:pt x="16145" y="13761"/>
                    <a:pt x="16178" y="13064"/>
                  </a:cubicBezTo>
                  <a:cubicBezTo>
                    <a:pt x="16211" y="12368"/>
                    <a:pt x="16233" y="11497"/>
                    <a:pt x="16233" y="10626"/>
                  </a:cubicBezTo>
                  <a:cubicBezTo>
                    <a:pt x="16233" y="9755"/>
                    <a:pt x="16222" y="8884"/>
                    <a:pt x="16189" y="8274"/>
                  </a:cubicBezTo>
                  <a:cubicBezTo>
                    <a:pt x="16156" y="7664"/>
                    <a:pt x="16123" y="6968"/>
                    <a:pt x="16057" y="6445"/>
                  </a:cubicBezTo>
                  <a:close/>
                  <a:moveTo>
                    <a:pt x="15991" y="12803"/>
                  </a:moveTo>
                  <a:cubicBezTo>
                    <a:pt x="15969" y="13326"/>
                    <a:pt x="15936" y="13848"/>
                    <a:pt x="15892" y="14197"/>
                  </a:cubicBezTo>
                  <a:cubicBezTo>
                    <a:pt x="15848" y="14545"/>
                    <a:pt x="15804" y="14806"/>
                    <a:pt x="15749" y="14981"/>
                  </a:cubicBezTo>
                  <a:cubicBezTo>
                    <a:pt x="15694" y="15155"/>
                    <a:pt x="15639" y="15242"/>
                    <a:pt x="15584" y="15242"/>
                  </a:cubicBezTo>
                  <a:cubicBezTo>
                    <a:pt x="15529" y="15242"/>
                    <a:pt x="15474" y="15155"/>
                    <a:pt x="15419" y="14981"/>
                  </a:cubicBezTo>
                  <a:cubicBezTo>
                    <a:pt x="15364" y="14806"/>
                    <a:pt x="15320" y="14545"/>
                    <a:pt x="15276" y="14197"/>
                  </a:cubicBezTo>
                  <a:cubicBezTo>
                    <a:pt x="15232" y="13848"/>
                    <a:pt x="15199" y="13413"/>
                    <a:pt x="15177" y="12803"/>
                  </a:cubicBezTo>
                  <a:cubicBezTo>
                    <a:pt x="15155" y="12281"/>
                    <a:pt x="15144" y="11584"/>
                    <a:pt x="15144" y="10800"/>
                  </a:cubicBezTo>
                  <a:cubicBezTo>
                    <a:pt x="15144" y="10016"/>
                    <a:pt x="15155" y="9319"/>
                    <a:pt x="15177" y="8797"/>
                  </a:cubicBezTo>
                  <a:cubicBezTo>
                    <a:pt x="15199" y="8274"/>
                    <a:pt x="15232" y="7752"/>
                    <a:pt x="15276" y="7490"/>
                  </a:cubicBezTo>
                  <a:cubicBezTo>
                    <a:pt x="15320" y="7142"/>
                    <a:pt x="15364" y="6881"/>
                    <a:pt x="15419" y="6706"/>
                  </a:cubicBezTo>
                  <a:cubicBezTo>
                    <a:pt x="15474" y="6532"/>
                    <a:pt x="15529" y="6445"/>
                    <a:pt x="15584" y="6445"/>
                  </a:cubicBezTo>
                  <a:cubicBezTo>
                    <a:pt x="15639" y="6445"/>
                    <a:pt x="15694" y="6532"/>
                    <a:pt x="15749" y="6706"/>
                  </a:cubicBezTo>
                  <a:cubicBezTo>
                    <a:pt x="15804" y="6881"/>
                    <a:pt x="15848" y="7142"/>
                    <a:pt x="15892" y="7490"/>
                  </a:cubicBezTo>
                  <a:cubicBezTo>
                    <a:pt x="15936" y="7839"/>
                    <a:pt x="15969" y="8274"/>
                    <a:pt x="15991" y="8884"/>
                  </a:cubicBezTo>
                  <a:cubicBezTo>
                    <a:pt x="16013" y="9406"/>
                    <a:pt x="16024" y="10103"/>
                    <a:pt x="16024" y="10887"/>
                  </a:cubicBezTo>
                  <a:cubicBezTo>
                    <a:pt x="16024" y="11584"/>
                    <a:pt x="16013" y="12281"/>
                    <a:pt x="15991" y="12803"/>
                  </a:cubicBezTo>
                  <a:close/>
                  <a:moveTo>
                    <a:pt x="8930" y="6010"/>
                  </a:moveTo>
                  <a:cubicBezTo>
                    <a:pt x="9007" y="6619"/>
                    <a:pt x="9051" y="7490"/>
                    <a:pt x="9051" y="8623"/>
                  </a:cubicBezTo>
                  <a:lnTo>
                    <a:pt x="9051" y="16200"/>
                  </a:lnTo>
                  <a:lnTo>
                    <a:pt x="8842" y="16200"/>
                  </a:lnTo>
                  <a:lnTo>
                    <a:pt x="8842" y="8884"/>
                  </a:lnTo>
                  <a:cubicBezTo>
                    <a:pt x="8842" y="8187"/>
                    <a:pt x="8820" y="7577"/>
                    <a:pt x="8776" y="7055"/>
                  </a:cubicBezTo>
                  <a:cubicBezTo>
                    <a:pt x="8732" y="6619"/>
                    <a:pt x="8655" y="6358"/>
                    <a:pt x="8534" y="6358"/>
                  </a:cubicBezTo>
                  <a:cubicBezTo>
                    <a:pt x="8468" y="6358"/>
                    <a:pt x="8391" y="6532"/>
                    <a:pt x="8325" y="6794"/>
                  </a:cubicBezTo>
                  <a:cubicBezTo>
                    <a:pt x="8259" y="7055"/>
                    <a:pt x="8193" y="7490"/>
                    <a:pt x="8138" y="7926"/>
                  </a:cubicBezTo>
                  <a:lnTo>
                    <a:pt x="8138" y="16200"/>
                  </a:lnTo>
                  <a:lnTo>
                    <a:pt x="7930" y="16200"/>
                  </a:lnTo>
                  <a:lnTo>
                    <a:pt x="7930" y="5226"/>
                  </a:lnTo>
                  <a:lnTo>
                    <a:pt x="8084" y="5226"/>
                  </a:lnTo>
                  <a:lnTo>
                    <a:pt x="8116" y="6706"/>
                  </a:lnTo>
                  <a:cubicBezTo>
                    <a:pt x="8182" y="6184"/>
                    <a:pt x="8259" y="5748"/>
                    <a:pt x="8336" y="5487"/>
                  </a:cubicBezTo>
                  <a:cubicBezTo>
                    <a:pt x="8413" y="5226"/>
                    <a:pt x="8501" y="5052"/>
                    <a:pt x="8600" y="5052"/>
                  </a:cubicBezTo>
                  <a:cubicBezTo>
                    <a:pt x="8732" y="5052"/>
                    <a:pt x="8853" y="5400"/>
                    <a:pt x="8930" y="6010"/>
                  </a:cubicBezTo>
                  <a:close/>
                  <a:moveTo>
                    <a:pt x="11922" y="5923"/>
                  </a:moveTo>
                  <a:cubicBezTo>
                    <a:pt x="11878" y="5574"/>
                    <a:pt x="11823" y="5400"/>
                    <a:pt x="11768" y="5226"/>
                  </a:cubicBezTo>
                  <a:cubicBezTo>
                    <a:pt x="11713" y="5052"/>
                    <a:pt x="11647" y="5052"/>
                    <a:pt x="11570" y="5052"/>
                  </a:cubicBezTo>
                  <a:cubicBezTo>
                    <a:pt x="11471" y="5052"/>
                    <a:pt x="11394" y="5139"/>
                    <a:pt x="11306" y="5313"/>
                  </a:cubicBezTo>
                  <a:cubicBezTo>
                    <a:pt x="11229" y="5487"/>
                    <a:pt x="11141" y="5748"/>
                    <a:pt x="11053" y="6184"/>
                  </a:cubicBezTo>
                  <a:lnTo>
                    <a:pt x="11130" y="7316"/>
                  </a:lnTo>
                  <a:cubicBezTo>
                    <a:pt x="11218" y="6968"/>
                    <a:pt x="11295" y="6706"/>
                    <a:pt x="11361" y="6532"/>
                  </a:cubicBezTo>
                  <a:cubicBezTo>
                    <a:pt x="11427" y="6358"/>
                    <a:pt x="11493" y="6358"/>
                    <a:pt x="11548" y="6358"/>
                  </a:cubicBezTo>
                  <a:cubicBezTo>
                    <a:pt x="11636" y="6358"/>
                    <a:pt x="11713" y="6532"/>
                    <a:pt x="11768" y="6881"/>
                  </a:cubicBezTo>
                  <a:cubicBezTo>
                    <a:pt x="11823" y="7229"/>
                    <a:pt x="11856" y="7926"/>
                    <a:pt x="11856" y="8797"/>
                  </a:cubicBezTo>
                  <a:lnTo>
                    <a:pt x="11856" y="9581"/>
                  </a:lnTo>
                  <a:lnTo>
                    <a:pt x="11581" y="9581"/>
                  </a:lnTo>
                  <a:cubicBezTo>
                    <a:pt x="11493" y="9581"/>
                    <a:pt x="11405" y="9668"/>
                    <a:pt x="11328" y="9842"/>
                  </a:cubicBezTo>
                  <a:cubicBezTo>
                    <a:pt x="11251" y="10016"/>
                    <a:pt x="11185" y="10190"/>
                    <a:pt x="11130" y="10539"/>
                  </a:cubicBezTo>
                  <a:cubicBezTo>
                    <a:pt x="11075" y="10800"/>
                    <a:pt x="11031" y="11235"/>
                    <a:pt x="11009" y="11671"/>
                  </a:cubicBezTo>
                  <a:cubicBezTo>
                    <a:pt x="10987" y="12106"/>
                    <a:pt x="10965" y="12629"/>
                    <a:pt x="10965" y="13152"/>
                  </a:cubicBezTo>
                  <a:cubicBezTo>
                    <a:pt x="10965" y="13674"/>
                    <a:pt x="10976" y="14110"/>
                    <a:pt x="10998" y="14458"/>
                  </a:cubicBezTo>
                  <a:cubicBezTo>
                    <a:pt x="11020" y="14806"/>
                    <a:pt x="11053" y="15155"/>
                    <a:pt x="11097" y="15503"/>
                  </a:cubicBezTo>
                  <a:cubicBezTo>
                    <a:pt x="11141" y="15764"/>
                    <a:pt x="11185" y="16026"/>
                    <a:pt x="11240" y="16113"/>
                  </a:cubicBezTo>
                  <a:cubicBezTo>
                    <a:pt x="11295" y="16287"/>
                    <a:pt x="11361" y="16374"/>
                    <a:pt x="11427" y="16374"/>
                  </a:cubicBezTo>
                  <a:cubicBezTo>
                    <a:pt x="11515" y="16374"/>
                    <a:pt x="11603" y="16287"/>
                    <a:pt x="11680" y="16026"/>
                  </a:cubicBezTo>
                  <a:cubicBezTo>
                    <a:pt x="11757" y="15765"/>
                    <a:pt x="11823" y="15416"/>
                    <a:pt x="11878" y="14806"/>
                  </a:cubicBezTo>
                  <a:lnTo>
                    <a:pt x="11889" y="14806"/>
                  </a:lnTo>
                  <a:lnTo>
                    <a:pt x="11922" y="16113"/>
                  </a:lnTo>
                  <a:lnTo>
                    <a:pt x="12087" y="16113"/>
                  </a:lnTo>
                  <a:lnTo>
                    <a:pt x="12087" y="8971"/>
                  </a:lnTo>
                  <a:cubicBezTo>
                    <a:pt x="12087" y="8187"/>
                    <a:pt x="12076" y="7577"/>
                    <a:pt x="12054" y="7055"/>
                  </a:cubicBezTo>
                  <a:cubicBezTo>
                    <a:pt x="11999" y="6706"/>
                    <a:pt x="11966" y="6271"/>
                    <a:pt x="11922" y="5923"/>
                  </a:cubicBezTo>
                  <a:close/>
                  <a:moveTo>
                    <a:pt x="11856" y="13500"/>
                  </a:moveTo>
                  <a:cubicBezTo>
                    <a:pt x="11801" y="14110"/>
                    <a:pt x="11746" y="14545"/>
                    <a:pt x="11669" y="14806"/>
                  </a:cubicBezTo>
                  <a:cubicBezTo>
                    <a:pt x="11603" y="15068"/>
                    <a:pt x="11526" y="15155"/>
                    <a:pt x="11460" y="15155"/>
                  </a:cubicBezTo>
                  <a:cubicBezTo>
                    <a:pt x="11383" y="15155"/>
                    <a:pt x="11317" y="14981"/>
                    <a:pt x="11251" y="14719"/>
                  </a:cubicBezTo>
                  <a:cubicBezTo>
                    <a:pt x="11196" y="14458"/>
                    <a:pt x="11163" y="13935"/>
                    <a:pt x="11163" y="13152"/>
                  </a:cubicBezTo>
                  <a:cubicBezTo>
                    <a:pt x="11163" y="12542"/>
                    <a:pt x="11196" y="12019"/>
                    <a:pt x="11262" y="11584"/>
                  </a:cubicBezTo>
                  <a:cubicBezTo>
                    <a:pt x="11328" y="11148"/>
                    <a:pt x="11449" y="10974"/>
                    <a:pt x="11614" y="10887"/>
                  </a:cubicBezTo>
                  <a:lnTo>
                    <a:pt x="11845" y="10887"/>
                  </a:lnTo>
                  <a:lnTo>
                    <a:pt x="11845" y="13500"/>
                  </a:lnTo>
                  <a:close/>
                  <a:moveTo>
                    <a:pt x="10503" y="14545"/>
                  </a:moveTo>
                  <a:lnTo>
                    <a:pt x="10536" y="15765"/>
                  </a:lnTo>
                  <a:cubicBezTo>
                    <a:pt x="10492" y="15852"/>
                    <a:pt x="10448" y="16026"/>
                    <a:pt x="10393" y="16113"/>
                  </a:cubicBezTo>
                  <a:cubicBezTo>
                    <a:pt x="10338" y="16200"/>
                    <a:pt x="10272" y="16287"/>
                    <a:pt x="10206" y="16287"/>
                  </a:cubicBezTo>
                  <a:cubicBezTo>
                    <a:pt x="9953" y="16287"/>
                    <a:pt x="9832" y="15416"/>
                    <a:pt x="9832" y="13587"/>
                  </a:cubicBezTo>
                  <a:lnTo>
                    <a:pt x="9832" y="6532"/>
                  </a:lnTo>
                  <a:lnTo>
                    <a:pt x="9601" y="6532"/>
                  </a:lnTo>
                  <a:lnTo>
                    <a:pt x="9601" y="5226"/>
                  </a:lnTo>
                  <a:lnTo>
                    <a:pt x="9832" y="5226"/>
                  </a:lnTo>
                  <a:lnTo>
                    <a:pt x="9832" y="1742"/>
                  </a:lnTo>
                  <a:lnTo>
                    <a:pt x="10041" y="1742"/>
                  </a:lnTo>
                  <a:lnTo>
                    <a:pt x="10041" y="5226"/>
                  </a:lnTo>
                  <a:lnTo>
                    <a:pt x="10481" y="5226"/>
                  </a:lnTo>
                  <a:lnTo>
                    <a:pt x="10481" y="6445"/>
                  </a:lnTo>
                  <a:lnTo>
                    <a:pt x="10041" y="6445"/>
                  </a:lnTo>
                  <a:lnTo>
                    <a:pt x="10041" y="13239"/>
                  </a:lnTo>
                  <a:cubicBezTo>
                    <a:pt x="10041" y="13848"/>
                    <a:pt x="10063" y="14284"/>
                    <a:pt x="10096" y="14545"/>
                  </a:cubicBezTo>
                  <a:cubicBezTo>
                    <a:pt x="10129" y="14806"/>
                    <a:pt x="10184" y="14894"/>
                    <a:pt x="10250" y="14894"/>
                  </a:cubicBezTo>
                  <a:cubicBezTo>
                    <a:pt x="10294" y="14894"/>
                    <a:pt x="10349" y="14894"/>
                    <a:pt x="10393" y="14806"/>
                  </a:cubicBezTo>
                  <a:cubicBezTo>
                    <a:pt x="10426" y="14719"/>
                    <a:pt x="10459" y="14632"/>
                    <a:pt x="10503" y="14545"/>
                  </a:cubicBezTo>
                  <a:close/>
                  <a:moveTo>
                    <a:pt x="17839" y="6010"/>
                  </a:moveTo>
                  <a:cubicBezTo>
                    <a:pt x="17916" y="6619"/>
                    <a:pt x="17960" y="7490"/>
                    <a:pt x="17960" y="8623"/>
                  </a:cubicBezTo>
                  <a:lnTo>
                    <a:pt x="17960" y="16200"/>
                  </a:lnTo>
                  <a:lnTo>
                    <a:pt x="17751" y="16200"/>
                  </a:lnTo>
                  <a:lnTo>
                    <a:pt x="17751" y="8884"/>
                  </a:lnTo>
                  <a:cubicBezTo>
                    <a:pt x="17751" y="8187"/>
                    <a:pt x="17729" y="7577"/>
                    <a:pt x="17685" y="7055"/>
                  </a:cubicBezTo>
                  <a:cubicBezTo>
                    <a:pt x="17641" y="6619"/>
                    <a:pt x="17564" y="6358"/>
                    <a:pt x="17443" y="6358"/>
                  </a:cubicBezTo>
                  <a:cubicBezTo>
                    <a:pt x="17377" y="6358"/>
                    <a:pt x="17300" y="6532"/>
                    <a:pt x="17234" y="6794"/>
                  </a:cubicBezTo>
                  <a:cubicBezTo>
                    <a:pt x="17168" y="7055"/>
                    <a:pt x="17102" y="7490"/>
                    <a:pt x="17047" y="7926"/>
                  </a:cubicBezTo>
                  <a:lnTo>
                    <a:pt x="17047" y="16200"/>
                  </a:lnTo>
                  <a:lnTo>
                    <a:pt x="16838" y="16200"/>
                  </a:lnTo>
                  <a:lnTo>
                    <a:pt x="16838" y="5226"/>
                  </a:lnTo>
                  <a:lnTo>
                    <a:pt x="16992" y="5226"/>
                  </a:lnTo>
                  <a:lnTo>
                    <a:pt x="17025" y="6706"/>
                  </a:lnTo>
                  <a:cubicBezTo>
                    <a:pt x="17091" y="6184"/>
                    <a:pt x="17168" y="5748"/>
                    <a:pt x="17245" y="5487"/>
                  </a:cubicBezTo>
                  <a:cubicBezTo>
                    <a:pt x="17322" y="5226"/>
                    <a:pt x="17410" y="5052"/>
                    <a:pt x="17509" y="5052"/>
                  </a:cubicBezTo>
                  <a:cubicBezTo>
                    <a:pt x="17652" y="5052"/>
                    <a:pt x="17762" y="5400"/>
                    <a:pt x="17839" y="6010"/>
                  </a:cubicBezTo>
                  <a:close/>
                </a:path>
              </a:pathLst>
            </a:custGeom>
            <a:solidFill>
              <a:srgbClr val="022032"/>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sp>
          <p:nvSpPr>
            <p:cNvPr id="19" name="Shape">
              <a:extLst>
                <a:ext uri="{FF2B5EF4-FFF2-40B4-BE49-F238E27FC236}">
                  <a16:creationId xmlns:a16="http://schemas.microsoft.com/office/drawing/2014/main" id="{F7DA369F-8273-A13B-7B94-B212C391EF3A}"/>
                </a:ext>
              </a:extLst>
            </p:cNvPr>
            <p:cNvSpPr/>
            <p:nvPr userDrawn="1"/>
          </p:nvSpPr>
          <p:spPr>
            <a:xfrm>
              <a:off x="1714499" y="5257800"/>
              <a:ext cx="4141472" cy="168911"/>
            </a:xfrm>
            <a:custGeom>
              <a:avLst/>
              <a:gdLst/>
              <a:ahLst/>
              <a:cxnLst>
                <a:cxn ang="0">
                  <a:pos x="wd2" y="hd2"/>
                </a:cxn>
                <a:cxn ang="5400000">
                  <a:pos x="wd2" y="hd2"/>
                </a:cxn>
                <a:cxn ang="10800000">
                  <a:pos x="wd2" y="hd2"/>
                </a:cxn>
                <a:cxn ang="16200000">
                  <a:pos x="wd2" y="hd2"/>
                </a:cxn>
              </a:cxnLst>
              <a:rect l="0" t="0" r="r" b="b"/>
              <a:pathLst>
                <a:path w="21600" h="21600" extrusionOk="0">
                  <a:moveTo>
                    <a:pt x="4259" y="17540"/>
                  </a:moveTo>
                  <a:cubicBezTo>
                    <a:pt x="4279" y="18027"/>
                    <a:pt x="4286" y="18514"/>
                    <a:pt x="4286" y="19164"/>
                  </a:cubicBezTo>
                  <a:cubicBezTo>
                    <a:pt x="4286" y="19814"/>
                    <a:pt x="4279" y="20463"/>
                    <a:pt x="4259" y="20950"/>
                  </a:cubicBezTo>
                  <a:cubicBezTo>
                    <a:pt x="4239" y="21438"/>
                    <a:pt x="4219" y="21600"/>
                    <a:pt x="4193" y="21600"/>
                  </a:cubicBezTo>
                  <a:cubicBezTo>
                    <a:pt x="4166" y="21600"/>
                    <a:pt x="4146" y="21438"/>
                    <a:pt x="4127" y="20950"/>
                  </a:cubicBezTo>
                  <a:cubicBezTo>
                    <a:pt x="4107" y="20463"/>
                    <a:pt x="4100" y="19976"/>
                    <a:pt x="4100" y="19164"/>
                  </a:cubicBezTo>
                  <a:cubicBezTo>
                    <a:pt x="4100" y="18514"/>
                    <a:pt x="4107" y="17865"/>
                    <a:pt x="4127" y="17540"/>
                  </a:cubicBezTo>
                  <a:cubicBezTo>
                    <a:pt x="4146" y="17053"/>
                    <a:pt x="4166" y="16890"/>
                    <a:pt x="4193" y="16890"/>
                  </a:cubicBezTo>
                  <a:cubicBezTo>
                    <a:pt x="4219" y="16890"/>
                    <a:pt x="4246" y="17053"/>
                    <a:pt x="4259" y="17540"/>
                  </a:cubicBezTo>
                  <a:close/>
                  <a:moveTo>
                    <a:pt x="3670" y="13642"/>
                  </a:moveTo>
                  <a:lnTo>
                    <a:pt x="3623" y="18839"/>
                  </a:lnTo>
                  <a:lnTo>
                    <a:pt x="3617" y="18839"/>
                  </a:lnTo>
                  <a:lnTo>
                    <a:pt x="3564" y="13642"/>
                  </a:lnTo>
                  <a:lnTo>
                    <a:pt x="3411" y="650"/>
                  </a:lnTo>
                  <a:lnTo>
                    <a:pt x="3279" y="650"/>
                  </a:lnTo>
                  <a:lnTo>
                    <a:pt x="3126" y="13642"/>
                  </a:lnTo>
                  <a:lnTo>
                    <a:pt x="3073" y="18839"/>
                  </a:lnTo>
                  <a:lnTo>
                    <a:pt x="3067" y="18839"/>
                  </a:lnTo>
                  <a:lnTo>
                    <a:pt x="3027" y="13642"/>
                  </a:lnTo>
                  <a:lnTo>
                    <a:pt x="2881" y="650"/>
                  </a:lnTo>
                  <a:lnTo>
                    <a:pt x="2749" y="650"/>
                  </a:lnTo>
                  <a:lnTo>
                    <a:pt x="3001" y="21113"/>
                  </a:lnTo>
                  <a:lnTo>
                    <a:pt x="3133" y="21113"/>
                  </a:lnTo>
                  <a:lnTo>
                    <a:pt x="3285" y="8120"/>
                  </a:lnTo>
                  <a:lnTo>
                    <a:pt x="3338" y="2761"/>
                  </a:lnTo>
                  <a:lnTo>
                    <a:pt x="3391" y="8120"/>
                  </a:lnTo>
                  <a:lnTo>
                    <a:pt x="3544" y="21113"/>
                  </a:lnTo>
                  <a:lnTo>
                    <a:pt x="3689" y="21113"/>
                  </a:lnTo>
                  <a:lnTo>
                    <a:pt x="3934" y="650"/>
                  </a:lnTo>
                  <a:lnTo>
                    <a:pt x="3809" y="650"/>
                  </a:lnTo>
                  <a:lnTo>
                    <a:pt x="3670" y="13642"/>
                  </a:lnTo>
                  <a:close/>
                  <a:moveTo>
                    <a:pt x="2292" y="13642"/>
                  </a:moveTo>
                  <a:lnTo>
                    <a:pt x="2245" y="18839"/>
                  </a:lnTo>
                  <a:lnTo>
                    <a:pt x="2239" y="18839"/>
                  </a:lnTo>
                  <a:lnTo>
                    <a:pt x="2192" y="13642"/>
                  </a:lnTo>
                  <a:lnTo>
                    <a:pt x="2040" y="650"/>
                  </a:lnTo>
                  <a:lnTo>
                    <a:pt x="1908" y="650"/>
                  </a:lnTo>
                  <a:lnTo>
                    <a:pt x="1755" y="13642"/>
                  </a:lnTo>
                  <a:lnTo>
                    <a:pt x="1702" y="18839"/>
                  </a:lnTo>
                  <a:lnTo>
                    <a:pt x="1696" y="18839"/>
                  </a:lnTo>
                  <a:lnTo>
                    <a:pt x="1656" y="13642"/>
                  </a:lnTo>
                  <a:lnTo>
                    <a:pt x="1510" y="650"/>
                  </a:lnTo>
                  <a:lnTo>
                    <a:pt x="1378" y="650"/>
                  </a:lnTo>
                  <a:lnTo>
                    <a:pt x="1629" y="21113"/>
                  </a:lnTo>
                  <a:lnTo>
                    <a:pt x="1762" y="21113"/>
                  </a:lnTo>
                  <a:lnTo>
                    <a:pt x="1914" y="8120"/>
                  </a:lnTo>
                  <a:lnTo>
                    <a:pt x="1967" y="2761"/>
                  </a:lnTo>
                  <a:lnTo>
                    <a:pt x="2020" y="8120"/>
                  </a:lnTo>
                  <a:lnTo>
                    <a:pt x="2173" y="21113"/>
                  </a:lnTo>
                  <a:lnTo>
                    <a:pt x="2318" y="21113"/>
                  </a:lnTo>
                  <a:lnTo>
                    <a:pt x="2563" y="650"/>
                  </a:lnTo>
                  <a:lnTo>
                    <a:pt x="2438" y="650"/>
                  </a:lnTo>
                  <a:lnTo>
                    <a:pt x="2292" y="13642"/>
                  </a:lnTo>
                  <a:close/>
                  <a:moveTo>
                    <a:pt x="921" y="13642"/>
                  </a:moveTo>
                  <a:lnTo>
                    <a:pt x="874" y="18839"/>
                  </a:lnTo>
                  <a:lnTo>
                    <a:pt x="868" y="18839"/>
                  </a:lnTo>
                  <a:lnTo>
                    <a:pt x="815" y="13642"/>
                  </a:lnTo>
                  <a:lnTo>
                    <a:pt x="662" y="650"/>
                  </a:lnTo>
                  <a:lnTo>
                    <a:pt x="530" y="650"/>
                  </a:lnTo>
                  <a:lnTo>
                    <a:pt x="378" y="13642"/>
                  </a:lnTo>
                  <a:lnTo>
                    <a:pt x="325" y="18839"/>
                  </a:lnTo>
                  <a:lnTo>
                    <a:pt x="318" y="18839"/>
                  </a:lnTo>
                  <a:lnTo>
                    <a:pt x="278" y="13642"/>
                  </a:lnTo>
                  <a:lnTo>
                    <a:pt x="132" y="650"/>
                  </a:lnTo>
                  <a:lnTo>
                    <a:pt x="0" y="650"/>
                  </a:lnTo>
                  <a:lnTo>
                    <a:pt x="252" y="21113"/>
                  </a:lnTo>
                  <a:lnTo>
                    <a:pt x="384" y="21113"/>
                  </a:lnTo>
                  <a:lnTo>
                    <a:pt x="537" y="8120"/>
                  </a:lnTo>
                  <a:lnTo>
                    <a:pt x="590" y="2761"/>
                  </a:lnTo>
                  <a:lnTo>
                    <a:pt x="643" y="8120"/>
                  </a:lnTo>
                  <a:lnTo>
                    <a:pt x="795" y="21113"/>
                  </a:lnTo>
                  <a:lnTo>
                    <a:pt x="941" y="21113"/>
                  </a:lnTo>
                  <a:lnTo>
                    <a:pt x="1186" y="650"/>
                  </a:lnTo>
                  <a:lnTo>
                    <a:pt x="1060" y="650"/>
                  </a:lnTo>
                  <a:lnTo>
                    <a:pt x="921" y="13642"/>
                  </a:lnTo>
                  <a:close/>
                  <a:moveTo>
                    <a:pt x="18911" y="19001"/>
                  </a:moveTo>
                  <a:cubicBezTo>
                    <a:pt x="18884" y="19164"/>
                    <a:pt x="18845" y="19326"/>
                    <a:pt x="18811" y="19326"/>
                  </a:cubicBezTo>
                  <a:cubicBezTo>
                    <a:pt x="18772" y="19326"/>
                    <a:pt x="18739" y="19164"/>
                    <a:pt x="18699" y="18839"/>
                  </a:cubicBezTo>
                  <a:cubicBezTo>
                    <a:pt x="18659" y="18514"/>
                    <a:pt x="18633" y="18027"/>
                    <a:pt x="18599" y="17377"/>
                  </a:cubicBezTo>
                  <a:cubicBezTo>
                    <a:pt x="18566" y="16728"/>
                    <a:pt x="18546" y="15916"/>
                    <a:pt x="18533" y="14779"/>
                  </a:cubicBezTo>
                  <a:cubicBezTo>
                    <a:pt x="18513" y="13642"/>
                    <a:pt x="18507" y="12343"/>
                    <a:pt x="18507" y="10719"/>
                  </a:cubicBezTo>
                  <a:cubicBezTo>
                    <a:pt x="18507" y="8120"/>
                    <a:pt x="18533" y="6171"/>
                    <a:pt x="18593" y="4710"/>
                  </a:cubicBezTo>
                  <a:cubicBezTo>
                    <a:pt x="18652" y="3248"/>
                    <a:pt x="18725" y="2599"/>
                    <a:pt x="18818" y="2599"/>
                  </a:cubicBezTo>
                  <a:cubicBezTo>
                    <a:pt x="18851" y="2599"/>
                    <a:pt x="18878" y="2599"/>
                    <a:pt x="18911" y="2761"/>
                  </a:cubicBezTo>
                  <a:cubicBezTo>
                    <a:pt x="18937" y="2923"/>
                    <a:pt x="18970" y="3248"/>
                    <a:pt x="19003" y="3573"/>
                  </a:cubicBezTo>
                  <a:lnTo>
                    <a:pt x="19030" y="1137"/>
                  </a:lnTo>
                  <a:cubicBezTo>
                    <a:pt x="18990" y="650"/>
                    <a:pt x="18951" y="325"/>
                    <a:pt x="18911" y="162"/>
                  </a:cubicBezTo>
                  <a:cubicBezTo>
                    <a:pt x="18878" y="0"/>
                    <a:pt x="18838" y="0"/>
                    <a:pt x="18805" y="0"/>
                  </a:cubicBezTo>
                  <a:cubicBezTo>
                    <a:pt x="18745" y="0"/>
                    <a:pt x="18686" y="162"/>
                    <a:pt x="18633" y="650"/>
                  </a:cubicBezTo>
                  <a:cubicBezTo>
                    <a:pt x="18580" y="1137"/>
                    <a:pt x="18540" y="1786"/>
                    <a:pt x="18500" y="2761"/>
                  </a:cubicBezTo>
                  <a:cubicBezTo>
                    <a:pt x="18460" y="3735"/>
                    <a:pt x="18434" y="4872"/>
                    <a:pt x="18414" y="6171"/>
                  </a:cubicBezTo>
                  <a:cubicBezTo>
                    <a:pt x="18394" y="7471"/>
                    <a:pt x="18381" y="8932"/>
                    <a:pt x="18381" y="10556"/>
                  </a:cubicBezTo>
                  <a:cubicBezTo>
                    <a:pt x="18381" y="12343"/>
                    <a:pt x="18394" y="13805"/>
                    <a:pt x="18414" y="15266"/>
                  </a:cubicBezTo>
                  <a:cubicBezTo>
                    <a:pt x="18434" y="16565"/>
                    <a:pt x="18467" y="17702"/>
                    <a:pt x="18507" y="18514"/>
                  </a:cubicBezTo>
                  <a:cubicBezTo>
                    <a:pt x="18546" y="19326"/>
                    <a:pt x="18593" y="20138"/>
                    <a:pt x="18639" y="20463"/>
                  </a:cubicBezTo>
                  <a:cubicBezTo>
                    <a:pt x="18692" y="20950"/>
                    <a:pt x="18745" y="21113"/>
                    <a:pt x="18805" y="21113"/>
                  </a:cubicBezTo>
                  <a:cubicBezTo>
                    <a:pt x="18891" y="21113"/>
                    <a:pt x="18964" y="20788"/>
                    <a:pt x="19030" y="19976"/>
                  </a:cubicBezTo>
                  <a:lnTo>
                    <a:pt x="19003" y="17702"/>
                  </a:lnTo>
                  <a:cubicBezTo>
                    <a:pt x="18964" y="18514"/>
                    <a:pt x="18937" y="18677"/>
                    <a:pt x="18911" y="19001"/>
                  </a:cubicBezTo>
                  <a:close/>
                  <a:moveTo>
                    <a:pt x="21534" y="2111"/>
                  </a:moveTo>
                  <a:cubicBezTo>
                    <a:pt x="21487" y="974"/>
                    <a:pt x="21428" y="325"/>
                    <a:pt x="21342" y="325"/>
                  </a:cubicBezTo>
                  <a:cubicBezTo>
                    <a:pt x="21282" y="325"/>
                    <a:pt x="21229" y="650"/>
                    <a:pt x="21176" y="1137"/>
                  </a:cubicBezTo>
                  <a:cubicBezTo>
                    <a:pt x="21123" y="1786"/>
                    <a:pt x="21083" y="2598"/>
                    <a:pt x="21037" y="3573"/>
                  </a:cubicBezTo>
                  <a:cubicBezTo>
                    <a:pt x="21017" y="2598"/>
                    <a:pt x="20991" y="1624"/>
                    <a:pt x="20951" y="1137"/>
                  </a:cubicBezTo>
                  <a:cubicBezTo>
                    <a:pt x="20911" y="487"/>
                    <a:pt x="20865" y="162"/>
                    <a:pt x="20805" y="162"/>
                  </a:cubicBezTo>
                  <a:cubicBezTo>
                    <a:pt x="20739" y="162"/>
                    <a:pt x="20686" y="487"/>
                    <a:pt x="20646" y="974"/>
                  </a:cubicBezTo>
                  <a:cubicBezTo>
                    <a:pt x="20606" y="1462"/>
                    <a:pt x="20560" y="2274"/>
                    <a:pt x="20520" y="3248"/>
                  </a:cubicBezTo>
                  <a:lnTo>
                    <a:pt x="20500" y="487"/>
                  </a:lnTo>
                  <a:lnTo>
                    <a:pt x="20408" y="487"/>
                  </a:lnTo>
                  <a:lnTo>
                    <a:pt x="20408" y="20950"/>
                  </a:lnTo>
                  <a:lnTo>
                    <a:pt x="20534" y="20950"/>
                  </a:lnTo>
                  <a:lnTo>
                    <a:pt x="20534" y="5684"/>
                  </a:lnTo>
                  <a:cubicBezTo>
                    <a:pt x="20567" y="4710"/>
                    <a:pt x="20606" y="4060"/>
                    <a:pt x="20646" y="3573"/>
                  </a:cubicBezTo>
                  <a:cubicBezTo>
                    <a:pt x="20686" y="3086"/>
                    <a:pt x="20726" y="2761"/>
                    <a:pt x="20765" y="2761"/>
                  </a:cubicBezTo>
                  <a:cubicBezTo>
                    <a:pt x="20832" y="2761"/>
                    <a:pt x="20878" y="3248"/>
                    <a:pt x="20905" y="4060"/>
                  </a:cubicBezTo>
                  <a:cubicBezTo>
                    <a:pt x="20931" y="4872"/>
                    <a:pt x="20944" y="6009"/>
                    <a:pt x="20944" y="7633"/>
                  </a:cubicBezTo>
                  <a:lnTo>
                    <a:pt x="20944" y="21113"/>
                  </a:lnTo>
                  <a:lnTo>
                    <a:pt x="21070" y="21113"/>
                  </a:lnTo>
                  <a:lnTo>
                    <a:pt x="21070" y="6983"/>
                  </a:lnTo>
                  <a:cubicBezTo>
                    <a:pt x="21070" y="6821"/>
                    <a:pt x="21070" y="6496"/>
                    <a:pt x="21070" y="6334"/>
                  </a:cubicBezTo>
                  <a:cubicBezTo>
                    <a:pt x="21070" y="6171"/>
                    <a:pt x="21070" y="5847"/>
                    <a:pt x="21070" y="5684"/>
                  </a:cubicBezTo>
                  <a:cubicBezTo>
                    <a:pt x="21103" y="4710"/>
                    <a:pt x="21136" y="4060"/>
                    <a:pt x="21176" y="3573"/>
                  </a:cubicBezTo>
                  <a:cubicBezTo>
                    <a:pt x="21216" y="3086"/>
                    <a:pt x="21256" y="2761"/>
                    <a:pt x="21295" y="2761"/>
                  </a:cubicBezTo>
                  <a:cubicBezTo>
                    <a:pt x="21362" y="2761"/>
                    <a:pt x="21408" y="3248"/>
                    <a:pt x="21434" y="4060"/>
                  </a:cubicBezTo>
                  <a:cubicBezTo>
                    <a:pt x="21461" y="4872"/>
                    <a:pt x="21474" y="6009"/>
                    <a:pt x="21474" y="7633"/>
                  </a:cubicBezTo>
                  <a:lnTo>
                    <a:pt x="21474" y="21113"/>
                  </a:lnTo>
                  <a:lnTo>
                    <a:pt x="21600" y="21113"/>
                  </a:lnTo>
                  <a:lnTo>
                    <a:pt x="21600" y="6983"/>
                  </a:lnTo>
                  <a:cubicBezTo>
                    <a:pt x="21600" y="4872"/>
                    <a:pt x="21580" y="3248"/>
                    <a:pt x="21534" y="2111"/>
                  </a:cubicBezTo>
                  <a:close/>
                  <a:moveTo>
                    <a:pt x="17997" y="16890"/>
                  </a:moveTo>
                  <a:cubicBezTo>
                    <a:pt x="17970" y="16890"/>
                    <a:pt x="17950" y="17053"/>
                    <a:pt x="17930" y="17540"/>
                  </a:cubicBezTo>
                  <a:cubicBezTo>
                    <a:pt x="17911" y="18027"/>
                    <a:pt x="17904" y="18514"/>
                    <a:pt x="17904" y="19164"/>
                  </a:cubicBezTo>
                  <a:cubicBezTo>
                    <a:pt x="17904" y="19814"/>
                    <a:pt x="17911" y="20463"/>
                    <a:pt x="17930" y="20950"/>
                  </a:cubicBezTo>
                  <a:cubicBezTo>
                    <a:pt x="17950" y="21438"/>
                    <a:pt x="17970" y="21600"/>
                    <a:pt x="17997" y="21600"/>
                  </a:cubicBezTo>
                  <a:cubicBezTo>
                    <a:pt x="18023" y="21600"/>
                    <a:pt x="18043" y="21438"/>
                    <a:pt x="18063" y="20950"/>
                  </a:cubicBezTo>
                  <a:cubicBezTo>
                    <a:pt x="18083" y="20463"/>
                    <a:pt x="18089" y="19976"/>
                    <a:pt x="18089" y="19164"/>
                  </a:cubicBezTo>
                  <a:cubicBezTo>
                    <a:pt x="18089" y="18514"/>
                    <a:pt x="18083" y="17865"/>
                    <a:pt x="18063" y="17540"/>
                  </a:cubicBezTo>
                  <a:cubicBezTo>
                    <a:pt x="18043" y="17053"/>
                    <a:pt x="18023" y="16890"/>
                    <a:pt x="17997" y="16890"/>
                  </a:cubicBezTo>
                  <a:close/>
                  <a:moveTo>
                    <a:pt x="20017" y="6171"/>
                  </a:moveTo>
                  <a:cubicBezTo>
                    <a:pt x="20037" y="7471"/>
                    <a:pt x="20043" y="8932"/>
                    <a:pt x="20043" y="10556"/>
                  </a:cubicBezTo>
                  <a:cubicBezTo>
                    <a:pt x="20043" y="12343"/>
                    <a:pt x="20030" y="13805"/>
                    <a:pt x="20010" y="15104"/>
                  </a:cubicBezTo>
                  <a:cubicBezTo>
                    <a:pt x="19990" y="16403"/>
                    <a:pt x="19964" y="17540"/>
                    <a:pt x="19924" y="18514"/>
                  </a:cubicBezTo>
                  <a:cubicBezTo>
                    <a:pt x="19891" y="19489"/>
                    <a:pt x="19845" y="20138"/>
                    <a:pt x="19798" y="20626"/>
                  </a:cubicBezTo>
                  <a:cubicBezTo>
                    <a:pt x="19752" y="21113"/>
                    <a:pt x="19699" y="21275"/>
                    <a:pt x="19646" y="21275"/>
                  </a:cubicBezTo>
                  <a:cubicBezTo>
                    <a:pt x="19593" y="21275"/>
                    <a:pt x="19540" y="21113"/>
                    <a:pt x="19494" y="20626"/>
                  </a:cubicBezTo>
                  <a:cubicBezTo>
                    <a:pt x="19447" y="20138"/>
                    <a:pt x="19408" y="19489"/>
                    <a:pt x="19368" y="18677"/>
                  </a:cubicBezTo>
                  <a:cubicBezTo>
                    <a:pt x="19335" y="17865"/>
                    <a:pt x="19308" y="16728"/>
                    <a:pt x="19288" y="15429"/>
                  </a:cubicBezTo>
                  <a:cubicBezTo>
                    <a:pt x="19268" y="14129"/>
                    <a:pt x="19255" y="12668"/>
                    <a:pt x="19255" y="10881"/>
                  </a:cubicBezTo>
                  <a:cubicBezTo>
                    <a:pt x="19255" y="9095"/>
                    <a:pt x="19268" y="7633"/>
                    <a:pt x="19288" y="6334"/>
                  </a:cubicBezTo>
                  <a:cubicBezTo>
                    <a:pt x="19308" y="5035"/>
                    <a:pt x="19335" y="3898"/>
                    <a:pt x="19374" y="2923"/>
                  </a:cubicBezTo>
                  <a:cubicBezTo>
                    <a:pt x="19408" y="1949"/>
                    <a:pt x="19454" y="1299"/>
                    <a:pt x="19500" y="812"/>
                  </a:cubicBezTo>
                  <a:cubicBezTo>
                    <a:pt x="19547" y="325"/>
                    <a:pt x="19600" y="162"/>
                    <a:pt x="19659" y="162"/>
                  </a:cubicBezTo>
                  <a:cubicBezTo>
                    <a:pt x="19712" y="162"/>
                    <a:pt x="19765" y="325"/>
                    <a:pt x="19812" y="812"/>
                  </a:cubicBezTo>
                  <a:cubicBezTo>
                    <a:pt x="19858" y="1299"/>
                    <a:pt x="19898" y="1949"/>
                    <a:pt x="19937" y="2761"/>
                  </a:cubicBezTo>
                  <a:cubicBezTo>
                    <a:pt x="19971" y="3898"/>
                    <a:pt x="20004" y="4872"/>
                    <a:pt x="20017" y="6171"/>
                  </a:cubicBezTo>
                  <a:close/>
                  <a:moveTo>
                    <a:pt x="19918" y="10881"/>
                  </a:moveTo>
                  <a:cubicBezTo>
                    <a:pt x="19918" y="9420"/>
                    <a:pt x="19911" y="8283"/>
                    <a:pt x="19898" y="7146"/>
                  </a:cubicBezTo>
                  <a:cubicBezTo>
                    <a:pt x="19884" y="6171"/>
                    <a:pt x="19865" y="5197"/>
                    <a:pt x="19838" y="4547"/>
                  </a:cubicBezTo>
                  <a:cubicBezTo>
                    <a:pt x="19812" y="3898"/>
                    <a:pt x="19785" y="3410"/>
                    <a:pt x="19752" y="3086"/>
                  </a:cubicBezTo>
                  <a:cubicBezTo>
                    <a:pt x="19719" y="2761"/>
                    <a:pt x="19686" y="2599"/>
                    <a:pt x="19653" y="2599"/>
                  </a:cubicBezTo>
                  <a:cubicBezTo>
                    <a:pt x="19620" y="2599"/>
                    <a:pt x="19586" y="2761"/>
                    <a:pt x="19553" y="3086"/>
                  </a:cubicBezTo>
                  <a:cubicBezTo>
                    <a:pt x="19520" y="3411"/>
                    <a:pt x="19494" y="3898"/>
                    <a:pt x="19467" y="4547"/>
                  </a:cubicBezTo>
                  <a:cubicBezTo>
                    <a:pt x="19441" y="5197"/>
                    <a:pt x="19421" y="6009"/>
                    <a:pt x="19408" y="6983"/>
                  </a:cubicBezTo>
                  <a:cubicBezTo>
                    <a:pt x="19394" y="7958"/>
                    <a:pt x="19388" y="9257"/>
                    <a:pt x="19388" y="10719"/>
                  </a:cubicBezTo>
                  <a:cubicBezTo>
                    <a:pt x="19388" y="12180"/>
                    <a:pt x="19394" y="13480"/>
                    <a:pt x="19408" y="14454"/>
                  </a:cubicBezTo>
                  <a:cubicBezTo>
                    <a:pt x="19421" y="15429"/>
                    <a:pt x="19441" y="16403"/>
                    <a:pt x="19467" y="17053"/>
                  </a:cubicBezTo>
                  <a:cubicBezTo>
                    <a:pt x="19494" y="17702"/>
                    <a:pt x="19520" y="18189"/>
                    <a:pt x="19553" y="18514"/>
                  </a:cubicBezTo>
                  <a:cubicBezTo>
                    <a:pt x="19586" y="18839"/>
                    <a:pt x="19620" y="19001"/>
                    <a:pt x="19653" y="19001"/>
                  </a:cubicBezTo>
                  <a:cubicBezTo>
                    <a:pt x="19686" y="19001"/>
                    <a:pt x="19719" y="18839"/>
                    <a:pt x="19752" y="18514"/>
                  </a:cubicBezTo>
                  <a:cubicBezTo>
                    <a:pt x="19785" y="18189"/>
                    <a:pt x="19812" y="17702"/>
                    <a:pt x="19838" y="17053"/>
                  </a:cubicBezTo>
                  <a:cubicBezTo>
                    <a:pt x="19865" y="16403"/>
                    <a:pt x="19884" y="15591"/>
                    <a:pt x="19898" y="14454"/>
                  </a:cubicBezTo>
                  <a:cubicBezTo>
                    <a:pt x="19911" y="13805"/>
                    <a:pt x="19918" y="12505"/>
                    <a:pt x="19918" y="10881"/>
                  </a:cubicBezTo>
                  <a:close/>
                </a:path>
              </a:pathLst>
            </a:custGeom>
            <a:solidFill>
              <a:srgbClr val="D3D3D3"/>
            </a:solidFill>
            <a:ln w="12700">
              <a:miter lim="400000"/>
            </a:ln>
          </p:spPr>
          <p:txBody>
            <a:bodyPr lIns="38100" tIns="38100" rIns="38100" bIns="38100" anchor="ctr"/>
            <a:lstStyle/>
            <a:p>
              <a:pPr marL="0" marR="0" lvl="0" indent="0"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3000" b="0" i="0" u="none" strike="noStrike" kern="0" cap="none" spc="0" normalizeH="0" baseline="0" noProof="0">
                <a:ln>
                  <a:noFill/>
                </a:ln>
                <a:solidFill>
                  <a:srgbClr val="FFFFFF"/>
                </a:solidFill>
                <a:effectLst/>
                <a:uLnTx/>
                <a:uFillTx/>
              </a:endParaRPr>
            </a:p>
          </p:txBody>
        </p:sp>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bg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02033"/>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5/6/2024</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E5D95-B1A7-A10B-5EB5-A26C5A0AF493}"/>
              </a:ext>
            </a:extLst>
          </p:cNvPr>
          <p:cNvSpPr>
            <a:spLocks noGrp="1"/>
          </p:cNvSpPr>
          <p:nvPr>
            <p:ph type="title"/>
          </p:nvPr>
        </p:nvSpPr>
        <p:spPr/>
        <p:txBody>
          <a:bodyPr/>
          <a:lstStyle/>
          <a:p>
            <a:r>
              <a:rPr lang="en-US" dirty="0"/>
              <a:t>The Winning Pitch – Slide Template</a:t>
            </a:r>
          </a:p>
        </p:txBody>
      </p:sp>
      <p:grpSp>
        <p:nvGrpSpPr>
          <p:cNvPr id="9" name="Group 8">
            <a:extLst>
              <a:ext uri="{FF2B5EF4-FFF2-40B4-BE49-F238E27FC236}">
                <a16:creationId xmlns:a16="http://schemas.microsoft.com/office/drawing/2014/main" id="{34E11921-6870-243A-6011-B91CD9721D75}"/>
              </a:ext>
            </a:extLst>
          </p:cNvPr>
          <p:cNvGrpSpPr/>
          <p:nvPr/>
        </p:nvGrpSpPr>
        <p:grpSpPr>
          <a:xfrm>
            <a:off x="5292763" y="918630"/>
            <a:ext cx="6425672" cy="5416310"/>
            <a:chOff x="5292763" y="918630"/>
            <a:chExt cx="6425672" cy="5416310"/>
          </a:xfrm>
        </p:grpSpPr>
        <p:sp>
          <p:nvSpPr>
            <p:cNvPr id="3" name="Google Shape;135;p9">
              <a:extLst>
                <a:ext uri="{FF2B5EF4-FFF2-40B4-BE49-F238E27FC236}">
                  <a16:creationId xmlns:a16="http://schemas.microsoft.com/office/drawing/2014/main" id="{23C9AB9C-39EA-F97F-0B4F-4E9C6497AF26}"/>
                </a:ext>
              </a:extLst>
            </p:cNvPr>
            <p:cNvSpPr/>
            <p:nvPr/>
          </p:nvSpPr>
          <p:spPr>
            <a:xfrm>
              <a:off x="5411096" y="918630"/>
              <a:ext cx="5971582" cy="4632890"/>
            </a:xfrm>
            <a:custGeom>
              <a:avLst/>
              <a:gdLst/>
              <a:ahLst/>
              <a:cxnLst/>
              <a:rect l="l" t="t" r="r" b="b"/>
              <a:pathLst>
                <a:path w="21184" h="21286" extrusionOk="0">
                  <a:moveTo>
                    <a:pt x="18899" y="4710"/>
                  </a:moveTo>
                  <a:cubicBezTo>
                    <a:pt x="18180" y="3606"/>
                    <a:pt x="17438" y="2499"/>
                    <a:pt x="16400" y="1601"/>
                  </a:cubicBezTo>
                  <a:cubicBezTo>
                    <a:pt x="15362" y="703"/>
                    <a:pt x="13984" y="30"/>
                    <a:pt x="12510" y="1"/>
                  </a:cubicBezTo>
                  <a:cubicBezTo>
                    <a:pt x="11127" y="-23"/>
                    <a:pt x="9810" y="521"/>
                    <a:pt x="8666" y="1190"/>
                  </a:cubicBezTo>
                  <a:cubicBezTo>
                    <a:pt x="7522" y="1859"/>
                    <a:pt x="6490" y="2661"/>
                    <a:pt x="5296" y="3272"/>
                  </a:cubicBezTo>
                  <a:cubicBezTo>
                    <a:pt x="3097" y="4394"/>
                    <a:pt x="659" y="5259"/>
                    <a:pt x="201" y="7709"/>
                  </a:cubicBezTo>
                  <a:cubicBezTo>
                    <a:pt x="-5" y="8807"/>
                    <a:pt x="408" y="9877"/>
                    <a:pt x="631" y="10947"/>
                  </a:cubicBezTo>
                  <a:cubicBezTo>
                    <a:pt x="837" y="11945"/>
                    <a:pt x="670" y="12967"/>
                    <a:pt x="525" y="13965"/>
                  </a:cubicBezTo>
                  <a:cubicBezTo>
                    <a:pt x="380" y="14982"/>
                    <a:pt x="229" y="15999"/>
                    <a:pt x="84" y="17016"/>
                  </a:cubicBezTo>
                  <a:cubicBezTo>
                    <a:pt x="-33" y="17823"/>
                    <a:pt x="-117" y="18731"/>
                    <a:pt x="480" y="19366"/>
                  </a:cubicBezTo>
                  <a:cubicBezTo>
                    <a:pt x="1607" y="20560"/>
                    <a:pt x="3571" y="19920"/>
                    <a:pt x="5061" y="20125"/>
                  </a:cubicBezTo>
                  <a:cubicBezTo>
                    <a:pt x="6964" y="20393"/>
                    <a:pt x="8365" y="21577"/>
                    <a:pt x="10407" y="21219"/>
                  </a:cubicBezTo>
                  <a:cubicBezTo>
                    <a:pt x="13939" y="20593"/>
                    <a:pt x="16562" y="18010"/>
                    <a:pt x="18621" y="15665"/>
                  </a:cubicBezTo>
                  <a:cubicBezTo>
                    <a:pt x="19742" y="14385"/>
                    <a:pt x="20875" y="12981"/>
                    <a:pt x="21120" y="11357"/>
                  </a:cubicBezTo>
                  <a:cubicBezTo>
                    <a:pt x="21483" y="8903"/>
                    <a:pt x="20250" y="6787"/>
                    <a:pt x="18899" y="4710"/>
                  </a:cubicBezTo>
                  <a:close/>
                </a:path>
              </a:pathLst>
            </a:custGeom>
            <a:solidFill>
              <a:schemeClr val="lt1"/>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4" name="Google Shape;138;p9">
              <a:extLst>
                <a:ext uri="{FF2B5EF4-FFF2-40B4-BE49-F238E27FC236}">
                  <a16:creationId xmlns:a16="http://schemas.microsoft.com/office/drawing/2014/main" id="{D56CF434-4ABE-3028-1FE3-D36237CB4356}"/>
                </a:ext>
              </a:extLst>
            </p:cNvPr>
            <p:cNvSpPr/>
            <p:nvPr/>
          </p:nvSpPr>
          <p:spPr>
            <a:xfrm>
              <a:off x="5292763" y="1225378"/>
              <a:ext cx="6425672" cy="5109562"/>
            </a:xfrm>
            <a:custGeom>
              <a:avLst/>
              <a:gdLst/>
              <a:ahLst/>
              <a:cxnLst/>
              <a:rect l="l" t="t" r="r" b="b"/>
              <a:pathLst>
                <a:path w="21600" h="21576" extrusionOk="0">
                  <a:moveTo>
                    <a:pt x="11680" y="8488"/>
                  </a:moveTo>
                  <a:cubicBezTo>
                    <a:pt x="11680" y="8483"/>
                    <a:pt x="11680" y="8483"/>
                    <a:pt x="11680" y="8488"/>
                  </a:cubicBezTo>
                  <a:cubicBezTo>
                    <a:pt x="11680" y="8483"/>
                    <a:pt x="11680" y="8483"/>
                    <a:pt x="11680" y="8488"/>
                  </a:cubicBezTo>
                  <a:lnTo>
                    <a:pt x="11680" y="8488"/>
                  </a:lnTo>
                  <a:close/>
                  <a:moveTo>
                    <a:pt x="19119" y="7691"/>
                  </a:moveTo>
                  <a:cubicBezTo>
                    <a:pt x="19119" y="7691"/>
                    <a:pt x="19119" y="7691"/>
                    <a:pt x="19119" y="7691"/>
                  </a:cubicBezTo>
                  <a:cubicBezTo>
                    <a:pt x="19119" y="7691"/>
                    <a:pt x="19119" y="7691"/>
                    <a:pt x="19119" y="7691"/>
                  </a:cubicBezTo>
                  <a:lnTo>
                    <a:pt x="19119" y="7691"/>
                  </a:lnTo>
                  <a:close/>
                  <a:moveTo>
                    <a:pt x="18586" y="6923"/>
                  </a:moveTo>
                  <a:cubicBezTo>
                    <a:pt x="18586" y="6923"/>
                    <a:pt x="18586" y="6923"/>
                    <a:pt x="18586" y="6923"/>
                  </a:cubicBezTo>
                  <a:cubicBezTo>
                    <a:pt x="18586" y="6923"/>
                    <a:pt x="18589" y="6928"/>
                    <a:pt x="18586" y="6923"/>
                  </a:cubicBezTo>
                  <a:lnTo>
                    <a:pt x="18586" y="6923"/>
                  </a:lnTo>
                  <a:close/>
                  <a:moveTo>
                    <a:pt x="17550" y="13620"/>
                  </a:moveTo>
                  <a:cubicBezTo>
                    <a:pt x="17546" y="13620"/>
                    <a:pt x="17546" y="13620"/>
                    <a:pt x="17550" y="13620"/>
                  </a:cubicBezTo>
                  <a:cubicBezTo>
                    <a:pt x="17546" y="13620"/>
                    <a:pt x="17546" y="13620"/>
                    <a:pt x="17550" y="13620"/>
                  </a:cubicBezTo>
                  <a:lnTo>
                    <a:pt x="17550" y="13620"/>
                  </a:lnTo>
                  <a:close/>
                  <a:moveTo>
                    <a:pt x="10411" y="7784"/>
                  </a:moveTo>
                  <a:cubicBezTo>
                    <a:pt x="10407" y="7784"/>
                    <a:pt x="10407" y="7789"/>
                    <a:pt x="10411" y="7784"/>
                  </a:cubicBezTo>
                  <a:cubicBezTo>
                    <a:pt x="10411" y="7789"/>
                    <a:pt x="10411" y="7789"/>
                    <a:pt x="10411" y="7784"/>
                  </a:cubicBezTo>
                  <a:lnTo>
                    <a:pt x="10411" y="7784"/>
                  </a:lnTo>
                  <a:close/>
                  <a:moveTo>
                    <a:pt x="13764" y="1849"/>
                  </a:moveTo>
                  <a:lnTo>
                    <a:pt x="13764" y="1849"/>
                  </a:lnTo>
                  <a:cubicBezTo>
                    <a:pt x="13764" y="1849"/>
                    <a:pt x="13764" y="1849"/>
                    <a:pt x="13764" y="1849"/>
                  </a:cubicBezTo>
                  <a:cubicBezTo>
                    <a:pt x="13764" y="1854"/>
                    <a:pt x="13764" y="1854"/>
                    <a:pt x="13764" y="1849"/>
                  </a:cubicBezTo>
                  <a:lnTo>
                    <a:pt x="13764" y="1849"/>
                  </a:lnTo>
                  <a:cubicBezTo>
                    <a:pt x="13764" y="1854"/>
                    <a:pt x="13764" y="1854"/>
                    <a:pt x="13764" y="1849"/>
                  </a:cubicBezTo>
                  <a:lnTo>
                    <a:pt x="13764" y="1849"/>
                  </a:lnTo>
                  <a:lnTo>
                    <a:pt x="13764" y="1849"/>
                  </a:lnTo>
                  <a:cubicBezTo>
                    <a:pt x="13764" y="1849"/>
                    <a:pt x="13764" y="1849"/>
                    <a:pt x="13764" y="1849"/>
                  </a:cubicBezTo>
                  <a:cubicBezTo>
                    <a:pt x="13764" y="1849"/>
                    <a:pt x="13764" y="1849"/>
                    <a:pt x="13764" y="1849"/>
                  </a:cubicBezTo>
                  <a:cubicBezTo>
                    <a:pt x="13764" y="1849"/>
                    <a:pt x="13764" y="1849"/>
                    <a:pt x="13764" y="1849"/>
                  </a:cubicBezTo>
                  <a:close/>
                  <a:moveTo>
                    <a:pt x="21600" y="19760"/>
                  </a:moveTo>
                  <a:cubicBezTo>
                    <a:pt x="21374" y="19834"/>
                    <a:pt x="21144" y="19824"/>
                    <a:pt x="20915" y="19834"/>
                  </a:cubicBezTo>
                  <a:cubicBezTo>
                    <a:pt x="20167" y="19858"/>
                    <a:pt x="19419" y="19863"/>
                    <a:pt x="18667" y="19878"/>
                  </a:cubicBezTo>
                  <a:cubicBezTo>
                    <a:pt x="18621" y="19878"/>
                    <a:pt x="18562" y="19839"/>
                    <a:pt x="18554" y="19961"/>
                  </a:cubicBezTo>
                  <a:cubicBezTo>
                    <a:pt x="18550" y="20039"/>
                    <a:pt x="18480" y="19995"/>
                    <a:pt x="18453" y="19966"/>
                  </a:cubicBezTo>
                  <a:cubicBezTo>
                    <a:pt x="18387" y="19883"/>
                    <a:pt x="18305" y="19883"/>
                    <a:pt x="18219" y="19883"/>
                  </a:cubicBezTo>
                  <a:cubicBezTo>
                    <a:pt x="17261" y="19897"/>
                    <a:pt x="16299" y="19917"/>
                    <a:pt x="15341" y="19902"/>
                  </a:cubicBezTo>
                  <a:cubicBezTo>
                    <a:pt x="15298" y="19902"/>
                    <a:pt x="15244" y="19873"/>
                    <a:pt x="15259" y="19981"/>
                  </a:cubicBezTo>
                  <a:cubicBezTo>
                    <a:pt x="15271" y="20049"/>
                    <a:pt x="15209" y="20030"/>
                    <a:pt x="15182" y="20064"/>
                  </a:cubicBezTo>
                  <a:cubicBezTo>
                    <a:pt x="15037" y="20259"/>
                    <a:pt x="14882" y="20436"/>
                    <a:pt x="14749" y="20646"/>
                  </a:cubicBezTo>
                  <a:cubicBezTo>
                    <a:pt x="14741" y="20656"/>
                    <a:pt x="14734" y="20666"/>
                    <a:pt x="14726" y="20680"/>
                  </a:cubicBezTo>
                  <a:cubicBezTo>
                    <a:pt x="14702" y="20695"/>
                    <a:pt x="14687" y="20714"/>
                    <a:pt x="14675" y="20744"/>
                  </a:cubicBezTo>
                  <a:cubicBezTo>
                    <a:pt x="14644" y="20778"/>
                    <a:pt x="14613" y="20817"/>
                    <a:pt x="14558" y="20881"/>
                  </a:cubicBezTo>
                  <a:cubicBezTo>
                    <a:pt x="14640" y="20856"/>
                    <a:pt x="14664" y="20803"/>
                    <a:pt x="14691" y="20763"/>
                  </a:cubicBezTo>
                  <a:cubicBezTo>
                    <a:pt x="14710" y="20739"/>
                    <a:pt x="14726" y="20719"/>
                    <a:pt x="14745" y="20695"/>
                  </a:cubicBezTo>
                  <a:cubicBezTo>
                    <a:pt x="14753" y="20685"/>
                    <a:pt x="14761" y="20675"/>
                    <a:pt x="14765" y="20670"/>
                  </a:cubicBezTo>
                  <a:cubicBezTo>
                    <a:pt x="14936" y="20480"/>
                    <a:pt x="15104" y="20284"/>
                    <a:pt x="15256" y="20108"/>
                  </a:cubicBezTo>
                  <a:cubicBezTo>
                    <a:pt x="15302" y="20308"/>
                    <a:pt x="15236" y="20504"/>
                    <a:pt x="15069" y="20651"/>
                  </a:cubicBezTo>
                  <a:cubicBezTo>
                    <a:pt x="15069" y="20651"/>
                    <a:pt x="15072" y="20651"/>
                    <a:pt x="15072" y="20651"/>
                  </a:cubicBezTo>
                  <a:cubicBezTo>
                    <a:pt x="15002" y="20744"/>
                    <a:pt x="14924" y="20822"/>
                    <a:pt x="14862" y="20925"/>
                  </a:cubicBezTo>
                  <a:cubicBezTo>
                    <a:pt x="14738" y="21135"/>
                    <a:pt x="14570" y="21184"/>
                    <a:pt x="14375" y="21184"/>
                  </a:cubicBezTo>
                  <a:cubicBezTo>
                    <a:pt x="13546" y="21184"/>
                    <a:pt x="12716" y="21189"/>
                    <a:pt x="11891" y="21165"/>
                  </a:cubicBezTo>
                  <a:cubicBezTo>
                    <a:pt x="10929" y="21140"/>
                    <a:pt x="9963" y="21140"/>
                    <a:pt x="8997" y="21121"/>
                  </a:cubicBezTo>
                  <a:cubicBezTo>
                    <a:pt x="8463" y="21111"/>
                    <a:pt x="7934" y="21077"/>
                    <a:pt x="7400" y="21057"/>
                  </a:cubicBezTo>
                  <a:cubicBezTo>
                    <a:pt x="7084" y="21037"/>
                    <a:pt x="6769" y="21013"/>
                    <a:pt x="6450" y="20993"/>
                  </a:cubicBezTo>
                  <a:cubicBezTo>
                    <a:pt x="6450" y="21003"/>
                    <a:pt x="6450" y="21018"/>
                    <a:pt x="6450" y="21028"/>
                  </a:cubicBezTo>
                  <a:cubicBezTo>
                    <a:pt x="6718" y="21047"/>
                    <a:pt x="6983" y="21067"/>
                    <a:pt x="7252" y="21086"/>
                  </a:cubicBezTo>
                  <a:cubicBezTo>
                    <a:pt x="7902" y="21130"/>
                    <a:pt x="8549" y="21214"/>
                    <a:pt x="9199" y="21277"/>
                  </a:cubicBezTo>
                  <a:cubicBezTo>
                    <a:pt x="9865" y="21341"/>
                    <a:pt x="10531" y="21390"/>
                    <a:pt x="11197" y="21443"/>
                  </a:cubicBezTo>
                  <a:cubicBezTo>
                    <a:pt x="11489" y="21468"/>
                    <a:pt x="11781" y="21487"/>
                    <a:pt x="12070" y="21512"/>
                  </a:cubicBezTo>
                  <a:cubicBezTo>
                    <a:pt x="12093" y="21512"/>
                    <a:pt x="12120" y="21512"/>
                    <a:pt x="12148" y="21571"/>
                  </a:cubicBezTo>
                  <a:cubicBezTo>
                    <a:pt x="9846" y="21600"/>
                    <a:pt x="7564" y="21512"/>
                    <a:pt x="5273" y="21165"/>
                  </a:cubicBezTo>
                  <a:cubicBezTo>
                    <a:pt x="5336" y="21199"/>
                    <a:pt x="5379" y="21228"/>
                    <a:pt x="5433" y="21258"/>
                  </a:cubicBezTo>
                  <a:cubicBezTo>
                    <a:pt x="5215" y="21350"/>
                    <a:pt x="2512" y="20573"/>
                    <a:pt x="2076" y="20294"/>
                  </a:cubicBezTo>
                  <a:cubicBezTo>
                    <a:pt x="2169" y="20245"/>
                    <a:pt x="2991" y="20367"/>
                    <a:pt x="3462" y="20470"/>
                  </a:cubicBezTo>
                  <a:cubicBezTo>
                    <a:pt x="3926" y="20568"/>
                    <a:pt x="4385" y="20695"/>
                    <a:pt x="4857" y="20744"/>
                  </a:cubicBezTo>
                  <a:cubicBezTo>
                    <a:pt x="4720" y="20646"/>
                    <a:pt x="4557" y="20656"/>
                    <a:pt x="4401" y="20538"/>
                  </a:cubicBezTo>
                  <a:cubicBezTo>
                    <a:pt x="4646" y="20450"/>
                    <a:pt x="4876" y="20470"/>
                    <a:pt x="5133" y="20396"/>
                  </a:cubicBezTo>
                  <a:cubicBezTo>
                    <a:pt x="4779" y="20274"/>
                    <a:pt x="4448" y="20455"/>
                    <a:pt x="4132" y="20328"/>
                  </a:cubicBezTo>
                  <a:cubicBezTo>
                    <a:pt x="4280" y="20274"/>
                    <a:pt x="4428" y="20308"/>
                    <a:pt x="4588" y="20284"/>
                  </a:cubicBezTo>
                  <a:cubicBezTo>
                    <a:pt x="4210" y="20191"/>
                    <a:pt x="3836" y="20235"/>
                    <a:pt x="3470" y="20137"/>
                  </a:cubicBezTo>
                  <a:cubicBezTo>
                    <a:pt x="3579" y="20083"/>
                    <a:pt x="3688" y="20098"/>
                    <a:pt x="3797" y="20103"/>
                  </a:cubicBezTo>
                  <a:cubicBezTo>
                    <a:pt x="4031" y="20113"/>
                    <a:pt x="4269" y="20098"/>
                    <a:pt x="4491" y="20167"/>
                  </a:cubicBezTo>
                  <a:cubicBezTo>
                    <a:pt x="4794" y="20259"/>
                    <a:pt x="5098" y="20269"/>
                    <a:pt x="5406" y="20308"/>
                  </a:cubicBezTo>
                  <a:cubicBezTo>
                    <a:pt x="5643" y="20343"/>
                    <a:pt x="5873" y="20245"/>
                    <a:pt x="6111" y="20269"/>
                  </a:cubicBezTo>
                  <a:cubicBezTo>
                    <a:pt x="6029" y="19888"/>
                    <a:pt x="6029" y="19888"/>
                    <a:pt x="5737" y="19888"/>
                  </a:cubicBezTo>
                  <a:cubicBezTo>
                    <a:pt x="3984" y="19883"/>
                    <a:pt x="2232" y="19868"/>
                    <a:pt x="483" y="19809"/>
                  </a:cubicBezTo>
                  <a:cubicBezTo>
                    <a:pt x="323" y="19804"/>
                    <a:pt x="164" y="19785"/>
                    <a:pt x="0" y="19770"/>
                  </a:cubicBezTo>
                  <a:cubicBezTo>
                    <a:pt x="27" y="19702"/>
                    <a:pt x="74" y="19721"/>
                    <a:pt x="113" y="19716"/>
                  </a:cubicBezTo>
                  <a:cubicBezTo>
                    <a:pt x="1122" y="19643"/>
                    <a:pt x="2134" y="19628"/>
                    <a:pt x="3143" y="19619"/>
                  </a:cubicBezTo>
                  <a:cubicBezTo>
                    <a:pt x="4043" y="19609"/>
                    <a:pt x="4946" y="19609"/>
                    <a:pt x="5846" y="19604"/>
                  </a:cubicBezTo>
                  <a:cubicBezTo>
                    <a:pt x="5865" y="19604"/>
                    <a:pt x="5885" y="19599"/>
                    <a:pt x="5912" y="19594"/>
                  </a:cubicBezTo>
                  <a:cubicBezTo>
                    <a:pt x="5636" y="18718"/>
                    <a:pt x="5359" y="17852"/>
                    <a:pt x="5086" y="16991"/>
                  </a:cubicBezTo>
                  <a:cubicBezTo>
                    <a:pt x="5071" y="16918"/>
                    <a:pt x="5059" y="16849"/>
                    <a:pt x="5024" y="16786"/>
                  </a:cubicBezTo>
                  <a:cubicBezTo>
                    <a:pt x="4829" y="16130"/>
                    <a:pt x="4635" y="15475"/>
                    <a:pt x="4436" y="14819"/>
                  </a:cubicBezTo>
                  <a:cubicBezTo>
                    <a:pt x="4428" y="14775"/>
                    <a:pt x="4424" y="14731"/>
                    <a:pt x="4393" y="14697"/>
                  </a:cubicBezTo>
                  <a:cubicBezTo>
                    <a:pt x="4378" y="14628"/>
                    <a:pt x="4354" y="14565"/>
                    <a:pt x="4343" y="14496"/>
                  </a:cubicBezTo>
                  <a:cubicBezTo>
                    <a:pt x="4331" y="14418"/>
                    <a:pt x="4319" y="14340"/>
                    <a:pt x="4405" y="14310"/>
                  </a:cubicBezTo>
                  <a:cubicBezTo>
                    <a:pt x="4405" y="14310"/>
                    <a:pt x="4413" y="14305"/>
                    <a:pt x="4413" y="14305"/>
                  </a:cubicBezTo>
                  <a:cubicBezTo>
                    <a:pt x="4413" y="14305"/>
                    <a:pt x="4413" y="14296"/>
                    <a:pt x="4413" y="14291"/>
                  </a:cubicBezTo>
                  <a:cubicBezTo>
                    <a:pt x="4409" y="14291"/>
                    <a:pt x="4405" y="14291"/>
                    <a:pt x="4401" y="14296"/>
                  </a:cubicBezTo>
                  <a:cubicBezTo>
                    <a:pt x="4144" y="14330"/>
                    <a:pt x="3883" y="14369"/>
                    <a:pt x="3626" y="14398"/>
                  </a:cubicBezTo>
                  <a:cubicBezTo>
                    <a:pt x="3096" y="14467"/>
                    <a:pt x="2567" y="14482"/>
                    <a:pt x="2037" y="14413"/>
                  </a:cubicBezTo>
                  <a:cubicBezTo>
                    <a:pt x="1924" y="14398"/>
                    <a:pt x="1834" y="14325"/>
                    <a:pt x="1749" y="14242"/>
                  </a:cubicBezTo>
                  <a:cubicBezTo>
                    <a:pt x="1757" y="14178"/>
                    <a:pt x="1729" y="14134"/>
                    <a:pt x="1698" y="14095"/>
                  </a:cubicBezTo>
                  <a:cubicBezTo>
                    <a:pt x="1507" y="13811"/>
                    <a:pt x="1542" y="13454"/>
                    <a:pt x="1499" y="13131"/>
                  </a:cubicBezTo>
                  <a:cubicBezTo>
                    <a:pt x="1277" y="11458"/>
                    <a:pt x="1297" y="9770"/>
                    <a:pt x="1297" y="8082"/>
                  </a:cubicBezTo>
                  <a:cubicBezTo>
                    <a:pt x="1297" y="7676"/>
                    <a:pt x="1480" y="7388"/>
                    <a:pt x="1780" y="7241"/>
                  </a:cubicBezTo>
                  <a:cubicBezTo>
                    <a:pt x="1936" y="7162"/>
                    <a:pt x="1982" y="7045"/>
                    <a:pt x="1979" y="6849"/>
                  </a:cubicBezTo>
                  <a:cubicBezTo>
                    <a:pt x="1975" y="6575"/>
                    <a:pt x="2049" y="6492"/>
                    <a:pt x="2267" y="6487"/>
                  </a:cubicBezTo>
                  <a:cubicBezTo>
                    <a:pt x="2337" y="6487"/>
                    <a:pt x="2325" y="6438"/>
                    <a:pt x="2333" y="6389"/>
                  </a:cubicBezTo>
                  <a:cubicBezTo>
                    <a:pt x="2481" y="5592"/>
                    <a:pt x="2695" y="4824"/>
                    <a:pt x="2964" y="4075"/>
                  </a:cubicBezTo>
                  <a:cubicBezTo>
                    <a:pt x="3018" y="3924"/>
                    <a:pt x="3096" y="3831"/>
                    <a:pt x="3229" y="3826"/>
                  </a:cubicBezTo>
                  <a:cubicBezTo>
                    <a:pt x="3310" y="3821"/>
                    <a:pt x="3377" y="3782"/>
                    <a:pt x="3431" y="3718"/>
                  </a:cubicBezTo>
                  <a:cubicBezTo>
                    <a:pt x="3494" y="3650"/>
                    <a:pt x="3564" y="3645"/>
                    <a:pt x="3634" y="3674"/>
                  </a:cubicBezTo>
                  <a:cubicBezTo>
                    <a:pt x="3965" y="3816"/>
                    <a:pt x="4296" y="3968"/>
                    <a:pt x="4631" y="4105"/>
                  </a:cubicBezTo>
                  <a:cubicBezTo>
                    <a:pt x="4732" y="4149"/>
                    <a:pt x="4779" y="4217"/>
                    <a:pt x="4798" y="4349"/>
                  </a:cubicBezTo>
                  <a:cubicBezTo>
                    <a:pt x="4857" y="4716"/>
                    <a:pt x="4927" y="5078"/>
                    <a:pt x="4993" y="5445"/>
                  </a:cubicBezTo>
                  <a:cubicBezTo>
                    <a:pt x="5016" y="5568"/>
                    <a:pt x="5001" y="5665"/>
                    <a:pt x="4923" y="5763"/>
                  </a:cubicBezTo>
                  <a:cubicBezTo>
                    <a:pt x="4631" y="6125"/>
                    <a:pt x="4300" y="6409"/>
                    <a:pt x="3906" y="6566"/>
                  </a:cubicBezTo>
                  <a:cubicBezTo>
                    <a:pt x="3879" y="6575"/>
                    <a:pt x="3840" y="6575"/>
                    <a:pt x="3832" y="6615"/>
                  </a:cubicBezTo>
                  <a:cubicBezTo>
                    <a:pt x="3786" y="6874"/>
                    <a:pt x="3610" y="7050"/>
                    <a:pt x="3595" y="7348"/>
                  </a:cubicBezTo>
                  <a:cubicBezTo>
                    <a:pt x="3571" y="7833"/>
                    <a:pt x="3458" y="8302"/>
                    <a:pt x="3369" y="8777"/>
                  </a:cubicBezTo>
                  <a:cubicBezTo>
                    <a:pt x="3318" y="9046"/>
                    <a:pt x="3385" y="9325"/>
                    <a:pt x="3400" y="9599"/>
                  </a:cubicBezTo>
                  <a:cubicBezTo>
                    <a:pt x="3439" y="10235"/>
                    <a:pt x="3505" y="10866"/>
                    <a:pt x="3470" y="11507"/>
                  </a:cubicBezTo>
                  <a:cubicBezTo>
                    <a:pt x="3466" y="11556"/>
                    <a:pt x="3435" y="11644"/>
                    <a:pt x="3501" y="11654"/>
                  </a:cubicBezTo>
                  <a:cubicBezTo>
                    <a:pt x="3575" y="11668"/>
                    <a:pt x="3653" y="11712"/>
                    <a:pt x="3719" y="11605"/>
                  </a:cubicBezTo>
                  <a:cubicBezTo>
                    <a:pt x="3836" y="11414"/>
                    <a:pt x="3953" y="11213"/>
                    <a:pt x="4105" y="11062"/>
                  </a:cubicBezTo>
                  <a:cubicBezTo>
                    <a:pt x="4245" y="10925"/>
                    <a:pt x="4401" y="10856"/>
                    <a:pt x="4584" y="10856"/>
                  </a:cubicBezTo>
                  <a:cubicBezTo>
                    <a:pt x="4701" y="10856"/>
                    <a:pt x="4806" y="10783"/>
                    <a:pt x="4919" y="10734"/>
                  </a:cubicBezTo>
                  <a:cubicBezTo>
                    <a:pt x="4884" y="10675"/>
                    <a:pt x="4841" y="10729"/>
                    <a:pt x="4779" y="10675"/>
                  </a:cubicBezTo>
                  <a:cubicBezTo>
                    <a:pt x="5020" y="10729"/>
                    <a:pt x="5176" y="10577"/>
                    <a:pt x="5344" y="10460"/>
                  </a:cubicBezTo>
                  <a:cubicBezTo>
                    <a:pt x="5363" y="10445"/>
                    <a:pt x="5382" y="10440"/>
                    <a:pt x="5398" y="10426"/>
                  </a:cubicBezTo>
                  <a:cubicBezTo>
                    <a:pt x="5503" y="10328"/>
                    <a:pt x="5667" y="10391"/>
                    <a:pt x="5749" y="10196"/>
                  </a:cubicBezTo>
                  <a:cubicBezTo>
                    <a:pt x="5811" y="10034"/>
                    <a:pt x="5959" y="9961"/>
                    <a:pt x="6056" y="9824"/>
                  </a:cubicBezTo>
                  <a:lnTo>
                    <a:pt x="6056" y="9824"/>
                  </a:lnTo>
                  <a:cubicBezTo>
                    <a:pt x="6228" y="9663"/>
                    <a:pt x="6399" y="9501"/>
                    <a:pt x="6578" y="9349"/>
                  </a:cubicBezTo>
                  <a:cubicBezTo>
                    <a:pt x="6613" y="9315"/>
                    <a:pt x="6617" y="9286"/>
                    <a:pt x="6613" y="9247"/>
                  </a:cubicBezTo>
                  <a:cubicBezTo>
                    <a:pt x="6598" y="8958"/>
                    <a:pt x="6722" y="8797"/>
                    <a:pt x="6925" y="8699"/>
                  </a:cubicBezTo>
                  <a:cubicBezTo>
                    <a:pt x="7065" y="8635"/>
                    <a:pt x="7205" y="8596"/>
                    <a:pt x="7353" y="8576"/>
                  </a:cubicBezTo>
                  <a:cubicBezTo>
                    <a:pt x="7490" y="8562"/>
                    <a:pt x="7618" y="8532"/>
                    <a:pt x="7743" y="8459"/>
                  </a:cubicBezTo>
                  <a:cubicBezTo>
                    <a:pt x="7980" y="8312"/>
                    <a:pt x="8237" y="8258"/>
                    <a:pt x="8502" y="8239"/>
                  </a:cubicBezTo>
                  <a:cubicBezTo>
                    <a:pt x="8615" y="8229"/>
                    <a:pt x="8709" y="8151"/>
                    <a:pt x="8810" y="8117"/>
                  </a:cubicBezTo>
                  <a:cubicBezTo>
                    <a:pt x="9110" y="8009"/>
                    <a:pt x="9304" y="7730"/>
                    <a:pt x="9523" y="7485"/>
                  </a:cubicBezTo>
                  <a:cubicBezTo>
                    <a:pt x="9745" y="7241"/>
                    <a:pt x="9955" y="6977"/>
                    <a:pt x="10235" y="6835"/>
                  </a:cubicBezTo>
                  <a:cubicBezTo>
                    <a:pt x="10263" y="6820"/>
                    <a:pt x="10274" y="6800"/>
                    <a:pt x="10278" y="6766"/>
                  </a:cubicBezTo>
                  <a:cubicBezTo>
                    <a:pt x="10294" y="6600"/>
                    <a:pt x="10325" y="6434"/>
                    <a:pt x="10263" y="6267"/>
                  </a:cubicBezTo>
                  <a:cubicBezTo>
                    <a:pt x="10200" y="6101"/>
                    <a:pt x="10157" y="5920"/>
                    <a:pt x="10091" y="5758"/>
                  </a:cubicBezTo>
                  <a:cubicBezTo>
                    <a:pt x="9838" y="5157"/>
                    <a:pt x="9869" y="4535"/>
                    <a:pt x="10005" y="3909"/>
                  </a:cubicBezTo>
                  <a:cubicBezTo>
                    <a:pt x="10048" y="3708"/>
                    <a:pt x="10029" y="3498"/>
                    <a:pt x="10064" y="3297"/>
                  </a:cubicBezTo>
                  <a:cubicBezTo>
                    <a:pt x="10079" y="3209"/>
                    <a:pt x="10021" y="3102"/>
                    <a:pt x="9990" y="3009"/>
                  </a:cubicBezTo>
                  <a:cubicBezTo>
                    <a:pt x="9955" y="2906"/>
                    <a:pt x="9931" y="2798"/>
                    <a:pt x="9920" y="2691"/>
                  </a:cubicBezTo>
                  <a:cubicBezTo>
                    <a:pt x="9900" y="2515"/>
                    <a:pt x="9904" y="2510"/>
                    <a:pt x="9815" y="2583"/>
                  </a:cubicBezTo>
                  <a:cubicBezTo>
                    <a:pt x="9826" y="2554"/>
                    <a:pt x="9807" y="2554"/>
                    <a:pt x="9791" y="2554"/>
                  </a:cubicBezTo>
                  <a:cubicBezTo>
                    <a:pt x="9741" y="2554"/>
                    <a:pt x="9694" y="2534"/>
                    <a:pt x="9651" y="2461"/>
                  </a:cubicBezTo>
                  <a:cubicBezTo>
                    <a:pt x="9737" y="2456"/>
                    <a:pt x="9815" y="2476"/>
                    <a:pt x="9881" y="2417"/>
                  </a:cubicBezTo>
                  <a:cubicBezTo>
                    <a:pt x="9783" y="2348"/>
                    <a:pt x="9686" y="2275"/>
                    <a:pt x="9655" y="2099"/>
                  </a:cubicBezTo>
                  <a:cubicBezTo>
                    <a:pt x="9729" y="2138"/>
                    <a:pt x="9787" y="2172"/>
                    <a:pt x="9850" y="2192"/>
                  </a:cubicBezTo>
                  <a:cubicBezTo>
                    <a:pt x="9924" y="2216"/>
                    <a:pt x="9951" y="2158"/>
                    <a:pt x="9963" y="2104"/>
                  </a:cubicBezTo>
                  <a:cubicBezTo>
                    <a:pt x="9978" y="2030"/>
                    <a:pt x="9916" y="2055"/>
                    <a:pt x="9885" y="2040"/>
                  </a:cubicBezTo>
                  <a:cubicBezTo>
                    <a:pt x="9709" y="1967"/>
                    <a:pt x="9647" y="1844"/>
                    <a:pt x="9643" y="1575"/>
                  </a:cubicBezTo>
                  <a:cubicBezTo>
                    <a:pt x="9702" y="1619"/>
                    <a:pt x="9694" y="1707"/>
                    <a:pt x="9729" y="1761"/>
                  </a:cubicBezTo>
                  <a:cubicBezTo>
                    <a:pt x="9764" y="1820"/>
                    <a:pt x="9803" y="1869"/>
                    <a:pt x="9881" y="1884"/>
                  </a:cubicBezTo>
                  <a:cubicBezTo>
                    <a:pt x="9830" y="1751"/>
                    <a:pt x="9815" y="1624"/>
                    <a:pt x="9803" y="1497"/>
                  </a:cubicBezTo>
                  <a:cubicBezTo>
                    <a:pt x="9819" y="1409"/>
                    <a:pt x="9783" y="1316"/>
                    <a:pt x="9822" y="1228"/>
                  </a:cubicBezTo>
                  <a:cubicBezTo>
                    <a:pt x="9857" y="1277"/>
                    <a:pt x="9854" y="1331"/>
                    <a:pt x="9865" y="1380"/>
                  </a:cubicBezTo>
                  <a:cubicBezTo>
                    <a:pt x="9896" y="1541"/>
                    <a:pt x="9912" y="1712"/>
                    <a:pt x="9978" y="1864"/>
                  </a:cubicBezTo>
                  <a:cubicBezTo>
                    <a:pt x="10009" y="1933"/>
                    <a:pt x="10064" y="1957"/>
                    <a:pt x="10115" y="1957"/>
                  </a:cubicBezTo>
                  <a:cubicBezTo>
                    <a:pt x="10161" y="1957"/>
                    <a:pt x="10130" y="1888"/>
                    <a:pt x="10142" y="1854"/>
                  </a:cubicBezTo>
                  <a:cubicBezTo>
                    <a:pt x="10111" y="1864"/>
                    <a:pt x="10091" y="1844"/>
                    <a:pt x="10079" y="1810"/>
                  </a:cubicBezTo>
                  <a:cubicBezTo>
                    <a:pt x="10091" y="1800"/>
                    <a:pt x="10107" y="1796"/>
                    <a:pt x="10118" y="1786"/>
                  </a:cubicBezTo>
                  <a:cubicBezTo>
                    <a:pt x="10068" y="1683"/>
                    <a:pt x="9970" y="1610"/>
                    <a:pt x="9967" y="1468"/>
                  </a:cubicBezTo>
                  <a:cubicBezTo>
                    <a:pt x="9970" y="1463"/>
                    <a:pt x="9974" y="1463"/>
                    <a:pt x="9978" y="1458"/>
                  </a:cubicBezTo>
                  <a:cubicBezTo>
                    <a:pt x="10041" y="1487"/>
                    <a:pt x="10068" y="1585"/>
                    <a:pt x="10142" y="1600"/>
                  </a:cubicBezTo>
                  <a:cubicBezTo>
                    <a:pt x="10146" y="1614"/>
                    <a:pt x="10157" y="1629"/>
                    <a:pt x="10165" y="1614"/>
                  </a:cubicBezTo>
                  <a:cubicBezTo>
                    <a:pt x="10177" y="1600"/>
                    <a:pt x="10161" y="1590"/>
                    <a:pt x="10150" y="1590"/>
                  </a:cubicBezTo>
                  <a:cubicBezTo>
                    <a:pt x="10161" y="1438"/>
                    <a:pt x="10037" y="1409"/>
                    <a:pt x="9990" y="1311"/>
                  </a:cubicBezTo>
                  <a:cubicBezTo>
                    <a:pt x="9783" y="900"/>
                    <a:pt x="9826" y="455"/>
                    <a:pt x="9881" y="0"/>
                  </a:cubicBezTo>
                  <a:cubicBezTo>
                    <a:pt x="9908" y="274"/>
                    <a:pt x="10064" y="391"/>
                    <a:pt x="10239" y="479"/>
                  </a:cubicBezTo>
                  <a:cubicBezTo>
                    <a:pt x="10333" y="563"/>
                    <a:pt x="10449" y="582"/>
                    <a:pt x="10559" y="612"/>
                  </a:cubicBezTo>
                  <a:cubicBezTo>
                    <a:pt x="10699" y="651"/>
                    <a:pt x="10843" y="656"/>
                    <a:pt x="11006" y="753"/>
                  </a:cubicBezTo>
                  <a:cubicBezTo>
                    <a:pt x="10781" y="822"/>
                    <a:pt x="10601" y="700"/>
                    <a:pt x="10414" y="690"/>
                  </a:cubicBezTo>
                  <a:cubicBezTo>
                    <a:pt x="10387" y="680"/>
                    <a:pt x="10356" y="675"/>
                    <a:pt x="10329" y="665"/>
                  </a:cubicBezTo>
                  <a:lnTo>
                    <a:pt x="10333" y="665"/>
                  </a:lnTo>
                  <a:cubicBezTo>
                    <a:pt x="10196" y="577"/>
                    <a:pt x="10041" y="528"/>
                    <a:pt x="9931" y="372"/>
                  </a:cubicBezTo>
                  <a:cubicBezTo>
                    <a:pt x="9967" y="475"/>
                    <a:pt x="9951" y="577"/>
                    <a:pt x="9959" y="675"/>
                  </a:cubicBezTo>
                  <a:cubicBezTo>
                    <a:pt x="9963" y="881"/>
                    <a:pt x="10009" y="1076"/>
                    <a:pt x="10107" y="1238"/>
                  </a:cubicBezTo>
                  <a:cubicBezTo>
                    <a:pt x="10239" y="1458"/>
                    <a:pt x="10407" y="1634"/>
                    <a:pt x="10648" y="1605"/>
                  </a:cubicBezTo>
                  <a:cubicBezTo>
                    <a:pt x="10827" y="1580"/>
                    <a:pt x="11006" y="1546"/>
                    <a:pt x="11166" y="1429"/>
                  </a:cubicBezTo>
                  <a:cubicBezTo>
                    <a:pt x="11201" y="1404"/>
                    <a:pt x="11221" y="1419"/>
                    <a:pt x="11244" y="1438"/>
                  </a:cubicBezTo>
                  <a:cubicBezTo>
                    <a:pt x="11318" y="1492"/>
                    <a:pt x="11353" y="1409"/>
                    <a:pt x="11388" y="1360"/>
                  </a:cubicBezTo>
                  <a:cubicBezTo>
                    <a:pt x="11435" y="1292"/>
                    <a:pt x="11373" y="1257"/>
                    <a:pt x="11341" y="1223"/>
                  </a:cubicBezTo>
                  <a:cubicBezTo>
                    <a:pt x="11279" y="1155"/>
                    <a:pt x="11205" y="1111"/>
                    <a:pt x="11127" y="1101"/>
                  </a:cubicBezTo>
                  <a:cubicBezTo>
                    <a:pt x="10948" y="1076"/>
                    <a:pt x="10765" y="1047"/>
                    <a:pt x="10582" y="1067"/>
                  </a:cubicBezTo>
                  <a:cubicBezTo>
                    <a:pt x="10562" y="1067"/>
                    <a:pt x="10531" y="1067"/>
                    <a:pt x="10520" y="1120"/>
                  </a:cubicBezTo>
                  <a:cubicBezTo>
                    <a:pt x="10597" y="1155"/>
                    <a:pt x="10671" y="1184"/>
                    <a:pt x="10745" y="1218"/>
                  </a:cubicBezTo>
                  <a:cubicBezTo>
                    <a:pt x="10823" y="1257"/>
                    <a:pt x="10909" y="1262"/>
                    <a:pt x="10979" y="1336"/>
                  </a:cubicBezTo>
                  <a:cubicBezTo>
                    <a:pt x="10644" y="1414"/>
                    <a:pt x="10259" y="1169"/>
                    <a:pt x="10189" y="841"/>
                  </a:cubicBezTo>
                  <a:cubicBezTo>
                    <a:pt x="10329" y="954"/>
                    <a:pt x="10473" y="983"/>
                    <a:pt x="10636" y="964"/>
                  </a:cubicBezTo>
                  <a:cubicBezTo>
                    <a:pt x="10734" y="949"/>
                    <a:pt x="10800" y="832"/>
                    <a:pt x="10909" y="876"/>
                  </a:cubicBezTo>
                  <a:cubicBezTo>
                    <a:pt x="10952" y="890"/>
                    <a:pt x="10999" y="920"/>
                    <a:pt x="11053" y="915"/>
                  </a:cubicBezTo>
                  <a:cubicBezTo>
                    <a:pt x="11217" y="900"/>
                    <a:pt x="11357" y="974"/>
                    <a:pt x="11493" y="1081"/>
                  </a:cubicBezTo>
                  <a:cubicBezTo>
                    <a:pt x="11633" y="1194"/>
                    <a:pt x="11711" y="1355"/>
                    <a:pt x="11743" y="1561"/>
                  </a:cubicBezTo>
                  <a:cubicBezTo>
                    <a:pt x="11840" y="1326"/>
                    <a:pt x="11723" y="1184"/>
                    <a:pt x="11614" y="1042"/>
                  </a:cubicBezTo>
                  <a:cubicBezTo>
                    <a:pt x="11559" y="1022"/>
                    <a:pt x="11509" y="993"/>
                    <a:pt x="11470" y="939"/>
                  </a:cubicBezTo>
                  <a:cubicBezTo>
                    <a:pt x="11532" y="944"/>
                    <a:pt x="11587" y="969"/>
                    <a:pt x="11630" y="1022"/>
                  </a:cubicBezTo>
                  <a:cubicBezTo>
                    <a:pt x="11630" y="1022"/>
                    <a:pt x="11630" y="1022"/>
                    <a:pt x="11630" y="1022"/>
                  </a:cubicBezTo>
                  <a:cubicBezTo>
                    <a:pt x="11937" y="1194"/>
                    <a:pt x="12027" y="1536"/>
                    <a:pt x="11902" y="1835"/>
                  </a:cubicBezTo>
                  <a:cubicBezTo>
                    <a:pt x="11848" y="1825"/>
                    <a:pt x="11793" y="1923"/>
                    <a:pt x="11750" y="1874"/>
                  </a:cubicBezTo>
                  <a:cubicBezTo>
                    <a:pt x="11665" y="1771"/>
                    <a:pt x="11626" y="1874"/>
                    <a:pt x="11571" y="1918"/>
                  </a:cubicBezTo>
                  <a:cubicBezTo>
                    <a:pt x="11474" y="2011"/>
                    <a:pt x="11373" y="2094"/>
                    <a:pt x="11263" y="2158"/>
                  </a:cubicBezTo>
                  <a:cubicBezTo>
                    <a:pt x="10979" y="2324"/>
                    <a:pt x="10687" y="2471"/>
                    <a:pt x="10430" y="2696"/>
                  </a:cubicBezTo>
                  <a:lnTo>
                    <a:pt x="10426" y="2691"/>
                  </a:lnTo>
                  <a:cubicBezTo>
                    <a:pt x="10426" y="2691"/>
                    <a:pt x="10430" y="2696"/>
                    <a:pt x="10430" y="2696"/>
                  </a:cubicBezTo>
                  <a:cubicBezTo>
                    <a:pt x="10426" y="2705"/>
                    <a:pt x="10418" y="2715"/>
                    <a:pt x="10414" y="2725"/>
                  </a:cubicBezTo>
                  <a:cubicBezTo>
                    <a:pt x="10411" y="2720"/>
                    <a:pt x="10407" y="2715"/>
                    <a:pt x="10407" y="2715"/>
                  </a:cubicBezTo>
                  <a:cubicBezTo>
                    <a:pt x="10411" y="2705"/>
                    <a:pt x="10418" y="2696"/>
                    <a:pt x="10422" y="2686"/>
                  </a:cubicBezTo>
                  <a:cubicBezTo>
                    <a:pt x="10422" y="2686"/>
                    <a:pt x="10422" y="2686"/>
                    <a:pt x="10422" y="2686"/>
                  </a:cubicBezTo>
                  <a:lnTo>
                    <a:pt x="10422" y="2686"/>
                  </a:lnTo>
                  <a:cubicBezTo>
                    <a:pt x="10442" y="2608"/>
                    <a:pt x="10500" y="2564"/>
                    <a:pt x="10547" y="2510"/>
                  </a:cubicBezTo>
                  <a:cubicBezTo>
                    <a:pt x="10679" y="2363"/>
                    <a:pt x="10843" y="2275"/>
                    <a:pt x="10987" y="2153"/>
                  </a:cubicBezTo>
                  <a:cubicBezTo>
                    <a:pt x="10999" y="2148"/>
                    <a:pt x="11010" y="2148"/>
                    <a:pt x="11022" y="2143"/>
                  </a:cubicBezTo>
                  <a:cubicBezTo>
                    <a:pt x="11123" y="2074"/>
                    <a:pt x="11228" y="2011"/>
                    <a:pt x="11310" y="1898"/>
                  </a:cubicBezTo>
                  <a:cubicBezTo>
                    <a:pt x="11018" y="2050"/>
                    <a:pt x="10730" y="2187"/>
                    <a:pt x="10407" y="1981"/>
                  </a:cubicBezTo>
                  <a:cubicBezTo>
                    <a:pt x="10407" y="2153"/>
                    <a:pt x="10321" y="2290"/>
                    <a:pt x="10321" y="2451"/>
                  </a:cubicBezTo>
                  <a:cubicBezTo>
                    <a:pt x="10270" y="2759"/>
                    <a:pt x="10224" y="3068"/>
                    <a:pt x="10165" y="3425"/>
                  </a:cubicBezTo>
                  <a:cubicBezTo>
                    <a:pt x="10259" y="3195"/>
                    <a:pt x="10411" y="3175"/>
                    <a:pt x="10547" y="3156"/>
                  </a:cubicBezTo>
                  <a:cubicBezTo>
                    <a:pt x="10671" y="3136"/>
                    <a:pt x="10819" y="3102"/>
                    <a:pt x="10921" y="3258"/>
                  </a:cubicBezTo>
                  <a:cubicBezTo>
                    <a:pt x="10948" y="3302"/>
                    <a:pt x="10983" y="3366"/>
                    <a:pt x="10956" y="3415"/>
                  </a:cubicBezTo>
                  <a:cubicBezTo>
                    <a:pt x="10932" y="3459"/>
                    <a:pt x="10890" y="3415"/>
                    <a:pt x="10851" y="3400"/>
                  </a:cubicBezTo>
                  <a:cubicBezTo>
                    <a:pt x="10823" y="3390"/>
                    <a:pt x="10792" y="3386"/>
                    <a:pt x="10765" y="3390"/>
                  </a:cubicBezTo>
                  <a:cubicBezTo>
                    <a:pt x="10590" y="3395"/>
                    <a:pt x="10411" y="3405"/>
                    <a:pt x="10235" y="3430"/>
                  </a:cubicBezTo>
                  <a:cubicBezTo>
                    <a:pt x="10150" y="3444"/>
                    <a:pt x="10134" y="3478"/>
                    <a:pt x="10122" y="3562"/>
                  </a:cubicBezTo>
                  <a:cubicBezTo>
                    <a:pt x="10087" y="3821"/>
                    <a:pt x="10029" y="4080"/>
                    <a:pt x="10009" y="4340"/>
                  </a:cubicBezTo>
                  <a:cubicBezTo>
                    <a:pt x="9986" y="4677"/>
                    <a:pt x="9947" y="5020"/>
                    <a:pt x="10048" y="5347"/>
                  </a:cubicBezTo>
                  <a:cubicBezTo>
                    <a:pt x="10177" y="5753"/>
                    <a:pt x="10313" y="6150"/>
                    <a:pt x="10434" y="6556"/>
                  </a:cubicBezTo>
                  <a:cubicBezTo>
                    <a:pt x="10473" y="6693"/>
                    <a:pt x="10527" y="6840"/>
                    <a:pt x="10656" y="6884"/>
                  </a:cubicBezTo>
                  <a:cubicBezTo>
                    <a:pt x="10847" y="6947"/>
                    <a:pt x="11045" y="7001"/>
                    <a:pt x="11240" y="6908"/>
                  </a:cubicBezTo>
                  <a:cubicBezTo>
                    <a:pt x="11583" y="6747"/>
                    <a:pt x="11926" y="6595"/>
                    <a:pt x="12268" y="6424"/>
                  </a:cubicBezTo>
                  <a:cubicBezTo>
                    <a:pt x="12459" y="6331"/>
                    <a:pt x="12560" y="6184"/>
                    <a:pt x="12623" y="5939"/>
                  </a:cubicBezTo>
                  <a:cubicBezTo>
                    <a:pt x="12689" y="5680"/>
                    <a:pt x="12740" y="5416"/>
                    <a:pt x="12856" y="5166"/>
                  </a:cubicBezTo>
                  <a:cubicBezTo>
                    <a:pt x="12891" y="5367"/>
                    <a:pt x="12899" y="5372"/>
                    <a:pt x="13039" y="5289"/>
                  </a:cubicBezTo>
                  <a:cubicBezTo>
                    <a:pt x="13075" y="5269"/>
                    <a:pt x="13117" y="5235"/>
                    <a:pt x="13141" y="5245"/>
                  </a:cubicBezTo>
                  <a:cubicBezTo>
                    <a:pt x="13230" y="5289"/>
                    <a:pt x="13269" y="5205"/>
                    <a:pt x="13300" y="5137"/>
                  </a:cubicBezTo>
                  <a:cubicBezTo>
                    <a:pt x="13386" y="4956"/>
                    <a:pt x="13464" y="4770"/>
                    <a:pt x="13542" y="4579"/>
                  </a:cubicBezTo>
                  <a:cubicBezTo>
                    <a:pt x="13573" y="4506"/>
                    <a:pt x="13593" y="4423"/>
                    <a:pt x="13589" y="4335"/>
                  </a:cubicBezTo>
                  <a:cubicBezTo>
                    <a:pt x="13585" y="4207"/>
                    <a:pt x="13569" y="4085"/>
                    <a:pt x="13464" y="4031"/>
                  </a:cubicBezTo>
                  <a:cubicBezTo>
                    <a:pt x="13363" y="3978"/>
                    <a:pt x="13285" y="4061"/>
                    <a:pt x="13219" y="4144"/>
                  </a:cubicBezTo>
                  <a:cubicBezTo>
                    <a:pt x="13149" y="4227"/>
                    <a:pt x="13086" y="4320"/>
                    <a:pt x="13016" y="4408"/>
                  </a:cubicBezTo>
                  <a:cubicBezTo>
                    <a:pt x="12985" y="4447"/>
                    <a:pt x="12958" y="4457"/>
                    <a:pt x="12942" y="4379"/>
                  </a:cubicBezTo>
                  <a:cubicBezTo>
                    <a:pt x="12907" y="4237"/>
                    <a:pt x="12888" y="4095"/>
                    <a:pt x="12899" y="3943"/>
                  </a:cubicBezTo>
                  <a:cubicBezTo>
                    <a:pt x="12903" y="3914"/>
                    <a:pt x="12895" y="3880"/>
                    <a:pt x="12888" y="3850"/>
                  </a:cubicBezTo>
                  <a:cubicBezTo>
                    <a:pt x="12814" y="3552"/>
                    <a:pt x="12790" y="3253"/>
                    <a:pt x="12853" y="2950"/>
                  </a:cubicBezTo>
                  <a:cubicBezTo>
                    <a:pt x="12868" y="2872"/>
                    <a:pt x="12864" y="2808"/>
                    <a:pt x="12829" y="2740"/>
                  </a:cubicBezTo>
                  <a:cubicBezTo>
                    <a:pt x="12775" y="2627"/>
                    <a:pt x="12712" y="2515"/>
                    <a:pt x="12673" y="2397"/>
                  </a:cubicBezTo>
                  <a:cubicBezTo>
                    <a:pt x="12603" y="2197"/>
                    <a:pt x="12529" y="2030"/>
                    <a:pt x="12327" y="1996"/>
                  </a:cubicBezTo>
                  <a:cubicBezTo>
                    <a:pt x="12218" y="1977"/>
                    <a:pt x="12116" y="1879"/>
                    <a:pt x="12003" y="1854"/>
                  </a:cubicBezTo>
                  <a:cubicBezTo>
                    <a:pt x="12035" y="1771"/>
                    <a:pt x="12070" y="1683"/>
                    <a:pt x="12097" y="1595"/>
                  </a:cubicBezTo>
                  <a:cubicBezTo>
                    <a:pt x="12175" y="1350"/>
                    <a:pt x="12093" y="1130"/>
                    <a:pt x="12027" y="905"/>
                  </a:cubicBezTo>
                  <a:cubicBezTo>
                    <a:pt x="11980" y="739"/>
                    <a:pt x="11867" y="709"/>
                    <a:pt x="11750" y="665"/>
                  </a:cubicBezTo>
                  <a:cubicBezTo>
                    <a:pt x="11602" y="612"/>
                    <a:pt x="11450" y="612"/>
                    <a:pt x="11306" y="572"/>
                  </a:cubicBezTo>
                  <a:cubicBezTo>
                    <a:pt x="11158" y="533"/>
                    <a:pt x="10983" y="616"/>
                    <a:pt x="10866" y="426"/>
                  </a:cubicBezTo>
                  <a:cubicBezTo>
                    <a:pt x="10796" y="377"/>
                    <a:pt x="10726" y="323"/>
                    <a:pt x="10656" y="274"/>
                  </a:cubicBezTo>
                  <a:cubicBezTo>
                    <a:pt x="10816" y="264"/>
                    <a:pt x="10948" y="391"/>
                    <a:pt x="11104" y="386"/>
                  </a:cubicBezTo>
                  <a:cubicBezTo>
                    <a:pt x="11178" y="426"/>
                    <a:pt x="11248" y="460"/>
                    <a:pt x="11326" y="416"/>
                  </a:cubicBezTo>
                  <a:cubicBezTo>
                    <a:pt x="11353" y="416"/>
                    <a:pt x="11376" y="416"/>
                    <a:pt x="11404" y="416"/>
                  </a:cubicBezTo>
                  <a:cubicBezTo>
                    <a:pt x="11419" y="489"/>
                    <a:pt x="11474" y="484"/>
                    <a:pt x="11517" y="489"/>
                  </a:cubicBezTo>
                  <a:cubicBezTo>
                    <a:pt x="11743" y="523"/>
                    <a:pt x="11949" y="621"/>
                    <a:pt x="12148" y="783"/>
                  </a:cubicBezTo>
                  <a:cubicBezTo>
                    <a:pt x="12116" y="788"/>
                    <a:pt x="12097" y="793"/>
                    <a:pt x="12077" y="793"/>
                  </a:cubicBezTo>
                  <a:cubicBezTo>
                    <a:pt x="12070" y="783"/>
                    <a:pt x="12062" y="778"/>
                    <a:pt x="12054" y="768"/>
                  </a:cubicBezTo>
                  <a:cubicBezTo>
                    <a:pt x="12050" y="773"/>
                    <a:pt x="12046" y="778"/>
                    <a:pt x="12042" y="783"/>
                  </a:cubicBezTo>
                  <a:cubicBezTo>
                    <a:pt x="12054" y="788"/>
                    <a:pt x="12062" y="788"/>
                    <a:pt x="12074" y="793"/>
                  </a:cubicBezTo>
                  <a:cubicBezTo>
                    <a:pt x="12077" y="866"/>
                    <a:pt x="12132" y="905"/>
                    <a:pt x="12159" y="964"/>
                  </a:cubicBezTo>
                  <a:cubicBezTo>
                    <a:pt x="12272" y="1184"/>
                    <a:pt x="12366" y="1409"/>
                    <a:pt x="12315" y="1693"/>
                  </a:cubicBezTo>
                  <a:cubicBezTo>
                    <a:pt x="12428" y="1566"/>
                    <a:pt x="12416" y="1399"/>
                    <a:pt x="12436" y="1233"/>
                  </a:cubicBezTo>
                  <a:cubicBezTo>
                    <a:pt x="12514" y="1360"/>
                    <a:pt x="12498" y="1492"/>
                    <a:pt x="12490" y="1629"/>
                  </a:cubicBezTo>
                  <a:cubicBezTo>
                    <a:pt x="12697" y="1522"/>
                    <a:pt x="12740" y="1438"/>
                    <a:pt x="12650" y="1208"/>
                  </a:cubicBezTo>
                  <a:cubicBezTo>
                    <a:pt x="12557" y="974"/>
                    <a:pt x="12459" y="734"/>
                    <a:pt x="12249" y="616"/>
                  </a:cubicBezTo>
                  <a:cubicBezTo>
                    <a:pt x="12202" y="592"/>
                    <a:pt x="12167" y="538"/>
                    <a:pt x="12124" y="494"/>
                  </a:cubicBezTo>
                  <a:cubicBezTo>
                    <a:pt x="12105" y="484"/>
                    <a:pt x="12089" y="479"/>
                    <a:pt x="12070" y="470"/>
                  </a:cubicBezTo>
                  <a:cubicBezTo>
                    <a:pt x="11813" y="269"/>
                    <a:pt x="11813" y="269"/>
                    <a:pt x="11143" y="245"/>
                  </a:cubicBezTo>
                  <a:cubicBezTo>
                    <a:pt x="11306" y="98"/>
                    <a:pt x="11680" y="103"/>
                    <a:pt x="11949" y="235"/>
                  </a:cubicBezTo>
                  <a:cubicBezTo>
                    <a:pt x="11984" y="249"/>
                    <a:pt x="12023" y="264"/>
                    <a:pt x="12054" y="289"/>
                  </a:cubicBezTo>
                  <a:cubicBezTo>
                    <a:pt x="12257" y="440"/>
                    <a:pt x="12467" y="572"/>
                    <a:pt x="12689" y="685"/>
                  </a:cubicBezTo>
                  <a:cubicBezTo>
                    <a:pt x="12864" y="768"/>
                    <a:pt x="12965" y="939"/>
                    <a:pt x="12965" y="1184"/>
                  </a:cubicBezTo>
                  <a:cubicBezTo>
                    <a:pt x="12965" y="1213"/>
                    <a:pt x="12954" y="1252"/>
                    <a:pt x="12989" y="1267"/>
                  </a:cubicBezTo>
                  <a:cubicBezTo>
                    <a:pt x="13117" y="993"/>
                    <a:pt x="13055" y="568"/>
                    <a:pt x="12860" y="362"/>
                  </a:cubicBezTo>
                  <a:cubicBezTo>
                    <a:pt x="12977" y="386"/>
                    <a:pt x="13106" y="587"/>
                    <a:pt x="13133" y="797"/>
                  </a:cubicBezTo>
                  <a:cubicBezTo>
                    <a:pt x="13152" y="930"/>
                    <a:pt x="13172" y="1062"/>
                    <a:pt x="13141" y="1194"/>
                  </a:cubicBezTo>
                  <a:cubicBezTo>
                    <a:pt x="13125" y="1262"/>
                    <a:pt x="13141" y="1292"/>
                    <a:pt x="13203" y="1277"/>
                  </a:cubicBezTo>
                  <a:cubicBezTo>
                    <a:pt x="13246" y="1267"/>
                    <a:pt x="13289" y="1272"/>
                    <a:pt x="13332" y="1272"/>
                  </a:cubicBezTo>
                  <a:cubicBezTo>
                    <a:pt x="13725" y="1272"/>
                    <a:pt x="13896" y="1507"/>
                    <a:pt x="13861" y="2011"/>
                  </a:cubicBezTo>
                  <a:cubicBezTo>
                    <a:pt x="13838" y="1898"/>
                    <a:pt x="13846" y="1771"/>
                    <a:pt x="13783" y="1668"/>
                  </a:cubicBezTo>
                  <a:cubicBezTo>
                    <a:pt x="13756" y="1727"/>
                    <a:pt x="13799" y="1800"/>
                    <a:pt x="13748" y="1849"/>
                  </a:cubicBezTo>
                  <a:cubicBezTo>
                    <a:pt x="13740" y="1737"/>
                    <a:pt x="13674" y="1673"/>
                    <a:pt x="13620" y="1600"/>
                  </a:cubicBezTo>
                  <a:cubicBezTo>
                    <a:pt x="13487" y="1414"/>
                    <a:pt x="13242" y="1355"/>
                    <a:pt x="13113" y="1463"/>
                  </a:cubicBezTo>
                  <a:cubicBezTo>
                    <a:pt x="13016" y="1619"/>
                    <a:pt x="12923" y="1781"/>
                    <a:pt x="12786" y="1898"/>
                  </a:cubicBezTo>
                  <a:cubicBezTo>
                    <a:pt x="12903" y="1893"/>
                    <a:pt x="12958" y="1766"/>
                    <a:pt x="13071" y="1683"/>
                  </a:cubicBezTo>
                  <a:cubicBezTo>
                    <a:pt x="12989" y="1962"/>
                    <a:pt x="12814" y="2030"/>
                    <a:pt x="12638" y="2118"/>
                  </a:cubicBezTo>
                  <a:cubicBezTo>
                    <a:pt x="12864" y="2339"/>
                    <a:pt x="13000" y="2627"/>
                    <a:pt x="13156" y="2896"/>
                  </a:cubicBezTo>
                  <a:cubicBezTo>
                    <a:pt x="13273" y="3092"/>
                    <a:pt x="13394" y="3283"/>
                    <a:pt x="13542" y="3439"/>
                  </a:cubicBezTo>
                  <a:cubicBezTo>
                    <a:pt x="13557" y="3454"/>
                    <a:pt x="13569" y="3488"/>
                    <a:pt x="13589" y="3459"/>
                  </a:cubicBezTo>
                  <a:cubicBezTo>
                    <a:pt x="13592" y="3454"/>
                    <a:pt x="13581" y="3420"/>
                    <a:pt x="13573" y="3400"/>
                  </a:cubicBezTo>
                  <a:cubicBezTo>
                    <a:pt x="13437" y="3112"/>
                    <a:pt x="13281" y="2838"/>
                    <a:pt x="13110" y="2578"/>
                  </a:cubicBezTo>
                  <a:cubicBezTo>
                    <a:pt x="13117" y="2568"/>
                    <a:pt x="13129" y="2559"/>
                    <a:pt x="13137" y="2549"/>
                  </a:cubicBezTo>
                  <a:cubicBezTo>
                    <a:pt x="13187" y="2613"/>
                    <a:pt x="13238" y="2676"/>
                    <a:pt x="13289" y="2745"/>
                  </a:cubicBezTo>
                  <a:cubicBezTo>
                    <a:pt x="13402" y="2896"/>
                    <a:pt x="13456" y="3097"/>
                    <a:pt x="13585" y="3234"/>
                  </a:cubicBezTo>
                  <a:cubicBezTo>
                    <a:pt x="13608" y="3258"/>
                    <a:pt x="13620" y="3317"/>
                    <a:pt x="13612" y="3366"/>
                  </a:cubicBezTo>
                  <a:cubicBezTo>
                    <a:pt x="13612" y="3366"/>
                    <a:pt x="13612" y="3366"/>
                    <a:pt x="13612" y="3366"/>
                  </a:cubicBezTo>
                  <a:cubicBezTo>
                    <a:pt x="13651" y="3312"/>
                    <a:pt x="13663" y="3253"/>
                    <a:pt x="13663" y="3180"/>
                  </a:cubicBezTo>
                  <a:cubicBezTo>
                    <a:pt x="13659" y="3023"/>
                    <a:pt x="13663" y="2867"/>
                    <a:pt x="13663" y="2686"/>
                  </a:cubicBezTo>
                  <a:cubicBezTo>
                    <a:pt x="13686" y="2784"/>
                    <a:pt x="13694" y="2872"/>
                    <a:pt x="13729" y="2935"/>
                  </a:cubicBezTo>
                  <a:cubicBezTo>
                    <a:pt x="13776" y="3028"/>
                    <a:pt x="13717" y="3156"/>
                    <a:pt x="13799" y="3224"/>
                  </a:cubicBezTo>
                  <a:cubicBezTo>
                    <a:pt x="13764" y="3165"/>
                    <a:pt x="13783" y="3102"/>
                    <a:pt x="13795" y="3043"/>
                  </a:cubicBezTo>
                  <a:cubicBezTo>
                    <a:pt x="13857" y="2686"/>
                    <a:pt x="13814" y="2353"/>
                    <a:pt x="13686" y="2030"/>
                  </a:cubicBezTo>
                  <a:cubicBezTo>
                    <a:pt x="13635" y="1898"/>
                    <a:pt x="13550" y="1795"/>
                    <a:pt x="13491" y="1668"/>
                  </a:cubicBezTo>
                  <a:cubicBezTo>
                    <a:pt x="13542" y="1639"/>
                    <a:pt x="13581" y="1668"/>
                    <a:pt x="13624" y="1707"/>
                  </a:cubicBezTo>
                  <a:cubicBezTo>
                    <a:pt x="13666" y="1751"/>
                    <a:pt x="13686" y="1830"/>
                    <a:pt x="13748" y="1849"/>
                  </a:cubicBezTo>
                  <a:cubicBezTo>
                    <a:pt x="13795" y="2050"/>
                    <a:pt x="13892" y="2226"/>
                    <a:pt x="13916" y="2436"/>
                  </a:cubicBezTo>
                  <a:cubicBezTo>
                    <a:pt x="13947" y="2715"/>
                    <a:pt x="13927" y="2979"/>
                    <a:pt x="13803" y="3219"/>
                  </a:cubicBezTo>
                  <a:cubicBezTo>
                    <a:pt x="13713" y="3503"/>
                    <a:pt x="13725" y="3826"/>
                    <a:pt x="13608" y="4100"/>
                  </a:cubicBezTo>
                  <a:cubicBezTo>
                    <a:pt x="13604" y="4110"/>
                    <a:pt x="13604" y="4119"/>
                    <a:pt x="13608" y="4129"/>
                  </a:cubicBezTo>
                  <a:cubicBezTo>
                    <a:pt x="13694" y="4428"/>
                    <a:pt x="13569" y="4658"/>
                    <a:pt x="13452" y="4892"/>
                  </a:cubicBezTo>
                  <a:cubicBezTo>
                    <a:pt x="13413" y="4971"/>
                    <a:pt x="13382" y="5059"/>
                    <a:pt x="13347" y="5142"/>
                  </a:cubicBezTo>
                  <a:cubicBezTo>
                    <a:pt x="13265" y="5318"/>
                    <a:pt x="12997" y="5450"/>
                    <a:pt x="12856" y="5382"/>
                  </a:cubicBezTo>
                  <a:cubicBezTo>
                    <a:pt x="12736" y="5876"/>
                    <a:pt x="12673" y="6385"/>
                    <a:pt x="12615" y="6898"/>
                  </a:cubicBezTo>
                  <a:cubicBezTo>
                    <a:pt x="12611" y="6947"/>
                    <a:pt x="12611" y="6977"/>
                    <a:pt x="12662" y="6981"/>
                  </a:cubicBezTo>
                  <a:cubicBezTo>
                    <a:pt x="12969" y="7021"/>
                    <a:pt x="12993" y="7114"/>
                    <a:pt x="13067" y="7476"/>
                  </a:cubicBezTo>
                  <a:cubicBezTo>
                    <a:pt x="13086" y="7573"/>
                    <a:pt x="13102" y="7657"/>
                    <a:pt x="13187" y="7691"/>
                  </a:cubicBezTo>
                  <a:cubicBezTo>
                    <a:pt x="13222" y="7706"/>
                    <a:pt x="13258" y="7735"/>
                    <a:pt x="13281" y="7769"/>
                  </a:cubicBezTo>
                  <a:cubicBezTo>
                    <a:pt x="13546" y="8121"/>
                    <a:pt x="13896" y="8258"/>
                    <a:pt x="14243" y="8425"/>
                  </a:cubicBezTo>
                  <a:cubicBezTo>
                    <a:pt x="14792" y="8684"/>
                    <a:pt x="15330" y="8982"/>
                    <a:pt x="15855" y="9315"/>
                  </a:cubicBezTo>
                  <a:cubicBezTo>
                    <a:pt x="15972" y="9389"/>
                    <a:pt x="16077" y="9477"/>
                    <a:pt x="16050" y="9677"/>
                  </a:cubicBezTo>
                  <a:cubicBezTo>
                    <a:pt x="16046" y="9707"/>
                    <a:pt x="16054" y="9746"/>
                    <a:pt x="16070" y="9765"/>
                  </a:cubicBezTo>
                  <a:cubicBezTo>
                    <a:pt x="16186" y="9917"/>
                    <a:pt x="16198" y="10103"/>
                    <a:pt x="16186" y="10298"/>
                  </a:cubicBezTo>
                  <a:cubicBezTo>
                    <a:pt x="16182" y="10401"/>
                    <a:pt x="16214" y="10484"/>
                    <a:pt x="16276" y="10548"/>
                  </a:cubicBezTo>
                  <a:cubicBezTo>
                    <a:pt x="16311" y="10587"/>
                    <a:pt x="16346" y="10621"/>
                    <a:pt x="16385" y="10656"/>
                  </a:cubicBezTo>
                  <a:cubicBezTo>
                    <a:pt x="16580" y="10817"/>
                    <a:pt x="16724" y="11018"/>
                    <a:pt x="16774" y="11311"/>
                  </a:cubicBezTo>
                  <a:cubicBezTo>
                    <a:pt x="16782" y="11360"/>
                    <a:pt x="16790" y="11399"/>
                    <a:pt x="16837" y="11419"/>
                  </a:cubicBezTo>
                  <a:cubicBezTo>
                    <a:pt x="17113" y="11546"/>
                    <a:pt x="17273" y="11830"/>
                    <a:pt x="17421" y="12128"/>
                  </a:cubicBezTo>
                  <a:cubicBezTo>
                    <a:pt x="17448" y="12182"/>
                    <a:pt x="17468" y="12236"/>
                    <a:pt x="17514" y="12270"/>
                  </a:cubicBezTo>
                  <a:cubicBezTo>
                    <a:pt x="17697" y="12407"/>
                    <a:pt x="17881" y="12549"/>
                    <a:pt x="18067" y="12686"/>
                  </a:cubicBezTo>
                  <a:cubicBezTo>
                    <a:pt x="18091" y="12701"/>
                    <a:pt x="18110" y="12715"/>
                    <a:pt x="18134" y="12730"/>
                  </a:cubicBezTo>
                  <a:cubicBezTo>
                    <a:pt x="18282" y="12803"/>
                    <a:pt x="18325" y="12784"/>
                    <a:pt x="18340" y="12588"/>
                  </a:cubicBezTo>
                  <a:cubicBezTo>
                    <a:pt x="18402" y="11825"/>
                    <a:pt x="18535" y="11076"/>
                    <a:pt x="18667" y="10328"/>
                  </a:cubicBezTo>
                  <a:cubicBezTo>
                    <a:pt x="18671" y="10318"/>
                    <a:pt x="18671" y="10308"/>
                    <a:pt x="18675" y="10298"/>
                  </a:cubicBezTo>
                  <a:cubicBezTo>
                    <a:pt x="18679" y="10269"/>
                    <a:pt x="18679" y="10235"/>
                    <a:pt x="18683" y="10206"/>
                  </a:cubicBezTo>
                  <a:cubicBezTo>
                    <a:pt x="18765" y="10127"/>
                    <a:pt x="18648" y="10137"/>
                    <a:pt x="18648" y="10078"/>
                  </a:cubicBezTo>
                  <a:cubicBezTo>
                    <a:pt x="18648" y="9956"/>
                    <a:pt x="18613" y="9839"/>
                    <a:pt x="18609" y="9716"/>
                  </a:cubicBezTo>
                  <a:cubicBezTo>
                    <a:pt x="18601" y="9119"/>
                    <a:pt x="18582" y="8523"/>
                    <a:pt x="18675" y="7931"/>
                  </a:cubicBezTo>
                  <a:cubicBezTo>
                    <a:pt x="18827" y="7808"/>
                    <a:pt x="18827" y="7813"/>
                    <a:pt x="18730" y="7603"/>
                  </a:cubicBezTo>
                  <a:cubicBezTo>
                    <a:pt x="18671" y="7480"/>
                    <a:pt x="18617" y="7358"/>
                    <a:pt x="18597" y="7211"/>
                  </a:cubicBezTo>
                  <a:cubicBezTo>
                    <a:pt x="18593" y="7167"/>
                    <a:pt x="18570" y="7133"/>
                    <a:pt x="18531" y="7109"/>
                  </a:cubicBezTo>
                  <a:cubicBezTo>
                    <a:pt x="18165" y="6898"/>
                    <a:pt x="17892" y="6546"/>
                    <a:pt x="17651" y="6155"/>
                  </a:cubicBezTo>
                  <a:cubicBezTo>
                    <a:pt x="17596" y="6067"/>
                    <a:pt x="17596" y="5969"/>
                    <a:pt x="17620" y="5871"/>
                  </a:cubicBezTo>
                  <a:cubicBezTo>
                    <a:pt x="17694" y="5519"/>
                    <a:pt x="17768" y="5166"/>
                    <a:pt x="17834" y="4814"/>
                  </a:cubicBezTo>
                  <a:cubicBezTo>
                    <a:pt x="17857" y="4687"/>
                    <a:pt x="17908" y="4609"/>
                    <a:pt x="17997" y="4560"/>
                  </a:cubicBezTo>
                  <a:cubicBezTo>
                    <a:pt x="18254" y="4413"/>
                    <a:pt x="18523" y="4340"/>
                    <a:pt x="18800" y="4305"/>
                  </a:cubicBezTo>
                  <a:cubicBezTo>
                    <a:pt x="18874" y="4295"/>
                    <a:pt x="18952" y="4315"/>
                    <a:pt x="19026" y="4276"/>
                  </a:cubicBezTo>
                  <a:cubicBezTo>
                    <a:pt x="19045" y="4266"/>
                    <a:pt x="19072" y="4261"/>
                    <a:pt x="19088" y="4276"/>
                  </a:cubicBezTo>
                  <a:cubicBezTo>
                    <a:pt x="19248" y="4428"/>
                    <a:pt x="19485" y="4452"/>
                    <a:pt x="19571" y="4731"/>
                  </a:cubicBezTo>
                  <a:cubicBezTo>
                    <a:pt x="19746" y="5308"/>
                    <a:pt x="19863" y="5905"/>
                    <a:pt x="19953" y="6512"/>
                  </a:cubicBezTo>
                  <a:cubicBezTo>
                    <a:pt x="19995" y="6805"/>
                    <a:pt x="20023" y="7099"/>
                    <a:pt x="20042" y="7392"/>
                  </a:cubicBezTo>
                  <a:cubicBezTo>
                    <a:pt x="20046" y="7480"/>
                    <a:pt x="20069" y="7515"/>
                    <a:pt x="20139" y="7495"/>
                  </a:cubicBezTo>
                  <a:cubicBezTo>
                    <a:pt x="20167" y="7485"/>
                    <a:pt x="20198" y="7495"/>
                    <a:pt x="20229" y="7490"/>
                  </a:cubicBezTo>
                  <a:cubicBezTo>
                    <a:pt x="20342" y="7480"/>
                    <a:pt x="20393" y="7539"/>
                    <a:pt x="20389" y="7686"/>
                  </a:cubicBezTo>
                  <a:cubicBezTo>
                    <a:pt x="20385" y="7979"/>
                    <a:pt x="20389" y="8268"/>
                    <a:pt x="20385" y="8562"/>
                  </a:cubicBezTo>
                  <a:cubicBezTo>
                    <a:pt x="20381" y="8664"/>
                    <a:pt x="20408" y="8738"/>
                    <a:pt x="20463" y="8816"/>
                  </a:cubicBezTo>
                  <a:cubicBezTo>
                    <a:pt x="20599" y="9012"/>
                    <a:pt x="20708" y="9227"/>
                    <a:pt x="20661" y="9506"/>
                  </a:cubicBezTo>
                  <a:cubicBezTo>
                    <a:pt x="20642" y="9628"/>
                    <a:pt x="20595" y="9741"/>
                    <a:pt x="20580" y="9868"/>
                  </a:cubicBezTo>
                  <a:cubicBezTo>
                    <a:pt x="20521" y="10450"/>
                    <a:pt x="20502" y="11032"/>
                    <a:pt x="20486" y="11615"/>
                  </a:cubicBezTo>
                  <a:cubicBezTo>
                    <a:pt x="20455" y="12715"/>
                    <a:pt x="20346" y="13797"/>
                    <a:pt x="20030" y="14829"/>
                  </a:cubicBezTo>
                  <a:cubicBezTo>
                    <a:pt x="19925" y="15176"/>
                    <a:pt x="19785" y="15499"/>
                    <a:pt x="19602" y="15793"/>
                  </a:cubicBezTo>
                  <a:cubicBezTo>
                    <a:pt x="19532" y="15861"/>
                    <a:pt x="19462" y="15930"/>
                    <a:pt x="19392" y="15998"/>
                  </a:cubicBezTo>
                  <a:cubicBezTo>
                    <a:pt x="19333" y="16057"/>
                    <a:pt x="19255" y="16091"/>
                    <a:pt x="19240" y="16199"/>
                  </a:cubicBezTo>
                  <a:cubicBezTo>
                    <a:pt x="19127" y="16336"/>
                    <a:pt x="18991" y="16301"/>
                    <a:pt x="18858" y="16287"/>
                  </a:cubicBezTo>
                  <a:cubicBezTo>
                    <a:pt x="18601" y="16257"/>
                    <a:pt x="18352" y="16174"/>
                    <a:pt x="18103" y="16101"/>
                  </a:cubicBezTo>
                  <a:cubicBezTo>
                    <a:pt x="17822" y="15979"/>
                    <a:pt x="17542" y="15856"/>
                    <a:pt x="17257" y="15734"/>
                  </a:cubicBezTo>
                  <a:cubicBezTo>
                    <a:pt x="16915" y="15548"/>
                    <a:pt x="16572" y="15362"/>
                    <a:pt x="16233" y="15171"/>
                  </a:cubicBezTo>
                  <a:cubicBezTo>
                    <a:pt x="16101" y="15098"/>
                    <a:pt x="15968" y="15020"/>
                    <a:pt x="15816" y="15010"/>
                  </a:cubicBezTo>
                  <a:cubicBezTo>
                    <a:pt x="15610" y="14995"/>
                    <a:pt x="15415" y="14907"/>
                    <a:pt x="15217" y="14804"/>
                  </a:cubicBezTo>
                  <a:cubicBezTo>
                    <a:pt x="15139" y="15480"/>
                    <a:pt x="15018" y="16140"/>
                    <a:pt x="14909" y="16800"/>
                  </a:cubicBezTo>
                  <a:cubicBezTo>
                    <a:pt x="14850" y="16982"/>
                    <a:pt x="14870" y="17148"/>
                    <a:pt x="14924" y="17329"/>
                  </a:cubicBezTo>
                  <a:cubicBezTo>
                    <a:pt x="15154" y="18077"/>
                    <a:pt x="15423" y="18806"/>
                    <a:pt x="15618" y="19570"/>
                  </a:cubicBezTo>
                  <a:cubicBezTo>
                    <a:pt x="15641" y="19663"/>
                    <a:pt x="15688" y="19653"/>
                    <a:pt x="15742" y="19653"/>
                  </a:cubicBezTo>
                  <a:cubicBezTo>
                    <a:pt x="16280" y="19658"/>
                    <a:pt x="16817" y="19663"/>
                    <a:pt x="17351" y="19663"/>
                  </a:cubicBezTo>
                  <a:cubicBezTo>
                    <a:pt x="17600" y="19663"/>
                    <a:pt x="17853" y="19663"/>
                    <a:pt x="18130" y="19663"/>
                  </a:cubicBezTo>
                  <a:cubicBezTo>
                    <a:pt x="17939" y="19501"/>
                    <a:pt x="17764" y="19354"/>
                    <a:pt x="17592" y="19212"/>
                  </a:cubicBezTo>
                  <a:cubicBezTo>
                    <a:pt x="16747" y="18518"/>
                    <a:pt x="15894" y="17833"/>
                    <a:pt x="15096" y="17055"/>
                  </a:cubicBezTo>
                  <a:cubicBezTo>
                    <a:pt x="15030" y="16991"/>
                    <a:pt x="14960" y="16928"/>
                    <a:pt x="14932" y="16820"/>
                  </a:cubicBezTo>
                  <a:cubicBezTo>
                    <a:pt x="15248" y="17045"/>
                    <a:pt x="15540" y="17314"/>
                    <a:pt x="15844" y="17559"/>
                  </a:cubicBezTo>
                  <a:cubicBezTo>
                    <a:pt x="16595" y="18156"/>
                    <a:pt x="17339" y="18762"/>
                    <a:pt x="18071" y="19393"/>
                  </a:cubicBezTo>
                  <a:cubicBezTo>
                    <a:pt x="18114" y="19428"/>
                    <a:pt x="18165" y="19457"/>
                    <a:pt x="18192" y="19506"/>
                  </a:cubicBezTo>
                  <a:cubicBezTo>
                    <a:pt x="18293" y="19677"/>
                    <a:pt x="18430" y="19687"/>
                    <a:pt x="18585" y="19687"/>
                  </a:cubicBezTo>
                  <a:cubicBezTo>
                    <a:pt x="19594" y="19677"/>
                    <a:pt x="20595" y="19697"/>
                    <a:pt x="21600" y="19760"/>
                  </a:cubicBezTo>
                  <a:close/>
                  <a:moveTo>
                    <a:pt x="12833" y="1336"/>
                  </a:moveTo>
                  <a:cubicBezTo>
                    <a:pt x="12954" y="1140"/>
                    <a:pt x="12798" y="802"/>
                    <a:pt x="12553" y="709"/>
                  </a:cubicBezTo>
                  <a:cubicBezTo>
                    <a:pt x="12693" y="890"/>
                    <a:pt x="12794" y="1091"/>
                    <a:pt x="12833" y="1336"/>
                  </a:cubicBezTo>
                  <a:close/>
                  <a:moveTo>
                    <a:pt x="12588" y="1859"/>
                  </a:moveTo>
                  <a:cubicBezTo>
                    <a:pt x="12759" y="1815"/>
                    <a:pt x="12884" y="1698"/>
                    <a:pt x="12969" y="1512"/>
                  </a:cubicBezTo>
                  <a:cubicBezTo>
                    <a:pt x="12981" y="1487"/>
                    <a:pt x="13032" y="1448"/>
                    <a:pt x="12973" y="1414"/>
                  </a:cubicBezTo>
                  <a:cubicBezTo>
                    <a:pt x="12942" y="1394"/>
                    <a:pt x="12907" y="1399"/>
                    <a:pt x="12888" y="1443"/>
                  </a:cubicBezTo>
                  <a:cubicBezTo>
                    <a:pt x="12817" y="1614"/>
                    <a:pt x="12705" y="1737"/>
                    <a:pt x="12588" y="1859"/>
                  </a:cubicBezTo>
                  <a:close/>
                  <a:moveTo>
                    <a:pt x="12981" y="3327"/>
                  </a:moveTo>
                  <a:cubicBezTo>
                    <a:pt x="12969" y="3204"/>
                    <a:pt x="12993" y="3077"/>
                    <a:pt x="12907" y="2926"/>
                  </a:cubicBezTo>
                  <a:cubicBezTo>
                    <a:pt x="12907" y="3087"/>
                    <a:pt x="12907" y="3209"/>
                    <a:pt x="12907" y="3327"/>
                  </a:cubicBezTo>
                  <a:cubicBezTo>
                    <a:pt x="12907" y="3356"/>
                    <a:pt x="12919" y="3381"/>
                    <a:pt x="12942" y="3381"/>
                  </a:cubicBezTo>
                  <a:cubicBezTo>
                    <a:pt x="12973" y="3381"/>
                    <a:pt x="12981" y="3351"/>
                    <a:pt x="12981" y="3327"/>
                  </a:cubicBezTo>
                  <a:close/>
                  <a:moveTo>
                    <a:pt x="10157" y="1849"/>
                  </a:moveTo>
                  <a:cubicBezTo>
                    <a:pt x="10173" y="1840"/>
                    <a:pt x="10208" y="1854"/>
                    <a:pt x="10204" y="1830"/>
                  </a:cubicBezTo>
                  <a:cubicBezTo>
                    <a:pt x="10196" y="1800"/>
                    <a:pt x="10165" y="1786"/>
                    <a:pt x="10134" y="1786"/>
                  </a:cubicBezTo>
                  <a:cubicBezTo>
                    <a:pt x="10142" y="1810"/>
                    <a:pt x="10150" y="1830"/>
                    <a:pt x="10157" y="1849"/>
                  </a:cubicBezTo>
                  <a:close/>
                  <a:moveTo>
                    <a:pt x="10130" y="3102"/>
                  </a:moveTo>
                  <a:cubicBezTo>
                    <a:pt x="10161" y="2945"/>
                    <a:pt x="10212" y="2803"/>
                    <a:pt x="10208" y="2637"/>
                  </a:cubicBezTo>
                  <a:cubicBezTo>
                    <a:pt x="10161" y="2647"/>
                    <a:pt x="10138" y="2681"/>
                    <a:pt x="10099" y="2671"/>
                  </a:cubicBezTo>
                  <a:cubicBezTo>
                    <a:pt x="10021" y="2642"/>
                    <a:pt x="10025" y="2720"/>
                    <a:pt x="10037" y="2774"/>
                  </a:cubicBezTo>
                  <a:cubicBezTo>
                    <a:pt x="10064" y="2882"/>
                    <a:pt x="10099" y="2994"/>
                    <a:pt x="10130" y="3102"/>
                  </a:cubicBezTo>
                  <a:close/>
                  <a:moveTo>
                    <a:pt x="19544" y="7818"/>
                  </a:moveTo>
                  <a:cubicBezTo>
                    <a:pt x="19481" y="7828"/>
                    <a:pt x="19458" y="7857"/>
                    <a:pt x="19450" y="7935"/>
                  </a:cubicBezTo>
                  <a:cubicBezTo>
                    <a:pt x="19431" y="8146"/>
                    <a:pt x="19403" y="8356"/>
                    <a:pt x="19380" y="8567"/>
                  </a:cubicBezTo>
                  <a:cubicBezTo>
                    <a:pt x="19376" y="8596"/>
                    <a:pt x="19368" y="8630"/>
                    <a:pt x="19396" y="8650"/>
                  </a:cubicBezTo>
                  <a:cubicBezTo>
                    <a:pt x="19501" y="8728"/>
                    <a:pt x="19610" y="8806"/>
                    <a:pt x="19719" y="8889"/>
                  </a:cubicBezTo>
                  <a:cubicBezTo>
                    <a:pt x="19769" y="8669"/>
                    <a:pt x="19742" y="8459"/>
                    <a:pt x="19789" y="8258"/>
                  </a:cubicBezTo>
                  <a:cubicBezTo>
                    <a:pt x="19832" y="8488"/>
                    <a:pt x="19789" y="8713"/>
                    <a:pt x="19789" y="8938"/>
                  </a:cubicBezTo>
                  <a:cubicBezTo>
                    <a:pt x="19949" y="9090"/>
                    <a:pt x="20136" y="9163"/>
                    <a:pt x="20315" y="9305"/>
                  </a:cubicBezTo>
                  <a:cubicBezTo>
                    <a:pt x="20315" y="9188"/>
                    <a:pt x="20315" y="9100"/>
                    <a:pt x="20315" y="9017"/>
                  </a:cubicBezTo>
                  <a:cubicBezTo>
                    <a:pt x="20315" y="8650"/>
                    <a:pt x="20315" y="8283"/>
                    <a:pt x="20315" y="7916"/>
                  </a:cubicBezTo>
                  <a:cubicBezTo>
                    <a:pt x="20120" y="7935"/>
                    <a:pt x="19937" y="8014"/>
                    <a:pt x="19723" y="7979"/>
                  </a:cubicBezTo>
                  <a:cubicBezTo>
                    <a:pt x="19797" y="7921"/>
                    <a:pt x="19851" y="7896"/>
                    <a:pt x="19910" y="7882"/>
                  </a:cubicBezTo>
                  <a:cubicBezTo>
                    <a:pt x="20027" y="7857"/>
                    <a:pt x="20139" y="7828"/>
                    <a:pt x="20256" y="7794"/>
                  </a:cubicBezTo>
                  <a:cubicBezTo>
                    <a:pt x="20280" y="7789"/>
                    <a:pt x="20323" y="7798"/>
                    <a:pt x="20319" y="7740"/>
                  </a:cubicBezTo>
                  <a:cubicBezTo>
                    <a:pt x="20311" y="7671"/>
                    <a:pt x="20276" y="7710"/>
                    <a:pt x="20252" y="7715"/>
                  </a:cubicBezTo>
                  <a:cubicBezTo>
                    <a:pt x="20011" y="7745"/>
                    <a:pt x="19777" y="7784"/>
                    <a:pt x="19544" y="7818"/>
                  </a:cubicBezTo>
                  <a:close/>
                  <a:moveTo>
                    <a:pt x="17892" y="5176"/>
                  </a:moveTo>
                  <a:cubicBezTo>
                    <a:pt x="17939" y="5064"/>
                    <a:pt x="17943" y="4946"/>
                    <a:pt x="18044" y="4863"/>
                  </a:cubicBezTo>
                  <a:cubicBezTo>
                    <a:pt x="18005" y="5039"/>
                    <a:pt x="18025" y="5181"/>
                    <a:pt x="18036" y="5328"/>
                  </a:cubicBezTo>
                  <a:cubicBezTo>
                    <a:pt x="18126" y="5069"/>
                    <a:pt x="18410" y="4907"/>
                    <a:pt x="18613" y="5000"/>
                  </a:cubicBezTo>
                  <a:cubicBezTo>
                    <a:pt x="18519" y="5049"/>
                    <a:pt x="18430" y="5098"/>
                    <a:pt x="18344" y="5147"/>
                  </a:cubicBezTo>
                  <a:cubicBezTo>
                    <a:pt x="18091" y="5294"/>
                    <a:pt x="18060" y="5416"/>
                    <a:pt x="18180" y="5739"/>
                  </a:cubicBezTo>
                  <a:cubicBezTo>
                    <a:pt x="18301" y="5548"/>
                    <a:pt x="18328" y="5528"/>
                    <a:pt x="18441" y="5528"/>
                  </a:cubicBezTo>
                  <a:cubicBezTo>
                    <a:pt x="18387" y="5612"/>
                    <a:pt x="18336" y="5695"/>
                    <a:pt x="18282" y="5778"/>
                  </a:cubicBezTo>
                  <a:cubicBezTo>
                    <a:pt x="18219" y="5871"/>
                    <a:pt x="18208" y="5954"/>
                    <a:pt x="18309" y="6023"/>
                  </a:cubicBezTo>
                  <a:cubicBezTo>
                    <a:pt x="18340" y="5988"/>
                    <a:pt x="18317" y="5900"/>
                    <a:pt x="18379" y="5895"/>
                  </a:cubicBezTo>
                  <a:cubicBezTo>
                    <a:pt x="18422" y="5949"/>
                    <a:pt x="18399" y="6052"/>
                    <a:pt x="18465" y="6091"/>
                  </a:cubicBezTo>
                  <a:cubicBezTo>
                    <a:pt x="18523" y="6037"/>
                    <a:pt x="18422" y="5930"/>
                    <a:pt x="18512" y="5890"/>
                  </a:cubicBezTo>
                  <a:cubicBezTo>
                    <a:pt x="18527" y="5895"/>
                    <a:pt x="18547" y="5910"/>
                    <a:pt x="18558" y="5905"/>
                  </a:cubicBezTo>
                  <a:cubicBezTo>
                    <a:pt x="18722" y="5802"/>
                    <a:pt x="18722" y="5988"/>
                    <a:pt x="18765" y="6091"/>
                  </a:cubicBezTo>
                  <a:cubicBezTo>
                    <a:pt x="18796" y="6169"/>
                    <a:pt x="18815" y="6262"/>
                    <a:pt x="18819" y="6350"/>
                  </a:cubicBezTo>
                  <a:cubicBezTo>
                    <a:pt x="18850" y="6805"/>
                    <a:pt x="19061" y="7079"/>
                    <a:pt x="19380" y="7241"/>
                  </a:cubicBezTo>
                  <a:cubicBezTo>
                    <a:pt x="19419" y="7260"/>
                    <a:pt x="19466" y="7275"/>
                    <a:pt x="19509" y="7348"/>
                  </a:cubicBezTo>
                  <a:cubicBezTo>
                    <a:pt x="19423" y="7348"/>
                    <a:pt x="19364" y="7353"/>
                    <a:pt x="19302" y="7348"/>
                  </a:cubicBezTo>
                  <a:cubicBezTo>
                    <a:pt x="19216" y="7343"/>
                    <a:pt x="19220" y="7417"/>
                    <a:pt x="19224" y="7485"/>
                  </a:cubicBezTo>
                  <a:cubicBezTo>
                    <a:pt x="19232" y="7549"/>
                    <a:pt x="19189" y="7642"/>
                    <a:pt x="19294" y="7642"/>
                  </a:cubicBezTo>
                  <a:cubicBezTo>
                    <a:pt x="19485" y="7642"/>
                    <a:pt x="19672" y="7617"/>
                    <a:pt x="19855" y="7544"/>
                  </a:cubicBezTo>
                  <a:cubicBezTo>
                    <a:pt x="19910" y="7525"/>
                    <a:pt x="19910" y="7495"/>
                    <a:pt x="19902" y="7446"/>
                  </a:cubicBezTo>
                  <a:cubicBezTo>
                    <a:pt x="19793" y="6546"/>
                    <a:pt x="19664" y="5656"/>
                    <a:pt x="19473" y="4775"/>
                  </a:cubicBezTo>
                  <a:cubicBezTo>
                    <a:pt x="19450" y="4672"/>
                    <a:pt x="19392" y="4628"/>
                    <a:pt x="19333" y="4560"/>
                  </a:cubicBezTo>
                  <a:cubicBezTo>
                    <a:pt x="19146" y="4349"/>
                    <a:pt x="18991" y="4418"/>
                    <a:pt x="18784" y="4530"/>
                  </a:cubicBezTo>
                  <a:cubicBezTo>
                    <a:pt x="18539" y="4667"/>
                    <a:pt x="18266" y="4702"/>
                    <a:pt x="17997" y="4736"/>
                  </a:cubicBezTo>
                  <a:cubicBezTo>
                    <a:pt x="17974" y="4741"/>
                    <a:pt x="17939" y="4721"/>
                    <a:pt x="17935" y="4765"/>
                  </a:cubicBezTo>
                  <a:cubicBezTo>
                    <a:pt x="17923" y="4887"/>
                    <a:pt x="17849" y="5010"/>
                    <a:pt x="17892" y="5176"/>
                  </a:cubicBezTo>
                  <a:close/>
                  <a:moveTo>
                    <a:pt x="18971" y="7671"/>
                  </a:moveTo>
                  <a:cubicBezTo>
                    <a:pt x="18959" y="7813"/>
                    <a:pt x="18967" y="7960"/>
                    <a:pt x="18936" y="8097"/>
                  </a:cubicBezTo>
                  <a:cubicBezTo>
                    <a:pt x="18905" y="8244"/>
                    <a:pt x="18936" y="8317"/>
                    <a:pt x="19037" y="8361"/>
                  </a:cubicBezTo>
                  <a:cubicBezTo>
                    <a:pt x="19049" y="8371"/>
                    <a:pt x="19057" y="8386"/>
                    <a:pt x="19068" y="8395"/>
                  </a:cubicBezTo>
                  <a:cubicBezTo>
                    <a:pt x="19084" y="8405"/>
                    <a:pt x="19100" y="8415"/>
                    <a:pt x="19115" y="8425"/>
                  </a:cubicBezTo>
                  <a:cubicBezTo>
                    <a:pt x="19123" y="8459"/>
                    <a:pt x="19150" y="8464"/>
                    <a:pt x="19170" y="8474"/>
                  </a:cubicBezTo>
                  <a:cubicBezTo>
                    <a:pt x="19201" y="8498"/>
                    <a:pt x="19232" y="8562"/>
                    <a:pt x="19244" y="8449"/>
                  </a:cubicBezTo>
                  <a:cubicBezTo>
                    <a:pt x="19263" y="8249"/>
                    <a:pt x="19287" y="8048"/>
                    <a:pt x="19337" y="7852"/>
                  </a:cubicBezTo>
                  <a:cubicBezTo>
                    <a:pt x="19333" y="7823"/>
                    <a:pt x="19380" y="7798"/>
                    <a:pt x="19345" y="7764"/>
                  </a:cubicBezTo>
                  <a:cubicBezTo>
                    <a:pt x="19294" y="7750"/>
                    <a:pt x="19244" y="7735"/>
                    <a:pt x="19193" y="7715"/>
                  </a:cubicBezTo>
                  <a:cubicBezTo>
                    <a:pt x="19174" y="7686"/>
                    <a:pt x="19146" y="7686"/>
                    <a:pt x="19115" y="7686"/>
                  </a:cubicBezTo>
                  <a:cubicBezTo>
                    <a:pt x="19181" y="7441"/>
                    <a:pt x="19220" y="7358"/>
                    <a:pt x="18975" y="7309"/>
                  </a:cubicBezTo>
                  <a:cubicBezTo>
                    <a:pt x="18998" y="7436"/>
                    <a:pt x="19061" y="7559"/>
                    <a:pt x="18971" y="7671"/>
                  </a:cubicBezTo>
                  <a:close/>
                  <a:moveTo>
                    <a:pt x="18944" y="7490"/>
                  </a:moveTo>
                  <a:cubicBezTo>
                    <a:pt x="18940" y="7348"/>
                    <a:pt x="18920" y="7226"/>
                    <a:pt x="18819" y="7133"/>
                  </a:cubicBezTo>
                  <a:cubicBezTo>
                    <a:pt x="18757" y="7074"/>
                    <a:pt x="18710" y="6986"/>
                    <a:pt x="18683" y="6893"/>
                  </a:cubicBezTo>
                  <a:cubicBezTo>
                    <a:pt x="18624" y="6756"/>
                    <a:pt x="18644" y="6605"/>
                    <a:pt x="18632" y="6463"/>
                  </a:cubicBezTo>
                  <a:cubicBezTo>
                    <a:pt x="18550" y="6482"/>
                    <a:pt x="18476" y="6497"/>
                    <a:pt x="18406" y="6517"/>
                  </a:cubicBezTo>
                  <a:cubicBezTo>
                    <a:pt x="18340" y="6492"/>
                    <a:pt x="18282" y="6453"/>
                    <a:pt x="18231" y="6399"/>
                  </a:cubicBezTo>
                  <a:cubicBezTo>
                    <a:pt x="18161" y="6316"/>
                    <a:pt x="18142" y="6164"/>
                    <a:pt x="18029" y="6150"/>
                  </a:cubicBezTo>
                  <a:cubicBezTo>
                    <a:pt x="17962" y="6140"/>
                    <a:pt x="17912" y="6111"/>
                    <a:pt x="17857" y="6076"/>
                  </a:cubicBezTo>
                  <a:cubicBezTo>
                    <a:pt x="17787" y="5949"/>
                    <a:pt x="17783" y="5675"/>
                    <a:pt x="17846" y="5548"/>
                  </a:cubicBezTo>
                  <a:cubicBezTo>
                    <a:pt x="17861" y="5514"/>
                    <a:pt x="17877" y="5528"/>
                    <a:pt x="17896" y="5533"/>
                  </a:cubicBezTo>
                  <a:cubicBezTo>
                    <a:pt x="17927" y="5543"/>
                    <a:pt x="17947" y="5524"/>
                    <a:pt x="17939" y="5484"/>
                  </a:cubicBezTo>
                  <a:cubicBezTo>
                    <a:pt x="17923" y="5421"/>
                    <a:pt x="17931" y="5338"/>
                    <a:pt x="17869" y="5308"/>
                  </a:cubicBezTo>
                  <a:cubicBezTo>
                    <a:pt x="17842" y="5298"/>
                    <a:pt x="17834" y="5342"/>
                    <a:pt x="17826" y="5372"/>
                  </a:cubicBezTo>
                  <a:cubicBezTo>
                    <a:pt x="17775" y="5553"/>
                    <a:pt x="17725" y="5729"/>
                    <a:pt x="17678" y="5910"/>
                  </a:cubicBezTo>
                  <a:cubicBezTo>
                    <a:pt x="17662" y="5974"/>
                    <a:pt x="17674" y="6023"/>
                    <a:pt x="17733" y="6042"/>
                  </a:cubicBezTo>
                  <a:cubicBezTo>
                    <a:pt x="17768" y="6052"/>
                    <a:pt x="17799" y="6081"/>
                    <a:pt x="17834" y="6101"/>
                  </a:cubicBezTo>
                  <a:cubicBezTo>
                    <a:pt x="17951" y="6233"/>
                    <a:pt x="18068" y="6370"/>
                    <a:pt x="18180" y="6502"/>
                  </a:cubicBezTo>
                  <a:cubicBezTo>
                    <a:pt x="18321" y="6639"/>
                    <a:pt x="18414" y="6835"/>
                    <a:pt x="18582" y="6928"/>
                  </a:cubicBezTo>
                  <a:cubicBezTo>
                    <a:pt x="18593" y="6957"/>
                    <a:pt x="18613" y="6952"/>
                    <a:pt x="18632" y="6952"/>
                  </a:cubicBezTo>
                  <a:lnTo>
                    <a:pt x="18636" y="6962"/>
                  </a:lnTo>
                  <a:lnTo>
                    <a:pt x="18644" y="6957"/>
                  </a:lnTo>
                  <a:cubicBezTo>
                    <a:pt x="18656" y="7035"/>
                    <a:pt x="18671" y="7109"/>
                    <a:pt x="18683" y="7187"/>
                  </a:cubicBezTo>
                  <a:cubicBezTo>
                    <a:pt x="18722" y="7368"/>
                    <a:pt x="18811" y="7480"/>
                    <a:pt x="18944" y="7490"/>
                  </a:cubicBezTo>
                  <a:close/>
                  <a:moveTo>
                    <a:pt x="17873" y="13420"/>
                  </a:moveTo>
                  <a:cubicBezTo>
                    <a:pt x="17849" y="13430"/>
                    <a:pt x="17822" y="13435"/>
                    <a:pt x="17814" y="13469"/>
                  </a:cubicBezTo>
                  <a:cubicBezTo>
                    <a:pt x="17810" y="13493"/>
                    <a:pt x="17826" y="13508"/>
                    <a:pt x="17842" y="13513"/>
                  </a:cubicBezTo>
                  <a:cubicBezTo>
                    <a:pt x="18029" y="13576"/>
                    <a:pt x="18196" y="13709"/>
                    <a:pt x="18391" y="13787"/>
                  </a:cubicBezTo>
                  <a:cubicBezTo>
                    <a:pt x="18371" y="13586"/>
                    <a:pt x="18356" y="13405"/>
                    <a:pt x="18340" y="13205"/>
                  </a:cubicBezTo>
                  <a:cubicBezTo>
                    <a:pt x="18177" y="13298"/>
                    <a:pt x="18025" y="13371"/>
                    <a:pt x="17873" y="13420"/>
                  </a:cubicBezTo>
                  <a:close/>
                  <a:moveTo>
                    <a:pt x="15867" y="10215"/>
                  </a:moveTo>
                  <a:cubicBezTo>
                    <a:pt x="15812" y="10259"/>
                    <a:pt x="15809" y="10259"/>
                    <a:pt x="15801" y="10318"/>
                  </a:cubicBezTo>
                  <a:cubicBezTo>
                    <a:pt x="15664" y="11218"/>
                    <a:pt x="15555" y="12128"/>
                    <a:pt x="15470" y="13038"/>
                  </a:cubicBezTo>
                  <a:cubicBezTo>
                    <a:pt x="15435" y="13410"/>
                    <a:pt x="15415" y="13787"/>
                    <a:pt x="15345" y="14154"/>
                  </a:cubicBezTo>
                  <a:cubicBezTo>
                    <a:pt x="15322" y="14266"/>
                    <a:pt x="15213" y="14384"/>
                    <a:pt x="15252" y="14462"/>
                  </a:cubicBezTo>
                  <a:cubicBezTo>
                    <a:pt x="15287" y="14530"/>
                    <a:pt x="15419" y="14521"/>
                    <a:pt x="15509" y="14555"/>
                  </a:cubicBezTo>
                  <a:cubicBezTo>
                    <a:pt x="15890" y="14702"/>
                    <a:pt x="16241" y="14932"/>
                    <a:pt x="16607" y="15127"/>
                  </a:cubicBezTo>
                  <a:cubicBezTo>
                    <a:pt x="17246" y="15465"/>
                    <a:pt x="17881" y="15802"/>
                    <a:pt x="18562" y="15993"/>
                  </a:cubicBezTo>
                  <a:cubicBezTo>
                    <a:pt x="19026" y="16125"/>
                    <a:pt x="19185" y="16106"/>
                    <a:pt x="19520" y="15538"/>
                  </a:cubicBezTo>
                  <a:cubicBezTo>
                    <a:pt x="19633" y="15347"/>
                    <a:pt x="19723" y="15127"/>
                    <a:pt x="19801" y="14907"/>
                  </a:cubicBezTo>
                  <a:cubicBezTo>
                    <a:pt x="20081" y="14119"/>
                    <a:pt x="20217" y="13283"/>
                    <a:pt x="20287" y="12432"/>
                  </a:cubicBezTo>
                  <a:cubicBezTo>
                    <a:pt x="20326" y="11942"/>
                    <a:pt x="20338" y="11448"/>
                    <a:pt x="20365" y="10954"/>
                  </a:cubicBezTo>
                  <a:cubicBezTo>
                    <a:pt x="20385" y="10617"/>
                    <a:pt x="20412" y="10279"/>
                    <a:pt x="20435" y="9941"/>
                  </a:cubicBezTo>
                  <a:cubicBezTo>
                    <a:pt x="20447" y="9858"/>
                    <a:pt x="20447" y="9799"/>
                    <a:pt x="20373" y="9746"/>
                  </a:cubicBezTo>
                  <a:cubicBezTo>
                    <a:pt x="20089" y="9555"/>
                    <a:pt x="19824" y="9330"/>
                    <a:pt x="19559" y="9100"/>
                  </a:cubicBezTo>
                  <a:cubicBezTo>
                    <a:pt x="19505" y="9051"/>
                    <a:pt x="19458" y="8992"/>
                    <a:pt x="19384" y="8987"/>
                  </a:cubicBezTo>
                  <a:cubicBezTo>
                    <a:pt x="19213" y="8831"/>
                    <a:pt x="19041" y="8669"/>
                    <a:pt x="18870" y="8513"/>
                  </a:cubicBezTo>
                  <a:cubicBezTo>
                    <a:pt x="18831" y="8479"/>
                    <a:pt x="18792" y="8390"/>
                    <a:pt x="18737" y="8444"/>
                  </a:cubicBezTo>
                  <a:cubicBezTo>
                    <a:pt x="18683" y="8498"/>
                    <a:pt x="18722" y="8581"/>
                    <a:pt x="18737" y="8650"/>
                  </a:cubicBezTo>
                  <a:cubicBezTo>
                    <a:pt x="18745" y="8674"/>
                    <a:pt x="18753" y="8699"/>
                    <a:pt x="18765" y="8723"/>
                  </a:cubicBezTo>
                  <a:cubicBezTo>
                    <a:pt x="19209" y="9746"/>
                    <a:pt x="19614" y="10798"/>
                    <a:pt x="19991" y="11864"/>
                  </a:cubicBezTo>
                  <a:cubicBezTo>
                    <a:pt x="20046" y="12016"/>
                    <a:pt x="20108" y="12163"/>
                    <a:pt x="20108" y="12339"/>
                  </a:cubicBezTo>
                  <a:cubicBezTo>
                    <a:pt x="19563" y="11199"/>
                    <a:pt x="19139" y="9981"/>
                    <a:pt x="18726" y="8757"/>
                  </a:cubicBezTo>
                  <a:cubicBezTo>
                    <a:pt x="18730" y="9193"/>
                    <a:pt x="18733" y="9623"/>
                    <a:pt x="18710" y="10069"/>
                  </a:cubicBezTo>
                  <a:cubicBezTo>
                    <a:pt x="18769" y="10005"/>
                    <a:pt x="18749" y="9902"/>
                    <a:pt x="18811" y="9848"/>
                  </a:cubicBezTo>
                  <a:cubicBezTo>
                    <a:pt x="18784" y="10558"/>
                    <a:pt x="18706" y="11253"/>
                    <a:pt x="18628" y="11947"/>
                  </a:cubicBezTo>
                  <a:cubicBezTo>
                    <a:pt x="18582" y="12353"/>
                    <a:pt x="18535" y="12759"/>
                    <a:pt x="18547" y="13165"/>
                  </a:cubicBezTo>
                  <a:cubicBezTo>
                    <a:pt x="18566" y="13782"/>
                    <a:pt x="18687" y="14369"/>
                    <a:pt x="18917" y="14917"/>
                  </a:cubicBezTo>
                  <a:cubicBezTo>
                    <a:pt x="18928" y="14941"/>
                    <a:pt x="18959" y="14976"/>
                    <a:pt x="18924" y="15015"/>
                  </a:cubicBezTo>
                  <a:cubicBezTo>
                    <a:pt x="18691" y="14736"/>
                    <a:pt x="18523" y="14403"/>
                    <a:pt x="18441" y="14012"/>
                  </a:cubicBezTo>
                  <a:cubicBezTo>
                    <a:pt x="18422" y="13909"/>
                    <a:pt x="18375" y="13846"/>
                    <a:pt x="18301" y="13806"/>
                  </a:cubicBezTo>
                  <a:cubicBezTo>
                    <a:pt x="18153" y="13728"/>
                    <a:pt x="18005" y="13650"/>
                    <a:pt x="17857" y="13576"/>
                  </a:cubicBezTo>
                  <a:cubicBezTo>
                    <a:pt x="17772" y="13537"/>
                    <a:pt x="17682" y="13493"/>
                    <a:pt x="17585" y="13528"/>
                  </a:cubicBezTo>
                  <a:cubicBezTo>
                    <a:pt x="17538" y="13542"/>
                    <a:pt x="17518" y="13562"/>
                    <a:pt x="17546" y="13620"/>
                  </a:cubicBezTo>
                  <a:cubicBezTo>
                    <a:pt x="17472" y="13591"/>
                    <a:pt x="17402" y="13601"/>
                    <a:pt x="17328" y="13625"/>
                  </a:cubicBezTo>
                  <a:cubicBezTo>
                    <a:pt x="16919" y="13772"/>
                    <a:pt x="16506" y="13909"/>
                    <a:pt x="16085" y="13992"/>
                  </a:cubicBezTo>
                  <a:cubicBezTo>
                    <a:pt x="15910" y="14027"/>
                    <a:pt x="15742" y="14134"/>
                    <a:pt x="15555" y="14075"/>
                  </a:cubicBezTo>
                  <a:cubicBezTo>
                    <a:pt x="16432" y="13601"/>
                    <a:pt x="17328" y="13205"/>
                    <a:pt x="18258" y="12921"/>
                  </a:cubicBezTo>
                  <a:cubicBezTo>
                    <a:pt x="18157" y="12882"/>
                    <a:pt x="18036" y="12872"/>
                    <a:pt x="17955" y="12799"/>
                  </a:cubicBezTo>
                  <a:cubicBezTo>
                    <a:pt x="17807" y="12666"/>
                    <a:pt x="17643" y="12559"/>
                    <a:pt x="17495" y="12427"/>
                  </a:cubicBezTo>
                  <a:cubicBezTo>
                    <a:pt x="17448" y="12388"/>
                    <a:pt x="17398" y="12348"/>
                    <a:pt x="17378" y="12285"/>
                  </a:cubicBezTo>
                  <a:cubicBezTo>
                    <a:pt x="17355" y="12192"/>
                    <a:pt x="17324" y="12221"/>
                    <a:pt x="17281" y="12260"/>
                  </a:cubicBezTo>
                  <a:cubicBezTo>
                    <a:pt x="16938" y="12549"/>
                    <a:pt x="16572" y="12794"/>
                    <a:pt x="16206" y="13033"/>
                  </a:cubicBezTo>
                  <a:cubicBezTo>
                    <a:pt x="16163" y="13063"/>
                    <a:pt x="16120" y="13092"/>
                    <a:pt x="16058" y="13058"/>
                  </a:cubicBezTo>
                  <a:cubicBezTo>
                    <a:pt x="16455" y="12745"/>
                    <a:pt x="16845" y="12422"/>
                    <a:pt x="17269" y="12182"/>
                  </a:cubicBezTo>
                  <a:cubicBezTo>
                    <a:pt x="17347" y="12138"/>
                    <a:pt x="17363" y="12109"/>
                    <a:pt x="17289" y="12040"/>
                  </a:cubicBezTo>
                  <a:cubicBezTo>
                    <a:pt x="17117" y="11869"/>
                    <a:pt x="16977" y="11649"/>
                    <a:pt x="16782" y="11512"/>
                  </a:cubicBezTo>
                  <a:cubicBezTo>
                    <a:pt x="16763" y="11497"/>
                    <a:pt x="16747" y="11482"/>
                    <a:pt x="16743" y="11453"/>
                  </a:cubicBezTo>
                  <a:cubicBezTo>
                    <a:pt x="16700" y="11155"/>
                    <a:pt x="16521" y="10983"/>
                    <a:pt x="16342" y="10822"/>
                  </a:cubicBezTo>
                  <a:cubicBezTo>
                    <a:pt x="16163" y="10665"/>
                    <a:pt x="16062" y="10480"/>
                    <a:pt x="16073" y="10201"/>
                  </a:cubicBezTo>
                  <a:cubicBezTo>
                    <a:pt x="16077" y="10103"/>
                    <a:pt x="16073" y="9990"/>
                    <a:pt x="15984" y="9927"/>
                  </a:cubicBezTo>
                  <a:cubicBezTo>
                    <a:pt x="15960" y="10073"/>
                    <a:pt x="15918" y="10176"/>
                    <a:pt x="15867" y="10215"/>
                  </a:cubicBezTo>
                  <a:close/>
                  <a:moveTo>
                    <a:pt x="13885" y="8469"/>
                  </a:moveTo>
                  <a:cubicBezTo>
                    <a:pt x="13982" y="8630"/>
                    <a:pt x="14064" y="8757"/>
                    <a:pt x="14138" y="8889"/>
                  </a:cubicBezTo>
                  <a:cubicBezTo>
                    <a:pt x="14204" y="9007"/>
                    <a:pt x="14200" y="9012"/>
                    <a:pt x="14095" y="9026"/>
                  </a:cubicBezTo>
                  <a:cubicBezTo>
                    <a:pt x="14083" y="9026"/>
                    <a:pt x="14072" y="9036"/>
                    <a:pt x="14064" y="9046"/>
                  </a:cubicBezTo>
                  <a:cubicBezTo>
                    <a:pt x="13955" y="9203"/>
                    <a:pt x="13807" y="9276"/>
                    <a:pt x="13651" y="9364"/>
                  </a:cubicBezTo>
                  <a:cubicBezTo>
                    <a:pt x="13776" y="9506"/>
                    <a:pt x="13885" y="9643"/>
                    <a:pt x="14005" y="9770"/>
                  </a:cubicBezTo>
                  <a:cubicBezTo>
                    <a:pt x="14110" y="9878"/>
                    <a:pt x="14138" y="9985"/>
                    <a:pt x="14083" y="10157"/>
                  </a:cubicBezTo>
                  <a:cubicBezTo>
                    <a:pt x="13877" y="10827"/>
                    <a:pt x="13643" y="11478"/>
                    <a:pt x="13398" y="12123"/>
                  </a:cubicBezTo>
                  <a:cubicBezTo>
                    <a:pt x="13160" y="12745"/>
                    <a:pt x="12903" y="13356"/>
                    <a:pt x="12631" y="13953"/>
                  </a:cubicBezTo>
                  <a:cubicBezTo>
                    <a:pt x="12580" y="14066"/>
                    <a:pt x="12599" y="14090"/>
                    <a:pt x="12693" y="14085"/>
                  </a:cubicBezTo>
                  <a:cubicBezTo>
                    <a:pt x="12806" y="14075"/>
                    <a:pt x="12923" y="14075"/>
                    <a:pt x="13036" y="14075"/>
                  </a:cubicBezTo>
                  <a:cubicBezTo>
                    <a:pt x="13160" y="14080"/>
                    <a:pt x="13207" y="14149"/>
                    <a:pt x="13176" y="14300"/>
                  </a:cubicBezTo>
                  <a:cubicBezTo>
                    <a:pt x="13164" y="14359"/>
                    <a:pt x="13168" y="14413"/>
                    <a:pt x="13176" y="14472"/>
                  </a:cubicBezTo>
                  <a:cubicBezTo>
                    <a:pt x="13300" y="15181"/>
                    <a:pt x="13437" y="15886"/>
                    <a:pt x="13585" y="16585"/>
                  </a:cubicBezTo>
                  <a:cubicBezTo>
                    <a:pt x="13612" y="16708"/>
                    <a:pt x="13631" y="16722"/>
                    <a:pt x="13725" y="16673"/>
                  </a:cubicBezTo>
                  <a:cubicBezTo>
                    <a:pt x="13951" y="16556"/>
                    <a:pt x="14181" y="16443"/>
                    <a:pt x="14422" y="16375"/>
                  </a:cubicBezTo>
                  <a:cubicBezTo>
                    <a:pt x="14196" y="16502"/>
                    <a:pt x="13970" y="16639"/>
                    <a:pt x="13737" y="16727"/>
                  </a:cubicBezTo>
                  <a:cubicBezTo>
                    <a:pt x="13581" y="16786"/>
                    <a:pt x="13651" y="16869"/>
                    <a:pt x="13670" y="16977"/>
                  </a:cubicBezTo>
                  <a:cubicBezTo>
                    <a:pt x="14029" y="16752"/>
                    <a:pt x="14383" y="16536"/>
                    <a:pt x="14753" y="16375"/>
                  </a:cubicBezTo>
                  <a:cubicBezTo>
                    <a:pt x="14535" y="16536"/>
                    <a:pt x="14309" y="16673"/>
                    <a:pt x="14083" y="16820"/>
                  </a:cubicBezTo>
                  <a:cubicBezTo>
                    <a:pt x="13982" y="16884"/>
                    <a:pt x="13889" y="16982"/>
                    <a:pt x="13776" y="17006"/>
                  </a:cubicBezTo>
                  <a:cubicBezTo>
                    <a:pt x="13674" y="17030"/>
                    <a:pt x="13678" y="17089"/>
                    <a:pt x="13698" y="17187"/>
                  </a:cubicBezTo>
                  <a:cubicBezTo>
                    <a:pt x="13729" y="17339"/>
                    <a:pt x="13760" y="17495"/>
                    <a:pt x="13791" y="17652"/>
                  </a:cubicBezTo>
                  <a:cubicBezTo>
                    <a:pt x="13912" y="18293"/>
                    <a:pt x="14037" y="18929"/>
                    <a:pt x="14157" y="19570"/>
                  </a:cubicBezTo>
                  <a:cubicBezTo>
                    <a:pt x="14165" y="19619"/>
                    <a:pt x="14153" y="19697"/>
                    <a:pt x="14227" y="19692"/>
                  </a:cubicBezTo>
                  <a:cubicBezTo>
                    <a:pt x="14391" y="19682"/>
                    <a:pt x="14558" y="19677"/>
                    <a:pt x="14722" y="19672"/>
                  </a:cubicBezTo>
                  <a:cubicBezTo>
                    <a:pt x="14761" y="19672"/>
                    <a:pt x="14792" y="19658"/>
                    <a:pt x="14784" y="19584"/>
                  </a:cubicBezTo>
                  <a:cubicBezTo>
                    <a:pt x="14761" y="19403"/>
                    <a:pt x="14757" y="19217"/>
                    <a:pt x="14726" y="19036"/>
                  </a:cubicBezTo>
                  <a:cubicBezTo>
                    <a:pt x="14667" y="18689"/>
                    <a:pt x="14593" y="18347"/>
                    <a:pt x="14531" y="17999"/>
                  </a:cubicBezTo>
                  <a:cubicBezTo>
                    <a:pt x="14512" y="17887"/>
                    <a:pt x="14512" y="17784"/>
                    <a:pt x="14543" y="17662"/>
                  </a:cubicBezTo>
                  <a:cubicBezTo>
                    <a:pt x="14621" y="17358"/>
                    <a:pt x="14671" y="17050"/>
                    <a:pt x="14738" y="16712"/>
                  </a:cubicBezTo>
                  <a:cubicBezTo>
                    <a:pt x="14590" y="16884"/>
                    <a:pt x="14461" y="17030"/>
                    <a:pt x="14333" y="17172"/>
                  </a:cubicBezTo>
                  <a:cubicBezTo>
                    <a:pt x="14309" y="17197"/>
                    <a:pt x="14282" y="17251"/>
                    <a:pt x="14247" y="17212"/>
                  </a:cubicBezTo>
                  <a:cubicBezTo>
                    <a:pt x="14208" y="17167"/>
                    <a:pt x="14247" y="17123"/>
                    <a:pt x="14274" y="17089"/>
                  </a:cubicBezTo>
                  <a:cubicBezTo>
                    <a:pt x="14399" y="16938"/>
                    <a:pt x="14523" y="16786"/>
                    <a:pt x="14675" y="16683"/>
                  </a:cubicBezTo>
                  <a:cubicBezTo>
                    <a:pt x="14745" y="16639"/>
                    <a:pt x="14769" y="16575"/>
                    <a:pt x="14784" y="16492"/>
                  </a:cubicBezTo>
                  <a:cubicBezTo>
                    <a:pt x="14878" y="15984"/>
                    <a:pt x="14971" y="15470"/>
                    <a:pt x="15061" y="14961"/>
                  </a:cubicBezTo>
                  <a:cubicBezTo>
                    <a:pt x="15073" y="14897"/>
                    <a:pt x="15108" y="14829"/>
                    <a:pt x="15073" y="14731"/>
                  </a:cubicBezTo>
                  <a:cubicBezTo>
                    <a:pt x="14893" y="15074"/>
                    <a:pt x="14769" y="15431"/>
                    <a:pt x="14555" y="15710"/>
                  </a:cubicBezTo>
                  <a:cubicBezTo>
                    <a:pt x="14547" y="15680"/>
                    <a:pt x="14551" y="15661"/>
                    <a:pt x="14558" y="15646"/>
                  </a:cubicBezTo>
                  <a:cubicBezTo>
                    <a:pt x="14757" y="15137"/>
                    <a:pt x="14952" y="14623"/>
                    <a:pt x="15158" y="14119"/>
                  </a:cubicBezTo>
                  <a:cubicBezTo>
                    <a:pt x="15209" y="13997"/>
                    <a:pt x="15217" y="13875"/>
                    <a:pt x="15232" y="13728"/>
                  </a:cubicBezTo>
                  <a:cubicBezTo>
                    <a:pt x="15174" y="13787"/>
                    <a:pt x="15189" y="13860"/>
                    <a:pt x="15170" y="13914"/>
                  </a:cubicBezTo>
                  <a:cubicBezTo>
                    <a:pt x="15158" y="13953"/>
                    <a:pt x="15147" y="14012"/>
                    <a:pt x="15108" y="13997"/>
                  </a:cubicBezTo>
                  <a:cubicBezTo>
                    <a:pt x="15057" y="13983"/>
                    <a:pt x="15076" y="13914"/>
                    <a:pt x="15080" y="13875"/>
                  </a:cubicBezTo>
                  <a:cubicBezTo>
                    <a:pt x="15084" y="13821"/>
                    <a:pt x="15115" y="13767"/>
                    <a:pt x="15123" y="13709"/>
                  </a:cubicBezTo>
                  <a:cubicBezTo>
                    <a:pt x="15263" y="12730"/>
                    <a:pt x="15400" y="11747"/>
                    <a:pt x="15536" y="10763"/>
                  </a:cubicBezTo>
                  <a:cubicBezTo>
                    <a:pt x="15590" y="10387"/>
                    <a:pt x="15637" y="10005"/>
                    <a:pt x="15816" y="9687"/>
                  </a:cubicBezTo>
                  <a:cubicBezTo>
                    <a:pt x="15898" y="9545"/>
                    <a:pt x="15859" y="9521"/>
                    <a:pt x="15766" y="9472"/>
                  </a:cubicBezTo>
                  <a:cubicBezTo>
                    <a:pt x="15244" y="9203"/>
                    <a:pt x="14734" y="8894"/>
                    <a:pt x="14204" y="8640"/>
                  </a:cubicBezTo>
                  <a:cubicBezTo>
                    <a:pt x="14107" y="8596"/>
                    <a:pt x="14009" y="8537"/>
                    <a:pt x="13885" y="8469"/>
                  </a:cubicBezTo>
                  <a:close/>
                  <a:moveTo>
                    <a:pt x="12880" y="9824"/>
                  </a:moveTo>
                  <a:cubicBezTo>
                    <a:pt x="12673" y="11204"/>
                    <a:pt x="12409" y="12569"/>
                    <a:pt x="12116" y="13924"/>
                  </a:cubicBezTo>
                  <a:cubicBezTo>
                    <a:pt x="12081" y="14095"/>
                    <a:pt x="12081" y="14080"/>
                    <a:pt x="12229" y="14095"/>
                  </a:cubicBezTo>
                  <a:cubicBezTo>
                    <a:pt x="12405" y="14115"/>
                    <a:pt x="12494" y="14046"/>
                    <a:pt x="12568" y="13821"/>
                  </a:cubicBezTo>
                  <a:cubicBezTo>
                    <a:pt x="12997" y="12569"/>
                    <a:pt x="13495" y="11355"/>
                    <a:pt x="13978" y="10132"/>
                  </a:cubicBezTo>
                  <a:cubicBezTo>
                    <a:pt x="14021" y="10025"/>
                    <a:pt x="14013" y="9971"/>
                    <a:pt x="13943" y="9897"/>
                  </a:cubicBezTo>
                  <a:cubicBezTo>
                    <a:pt x="13818" y="9770"/>
                    <a:pt x="13705" y="9623"/>
                    <a:pt x="13616" y="9457"/>
                  </a:cubicBezTo>
                  <a:cubicBezTo>
                    <a:pt x="13577" y="9379"/>
                    <a:pt x="13581" y="9335"/>
                    <a:pt x="13643" y="9276"/>
                  </a:cubicBezTo>
                  <a:cubicBezTo>
                    <a:pt x="13748" y="9178"/>
                    <a:pt x="13861" y="9090"/>
                    <a:pt x="13974" y="9012"/>
                  </a:cubicBezTo>
                  <a:cubicBezTo>
                    <a:pt x="14017" y="8982"/>
                    <a:pt x="14044" y="8963"/>
                    <a:pt x="13998" y="8899"/>
                  </a:cubicBezTo>
                  <a:cubicBezTo>
                    <a:pt x="13725" y="8542"/>
                    <a:pt x="13448" y="8180"/>
                    <a:pt x="13168" y="7813"/>
                  </a:cubicBezTo>
                  <a:cubicBezTo>
                    <a:pt x="13145" y="7911"/>
                    <a:pt x="13180" y="7955"/>
                    <a:pt x="13219" y="7999"/>
                  </a:cubicBezTo>
                  <a:cubicBezTo>
                    <a:pt x="13367" y="8185"/>
                    <a:pt x="13378" y="8190"/>
                    <a:pt x="13273" y="8420"/>
                  </a:cubicBezTo>
                  <a:cubicBezTo>
                    <a:pt x="13071" y="8865"/>
                    <a:pt x="12954" y="9325"/>
                    <a:pt x="12880" y="9824"/>
                  </a:cubicBezTo>
                  <a:close/>
                  <a:moveTo>
                    <a:pt x="11579" y="13914"/>
                  </a:moveTo>
                  <a:cubicBezTo>
                    <a:pt x="11575" y="14080"/>
                    <a:pt x="11618" y="14105"/>
                    <a:pt x="11739" y="14105"/>
                  </a:cubicBezTo>
                  <a:cubicBezTo>
                    <a:pt x="11863" y="14105"/>
                    <a:pt x="11910" y="14056"/>
                    <a:pt x="11933" y="13904"/>
                  </a:cubicBezTo>
                  <a:cubicBezTo>
                    <a:pt x="12046" y="13224"/>
                    <a:pt x="12171" y="12544"/>
                    <a:pt x="12288" y="11859"/>
                  </a:cubicBezTo>
                  <a:cubicBezTo>
                    <a:pt x="12323" y="11663"/>
                    <a:pt x="12377" y="11478"/>
                    <a:pt x="12393" y="11277"/>
                  </a:cubicBezTo>
                  <a:cubicBezTo>
                    <a:pt x="12257" y="11306"/>
                    <a:pt x="12132" y="11375"/>
                    <a:pt x="11976" y="11341"/>
                  </a:cubicBezTo>
                  <a:cubicBezTo>
                    <a:pt x="12105" y="11248"/>
                    <a:pt x="12229" y="11243"/>
                    <a:pt x="12342" y="11204"/>
                  </a:cubicBezTo>
                  <a:cubicBezTo>
                    <a:pt x="12397" y="11184"/>
                    <a:pt x="12428" y="11160"/>
                    <a:pt x="12440" y="11086"/>
                  </a:cubicBezTo>
                  <a:cubicBezTo>
                    <a:pt x="12467" y="10900"/>
                    <a:pt x="12502" y="10719"/>
                    <a:pt x="12537" y="10528"/>
                  </a:cubicBezTo>
                  <a:cubicBezTo>
                    <a:pt x="12350" y="10592"/>
                    <a:pt x="12206" y="10739"/>
                    <a:pt x="12042" y="10837"/>
                  </a:cubicBezTo>
                  <a:cubicBezTo>
                    <a:pt x="12183" y="10709"/>
                    <a:pt x="12284" y="10509"/>
                    <a:pt x="12444" y="10416"/>
                  </a:cubicBezTo>
                  <a:cubicBezTo>
                    <a:pt x="12553" y="10352"/>
                    <a:pt x="12584" y="10230"/>
                    <a:pt x="12619" y="10108"/>
                  </a:cubicBezTo>
                  <a:cubicBezTo>
                    <a:pt x="12634" y="10049"/>
                    <a:pt x="12580" y="10005"/>
                    <a:pt x="12603" y="9961"/>
                  </a:cubicBezTo>
                  <a:cubicBezTo>
                    <a:pt x="12677" y="9819"/>
                    <a:pt x="12681" y="9653"/>
                    <a:pt x="12712" y="9496"/>
                  </a:cubicBezTo>
                  <a:cubicBezTo>
                    <a:pt x="12759" y="9271"/>
                    <a:pt x="12794" y="9041"/>
                    <a:pt x="12837" y="8806"/>
                  </a:cubicBezTo>
                  <a:cubicBezTo>
                    <a:pt x="12786" y="8821"/>
                    <a:pt x="12782" y="8855"/>
                    <a:pt x="12771" y="8880"/>
                  </a:cubicBezTo>
                  <a:cubicBezTo>
                    <a:pt x="12599" y="9227"/>
                    <a:pt x="12432" y="9570"/>
                    <a:pt x="12261" y="9917"/>
                  </a:cubicBezTo>
                  <a:cubicBezTo>
                    <a:pt x="12222" y="9995"/>
                    <a:pt x="12183" y="10078"/>
                    <a:pt x="12187" y="10181"/>
                  </a:cubicBezTo>
                  <a:cubicBezTo>
                    <a:pt x="12163" y="10132"/>
                    <a:pt x="12148" y="10088"/>
                    <a:pt x="12136" y="10039"/>
                  </a:cubicBezTo>
                  <a:cubicBezTo>
                    <a:pt x="12085" y="9819"/>
                    <a:pt x="12039" y="9604"/>
                    <a:pt x="12011" y="9379"/>
                  </a:cubicBezTo>
                  <a:cubicBezTo>
                    <a:pt x="12003" y="9325"/>
                    <a:pt x="11996" y="9266"/>
                    <a:pt x="11980" y="9217"/>
                  </a:cubicBezTo>
                  <a:cubicBezTo>
                    <a:pt x="11965" y="9163"/>
                    <a:pt x="11937" y="9178"/>
                    <a:pt x="11918" y="9217"/>
                  </a:cubicBezTo>
                  <a:cubicBezTo>
                    <a:pt x="11914" y="9227"/>
                    <a:pt x="11914" y="9237"/>
                    <a:pt x="11910" y="9247"/>
                  </a:cubicBezTo>
                  <a:lnTo>
                    <a:pt x="11910" y="9242"/>
                  </a:lnTo>
                  <a:cubicBezTo>
                    <a:pt x="11840" y="9296"/>
                    <a:pt x="11774" y="9379"/>
                    <a:pt x="11700" y="9398"/>
                  </a:cubicBezTo>
                  <a:cubicBezTo>
                    <a:pt x="11552" y="9437"/>
                    <a:pt x="11505" y="9565"/>
                    <a:pt x="11466" y="9711"/>
                  </a:cubicBezTo>
                  <a:cubicBezTo>
                    <a:pt x="11443" y="9799"/>
                    <a:pt x="11415" y="9888"/>
                    <a:pt x="11388" y="9976"/>
                  </a:cubicBezTo>
                  <a:cubicBezTo>
                    <a:pt x="11641" y="10010"/>
                    <a:pt x="11863" y="10132"/>
                    <a:pt x="12093" y="10298"/>
                  </a:cubicBezTo>
                  <a:cubicBezTo>
                    <a:pt x="11922" y="10338"/>
                    <a:pt x="11774" y="10352"/>
                    <a:pt x="11622" y="10318"/>
                  </a:cubicBezTo>
                  <a:cubicBezTo>
                    <a:pt x="11727" y="10303"/>
                    <a:pt x="11828" y="10298"/>
                    <a:pt x="11949" y="10254"/>
                  </a:cubicBezTo>
                  <a:cubicBezTo>
                    <a:pt x="11774" y="10191"/>
                    <a:pt x="11618" y="10098"/>
                    <a:pt x="11443" y="10078"/>
                  </a:cubicBezTo>
                  <a:cubicBezTo>
                    <a:pt x="11353" y="10069"/>
                    <a:pt x="11306" y="10078"/>
                    <a:pt x="11353" y="10220"/>
                  </a:cubicBezTo>
                  <a:cubicBezTo>
                    <a:pt x="11501" y="10705"/>
                    <a:pt x="11532" y="11218"/>
                    <a:pt x="11559" y="11732"/>
                  </a:cubicBezTo>
                  <a:cubicBezTo>
                    <a:pt x="11591" y="12456"/>
                    <a:pt x="11591" y="13185"/>
                    <a:pt x="11579" y="13914"/>
                  </a:cubicBezTo>
                  <a:close/>
                  <a:moveTo>
                    <a:pt x="10905" y="11879"/>
                  </a:moveTo>
                  <a:cubicBezTo>
                    <a:pt x="10823" y="12588"/>
                    <a:pt x="10765" y="13298"/>
                    <a:pt x="10726" y="14012"/>
                  </a:cubicBezTo>
                  <a:cubicBezTo>
                    <a:pt x="10722" y="14090"/>
                    <a:pt x="10738" y="14115"/>
                    <a:pt x="10800" y="14115"/>
                  </a:cubicBezTo>
                  <a:cubicBezTo>
                    <a:pt x="11014" y="14105"/>
                    <a:pt x="11232" y="14105"/>
                    <a:pt x="11447" y="14100"/>
                  </a:cubicBezTo>
                  <a:cubicBezTo>
                    <a:pt x="11501" y="14100"/>
                    <a:pt x="11517" y="14085"/>
                    <a:pt x="11517" y="14012"/>
                  </a:cubicBezTo>
                  <a:cubicBezTo>
                    <a:pt x="11513" y="13846"/>
                    <a:pt x="11517" y="13684"/>
                    <a:pt x="11517" y="13503"/>
                  </a:cubicBezTo>
                  <a:cubicBezTo>
                    <a:pt x="11501" y="13156"/>
                    <a:pt x="11485" y="12789"/>
                    <a:pt x="11470" y="12422"/>
                  </a:cubicBezTo>
                  <a:cubicBezTo>
                    <a:pt x="11435" y="11708"/>
                    <a:pt x="11357" y="10998"/>
                    <a:pt x="11228" y="10303"/>
                  </a:cubicBezTo>
                  <a:cubicBezTo>
                    <a:pt x="11221" y="10264"/>
                    <a:pt x="11228" y="10206"/>
                    <a:pt x="11186" y="10201"/>
                  </a:cubicBezTo>
                  <a:cubicBezTo>
                    <a:pt x="11147" y="10196"/>
                    <a:pt x="11108" y="10220"/>
                    <a:pt x="11088" y="10259"/>
                  </a:cubicBezTo>
                  <a:cubicBezTo>
                    <a:pt x="11069" y="10303"/>
                    <a:pt x="11057" y="10357"/>
                    <a:pt x="11049" y="10406"/>
                  </a:cubicBezTo>
                  <a:cubicBezTo>
                    <a:pt x="10975" y="10895"/>
                    <a:pt x="10960" y="11390"/>
                    <a:pt x="10905" y="11879"/>
                  </a:cubicBezTo>
                  <a:close/>
                  <a:moveTo>
                    <a:pt x="11014" y="10039"/>
                  </a:moveTo>
                  <a:cubicBezTo>
                    <a:pt x="11049" y="10196"/>
                    <a:pt x="11077" y="10206"/>
                    <a:pt x="11182" y="10117"/>
                  </a:cubicBezTo>
                  <a:cubicBezTo>
                    <a:pt x="11225" y="10083"/>
                    <a:pt x="11244" y="10034"/>
                    <a:pt x="11260" y="9981"/>
                  </a:cubicBezTo>
                  <a:cubicBezTo>
                    <a:pt x="11314" y="9785"/>
                    <a:pt x="11373" y="9594"/>
                    <a:pt x="11427" y="9398"/>
                  </a:cubicBezTo>
                  <a:cubicBezTo>
                    <a:pt x="11470" y="9252"/>
                    <a:pt x="11509" y="9100"/>
                    <a:pt x="11552" y="8948"/>
                  </a:cubicBezTo>
                  <a:cubicBezTo>
                    <a:pt x="11283" y="9129"/>
                    <a:pt x="11018" y="9071"/>
                    <a:pt x="10730" y="9022"/>
                  </a:cubicBezTo>
                  <a:cubicBezTo>
                    <a:pt x="10831" y="9349"/>
                    <a:pt x="10932" y="9692"/>
                    <a:pt x="11014" y="10039"/>
                  </a:cubicBezTo>
                  <a:close/>
                  <a:moveTo>
                    <a:pt x="11848" y="8332"/>
                  </a:moveTo>
                  <a:cubicBezTo>
                    <a:pt x="11797" y="8361"/>
                    <a:pt x="11750" y="8395"/>
                    <a:pt x="11711" y="8449"/>
                  </a:cubicBezTo>
                  <a:cubicBezTo>
                    <a:pt x="11700" y="8459"/>
                    <a:pt x="11692" y="8469"/>
                    <a:pt x="11680" y="8483"/>
                  </a:cubicBezTo>
                  <a:cubicBezTo>
                    <a:pt x="11556" y="8586"/>
                    <a:pt x="11485" y="8728"/>
                    <a:pt x="11462" y="8919"/>
                  </a:cubicBezTo>
                  <a:cubicBezTo>
                    <a:pt x="11552" y="8855"/>
                    <a:pt x="11598" y="8752"/>
                    <a:pt x="11665" y="8669"/>
                  </a:cubicBezTo>
                  <a:cubicBezTo>
                    <a:pt x="11750" y="8576"/>
                    <a:pt x="11859" y="8513"/>
                    <a:pt x="11902" y="8371"/>
                  </a:cubicBezTo>
                  <a:cubicBezTo>
                    <a:pt x="11961" y="8434"/>
                    <a:pt x="11968" y="8527"/>
                    <a:pt x="11988" y="8611"/>
                  </a:cubicBezTo>
                  <a:cubicBezTo>
                    <a:pt x="12077" y="9046"/>
                    <a:pt x="12101" y="9496"/>
                    <a:pt x="12175" y="9951"/>
                  </a:cubicBezTo>
                  <a:cubicBezTo>
                    <a:pt x="12331" y="9486"/>
                    <a:pt x="12533" y="9070"/>
                    <a:pt x="12708" y="8630"/>
                  </a:cubicBezTo>
                  <a:cubicBezTo>
                    <a:pt x="12802" y="8400"/>
                    <a:pt x="12907" y="8180"/>
                    <a:pt x="12962" y="7926"/>
                  </a:cubicBezTo>
                  <a:cubicBezTo>
                    <a:pt x="13016" y="7666"/>
                    <a:pt x="13008" y="7451"/>
                    <a:pt x="12934" y="7304"/>
                  </a:cubicBezTo>
                  <a:cubicBezTo>
                    <a:pt x="12615" y="7725"/>
                    <a:pt x="12241" y="8043"/>
                    <a:pt x="11848" y="8332"/>
                  </a:cubicBezTo>
                  <a:close/>
                  <a:moveTo>
                    <a:pt x="10800" y="7485"/>
                  </a:moveTo>
                  <a:cubicBezTo>
                    <a:pt x="10804" y="7500"/>
                    <a:pt x="10808" y="7510"/>
                    <a:pt x="10816" y="7525"/>
                  </a:cubicBezTo>
                  <a:cubicBezTo>
                    <a:pt x="10816" y="7510"/>
                    <a:pt x="10812" y="7495"/>
                    <a:pt x="10812" y="7480"/>
                  </a:cubicBezTo>
                  <a:cubicBezTo>
                    <a:pt x="10808" y="7480"/>
                    <a:pt x="10804" y="7480"/>
                    <a:pt x="10800" y="7485"/>
                  </a:cubicBezTo>
                  <a:close/>
                  <a:moveTo>
                    <a:pt x="10605" y="7094"/>
                  </a:moveTo>
                  <a:cubicBezTo>
                    <a:pt x="10640" y="7158"/>
                    <a:pt x="10675" y="7216"/>
                    <a:pt x="10710" y="7280"/>
                  </a:cubicBezTo>
                  <a:cubicBezTo>
                    <a:pt x="10722" y="7324"/>
                    <a:pt x="10730" y="7373"/>
                    <a:pt x="10769" y="7402"/>
                  </a:cubicBezTo>
                  <a:cubicBezTo>
                    <a:pt x="10773" y="7412"/>
                    <a:pt x="10777" y="7417"/>
                    <a:pt x="10777" y="7427"/>
                  </a:cubicBezTo>
                  <a:cubicBezTo>
                    <a:pt x="10781" y="7422"/>
                    <a:pt x="10784" y="7417"/>
                    <a:pt x="10784" y="7412"/>
                  </a:cubicBezTo>
                  <a:cubicBezTo>
                    <a:pt x="10777" y="7407"/>
                    <a:pt x="10773" y="7407"/>
                    <a:pt x="10765" y="7402"/>
                  </a:cubicBezTo>
                  <a:cubicBezTo>
                    <a:pt x="10765" y="7348"/>
                    <a:pt x="10745" y="7309"/>
                    <a:pt x="10714" y="7275"/>
                  </a:cubicBezTo>
                  <a:cubicBezTo>
                    <a:pt x="10695" y="7202"/>
                    <a:pt x="10664" y="7133"/>
                    <a:pt x="10613" y="7084"/>
                  </a:cubicBezTo>
                  <a:cubicBezTo>
                    <a:pt x="10609" y="7065"/>
                    <a:pt x="10605" y="7035"/>
                    <a:pt x="10586" y="7055"/>
                  </a:cubicBezTo>
                  <a:cubicBezTo>
                    <a:pt x="10578" y="7060"/>
                    <a:pt x="10590" y="7084"/>
                    <a:pt x="10605" y="7094"/>
                  </a:cubicBezTo>
                  <a:close/>
                  <a:moveTo>
                    <a:pt x="10383" y="7471"/>
                  </a:moveTo>
                  <a:cubicBezTo>
                    <a:pt x="10387" y="7564"/>
                    <a:pt x="10329" y="7657"/>
                    <a:pt x="10383" y="7745"/>
                  </a:cubicBezTo>
                  <a:cubicBezTo>
                    <a:pt x="10387" y="7759"/>
                    <a:pt x="10383" y="7789"/>
                    <a:pt x="10407" y="7789"/>
                  </a:cubicBezTo>
                  <a:cubicBezTo>
                    <a:pt x="10395" y="7823"/>
                    <a:pt x="10418" y="7838"/>
                    <a:pt x="10438" y="7852"/>
                  </a:cubicBezTo>
                  <a:lnTo>
                    <a:pt x="10434" y="7852"/>
                  </a:lnTo>
                  <a:cubicBezTo>
                    <a:pt x="10449" y="7921"/>
                    <a:pt x="10500" y="7960"/>
                    <a:pt x="10535" y="8009"/>
                  </a:cubicBezTo>
                  <a:cubicBezTo>
                    <a:pt x="10738" y="8283"/>
                    <a:pt x="11003" y="8483"/>
                    <a:pt x="11112" y="8855"/>
                  </a:cubicBezTo>
                  <a:cubicBezTo>
                    <a:pt x="11143" y="8963"/>
                    <a:pt x="11256" y="8909"/>
                    <a:pt x="11330" y="8919"/>
                  </a:cubicBezTo>
                  <a:cubicBezTo>
                    <a:pt x="11396" y="8929"/>
                    <a:pt x="11400" y="8865"/>
                    <a:pt x="11408" y="8806"/>
                  </a:cubicBezTo>
                  <a:cubicBezTo>
                    <a:pt x="11447" y="8606"/>
                    <a:pt x="11544" y="8459"/>
                    <a:pt x="11669" y="8337"/>
                  </a:cubicBezTo>
                  <a:cubicBezTo>
                    <a:pt x="11879" y="8131"/>
                    <a:pt x="12085" y="7921"/>
                    <a:pt x="12299" y="7730"/>
                  </a:cubicBezTo>
                  <a:cubicBezTo>
                    <a:pt x="12420" y="7622"/>
                    <a:pt x="12502" y="7505"/>
                    <a:pt x="12494" y="7304"/>
                  </a:cubicBezTo>
                  <a:cubicBezTo>
                    <a:pt x="12490" y="7207"/>
                    <a:pt x="12518" y="7104"/>
                    <a:pt x="12529" y="7006"/>
                  </a:cubicBezTo>
                  <a:cubicBezTo>
                    <a:pt x="12560" y="6771"/>
                    <a:pt x="12592" y="6531"/>
                    <a:pt x="12623" y="6282"/>
                  </a:cubicBezTo>
                  <a:cubicBezTo>
                    <a:pt x="12354" y="6502"/>
                    <a:pt x="12077" y="6649"/>
                    <a:pt x="11805" y="6810"/>
                  </a:cubicBezTo>
                  <a:cubicBezTo>
                    <a:pt x="11392" y="7055"/>
                    <a:pt x="11034" y="7383"/>
                    <a:pt x="10784" y="7882"/>
                  </a:cubicBezTo>
                  <a:cubicBezTo>
                    <a:pt x="10609" y="7573"/>
                    <a:pt x="10500" y="7221"/>
                    <a:pt x="10395" y="6864"/>
                  </a:cubicBezTo>
                  <a:cubicBezTo>
                    <a:pt x="10383" y="7070"/>
                    <a:pt x="10379" y="7270"/>
                    <a:pt x="10383" y="7471"/>
                  </a:cubicBezTo>
                  <a:close/>
                  <a:moveTo>
                    <a:pt x="9760" y="8841"/>
                  </a:moveTo>
                  <a:cubicBezTo>
                    <a:pt x="9760" y="9110"/>
                    <a:pt x="9760" y="9374"/>
                    <a:pt x="9803" y="9638"/>
                  </a:cubicBezTo>
                  <a:cubicBezTo>
                    <a:pt x="9815" y="9799"/>
                    <a:pt x="9822" y="9966"/>
                    <a:pt x="9838" y="10127"/>
                  </a:cubicBezTo>
                  <a:cubicBezTo>
                    <a:pt x="9846" y="10225"/>
                    <a:pt x="9865" y="10303"/>
                    <a:pt x="9955" y="10338"/>
                  </a:cubicBezTo>
                  <a:cubicBezTo>
                    <a:pt x="10017" y="10362"/>
                    <a:pt x="10068" y="10431"/>
                    <a:pt x="10115" y="10514"/>
                  </a:cubicBezTo>
                  <a:cubicBezTo>
                    <a:pt x="10017" y="10484"/>
                    <a:pt x="9955" y="10411"/>
                    <a:pt x="9869" y="10362"/>
                  </a:cubicBezTo>
                  <a:cubicBezTo>
                    <a:pt x="9896" y="10612"/>
                    <a:pt x="9924" y="10846"/>
                    <a:pt x="9943" y="11081"/>
                  </a:cubicBezTo>
                  <a:cubicBezTo>
                    <a:pt x="9951" y="11174"/>
                    <a:pt x="9998" y="11213"/>
                    <a:pt x="10056" y="11253"/>
                  </a:cubicBezTo>
                  <a:cubicBezTo>
                    <a:pt x="10208" y="11350"/>
                    <a:pt x="10360" y="11443"/>
                    <a:pt x="10512" y="11541"/>
                  </a:cubicBezTo>
                  <a:cubicBezTo>
                    <a:pt x="10321" y="11531"/>
                    <a:pt x="10161" y="11414"/>
                    <a:pt x="9982" y="11321"/>
                  </a:cubicBezTo>
                  <a:cubicBezTo>
                    <a:pt x="9986" y="11380"/>
                    <a:pt x="9986" y="11419"/>
                    <a:pt x="9990" y="11463"/>
                  </a:cubicBezTo>
                  <a:cubicBezTo>
                    <a:pt x="10079" y="12275"/>
                    <a:pt x="10173" y="13082"/>
                    <a:pt x="10266" y="13894"/>
                  </a:cubicBezTo>
                  <a:cubicBezTo>
                    <a:pt x="10294" y="14124"/>
                    <a:pt x="10290" y="14124"/>
                    <a:pt x="10485" y="14119"/>
                  </a:cubicBezTo>
                  <a:cubicBezTo>
                    <a:pt x="10508" y="14119"/>
                    <a:pt x="10527" y="14119"/>
                    <a:pt x="10551" y="14119"/>
                  </a:cubicBezTo>
                  <a:cubicBezTo>
                    <a:pt x="10640" y="14134"/>
                    <a:pt x="10652" y="14090"/>
                    <a:pt x="10652" y="13978"/>
                  </a:cubicBezTo>
                  <a:cubicBezTo>
                    <a:pt x="10625" y="12779"/>
                    <a:pt x="10660" y="11580"/>
                    <a:pt x="10878" y="10406"/>
                  </a:cubicBezTo>
                  <a:cubicBezTo>
                    <a:pt x="10893" y="10328"/>
                    <a:pt x="10870" y="10294"/>
                    <a:pt x="10839" y="10245"/>
                  </a:cubicBezTo>
                  <a:cubicBezTo>
                    <a:pt x="10804" y="10064"/>
                    <a:pt x="10726" y="9912"/>
                    <a:pt x="10644" y="9726"/>
                  </a:cubicBezTo>
                  <a:cubicBezTo>
                    <a:pt x="10633" y="9824"/>
                    <a:pt x="10687" y="9853"/>
                    <a:pt x="10695" y="9907"/>
                  </a:cubicBezTo>
                  <a:cubicBezTo>
                    <a:pt x="10703" y="9961"/>
                    <a:pt x="10761" y="10000"/>
                    <a:pt x="10718" y="10064"/>
                  </a:cubicBezTo>
                  <a:cubicBezTo>
                    <a:pt x="10703" y="10044"/>
                    <a:pt x="10691" y="10020"/>
                    <a:pt x="10675" y="10000"/>
                  </a:cubicBezTo>
                  <a:cubicBezTo>
                    <a:pt x="10609" y="9897"/>
                    <a:pt x="10539" y="9795"/>
                    <a:pt x="10473" y="9687"/>
                  </a:cubicBezTo>
                  <a:cubicBezTo>
                    <a:pt x="10391" y="9829"/>
                    <a:pt x="10457" y="9922"/>
                    <a:pt x="10520" y="10020"/>
                  </a:cubicBezTo>
                  <a:cubicBezTo>
                    <a:pt x="10531" y="10049"/>
                    <a:pt x="10543" y="10073"/>
                    <a:pt x="10555" y="10103"/>
                  </a:cubicBezTo>
                  <a:cubicBezTo>
                    <a:pt x="10566" y="10142"/>
                    <a:pt x="10582" y="10181"/>
                    <a:pt x="10594" y="10220"/>
                  </a:cubicBezTo>
                  <a:cubicBezTo>
                    <a:pt x="10535" y="10264"/>
                    <a:pt x="10508" y="10206"/>
                    <a:pt x="10481" y="10166"/>
                  </a:cubicBezTo>
                  <a:cubicBezTo>
                    <a:pt x="10434" y="10103"/>
                    <a:pt x="10399" y="10010"/>
                    <a:pt x="10340" y="9971"/>
                  </a:cubicBezTo>
                  <a:cubicBezTo>
                    <a:pt x="10305" y="9951"/>
                    <a:pt x="10278" y="9966"/>
                    <a:pt x="10298" y="9902"/>
                  </a:cubicBezTo>
                  <a:cubicBezTo>
                    <a:pt x="10442" y="9472"/>
                    <a:pt x="10594" y="9041"/>
                    <a:pt x="10808" y="8660"/>
                  </a:cubicBezTo>
                  <a:cubicBezTo>
                    <a:pt x="10862" y="8562"/>
                    <a:pt x="10839" y="8542"/>
                    <a:pt x="10800" y="8488"/>
                  </a:cubicBezTo>
                  <a:cubicBezTo>
                    <a:pt x="10644" y="8273"/>
                    <a:pt x="10453" y="8102"/>
                    <a:pt x="10309" y="7872"/>
                  </a:cubicBezTo>
                  <a:cubicBezTo>
                    <a:pt x="10196" y="7642"/>
                    <a:pt x="10107" y="7388"/>
                    <a:pt x="9955" y="7172"/>
                  </a:cubicBezTo>
                  <a:cubicBezTo>
                    <a:pt x="9893" y="7363"/>
                    <a:pt x="9967" y="7505"/>
                    <a:pt x="10033" y="7657"/>
                  </a:cubicBezTo>
                  <a:cubicBezTo>
                    <a:pt x="10060" y="7740"/>
                    <a:pt x="10083" y="7828"/>
                    <a:pt x="10130" y="7896"/>
                  </a:cubicBezTo>
                  <a:cubicBezTo>
                    <a:pt x="10146" y="7965"/>
                    <a:pt x="10087" y="8028"/>
                    <a:pt x="10130" y="8097"/>
                  </a:cubicBezTo>
                  <a:cubicBezTo>
                    <a:pt x="10142" y="8307"/>
                    <a:pt x="10220" y="8498"/>
                    <a:pt x="10212" y="8713"/>
                  </a:cubicBezTo>
                  <a:cubicBezTo>
                    <a:pt x="10153" y="8684"/>
                    <a:pt x="10161" y="8596"/>
                    <a:pt x="10111" y="8542"/>
                  </a:cubicBezTo>
                  <a:cubicBezTo>
                    <a:pt x="10134" y="8650"/>
                    <a:pt x="10134" y="8752"/>
                    <a:pt x="10142" y="8850"/>
                  </a:cubicBezTo>
                  <a:cubicBezTo>
                    <a:pt x="10153" y="9002"/>
                    <a:pt x="10115" y="9154"/>
                    <a:pt x="10157" y="9300"/>
                  </a:cubicBezTo>
                  <a:cubicBezTo>
                    <a:pt x="10130" y="9403"/>
                    <a:pt x="10134" y="9496"/>
                    <a:pt x="10150" y="9604"/>
                  </a:cubicBezTo>
                  <a:cubicBezTo>
                    <a:pt x="10181" y="9814"/>
                    <a:pt x="10189" y="10029"/>
                    <a:pt x="10208" y="10245"/>
                  </a:cubicBezTo>
                  <a:cubicBezTo>
                    <a:pt x="10103" y="10029"/>
                    <a:pt x="10044" y="9795"/>
                    <a:pt x="9974" y="9565"/>
                  </a:cubicBezTo>
                  <a:cubicBezTo>
                    <a:pt x="9912" y="9330"/>
                    <a:pt x="9854" y="9075"/>
                    <a:pt x="9760" y="8841"/>
                  </a:cubicBezTo>
                  <a:close/>
                  <a:moveTo>
                    <a:pt x="9904" y="8298"/>
                  </a:moveTo>
                  <a:cubicBezTo>
                    <a:pt x="9928" y="8748"/>
                    <a:pt x="10021" y="9178"/>
                    <a:pt x="10115" y="9614"/>
                  </a:cubicBezTo>
                  <a:cubicBezTo>
                    <a:pt x="10079" y="9100"/>
                    <a:pt x="10041" y="8586"/>
                    <a:pt x="10005" y="8068"/>
                  </a:cubicBezTo>
                  <a:cubicBezTo>
                    <a:pt x="9990" y="7931"/>
                    <a:pt x="9924" y="7828"/>
                    <a:pt x="9865" y="7710"/>
                  </a:cubicBezTo>
                  <a:cubicBezTo>
                    <a:pt x="9861" y="7911"/>
                    <a:pt x="9865" y="8107"/>
                    <a:pt x="9904" y="8298"/>
                  </a:cubicBezTo>
                  <a:close/>
                  <a:moveTo>
                    <a:pt x="9526" y="8141"/>
                  </a:moveTo>
                  <a:cubicBezTo>
                    <a:pt x="9530" y="8151"/>
                    <a:pt x="9530" y="8156"/>
                    <a:pt x="9534" y="8165"/>
                  </a:cubicBezTo>
                  <a:cubicBezTo>
                    <a:pt x="9534" y="8161"/>
                    <a:pt x="9538" y="8156"/>
                    <a:pt x="9538" y="8156"/>
                  </a:cubicBezTo>
                  <a:cubicBezTo>
                    <a:pt x="9534" y="8151"/>
                    <a:pt x="9530" y="8146"/>
                    <a:pt x="9526" y="8141"/>
                  </a:cubicBezTo>
                  <a:close/>
                  <a:moveTo>
                    <a:pt x="3501" y="11957"/>
                  </a:moveTo>
                  <a:cubicBezTo>
                    <a:pt x="3552" y="11967"/>
                    <a:pt x="3595" y="12001"/>
                    <a:pt x="3642" y="12021"/>
                  </a:cubicBezTo>
                  <a:cubicBezTo>
                    <a:pt x="3669" y="12045"/>
                    <a:pt x="3696" y="12070"/>
                    <a:pt x="3727" y="12084"/>
                  </a:cubicBezTo>
                  <a:cubicBezTo>
                    <a:pt x="4428" y="12456"/>
                    <a:pt x="5122" y="12843"/>
                    <a:pt x="5807" y="13263"/>
                  </a:cubicBezTo>
                  <a:cubicBezTo>
                    <a:pt x="5974" y="13366"/>
                    <a:pt x="6142" y="13459"/>
                    <a:pt x="6341" y="13572"/>
                  </a:cubicBezTo>
                  <a:cubicBezTo>
                    <a:pt x="6298" y="13493"/>
                    <a:pt x="6278" y="13454"/>
                    <a:pt x="6259" y="13415"/>
                  </a:cubicBezTo>
                  <a:cubicBezTo>
                    <a:pt x="6138" y="13239"/>
                    <a:pt x="6048" y="13038"/>
                    <a:pt x="5951" y="12838"/>
                  </a:cubicBezTo>
                  <a:cubicBezTo>
                    <a:pt x="6087" y="12999"/>
                    <a:pt x="6177" y="13200"/>
                    <a:pt x="6282" y="13386"/>
                  </a:cubicBezTo>
                  <a:lnTo>
                    <a:pt x="6282" y="13386"/>
                  </a:lnTo>
                  <a:cubicBezTo>
                    <a:pt x="6302" y="13405"/>
                    <a:pt x="6317" y="13420"/>
                    <a:pt x="6337" y="13439"/>
                  </a:cubicBezTo>
                  <a:cubicBezTo>
                    <a:pt x="6380" y="13508"/>
                    <a:pt x="6418" y="13576"/>
                    <a:pt x="6461" y="13645"/>
                  </a:cubicBezTo>
                  <a:cubicBezTo>
                    <a:pt x="6450" y="13547"/>
                    <a:pt x="6411" y="13479"/>
                    <a:pt x="6352" y="13425"/>
                  </a:cubicBezTo>
                  <a:cubicBezTo>
                    <a:pt x="6298" y="13283"/>
                    <a:pt x="6220" y="13156"/>
                    <a:pt x="6146" y="13028"/>
                  </a:cubicBezTo>
                  <a:cubicBezTo>
                    <a:pt x="5897" y="12613"/>
                    <a:pt x="5678" y="12172"/>
                    <a:pt x="5472" y="11722"/>
                  </a:cubicBezTo>
                  <a:cubicBezTo>
                    <a:pt x="5460" y="11693"/>
                    <a:pt x="5425" y="11659"/>
                    <a:pt x="5456" y="11615"/>
                  </a:cubicBezTo>
                  <a:cubicBezTo>
                    <a:pt x="5468" y="11624"/>
                    <a:pt x="5480" y="11629"/>
                    <a:pt x="5492" y="11639"/>
                  </a:cubicBezTo>
                  <a:cubicBezTo>
                    <a:pt x="6138" y="12368"/>
                    <a:pt x="6769" y="13112"/>
                    <a:pt x="7194" y="14080"/>
                  </a:cubicBezTo>
                  <a:cubicBezTo>
                    <a:pt x="7221" y="14144"/>
                    <a:pt x="7248" y="14173"/>
                    <a:pt x="7310" y="14168"/>
                  </a:cubicBezTo>
                  <a:cubicBezTo>
                    <a:pt x="7965" y="14149"/>
                    <a:pt x="8619" y="14110"/>
                    <a:pt x="9277" y="14129"/>
                  </a:cubicBezTo>
                  <a:cubicBezTo>
                    <a:pt x="9386" y="14134"/>
                    <a:pt x="9413" y="14110"/>
                    <a:pt x="9378" y="13968"/>
                  </a:cubicBezTo>
                  <a:cubicBezTo>
                    <a:pt x="9098" y="12813"/>
                    <a:pt x="8872" y="11639"/>
                    <a:pt x="8701" y="10445"/>
                  </a:cubicBezTo>
                  <a:cubicBezTo>
                    <a:pt x="8677" y="10274"/>
                    <a:pt x="8662" y="10098"/>
                    <a:pt x="8642" y="9927"/>
                  </a:cubicBezTo>
                  <a:cubicBezTo>
                    <a:pt x="8638" y="9888"/>
                    <a:pt x="8638" y="9848"/>
                    <a:pt x="8677" y="9834"/>
                  </a:cubicBezTo>
                  <a:cubicBezTo>
                    <a:pt x="8701" y="9824"/>
                    <a:pt x="8712" y="9853"/>
                    <a:pt x="8720" y="9878"/>
                  </a:cubicBezTo>
                  <a:cubicBezTo>
                    <a:pt x="8697" y="9927"/>
                    <a:pt x="8724" y="9971"/>
                    <a:pt x="8736" y="10015"/>
                  </a:cubicBezTo>
                  <a:cubicBezTo>
                    <a:pt x="8934" y="10856"/>
                    <a:pt x="9121" y="11703"/>
                    <a:pt x="9289" y="12554"/>
                  </a:cubicBezTo>
                  <a:cubicBezTo>
                    <a:pt x="9367" y="12926"/>
                    <a:pt x="9441" y="13302"/>
                    <a:pt x="9523" y="13674"/>
                  </a:cubicBezTo>
                  <a:cubicBezTo>
                    <a:pt x="9554" y="13821"/>
                    <a:pt x="9546" y="14031"/>
                    <a:pt x="9635" y="14095"/>
                  </a:cubicBezTo>
                  <a:cubicBezTo>
                    <a:pt x="9729" y="14164"/>
                    <a:pt x="9881" y="14110"/>
                    <a:pt x="10005" y="14119"/>
                  </a:cubicBezTo>
                  <a:cubicBezTo>
                    <a:pt x="10079" y="14124"/>
                    <a:pt x="10103" y="14095"/>
                    <a:pt x="10091" y="14002"/>
                  </a:cubicBezTo>
                  <a:cubicBezTo>
                    <a:pt x="10044" y="13532"/>
                    <a:pt x="10005" y="13063"/>
                    <a:pt x="9963" y="12598"/>
                  </a:cubicBezTo>
                  <a:cubicBezTo>
                    <a:pt x="9881" y="11678"/>
                    <a:pt x="9795" y="10754"/>
                    <a:pt x="9717" y="9834"/>
                  </a:cubicBezTo>
                  <a:cubicBezTo>
                    <a:pt x="9698" y="9604"/>
                    <a:pt x="9647" y="9398"/>
                    <a:pt x="9519" y="9227"/>
                  </a:cubicBezTo>
                  <a:cubicBezTo>
                    <a:pt x="9456" y="9144"/>
                    <a:pt x="9402" y="9051"/>
                    <a:pt x="9343" y="8963"/>
                  </a:cubicBezTo>
                  <a:cubicBezTo>
                    <a:pt x="9468" y="9036"/>
                    <a:pt x="9526" y="9188"/>
                    <a:pt x="9643" y="9320"/>
                  </a:cubicBezTo>
                  <a:cubicBezTo>
                    <a:pt x="9608" y="8987"/>
                    <a:pt x="9604" y="8684"/>
                    <a:pt x="9542" y="8390"/>
                  </a:cubicBezTo>
                  <a:cubicBezTo>
                    <a:pt x="9515" y="8591"/>
                    <a:pt x="9538" y="8787"/>
                    <a:pt x="9573" y="8978"/>
                  </a:cubicBezTo>
                  <a:cubicBezTo>
                    <a:pt x="9499" y="8664"/>
                    <a:pt x="9456" y="8342"/>
                    <a:pt x="9491" y="7984"/>
                  </a:cubicBezTo>
                  <a:cubicBezTo>
                    <a:pt x="9511" y="8043"/>
                    <a:pt x="9519" y="8077"/>
                    <a:pt x="9530" y="8107"/>
                  </a:cubicBezTo>
                  <a:cubicBezTo>
                    <a:pt x="9526" y="8033"/>
                    <a:pt x="9530" y="7955"/>
                    <a:pt x="9523" y="7882"/>
                  </a:cubicBezTo>
                  <a:cubicBezTo>
                    <a:pt x="9519" y="7828"/>
                    <a:pt x="9523" y="7759"/>
                    <a:pt x="9449" y="7769"/>
                  </a:cubicBezTo>
                  <a:cubicBezTo>
                    <a:pt x="9425" y="7774"/>
                    <a:pt x="9410" y="7798"/>
                    <a:pt x="9402" y="7823"/>
                  </a:cubicBezTo>
                  <a:lnTo>
                    <a:pt x="9402" y="7823"/>
                  </a:lnTo>
                  <a:cubicBezTo>
                    <a:pt x="9156" y="8107"/>
                    <a:pt x="8985" y="8459"/>
                    <a:pt x="8818" y="8811"/>
                  </a:cubicBezTo>
                  <a:lnTo>
                    <a:pt x="8818" y="8811"/>
                  </a:lnTo>
                  <a:cubicBezTo>
                    <a:pt x="8798" y="8841"/>
                    <a:pt x="8751" y="8855"/>
                    <a:pt x="8802" y="8904"/>
                  </a:cubicBezTo>
                  <a:cubicBezTo>
                    <a:pt x="8884" y="9046"/>
                    <a:pt x="8985" y="9168"/>
                    <a:pt x="9094" y="9281"/>
                  </a:cubicBezTo>
                  <a:cubicBezTo>
                    <a:pt x="9129" y="9315"/>
                    <a:pt x="9180" y="9354"/>
                    <a:pt x="9110" y="9413"/>
                  </a:cubicBezTo>
                  <a:cubicBezTo>
                    <a:pt x="8977" y="9530"/>
                    <a:pt x="8837" y="9638"/>
                    <a:pt x="8646" y="9721"/>
                  </a:cubicBezTo>
                  <a:cubicBezTo>
                    <a:pt x="8786" y="9570"/>
                    <a:pt x="8927" y="9511"/>
                    <a:pt x="9055" y="9408"/>
                  </a:cubicBezTo>
                  <a:cubicBezTo>
                    <a:pt x="8966" y="9305"/>
                    <a:pt x="8884" y="9203"/>
                    <a:pt x="8806" y="9090"/>
                  </a:cubicBezTo>
                  <a:cubicBezTo>
                    <a:pt x="8724" y="8973"/>
                    <a:pt x="8716" y="8860"/>
                    <a:pt x="8771" y="8728"/>
                  </a:cubicBezTo>
                  <a:cubicBezTo>
                    <a:pt x="8841" y="8557"/>
                    <a:pt x="8911" y="8390"/>
                    <a:pt x="8977" y="8219"/>
                  </a:cubicBezTo>
                  <a:cubicBezTo>
                    <a:pt x="8981" y="8209"/>
                    <a:pt x="8985" y="8200"/>
                    <a:pt x="8993" y="8185"/>
                  </a:cubicBezTo>
                  <a:cubicBezTo>
                    <a:pt x="8981" y="8185"/>
                    <a:pt x="8973" y="8190"/>
                    <a:pt x="8962" y="8190"/>
                  </a:cubicBezTo>
                  <a:cubicBezTo>
                    <a:pt x="8860" y="8214"/>
                    <a:pt x="8779" y="8278"/>
                    <a:pt x="8701" y="8366"/>
                  </a:cubicBezTo>
                  <a:cubicBezTo>
                    <a:pt x="8650" y="8425"/>
                    <a:pt x="8600" y="8479"/>
                    <a:pt x="8541" y="8513"/>
                  </a:cubicBezTo>
                  <a:cubicBezTo>
                    <a:pt x="8498" y="8537"/>
                    <a:pt x="8467" y="8537"/>
                    <a:pt x="8479" y="8459"/>
                  </a:cubicBezTo>
                  <a:cubicBezTo>
                    <a:pt x="8506" y="8415"/>
                    <a:pt x="8561" y="8410"/>
                    <a:pt x="8584" y="8337"/>
                  </a:cubicBezTo>
                  <a:cubicBezTo>
                    <a:pt x="8366" y="8386"/>
                    <a:pt x="8148" y="8410"/>
                    <a:pt x="7945" y="8513"/>
                  </a:cubicBezTo>
                  <a:cubicBezTo>
                    <a:pt x="7676" y="8650"/>
                    <a:pt x="7400" y="8748"/>
                    <a:pt x="7131" y="8865"/>
                  </a:cubicBezTo>
                  <a:cubicBezTo>
                    <a:pt x="7057" y="8899"/>
                    <a:pt x="7057" y="8782"/>
                    <a:pt x="6995" y="8821"/>
                  </a:cubicBezTo>
                  <a:cubicBezTo>
                    <a:pt x="6859" y="8904"/>
                    <a:pt x="6859" y="9031"/>
                    <a:pt x="6894" y="9178"/>
                  </a:cubicBezTo>
                  <a:cubicBezTo>
                    <a:pt x="6890" y="9208"/>
                    <a:pt x="6886" y="9242"/>
                    <a:pt x="6886" y="9271"/>
                  </a:cubicBezTo>
                  <a:cubicBezTo>
                    <a:pt x="6898" y="10049"/>
                    <a:pt x="6890" y="10822"/>
                    <a:pt x="6925" y="11595"/>
                  </a:cubicBezTo>
                  <a:cubicBezTo>
                    <a:pt x="6948" y="12070"/>
                    <a:pt x="6878" y="12554"/>
                    <a:pt x="7018" y="13019"/>
                  </a:cubicBezTo>
                  <a:cubicBezTo>
                    <a:pt x="7018" y="13024"/>
                    <a:pt x="7014" y="13029"/>
                    <a:pt x="7010" y="13033"/>
                  </a:cubicBezTo>
                  <a:cubicBezTo>
                    <a:pt x="6921" y="13004"/>
                    <a:pt x="6874" y="12901"/>
                    <a:pt x="6866" y="12813"/>
                  </a:cubicBezTo>
                  <a:cubicBezTo>
                    <a:pt x="6831" y="12432"/>
                    <a:pt x="6555" y="12187"/>
                    <a:pt x="6524" y="11801"/>
                  </a:cubicBezTo>
                  <a:cubicBezTo>
                    <a:pt x="6512" y="11654"/>
                    <a:pt x="6418" y="11512"/>
                    <a:pt x="6348" y="11380"/>
                  </a:cubicBezTo>
                  <a:cubicBezTo>
                    <a:pt x="6263" y="11218"/>
                    <a:pt x="6239" y="11013"/>
                    <a:pt x="6103" y="10891"/>
                  </a:cubicBezTo>
                  <a:cubicBezTo>
                    <a:pt x="6060" y="10778"/>
                    <a:pt x="6017" y="10665"/>
                    <a:pt x="5974" y="10553"/>
                  </a:cubicBezTo>
                  <a:cubicBezTo>
                    <a:pt x="6196" y="10807"/>
                    <a:pt x="6309" y="11155"/>
                    <a:pt x="6457" y="11473"/>
                  </a:cubicBezTo>
                  <a:cubicBezTo>
                    <a:pt x="6566" y="11708"/>
                    <a:pt x="6660" y="11952"/>
                    <a:pt x="6761" y="12197"/>
                  </a:cubicBezTo>
                  <a:cubicBezTo>
                    <a:pt x="6750" y="11561"/>
                    <a:pt x="6726" y="10935"/>
                    <a:pt x="6695" y="10313"/>
                  </a:cubicBezTo>
                  <a:cubicBezTo>
                    <a:pt x="6687" y="10118"/>
                    <a:pt x="6703" y="9922"/>
                    <a:pt x="6664" y="9726"/>
                  </a:cubicBezTo>
                  <a:cubicBezTo>
                    <a:pt x="6664" y="9658"/>
                    <a:pt x="6664" y="9584"/>
                    <a:pt x="6664" y="9496"/>
                  </a:cubicBezTo>
                  <a:cubicBezTo>
                    <a:pt x="6391" y="9731"/>
                    <a:pt x="6134" y="9966"/>
                    <a:pt x="5885" y="10201"/>
                  </a:cubicBezTo>
                  <a:cubicBezTo>
                    <a:pt x="5830" y="10255"/>
                    <a:pt x="5823" y="10289"/>
                    <a:pt x="5850" y="10367"/>
                  </a:cubicBezTo>
                  <a:cubicBezTo>
                    <a:pt x="6002" y="10822"/>
                    <a:pt x="6177" y="11262"/>
                    <a:pt x="6352" y="11698"/>
                  </a:cubicBezTo>
                  <a:cubicBezTo>
                    <a:pt x="6438" y="11903"/>
                    <a:pt x="6524" y="12104"/>
                    <a:pt x="6609" y="12309"/>
                  </a:cubicBezTo>
                  <a:cubicBezTo>
                    <a:pt x="6473" y="12256"/>
                    <a:pt x="6442" y="12079"/>
                    <a:pt x="6387" y="11957"/>
                  </a:cubicBezTo>
                  <a:cubicBezTo>
                    <a:pt x="6185" y="11517"/>
                    <a:pt x="5990" y="11062"/>
                    <a:pt x="5834" y="10592"/>
                  </a:cubicBezTo>
                  <a:cubicBezTo>
                    <a:pt x="5772" y="10401"/>
                    <a:pt x="5686" y="10372"/>
                    <a:pt x="5530" y="10489"/>
                  </a:cubicBezTo>
                  <a:cubicBezTo>
                    <a:pt x="5499" y="10509"/>
                    <a:pt x="5472" y="10524"/>
                    <a:pt x="5441" y="10543"/>
                  </a:cubicBezTo>
                  <a:cubicBezTo>
                    <a:pt x="5402" y="10563"/>
                    <a:pt x="5375" y="10597"/>
                    <a:pt x="5340" y="10621"/>
                  </a:cubicBezTo>
                  <a:cubicBezTo>
                    <a:pt x="5118" y="10763"/>
                    <a:pt x="4872" y="10837"/>
                    <a:pt x="4642" y="10944"/>
                  </a:cubicBezTo>
                  <a:cubicBezTo>
                    <a:pt x="4510" y="10944"/>
                    <a:pt x="4397" y="10993"/>
                    <a:pt x="4292" y="11091"/>
                  </a:cubicBezTo>
                  <a:cubicBezTo>
                    <a:pt x="4140" y="11238"/>
                    <a:pt x="4004" y="11404"/>
                    <a:pt x="3883" y="11590"/>
                  </a:cubicBezTo>
                  <a:cubicBezTo>
                    <a:pt x="3786" y="11742"/>
                    <a:pt x="3692" y="11854"/>
                    <a:pt x="3525" y="11781"/>
                  </a:cubicBezTo>
                  <a:cubicBezTo>
                    <a:pt x="3490" y="11766"/>
                    <a:pt x="3466" y="11776"/>
                    <a:pt x="3466" y="11830"/>
                  </a:cubicBezTo>
                  <a:cubicBezTo>
                    <a:pt x="3458" y="11903"/>
                    <a:pt x="3447" y="11947"/>
                    <a:pt x="3501" y="11957"/>
                  </a:cubicBezTo>
                  <a:close/>
                  <a:moveTo>
                    <a:pt x="6060" y="12715"/>
                  </a:moveTo>
                  <a:cubicBezTo>
                    <a:pt x="6045" y="12686"/>
                    <a:pt x="6037" y="12652"/>
                    <a:pt x="6002" y="12647"/>
                  </a:cubicBezTo>
                  <a:cubicBezTo>
                    <a:pt x="5998" y="12691"/>
                    <a:pt x="6017" y="12715"/>
                    <a:pt x="6045" y="12730"/>
                  </a:cubicBezTo>
                  <a:cubicBezTo>
                    <a:pt x="6181" y="12970"/>
                    <a:pt x="6325" y="13205"/>
                    <a:pt x="6450" y="13454"/>
                  </a:cubicBezTo>
                  <a:cubicBezTo>
                    <a:pt x="6586" y="13728"/>
                    <a:pt x="6602" y="13777"/>
                    <a:pt x="6890" y="13934"/>
                  </a:cubicBezTo>
                  <a:cubicBezTo>
                    <a:pt x="6613" y="13528"/>
                    <a:pt x="6337" y="13121"/>
                    <a:pt x="6060" y="12715"/>
                  </a:cubicBezTo>
                  <a:close/>
                  <a:moveTo>
                    <a:pt x="2508" y="6800"/>
                  </a:moveTo>
                  <a:cubicBezTo>
                    <a:pt x="2691" y="6879"/>
                    <a:pt x="2878" y="6903"/>
                    <a:pt x="3065" y="6918"/>
                  </a:cubicBezTo>
                  <a:cubicBezTo>
                    <a:pt x="3151" y="6928"/>
                    <a:pt x="3244" y="6933"/>
                    <a:pt x="3225" y="6761"/>
                  </a:cubicBezTo>
                  <a:cubicBezTo>
                    <a:pt x="3221" y="6717"/>
                    <a:pt x="3248" y="6698"/>
                    <a:pt x="3275" y="6683"/>
                  </a:cubicBezTo>
                  <a:cubicBezTo>
                    <a:pt x="3314" y="6727"/>
                    <a:pt x="3349" y="6722"/>
                    <a:pt x="3392" y="6673"/>
                  </a:cubicBezTo>
                  <a:cubicBezTo>
                    <a:pt x="3447" y="6615"/>
                    <a:pt x="3505" y="6551"/>
                    <a:pt x="3583" y="6541"/>
                  </a:cubicBezTo>
                  <a:cubicBezTo>
                    <a:pt x="3583" y="6517"/>
                    <a:pt x="3591" y="6507"/>
                    <a:pt x="3610" y="6507"/>
                  </a:cubicBezTo>
                  <a:cubicBezTo>
                    <a:pt x="3618" y="6463"/>
                    <a:pt x="3622" y="6414"/>
                    <a:pt x="3568" y="6463"/>
                  </a:cubicBezTo>
                  <a:cubicBezTo>
                    <a:pt x="3482" y="6541"/>
                    <a:pt x="3381" y="6575"/>
                    <a:pt x="3287" y="6634"/>
                  </a:cubicBezTo>
                  <a:cubicBezTo>
                    <a:pt x="3166" y="6644"/>
                    <a:pt x="3042" y="6644"/>
                    <a:pt x="2921" y="6590"/>
                  </a:cubicBezTo>
                  <a:cubicBezTo>
                    <a:pt x="2976" y="6546"/>
                    <a:pt x="3038" y="6551"/>
                    <a:pt x="3096" y="6526"/>
                  </a:cubicBezTo>
                  <a:cubicBezTo>
                    <a:pt x="3318" y="6434"/>
                    <a:pt x="3490" y="6262"/>
                    <a:pt x="3591" y="5993"/>
                  </a:cubicBezTo>
                  <a:cubicBezTo>
                    <a:pt x="3645" y="5846"/>
                    <a:pt x="3692" y="5690"/>
                    <a:pt x="3743" y="5543"/>
                  </a:cubicBezTo>
                  <a:cubicBezTo>
                    <a:pt x="3762" y="5524"/>
                    <a:pt x="3766" y="5494"/>
                    <a:pt x="3766" y="5465"/>
                  </a:cubicBezTo>
                  <a:cubicBezTo>
                    <a:pt x="3793" y="5426"/>
                    <a:pt x="3821" y="5387"/>
                    <a:pt x="3848" y="5347"/>
                  </a:cubicBezTo>
                  <a:cubicBezTo>
                    <a:pt x="3914" y="5250"/>
                    <a:pt x="3980" y="5210"/>
                    <a:pt x="4035" y="5362"/>
                  </a:cubicBezTo>
                  <a:cubicBezTo>
                    <a:pt x="4058" y="5445"/>
                    <a:pt x="3961" y="5519"/>
                    <a:pt x="4035" y="5612"/>
                  </a:cubicBezTo>
                  <a:cubicBezTo>
                    <a:pt x="4078" y="5548"/>
                    <a:pt x="4179" y="5558"/>
                    <a:pt x="4191" y="5435"/>
                  </a:cubicBezTo>
                  <a:cubicBezTo>
                    <a:pt x="4152" y="5411"/>
                    <a:pt x="4074" y="5558"/>
                    <a:pt x="4070" y="5391"/>
                  </a:cubicBezTo>
                  <a:cubicBezTo>
                    <a:pt x="4144" y="5416"/>
                    <a:pt x="4183" y="5362"/>
                    <a:pt x="4206" y="5289"/>
                  </a:cubicBezTo>
                  <a:cubicBezTo>
                    <a:pt x="4230" y="5215"/>
                    <a:pt x="4187" y="5161"/>
                    <a:pt x="4148" y="5117"/>
                  </a:cubicBezTo>
                  <a:cubicBezTo>
                    <a:pt x="4058" y="5015"/>
                    <a:pt x="3949" y="4951"/>
                    <a:pt x="3836" y="4863"/>
                  </a:cubicBezTo>
                  <a:cubicBezTo>
                    <a:pt x="4113" y="4897"/>
                    <a:pt x="4315" y="5122"/>
                    <a:pt x="4331" y="5401"/>
                  </a:cubicBezTo>
                  <a:cubicBezTo>
                    <a:pt x="4385" y="5367"/>
                    <a:pt x="4378" y="5308"/>
                    <a:pt x="4378" y="5250"/>
                  </a:cubicBezTo>
                  <a:cubicBezTo>
                    <a:pt x="4374" y="5147"/>
                    <a:pt x="4378" y="5044"/>
                    <a:pt x="4409" y="4951"/>
                  </a:cubicBezTo>
                  <a:cubicBezTo>
                    <a:pt x="4448" y="4843"/>
                    <a:pt x="4413" y="4799"/>
                    <a:pt x="4343" y="4755"/>
                  </a:cubicBezTo>
                  <a:cubicBezTo>
                    <a:pt x="4175" y="4658"/>
                    <a:pt x="4012" y="4555"/>
                    <a:pt x="3852" y="4447"/>
                  </a:cubicBezTo>
                  <a:cubicBezTo>
                    <a:pt x="4062" y="4486"/>
                    <a:pt x="4265" y="4560"/>
                    <a:pt x="4448" y="4706"/>
                  </a:cubicBezTo>
                  <a:cubicBezTo>
                    <a:pt x="4498" y="4746"/>
                    <a:pt x="4514" y="4809"/>
                    <a:pt x="4498" y="4887"/>
                  </a:cubicBezTo>
                  <a:cubicBezTo>
                    <a:pt x="4487" y="4941"/>
                    <a:pt x="4471" y="5000"/>
                    <a:pt x="4467" y="5059"/>
                  </a:cubicBezTo>
                  <a:cubicBezTo>
                    <a:pt x="4463" y="5088"/>
                    <a:pt x="4471" y="5127"/>
                    <a:pt x="4498" y="5137"/>
                  </a:cubicBezTo>
                  <a:cubicBezTo>
                    <a:pt x="4530" y="5152"/>
                    <a:pt x="4545" y="5122"/>
                    <a:pt x="4557" y="5093"/>
                  </a:cubicBezTo>
                  <a:cubicBezTo>
                    <a:pt x="4654" y="4839"/>
                    <a:pt x="4674" y="4697"/>
                    <a:pt x="4479" y="4560"/>
                  </a:cubicBezTo>
                  <a:cubicBezTo>
                    <a:pt x="4257" y="4403"/>
                    <a:pt x="4035" y="4247"/>
                    <a:pt x="3782" y="4105"/>
                  </a:cubicBezTo>
                  <a:cubicBezTo>
                    <a:pt x="3864" y="4070"/>
                    <a:pt x="3918" y="4100"/>
                    <a:pt x="3976" y="4119"/>
                  </a:cubicBezTo>
                  <a:cubicBezTo>
                    <a:pt x="4136" y="4163"/>
                    <a:pt x="4288" y="4242"/>
                    <a:pt x="4436" y="4325"/>
                  </a:cubicBezTo>
                  <a:cubicBezTo>
                    <a:pt x="4584" y="4408"/>
                    <a:pt x="4697" y="4525"/>
                    <a:pt x="4736" y="4741"/>
                  </a:cubicBezTo>
                  <a:cubicBezTo>
                    <a:pt x="4755" y="4834"/>
                    <a:pt x="4806" y="4902"/>
                    <a:pt x="4705" y="4966"/>
                  </a:cubicBezTo>
                  <a:cubicBezTo>
                    <a:pt x="4674" y="4985"/>
                    <a:pt x="4681" y="5039"/>
                    <a:pt x="4720" y="5069"/>
                  </a:cubicBezTo>
                  <a:cubicBezTo>
                    <a:pt x="4822" y="5142"/>
                    <a:pt x="4841" y="5279"/>
                    <a:pt x="4861" y="5406"/>
                  </a:cubicBezTo>
                  <a:cubicBezTo>
                    <a:pt x="4884" y="5577"/>
                    <a:pt x="4779" y="5705"/>
                    <a:pt x="4639" y="5665"/>
                  </a:cubicBezTo>
                  <a:cubicBezTo>
                    <a:pt x="4592" y="5651"/>
                    <a:pt x="4572" y="5680"/>
                    <a:pt x="4557" y="5714"/>
                  </a:cubicBezTo>
                  <a:cubicBezTo>
                    <a:pt x="4483" y="5866"/>
                    <a:pt x="4370" y="5930"/>
                    <a:pt x="4234" y="5944"/>
                  </a:cubicBezTo>
                  <a:cubicBezTo>
                    <a:pt x="4202" y="5949"/>
                    <a:pt x="4171" y="5974"/>
                    <a:pt x="4140" y="5988"/>
                  </a:cubicBezTo>
                  <a:cubicBezTo>
                    <a:pt x="4043" y="5988"/>
                    <a:pt x="3938" y="6003"/>
                    <a:pt x="3852" y="5890"/>
                  </a:cubicBezTo>
                  <a:cubicBezTo>
                    <a:pt x="3844" y="6076"/>
                    <a:pt x="3793" y="6223"/>
                    <a:pt x="3700" y="6350"/>
                  </a:cubicBezTo>
                  <a:cubicBezTo>
                    <a:pt x="3684" y="6375"/>
                    <a:pt x="3645" y="6414"/>
                    <a:pt x="3716" y="6404"/>
                  </a:cubicBezTo>
                  <a:cubicBezTo>
                    <a:pt x="3684" y="6443"/>
                    <a:pt x="3665" y="6502"/>
                    <a:pt x="3622" y="6526"/>
                  </a:cubicBezTo>
                  <a:cubicBezTo>
                    <a:pt x="3622" y="6546"/>
                    <a:pt x="3614" y="6561"/>
                    <a:pt x="3599" y="6561"/>
                  </a:cubicBezTo>
                  <a:cubicBezTo>
                    <a:pt x="3517" y="6673"/>
                    <a:pt x="3509" y="6805"/>
                    <a:pt x="3529" y="6962"/>
                  </a:cubicBezTo>
                  <a:cubicBezTo>
                    <a:pt x="3661" y="6859"/>
                    <a:pt x="3743" y="6722"/>
                    <a:pt x="3797" y="6561"/>
                  </a:cubicBezTo>
                  <a:cubicBezTo>
                    <a:pt x="3813" y="6517"/>
                    <a:pt x="3809" y="6453"/>
                    <a:pt x="3860" y="6434"/>
                  </a:cubicBezTo>
                  <a:cubicBezTo>
                    <a:pt x="4043" y="6365"/>
                    <a:pt x="4183" y="6218"/>
                    <a:pt x="4339" y="6096"/>
                  </a:cubicBezTo>
                  <a:cubicBezTo>
                    <a:pt x="4506" y="5959"/>
                    <a:pt x="4650" y="5763"/>
                    <a:pt x="4837" y="5670"/>
                  </a:cubicBezTo>
                  <a:cubicBezTo>
                    <a:pt x="4950" y="5616"/>
                    <a:pt x="4958" y="5524"/>
                    <a:pt x="4931" y="5411"/>
                  </a:cubicBezTo>
                  <a:cubicBezTo>
                    <a:pt x="4849" y="5073"/>
                    <a:pt x="4790" y="4726"/>
                    <a:pt x="4732" y="4384"/>
                  </a:cubicBezTo>
                  <a:cubicBezTo>
                    <a:pt x="4716" y="4296"/>
                    <a:pt x="4685" y="4242"/>
                    <a:pt x="4607" y="4212"/>
                  </a:cubicBezTo>
                  <a:cubicBezTo>
                    <a:pt x="4280" y="4080"/>
                    <a:pt x="3957" y="3938"/>
                    <a:pt x="3634" y="3801"/>
                  </a:cubicBezTo>
                  <a:cubicBezTo>
                    <a:pt x="3595" y="3787"/>
                    <a:pt x="3556" y="3777"/>
                    <a:pt x="3529" y="3816"/>
                  </a:cubicBezTo>
                  <a:cubicBezTo>
                    <a:pt x="3443" y="3938"/>
                    <a:pt x="3318" y="3943"/>
                    <a:pt x="3209" y="3978"/>
                  </a:cubicBezTo>
                  <a:cubicBezTo>
                    <a:pt x="3159" y="3992"/>
                    <a:pt x="3131" y="4012"/>
                    <a:pt x="3112" y="4080"/>
                  </a:cubicBezTo>
                  <a:cubicBezTo>
                    <a:pt x="2874" y="4946"/>
                    <a:pt x="2645" y="5817"/>
                    <a:pt x="2465" y="6708"/>
                  </a:cubicBezTo>
                  <a:cubicBezTo>
                    <a:pt x="2438" y="6752"/>
                    <a:pt x="2450" y="6776"/>
                    <a:pt x="2508" y="6800"/>
                  </a:cubicBezTo>
                  <a:close/>
                  <a:moveTo>
                    <a:pt x="2232" y="7764"/>
                  </a:moveTo>
                  <a:cubicBezTo>
                    <a:pt x="2251" y="7759"/>
                    <a:pt x="2271" y="7750"/>
                    <a:pt x="2290" y="7740"/>
                  </a:cubicBezTo>
                  <a:cubicBezTo>
                    <a:pt x="2391" y="7730"/>
                    <a:pt x="2423" y="7661"/>
                    <a:pt x="2411" y="7539"/>
                  </a:cubicBezTo>
                  <a:cubicBezTo>
                    <a:pt x="2399" y="7412"/>
                    <a:pt x="2434" y="7295"/>
                    <a:pt x="2481" y="7153"/>
                  </a:cubicBezTo>
                  <a:cubicBezTo>
                    <a:pt x="2500" y="7343"/>
                    <a:pt x="2477" y="7510"/>
                    <a:pt x="2461" y="7676"/>
                  </a:cubicBezTo>
                  <a:cubicBezTo>
                    <a:pt x="2730" y="7583"/>
                    <a:pt x="2979" y="7461"/>
                    <a:pt x="3217" y="7304"/>
                  </a:cubicBezTo>
                  <a:cubicBezTo>
                    <a:pt x="3275" y="7265"/>
                    <a:pt x="3322" y="7221"/>
                    <a:pt x="3322" y="7128"/>
                  </a:cubicBezTo>
                  <a:cubicBezTo>
                    <a:pt x="3322" y="7074"/>
                    <a:pt x="3326" y="7060"/>
                    <a:pt x="3264" y="7055"/>
                  </a:cubicBezTo>
                  <a:cubicBezTo>
                    <a:pt x="3011" y="7045"/>
                    <a:pt x="2754" y="7055"/>
                    <a:pt x="2508" y="6947"/>
                  </a:cubicBezTo>
                  <a:cubicBezTo>
                    <a:pt x="2399" y="6898"/>
                    <a:pt x="2290" y="6849"/>
                    <a:pt x="2181" y="6796"/>
                  </a:cubicBezTo>
                  <a:cubicBezTo>
                    <a:pt x="2146" y="6781"/>
                    <a:pt x="2127" y="6751"/>
                    <a:pt x="2130" y="6703"/>
                  </a:cubicBezTo>
                  <a:cubicBezTo>
                    <a:pt x="2134" y="6629"/>
                    <a:pt x="2177" y="6663"/>
                    <a:pt x="2208" y="6659"/>
                  </a:cubicBezTo>
                  <a:cubicBezTo>
                    <a:pt x="2247" y="6649"/>
                    <a:pt x="2294" y="6678"/>
                    <a:pt x="2333" y="6639"/>
                  </a:cubicBezTo>
                  <a:cubicBezTo>
                    <a:pt x="2306" y="6575"/>
                    <a:pt x="2267" y="6600"/>
                    <a:pt x="2239" y="6595"/>
                  </a:cubicBezTo>
                  <a:cubicBezTo>
                    <a:pt x="2181" y="6590"/>
                    <a:pt x="2107" y="6566"/>
                    <a:pt x="2091" y="6663"/>
                  </a:cubicBezTo>
                  <a:cubicBezTo>
                    <a:pt x="2072" y="6761"/>
                    <a:pt x="2111" y="6830"/>
                    <a:pt x="2193" y="6864"/>
                  </a:cubicBezTo>
                  <a:cubicBezTo>
                    <a:pt x="2278" y="6903"/>
                    <a:pt x="2360" y="6957"/>
                    <a:pt x="2446" y="7001"/>
                  </a:cubicBezTo>
                  <a:cubicBezTo>
                    <a:pt x="2473" y="7016"/>
                    <a:pt x="2512" y="7025"/>
                    <a:pt x="2504" y="7060"/>
                  </a:cubicBezTo>
                  <a:cubicBezTo>
                    <a:pt x="2497" y="7099"/>
                    <a:pt x="2454" y="7114"/>
                    <a:pt x="2419" y="7099"/>
                  </a:cubicBezTo>
                  <a:cubicBezTo>
                    <a:pt x="2310" y="7050"/>
                    <a:pt x="2197" y="7006"/>
                    <a:pt x="2084" y="6952"/>
                  </a:cubicBezTo>
                  <a:cubicBezTo>
                    <a:pt x="2068" y="7153"/>
                    <a:pt x="2053" y="7348"/>
                    <a:pt x="2037" y="7549"/>
                  </a:cubicBezTo>
                  <a:cubicBezTo>
                    <a:pt x="2025" y="7828"/>
                    <a:pt x="2025" y="7828"/>
                    <a:pt x="2232" y="7764"/>
                  </a:cubicBezTo>
                  <a:close/>
                  <a:moveTo>
                    <a:pt x="5390" y="13899"/>
                  </a:moveTo>
                  <a:cubicBezTo>
                    <a:pt x="5608" y="13860"/>
                    <a:pt x="5830" y="13821"/>
                    <a:pt x="6087" y="13772"/>
                  </a:cubicBezTo>
                  <a:cubicBezTo>
                    <a:pt x="5593" y="13498"/>
                    <a:pt x="5133" y="13249"/>
                    <a:pt x="4678" y="12980"/>
                  </a:cubicBezTo>
                  <a:cubicBezTo>
                    <a:pt x="4798" y="13165"/>
                    <a:pt x="4919" y="13351"/>
                    <a:pt x="5051" y="13552"/>
                  </a:cubicBezTo>
                  <a:cubicBezTo>
                    <a:pt x="4720" y="13591"/>
                    <a:pt x="4424" y="13713"/>
                    <a:pt x="4121" y="13826"/>
                  </a:cubicBezTo>
                  <a:cubicBezTo>
                    <a:pt x="4346" y="13704"/>
                    <a:pt x="4576" y="13591"/>
                    <a:pt x="4829" y="13518"/>
                  </a:cubicBezTo>
                  <a:cubicBezTo>
                    <a:pt x="4713" y="13366"/>
                    <a:pt x="4568" y="13293"/>
                    <a:pt x="4471" y="13146"/>
                  </a:cubicBezTo>
                  <a:cubicBezTo>
                    <a:pt x="4572" y="13175"/>
                    <a:pt x="4635" y="13283"/>
                    <a:pt x="4716" y="13346"/>
                  </a:cubicBezTo>
                  <a:cubicBezTo>
                    <a:pt x="4787" y="13400"/>
                    <a:pt x="4845" y="13493"/>
                    <a:pt x="4954" y="13498"/>
                  </a:cubicBezTo>
                  <a:cubicBezTo>
                    <a:pt x="4849" y="13337"/>
                    <a:pt x="4748" y="13200"/>
                    <a:pt x="4658" y="13043"/>
                  </a:cubicBezTo>
                  <a:cubicBezTo>
                    <a:pt x="4588" y="12921"/>
                    <a:pt x="4506" y="12838"/>
                    <a:pt x="4401" y="12769"/>
                  </a:cubicBezTo>
                  <a:cubicBezTo>
                    <a:pt x="4113" y="12588"/>
                    <a:pt x="3836" y="12388"/>
                    <a:pt x="3564" y="12177"/>
                  </a:cubicBezTo>
                  <a:cubicBezTo>
                    <a:pt x="3439" y="12084"/>
                    <a:pt x="3427" y="12094"/>
                    <a:pt x="3404" y="12280"/>
                  </a:cubicBezTo>
                  <a:cubicBezTo>
                    <a:pt x="3373" y="12505"/>
                    <a:pt x="3338" y="12725"/>
                    <a:pt x="3307" y="12950"/>
                  </a:cubicBezTo>
                  <a:cubicBezTo>
                    <a:pt x="3299" y="13014"/>
                    <a:pt x="3283" y="13072"/>
                    <a:pt x="3229" y="13097"/>
                  </a:cubicBezTo>
                  <a:cubicBezTo>
                    <a:pt x="3272" y="13058"/>
                    <a:pt x="3268" y="12994"/>
                    <a:pt x="3272" y="12940"/>
                  </a:cubicBezTo>
                  <a:cubicBezTo>
                    <a:pt x="3381" y="11884"/>
                    <a:pt x="3369" y="10822"/>
                    <a:pt x="3295" y="9760"/>
                  </a:cubicBezTo>
                  <a:cubicBezTo>
                    <a:pt x="3283" y="9623"/>
                    <a:pt x="3275" y="9486"/>
                    <a:pt x="3268" y="9349"/>
                  </a:cubicBezTo>
                  <a:cubicBezTo>
                    <a:pt x="3260" y="9349"/>
                    <a:pt x="3252" y="9349"/>
                    <a:pt x="3244" y="9349"/>
                  </a:cubicBezTo>
                  <a:cubicBezTo>
                    <a:pt x="3229" y="9442"/>
                    <a:pt x="3209" y="9540"/>
                    <a:pt x="3194" y="9633"/>
                  </a:cubicBezTo>
                  <a:cubicBezTo>
                    <a:pt x="3112" y="9511"/>
                    <a:pt x="3209" y="9379"/>
                    <a:pt x="3182" y="9252"/>
                  </a:cubicBezTo>
                  <a:cubicBezTo>
                    <a:pt x="3244" y="9071"/>
                    <a:pt x="3252" y="8875"/>
                    <a:pt x="3291" y="8689"/>
                  </a:cubicBezTo>
                  <a:cubicBezTo>
                    <a:pt x="3377" y="8239"/>
                    <a:pt x="3462" y="7789"/>
                    <a:pt x="3548" y="7329"/>
                  </a:cubicBezTo>
                  <a:cubicBezTo>
                    <a:pt x="2972" y="7798"/>
                    <a:pt x="2360" y="8116"/>
                    <a:pt x="1683" y="8205"/>
                  </a:cubicBezTo>
                  <a:cubicBezTo>
                    <a:pt x="1484" y="8229"/>
                    <a:pt x="1484" y="8234"/>
                    <a:pt x="1488" y="8488"/>
                  </a:cubicBezTo>
                  <a:cubicBezTo>
                    <a:pt x="1488" y="8586"/>
                    <a:pt x="1488" y="8679"/>
                    <a:pt x="1492" y="8777"/>
                  </a:cubicBezTo>
                  <a:cubicBezTo>
                    <a:pt x="1507" y="9599"/>
                    <a:pt x="1507" y="10421"/>
                    <a:pt x="1554" y="11243"/>
                  </a:cubicBezTo>
                  <a:cubicBezTo>
                    <a:pt x="1585" y="11781"/>
                    <a:pt x="1628" y="12319"/>
                    <a:pt x="1690" y="12852"/>
                  </a:cubicBezTo>
                  <a:cubicBezTo>
                    <a:pt x="1698" y="12911"/>
                    <a:pt x="1702" y="12965"/>
                    <a:pt x="1710" y="13024"/>
                  </a:cubicBezTo>
                  <a:cubicBezTo>
                    <a:pt x="1757" y="13361"/>
                    <a:pt x="1823" y="13699"/>
                    <a:pt x="1908" y="14022"/>
                  </a:cubicBezTo>
                  <a:cubicBezTo>
                    <a:pt x="1932" y="14105"/>
                    <a:pt x="1951" y="14178"/>
                    <a:pt x="2041" y="14188"/>
                  </a:cubicBezTo>
                  <a:cubicBezTo>
                    <a:pt x="2481" y="14227"/>
                    <a:pt x="2917" y="14217"/>
                    <a:pt x="3357" y="14178"/>
                  </a:cubicBezTo>
                  <a:cubicBezTo>
                    <a:pt x="4031" y="14110"/>
                    <a:pt x="4713" y="14022"/>
                    <a:pt x="5390" y="13899"/>
                  </a:cubicBezTo>
                  <a:close/>
                  <a:moveTo>
                    <a:pt x="4736" y="14271"/>
                  </a:moveTo>
                  <a:cubicBezTo>
                    <a:pt x="5460" y="14247"/>
                    <a:pt x="6181" y="14242"/>
                    <a:pt x="6905" y="14173"/>
                  </a:cubicBezTo>
                  <a:cubicBezTo>
                    <a:pt x="6796" y="14061"/>
                    <a:pt x="6664" y="14031"/>
                    <a:pt x="6539" y="13978"/>
                  </a:cubicBezTo>
                  <a:cubicBezTo>
                    <a:pt x="6473" y="13948"/>
                    <a:pt x="6403" y="13929"/>
                    <a:pt x="6329" y="13948"/>
                  </a:cubicBezTo>
                  <a:cubicBezTo>
                    <a:pt x="5803" y="14095"/>
                    <a:pt x="5266" y="14168"/>
                    <a:pt x="4728" y="14237"/>
                  </a:cubicBezTo>
                  <a:cubicBezTo>
                    <a:pt x="4627" y="14271"/>
                    <a:pt x="4518" y="14237"/>
                    <a:pt x="4420" y="14291"/>
                  </a:cubicBezTo>
                  <a:cubicBezTo>
                    <a:pt x="4530" y="14281"/>
                    <a:pt x="4635" y="14315"/>
                    <a:pt x="4736" y="14271"/>
                  </a:cubicBezTo>
                  <a:close/>
                  <a:moveTo>
                    <a:pt x="14231" y="20812"/>
                  </a:moveTo>
                  <a:cubicBezTo>
                    <a:pt x="14146" y="20406"/>
                    <a:pt x="14072" y="19995"/>
                    <a:pt x="13994" y="19584"/>
                  </a:cubicBezTo>
                  <a:cubicBezTo>
                    <a:pt x="13678" y="17872"/>
                    <a:pt x="13351" y="16165"/>
                    <a:pt x="13067" y="14442"/>
                  </a:cubicBezTo>
                  <a:cubicBezTo>
                    <a:pt x="13036" y="14261"/>
                    <a:pt x="12977" y="14237"/>
                    <a:pt x="12853" y="14237"/>
                  </a:cubicBezTo>
                  <a:cubicBezTo>
                    <a:pt x="11314" y="14271"/>
                    <a:pt x="9772" y="14296"/>
                    <a:pt x="8233" y="14325"/>
                  </a:cubicBezTo>
                  <a:cubicBezTo>
                    <a:pt x="7478" y="14340"/>
                    <a:pt x="6718" y="14359"/>
                    <a:pt x="5963" y="14369"/>
                  </a:cubicBezTo>
                  <a:cubicBezTo>
                    <a:pt x="5468" y="14374"/>
                    <a:pt x="4974" y="14369"/>
                    <a:pt x="4459" y="14369"/>
                  </a:cubicBezTo>
                  <a:cubicBezTo>
                    <a:pt x="4498" y="14486"/>
                    <a:pt x="4530" y="14570"/>
                    <a:pt x="4557" y="14648"/>
                  </a:cubicBezTo>
                  <a:cubicBezTo>
                    <a:pt x="4568" y="14687"/>
                    <a:pt x="4580" y="14726"/>
                    <a:pt x="4592" y="14765"/>
                  </a:cubicBezTo>
                  <a:cubicBezTo>
                    <a:pt x="4946" y="15768"/>
                    <a:pt x="5308" y="16766"/>
                    <a:pt x="5632" y="17784"/>
                  </a:cubicBezTo>
                  <a:cubicBezTo>
                    <a:pt x="5943" y="18753"/>
                    <a:pt x="6302" y="19692"/>
                    <a:pt x="6621" y="20656"/>
                  </a:cubicBezTo>
                  <a:cubicBezTo>
                    <a:pt x="6644" y="20719"/>
                    <a:pt x="6656" y="20793"/>
                    <a:pt x="6750" y="20793"/>
                  </a:cubicBezTo>
                  <a:cubicBezTo>
                    <a:pt x="7357" y="20788"/>
                    <a:pt x="7969" y="20798"/>
                    <a:pt x="8576" y="20812"/>
                  </a:cubicBezTo>
                  <a:cubicBezTo>
                    <a:pt x="9873" y="20842"/>
                    <a:pt x="11174" y="20851"/>
                    <a:pt x="12471" y="20871"/>
                  </a:cubicBezTo>
                  <a:cubicBezTo>
                    <a:pt x="13036" y="20881"/>
                    <a:pt x="13604" y="20905"/>
                    <a:pt x="14169" y="20891"/>
                  </a:cubicBezTo>
                  <a:cubicBezTo>
                    <a:pt x="14216" y="20900"/>
                    <a:pt x="14251" y="20920"/>
                    <a:pt x="14231" y="20812"/>
                  </a:cubicBezTo>
                  <a:close/>
                  <a:moveTo>
                    <a:pt x="14317" y="20426"/>
                  </a:moveTo>
                  <a:cubicBezTo>
                    <a:pt x="14352" y="20455"/>
                    <a:pt x="14375" y="20406"/>
                    <a:pt x="14406" y="20392"/>
                  </a:cubicBezTo>
                  <a:cubicBezTo>
                    <a:pt x="14449" y="20367"/>
                    <a:pt x="14480" y="20313"/>
                    <a:pt x="14531" y="20308"/>
                  </a:cubicBezTo>
                  <a:cubicBezTo>
                    <a:pt x="14457" y="20284"/>
                    <a:pt x="14379" y="20372"/>
                    <a:pt x="14301" y="20284"/>
                  </a:cubicBezTo>
                  <a:cubicBezTo>
                    <a:pt x="14309" y="20343"/>
                    <a:pt x="14278" y="20396"/>
                    <a:pt x="14317" y="20426"/>
                  </a:cubicBezTo>
                  <a:close/>
                  <a:moveTo>
                    <a:pt x="14601" y="20103"/>
                  </a:moveTo>
                  <a:cubicBezTo>
                    <a:pt x="14488" y="20108"/>
                    <a:pt x="14371" y="20074"/>
                    <a:pt x="14258" y="20132"/>
                  </a:cubicBezTo>
                  <a:cubicBezTo>
                    <a:pt x="14375" y="20186"/>
                    <a:pt x="14488" y="20142"/>
                    <a:pt x="14601" y="20103"/>
                  </a:cubicBezTo>
                  <a:close/>
                  <a:moveTo>
                    <a:pt x="15119" y="19946"/>
                  </a:moveTo>
                  <a:cubicBezTo>
                    <a:pt x="14827" y="19902"/>
                    <a:pt x="14554" y="19907"/>
                    <a:pt x="14282" y="19922"/>
                  </a:cubicBezTo>
                  <a:cubicBezTo>
                    <a:pt x="14258" y="19922"/>
                    <a:pt x="14227" y="19907"/>
                    <a:pt x="14220" y="19956"/>
                  </a:cubicBezTo>
                  <a:cubicBezTo>
                    <a:pt x="14216" y="20005"/>
                    <a:pt x="14243" y="20015"/>
                    <a:pt x="14278" y="20015"/>
                  </a:cubicBezTo>
                  <a:cubicBezTo>
                    <a:pt x="14313" y="20015"/>
                    <a:pt x="14344" y="20020"/>
                    <a:pt x="14379" y="20020"/>
                  </a:cubicBezTo>
                  <a:cubicBezTo>
                    <a:pt x="14512" y="20020"/>
                    <a:pt x="14644" y="20020"/>
                    <a:pt x="14773" y="20020"/>
                  </a:cubicBezTo>
                  <a:cubicBezTo>
                    <a:pt x="14776" y="20039"/>
                    <a:pt x="14776" y="20054"/>
                    <a:pt x="14780" y="20074"/>
                  </a:cubicBezTo>
                  <a:cubicBezTo>
                    <a:pt x="14687" y="20132"/>
                    <a:pt x="14648" y="20274"/>
                    <a:pt x="14539" y="20313"/>
                  </a:cubicBezTo>
                  <a:cubicBezTo>
                    <a:pt x="14516" y="20401"/>
                    <a:pt x="14453" y="20440"/>
                    <a:pt x="14399" y="20485"/>
                  </a:cubicBezTo>
                  <a:cubicBezTo>
                    <a:pt x="14325" y="20548"/>
                    <a:pt x="14305" y="20602"/>
                    <a:pt x="14368" y="20690"/>
                  </a:cubicBezTo>
                  <a:cubicBezTo>
                    <a:pt x="14605" y="20426"/>
                    <a:pt x="14843" y="20171"/>
                    <a:pt x="15119" y="19946"/>
                  </a:cubicBezTo>
                  <a:close/>
                  <a:moveTo>
                    <a:pt x="15466" y="19526"/>
                  </a:moveTo>
                  <a:cubicBezTo>
                    <a:pt x="15404" y="19345"/>
                    <a:pt x="15345" y="19164"/>
                    <a:pt x="15287" y="18983"/>
                  </a:cubicBezTo>
                  <a:cubicBezTo>
                    <a:pt x="15104" y="18415"/>
                    <a:pt x="14975" y="17833"/>
                    <a:pt x="14854" y="17226"/>
                  </a:cubicBezTo>
                  <a:cubicBezTo>
                    <a:pt x="14710" y="17583"/>
                    <a:pt x="14691" y="17926"/>
                    <a:pt x="14819" y="18278"/>
                  </a:cubicBezTo>
                  <a:cubicBezTo>
                    <a:pt x="14835" y="18322"/>
                    <a:pt x="14839" y="18371"/>
                    <a:pt x="14843" y="18415"/>
                  </a:cubicBezTo>
                  <a:cubicBezTo>
                    <a:pt x="14878" y="18787"/>
                    <a:pt x="14882" y="19159"/>
                    <a:pt x="14862" y="19531"/>
                  </a:cubicBezTo>
                  <a:cubicBezTo>
                    <a:pt x="14858" y="19619"/>
                    <a:pt x="14874" y="19653"/>
                    <a:pt x="14948" y="19653"/>
                  </a:cubicBezTo>
                  <a:cubicBezTo>
                    <a:pt x="15100" y="19648"/>
                    <a:pt x="15252" y="19643"/>
                    <a:pt x="15404" y="19653"/>
                  </a:cubicBezTo>
                  <a:cubicBezTo>
                    <a:pt x="15509" y="19658"/>
                    <a:pt x="15497" y="19614"/>
                    <a:pt x="15466" y="19526"/>
                  </a:cubicBezTo>
                  <a:close/>
                  <a:moveTo>
                    <a:pt x="12089" y="479"/>
                  </a:moveTo>
                  <a:cubicBezTo>
                    <a:pt x="12089" y="479"/>
                    <a:pt x="12089" y="479"/>
                    <a:pt x="12089" y="479"/>
                  </a:cubicBezTo>
                  <a:cubicBezTo>
                    <a:pt x="12089" y="479"/>
                    <a:pt x="12089" y="479"/>
                    <a:pt x="12089" y="479"/>
                  </a:cubicBezTo>
                  <a:lnTo>
                    <a:pt x="12089" y="479"/>
                  </a:lnTo>
                  <a:close/>
                  <a:moveTo>
                    <a:pt x="10999" y="2143"/>
                  </a:moveTo>
                  <a:cubicBezTo>
                    <a:pt x="10999" y="2143"/>
                    <a:pt x="10999" y="2143"/>
                    <a:pt x="10999" y="2143"/>
                  </a:cubicBezTo>
                  <a:cubicBezTo>
                    <a:pt x="10999" y="2143"/>
                    <a:pt x="10999" y="2138"/>
                    <a:pt x="10999" y="2143"/>
                  </a:cubicBezTo>
                  <a:lnTo>
                    <a:pt x="10999" y="2143"/>
                  </a:lnTo>
                  <a:close/>
                  <a:moveTo>
                    <a:pt x="9826" y="2578"/>
                  </a:moveTo>
                  <a:cubicBezTo>
                    <a:pt x="9826" y="2578"/>
                    <a:pt x="9826" y="2578"/>
                    <a:pt x="9826" y="2578"/>
                  </a:cubicBezTo>
                  <a:cubicBezTo>
                    <a:pt x="9822" y="2578"/>
                    <a:pt x="9822" y="2583"/>
                    <a:pt x="9819" y="2583"/>
                  </a:cubicBezTo>
                  <a:cubicBezTo>
                    <a:pt x="9807" y="2593"/>
                    <a:pt x="9822" y="2593"/>
                    <a:pt x="9826" y="2578"/>
                  </a:cubicBezTo>
                  <a:close/>
                  <a:moveTo>
                    <a:pt x="15742" y="20891"/>
                  </a:moveTo>
                  <a:cubicBezTo>
                    <a:pt x="15707" y="20891"/>
                    <a:pt x="15649" y="20871"/>
                    <a:pt x="15649" y="20935"/>
                  </a:cubicBezTo>
                  <a:cubicBezTo>
                    <a:pt x="15649" y="20993"/>
                    <a:pt x="15703" y="20988"/>
                    <a:pt x="15742" y="20988"/>
                  </a:cubicBezTo>
                  <a:cubicBezTo>
                    <a:pt x="16447" y="20988"/>
                    <a:pt x="17156" y="20984"/>
                    <a:pt x="17861" y="20979"/>
                  </a:cubicBezTo>
                  <a:cubicBezTo>
                    <a:pt x="17951" y="20979"/>
                    <a:pt x="18040" y="20979"/>
                    <a:pt x="18130" y="20900"/>
                  </a:cubicBezTo>
                  <a:cubicBezTo>
                    <a:pt x="18071" y="20891"/>
                    <a:pt x="18009" y="20871"/>
                    <a:pt x="17951" y="20866"/>
                  </a:cubicBezTo>
                  <a:cubicBezTo>
                    <a:pt x="17211" y="20842"/>
                    <a:pt x="16475" y="20837"/>
                    <a:pt x="15742" y="20891"/>
                  </a:cubicBezTo>
                  <a:close/>
                  <a:moveTo>
                    <a:pt x="13538" y="5631"/>
                  </a:moveTo>
                  <a:cubicBezTo>
                    <a:pt x="13740" y="5519"/>
                    <a:pt x="13939" y="5406"/>
                    <a:pt x="14142" y="5294"/>
                  </a:cubicBezTo>
                  <a:cubicBezTo>
                    <a:pt x="14142" y="5294"/>
                    <a:pt x="14142" y="5294"/>
                    <a:pt x="14142" y="5294"/>
                  </a:cubicBezTo>
                  <a:cubicBezTo>
                    <a:pt x="14184" y="5235"/>
                    <a:pt x="14247" y="5210"/>
                    <a:pt x="14301" y="5176"/>
                  </a:cubicBezTo>
                  <a:cubicBezTo>
                    <a:pt x="14644" y="4971"/>
                    <a:pt x="14991" y="4765"/>
                    <a:pt x="15333" y="4560"/>
                  </a:cubicBezTo>
                  <a:cubicBezTo>
                    <a:pt x="15392" y="4525"/>
                    <a:pt x="15454" y="4496"/>
                    <a:pt x="15497" y="4418"/>
                  </a:cubicBezTo>
                  <a:cubicBezTo>
                    <a:pt x="15431" y="4379"/>
                    <a:pt x="15388" y="4433"/>
                    <a:pt x="15337" y="4452"/>
                  </a:cubicBezTo>
                  <a:cubicBezTo>
                    <a:pt x="14971" y="4618"/>
                    <a:pt x="14628" y="4848"/>
                    <a:pt x="14270" y="5049"/>
                  </a:cubicBezTo>
                  <a:cubicBezTo>
                    <a:pt x="14251" y="5083"/>
                    <a:pt x="14223" y="5093"/>
                    <a:pt x="14196" y="5098"/>
                  </a:cubicBezTo>
                  <a:cubicBezTo>
                    <a:pt x="13920" y="5308"/>
                    <a:pt x="13612" y="5450"/>
                    <a:pt x="13355" y="5705"/>
                  </a:cubicBezTo>
                  <a:cubicBezTo>
                    <a:pt x="13425" y="5690"/>
                    <a:pt x="13480" y="5660"/>
                    <a:pt x="13538" y="5631"/>
                  </a:cubicBezTo>
                  <a:close/>
                  <a:moveTo>
                    <a:pt x="7486" y="6301"/>
                  </a:moveTo>
                  <a:cubicBezTo>
                    <a:pt x="7556" y="6556"/>
                    <a:pt x="7618" y="6815"/>
                    <a:pt x="7719" y="7055"/>
                  </a:cubicBezTo>
                  <a:cubicBezTo>
                    <a:pt x="7719" y="7011"/>
                    <a:pt x="7715" y="6967"/>
                    <a:pt x="7708" y="6928"/>
                  </a:cubicBezTo>
                  <a:cubicBezTo>
                    <a:pt x="7595" y="6404"/>
                    <a:pt x="7458" y="5890"/>
                    <a:pt x="7310" y="5382"/>
                  </a:cubicBezTo>
                  <a:cubicBezTo>
                    <a:pt x="7205" y="5010"/>
                    <a:pt x="7120" y="4633"/>
                    <a:pt x="6979" y="4276"/>
                  </a:cubicBezTo>
                  <a:cubicBezTo>
                    <a:pt x="6979" y="4276"/>
                    <a:pt x="6979" y="4276"/>
                    <a:pt x="6979" y="4276"/>
                  </a:cubicBezTo>
                  <a:cubicBezTo>
                    <a:pt x="6979" y="4276"/>
                    <a:pt x="6979" y="4271"/>
                    <a:pt x="6979" y="4271"/>
                  </a:cubicBezTo>
                  <a:lnTo>
                    <a:pt x="6975" y="4271"/>
                  </a:lnTo>
                  <a:cubicBezTo>
                    <a:pt x="6991" y="4354"/>
                    <a:pt x="6999" y="4432"/>
                    <a:pt x="7018" y="4516"/>
                  </a:cubicBezTo>
                  <a:cubicBezTo>
                    <a:pt x="7162" y="5117"/>
                    <a:pt x="7322" y="5709"/>
                    <a:pt x="7486" y="6301"/>
                  </a:cubicBezTo>
                  <a:close/>
                  <a:moveTo>
                    <a:pt x="6380" y="8816"/>
                  </a:moveTo>
                  <a:cubicBezTo>
                    <a:pt x="6111" y="8249"/>
                    <a:pt x="5838" y="7681"/>
                    <a:pt x="5569" y="7118"/>
                  </a:cubicBezTo>
                  <a:cubicBezTo>
                    <a:pt x="5554" y="7133"/>
                    <a:pt x="5538" y="7148"/>
                    <a:pt x="5523" y="7158"/>
                  </a:cubicBezTo>
                  <a:cubicBezTo>
                    <a:pt x="5760" y="7745"/>
                    <a:pt x="6006" y="8327"/>
                    <a:pt x="6337" y="8850"/>
                  </a:cubicBezTo>
                  <a:cubicBezTo>
                    <a:pt x="6352" y="8836"/>
                    <a:pt x="6364" y="8826"/>
                    <a:pt x="6380" y="8816"/>
                  </a:cubicBezTo>
                  <a:close/>
                  <a:moveTo>
                    <a:pt x="6613" y="6570"/>
                  </a:moveTo>
                  <a:cubicBezTo>
                    <a:pt x="6594" y="6526"/>
                    <a:pt x="6566" y="6551"/>
                    <a:pt x="6535" y="6561"/>
                  </a:cubicBezTo>
                  <a:cubicBezTo>
                    <a:pt x="6294" y="6654"/>
                    <a:pt x="6064" y="6771"/>
                    <a:pt x="5834" y="6898"/>
                  </a:cubicBezTo>
                  <a:cubicBezTo>
                    <a:pt x="5807" y="6913"/>
                    <a:pt x="5768" y="6928"/>
                    <a:pt x="5760" y="7016"/>
                  </a:cubicBezTo>
                  <a:cubicBezTo>
                    <a:pt x="6052" y="6913"/>
                    <a:pt x="6317" y="6781"/>
                    <a:pt x="6582" y="6639"/>
                  </a:cubicBezTo>
                  <a:cubicBezTo>
                    <a:pt x="6602" y="6629"/>
                    <a:pt x="6633" y="6615"/>
                    <a:pt x="6613" y="6570"/>
                  </a:cubicBezTo>
                  <a:close/>
                  <a:moveTo>
                    <a:pt x="15076" y="20641"/>
                  </a:moveTo>
                  <a:cubicBezTo>
                    <a:pt x="15115" y="20690"/>
                    <a:pt x="15158" y="20705"/>
                    <a:pt x="15213" y="20700"/>
                  </a:cubicBezTo>
                  <a:cubicBezTo>
                    <a:pt x="15372" y="20695"/>
                    <a:pt x="15532" y="20695"/>
                    <a:pt x="15692" y="20695"/>
                  </a:cubicBezTo>
                  <a:cubicBezTo>
                    <a:pt x="15766" y="20695"/>
                    <a:pt x="15836" y="20685"/>
                    <a:pt x="15902" y="20631"/>
                  </a:cubicBezTo>
                  <a:cubicBezTo>
                    <a:pt x="15626" y="20582"/>
                    <a:pt x="15349" y="20582"/>
                    <a:pt x="15076" y="20641"/>
                  </a:cubicBezTo>
                  <a:cubicBezTo>
                    <a:pt x="15072" y="20646"/>
                    <a:pt x="15076" y="20646"/>
                    <a:pt x="15076" y="20641"/>
                  </a:cubicBezTo>
                  <a:close/>
                  <a:moveTo>
                    <a:pt x="9674" y="1981"/>
                  </a:moveTo>
                  <a:cubicBezTo>
                    <a:pt x="9674" y="1967"/>
                    <a:pt x="9671" y="1952"/>
                    <a:pt x="9667" y="1937"/>
                  </a:cubicBezTo>
                  <a:cubicBezTo>
                    <a:pt x="9663" y="1952"/>
                    <a:pt x="9655" y="1957"/>
                    <a:pt x="9655" y="1967"/>
                  </a:cubicBezTo>
                  <a:cubicBezTo>
                    <a:pt x="9655" y="1981"/>
                    <a:pt x="9663" y="1996"/>
                    <a:pt x="9663" y="2006"/>
                  </a:cubicBezTo>
                  <a:cubicBezTo>
                    <a:pt x="9667" y="1996"/>
                    <a:pt x="9674" y="1991"/>
                    <a:pt x="9674" y="1981"/>
                  </a:cubicBezTo>
                  <a:close/>
                  <a:moveTo>
                    <a:pt x="11478" y="925"/>
                  </a:moveTo>
                  <a:cubicBezTo>
                    <a:pt x="11482" y="930"/>
                    <a:pt x="11482" y="930"/>
                    <a:pt x="11478" y="925"/>
                  </a:cubicBezTo>
                  <a:cubicBezTo>
                    <a:pt x="11482" y="925"/>
                    <a:pt x="11482" y="925"/>
                    <a:pt x="11478" y="925"/>
                  </a:cubicBezTo>
                  <a:lnTo>
                    <a:pt x="11478" y="925"/>
                  </a:lnTo>
                  <a:close/>
                  <a:moveTo>
                    <a:pt x="11334" y="895"/>
                  </a:moveTo>
                  <a:cubicBezTo>
                    <a:pt x="11365" y="895"/>
                    <a:pt x="11380" y="895"/>
                    <a:pt x="11400" y="895"/>
                  </a:cubicBezTo>
                  <a:cubicBezTo>
                    <a:pt x="11384" y="866"/>
                    <a:pt x="11369" y="856"/>
                    <a:pt x="11334" y="895"/>
                  </a:cubicBezTo>
                  <a:close/>
                  <a:moveTo>
                    <a:pt x="11400" y="895"/>
                  </a:moveTo>
                  <a:cubicBezTo>
                    <a:pt x="11400" y="895"/>
                    <a:pt x="11404" y="895"/>
                    <a:pt x="11400" y="895"/>
                  </a:cubicBezTo>
                  <a:cubicBezTo>
                    <a:pt x="11404" y="895"/>
                    <a:pt x="11404" y="895"/>
                    <a:pt x="11400" y="895"/>
                  </a:cubicBezTo>
                  <a:cubicBezTo>
                    <a:pt x="11404" y="895"/>
                    <a:pt x="11404" y="895"/>
                    <a:pt x="11400" y="895"/>
                  </a:cubicBezTo>
                  <a:close/>
                  <a:moveTo>
                    <a:pt x="11478" y="930"/>
                  </a:moveTo>
                  <a:cubicBezTo>
                    <a:pt x="11478" y="925"/>
                    <a:pt x="11482" y="925"/>
                    <a:pt x="11478" y="930"/>
                  </a:cubicBezTo>
                  <a:cubicBezTo>
                    <a:pt x="11478" y="925"/>
                    <a:pt x="11478" y="925"/>
                    <a:pt x="11478" y="930"/>
                  </a:cubicBezTo>
                  <a:cubicBezTo>
                    <a:pt x="11478" y="925"/>
                    <a:pt x="11478" y="925"/>
                    <a:pt x="11478" y="930"/>
                  </a:cubicBezTo>
                  <a:close/>
                  <a:moveTo>
                    <a:pt x="11404" y="895"/>
                  </a:moveTo>
                  <a:cubicBezTo>
                    <a:pt x="11404" y="895"/>
                    <a:pt x="11404" y="895"/>
                    <a:pt x="11404" y="895"/>
                  </a:cubicBezTo>
                  <a:cubicBezTo>
                    <a:pt x="11404" y="895"/>
                    <a:pt x="11404" y="895"/>
                    <a:pt x="11404" y="895"/>
                  </a:cubicBezTo>
                  <a:cubicBezTo>
                    <a:pt x="11404" y="895"/>
                    <a:pt x="11404" y="895"/>
                    <a:pt x="11404" y="895"/>
                  </a:cubicBezTo>
                  <a:close/>
                  <a:moveTo>
                    <a:pt x="11404" y="895"/>
                  </a:moveTo>
                  <a:cubicBezTo>
                    <a:pt x="11419" y="934"/>
                    <a:pt x="11450" y="934"/>
                    <a:pt x="11478" y="925"/>
                  </a:cubicBezTo>
                  <a:cubicBezTo>
                    <a:pt x="11462" y="885"/>
                    <a:pt x="11431" y="895"/>
                    <a:pt x="11404" y="895"/>
                  </a:cubicBezTo>
                  <a:close/>
                  <a:moveTo>
                    <a:pt x="9967" y="1419"/>
                  </a:moveTo>
                  <a:cubicBezTo>
                    <a:pt x="9963" y="1424"/>
                    <a:pt x="9959" y="1424"/>
                    <a:pt x="9959" y="1429"/>
                  </a:cubicBezTo>
                  <a:cubicBezTo>
                    <a:pt x="9959" y="1448"/>
                    <a:pt x="9963" y="1463"/>
                    <a:pt x="9978" y="1473"/>
                  </a:cubicBezTo>
                  <a:cubicBezTo>
                    <a:pt x="9982" y="1468"/>
                    <a:pt x="9986" y="1468"/>
                    <a:pt x="9990" y="1463"/>
                  </a:cubicBezTo>
                  <a:cubicBezTo>
                    <a:pt x="9982" y="1448"/>
                    <a:pt x="9974" y="1433"/>
                    <a:pt x="9967" y="1419"/>
                  </a:cubicBezTo>
                  <a:close/>
                  <a:moveTo>
                    <a:pt x="6995" y="13381"/>
                  </a:moveTo>
                  <a:cubicBezTo>
                    <a:pt x="6995" y="13381"/>
                    <a:pt x="6995" y="13381"/>
                    <a:pt x="6995" y="13381"/>
                  </a:cubicBezTo>
                  <a:cubicBezTo>
                    <a:pt x="7007" y="13395"/>
                    <a:pt x="7014" y="13405"/>
                    <a:pt x="7026" y="13420"/>
                  </a:cubicBezTo>
                  <a:cubicBezTo>
                    <a:pt x="7046" y="13391"/>
                    <a:pt x="7034" y="13376"/>
                    <a:pt x="7014" y="13366"/>
                  </a:cubicBezTo>
                  <a:cubicBezTo>
                    <a:pt x="6925" y="13151"/>
                    <a:pt x="6777" y="12994"/>
                    <a:pt x="6660" y="12808"/>
                  </a:cubicBezTo>
                  <a:cubicBezTo>
                    <a:pt x="6746" y="13019"/>
                    <a:pt x="6835" y="13234"/>
                    <a:pt x="6995" y="13381"/>
                  </a:cubicBezTo>
                  <a:close/>
                  <a:moveTo>
                    <a:pt x="7264" y="13479"/>
                  </a:moveTo>
                  <a:cubicBezTo>
                    <a:pt x="7194" y="13327"/>
                    <a:pt x="7151" y="13151"/>
                    <a:pt x="7010" y="13073"/>
                  </a:cubicBezTo>
                  <a:cubicBezTo>
                    <a:pt x="7065" y="13239"/>
                    <a:pt x="7155" y="13371"/>
                    <a:pt x="7264" y="13479"/>
                  </a:cubicBezTo>
                  <a:close/>
                  <a:moveTo>
                    <a:pt x="6629" y="12407"/>
                  </a:moveTo>
                  <a:cubicBezTo>
                    <a:pt x="6629" y="12407"/>
                    <a:pt x="6629" y="12407"/>
                    <a:pt x="6629" y="12407"/>
                  </a:cubicBezTo>
                  <a:lnTo>
                    <a:pt x="6629" y="12407"/>
                  </a:lnTo>
                  <a:cubicBezTo>
                    <a:pt x="6629" y="12407"/>
                    <a:pt x="6629" y="12407"/>
                    <a:pt x="6629" y="12407"/>
                  </a:cubicBezTo>
                  <a:close/>
                  <a:moveTo>
                    <a:pt x="6722" y="12583"/>
                  </a:moveTo>
                  <a:cubicBezTo>
                    <a:pt x="6695" y="12525"/>
                    <a:pt x="6683" y="12451"/>
                    <a:pt x="6629" y="12412"/>
                  </a:cubicBezTo>
                  <a:cubicBezTo>
                    <a:pt x="6633" y="12490"/>
                    <a:pt x="6676" y="12539"/>
                    <a:pt x="6722" y="12583"/>
                  </a:cubicBezTo>
                  <a:close/>
                  <a:moveTo>
                    <a:pt x="6629" y="12407"/>
                  </a:moveTo>
                  <a:cubicBezTo>
                    <a:pt x="6629" y="12378"/>
                    <a:pt x="6625" y="12358"/>
                    <a:pt x="6605" y="12344"/>
                  </a:cubicBezTo>
                  <a:cubicBezTo>
                    <a:pt x="6594" y="12378"/>
                    <a:pt x="6602" y="12402"/>
                    <a:pt x="6629" y="12407"/>
                  </a:cubicBezTo>
                  <a:close/>
                  <a:moveTo>
                    <a:pt x="6629" y="12407"/>
                  </a:moveTo>
                  <a:cubicBezTo>
                    <a:pt x="6629" y="12407"/>
                    <a:pt x="6629" y="12407"/>
                    <a:pt x="6629" y="12407"/>
                  </a:cubicBezTo>
                  <a:cubicBezTo>
                    <a:pt x="6629" y="12407"/>
                    <a:pt x="6629" y="12407"/>
                    <a:pt x="6629" y="12407"/>
                  </a:cubicBezTo>
                  <a:lnTo>
                    <a:pt x="6629" y="12407"/>
                  </a:lnTo>
                  <a:close/>
                  <a:moveTo>
                    <a:pt x="6605" y="12344"/>
                  </a:moveTo>
                  <a:cubicBezTo>
                    <a:pt x="6605" y="12344"/>
                    <a:pt x="6605" y="12344"/>
                    <a:pt x="6605" y="12344"/>
                  </a:cubicBezTo>
                  <a:lnTo>
                    <a:pt x="6605" y="12344"/>
                  </a:lnTo>
                  <a:cubicBezTo>
                    <a:pt x="6605" y="12344"/>
                    <a:pt x="6605" y="12344"/>
                    <a:pt x="6605" y="12344"/>
                  </a:cubicBezTo>
                  <a:cubicBezTo>
                    <a:pt x="6605" y="12344"/>
                    <a:pt x="6605" y="12344"/>
                    <a:pt x="6605" y="12344"/>
                  </a:cubicBezTo>
                  <a:cubicBezTo>
                    <a:pt x="6605" y="12344"/>
                    <a:pt x="6605" y="12344"/>
                    <a:pt x="6605" y="12344"/>
                  </a:cubicBezTo>
                  <a:close/>
                  <a:moveTo>
                    <a:pt x="16872" y="14633"/>
                  </a:moveTo>
                  <a:cubicBezTo>
                    <a:pt x="17086" y="14868"/>
                    <a:pt x="17300" y="15098"/>
                    <a:pt x="17514" y="15323"/>
                  </a:cubicBezTo>
                  <a:cubicBezTo>
                    <a:pt x="17643" y="15455"/>
                    <a:pt x="17775" y="15577"/>
                    <a:pt x="17927" y="15661"/>
                  </a:cubicBezTo>
                  <a:cubicBezTo>
                    <a:pt x="17962" y="15680"/>
                    <a:pt x="18013" y="15724"/>
                    <a:pt x="18036" y="15656"/>
                  </a:cubicBezTo>
                  <a:cubicBezTo>
                    <a:pt x="18056" y="15602"/>
                    <a:pt x="18005" y="15577"/>
                    <a:pt x="17974" y="15553"/>
                  </a:cubicBezTo>
                  <a:cubicBezTo>
                    <a:pt x="17686" y="15318"/>
                    <a:pt x="17437" y="15029"/>
                    <a:pt x="17168" y="14760"/>
                  </a:cubicBezTo>
                  <a:cubicBezTo>
                    <a:pt x="17035" y="14628"/>
                    <a:pt x="16907" y="14486"/>
                    <a:pt x="16743" y="14398"/>
                  </a:cubicBezTo>
                  <a:cubicBezTo>
                    <a:pt x="16759" y="14511"/>
                    <a:pt x="16813" y="14574"/>
                    <a:pt x="16872" y="14633"/>
                  </a:cubicBezTo>
                  <a:close/>
                  <a:moveTo>
                    <a:pt x="19758" y="12710"/>
                  </a:moveTo>
                  <a:cubicBezTo>
                    <a:pt x="19610" y="12989"/>
                    <a:pt x="19657" y="13625"/>
                    <a:pt x="19855" y="13909"/>
                  </a:cubicBezTo>
                  <a:cubicBezTo>
                    <a:pt x="19777" y="13523"/>
                    <a:pt x="19742" y="13126"/>
                    <a:pt x="19758" y="12710"/>
                  </a:cubicBezTo>
                  <a:close/>
                  <a:moveTo>
                    <a:pt x="16681" y="11849"/>
                  </a:moveTo>
                  <a:cubicBezTo>
                    <a:pt x="16681" y="11849"/>
                    <a:pt x="16681" y="11849"/>
                    <a:pt x="16681" y="11849"/>
                  </a:cubicBezTo>
                  <a:cubicBezTo>
                    <a:pt x="16689" y="11845"/>
                    <a:pt x="16693" y="11835"/>
                    <a:pt x="16697" y="11830"/>
                  </a:cubicBezTo>
                  <a:cubicBezTo>
                    <a:pt x="16689" y="11820"/>
                    <a:pt x="16685" y="11805"/>
                    <a:pt x="16677" y="11796"/>
                  </a:cubicBezTo>
                  <a:cubicBezTo>
                    <a:pt x="16669" y="11805"/>
                    <a:pt x="16662" y="11815"/>
                    <a:pt x="16650" y="11825"/>
                  </a:cubicBezTo>
                  <a:cubicBezTo>
                    <a:pt x="16369" y="12143"/>
                    <a:pt x="16089" y="12461"/>
                    <a:pt x="15809" y="12774"/>
                  </a:cubicBezTo>
                  <a:cubicBezTo>
                    <a:pt x="16128" y="12505"/>
                    <a:pt x="16416" y="12197"/>
                    <a:pt x="16681" y="11849"/>
                  </a:cubicBezTo>
                  <a:close/>
                  <a:moveTo>
                    <a:pt x="18192" y="14159"/>
                  </a:moveTo>
                  <a:cubicBezTo>
                    <a:pt x="17982" y="13973"/>
                    <a:pt x="17791" y="13753"/>
                    <a:pt x="17550" y="13625"/>
                  </a:cubicBezTo>
                  <a:cubicBezTo>
                    <a:pt x="17662" y="13762"/>
                    <a:pt x="17814" y="13826"/>
                    <a:pt x="17935" y="13948"/>
                  </a:cubicBezTo>
                  <a:cubicBezTo>
                    <a:pt x="18017" y="14027"/>
                    <a:pt x="18106" y="14090"/>
                    <a:pt x="18192" y="14159"/>
                  </a:cubicBezTo>
                  <a:close/>
                  <a:moveTo>
                    <a:pt x="17550" y="13620"/>
                  </a:moveTo>
                  <a:cubicBezTo>
                    <a:pt x="17550" y="13620"/>
                    <a:pt x="17546" y="13620"/>
                    <a:pt x="17550" y="13620"/>
                  </a:cubicBezTo>
                  <a:cubicBezTo>
                    <a:pt x="17550" y="13620"/>
                    <a:pt x="17550" y="13625"/>
                    <a:pt x="17550" y="13620"/>
                  </a:cubicBezTo>
                  <a:cubicBezTo>
                    <a:pt x="17550" y="13625"/>
                    <a:pt x="17550" y="13620"/>
                    <a:pt x="17550" y="13620"/>
                  </a:cubicBezTo>
                  <a:close/>
                  <a:moveTo>
                    <a:pt x="16451" y="11874"/>
                  </a:moveTo>
                  <a:cubicBezTo>
                    <a:pt x="16272" y="11981"/>
                    <a:pt x="16175" y="12197"/>
                    <a:pt x="16027" y="12348"/>
                  </a:cubicBezTo>
                  <a:cubicBezTo>
                    <a:pt x="16034" y="12358"/>
                    <a:pt x="16046" y="12373"/>
                    <a:pt x="16054" y="12383"/>
                  </a:cubicBezTo>
                  <a:cubicBezTo>
                    <a:pt x="16190" y="12211"/>
                    <a:pt x="16319" y="12045"/>
                    <a:pt x="16451" y="11874"/>
                  </a:cubicBezTo>
                  <a:close/>
                  <a:moveTo>
                    <a:pt x="17370" y="12857"/>
                  </a:moveTo>
                  <a:cubicBezTo>
                    <a:pt x="17499" y="12931"/>
                    <a:pt x="17635" y="12984"/>
                    <a:pt x="17779" y="13009"/>
                  </a:cubicBezTo>
                  <a:cubicBezTo>
                    <a:pt x="17635" y="12989"/>
                    <a:pt x="17530" y="12818"/>
                    <a:pt x="17370" y="12857"/>
                  </a:cubicBezTo>
                  <a:close/>
                  <a:moveTo>
                    <a:pt x="17370" y="12857"/>
                  </a:moveTo>
                  <a:cubicBezTo>
                    <a:pt x="17370" y="12857"/>
                    <a:pt x="17370" y="12857"/>
                    <a:pt x="17370" y="12857"/>
                  </a:cubicBezTo>
                  <a:lnTo>
                    <a:pt x="17370" y="12857"/>
                  </a:lnTo>
                  <a:cubicBezTo>
                    <a:pt x="17370" y="12857"/>
                    <a:pt x="17370" y="12857"/>
                    <a:pt x="17370" y="12857"/>
                  </a:cubicBezTo>
                  <a:close/>
                  <a:moveTo>
                    <a:pt x="16685" y="11522"/>
                  </a:moveTo>
                  <a:cubicBezTo>
                    <a:pt x="16650" y="11571"/>
                    <a:pt x="16615" y="11624"/>
                    <a:pt x="16584" y="11673"/>
                  </a:cubicBezTo>
                  <a:cubicBezTo>
                    <a:pt x="16650" y="11663"/>
                    <a:pt x="16669" y="11595"/>
                    <a:pt x="16685" y="11522"/>
                  </a:cubicBezTo>
                  <a:close/>
                  <a:moveTo>
                    <a:pt x="16580" y="11678"/>
                  </a:moveTo>
                  <a:cubicBezTo>
                    <a:pt x="16552" y="11712"/>
                    <a:pt x="16517" y="11732"/>
                    <a:pt x="16502" y="11810"/>
                  </a:cubicBezTo>
                  <a:cubicBezTo>
                    <a:pt x="16545" y="11756"/>
                    <a:pt x="16588" y="11737"/>
                    <a:pt x="16580" y="11678"/>
                  </a:cubicBezTo>
                  <a:close/>
                  <a:moveTo>
                    <a:pt x="16580" y="11673"/>
                  </a:moveTo>
                  <a:cubicBezTo>
                    <a:pt x="16580" y="11673"/>
                    <a:pt x="16580" y="11673"/>
                    <a:pt x="16580" y="11673"/>
                  </a:cubicBezTo>
                  <a:cubicBezTo>
                    <a:pt x="16584" y="11673"/>
                    <a:pt x="16584" y="11673"/>
                    <a:pt x="16580" y="11673"/>
                  </a:cubicBezTo>
                  <a:cubicBezTo>
                    <a:pt x="16584" y="11673"/>
                    <a:pt x="16580" y="11673"/>
                    <a:pt x="16580" y="11673"/>
                  </a:cubicBezTo>
                  <a:cubicBezTo>
                    <a:pt x="16580" y="11673"/>
                    <a:pt x="16580" y="11673"/>
                    <a:pt x="16580" y="11673"/>
                  </a:cubicBezTo>
                  <a:cubicBezTo>
                    <a:pt x="16580" y="11673"/>
                    <a:pt x="16580" y="11673"/>
                    <a:pt x="16580" y="11673"/>
                  </a:cubicBezTo>
                  <a:cubicBezTo>
                    <a:pt x="16580" y="11673"/>
                    <a:pt x="16580" y="11673"/>
                    <a:pt x="16580" y="11673"/>
                  </a:cubicBezTo>
                  <a:close/>
                  <a:moveTo>
                    <a:pt x="16697" y="11830"/>
                  </a:moveTo>
                  <a:cubicBezTo>
                    <a:pt x="16716" y="11805"/>
                    <a:pt x="16732" y="11786"/>
                    <a:pt x="16751" y="11761"/>
                  </a:cubicBezTo>
                  <a:lnTo>
                    <a:pt x="16751" y="11761"/>
                  </a:lnTo>
                  <a:cubicBezTo>
                    <a:pt x="16782" y="11727"/>
                    <a:pt x="16813" y="11693"/>
                    <a:pt x="16856" y="11644"/>
                  </a:cubicBezTo>
                  <a:cubicBezTo>
                    <a:pt x="16782" y="11639"/>
                    <a:pt x="16759" y="11693"/>
                    <a:pt x="16732" y="11737"/>
                  </a:cubicBezTo>
                  <a:cubicBezTo>
                    <a:pt x="16712" y="11756"/>
                    <a:pt x="16697" y="11776"/>
                    <a:pt x="16677" y="11796"/>
                  </a:cubicBezTo>
                  <a:cubicBezTo>
                    <a:pt x="16685" y="11805"/>
                    <a:pt x="16693" y="11820"/>
                    <a:pt x="16697" y="11830"/>
                  </a:cubicBezTo>
                  <a:close/>
                  <a:moveTo>
                    <a:pt x="16459" y="11864"/>
                  </a:moveTo>
                  <a:cubicBezTo>
                    <a:pt x="16455" y="11864"/>
                    <a:pt x="16455" y="11869"/>
                    <a:pt x="16459" y="11864"/>
                  </a:cubicBezTo>
                  <a:cubicBezTo>
                    <a:pt x="16455" y="11869"/>
                    <a:pt x="16455" y="11869"/>
                    <a:pt x="16459" y="11864"/>
                  </a:cubicBezTo>
                  <a:lnTo>
                    <a:pt x="16459" y="11864"/>
                  </a:lnTo>
                  <a:cubicBezTo>
                    <a:pt x="16455" y="11869"/>
                    <a:pt x="16455" y="11869"/>
                    <a:pt x="16455" y="11869"/>
                  </a:cubicBezTo>
                  <a:cubicBezTo>
                    <a:pt x="16455" y="11869"/>
                    <a:pt x="16455" y="11869"/>
                    <a:pt x="16459" y="11864"/>
                  </a:cubicBezTo>
                  <a:cubicBezTo>
                    <a:pt x="16459" y="11869"/>
                    <a:pt x="16459" y="11864"/>
                    <a:pt x="16459" y="11864"/>
                  </a:cubicBezTo>
                  <a:close/>
                  <a:moveTo>
                    <a:pt x="16455" y="11845"/>
                  </a:moveTo>
                  <a:cubicBezTo>
                    <a:pt x="16455" y="11849"/>
                    <a:pt x="16459" y="11859"/>
                    <a:pt x="16459" y="11864"/>
                  </a:cubicBezTo>
                  <a:cubicBezTo>
                    <a:pt x="16463" y="11859"/>
                    <a:pt x="16467" y="11849"/>
                    <a:pt x="16471" y="11845"/>
                  </a:cubicBezTo>
                  <a:cubicBezTo>
                    <a:pt x="16463" y="11845"/>
                    <a:pt x="16459" y="11845"/>
                    <a:pt x="16455" y="11845"/>
                  </a:cubicBezTo>
                  <a:close/>
                  <a:moveTo>
                    <a:pt x="17370" y="12857"/>
                  </a:moveTo>
                  <a:cubicBezTo>
                    <a:pt x="17370" y="12852"/>
                    <a:pt x="17366" y="12852"/>
                    <a:pt x="17366" y="12847"/>
                  </a:cubicBezTo>
                  <a:cubicBezTo>
                    <a:pt x="17366" y="12852"/>
                    <a:pt x="17366" y="12857"/>
                    <a:pt x="17370" y="12857"/>
                  </a:cubicBezTo>
                  <a:cubicBezTo>
                    <a:pt x="17366" y="12857"/>
                    <a:pt x="17370" y="12857"/>
                    <a:pt x="17370" y="12857"/>
                  </a:cubicBezTo>
                  <a:close/>
                  <a:moveTo>
                    <a:pt x="12876" y="13782"/>
                  </a:moveTo>
                  <a:cubicBezTo>
                    <a:pt x="13059" y="13801"/>
                    <a:pt x="13203" y="13748"/>
                    <a:pt x="13351" y="13718"/>
                  </a:cubicBezTo>
                  <a:cubicBezTo>
                    <a:pt x="13865" y="13616"/>
                    <a:pt x="14383" y="13528"/>
                    <a:pt x="14897" y="13400"/>
                  </a:cubicBezTo>
                  <a:cubicBezTo>
                    <a:pt x="14971" y="13381"/>
                    <a:pt x="14998" y="13342"/>
                    <a:pt x="14991" y="13254"/>
                  </a:cubicBezTo>
                  <a:cubicBezTo>
                    <a:pt x="14971" y="13028"/>
                    <a:pt x="14936" y="12808"/>
                    <a:pt x="14878" y="12593"/>
                  </a:cubicBezTo>
                  <a:cubicBezTo>
                    <a:pt x="14843" y="12730"/>
                    <a:pt x="14874" y="12867"/>
                    <a:pt x="14878" y="13004"/>
                  </a:cubicBezTo>
                  <a:cubicBezTo>
                    <a:pt x="14882" y="13097"/>
                    <a:pt x="14917" y="13214"/>
                    <a:pt x="14886" y="13283"/>
                  </a:cubicBezTo>
                  <a:cubicBezTo>
                    <a:pt x="14850" y="13356"/>
                    <a:pt x="14745" y="13312"/>
                    <a:pt x="14671" y="13322"/>
                  </a:cubicBezTo>
                  <a:cubicBezTo>
                    <a:pt x="14149" y="13395"/>
                    <a:pt x="13639" y="13542"/>
                    <a:pt x="13129" y="13679"/>
                  </a:cubicBezTo>
                  <a:cubicBezTo>
                    <a:pt x="13055" y="13699"/>
                    <a:pt x="12969" y="13699"/>
                    <a:pt x="12876" y="13782"/>
                  </a:cubicBezTo>
                  <a:close/>
                  <a:moveTo>
                    <a:pt x="1807" y="10626"/>
                  </a:moveTo>
                  <a:cubicBezTo>
                    <a:pt x="1920" y="10548"/>
                    <a:pt x="2773" y="8953"/>
                    <a:pt x="2793" y="8806"/>
                  </a:cubicBezTo>
                  <a:cubicBezTo>
                    <a:pt x="2551" y="9046"/>
                    <a:pt x="2010" y="10039"/>
                    <a:pt x="1807" y="10626"/>
                  </a:cubicBezTo>
                  <a:close/>
                  <a:moveTo>
                    <a:pt x="2387" y="13718"/>
                  </a:moveTo>
                  <a:cubicBezTo>
                    <a:pt x="2224" y="13655"/>
                    <a:pt x="2158" y="13483"/>
                    <a:pt x="2111" y="13302"/>
                  </a:cubicBezTo>
                  <a:cubicBezTo>
                    <a:pt x="2045" y="13048"/>
                    <a:pt x="2060" y="12789"/>
                    <a:pt x="2060" y="12529"/>
                  </a:cubicBezTo>
                  <a:cubicBezTo>
                    <a:pt x="1885" y="12940"/>
                    <a:pt x="1975" y="13488"/>
                    <a:pt x="2263" y="13762"/>
                  </a:cubicBezTo>
                  <a:cubicBezTo>
                    <a:pt x="2325" y="13797"/>
                    <a:pt x="2387" y="13831"/>
                    <a:pt x="2461" y="13806"/>
                  </a:cubicBezTo>
                  <a:cubicBezTo>
                    <a:pt x="2458" y="13743"/>
                    <a:pt x="2395" y="13767"/>
                    <a:pt x="2387" y="13718"/>
                  </a:cubicBezTo>
                  <a:close/>
                  <a:moveTo>
                    <a:pt x="2387" y="13718"/>
                  </a:moveTo>
                  <a:cubicBezTo>
                    <a:pt x="2387" y="13718"/>
                    <a:pt x="2387" y="13718"/>
                    <a:pt x="2387" y="13718"/>
                  </a:cubicBezTo>
                  <a:cubicBezTo>
                    <a:pt x="2387" y="13718"/>
                    <a:pt x="2387" y="13718"/>
                    <a:pt x="2387" y="13718"/>
                  </a:cubicBezTo>
                  <a:cubicBezTo>
                    <a:pt x="2387" y="13718"/>
                    <a:pt x="2387" y="13718"/>
                    <a:pt x="2387" y="13718"/>
                  </a:cubicBezTo>
                  <a:close/>
                  <a:moveTo>
                    <a:pt x="1854" y="9535"/>
                  </a:moveTo>
                  <a:cubicBezTo>
                    <a:pt x="1912" y="9491"/>
                    <a:pt x="1912" y="9403"/>
                    <a:pt x="1955" y="9349"/>
                  </a:cubicBezTo>
                  <a:lnTo>
                    <a:pt x="1955" y="9340"/>
                  </a:lnTo>
                  <a:lnTo>
                    <a:pt x="1959" y="9335"/>
                  </a:lnTo>
                  <a:cubicBezTo>
                    <a:pt x="1963" y="9315"/>
                    <a:pt x="1971" y="9300"/>
                    <a:pt x="1975" y="9281"/>
                  </a:cubicBezTo>
                  <a:cubicBezTo>
                    <a:pt x="1982" y="9159"/>
                    <a:pt x="2056" y="9056"/>
                    <a:pt x="2041" y="8919"/>
                  </a:cubicBezTo>
                  <a:cubicBezTo>
                    <a:pt x="1975" y="9115"/>
                    <a:pt x="1905" y="9305"/>
                    <a:pt x="1838" y="9501"/>
                  </a:cubicBezTo>
                  <a:cubicBezTo>
                    <a:pt x="1838" y="9511"/>
                    <a:pt x="1838" y="9521"/>
                    <a:pt x="1842" y="9530"/>
                  </a:cubicBezTo>
                  <a:cubicBezTo>
                    <a:pt x="1842" y="9535"/>
                    <a:pt x="1850" y="9535"/>
                    <a:pt x="1854" y="9535"/>
                  </a:cubicBezTo>
                  <a:close/>
                  <a:moveTo>
                    <a:pt x="4440" y="13117"/>
                  </a:moveTo>
                  <a:cubicBezTo>
                    <a:pt x="4436" y="13117"/>
                    <a:pt x="4432" y="13121"/>
                    <a:pt x="4428" y="13126"/>
                  </a:cubicBezTo>
                  <a:cubicBezTo>
                    <a:pt x="4440" y="13131"/>
                    <a:pt x="4456" y="13136"/>
                    <a:pt x="4467" y="13146"/>
                  </a:cubicBezTo>
                  <a:cubicBezTo>
                    <a:pt x="4471" y="13112"/>
                    <a:pt x="4456" y="13112"/>
                    <a:pt x="4440" y="13117"/>
                  </a:cubicBezTo>
                  <a:close/>
                  <a:moveTo>
                    <a:pt x="4471" y="13141"/>
                  </a:moveTo>
                  <a:cubicBezTo>
                    <a:pt x="4471" y="13141"/>
                    <a:pt x="4471" y="13141"/>
                    <a:pt x="4471" y="13141"/>
                  </a:cubicBezTo>
                  <a:lnTo>
                    <a:pt x="4471" y="13141"/>
                  </a:lnTo>
                  <a:cubicBezTo>
                    <a:pt x="4471" y="13146"/>
                    <a:pt x="4471" y="13146"/>
                    <a:pt x="4471" y="13141"/>
                  </a:cubicBezTo>
                  <a:cubicBezTo>
                    <a:pt x="4475" y="13146"/>
                    <a:pt x="4471" y="13141"/>
                    <a:pt x="4471" y="13141"/>
                  </a:cubicBezTo>
                  <a:cubicBezTo>
                    <a:pt x="4471" y="13141"/>
                    <a:pt x="4471" y="13141"/>
                    <a:pt x="4471" y="13141"/>
                  </a:cubicBezTo>
                  <a:close/>
                  <a:moveTo>
                    <a:pt x="1869" y="9726"/>
                  </a:moveTo>
                  <a:cubicBezTo>
                    <a:pt x="1831" y="9721"/>
                    <a:pt x="1819" y="9741"/>
                    <a:pt x="1827" y="9780"/>
                  </a:cubicBezTo>
                  <a:cubicBezTo>
                    <a:pt x="1710" y="9736"/>
                    <a:pt x="1749" y="9599"/>
                    <a:pt x="1725" y="9501"/>
                  </a:cubicBezTo>
                  <a:cubicBezTo>
                    <a:pt x="1683" y="9393"/>
                    <a:pt x="1686" y="9266"/>
                    <a:pt x="1636" y="9159"/>
                  </a:cubicBezTo>
                  <a:cubicBezTo>
                    <a:pt x="1636" y="9325"/>
                    <a:pt x="1636" y="9491"/>
                    <a:pt x="1636" y="9658"/>
                  </a:cubicBezTo>
                  <a:cubicBezTo>
                    <a:pt x="1663" y="9711"/>
                    <a:pt x="1683" y="9770"/>
                    <a:pt x="1714" y="9819"/>
                  </a:cubicBezTo>
                  <a:cubicBezTo>
                    <a:pt x="1768" y="9912"/>
                    <a:pt x="1811" y="9902"/>
                    <a:pt x="1831" y="9790"/>
                  </a:cubicBezTo>
                  <a:cubicBezTo>
                    <a:pt x="1842" y="9770"/>
                    <a:pt x="1854" y="9751"/>
                    <a:pt x="1869" y="9726"/>
                  </a:cubicBezTo>
                  <a:close/>
                  <a:moveTo>
                    <a:pt x="11119" y="5739"/>
                  </a:moveTo>
                  <a:cubicBezTo>
                    <a:pt x="11119" y="5739"/>
                    <a:pt x="11127" y="5729"/>
                    <a:pt x="11127" y="5729"/>
                  </a:cubicBezTo>
                  <a:lnTo>
                    <a:pt x="11119" y="5719"/>
                  </a:lnTo>
                  <a:cubicBezTo>
                    <a:pt x="11225" y="5714"/>
                    <a:pt x="11326" y="5690"/>
                    <a:pt x="11419" y="5641"/>
                  </a:cubicBezTo>
                  <a:cubicBezTo>
                    <a:pt x="11447" y="5621"/>
                    <a:pt x="11493" y="5626"/>
                    <a:pt x="11501" y="5558"/>
                  </a:cubicBezTo>
                  <a:cubicBezTo>
                    <a:pt x="11400" y="5568"/>
                    <a:pt x="11302" y="5538"/>
                    <a:pt x="11205" y="5577"/>
                  </a:cubicBezTo>
                  <a:cubicBezTo>
                    <a:pt x="11182" y="5577"/>
                    <a:pt x="11162" y="5582"/>
                    <a:pt x="11139" y="5582"/>
                  </a:cubicBezTo>
                  <a:cubicBezTo>
                    <a:pt x="11006" y="5548"/>
                    <a:pt x="10870" y="5597"/>
                    <a:pt x="10714" y="5543"/>
                  </a:cubicBezTo>
                  <a:cubicBezTo>
                    <a:pt x="10761" y="5621"/>
                    <a:pt x="10792" y="5680"/>
                    <a:pt x="10823" y="5734"/>
                  </a:cubicBezTo>
                  <a:cubicBezTo>
                    <a:pt x="10816" y="5734"/>
                    <a:pt x="10804" y="5739"/>
                    <a:pt x="10800" y="5734"/>
                  </a:cubicBezTo>
                  <a:cubicBezTo>
                    <a:pt x="10586" y="5563"/>
                    <a:pt x="10457" y="5308"/>
                    <a:pt x="10360" y="5015"/>
                  </a:cubicBezTo>
                  <a:cubicBezTo>
                    <a:pt x="10407" y="5069"/>
                    <a:pt x="10453" y="5098"/>
                    <a:pt x="10520" y="5103"/>
                  </a:cubicBezTo>
                  <a:cubicBezTo>
                    <a:pt x="10925" y="5127"/>
                    <a:pt x="11330" y="5132"/>
                    <a:pt x="11735" y="5127"/>
                  </a:cubicBezTo>
                  <a:cubicBezTo>
                    <a:pt x="11785" y="5127"/>
                    <a:pt x="11836" y="5127"/>
                    <a:pt x="11883" y="5103"/>
                  </a:cubicBezTo>
                  <a:cubicBezTo>
                    <a:pt x="11914" y="5083"/>
                    <a:pt x="11957" y="5069"/>
                    <a:pt x="11976" y="5103"/>
                  </a:cubicBezTo>
                  <a:cubicBezTo>
                    <a:pt x="12003" y="5147"/>
                    <a:pt x="11968" y="5196"/>
                    <a:pt x="11945" y="5225"/>
                  </a:cubicBezTo>
                  <a:cubicBezTo>
                    <a:pt x="11723" y="5543"/>
                    <a:pt x="11478" y="5793"/>
                    <a:pt x="11119" y="5739"/>
                  </a:cubicBezTo>
                  <a:close/>
                  <a:moveTo>
                    <a:pt x="11778" y="5294"/>
                  </a:moveTo>
                  <a:cubicBezTo>
                    <a:pt x="11766" y="5245"/>
                    <a:pt x="11711" y="5235"/>
                    <a:pt x="11669" y="5235"/>
                  </a:cubicBezTo>
                  <a:cubicBezTo>
                    <a:pt x="11501" y="5235"/>
                    <a:pt x="11330" y="5235"/>
                    <a:pt x="11162" y="5235"/>
                  </a:cubicBezTo>
                  <a:cubicBezTo>
                    <a:pt x="11162" y="5225"/>
                    <a:pt x="11162" y="5215"/>
                    <a:pt x="11162" y="5205"/>
                  </a:cubicBezTo>
                  <a:cubicBezTo>
                    <a:pt x="10995" y="5205"/>
                    <a:pt x="10823" y="5205"/>
                    <a:pt x="10656" y="5205"/>
                  </a:cubicBezTo>
                  <a:cubicBezTo>
                    <a:pt x="10625" y="5205"/>
                    <a:pt x="10566" y="5201"/>
                    <a:pt x="10590" y="5259"/>
                  </a:cubicBezTo>
                  <a:cubicBezTo>
                    <a:pt x="10629" y="5357"/>
                    <a:pt x="10660" y="5479"/>
                    <a:pt x="10773" y="5489"/>
                  </a:cubicBezTo>
                  <a:cubicBezTo>
                    <a:pt x="10999" y="5509"/>
                    <a:pt x="11228" y="5519"/>
                    <a:pt x="11454" y="5514"/>
                  </a:cubicBezTo>
                  <a:cubicBezTo>
                    <a:pt x="11544" y="5514"/>
                    <a:pt x="11630" y="5479"/>
                    <a:pt x="11704" y="5411"/>
                  </a:cubicBezTo>
                  <a:cubicBezTo>
                    <a:pt x="11743" y="5382"/>
                    <a:pt x="11789" y="5347"/>
                    <a:pt x="11778" y="5294"/>
                  </a:cubicBezTo>
                  <a:close/>
                  <a:moveTo>
                    <a:pt x="12405" y="3493"/>
                  </a:moveTo>
                  <a:cubicBezTo>
                    <a:pt x="12210" y="3253"/>
                    <a:pt x="11957" y="3234"/>
                    <a:pt x="11707" y="3185"/>
                  </a:cubicBezTo>
                  <a:cubicBezTo>
                    <a:pt x="11579" y="3160"/>
                    <a:pt x="11493" y="3195"/>
                    <a:pt x="11415" y="3312"/>
                  </a:cubicBezTo>
                  <a:cubicBezTo>
                    <a:pt x="11392" y="3346"/>
                    <a:pt x="11369" y="3386"/>
                    <a:pt x="11388" y="3425"/>
                  </a:cubicBezTo>
                  <a:cubicBezTo>
                    <a:pt x="11404" y="3459"/>
                    <a:pt x="11443" y="3434"/>
                    <a:pt x="11470" y="3444"/>
                  </a:cubicBezTo>
                  <a:cubicBezTo>
                    <a:pt x="11602" y="3381"/>
                    <a:pt x="11739" y="3444"/>
                    <a:pt x="11871" y="3425"/>
                  </a:cubicBezTo>
                  <a:cubicBezTo>
                    <a:pt x="12077" y="3474"/>
                    <a:pt x="12268" y="3591"/>
                    <a:pt x="12486" y="3635"/>
                  </a:cubicBezTo>
                  <a:cubicBezTo>
                    <a:pt x="12471" y="3557"/>
                    <a:pt x="12432" y="3532"/>
                    <a:pt x="12405" y="3493"/>
                  </a:cubicBezTo>
                  <a:close/>
                  <a:moveTo>
                    <a:pt x="10683" y="3929"/>
                  </a:moveTo>
                  <a:cubicBezTo>
                    <a:pt x="10683" y="3929"/>
                    <a:pt x="10683" y="3929"/>
                    <a:pt x="10683" y="3929"/>
                  </a:cubicBezTo>
                  <a:cubicBezTo>
                    <a:pt x="10710" y="4002"/>
                    <a:pt x="10765" y="4026"/>
                    <a:pt x="10819" y="4041"/>
                  </a:cubicBezTo>
                  <a:cubicBezTo>
                    <a:pt x="10773" y="4129"/>
                    <a:pt x="10800" y="4237"/>
                    <a:pt x="10777" y="4330"/>
                  </a:cubicBezTo>
                  <a:cubicBezTo>
                    <a:pt x="10769" y="4369"/>
                    <a:pt x="10781" y="4413"/>
                    <a:pt x="10734" y="4418"/>
                  </a:cubicBezTo>
                  <a:cubicBezTo>
                    <a:pt x="10664" y="4428"/>
                    <a:pt x="10633" y="4467"/>
                    <a:pt x="10636" y="4565"/>
                  </a:cubicBezTo>
                  <a:cubicBezTo>
                    <a:pt x="10644" y="4667"/>
                    <a:pt x="10656" y="4760"/>
                    <a:pt x="10753" y="4790"/>
                  </a:cubicBezTo>
                  <a:cubicBezTo>
                    <a:pt x="10819" y="4770"/>
                    <a:pt x="10858" y="4887"/>
                    <a:pt x="10940" y="4839"/>
                  </a:cubicBezTo>
                  <a:cubicBezTo>
                    <a:pt x="10874" y="4770"/>
                    <a:pt x="10812" y="4711"/>
                    <a:pt x="10753" y="4643"/>
                  </a:cubicBezTo>
                  <a:cubicBezTo>
                    <a:pt x="10718" y="4604"/>
                    <a:pt x="10664" y="4555"/>
                    <a:pt x="10749" y="4501"/>
                  </a:cubicBezTo>
                  <a:cubicBezTo>
                    <a:pt x="10784" y="4481"/>
                    <a:pt x="10843" y="4462"/>
                    <a:pt x="10823" y="4403"/>
                  </a:cubicBezTo>
                  <a:cubicBezTo>
                    <a:pt x="10796" y="4325"/>
                    <a:pt x="10827" y="4276"/>
                    <a:pt x="10843" y="4212"/>
                  </a:cubicBezTo>
                  <a:cubicBezTo>
                    <a:pt x="10890" y="4026"/>
                    <a:pt x="10940" y="3841"/>
                    <a:pt x="10987" y="3659"/>
                  </a:cubicBezTo>
                  <a:cubicBezTo>
                    <a:pt x="10995" y="3630"/>
                    <a:pt x="10995" y="3630"/>
                    <a:pt x="10967" y="3586"/>
                  </a:cubicBezTo>
                  <a:cubicBezTo>
                    <a:pt x="10932" y="3542"/>
                    <a:pt x="10897" y="3513"/>
                    <a:pt x="10851" y="3567"/>
                  </a:cubicBezTo>
                  <a:cubicBezTo>
                    <a:pt x="10703" y="3606"/>
                    <a:pt x="10555" y="3640"/>
                    <a:pt x="10407" y="3684"/>
                  </a:cubicBezTo>
                  <a:cubicBezTo>
                    <a:pt x="10375" y="3694"/>
                    <a:pt x="10329" y="3694"/>
                    <a:pt x="10321" y="3767"/>
                  </a:cubicBezTo>
                  <a:cubicBezTo>
                    <a:pt x="10383" y="3767"/>
                    <a:pt x="10442" y="3767"/>
                    <a:pt x="10520" y="3767"/>
                  </a:cubicBezTo>
                  <a:cubicBezTo>
                    <a:pt x="10446" y="3816"/>
                    <a:pt x="10379" y="3787"/>
                    <a:pt x="10317" y="3850"/>
                  </a:cubicBezTo>
                  <a:cubicBezTo>
                    <a:pt x="10449" y="3870"/>
                    <a:pt x="10574" y="3850"/>
                    <a:pt x="10683" y="3929"/>
                  </a:cubicBezTo>
                  <a:close/>
                  <a:moveTo>
                    <a:pt x="11844" y="3655"/>
                  </a:moveTo>
                  <a:cubicBezTo>
                    <a:pt x="11770" y="3659"/>
                    <a:pt x="11696" y="3664"/>
                    <a:pt x="11595" y="3669"/>
                  </a:cubicBezTo>
                  <a:cubicBezTo>
                    <a:pt x="11684" y="3713"/>
                    <a:pt x="11770" y="3704"/>
                    <a:pt x="11824" y="3792"/>
                  </a:cubicBezTo>
                  <a:cubicBezTo>
                    <a:pt x="11793" y="3860"/>
                    <a:pt x="11711" y="3841"/>
                    <a:pt x="11676" y="3909"/>
                  </a:cubicBezTo>
                  <a:cubicBezTo>
                    <a:pt x="11848" y="3899"/>
                    <a:pt x="12019" y="3894"/>
                    <a:pt x="12190" y="3885"/>
                  </a:cubicBezTo>
                  <a:cubicBezTo>
                    <a:pt x="12081" y="3772"/>
                    <a:pt x="11976" y="3684"/>
                    <a:pt x="11844" y="3655"/>
                  </a:cubicBezTo>
                  <a:close/>
                  <a:moveTo>
                    <a:pt x="12105" y="5034"/>
                  </a:moveTo>
                  <a:cubicBezTo>
                    <a:pt x="12019" y="4858"/>
                    <a:pt x="11871" y="4814"/>
                    <a:pt x="11715" y="4795"/>
                  </a:cubicBezTo>
                  <a:cubicBezTo>
                    <a:pt x="11817" y="4878"/>
                    <a:pt x="11933" y="4932"/>
                    <a:pt x="12019" y="5044"/>
                  </a:cubicBezTo>
                  <a:cubicBezTo>
                    <a:pt x="12124" y="5186"/>
                    <a:pt x="12011" y="5333"/>
                    <a:pt x="12015" y="5528"/>
                  </a:cubicBezTo>
                  <a:cubicBezTo>
                    <a:pt x="12085" y="5338"/>
                    <a:pt x="12194" y="5210"/>
                    <a:pt x="12105" y="5034"/>
                  </a:cubicBezTo>
                  <a:close/>
                  <a:moveTo>
                    <a:pt x="10707" y="6106"/>
                  </a:moveTo>
                  <a:cubicBezTo>
                    <a:pt x="10890" y="6169"/>
                    <a:pt x="11077" y="6218"/>
                    <a:pt x="11291" y="6135"/>
                  </a:cubicBezTo>
                  <a:cubicBezTo>
                    <a:pt x="11080" y="6106"/>
                    <a:pt x="10893" y="6086"/>
                    <a:pt x="10707" y="6106"/>
                  </a:cubicBezTo>
                  <a:close/>
                  <a:moveTo>
                    <a:pt x="12736" y="4340"/>
                  </a:moveTo>
                  <a:cubicBezTo>
                    <a:pt x="12693" y="4569"/>
                    <a:pt x="12646" y="4775"/>
                    <a:pt x="12537" y="4985"/>
                  </a:cubicBezTo>
                  <a:cubicBezTo>
                    <a:pt x="12693" y="4868"/>
                    <a:pt x="12775" y="4589"/>
                    <a:pt x="12736" y="4340"/>
                  </a:cubicBezTo>
                  <a:close/>
                  <a:moveTo>
                    <a:pt x="13067" y="4941"/>
                  </a:moveTo>
                  <a:cubicBezTo>
                    <a:pt x="13032" y="5005"/>
                    <a:pt x="12973" y="5044"/>
                    <a:pt x="12950" y="5132"/>
                  </a:cubicBezTo>
                  <a:cubicBezTo>
                    <a:pt x="13020" y="5127"/>
                    <a:pt x="13071" y="5059"/>
                    <a:pt x="13137" y="5069"/>
                  </a:cubicBezTo>
                  <a:cubicBezTo>
                    <a:pt x="13164" y="5073"/>
                    <a:pt x="13172" y="5024"/>
                    <a:pt x="13172" y="4995"/>
                  </a:cubicBezTo>
                  <a:cubicBezTo>
                    <a:pt x="13172" y="4956"/>
                    <a:pt x="13156" y="4927"/>
                    <a:pt x="13129" y="4907"/>
                  </a:cubicBezTo>
                  <a:cubicBezTo>
                    <a:pt x="13090" y="4883"/>
                    <a:pt x="13078" y="4917"/>
                    <a:pt x="13067" y="4941"/>
                  </a:cubicBezTo>
                  <a:close/>
                  <a:moveTo>
                    <a:pt x="11789" y="3474"/>
                  </a:moveTo>
                  <a:cubicBezTo>
                    <a:pt x="11700" y="3493"/>
                    <a:pt x="11610" y="3483"/>
                    <a:pt x="11524" y="3474"/>
                  </a:cubicBezTo>
                  <a:cubicBezTo>
                    <a:pt x="11501" y="3498"/>
                    <a:pt x="11493" y="3527"/>
                    <a:pt x="11528" y="3542"/>
                  </a:cubicBezTo>
                  <a:cubicBezTo>
                    <a:pt x="11626" y="3576"/>
                    <a:pt x="11719" y="3601"/>
                    <a:pt x="11789" y="3474"/>
                  </a:cubicBezTo>
                  <a:close/>
                  <a:moveTo>
                    <a:pt x="11365" y="4746"/>
                  </a:moveTo>
                  <a:cubicBezTo>
                    <a:pt x="11271" y="4809"/>
                    <a:pt x="11182" y="4584"/>
                    <a:pt x="11061" y="4755"/>
                  </a:cubicBezTo>
                  <a:cubicBezTo>
                    <a:pt x="11178" y="4736"/>
                    <a:pt x="11271" y="4804"/>
                    <a:pt x="11365" y="4746"/>
                  </a:cubicBezTo>
                  <a:close/>
                  <a:moveTo>
                    <a:pt x="13390" y="4795"/>
                  </a:moveTo>
                  <a:cubicBezTo>
                    <a:pt x="13456" y="4697"/>
                    <a:pt x="13503" y="4589"/>
                    <a:pt x="13538" y="4472"/>
                  </a:cubicBezTo>
                  <a:cubicBezTo>
                    <a:pt x="13569" y="4374"/>
                    <a:pt x="13585" y="4271"/>
                    <a:pt x="13507" y="4198"/>
                  </a:cubicBezTo>
                  <a:cubicBezTo>
                    <a:pt x="13425" y="4119"/>
                    <a:pt x="13343" y="4134"/>
                    <a:pt x="13265" y="4217"/>
                  </a:cubicBezTo>
                  <a:cubicBezTo>
                    <a:pt x="13187" y="4295"/>
                    <a:pt x="13086" y="4388"/>
                    <a:pt x="13125" y="4521"/>
                  </a:cubicBezTo>
                  <a:cubicBezTo>
                    <a:pt x="13149" y="4604"/>
                    <a:pt x="13156" y="4658"/>
                    <a:pt x="13137" y="4736"/>
                  </a:cubicBezTo>
                  <a:cubicBezTo>
                    <a:pt x="13129" y="4765"/>
                    <a:pt x="13113" y="4824"/>
                    <a:pt x="13156" y="4824"/>
                  </a:cubicBezTo>
                  <a:cubicBezTo>
                    <a:pt x="13207" y="4824"/>
                    <a:pt x="13223" y="4750"/>
                    <a:pt x="13258" y="4716"/>
                  </a:cubicBezTo>
                  <a:cubicBezTo>
                    <a:pt x="13285" y="4692"/>
                    <a:pt x="13293" y="4658"/>
                    <a:pt x="13277" y="4618"/>
                  </a:cubicBezTo>
                  <a:cubicBezTo>
                    <a:pt x="13203" y="4442"/>
                    <a:pt x="13215" y="4379"/>
                    <a:pt x="13328" y="4276"/>
                  </a:cubicBezTo>
                  <a:cubicBezTo>
                    <a:pt x="13363" y="4242"/>
                    <a:pt x="13402" y="4217"/>
                    <a:pt x="13445" y="4242"/>
                  </a:cubicBezTo>
                  <a:cubicBezTo>
                    <a:pt x="13491" y="4271"/>
                    <a:pt x="13487" y="4330"/>
                    <a:pt x="13483" y="4379"/>
                  </a:cubicBezTo>
                  <a:cubicBezTo>
                    <a:pt x="13476" y="4525"/>
                    <a:pt x="13413" y="4648"/>
                    <a:pt x="13363" y="4770"/>
                  </a:cubicBezTo>
                  <a:lnTo>
                    <a:pt x="13363" y="4770"/>
                  </a:lnTo>
                  <a:cubicBezTo>
                    <a:pt x="13320" y="4868"/>
                    <a:pt x="13273" y="4961"/>
                    <a:pt x="13230" y="5059"/>
                  </a:cubicBezTo>
                  <a:cubicBezTo>
                    <a:pt x="13300" y="4980"/>
                    <a:pt x="13363" y="4902"/>
                    <a:pt x="13390" y="4795"/>
                  </a:cubicBezTo>
                  <a:close/>
                  <a:moveTo>
                    <a:pt x="13698" y="10626"/>
                  </a:moveTo>
                  <a:cubicBezTo>
                    <a:pt x="13608" y="10504"/>
                    <a:pt x="13519" y="10377"/>
                    <a:pt x="13406" y="10225"/>
                  </a:cubicBezTo>
                  <a:cubicBezTo>
                    <a:pt x="13448" y="10484"/>
                    <a:pt x="13573" y="10631"/>
                    <a:pt x="13698" y="10626"/>
                  </a:cubicBezTo>
                  <a:close/>
                  <a:moveTo>
                    <a:pt x="18383" y="5900"/>
                  </a:moveTo>
                  <a:cubicBezTo>
                    <a:pt x="18391" y="5900"/>
                    <a:pt x="18395" y="5900"/>
                    <a:pt x="18402" y="5895"/>
                  </a:cubicBezTo>
                  <a:cubicBezTo>
                    <a:pt x="18399" y="5881"/>
                    <a:pt x="18395" y="5871"/>
                    <a:pt x="18391" y="5856"/>
                  </a:cubicBezTo>
                  <a:cubicBezTo>
                    <a:pt x="18375" y="5871"/>
                    <a:pt x="18371" y="5881"/>
                    <a:pt x="18383" y="5900"/>
                  </a:cubicBezTo>
                  <a:close/>
                  <a:moveTo>
                    <a:pt x="10566" y="7730"/>
                  </a:moveTo>
                  <a:cubicBezTo>
                    <a:pt x="10601" y="7789"/>
                    <a:pt x="10613" y="7867"/>
                    <a:pt x="10668" y="7911"/>
                  </a:cubicBezTo>
                  <a:cubicBezTo>
                    <a:pt x="10668" y="7921"/>
                    <a:pt x="10668" y="7931"/>
                    <a:pt x="10671" y="7940"/>
                  </a:cubicBezTo>
                  <a:cubicBezTo>
                    <a:pt x="10691" y="7926"/>
                    <a:pt x="10687" y="7916"/>
                    <a:pt x="10668" y="7911"/>
                  </a:cubicBezTo>
                  <a:cubicBezTo>
                    <a:pt x="10644" y="7769"/>
                    <a:pt x="10582" y="7647"/>
                    <a:pt x="10527" y="7520"/>
                  </a:cubicBezTo>
                  <a:cubicBezTo>
                    <a:pt x="10523" y="7598"/>
                    <a:pt x="10586" y="7652"/>
                    <a:pt x="10566" y="7730"/>
                  </a:cubicBezTo>
                  <a:close/>
                  <a:moveTo>
                    <a:pt x="13129" y="1634"/>
                  </a:moveTo>
                  <a:cubicBezTo>
                    <a:pt x="13250" y="1742"/>
                    <a:pt x="13351" y="1840"/>
                    <a:pt x="13445" y="1952"/>
                  </a:cubicBezTo>
                  <a:cubicBezTo>
                    <a:pt x="13371" y="1810"/>
                    <a:pt x="13316" y="1644"/>
                    <a:pt x="13129" y="1634"/>
                  </a:cubicBezTo>
                  <a:close/>
                  <a:moveTo>
                    <a:pt x="13082" y="2485"/>
                  </a:moveTo>
                  <a:cubicBezTo>
                    <a:pt x="13075" y="2505"/>
                    <a:pt x="13102" y="2539"/>
                    <a:pt x="13145" y="2559"/>
                  </a:cubicBezTo>
                  <a:cubicBezTo>
                    <a:pt x="13137" y="2524"/>
                    <a:pt x="13137" y="2510"/>
                    <a:pt x="13129" y="2500"/>
                  </a:cubicBezTo>
                  <a:cubicBezTo>
                    <a:pt x="13113" y="2490"/>
                    <a:pt x="13106" y="2436"/>
                    <a:pt x="13082" y="2485"/>
                  </a:cubicBezTo>
                  <a:close/>
                </a:path>
              </a:pathLst>
            </a:custGeom>
            <a:solidFill>
              <a:schemeClr val="dk1"/>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 name="Google Shape;139;p9">
              <a:extLst>
                <a:ext uri="{FF2B5EF4-FFF2-40B4-BE49-F238E27FC236}">
                  <a16:creationId xmlns:a16="http://schemas.microsoft.com/office/drawing/2014/main" id="{8A70E96D-7201-A8B8-2F9A-91DC5BCF0456}"/>
                </a:ext>
              </a:extLst>
            </p:cNvPr>
            <p:cNvSpPr/>
            <p:nvPr/>
          </p:nvSpPr>
          <p:spPr>
            <a:xfrm>
              <a:off x="5304350" y="1306480"/>
              <a:ext cx="6066741" cy="4901512"/>
            </a:xfrm>
            <a:custGeom>
              <a:avLst/>
              <a:gdLst/>
              <a:ahLst/>
              <a:cxnLst/>
              <a:rect l="l" t="t" r="r" b="b"/>
              <a:pathLst>
                <a:path w="21588" h="21577" extrusionOk="0">
                  <a:moveTo>
                    <a:pt x="10901" y="303"/>
                  </a:moveTo>
                  <a:cubicBezTo>
                    <a:pt x="10897" y="303"/>
                    <a:pt x="10897" y="303"/>
                    <a:pt x="10901" y="303"/>
                  </a:cubicBezTo>
                  <a:cubicBezTo>
                    <a:pt x="10897" y="303"/>
                    <a:pt x="10897" y="303"/>
                    <a:pt x="10901" y="303"/>
                  </a:cubicBezTo>
                  <a:cubicBezTo>
                    <a:pt x="10897" y="303"/>
                    <a:pt x="10901" y="303"/>
                    <a:pt x="10901" y="303"/>
                  </a:cubicBezTo>
                  <a:close/>
                  <a:moveTo>
                    <a:pt x="10658" y="900"/>
                  </a:moveTo>
                  <a:cubicBezTo>
                    <a:pt x="10555" y="732"/>
                    <a:pt x="10506" y="528"/>
                    <a:pt x="10501" y="314"/>
                  </a:cubicBezTo>
                  <a:cubicBezTo>
                    <a:pt x="10526" y="232"/>
                    <a:pt x="10572" y="217"/>
                    <a:pt x="10638" y="237"/>
                  </a:cubicBezTo>
                  <a:cubicBezTo>
                    <a:pt x="10720" y="263"/>
                    <a:pt x="10807" y="283"/>
                    <a:pt x="10893" y="303"/>
                  </a:cubicBezTo>
                  <a:cubicBezTo>
                    <a:pt x="10918" y="344"/>
                    <a:pt x="10955" y="324"/>
                    <a:pt x="10984" y="329"/>
                  </a:cubicBezTo>
                  <a:cubicBezTo>
                    <a:pt x="11182" y="339"/>
                    <a:pt x="11371" y="467"/>
                    <a:pt x="11611" y="395"/>
                  </a:cubicBezTo>
                  <a:cubicBezTo>
                    <a:pt x="11441" y="293"/>
                    <a:pt x="11285" y="283"/>
                    <a:pt x="11136" y="247"/>
                  </a:cubicBezTo>
                  <a:cubicBezTo>
                    <a:pt x="11021" y="217"/>
                    <a:pt x="10901" y="201"/>
                    <a:pt x="10798" y="110"/>
                  </a:cubicBezTo>
                  <a:cubicBezTo>
                    <a:pt x="10922" y="130"/>
                    <a:pt x="11042" y="156"/>
                    <a:pt x="11165" y="166"/>
                  </a:cubicBezTo>
                  <a:cubicBezTo>
                    <a:pt x="11272" y="176"/>
                    <a:pt x="11376" y="140"/>
                    <a:pt x="11462" y="54"/>
                  </a:cubicBezTo>
                  <a:cubicBezTo>
                    <a:pt x="11586" y="252"/>
                    <a:pt x="11771" y="161"/>
                    <a:pt x="11928" y="207"/>
                  </a:cubicBezTo>
                  <a:cubicBezTo>
                    <a:pt x="12085" y="247"/>
                    <a:pt x="12245" y="247"/>
                    <a:pt x="12398" y="303"/>
                  </a:cubicBezTo>
                  <a:cubicBezTo>
                    <a:pt x="12522" y="349"/>
                    <a:pt x="12637" y="380"/>
                    <a:pt x="12691" y="553"/>
                  </a:cubicBezTo>
                  <a:cubicBezTo>
                    <a:pt x="12761" y="788"/>
                    <a:pt x="12843" y="1017"/>
                    <a:pt x="12765" y="1272"/>
                  </a:cubicBezTo>
                  <a:cubicBezTo>
                    <a:pt x="12736" y="1364"/>
                    <a:pt x="12699" y="1451"/>
                    <a:pt x="12666" y="1543"/>
                  </a:cubicBezTo>
                  <a:cubicBezTo>
                    <a:pt x="12629" y="1548"/>
                    <a:pt x="12588" y="1563"/>
                    <a:pt x="12563" y="1512"/>
                  </a:cubicBezTo>
                  <a:cubicBezTo>
                    <a:pt x="12695" y="1201"/>
                    <a:pt x="12600" y="849"/>
                    <a:pt x="12274" y="666"/>
                  </a:cubicBezTo>
                  <a:cubicBezTo>
                    <a:pt x="12225" y="609"/>
                    <a:pt x="12171" y="584"/>
                    <a:pt x="12105" y="579"/>
                  </a:cubicBezTo>
                  <a:cubicBezTo>
                    <a:pt x="12147" y="635"/>
                    <a:pt x="12200" y="666"/>
                    <a:pt x="12258" y="686"/>
                  </a:cubicBezTo>
                  <a:cubicBezTo>
                    <a:pt x="12373" y="839"/>
                    <a:pt x="12497" y="987"/>
                    <a:pt x="12394" y="1227"/>
                  </a:cubicBezTo>
                  <a:cubicBezTo>
                    <a:pt x="12361" y="1012"/>
                    <a:pt x="12278" y="844"/>
                    <a:pt x="12130" y="727"/>
                  </a:cubicBezTo>
                  <a:cubicBezTo>
                    <a:pt x="11986" y="615"/>
                    <a:pt x="11837" y="538"/>
                    <a:pt x="11664" y="553"/>
                  </a:cubicBezTo>
                  <a:cubicBezTo>
                    <a:pt x="11606" y="558"/>
                    <a:pt x="11557" y="533"/>
                    <a:pt x="11512" y="513"/>
                  </a:cubicBezTo>
                  <a:cubicBezTo>
                    <a:pt x="11392" y="467"/>
                    <a:pt x="11326" y="594"/>
                    <a:pt x="11223" y="604"/>
                  </a:cubicBezTo>
                  <a:cubicBezTo>
                    <a:pt x="11050" y="625"/>
                    <a:pt x="10897" y="594"/>
                    <a:pt x="10749" y="477"/>
                  </a:cubicBezTo>
                  <a:cubicBezTo>
                    <a:pt x="10823" y="819"/>
                    <a:pt x="11231" y="1074"/>
                    <a:pt x="11586" y="992"/>
                  </a:cubicBezTo>
                  <a:cubicBezTo>
                    <a:pt x="11512" y="915"/>
                    <a:pt x="11421" y="905"/>
                    <a:pt x="11338" y="870"/>
                  </a:cubicBezTo>
                  <a:cubicBezTo>
                    <a:pt x="11260" y="834"/>
                    <a:pt x="11178" y="803"/>
                    <a:pt x="11099" y="768"/>
                  </a:cubicBezTo>
                  <a:cubicBezTo>
                    <a:pt x="11112" y="711"/>
                    <a:pt x="11145" y="717"/>
                    <a:pt x="11165" y="711"/>
                  </a:cubicBezTo>
                  <a:cubicBezTo>
                    <a:pt x="11359" y="696"/>
                    <a:pt x="11549" y="722"/>
                    <a:pt x="11742" y="747"/>
                  </a:cubicBezTo>
                  <a:cubicBezTo>
                    <a:pt x="11825" y="757"/>
                    <a:pt x="11907" y="803"/>
                    <a:pt x="11969" y="875"/>
                  </a:cubicBezTo>
                  <a:cubicBezTo>
                    <a:pt x="12002" y="910"/>
                    <a:pt x="12068" y="946"/>
                    <a:pt x="12019" y="1017"/>
                  </a:cubicBezTo>
                  <a:cubicBezTo>
                    <a:pt x="11982" y="1068"/>
                    <a:pt x="11944" y="1150"/>
                    <a:pt x="11866" y="1099"/>
                  </a:cubicBezTo>
                  <a:cubicBezTo>
                    <a:pt x="11837" y="1079"/>
                    <a:pt x="11817" y="1063"/>
                    <a:pt x="11784" y="1089"/>
                  </a:cubicBezTo>
                  <a:cubicBezTo>
                    <a:pt x="11615" y="1211"/>
                    <a:pt x="11425" y="1252"/>
                    <a:pt x="11235" y="1273"/>
                  </a:cubicBezTo>
                  <a:cubicBezTo>
                    <a:pt x="10976" y="1313"/>
                    <a:pt x="10802" y="1130"/>
                    <a:pt x="10658" y="900"/>
                  </a:cubicBezTo>
                  <a:close/>
                  <a:moveTo>
                    <a:pt x="12027" y="538"/>
                  </a:moveTo>
                  <a:cubicBezTo>
                    <a:pt x="12043" y="579"/>
                    <a:pt x="12076" y="579"/>
                    <a:pt x="12105" y="569"/>
                  </a:cubicBezTo>
                  <a:cubicBezTo>
                    <a:pt x="12089" y="528"/>
                    <a:pt x="12056" y="538"/>
                    <a:pt x="12027" y="538"/>
                  </a:cubicBezTo>
                  <a:close/>
                  <a:moveTo>
                    <a:pt x="11953" y="538"/>
                  </a:moveTo>
                  <a:cubicBezTo>
                    <a:pt x="11986" y="538"/>
                    <a:pt x="12002" y="538"/>
                    <a:pt x="12023" y="538"/>
                  </a:cubicBezTo>
                  <a:cubicBezTo>
                    <a:pt x="12006" y="507"/>
                    <a:pt x="11990" y="497"/>
                    <a:pt x="11953" y="538"/>
                  </a:cubicBezTo>
                  <a:close/>
                  <a:moveTo>
                    <a:pt x="343" y="15543"/>
                  </a:moveTo>
                  <a:cubicBezTo>
                    <a:pt x="396" y="15620"/>
                    <a:pt x="458" y="15620"/>
                    <a:pt x="520" y="15620"/>
                  </a:cubicBezTo>
                  <a:cubicBezTo>
                    <a:pt x="858" y="15599"/>
                    <a:pt x="1200" y="15584"/>
                    <a:pt x="1538" y="15548"/>
                  </a:cubicBezTo>
                  <a:cubicBezTo>
                    <a:pt x="2284" y="15477"/>
                    <a:pt x="3027" y="15385"/>
                    <a:pt x="3765" y="15263"/>
                  </a:cubicBezTo>
                  <a:cubicBezTo>
                    <a:pt x="4066" y="15212"/>
                    <a:pt x="4367" y="15176"/>
                    <a:pt x="4659" y="15054"/>
                  </a:cubicBezTo>
                  <a:cubicBezTo>
                    <a:pt x="4651" y="15008"/>
                    <a:pt x="4647" y="14962"/>
                    <a:pt x="4614" y="14926"/>
                  </a:cubicBezTo>
                  <a:cubicBezTo>
                    <a:pt x="3183" y="15069"/>
                    <a:pt x="1761" y="15263"/>
                    <a:pt x="343" y="15543"/>
                  </a:cubicBezTo>
                  <a:close/>
                  <a:moveTo>
                    <a:pt x="4523" y="16446"/>
                  </a:moveTo>
                  <a:cubicBezTo>
                    <a:pt x="3035" y="16512"/>
                    <a:pt x="1584" y="16650"/>
                    <a:pt x="132" y="16864"/>
                  </a:cubicBezTo>
                  <a:cubicBezTo>
                    <a:pt x="182" y="16951"/>
                    <a:pt x="244" y="16931"/>
                    <a:pt x="297" y="16931"/>
                  </a:cubicBezTo>
                  <a:cubicBezTo>
                    <a:pt x="697" y="16931"/>
                    <a:pt x="1093" y="16920"/>
                    <a:pt x="1493" y="16900"/>
                  </a:cubicBezTo>
                  <a:cubicBezTo>
                    <a:pt x="2433" y="16854"/>
                    <a:pt x="3365" y="16747"/>
                    <a:pt x="4296" y="16589"/>
                  </a:cubicBezTo>
                  <a:cubicBezTo>
                    <a:pt x="4367" y="16574"/>
                    <a:pt x="4453" y="16584"/>
                    <a:pt x="4523" y="16446"/>
                  </a:cubicBezTo>
                  <a:close/>
                  <a:moveTo>
                    <a:pt x="2441" y="17415"/>
                  </a:moveTo>
                  <a:cubicBezTo>
                    <a:pt x="3410" y="17471"/>
                    <a:pt x="4379" y="17420"/>
                    <a:pt x="5344" y="17318"/>
                  </a:cubicBezTo>
                  <a:cubicBezTo>
                    <a:pt x="5327" y="17242"/>
                    <a:pt x="5315" y="17170"/>
                    <a:pt x="5278" y="17104"/>
                  </a:cubicBezTo>
                  <a:cubicBezTo>
                    <a:pt x="4329" y="17180"/>
                    <a:pt x="3381" y="17221"/>
                    <a:pt x="2441" y="17415"/>
                  </a:cubicBezTo>
                  <a:close/>
                  <a:moveTo>
                    <a:pt x="12159" y="115"/>
                  </a:moveTo>
                  <a:cubicBezTo>
                    <a:pt x="12398" y="150"/>
                    <a:pt x="12617" y="252"/>
                    <a:pt x="12827" y="421"/>
                  </a:cubicBezTo>
                  <a:cubicBezTo>
                    <a:pt x="12794" y="426"/>
                    <a:pt x="12773" y="431"/>
                    <a:pt x="12753" y="431"/>
                  </a:cubicBezTo>
                  <a:lnTo>
                    <a:pt x="12753" y="431"/>
                  </a:lnTo>
                  <a:cubicBezTo>
                    <a:pt x="12757" y="507"/>
                    <a:pt x="12814" y="548"/>
                    <a:pt x="12843" y="609"/>
                  </a:cubicBezTo>
                  <a:cubicBezTo>
                    <a:pt x="12963" y="839"/>
                    <a:pt x="13062" y="1074"/>
                    <a:pt x="13008" y="1369"/>
                  </a:cubicBezTo>
                  <a:cubicBezTo>
                    <a:pt x="13128" y="1237"/>
                    <a:pt x="13115" y="1063"/>
                    <a:pt x="13136" y="890"/>
                  </a:cubicBezTo>
                  <a:cubicBezTo>
                    <a:pt x="13218" y="1023"/>
                    <a:pt x="13202" y="1160"/>
                    <a:pt x="13194" y="1303"/>
                  </a:cubicBezTo>
                  <a:cubicBezTo>
                    <a:pt x="13412" y="1191"/>
                    <a:pt x="13458" y="1104"/>
                    <a:pt x="13363" y="864"/>
                  </a:cubicBezTo>
                  <a:cubicBezTo>
                    <a:pt x="13264" y="620"/>
                    <a:pt x="13161" y="370"/>
                    <a:pt x="12938" y="247"/>
                  </a:cubicBezTo>
                  <a:cubicBezTo>
                    <a:pt x="12889" y="222"/>
                    <a:pt x="12852" y="166"/>
                    <a:pt x="12806" y="120"/>
                  </a:cubicBezTo>
                  <a:cubicBezTo>
                    <a:pt x="12781" y="135"/>
                    <a:pt x="12761" y="135"/>
                    <a:pt x="12748" y="99"/>
                  </a:cubicBezTo>
                  <a:cubicBezTo>
                    <a:pt x="12678" y="110"/>
                    <a:pt x="12621" y="69"/>
                    <a:pt x="12559" y="48"/>
                  </a:cubicBezTo>
                  <a:cubicBezTo>
                    <a:pt x="12386" y="-3"/>
                    <a:pt x="12212" y="-18"/>
                    <a:pt x="12039" y="33"/>
                  </a:cubicBezTo>
                  <a:cubicBezTo>
                    <a:pt x="12056" y="120"/>
                    <a:pt x="12114" y="110"/>
                    <a:pt x="12159" y="115"/>
                  </a:cubicBezTo>
                  <a:close/>
                  <a:moveTo>
                    <a:pt x="12753" y="104"/>
                  </a:moveTo>
                  <a:cubicBezTo>
                    <a:pt x="12753" y="104"/>
                    <a:pt x="12753" y="104"/>
                    <a:pt x="12753" y="104"/>
                  </a:cubicBezTo>
                  <a:cubicBezTo>
                    <a:pt x="12753" y="104"/>
                    <a:pt x="12753" y="104"/>
                    <a:pt x="12753" y="104"/>
                  </a:cubicBezTo>
                  <a:cubicBezTo>
                    <a:pt x="12753" y="104"/>
                    <a:pt x="12753" y="104"/>
                    <a:pt x="12753" y="104"/>
                  </a:cubicBezTo>
                  <a:close/>
                  <a:moveTo>
                    <a:pt x="18694" y="16370"/>
                  </a:moveTo>
                  <a:cubicBezTo>
                    <a:pt x="18842" y="16385"/>
                    <a:pt x="18982" y="16487"/>
                    <a:pt x="19127" y="16390"/>
                  </a:cubicBezTo>
                  <a:cubicBezTo>
                    <a:pt x="18830" y="16262"/>
                    <a:pt x="18533" y="16135"/>
                    <a:pt x="18232" y="16007"/>
                  </a:cubicBezTo>
                  <a:cubicBezTo>
                    <a:pt x="18244" y="16109"/>
                    <a:pt x="18310" y="16166"/>
                    <a:pt x="18368" y="16227"/>
                  </a:cubicBezTo>
                  <a:cubicBezTo>
                    <a:pt x="18751" y="16650"/>
                    <a:pt x="19139" y="17068"/>
                    <a:pt x="19531" y="17487"/>
                  </a:cubicBezTo>
                  <a:cubicBezTo>
                    <a:pt x="19646" y="17609"/>
                    <a:pt x="19745" y="17752"/>
                    <a:pt x="19914" y="17869"/>
                  </a:cubicBezTo>
                  <a:cubicBezTo>
                    <a:pt x="19576" y="17237"/>
                    <a:pt x="19151" y="16788"/>
                    <a:pt x="18694" y="16370"/>
                  </a:cubicBezTo>
                  <a:close/>
                  <a:moveTo>
                    <a:pt x="1810" y="14457"/>
                  </a:moveTo>
                  <a:cubicBezTo>
                    <a:pt x="1819" y="14391"/>
                    <a:pt x="1790" y="14345"/>
                    <a:pt x="1757" y="14304"/>
                  </a:cubicBezTo>
                  <a:cubicBezTo>
                    <a:pt x="1229" y="14406"/>
                    <a:pt x="697" y="14488"/>
                    <a:pt x="178" y="14651"/>
                  </a:cubicBezTo>
                  <a:cubicBezTo>
                    <a:pt x="112" y="14671"/>
                    <a:pt x="-12" y="14681"/>
                    <a:pt x="0" y="14753"/>
                  </a:cubicBezTo>
                  <a:cubicBezTo>
                    <a:pt x="21" y="14855"/>
                    <a:pt x="128" y="14799"/>
                    <a:pt x="198" y="14783"/>
                  </a:cubicBezTo>
                  <a:cubicBezTo>
                    <a:pt x="738" y="14676"/>
                    <a:pt x="1274" y="14564"/>
                    <a:pt x="1810" y="14457"/>
                  </a:cubicBezTo>
                  <a:close/>
                  <a:moveTo>
                    <a:pt x="19609" y="8092"/>
                  </a:moveTo>
                  <a:cubicBezTo>
                    <a:pt x="19506" y="8714"/>
                    <a:pt x="19485" y="9336"/>
                    <a:pt x="19617" y="9958"/>
                  </a:cubicBezTo>
                  <a:cubicBezTo>
                    <a:pt x="19638" y="10060"/>
                    <a:pt x="19663" y="10173"/>
                    <a:pt x="19741" y="10239"/>
                  </a:cubicBezTo>
                  <a:cubicBezTo>
                    <a:pt x="19828" y="10157"/>
                    <a:pt x="19704" y="10168"/>
                    <a:pt x="19704" y="10106"/>
                  </a:cubicBezTo>
                  <a:cubicBezTo>
                    <a:pt x="19704" y="9979"/>
                    <a:pt x="19667" y="9856"/>
                    <a:pt x="19663" y="9729"/>
                  </a:cubicBezTo>
                  <a:cubicBezTo>
                    <a:pt x="19654" y="9107"/>
                    <a:pt x="19634" y="8484"/>
                    <a:pt x="19733" y="7867"/>
                  </a:cubicBezTo>
                  <a:cubicBezTo>
                    <a:pt x="19621" y="7877"/>
                    <a:pt x="19625" y="8010"/>
                    <a:pt x="19609" y="8092"/>
                  </a:cubicBezTo>
                  <a:close/>
                  <a:moveTo>
                    <a:pt x="15070" y="4868"/>
                  </a:moveTo>
                  <a:cubicBezTo>
                    <a:pt x="15214" y="4180"/>
                    <a:pt x="15379" y="3496"/>
                    <a:pt x="15465" y="2792"/>
                  </a:cubicBezTo>
                  <a:cubicBezTo>
                    <a:pt x="15465" y="2792"/>
                    <a:pt x="15461" y="2792"/>
                    <a:pt x="15453" y="2787"/>
                  </a:cubicBezTo>
                  <a:cubicBezTo>
                    <a:pt x="15288" y="3496"/>
                    <a:pt x="15123" y="4205"/>
                    <a:pt x="14987" y="4924"/>
                  </a:cubicBezTo>
                  <a:cubicBezTo>
                    <a:pt x="15020" y="4914"/>
                    <a:pt x="15049" y="4904"/>
                    <a:pt x="15070" y="4868"/>
                  </a:cubicBezTo>
                  <a:close/>
                  <a:moveTo>
                    <a:pt x="14991" y="5276"/>
                  </a:moveTo>
                  <a:cubicBezTo>
                    <a:pt x="15016" y="5179"/>
                    <a:pt x="15000" y="5139"/>
                    <a:pt x="14925" y="5123"/>
                  </a:cubicBezTo>
                  <a:cubicBezTo>
                    <a:pt x="14925" y="5123"/>
                    <a:pt x="14925" y="5123"/>
                    <a:pt x="14925" y="5123"/>
                  </a:cubicBezTo>
                  <a:cubicBezTo>
                    <a:pt x="14954" y="5139"/>
                    <a:pt x="14942" y="5164"/>
                    <a:pt x="14938" y="5195"/>
                  </a:cubicBezTo>
                  <a:cubicBezTo>
                    <a:pt x="14892" y="5383"/>
                    <a:pt x="14847" y="5577"/>
                    <a:pt x="14810" y="5766"/>
                  </a:cubicBezTo>
                  <a:cubicBezTo>
                    <a:pt x="14736" y="6148"/>
                    <a:pt x="14649" y="6526"/>
                    <a:pt x="14608" y="6919"/>
                  </a:cubicBezTo>
                  <a:cubicBezTo>
                    <a:pt x="14633" y="6868"/>
                    <a:pt x="14653" y="6811"/>
                    <a:pt x="14666" y="6755"/>
                  </a:cubicBezTo>
                  <a:cubicBezTo>
                    <a:pt x="14773" y="6266"/>
                    <a:pt x="14880" y="5766"/>
                    <a:pt x="14991" y="5276"/>
                  </a:cubicBezTo>
                  <a:close/>
                  <a:moveTo>
                    <a:pt x="10370" y="885"/>
                  </a:moveTo>
                  <a:cubicBezTo>
                    <a:pt x="10407" y="936"/>
                    <a:pt x="10403" y="992"/>
                    <a:pt x="10415" y="1043"/>
                  </a:cubicBezTo>
                  <a:cubicBezTo>
                    <a:pt x="10448" y="1211"/>
                    <a:pt x="10464" y="1390"/>
                    <a:pt x="10534" y="1548"/>
                  </a:cubicBezTo>
                  <a:cubicBezTo>
                    <a:pt x="10567" y="1619"/>
                    <a:pt x="10625" y="1645"/>
                    <a:pt x="10679" y="1645"/>
                  </a:cubicBezTo>
                  <a:cubicBezTo>
                    <a:pt x="10728" y="1645"/>
                    <a:pt x="10695" y="1573"/>
                    <a:pt x="10708" y="1538"/>
                  </a:cubicBezTo>
                  <a:cubicBezTo>
                    <a:pt x="10675" y="1548"/>
                    <a:pt x="10654" y="1527"/>
                    <a:pt x="10642" y="1492"/>
                  </a:cubicBezTo>
                  <a:cubicBezTo>
                    <a:pt x="10654" y="1482"/>
                    <a:pt x="10670" y="1476"/>
                    <a:pt x="10683" y="1466"/>
                  </a:cubicBezTo>
                  <a:cubicBezTo>
                    <a:pt x="10629" y="1359"/>
                    <a:pt x="10526" y="1283"/>
                    <a:pt x="10522" y="1135"/>
                  </a:cubicBezTo>
                  <a:cubicBezTo>
                    <a:pt x="10506" y="1130"/>
                    <a:pt x="10497" y="1109"/>
                    <a:pt x="10501" y="1089"/>
                  </a:cubicBezTo>
                  <a:cubicBezTo>
                    <a:pt x="10501" y="1084"/>
                    <a:pt x="10506" y="1084"/>
                    <a:pt x="10510" y="1079"/>
                  </a:cubicBezTo>
                  <a:cubicBezTo>
                    <a:pt x="10518" y="1094"/>
                    <a:pt x="10526" y="1109"/>
                    <a:pt x="10534" y="1125"/>
                  </a:cubicBezTo>
                  <a:cubicBezTo>
                    <a:pt x="10600" y="1155"/>
                    <a:pt x="10629" y="1257"/>
                    <a:pt x="10708" y="1272"/>
                  </a:cubicBezTo>
                  <a:cubicBezTo>
                    <a:pt x="10712" y="1267"/>
                    <a:pt x="10716" y="1262"/>
                    <a:pt x="10720" y="1262"/>
                  </a:cubicBezTo>
                  <a:cubicBezTo>
                    <a:pt x="10732" y="1104"/>
                    <a:pt x="10600" y="1074"/>
                    <a:pt x="10551" y="972"/>
                  </a:cubicBezTo>
                  <a:cubicBezTo>
                    <a:pt x="10493" y="972"/>
                    <a:pt x="10481" y="915"/>
                    <a:pt x="10464" y="864"/>
                  </a:cubicBezTo>
                  <a:cubicBezTo>
                    <a:pt x="10435" y="778"/>
                    <a:pt x="10407" y="691"/>
                    <a:pt x="10374" y="604"/>
                  </a:cubicBezTo>
                  <a:cubicBezTo>
                    <a:pt x="10349" y="798"/>
                    <a:pt x="10308" y="977"/>
                    <a:pt x="10357" y="1165"/>
                  </a:cubicBezTo>
                  <a:cubicBezTo>
                    <a:pt x="10370" y="1079"/>
                    <a:pt x="10328" y="977"/>
                    <a:pt x="10370" y="885"/>
                  </a:cubicBezTo>
                  <a:close/>
                  <a:moveTo>
                    <a:pt x="17824" y="16303"/>
                  </a:moveTo>
                  <a:cubicBezTo>
                    <a:pt x="18042" y="16609"/>
                    <a:pt x="18302" y="16839"/>
                    <a:pt x="18595" y="17022"/>
                  </a:cubicBezTo>
                  <a:cubicBezTo>
                    <a:pt x="18393" y="16696"/>
                    <a:pt x="18125" y="16477"/>
                    <a:pt x="17824" y="16303"/>
                  </a:cubicBezTo>
                  <a:close/>
                  <a:moveTo>
                    <a:pt x="20326" y="16497"/>
                  </a:moveTo>
                  <a:cubicBezTo>
                    <a:pt x="20553" y="16497"/>
                    <a:pt x="20623" y="16273"/>
                    <a:pt x="20710" y="16079"/>
                  </a:cubicBezTo>
                  <a:cubicBezTo>
                    <a:pt x="20636" y="16150"/>
                    <a:pt x="20561" y="16222"/>
                    <a:pt x="20487" y="16293"/>
                  </a:cubicBezTo>
                  <a:cubicBezTo>
                    <a:pt x="20425" y="16344"/>
                    <a:pt x="20343" y="16385"/>
                    <a:pt x="20326" y="16497"/>
                  </a:cubicBezTo>
                  <a:close/>
                  <a:moveTo>
                    <a:pt x="6787" y="21516"/>
                  </a:moveTo>
                  <a:cubicBezTo>
                    <a:pt x="7071" y="21536"/>
                    <a:pt x="7352" y="21557"/>
                    <a:pt x="7636" y="21577"/>
                  </a:cubicBezTo>
                  <a:cubicBezTo>
                    <a:pt x="7690" y="21567"/>
                    <a:pt x="7743" y="21557"/>
                    <a:pt x="7793" y="21546"/>
                  </a:cubicBezTo>
                  <a:cubicBezTo>
                    <a:pt x="7459" y="21526"/>
                    <a:pt x="7125" y="21500"/>
                    <a:pt x="6787" y="21480"/>
                  </a:cubicBezTo>
                  <a:cubicBezTo>
                    <a:pt x="6787" y="21490"/>
                    <a:pt x="6787" y="21506"/>
                    <a:pt x="6787" y="21516"/>
                  </a:cubicBezTo>
                  <a:close/>
                  <a:moveTo>
                    <a:pt x="11957" y="38"/>
                  </a:moveTo>
                  <a:cubicBezTo>
                    <a:pt x="11883" y="-23"/>
                    <a:pt x="11800" y="8"/>
                    <a:pt x="11722" y="8"/>
                  </a:cubicBezTo>
                  <a:cubicBezTo>
                    <a:pt x="11800" y="53"/>
                    <a:pt x="11874" y="89"/>
                    <a:pt x="11957" y="38"/>
                  </a:cubicBezTo>
                  <a:close/>
                  <a:moveTo>
                    <a:pt x="19724" y="10366"/>
                  </a:moveTo>
                  <a:cubicBezTo>
                    <a:pt x="19729" y="10356"/>
                    <a:pt x="19729" y="10346"/>
                    <a:pt x="19733" y="10336"/>
                  </a:cubicBezTo>
                  <a:cubicBezTo>
                    <a:pt x="19720" y="10341"/>
                    <a:pt x="19716" y="10351"/>
                    <a:pt x="19724" y="10366"/>
                  </a:cubicBezTo>
                  <a:close/>
                  <a:moveTo>
                    <a:pt x="4622" y="14513"/>
                  </a:moveTo>
                  <a:cubicBezTo>
                    <a:pt x="4622" y="14513"/>
                    <a:pt x="4618" y="14523"/>
                    <a:pt x="4618" y="14523"/>
                  </a:cubicBezTo>
                  <a:cubicBezTo>
                    <a:pt x="4618" y="14523"/>
                    <a:pt x="4626" y="14528"/>
                    <a:pt x="4626" y="14528"/>
                  </a:cubicBezTo>
                  <a:cubicBezTo>
                    <a:pt x="4626" y="14528"/>
                    <a:pt x="4635" y="14523"/>
                    <a:pt x="4635" y="14523"/>
                  </a:cubicBezTo>
                  <a:lnTo>
                    <a:pt x="4635" y="14508"/>
                  </a:lnTo>
                  <a:cubicBezTo>
                    <a:pt x="4626" y="14503"/>
                    <a:pt x="4622" y="14503"/>
                    <a:pt x="4622" y="14513"/>
                  </a:cubicBezTo>
                  <a:close/>
                  <a:moveTo>
                    <a:pt x="4635" y="14503"/>
                  </a:moveTo>
                  <a:lnTo>
                    <a:pt x="4635" y="14503"/>
                  </a:lnTo>
                  <a:cubicBezTo>
                    <a:pt x="4635" y="14503"/>
                    <a:pt x="4635" y="14503"/>
                    <a:pt x="4635" y="14503"/>
                  </a:cubicBezTo>
                  <a:cubicBezTo>
                    <a:pt x="4635" y="14503"/>
                    <a:pt x="4635" y="14503"/>
                    <a:pt x="4635" y="14503"/>
                  </a:cubicBezTo>
                  <a:close/>
                  <a:moveTo>
                    <a:pt x="14418" y="19144"/>
                  </a:moveTo>
                  <a:cubicBezTo>
                    <a:pt x="14604" y="19889"/>
                    <a:pt x="14748" y="20649"/>
                    <a:pt x="14954" y="21383"/>
                  </a:cubicBezTo>
                  <a:cubicBezTo>
                    <a:pt x="14356" y="21404"/>
                    <a:pt x="13754" y="21373"/>
                    <a:pt x="13157" y="21363"/>
                  </a:cubicBezTo>
                  <a:cubicBezTo>
                    <a:pt x="11784" y="21342"/>
                    <a:pt x="10407" y="21332"/>
                    <a:pt x="9034" y="21302"/>
                  </a:cubicBezTo>
                  <a:cubicBezTo>
                    <a:pt x="8391" y="21286"/>
                    <a:pt x="7743" y="21276"/>
                    <a:pt x="7100" y="21281"/>
                  </a:cubicBezTo>
                  <a:cubicBezTo>
                    <a:pt x="7001" y="21281"/>
                    <a:pt x="6989" y="21210"/>
                    <a:pt x="6964" y="21138"/>
                  </a:cubicBezTo>
                  <a:cubicBezTo>
                    <a:pt x="6626" y="20134"/>
                    <a:pt x="6242" y="19154"/>
                    <a:pt x="5917" y="18144"/>
                  </a:cubicBezTo>
                  <a:cubicBezTo>
                    <a:pt x="5570" y="17084"/>
                    <a:pt x="5191" y="16043"/>
                    <a:pt x="4816" y="14998"/>
                  </a:cubicBezTo>
                  <a:cubicBezTo>
                    <a:pt x="4804" y="14957"/>
                    <a:pt x="4791" y="14916"/>
                    <a:pt x="4779" y="14875"/>
                  </a:cubicBezTo>
                  <a:cubicBezTo>
                    <a:pt x="5834" y="14860"/>
                    <a:pt x="6890" y="14870"/>
                    <a:pt x="7949" y="14855"/>
                  </a:cubicBezTo>
                  <a:cubicBezTo>
                    <a:pt x="9619" y="14829"/>
                    <a:pt x="11289" y="14839"/>
                    <a:pt x="12959" y="14834"/>
                  </a:cubicBezTo>
                  <a:cubicBezTo>
                    <a:pt x="13012" y="14834"/>
                    <a:pt x="13070" y="14839"/>
                    <a:pt x="13120" y="14824"/>
                  </a:cubicBezTo>
                  <a:cubicBezTo>
                    <a:pt x="13214" y="14788"/>
                    <a:pt x="13256" y="14839"/>
                    <a:pt x="13289" y="14947"/>
                  </a:cubicBezTo>
                  <a:cubicBezTo>
                    <a:pt x="13693" y="16334"/>
                    <a:pt x="14064" y="17736"/>
                    <a:pt x="14418" y="19144"/>
                  </a:cubicBezTo>
                  <a:close/>
                  <a:moveTo>
                    <a:pt x="7665" y="19736"/>
                  </a:moveTo>
                  <a:cubicBezTo>
                    <a:pt x="7681" y="19751"/>
                    <a:pt x="7698" y="19766"/>
                    <a:pt x="7710" y="19777"/>
                  </a:cubicBezTo>
                  <a:cubicBezTo>
                    <a:pt x="7718" y="19787"/>
                    <a:pt x="7727" y="19797"/>
                    <a:pt x="7739" y="19807"/>
                  </a:cubicBezTo>
                  <a:cubicBezTo>
                    <a:pt x="7747" y="19817"/>
                    <a:pt x="7760" y="19828"/>
                    <a:pt x="7768" y="19838"/>
                  </a:cubicBezTo>
                  <a:cubicBezTo>
                    <a:pt x="7776" y="19848"/>
                    <a:pt x="7789" y="19858"/>
                    <a:pt x="7797" y="19868"/>
                  </a:cubicBezTo>
                  <a:cubicBezTo>
                    <a:pt x="7805" y="19879"/>
                    <a:pt x="7817" y="19889"/>
                    <a:pt x="7826" y="19904"/>
                  </a:cubicBezTo>
                  <a:cubicBezTo>
                    <a:pt x="7834" y="19909"/>
                    <a:pt x="7855" y="19919"/>
                    <a:pt x="7855" y="19919"/>
                  </a:cubicBezTo>
                  <a:cubicBezTo>
                    <a:pt x="7867" y="19904"/>
                    <a:pt x="7855" y="19894"/>
                    <a:pt x="7842" y="19884"/>
                  </a:cubicBezTo>
                  <a:cubicBezTo>
                    <a:pt x="7834" y="19874"/>
                    <a:pt x="7826" y="19863"/>
                    <a:pt x="7813" y="19853"/>
                  </a:cubicBezTo>
                  <a:cubicBezTo>
                    <a:pt x="7805" y="19843"/>
                    <a:pt x="7797" y="19828"/>
                    <a:pt x="7789" y="19817"/>
                  </a:cubicBezTo>
                  <a:cubicBezTo>
                    <a:pt x="7780" y="19807"/>
                    <a:pt x="7772" y="19792"/>
                    <a:pt x="7764" y="19782"/>
                  </a:cubicBezTo>
                  <a:cubicBezTo>
                    <a:pt x="7756" y="19772"/>
                    <a:pt x="7747" y="19761"/>
                    <a:pt x="7739" y="19746"/>
                  </a:cubicBezTo>
                  <a:cubicBezTo>
                    <a:pt x="7727" y="19731"/>
                    <a:pt x="7710" y="19715"/>
                    <a:pt x="7698" y="19700"/>
                  </a:cubicBezTo>
                  <a:cubicBezTo>
                    <a:pt x="7240" y="19042"/>
                    <a:pt x="6791" y="18379"/>
                    <a:pt x="6358" y="17701"/>
                  </a:cubicBezTo>
                  <a:cubicBezTo>
                    <a:pt x="6325" y="17645"/>
                    <a:pt x="6300" y="17563"/>
                    <a:pt x="6226" y="17538"/>
                  </a:cubicBezTo>
                  <a:cubicBezTo>
                    <a:pt x="6218" y="17634"/>
                    <a:pt x="6267" y="17691"/>
                    <a:pt x="6300" y="17752"/>
                  </a:cubicBezTo>
                  <a:cubicBezTo>
                    <a:pt x="6535" y="18165"/>
                    <a:pt x="6770" y="18573"/>
                    <a:pt x="7038" y="18950"/>
                  </a:cubicBezTo>
                  <a:cubicBezTo>
                    <a:pt x="7228" y="19231"/>
                    <a:pt x="7418" y="19516"/>
                    <a:pt x="7665" y="19736"/>
                  </a:cubicBezTo>
                  <a:close/>
                  <a:moveTo>
                    <a:pt x="8349" y="20950"/>
                  </a:moveTo>
                  <a:cubicBezTo>
                    <a:pt x="8308" y="20919"/>
                    <a:pt x="8296" y="20904"/>
                    <a:pt x="8279" y="20899"/>
                  </a:cubicBezTo>
                  <a:cubicBezTo>
                    <a:pt x="7953" y="20812"/>
                    <a:pt x="7615" y="20797"/>
                    <a:pt x="7294" y="20664"/>
                  </a:cubicBezTo>
                  <a:cubicBezTo>
                    <a:pt x="7265" y="20654"/>
                    <a:pt x="7240" y="20664"/>
                    <a:pt x="7228" y="20700"/>
                  </a:cubicBezTo>
                  <a:cubicBezTo>
                    <a:pt x="7215" y="20751"/>
                    <a:pt x="7244" y="20771"/>
                    <a:pt x="7277" y="20776"/>
                  </a:cubicBezTo>
                  <a:cubicBezTo>
                    <a:pt x="7389" y="20812"/>
                    <a:pt x="7504" y="20848"/>
                    <a:pt x="7615" y="20873"/>
                  </a:cubicBezTo>
                  <a:cubicBezTo>
                    <a:pt x="7850" y="20929"/>
                    <a:pt x="8081" y="20975"/>
                    <a:pt x="8349" y="20950"/>
                  </a:cubicBezTo>
                  <a:close/>
                  <a:moveTo>
                    <a:pt x="8683" y="17578"/>
                  </a:moveTo>
                  <a:cubicBezTo>
                    <a:pt x="8675" y="17558"/>
                    <a:pt x="8659" y="17558"/>
                    <a:pt x="8642" y="17563"/>
                  </a:cubicBezTo>
                  <a:cubicBezTo>
                    <a:pt x="8617" y="17502"/>
                    <a:pt x="8564" y="17492"/>
                    <a:pt x="8522" y="17466"/>
                  </a:cubicBezTo>
                  <a:cubicBezTo>
                    <a:pt x="7974" y="17150"/>
                    <a:pt x="7467" y="16747"/>
                    <a:pt x="6989" y="16288"/>
                  </a:cubicBezTo>
                  <a:cubicBezTo>
                    <a:pt x="6609" y="15926"/>
                    <a:pt x="6234" y="15559"/>
                    <a:pt x="5855" y="15196"/>
                  </a:cubicBezTo>
                  <a:cubicBezTo>
                    <a:pt x="5805" y="15151"/>
                    <a:pt x="5731" y="15064"/>
                    <a:pt x="5682" y="15140"/>
                  </a:cubicBezTo>
                  <a:cubicBezTo>
                    <a:pt x="5628" y="15217"/>
                    <a:pt x="5723" y="15273"/>
                    <a:pt x="5764" y="15314"/>
                  </a:cubicBezTo>
                  <a:cubicBezTo>
                    <a:pt x="6482" y="16109"/>
                    <a:pt x="7253" y="16803"/>
                    <a:pt x="8123" y="17323"/>
                  </a:cubicBezTo>
                  <a:cubicBezTo>
                    <a:pt x="8287" y="17420"/>
                    <a:pt x="8452" y="17543"/>
                    <a:pt x="8646" y="17558"/>
                  </a:cubicBezTo>
                  <a:cubicBezTo>
                    <a:pt x="8650" y="17583"/>
                    <a:pt x="8663" y="17594"/>
                    <a:pt x="8683" y="17589"/>
                  </a:cubicBezTo>
                  <a:cubicBezTo>
                    <a:pt x="8679" y="17589"/>
                    <a:pt x="8683" y="17583"/>
                    <a:pt x="8683" y="17578"/>
                  </a:cubicBezTo>
                  <a:close/>
                  <a:moveTo>
                    <a:pt x="10374" y="15451"/>
                  </a:moveTo>
                  <a:cubicBezTo>
                    <a:pt x="10559" y="16094"/>
                    <a:pt x="10703" y="16747"/>
                    <a:pt x="10782" y="17420"/>
                  </a:cubicBezTo>
                  <a:cubicBezTo>
                    <a:pt x="10864" y="18150"/>
                    <a:pt x="10897" y="18884"/>
                    <a:pt x="10868" y="19618"/>
                  </a:cubicBezTo>
                  <a:cubicBezTo>
                    <a:pt x="10864" y="19680"/>
                    <a:pt x="10856" y="19741"/>
                    <a:pt x="10889" y="19817"/>
                  </a:cubicBezTo>
                  <a:cubicBezTo>
                    <a:pt x="10901" y="19654"/>
                    <a:pt x="10922" y="19506"/>
                    <a:pt x="10926" y="19358"/>
                  </a:cubicBezTo>
                  <a:cubicBezTo>
                    <a:pt x="10943" y="18706"/>
                    <a:pt x="10947" y="18058"/>
                    <a:pt x="10881" y="17405"/>
                  </a:cubicBezTo>
                  <a:cubicBezTo>
                    <a:pt x="10811" y="16716"/>
                    <a:pt x="10691" y="16043"/>
                    <a:pt x="10473" y="15406"/>
                  </a:cubicBezTo>
                  <a:cubicBezTo>
                    <a:pt x="10448" y="15334"/>
                    <a:pt x="10435" y="15181"/>
                    <a:pt x="10357" y="15222"/>
                  </a:cubicBezTo>
                  <a:cubicBezTo>
                    <a:pt x="10279" y="15258"/>
                    <a:pt x="10353" y="15375"/>
                    <a:pt x="10374" y="15451"/>
                  </a:cubicBezTo>
                  <a:close/>
                  <a:moveTo>
                    <a:pt x="9978" y="16201"/>
                  </a:moveTo>
                  <a:cubicBezTo>
                    <a:pt x="9978" y="16222"/>
                    <a:pt x="9986" y="16242"/>
                    <a:pt x="9990" y="16268"/>
                  </a:cubicBezTo>
                  <a:cubicBezTo>
                    <a:pt x="10184" y="17191"/>
                    <a:pt x="10229" y="18129"/>
                    <a:pt x="10147" y="19078"/>
                  </a:cubicBezTo>
                  <a:cubicBezTo>
                    <a:pt x="10135" y="19241"/>
                    <a:pt x="10097" y="19404"/>
                    <a:pt x="10122" y="19613"/>
                  </a:cubicBezTo>
                  <a:cubicBezTo>
                    <a:pt x="10139" y="19552"/>
                    <a:pt x="10147" y="19542"/>
                    <a:pt x="10147" y="19527"/>
                  </a:cubicBezTo>
                  <a:cubicBezTo>
                    <a:pt x="10266" y="18782"/>
                    <a:pt x="10316" y="18027"/>
                    <a:pt x="10250" y="17272"/>
                  </a:cubicBezTo>
                  <a:cubicBezTo>
                    <a:pt x="10217" y="16900"/>
                    <a:pt x="10172" y="16528"/>
                    <a:pt x="10064" y="16176"/>
                  </a:cubicBezTo>
                  <a:cubicBezTo>
                    <a:pt x="10052" y="16135"/>
                    <a:pt x="10044" y="16074"/>
                    <a:pt x="10003" y="16084"/>
                  </a:cubicBezTo>
                  <a:cubicBezTo>
                    <a:pt x="9953" y="16089"/>
                    <a:pt x="9978" y="16155"/>
                    <a:pt x="9978" y="16201"/>
                  </a:cubicBezTo>
                  <a:close/>
                  <a:moveTo>
                    <a:pt x="10106" y="19644"/>
                  </a:moveTo>
                  <a:cubicBezTo>
                    <a:pt x="10102" y="19654"/>
                    <a:pt x="10093" y="19659"/>
                    <a:pt x="10093" y="19669"/>
                  </a:cubicBezTo>
                  <a:cubicBezTo>
                    <a:pt x="10093" y="19690"/>
                    <a:pt x="10085" y="19736"/>
                    <a:pt x="10110" y="19726"/>
                  </a:cubicBezTo>
                  <a:cubicBezTo>
                    <a:pt x="10130" y="19715"/>
                    <a:pt x="10122" y="19669"/>
                    <a:pt x="10106" y="19644"/>
                  </a:cubicBezTo>
                  <a:close/>
                  <a:moveTo>
                    <a:pt x="14126" y="21072"/>
                  </a:moveTo>
                  <a:cubicBezTo>
                    <a:pt x="14130" y="21001"/>
                    <a:pt x="14064" y="21011"/>
                    <a:pt x="14018" y="21006"/>
                  </a:cubicBezTo>
                  <a:cubicBezTo>
                    <a:pt x="13557" y="20945"/>
                    <a:pt x="13091" y="20934"/>
                    <a:pt x="12625" y="20919"/>
                  </a:cubicBezTo>
                  <a:cubicBezTo>
                    <a:pt x="11676" y="20888"/>
                    <a:pt x="10728" y="20899"/>
                    <a:pt x="9780" y="20914"/>
                  </a:cubicBezTo>
                  <a:cubicBezTo>
                    <a:pt x="9726" y="20914"/>
                    <a:pt x="9673" y="20904"/>
                    <a:pt x="9611" y="20980"/>
                  </a:cubicBezTo>
                  <a:cubicBezTo>
                    <a:pt x="9660" y="20985"/>
                    <a:pt x="9697" y="20990"/>
                    <a:pt x="9730" y="20985"/>
                  </a:cubicBezTo>
                  <a:cubicBezTo>
                    <a:pt x="10304" y="20975"/>
                    <a:pt x="10877" y="21001"/>
                    <a:pt x="11450" y="21026"/>
                  </a:cubicBezTo>
                  <a:cubicBezTo>
                    <a:pt x="11734" y="21036"/>
                    <a:pt x="12023" y="21047"/>
                    <a:pt x="12307" y="21067"/>
                  </a:cubicBezTo>
                  <a:cubicBezTo>
                    <a:pt x="12876" y="21103"/>
                    <a:pt x="13441" y="21133"/>
                    <a:pt x="14010" y="21123"/>
                  </a:cubicBezTo>
                  <a:cubicBezTo>
                    <a:pt x="14055" y="21123"/>
                    <a:pt x="14126" y="21149"/>
                    <a:pt x="14126" y="21072"/>
                  </a:cubicBezTo>
                  <a:close/>
                  <a:moveTo>
                    <a:pt x="9281" y="8816"/>
                  </a:moveTo>
                  <a:cubicBezTo>
                    <a:pt x="9281" y="8816"/>
                    <a:pt x="9281" y="8816"/>
                    <a:pt x="9281" y="8816"/>
                  </a:cubicBezTo>
                  <a:cubicBezTo>
                    <a:pt x="9285" y="8816"/>
                    <a:pt x="9285" y="8816"/>
                    <a:pt x="9281" y="8816"/>
                  </a:cubicBezTo>
                  <a:lnTo>
                    <a:pt x="9281" y="8816"/>
                  </a:lnTo>
                  <a:close/>
                  <a:moveTo>
                    <a:pt x="9900" y="7786"/>
                  </a:moveTo>
                  <a:cubicBezTo>
                    <a:pt x="9900" y="7786"/>
                    <a:pt x="9900" y="7786"/>
                    <a:pt x="9900" y="7786"/>
                  </a:cubicBezTo>
                  <a:cubicBezTo>
                    <a:pt x="9904" y="7786"/>
                    <a:pt x="9904" y="7786"/>
                    <a:pt x="9900" y="7786"/>
                  </a:cubicBezTo>
                  <a:cubicBezTo>
                    <a:pt x="9904" y="7786"/>
                    <a:pt x="9900" y="7786"/>
                    <a:pt x="9900" y="7786"/>
                  </a:cubicBezTo>
                  <a:close/>
                  <a:moveTo>
                    <a:pt x="4226" y="11703"/>
                  </a:moveTo>
                  <a:cubicBezTo>
                    <a:pt x="4437" y="11483"/>
                    <a:pt x="4618" y="11228"/>
                    <a:pt x="4857" y="11050"/>
                  </a:cubicBezTo>
                  <a:cubicBezTo>
                    <a:pt x="5105" y="10938"/>
                    <a:pt x="5360" y="10866"/>
                    <a:pt x="5595" y="10713"/>
                  </a:cubicBezTo>
                  <a:cubicBezTo>
                    <a:pt x="5636" y="10688"/>
                    <a:pt x="5665" y="10652"/>
                    <a:pt x="5702" y="10632"/>
                  </a:cubicBezTo>
                  <a:cubicBezTo>
                    <a:pt x="5748" y="10647"/>
                    <a:pt x="5793" y="10662"/>
                    <a:pt x="5838" y="10678"/>
                  </a:cubicBezTo>
                  <a:cubicBezTo>
                    <a:pt x="5826" y="10642"/>
                    <a:pt x="5810" y="10611"/>
                    <a:pt x="5797" y="10576"/>
                  </a:cubicBezTo>
                  <a:cubicBezTo>
                    <a:pt x="5958" y="10453"/>
                    <a:pt x="6049" y="10484"/>
                    <a:pt x="6119" y="10683"/>
                  </a:cubicBezTo>
                  <a:cubicBezTo>
                    <a:pt x="6284" y="11177"/>
                    <a:pt x="6490" y="11647"/>
                    <a:pt x="6704" y="12106"/>
                  </a:cubicBezTo>
                  <a:cubicBezTo>
                    <a:pt x="6762" y="12233"/>
                    <a:pt x="6799" y="12417"/>
                    <a:pt x="6939" y="12473"/>
                  </a:cubicBezTo>
                  <a:cubicBezTo>
                    <a:pt x="6849" y="12259"/>
                    <a:pt x="6758" y="12050"/>
                    <a:pt x="6667" y="11835"/>
                  </a:cubicBezTo>
                  <a:cubicBezTo>
                    <a:pt x="6696" y="11764"/>
                    <a:pt x="6647" y="11713"/>
                    <a:pt x="6630" y="11662"/>
                  </a:cubicBezTo>
                  <a:cubicBezTo>
                    <a:pt x="6556" y="11437"/>
                    <a:pt x="6453" y="11233"/>
                    <a:pt x="6407" y="10994"/>
                  </a:cubicBezTo>
                  <a:cubicBezTo>
                    <a:pt x="6552" y="11116"/>
                    <a:pt x="6576" y="11335"/>
                    <a:pt x="6667" y="11504"/>
                  </a:cubicBezTo>
                  <a:cubicBezTo>
                    <a:pt x="6741" y="11641"/>
                    <a:pt x="6840" y="11789"/>
                    <a:pt x="6853" y="11942"/>
                  </a:cubicBezTo>
                  <a:cubicBezTo>
                    <a:pt x="6886" y="12345"/>
                    <a:pt x="7178" y="12600"/>
                    <a:pt x="7215" y="12998"/>
                  </a:cubicBezTo>
                  <a:cubicBezTo>
                    <a:pt x="7224" y="13090"/>
                    <a:pt x="7273" y="13197"/>
                    <a:pt x="7368" y="13228"/>
                  </a:cubicBezTo>
                  <a:cubicBezTo>
                    <a:pt x="7372" y="13218"/>
                    <a:pt x="7376" y="13212"/>
                    <a:pt x="7376" y="13212"/>
                  </a:cubicBezTo>
                  <a:cubicBezTo>
                    <a:pt x="7228" y="12733"/>
                    <a:pt x="7302" y="12223"/>
                    <a:pt x="7277" y="11728"/>
                  </a:cubicBezTo>
                  <a:cubicBezTo>
                    <a:pt x="7240" y="10922"/>
                    <a:pt x="7248" y="10111"/>
                    <a:pt x="7236" y="9306"/>
                  </a:cubicBezTo>
                  <a:cubicBezTo>
                    <a:pt x="7236" y="9275"/>
                    <a:pt x="7240" y="9239"/>
                    <a:pt x="7244" y="9209"/>
                  </a:cubicBezTo>
                  <a:cubicBezTo>
                    <a:pt x="7558" y="9821"/>
                    <a:pt x="7916" y="10392"/>
                    <a:pt x="8308" y="10948"/>
                  </a:cubicBezTo>
                  <a:cubicBezTo>
                    <a:pt x="8320" y="10866"/>
                    <a:pt x="8287" y="10831"/>
                    <a:pt x="8267" y="10790"/>
                  </a:cubicBezTo>
                  <a:cubicBezTo>
                    <a:pt x="8127" y="10545"/>
                    <a:pt x="7986" y="10305"/>
                    <a:pt x="7850" y="10055"/>
                  </a:cubicBezTo>
                  <a:cubicBezTo>
                    <a:pt x="7702" y="9785"/>
                    <a:pt x="7554" y="9515"/>
                    <a:pt x="7422" y="9234"/>
                  </a:cubicBezTo>
                  <a:cubicBezTo>
                    <a:pt x="7376" y="9137"/>
                    <a:pt x="7360" y="9071"/>
                    <a:pt x="7479" y="9040"/>
                  </a:cubicBezTo>
                  <a:cubicBezTo>
                    <a:pt x="7587" y="9010"/>
                    <a:pt x="7690" y="8948"/>
                    <a:pt x="7797" y="8908"/>
                  </a:cubicBezTo>
                  <a:cubicBezTo>
                    <a:pt x="8094" y="8795"/>
                    <a:pt x="8391" y="8683"/>
                    <a:pt x="8687" y="8571"/>
                  </a:cubicBezTo>
                  <a:cubicBezTo>
                    <a:pt x="8659" y="8566"/>
                    <a:pt x="8630" y="8561"/>
                    <a:pt x="8601" y="8561"/>
                  </a:cubicBezTo>
                  <a:cubicBezTo>
                    <a:pt x="8638" y="8520"/>
                    <a:pt x="8671" y="8500"/>
                    <a:pt x="8708" y="8546"/>
                  </a:cubicBezTo>
                  <a:cubicBezTo>
                    <a:pt x="8708" y="8546"/>
                    <a:pt x="8708" y="8546"/>
                    <a:pt x="8708" y="8546"/>
                  </a:cubicBezTo>
                  <a:cubicBezTo>
                    <a:pt x="8790" y="8551"/>
                    <a:pt x="8840" y="8423"/>
                    <a:pt x="8931" y="8454"/>
                  </a:cubicBezTo>
                  <a:cubicBezTo>
                    <a:pt x="8918" y="8535"/>
                    <a:pt x="8951" y="8535"/>
                    <a:pt x="8997" y="8510"/>
                  </a:cubicBezTo>
                  <a:cubicBezTo>
                    <a:pt x="9063" y="8474"/>
                    <a:pt x="9116" y="8418"/>
                    <a:pt x="9166" y="8357"/>
                  </a:cubicBezTo>
                  <a:cubicBezTo>
                    <a:pt x="9244" y="8265"/>
                    <a:pt x="9335" y="8204"/>
                    <a:pt x="9442" y="8173"/>
                  </a:cubicBezTo>
                  <a:cubicBezTo>
                    <a:pt x="9446" y="8183"/>
                    <a:pt x="9454" y="8194"/>
                    <a:pt x="9458" y="8204"/>
                  </a:cubicBezTo>
                  <a:cubicBezTo>
                    <a:pt x="9384" y="8382"/>
                    <a:pt x="9310" y="8556"/>
                    <a:pt x="9240" y="8734"/>
                  </a:cubicBezTo>
                  <a:cubicBezTo>
                    <a:pt x="9182" y="8872"/>
                    <a:pt x="9190" y="8994"/>
                    <a:pt x="9277" y="9112"/>
                  </a:cubicBezTo>
                  <a:cubicBezTo>
                    <a:pt x="9359" y="9224"/>
                    <a:pt x="9446" y="9336"/>
                    <a:pt x="9541" y="9443"/>
                  </a:cubicBezTo>
                  <a:cubicBezTo>
                    <a:pt x="9409" y="9555"/>
                    <a:pt x="9260" y="9617"/>
                    <a:pt x="9108" y="9770"/>
                  </a:cubicBezTo>
                  <a:cubicBezTo>
                    <a:pt x="9310" y="9683"/>
                    <a:pt x="9454" y="9571"/>
                    <a:pt x="9599" y="9448"/>
                  </a:cubicBezTo>
                  <a:cubicBezTo>
                    <a:pt x="9673" y="9387"/>
                    <a:pt x="9615" y="9346"/>
                    <a:pt x="9582" y="9311"/>
                  </a:cubicBezTo>
                  <a:cubicBezTo>
                    <a:pt x="9471" y="9193"/>
                    <a:pt x="9364" y="9066"/>
                    <a:pt x="9277" y="8918"/>
                  </a:cubicBezTo>
                  <a:cubicBezTo>
                    <a:pt x="9281" y="8887"/>
                    <a:pt x="9285" y="8857"/>
                    <a:pt x="9293" y="8826"/>
                  </a:cubicBezTo>
                  <a:cubicBezTo>
                    <a:pt x="9335" y="8836"/>
                    <a:pt x="9355" y="8795"/>
                    <a:pt x="9380" y="8765"/>
                  </a:cubicBezTo>
                  <a:cubicBezTo>
                    <a:pt x="9594" y="8484"/>
                    <a:pt x="9747" y="8148"/>
                    <a:pt x="9916" y="7826"/>
                  </a:cubicBezTo>
                  <a:cubicBezTo>
                    <a:pt x="9920" y="7821"/>
                    <a:pt x="9912" y="7806"/>
                    <a:pt x="9912" y="7796"/>
                  </a:cubicBezTo>
                  <a:cubicBezTo>
                    <a:pt x="9957" y="7816"/>
                    <a:pt x="9953" y="7770"/>
                    <a:pt x="9961" y="7735"/>
                  </a:cubicBezTo>
                  <a:cubicBezTo>
                    <a:pt x="10036" y="7724"/>
                    <a:pt x="10036" y="7796"/>
                    <a:pt x="10040" y="7852"/>
                  </a:cubicBezTo>
                  <a:cubicBezTo>
                    <a:pt x="10044" y="7928"/>
                    <a:pt x="10044" y="8010"/>
                    <a:pt x="10048" y="8087"/>
                  </a:cubicBezTo>
                  <a:cubicBezTo>
                    <a:pt x="10036" y="8051"/>
                    <a:pt x="10027" y="8020"/>
                    <a:pt x="10007" y="7959"/>
                  </a:cubicBezTo>
                  <a:cubicBezTo>
                    <a:pt x="9965" y="8331"/>
                    <a:pt x="10011" y="8663"/>
                    <a:pt x="10093" y="8994"/>
                  </a:cubicBezTo>
                  <a:cubicBezTo>
                    <a:pt x="10056" y="8790"/>
                    <a:pt x="10031" y="8591"/>
                    <a:pt x="10060" y="8382"/>
                  </a:cubicBezTo>
                  <a:cubicBezTo>
                    <a:pt x="10126" y="8688"/>
                    <a:pt x="10130" y="9005"/>
                    <a:pt x="10168" y="9351"/>
                  </a:cubicBezTo>
                  <a:cubicBezTo>
                    <a:pt x="10044" y="9214"/>
                    <a:pt x="9982" y="9056"/>
                    <a:pt x="9850" y="8979"/>
                  </a:cubicBezTo>
                  <a:cubicBezTo>
                    <a:pt x="9912" y="9071"/>
                    <a:pt x="9970" y="9168"/>
                    <a:pt x="10036" y="9255"/>
                  </a:cubicBezTo>
                  <a:cubicBezTo>
                    <a:pt x="10172" y="9433"/>
                    <a:pt x="10225" y="9647"/>
                    <a:pt x="10246" y="9887"/>
                  </a:cubicBezTo>
                  <a:cubicBezTo>
                    <a:pt x="10328" y="10846"/>
                    <a:pt x="10419" y="11810"/>
                    <a:pt x="10506" y="12769"/>
                  </a:cubicBezTo>
                  <a:cubicBezTo>
                    <a:pt x="10551" y="13258"/>
                    <a:pt x="10596" y="13748"/>
                    <a:pt x="10642" y="14232"/>
                  </a:cubicBezTo>
                  <a:cubicBezTo>
                    <a:pt x="10650" y="14329"/>
                    <a:pt x="10629" y="14360"/>
                    <a:pt x="10551" y="14355"/>
                  </a:cubicBezTo>
                  <a:cubicBezTo>
                    <a:pt x="10419" y="14345"/>
                    <a:pt x="10258" y="14406"/>
                    <a:pt x="10159" y="14329"/>
                  </a:cubicBezTo>
                  <a:cubicBezTo>
                    <a:pt x="10064" y="14258"/>
                    <a:pt x="10073" y="14044"/>
                    <a:pt x="10040" y="13891"/>
                  </a:cubicBezTo>
                  <a:cubicBezTo>
                    <a:pt x="9953" y="13503"/>
                    <a:pt x="9875" y="13110"/>
                    <a:pt x="9792" y="12723"/>
                  </a:cubicBezTo>
                  <a:cubicBezTo>
                    <a:pt x="9796" y="12697"/>
                    <a:pt x="9809" y="12667"/>
                    <a:pt x="9805" y="12646"/>
                  </a:cubicBezTo>
                  <a:cubicBezTo>
                    <a:pt x="9685" y="11891"/>
                    <a:pt x="9582" y="11137"/>
                    <a:pt x="9368" y="10412"/>
                  </a:cubicBezTo>
                  <a:cubicBezTo>
                    <a:pt x="9318" y="10249"/>
                    <a:pt x="9285" y="10076"/>
                    <a:pt x="9194" y="9933"/>
                  </a:cubicBezTo>
                  <a:cubicBezTo>
                    <a:pt x="9186" y="9907"/>
                    <a:pt x="9178" y="9877"/>
                    <a:pt x="9149" y="9887"/>
                  </a:cubicBezTo>
                  <a:cubicBezTo>
                    <a:pt x="9112" y="9897"/>
                    <a:pt x="9108" y="9943"/>
                    <a:pt x="9112" y="9984"/>
                  </a:cubicBezTo>
                  <a:cubicBezTo>
                    <a:pt x="9133" y="10162"/>
                    <a:pt x="9145" y="10346"/>
                    <a:pt x="9174" y="10524"/>
                  </a:cubicBezTo>
                  <a:cubicBezTo>
                    <a:pt x="9355" y="11764"/>
                    <a:pt x="9594" y="12988"/>
                    <a:pt x="9891" y="14197"/>
                  </a:cubicBezTo>
                  <a:cubicBezTo>
                    <a:pt x="9928" y="14350"/>
                    <a:pt x="9900" y="14370"/>
                    <a:pt x="9784" y="14365"/>
                  </a:cubicBezTo>
                  <a:cubicBezTo>
                    <a:pt x="9091" y="14350"/>
                    <a:pt x="8395" y="14385"/>
                    <a:pt x="7702" y="14406"/>
                  </a:cubicBezTo>
                  <a:cubicBezTo>
                    <a:pt x="7636" y="14406"/>
                    <a:pt x="7607" y="14380"/>
                    <a:pt x="7578" y="14314"/>
                  </a:cubicBezTo>
                  <a:cubicBezTo>
                    <a:pt x="7129" y="13304"/>
                    <a:pt x="6461" y="12524"/>
                    <a:pt x="5777" y="11769"/>
                  </a:cubicBezTo>
                  <a:cubicBezTo>
                    <a:pt x="5768" y="11759"/>
                    <a:pt x="5756" y="11754"/>
                    <a:pt x="5739" y="11743"/>
                  </a:cubicBezTo>
                  <a:cubicBezTo>
                    <a:pt x="5707" y="11794"/>
                    <a:pt x="5744" y="11825"/>
                    <a:pt x="5756" y="11856"/>
                  </a:cubicBezTo>
                  <a:cubicBezTo>
                    <a:pt x="5979" y="12325"/>
                    <a:pt x="6205" y="12784"/>
                    <a:pt x="6469" y="13217"/>
                  </a:cubicBezTo>
                  <a:cubicBezTo>
                    <a:pt x="6552" y="13350"/>
                    <a:pt x="6630" y="13483"/>
                    <a:pt x="6688" y="13631"/>
                  </a:cubicBezTo>
                  <a:cubicBezTo>
                    <a:pt x="6745" y="13687"/>
                    <a:pt x="6791" y="13758"/>
                    <a:pt x="6803" y="13860"/>
                  </a:cubicBezTo>
                  <a:cubicBezTo>
                    <a:pt x="6758" y="13789"/>
                    <a:pt x="6717" y="13717"/>
                    <a:pt x="6671" y="13646"/>
                  </a:cubicBezTo>
                  <a:cubicBezTo>
                    <a:pt x="6671" y="13646"/>
                    <a:pt x="6671" y="13646"/>
                    <a:pt x="6671" y="13646"/>
                  </a:cubicBezTo>
                  <a:cubicBezTo>
                    <a:pt x="6651" y="13626"/>
                    <a:pt x="6634" y="13610"/>
                    <a:pt x="6614" y="13590"/>
                  </a:cubicBezTo>
                  <a:cubicBezTo>
                    <a:pt x="6502" y="13396"/>
                    <a:pt x="6407" y="13187"/>
                    <a:pt x="6263" y="13019"/>
                  </a:cubicBezTo>
                  <a:cubicBezTo>
                    <a:pt x="6366" y="13223"/>
                    <a:pt x="6457" y="13437"/>
                    <a:pt x="6589" y="13620"/>
                  </a:cubicBezTo>
                  <a:cubicBezTo>
                    <a:pt x="6609" y="13661"/>
                    <a:pt x="6634" y="13702"/>
                    <a:pt x="6675" y="13784"/>
                  </a:cubicBezTo>
                  <a:cubicBezTo>
                    <a:pt x="6465" y="13666"/>
                    <a:pt x="6288" y="13569"/>
                    <a:pt x="6111" y="13462"/>
                  </a:cubicBezTo>
                  <a:cubicBezTo>
                    <a:pt x="5389" y="13024"/>
                    <a:pt x="4651" y="12621"/>
                    <a:pt x="3909" y="12233"/>
                  </a:cubicBezTo>
                  <a:cubicBezTo>
                    <a:pt x="3876" y="12218"/>
                    <a:pt x="3847" y="12187"/>
                    <a:pt x="3818" y="12167"/>
                  </a:cubicBezTo>
                  <a:cubicBezTo>
                    <a:pt x="3962" y="12009"/>
                    <a:pt x="4090" y="11846"/>
                    <a:pt x="4226" y="11703"/>
                  </a:cubicBezTo>
                  <a:close/>
                  <a:moveTo>
                    <a:pt x="7376" y="13233"/>
                  </a:moveTo>
                  <a:cubicBezTo>
                    <a:pt x="7430" y="13406"/>
                    <a:pt x="7525" y="13544"/>
                    <a:pt x="7644" y="13656"/>
                  </a:cubicBezTo>
                  <a:cubicBezTo>
                    <a:pt x="7574" y="13498"/>
                    <a:pt x="7525" y="13314"/>
                    <a:pt x="7376" y="13233"/>
                  </a:cubicBezTo>
                  <a:close/>
                  <a:moveTo>
                    <a:pt x="7005" y="12952"/>
                  </a:moveTo>
                  <a:cubicBezTo>
                    <a:pt x="7096" y="13177"/>
                    <a:pt x="7191" y="13401"/>
                    <a:pt x="7364" y="13554"/>
                  </a:cubicBezTo>
                  <a:cubicBezTo>
                    <a:pt x="7376" y="13569"/>
                    <a:pt x="7385" y="13580"/>
                    <a:pt x="7397" y="13595"/>
                  </a:cubicBezTo>
                  <a:cubicBezTo>
                    <a:pt x="7418" y="13564"/>
                    <a:pt x="7405" y="13549"/>
                    <a:pt x="7385" y="13539"/>
                  </a:cubicBezTo>
                  <a:cubicBezTo>
                    <a:pt x="7286" y="13314"/>
                    <a:pt x="7129" y="13146"/>
                    <a:pt x="7005" y="12952"/>
                  </a:cubicBezTo>
                  <a:close/>
                  <a:moveTo>
                    <a:pt x="6972" y="12539"/>
                  </a:moveTo>
                  <a:cubicBezTo>
                    <a:pt x="6972" y="12626"/>
                    <a:pt x="7022" y="12672"/>
                    <a:pt x="7071" y="12718"/>
                  </a:cubicBezTo>
                  <a:cubicBezTo>
                    <a:pt x="7042" y="12656"/>
                    <a:pt x="7030" y="12580"/>
                    <a:pt x="6972" y="12539"/>
                  </a:cubicBezTo>
                  <a:close/>
                  <a:moveTo>
                    <a:pt x="6972" y="12539"/>
                  </a:moveTo>
                  <a:cubicBezTo>
                    <a:pt x="6972" y="12509"/>
                    <a:pt x="6968" y="12488"/>
                    <a:pt x="6947" y="12473"/>
                  </a:cubicBezTo>
                  <a:cubicBezTo>
                    <a:pt x="6935" y="12509"/>
                    <a:pt x="6943" y="12534"/>
                    <a:pt x="6972" y="12539"/>
                  </a:cubicBezTo>
                  <a:close/>
                  <a:moveTo>
                    <a:pt x="6020" y="10978"/>
                  </a:moveTo>
                  <a:cubicBezTo>
                    <a:pt x="6024" y="10978"/>
                    <a:pt x="6028" y="10978"/>
                    <a:pt x="6032" y="10984"/>
                  </a:cubicBezTo>
                  <a:cubicBezTo>
                    <a:pt x="6032" y="10978"/>
                    <a:pt x="6032" y="10973"/>
                    <a:pt x="6036" y="10968"/>
                  </a:cubicBezTo>
                  <a:cubicBezTo>
                    <a:pt x="6032" y="10963"/>
                    <a:pt x="6032" y="10963"/>
                    <a:pt x="6028" y="10958"/>
                  </a:cubicBezTo>
                  <a:cubicBezTo>
                    <a:pt x="6024" y="10963"/>
                    <a:pt x="6020" y="10968"/>
                    <a:pt x="6020" y="10978"/>
                  </a:cubicBezTo>
                  <a:close/>
                  <a:moveTo>
                    <a:pt x="5987" y="10897"/>
                  </a:moveTo>
                  <a:cubicBezTo>
                    <a:pt x="5983" y="10892"/>
                    <a:pt x="5983" y="10887"/>
                    <a:pt x="5979" y="10887"/>
                  </a:cubicBezTo>
                  <a:cubicBezTo>
                    <a:pt x="5979" y="10887"/>
                    <a:pt x="5979" y="10892"/>
                    <a:pt x="5979" y="10892"/>
                  </a:cubicBezTo>
                  <a:cubicBezTo>
                    <a:pt x="5983" y="10892"/>
                    <a:pt x="5987" y="10892"/>
                    <a:pt x="5987" y="10897"/>
                  </a:cubicBezTo>
                  <a:close/>
                  <a:moveTo>
                    <a:pt x="5847" y="10683"/>
                  </a:moveTo>
                  <a:cubicBezTo>
                    <a:pt x="5851" y="10785"/>
                    <a:pt x="5904" y="10841"/>
                    <a:pt x="5979" y="10876"/>
                  </a:cubicBezTo>
                  <a:cubicBezTo>
                    <a:pt x="5942" y="10800"/>
                    <a:pt x="5896" y="10739"/>
                    <a:pt x="5847" y="10683"/>
                  </a:cubicBezTo>
                  <a:close/>
                  <a:moveTo>
                    <a:pt x="4663" y="11973"/>
                  </a:moveTo>
                  <a:cubicBezTo>
                    <a:pt x="4832" y="12029"/>
                    <a:pt x="4997" y="12080"/>
                    <a:pt x="5166" y="12136"/>
                  </a:cubicBezTo>
                  <a:cubicBezTo>
                    <a:pt x="5014" y="12019"/>
                    <a:pt x="4857" y="11917"/>
                    <a:pt x="4680" y="11881"/>
                  </a:cubicBezTo>
                  <a:cubicBezTo>
                    <a:pt x="4651" y="11876"/>
                    <a:pt x="4610" y="11861"/>
                    <a:pt x="4602" y="11912"/>
                  </a:cubicBezTo>
                  <a:cubicBezTo>
                    <a:pt x="4589" y="11958"/>
                    <a:pt x="4635" y="11963"/>
                    <a:pt x="4663" y="11973"/>
                  </a:cubicBezTo>
                  <a:close/>
                  <a:moveTo>
                    <a:pt x="10040" y="8081"/>
                  </a:moveTo>
                  <a:cubicBezTo>
                    <a:pt x="10040" y="8081"/>
                    <a:pt x="10040" y="8076"/>
                    <a:pt x="10036" y="8076"/>
                  </a:cubicBezTo>
                  <a:cubicBezTo>
                    <a:pt x="10036" y="8081"/>
                    <a:pt x="10036" y="8081"/>
                    <a:pt x="10040" y="8081"/>
                  </a:cubicBezTo>
                  <a:lnTo>
                    <a:pt x="10040" y="8081"/>
                  </a:lnTo>
                  <a:close/>
                  <a:moveTo>
                    <a:pt x="21588" y="9969"/>
                  </a:moveTo>
                  <a:cubicBezTo>
                    <a:pt x="21563" y="10321"/>
                    <a:pt x="21534" y="10672"/>
                    <a:pt x="21514" y="11024"/>
                  </a:cubicBezTo>
                  <a:cubicBezTo>
                    <a:pt x="21485" y="11540"/>
                    <a:pt x="21473" y="12055"/>
                    <a:pt x="21431" y="12565"/>
                  </a:cubicBezTo>
                  <a:cubicBezTo>
                    <a:pt x="21357" y="13452"/>
                    <a:pt x="21213" y="14324"/>
                    <a:pt x="20916" y="15145"/>
                  </a:cubicBezTo>
                  <a:cubicBezTo>
                    <a:pt x="20834" y="15375"/>
                    <a:pt x="20739" y="15599"/>
                    <a:pt x="20619" y="15803"/>
                  </a:cubicBezTo>
                  <a:cubicBezTo>
                    <a:pt x="20265" y="16400"/>
                    <a:pt x="20096" y="16415"/>
                    <a:pt x="19605" y="16278"/>
                  </a:cubicBezTo>
                  <a:cubicBezTo>
                    <a:pt x="18887" y="16079"/>
                    <a:pt x="18211" y="15727"/>
                    <a:pt x="17535" y="15375"/>
                  </a:cubicBezTo>
                  <a:cubicBezTo>
                    <a:pt x="17148" y="15176"/>
                    <a:pt x="16777" y="14931"/>
                    <a:pt x="16373" y="14778"/>
                  </a:cubicBezTo>
                  <a:cubicBezTo>
                    <a:pt x="16278" y="14743"/>
                    <a:pt x="16138" y="14753"/>
                    <a:pt x="16100" y="14681"/>
                  </a:cubicBezTo>
                  <a:cubicBezTo>
                    <a:pt x="16059" y="14600"/>
                    <a:pt x="16175" y="14477"/>
                    <a:pt x="16199" y="14360"/>
                  </a:cubicBezTo>
                  <a:cubicBezTo>
                    <a:pt x="16274" y="13977"/>
                    <a:pt x="16294" y="13585"/>
                    <a:pt x="16331" y="13197"/>
                  </a:cubicBezTo>
                  <a:cubicBezTo>
                    <a:pt x="16422" y="12248"/>
                    <a:pt x="16533" y="11300"/>
                    <a:pt x="16682" y="10361"/>
                  </a:cubicBezTo>
                  <a:cubicBezTo>
                    <a:pt x="16690" y="10300"/>
                    <a:pt x="16694" y="10300"/>
                    <a:pt x="16752" y="10254"/>
                  </a:cubicBezTo>
                  <a:cubicBezTo>
                    <a:pt x="16805" y="10213"/>
                    <a:pt x="16851" y="10106"/>
                    <a:pt x="16871" y="9963"/>
                  </a:cubicBezTo>
                  <a:cubicBezTo>
                    <a:pt x="16970" y="10030"/>
                    <a:pt x="16970" y="10147"/>
                    <a:pt x="16966" y="10249"/>
                  </a:cubicBezTo>
                  <a:cubicBezTo>
                    <a:pt x="16958" y="10540"/>
                    <a:pt x="17065" y="10734"/>
                    <a:pt x="17251" y="10897"/>
                  </a:cubicBezTo>
                  <a:cubicBezTo>
                    <a:pt x="17440" y="11060"/>
                    <a:pt x="17630" y="11239"/>
                    <a:pt x="17675" y="11555"/>
                  </a:cubicBezTo>
                  <a:cubicBezTo>
                    <a:pt x="17679" y="11585"/>
                    <a:pt x="17696" y="11601"/>
                    <a:pt x="17717" y="11616"/>
                  </a:cubicBezTo>
                  <a:cubicBezTo>
                    <a:pt x="17923" y="11759"/>
                    <a:pt x="18071" y="11988"/>
                    <a:pt x="18253" y="12167"/>
                  </a:cubicBezTo>
                  <a:cubicBezTo>
                    <a:pt x="18327" y="12243"/>
                    <a:pt x="18310" y="12274"/>
                    <a:pt x="18232" y="12315"/>
                  </a:cubicBezTo>
                  <a:cubicBezTo>
                    <a:pt x="17783" y="12565"/>
                    <a:pt x="17370" y="12896"/>
                    <a:pt x="16950" y="13228"/>
                  </a:cubicBezTo>
                  <a:cubicBezTo>
                    <a:pt x="17016" y="13263"/>
                    <a:pt x="17057" y="13233"/>
                    <a:pt x="17106" y="13202"/>
                  </a:cubicBezTo>
                  <a:cubicBezTo>
                    <a:pt x="17494" y="12947"/>
                    <a:pt x="17882" y="12697"/>
                    <a:pt x="18244" y="12396"/>
                  </a:cubicBezTo>
                  <a:cubicBezTo>
                    <a:pt x="18290" y="12361"/>
                    <a:pt x="18323" y="12325"/>
                    <a:pt x="18347" y="12422"/>
                  </a:cubicBezTo>
                  <a:cubicBezTo>
                    <a:pt x="18364" y="12493"/>
                    <a:pt x="18422" y="12529"/>
                    <a:pt x="18471" y="12570"/>
                  </a:cubicBezTo>
                  <a:cubicBezTo>
                    <a:pt x="18628" y="12707"/>
                    <a:pt x="18801" y="12820"/>
                    <a:pt x="18958" y="12957"/>
                  </a:cubicBezTo>
                  <a:cubicBezTo>
                    <a:pt x="19044" y="13034"/>
                    <a:pt x="19172" y="13044"/>
                    <a:pt x="19279" y="13085"/>
                  </a:cubicBezTo>
                  <a:cubicBezTo>
                    <a:pt x="18294" y="13376"/>
                    <a:pt x="17346" y="13794"/>
                    <a:pt x="16418" y="14289"/>
                  </a:cubicBezTo>
                  <a:cubicBezTo>
                    <a:pt x="16616" y="14350"/>
                    <a:pt x="16793" y="14238"/>
                    <a:pt x="16979" y="14202"/>
                  </a:cubicBezTo>
                  <a:cubicBezTo>
                    <a:pt x="17424" y="14115"/>
                    <a:pt x="17861" y="13972"/>
                    <a:pt x="18294" y="13819"/>
                  </a:cubicBezTo>
                  <a:cubicBezTo>
                    <a:pt x="18372" y="13794"/>
                    <a:pt x="18446" y="13784"/>
                    <a:pt x="18525" y="13814"/>
                  </a:cubicBezTo>
                  <a:cubicBezTo>
                    <a:pt x="18496" y="13753"/>
                    <a:pt x="18516" y="13733"/>
                    <a:pt x="18566" y="13717"/>
                  </a:cubicBezTo>
                  <a:cubicBezTo>
                    <a:pt x="18669" y="13687"/>
                    <a:pt x="18764" y="13728"/>
                    <a:pt x="18855" y="13768"/>
                  </a:cubicBezTo>
                  <a:cubicBezTo>
                    <a:pt x="19015" y="13840"/>
                    <a:pt x="19168" y="13926"/>
                    <a:pt x="19325" y="14008"/>
                  </a:cubicBezTo>
                  <a:cubicBezTo>
                    <a:pt x="19403" y="14049"/>
                    <a:pt x="19452" y="14115"/>
                    <a:pt x="19473" y="14222"/>
                  </a:cubicBezTo>
                  <a:cubicBezTo>
                    <a:pt x="19560" y="14635"/>
                    <a:pt x="19737" y="14977"/>
                    <a:pt x="19984" y="15268"/>
                  </a:cubicBezTo>
                  <a:cubicBezTo>
                    <a:pt x="20021" y="15227"/>
                    <a:pt x="19988" y="15191"/>
                    <a:pt x="19976" y="15166"/>
                  </a:cubicBezTo>
                  <a:cubicBezTo>
                    <a:pt x="19733" y="14595"/>
                    <a:pt x="19605" y="13977"/>
                    <a:pt x="19584" y="13340"/>
                  </a:cubicBezTo>
                  <a:cubicBezTo>
                    <a:pt x="19572" y="12917"/>
                    <a:pt x="19621" y="12488"/>
                    <a:pt x="19671" y="12070"/>
                  </a:cubicBezTo>
                  <a:cubicBezTo>
                    <a:pt x="19753" y="11346"/>
                    <a:pt x="19836" y="10627"/>
                    <a:pt x="19865" y="9882"/>
                  </a:cubicBezTo>
                  <a:cubicBezTo>
                    <a:pt x="19799" y="9938"/>
                    <a:pt x="19823" y="10045"/>
                    <a:pt x="19757" y="10111"/>
                  </a:cubicBezTo>
                  <a:cubicBezTo>
                    <a:pt x="19778" y="9647"/>
                    <a:pt x="19778" y="9198"/>
                    <a:pt x="19774" y="8744"/>
                  </a:cubicBezTo>
                  <a:cubicBezTo>
                    <a:pt x="20211" y="10020"/>
                    <a:pt x="20660" y="11290"/>
                    <a:pt x="21238" y="12478"/>
                  </a:cubicBezTo>
                  <a:cubicBezTo>
                    <a:pt x="21238" y="12294"/>
                    <a:pt x="21167" y="12141"/>
                    <a:pt x="21114" y="11983"/>
                  </a:cubicBezTo>
                  <a:cubicBezTo>
                    <a:pt x="20718" y="10871"/>
                    <a:pt x="20285" y="9780"/>
                    <a:pt x="19815" y="8709"/>
                  </a:cubicBezTo>
                  <a:cubicBezTo>
                    <a:pt x="19803" y="8683"/>
                    <a:pt x="19795" y="8658"/>
                    <a:pt x="19786" y="8632"/>
                  </a:cubicBezTo>
                  <a:cubicBezTo>
                    <a:pt x="19766" y="8561"/>
                    <a:pt x="19724" y="8474"/>
                    <a:pt x="19786" y="8418"/>
                  </a:cubicBezTo>
                  <a:cubicBezTo>
                    <a:pt x="19844" y="8362"/>
                    <a:pt x="19881" y="8454"/>
                    <a:pt x="19926" y="8489"/>
                  </a:cubicBezTo>
                  <a:cubicBezTo>
                    <a:pt x="20108" y="8653"/>
                    <a:pt x="20289" y="8816"/>
                    <a:pt x="20471" y="8984"/>
                  </a:cubicBezTo>
                  <a:cubicBezTo>
                    <a:pt x="20557" y="9188"/>
                    <a:pt x="20722" y="9285"/>
                    <a:pt x="20858" y="9423"/>
                  </a:cubicBezTo>
                  <a:cubicBezTo>
                    <a:pt x="21081" y="9642"/>
                    <a:pt x="21320" y="9841"/>
                    <a:pt x="21588" y="9969"/>
                  </a:cubicBezTo>
                  <a:close/>
                  <a:moveTo>
                    <a:pt x="18343" y="13008"/>
                  </a:moveTo>
                  <a:cubicBezTo>
                    <a:pt x="18479" y="13085"/>
                    <a:pt x="18624" y="13146"/>
                    <a:pt x="18776" y="13167"/>
                  </a:cubicBezTo>
                  <a:cubicBezTo>
                    <a:pt x="18624" y="13146"/>
                    <a:pt x="18512" y="12968"/>
                    <a:pt x="18343" y="13008"/>
                  </a:cubicBezTo>
                  <a:close/>
                  <a:moveTo>
                    <a:pt x="17510" y="11774"/>
                  </a:moveTo>
                  <a:cubicBezTo>
                    <a:pt x="17581" y="11769"/>
                    <a:pt x="17601" y="11693"/>
                    <a:pt x="17618" y="11616"/>
                  </a:cubicBezTo>
                  <a:cubicBezTo>
                    <a:pt x="17581" y="11667"/>
                    <a:pt x="17548" y="11718"/>
                    <a:pt x="17510" y="11774"/>
                  </a:cubicBezTo>
                  <a:close/>
                  <a:moveTo>
                    <a:pt x="17424" y="11917"/>
                  </a:moveTo>
                  <a:cubicBezTo>
                    <a:pt x="17469" y="11861"/>
                    <a:pt x="17515" y="11840"/>
                    <a:pt x="17506" y="11779"/>
                  </a:cubicBezTo>
                  <a:cubicBezTo>
                    <a:pt x="17477" y="11810"/>
                    <a:pt x="17440" y="11835"/>
                    <a:pt x="17424" y="11917"/>
                  </a:cubicBezTo>
                  <a:close/>
                  <a:moveTo>
                    <a:pt x="17374" y="11953"/>
                  </a:moveTo>
                  <a:cubicBezTo>
                    <a:pt x="17374" y="11958"/>
                    <a:pt x="17378" y="11968"/>
                    <a:pt x="17378" y="11973"/>
                  </a:cubicBezTo>
                  <a:cubicBezTo>
                    <a:pt x="17383" y="11968"/>
                    <a:pt x="17387" y="11958"/>
                    <a:pt x="17391" y="11953"/>
                  </a:cubicBezTo>
                  <a:cubicBezTo>
                    <a:pt x="17383" y="11953"/>
                    <a:pt x="17378" y="11953"/>
                    <a:pt x="17374" y="11953"/>
                  </a:cubicBezTo>
                  <a:close/>
                  <a:moveTo>
                    <a:pt x="16925" y="12478"/>
                  </a:moveTo>
                  <a:cubicBezTo>
                    <a:pt x="16933" y="12488"/>
                    <a:pt x="16946" y="12503"/>
                    <a:pt x="16954" y="12514"/>
                  </a:cubicBezTo>
                  <a:cubicBezTo>
                    <a:pt x="17094" y="12335"/>
                    <a:pt x="17234" y="12157"/>
                    <a:pt x="17374" y="11978"/>
                  </a:cubicBezTo>
                  <a:cubicBezTo>
                    <a:pt x="17181" y="12095"/>
                    <a:pt x="17078" y="12320"/>
                    <a:pt x="16925" y="12478"/>
                  </a:cubicBezTo>
                  <a:close/>
                  <a:moveTo>
                    <a:pt x="16694" y="12927"/>
                  </a:moveTo>
                  <a:cubicBezTo>
                    <a:pt x="17024" y="12641"/>
                    <a:pt x="17333" y="12320"/>
                    <a:pt x="17609" y="11958"/>
                  </a:cubicBezTo>
                  <a:cubicBezTo>
                    <a:pt x="17618" y="11953"/>
                    <a:pt x="17622" y="11942"/>
                    <a:pt x="17626" y="11937"/>
                  </a:cubicBezTo>
                  <a:cubicBezTo>
                    <a:pt x="17646" y="11912"/>
                    <a:pt x="17663" y="11891"/>
                    <a:pt x="17684" y="11866"/>
                  </a:cubicBezTo>
                  <a:cubicBezTo>
                    <a:pt x="17717" y="11830"/>
                    <a:pt x="17750" y="11795"/>
                    <a:pt x="17795" y="11744"/>
                  </a:cubicBezTo>
                  <a:cubicBezTo>
                    <a:pt x="17717" y="11738"/>
                    <a:pt x="17692" y="11795"/>
                    <a:pt x="17663" y="11840"/>
                  </a:cubicBezTo>
                  <a:cubicBezTo>
                    <a:pt x="17642" y="11861"/>
                    <a:pt x="17626" y="11881"/>
                    <a:pt x="17605" y="11902"/>
                  </a:cubicBezTo>
                  <a:cubicBezTo>
                    <a:pt x="17597" y="11912"/>
                    <a:pt x="17589" y="11922"/>
                    <a:pt x="17576" y="11932"/>
                  </a:cubicBezTo>
                  <a:cubicBezTo>
                    <a:pt x="17288" y="12264"/>
                    <a:pt x="16991" y="12595"/>
                    <a:pt x="16694" y="12927"/>
                  </a:cubicBezTo>
                  <a:close/>
                  <a:moveTo>
                    <a:pt x="18986" y="15819"/>
                  </a:moveTo>
                  <a:cubicBezTo>
                    <a:pt x="18681" y="15574"/>
                    <a:pt x="18417" y="15273"/>
                    <a:pt x="18133" y="14992"/>
                  </a:cubicBezTo>
                  <a:cubicBezTo>
                    <a:pt x="17993" y="14855"/>
                    <a:pt x="17857" y="14707"/>
                    <a:pt x="17684" y="14615"/>
                  </a:cubicBezTo>
                  <a:cubicBezTo>
                    <a:pt x="17692" y="14732"/>
                    <a:pt x="17754" y="14799"/>
                    <a:pt x="17816" y="14860"/>
                  </a:cubicBezTo>
                  <a:cubicBezTo>
                    <a:pt x="18042" y="15105"/>
                    <a:pt x="18269" y="15344"/>
                    <a:pt x="18496" y="15579"/>
                  </a:cubicBezTo>
                  <a:cubicBezTo>
                    <a:pt x="18632" y="15717"/>
                    <a:pt x="18772" y="15844"/>
                    <a:pt x="18933" y="15931"/>
                  </a:cubicBezTo>
                  <a:cubicBezTo>
                    <a:pt x="18970" y="15951"/>
                    <a:pt x="19024" y="15997"/>
                    <a:pt x="19048" y="15926"/>
                  </a:cubicBezTo>
                  <a:cubicBezTo>
                    <a:pt x="19073" y="15870"/>
                    <a:pt x="19015" y="15844"/>
                    <a:pt x="18986" y="15819"/>
                  </a:cubicBezTo>
                  <a:close/>
                  <a:moveTo>
                    <a:pt x="19213" y="14365"/>
                  </a:moveTo>
                  <a:cubicBezTo>
                    <a:pt x="18991" y="14171"/>
                    <a:pt x="18789" y="13942"/>
                    <a:pt x="18533" y="13809"/>
                  </a:cubicBezTo>
                  <a:cubicBezTo>
                    <a:pt x="18652" y="13952"/>
                    <a:pt x="18813" y="14018"/>
                    <a:pt x="18941" y="14146"/>
                  </a:cubicBezTo>
                  <a:cubicBezTo>
                    <a:pt x="19028" y="14227"/>
                    <a:pt x="19122" y="14294"/>
                    <a:pt x="19213" y="14365"/>
                  </a:cubicBezTo>
                  <a:close/>
                  <a:moveTo>
                    <a:pt x="20970" y="14105"/>
                  </a:moveTo>
                  <a:cubicBezTo>
                    <a:pt x="20891" y="13702"/>
                    <a:pt x="20854" y="13289"/>
                    <a:pt x="20866" y="12855"/>
                  </a:cubicBezTo>
                  <a:cubicBezTo>
                    <a:pt x="20710" y="13146"/>
                    <a:pt x="20763" y="13809"/>
                    <a:pt x="20970" y="14105"/>
                  </a:cubicBezTo>
                  <a:close/>
                  <a:moveTo>
                    <a:pt x="15614" y="20011"/>
                  </a:moveTo>
                  <a:cubicBezTo>
                    <a:pt x="15622" y="20088"/>
                    <a:pt x="15593" y="20098"/>
                    <a:pt x="15548" y="20103"/>
                  </a:cubicBezTo>
                  <a:cubicBezTo>
                    <a:pt x="15375" y="20113"/>
                    <a:pt x="15197" y="20118"/>
                    <a:pt x="15024" y="20123"/>
                  </a:cubicBezTo>
                  <a:cubicBezTo>
                    <a:pt x="14946" y="20129"/>
                    <a:pt x="14958" y="20047"/>
                    <a:pt x="14950" y="19996"/>
                  </a:cubicBezTo>
                  <a:cubicBezTo>
                    <a:pt x="14818" y="19328"/>
                    <a:pt x="14690" y="18665"/>
                    <a:pt x="14563" y="17997"/>
                  </a:cubicBezTo>
                  <a:cubicBezTo>
                    <a:pt x="14530" y="17833"/>
                    <a:pt x="14501" y="17675"/>
                    <a:pt x="14464" y="17512"/>
                  </a:cubicBezTo>
                  <a:cubicBezTo>
                    <a:pt x="14443" y="17415"/>
                    <a:pt x="14439" y="17349"/>
                    <a:pt x="14546" y="17323"/>
                  </a:cubicBezTo>
                  <a:cubicBezTo>
                    <a:pt x="14666" y="17298"/>
                    <a:pt x="14765" y="17196"/>
                    <a:pt x="14872" y="17129"/>
                  </a:cubicBezTo>
                  <a:cubicBezTo>
                    <a:pt x="15111" y="16976"/>
                    <a:pt x="15350" y="16834"/>
                    <a:pt x="15581" y="16665"/>
                  </a:cubicBezTo>
                  <a:cubicBezTo>
                    <a:pt x="15189" y="16839"/>
                    <a:pt x="14814" y="17058"/>
                    <a:pt x="14435" y="17293"/>
                  </a:cubicBezTo>
                  <a:cubicBezTo>
                    <a:pt x="14414" y="17186"/>
                    <a:pt x="14340" y="17094"/>
                    <a:pt x="14505" y="17033"/>
                  </a:cubicBezTo>
                  <a:cubicBezTo>
                    <a:pt x="14756" y="16941"/>
                    <a:pt x="14991" y="16798"/>
                    <a:pt x="15230" y="16665"/>
                  </a:cubicBezTo>
                  <a:cubicBezTo>
                    <a:pt x="14975" y="16737"/>
                    <a:pt x="14732" y="16849"/>
                    <a:pt x="14492" y="16976"/>
                  </a:cubicBezTo>
                  <a:cubicBezTo>
                    <a:pt x="14393" y="17027"/>
                    <a:pt x="14373" y="17017"/>
                    <a:pt x="14344" y="16885"/>
                  </a:cubicBezTo>
                  <a:cubicBezTo>
                    <a:pt x="14187" y="16155"/>
                    <a:pt x="14039" y="15421"/>
                    <a:pt x="13911" y="14681"/>
                  </a:cubicBezTo>
                  <a:cubicBezTo>
                    <a:pt x="13899" y="14620"/>
                    <a:pt x="13899" y="14569"/>
                    <a:pt x="13911" y="14503"/>
                  </a:cubicBezTo>
                  <a:cubicBezTo>
                    <a:pt x="13944" y="14345"/>
                    <a:pt x="13895" y="14273"/>
                    <a:pt x="13763" y="14268"/>
                  </a:cubicBezTo>
                  <a:cubicBezTo>
                    <a:pt x="13643" y="14263"/>
                    <a:pt x="13519" y="14268"/>
                    <a:pt x="13400" y="14278"/>
                  </a:cubicBezTo>
                  <a:cubicBezTo>
                    <a:pt x="13301" y="14283"/>
                    <a:pt x="13280" y="14258"/>
                    <a:pt x="13334" y="14141"/>
                  </a:cubicBezTo>
                  <a:cubicBezTo>
                    <a:pt x="13627" y="13518"/>
                    <a:pt x="13895" y="12881"/>
                    <a:pt x="14146" y="12233"/>
                  </a:cubicBezTo>
                  <a:cubicBezTo>
                    <a:pt x="14410" y="11560"/>
                    <a:pt x="14653" y="10882"/>
                    <a:pt x="14872" y="10183"/>
                  </a:cubicBezTo>
                  <a:cubicBezTo>
                    <a:pt x="14929" y="10004"/>
                    <a:pt x="14901" y="9897"/>
                    <a:pt x="14789" y="9780"/>
                  </a:cubicBezTo>
                  <a:cubicBezTo>
                    <a:pt x="14661" y="9652"/>
                    <a:pt x="14546" y="9504"/>
                    <a:pt x="14414" y="9357"/>
                  </a:cubicBezTo>
                  <a:cubicBezTo>
                    <a:pt x="14579" y="9260"/>
                    <a:pt x="14740" y="9188"/>
                    <a:pt x="14851" y="9025"/>
                  </a:cubicBezTo>
                  <a:cubicBezTo>
                    <a:pt x="14859" y="9015"/>
                    <a:pt x="14872" y="9005"/>
                    <a:pt x="14884" y="9005"/>
                  </a:cubicBezTo>
                  <a:cubicBezTo>
                    <a:pt x="14995" y="8989"/>
                    <a:pt x="15000" y="8984"/>
                    <a:pt x="14929" y="8862"/>
                  </a:cubicBezTo>
                  <a:cubicBezTo>
                    <a:pt x="14851" y="8719"/>
                    <a:pt x="14765" y="8586"/>
                    <a:pt x="14661" y="8423"/>
                  </a:cubicBezTo>
                  <a:cubicBezTo>
                    <a:pt x="14793" y="8495"/>
                    <a:pt x="14896" y="8556"/>
                    <a:pt x="15008" y="8607"/>
                  </a:cubicBezTo>
                  <a:cubicBezTo>
                    <a:pt x="15569" y="8872"/>
                    <a:pt x="16109" y="9188"/>
                    <a:pt x="16661" y="9474"/>
                  </a:cubicBezTo>
                  <a:cubicBezTo>
                    <a:pt x="16764" y="9525"/>
                    <a:pt x="16801" y="9550"/>
                    <a:pt x="16715" y="9698"/>
                  </a:cubicBezTo>
                  <a:cubicBezTo>
                    <a:pt x="16525" y="10030"/>
                    <a:pt x="16476" y="10428"/>
                    <a:pt x="16418" y="10820"/>
                  </a:cubicBezTo>
                  <a:cubicBezTo>
                    <a:pt x="16274" y="11846"/>
                    <a:pt x="16125" y="12866"/>
                    <a:pt x="15981" y="13891"/>
                  </a:cubicBezTo>
                  <a:cubicBezTo>
                    <a:pt x="15973" y="13947"/>
                    <a:pt x="15944" y="14003"/>
                    <a:pt x="15935" y="14064"/>
                  </a:cubicBezTo>
                  <a:cubicBezTo>
                    <a:pt x="15931" y="14105"/>
                    <a:pt x="15911" y="14176"/>
                    <a:pt x="15964" y="14192"/>
                  </a:cubicBezTo>
                  <a:cubicBezTo>
                    <a:pt x="16006" y="14202"/>
                    <a:pt x="16018" y="14141"/>
                    <a:pt x="16030" y="14105"/>
                  </a:cubicBezTo>
                  <a:cubicBezTo>
                    <a:pt x="16051" y="14049"/>
                    <a:pt x="16034" y="13972"/>
                    <a:pt x="16096" y="13911"/>
                  </a:cubicBezTo>
                  <a:cubicBezTo>
                    <a:pt x="16080" y="14059"/>
                    <a:pt x="16072" y="14192"/>
                    <a:pt x="16018" y="14319"/>
                  </a:cubicBezTo>
                  <a:cubicBezTo>
                    <a:pt x="15804" y="14850"/>
                    <a:pt x="15593" y="15380"/>
                    <a:pt x="15383" y="15910"/>
                  </a:cubicBezTo>
                  <a:cubicBezTo>
                    <a:pt x="15375" y="15931"/>
                    <a:pt x="15375" y="15951"/>
                    <a:pt x="15379" y="15977"/>
                  </a:cubicBezTo>
                  <a:cubicBezTo>
                    <a:pt x="15606" y="15686"/>
                    <a:pt x="15738" y="15309"/>
                    <a:pt x="15927" y="14957"/>
                  </a:cubicBezTo>
                  <a:cubicBezTo>
                    <a:pt x="15964" y="15059"/>
                    <a:pt x="15927" y="15130"/>
                    <a:pt x="15915" y="15196"/>
                  </a:cubicBezTo>
                  <a:cubicBezTo>
                    <a:pt x="15820" y="15732"/>
                    <a:pt x="15717" y="16262"/>
                    <a:pt x="15622" y="16793"/>
                  </a:cubicBezTo>
                  <a:cubicBezTo>
                    <a:pt x="15606" y="16880"/>
                    <a:pt x="15577" y="16946"/>
                    <a:pt x="15507" y="16992"/>
                  </a:cubicBezTo>
                  <a:cubicBezTo>
                    <a:pt x="15346" y="17099"/>
                    <a:pt x="15214" y="17257"/>
                    <a:pt x="15082" y="17415"/>
                  </a:cubicBezTo>
                  <a:cubicBezTo>
                    <a:pt x="15053" y="17451"/>
                    <a:pt x="15012" y="17492"/>
                    <a:pt x="15053" y="17543"/>
                  </a:cubicBezTo>
                  <a:cubicBezTo>
                    <a:pt x="15086" y="17583"/>
                    <a:pt x="15119" y="17527"/>
                    <a:pt x="15144" y="17502"/>
                  </a:cubicBezTo>
                  <a:cubicBezTo>
                    <a:pt x="15280" y="17349"/>
                    <a:pt x="15416" y="17196"/>
                    <a:pt x="15573" y="17022"/>
                  </a:cubicBezTo>
                  <a:cubicBezTo>
                    <a:pt x="15503" y="17374"/>
                    <a:pt x="15449" y="17696"/>
                    <a:pt x="15366" y="18012"/>
                  </a:cubicBezTo>
                  <a:cubicBezTo>
                    <a:pt x="15334" y="18134"/>
                    <a:pt x="15334" y="18246"/>
                    <a:pt x="15354" y="18364"/>
                  </a:cubicBezTo>
                  <a:cubicBezTo>
                    <a:pt x="15420" y="18726"/>
                    <a:pt x="15498" y="19083"/>
                    <a:pt x="15560" y="19445"/>
                  </a:cubicBezTo>
                  <a:cubicBezTo>
                    <a:pt x="15585" y="19629"/>
                    <a:pt x="15589" y="19822"/>
                    <a:pt x="15614" y="20011"/>
                  </a:cubicBezTo>
                  <a:close/>
                  <a:moveTo>
                    <a:pt x="15812" y="11126"/>
                  </a:moveTo>
                  <a:cubicBezTo>
                    <a:pt x="15845" y="10876"/>
                    <a:pt x="15894" y="10504"/>
                    <a:pt x="15944" y="10127"/>
                  </a:cubicBezTo>
                  <a:cubicBezTo>
                    <a:pt x="15832" y="10494"/>
                    <a:pt x="15820" y="10876"/>
                    <a:pt x="15812" y="11126"/>
                  </a:cubicBezTo>
                  <a:close/>
                  <a:moveTo>
                    <a:pt x="15725" y="13575"/>
                  </a:moveTo>
                  <a:cubicBezTo>
                    <a:pt x="15804" y="13554"/>
                    <a:pt x="15832" y="13513"/>
                    <a:pt x="15824" y="13422"/>
                  </a:cubicBezTo>
                  <a:cubicBezTo>
                    <a:pt x="15804" y="13187"/>
                    <a:pt x="15766" y="12957"/>
                    <a:pt x="15705" y="12733"/>
                  </a:cubicBezTo>
                  <a:cubicBezTo>
                    <a:pt x="15667" y="12876"/>
                    <a:pt x="15700" y="13019"/>
                    <a:pt x="15705" y="13161"/>
                  </a:cubicBezTo>
                  <a:cubicBezTo>
                    <a:pt x="15709" y="13258"/>
                    <a:pt x="15746" y="13381"/>
                    <a:pt x="15713" y="13452"/>
                  </a:cubicBezTo>
                  <a:cubicBezTo>
                    <a:pt x="15676" y="13529"/>
                    <a:pt x="15564" y="13483"/>
                    <a:pt x="15486" y="13493"/>
                  </a:cubicBezTo>
                  <a:cubicBezTo>
                    <a:pt x="14934" y="13569"/>
                    <a:pt x="14393" y="13722"/>
                    <a:pt x="13853" y="13865"/>
                  </a:cubicBezTo>
                  <a:cubicBezTo>
                    <a:pt x="13771" y="13886"/>
                    <a:pt x="13684" y="13891"/>
                    <a:pt x="13585" y="13977"/>
                  </a:cubicBezTo>
                  <a:cubicBezTo>
                    <a:pt x="13779" y="13998"/>
                    <a:pt x="13932" y="13942"/>
                    <a:pt x="14088" y="13911"/>
                  </a:cubicBezTo>
                  <a:cubicBezTo>
                    <a:pt x="14637" y="13794"/>
                    <a:pt x="15185" y="13707"/>
                    <a:pt x="15725" y="13575"/>
                  </a:cubicBezTo>
                  <a:close/>
                  <a:moveTo>
                    <a:pt x="1889" y="9816"/>
                  </a:moveTo>
                  <a:cubicBezTo>
                    <a:pt x="1889" y="9816"/>
                    <a:pt x="1889" y="9816"/>
                    <a:pt x="1889" y="9816"/>
                  </a:cubicBezTo>
                  <a:cubicBezTo>
                    <a:pt x="1889" y="9810"/>
                    <a:pt x="1889" y="9810"/>
                    <a:pt x="1893" y="9805"/>
                  </a:cubicBezTo>
                  <a:lnTo>
                    <a:pt x="1889" y="9816"/>
                  </a:lnTo>
                  <a:close/>
                  <a:moveTo>
                    <a:pt x="1687" y="9158"/>
                  </a:moveTo>
                  <a:cubicBezTo>
                    <a:pt x="1683" y="8913"/>
                    <a:pt x="1683" y="8673"/>
                    <a:pt x="1678" y="8428"/>
                  </a:cubicBezTo>
                  <a:cubicBezTo>
                    <a:pt x="1678" y="8347"/>
                    <a:pt x="1707" y="8326"/>
                    <a:pt x="1765" y="8321"/>
                  </a:cubicBezTo>
                  <a:cubicBezTo>
                    <a:pt x="2115" y="8280"/>
                    <a:pt x="2445" y="8148"/>
                    <a:pt x="2767" y="7974"/>
                  </a:cubicBezTo>
                  <a:cubicBezTo>
                    <a:pt x="3068" y="7811"/>
                    <a:pt x="3361" y="7617"/>
                    <a:pt x="3641" y="7362"/>
                  </a:cubicBezTo>
                  <a:cubicBezTo>
                    <a:pt x="3641" y="7556"/>
                    <a:pt x="3579" y="7704"/>
                    <a:pt x="3550" y="7862"/>
                  </a:cubicBezTo>
                  <a:cubicBezTo>
                    <a:pt x="3464" y="8321"/>
                    <a:pt x="3348" y="8775"/>
                    <a:pt x="3323" y="9249"/>
                  </a:cubicBezTo>
                  <a:cubicBezTo>
                    <a:pt x="3352" y="9382"/>
                    <a:pt x="3245" y="9520"/>
                    <a:pt x="3336" y="9647"/>
                  </a:cubicBezTo>
                  <a:cubicBezTo>
                    <a:pt x="3394" y="10851"/>
                    <a:pt x="3406" y="12055"/>
                    <a:pt x="3377" y="13258"/>
                  </a:cubicBezTo>
                  <a:cubicBezTo>
                    <a:pt x="3435" y="13233"/>
                    <a:pt x="3451" y="13172"/>
                    <a:pt x="3459" y="13105"/>
                  </a:cubicBezTo>
                  <a:cubicBezTo>
                    <a:pt x="3492" y="12871"/>
                    <a:pt x="3534" y="12641"/>
                    <a:pt x="3563" y="12407"/>
                  </a:cubicBezTo>
                  <a:cubicBezTo>
                    <a:pt x="3587" y="12218"/>
                    <a:pt x="3604" y="12203"/>
                    <a:pt x="3732" y="12299"/>
                  </a:cubicBezTo>
                  <a:cubicBezTo>
                    <a:pt x="4020" y="12519"/>
                    <a:pt x="4317" y="12728"/>
                    <a:pt x="4618" y="12917"/>
                  </a:cubicBezTo>
                  <a:cubicBezTo>
                    <a:pt x="4729" y="12983"/>
                    <a:pt x="4816" y="13075"/>
                    <a:pt x="4890" y="13202"/>
                  </a:cubicBezTo>
                  <a:cubicBezTo>
                    <a:pt x="4985" y="13360"/>
                    <a:pt x="5092" y="13508"/>
                    <a:pt x="5203" y="13677"/>
                  </a:cubicBezTo>
                  <a:cubicBezTo>
                    <a:pt x="5088" y="13671"/>
                    <a:pt x="5030" y="13575"/>
                    <a:pt x="4952" y="13518"/>
                  </a:cubicBezTo>
                  <a:cubicBezTo>
                    <a:pt x="4861" y="13452"/>
                    <a:pt x="4799" y="13340"/>
                    <a:pt x="4692" y="13309"/>
                  </a:cubicBezTo>
                  <a:cubicBezTo>
                    <a:pt x="4791" y="13467"/>
                    <a:pt x="4948" y="13544"/>
                    <a:pt x="5072" y="13697"/>
                  </a:cubicBezTo>
                  <a:cubicBezTo>
                    <a:pt x="4804" y="13773"/>
                    <a:pt x="4560" y="13891"/>
                    <a:pt x="4321" y="14018"/>
                  </a:cubicBezTo>
                  <a:cubicBezTo>
                    <a:pt x="4639" y="13906"/>
                    <a:pt x="4956" y="13773"/>
                    <a:pt x="5307" y="13733"/>
                  </a:cubicBezTo>
                  <a:cubicBezTo>
                    <a:pt x="5166" y="13524"/>
                    <a:pt x="5039" y="13330"/>
                    <a:pt x="4911" y="13136"/>
                  </a:cubicBezTo>
                  <a:cubicBezTo>
                    <a:pt x="5393" y="13416"/>
                    <a:pt x="5880" y="13677"/>
                    <a:pt x="6403" y="13962"/>
                  </a:cubicBezTo>
                  <a:cubicBezTo>
                    <a:pt x="6131" y="14008"/>
                    <a:pt x="5900" y="14054"/>
                    <a:pt x="5665" y="14095"/>
                  </a:cubicBezTo>
                  <a:cubicBezTo>
                    <a:pt x="4948" y="14222"/>
                    <a:pt x="4230" y="14314"/>
                    <a:pt x="3505" y="14380"/>
                  </a:cubicBezTo>
                  <a:cubicBezTo>
                    <a:pt x="3039" y="14426"/>
                    <a:pt x="2577" y="14431"/>
                    <a:pt x="2111" y="14391"/>
                  </a:cubicBezTo>
                  <a:cubicBezTo>
                    <a:pt x="2021" y="14380"/>
                    <a:pt x="1996" y="14304"/>
                    <a:pt x="1971" y="14217"/>
                  </a:cubicBezTo>
                  <a:cubicBezTo>
                    <a:pt x="1880" y="13875"/>
                    <a:pt x="1810" y="13529"/>
                    <a:pt x="1761" y="13177"/>
                  </a:cubicBezTo>
                  <a:cubicBezTo>
                    <a:pt x="1753" y="13116"/>
                    <a:pt x="1748" y="13059"/>
                    <a:pt x="1740" y="12998"/>
                  </a:cubicBezTo>
                  <a:cubicBezTo>
                    <a:pt x="1765" y="12963"/>
                    <a:pt x="1761" y="12927"/>
                    <a:pt x="1757" y="12886"/>
                  </a:cubicBezTo>
                  <a:cubicBezTo>
                    <a:pt x="1707" y="12330"/>
                    <a:pt x="1707" y="11769"/>
                    <a:pt x="1695" y="11213"/>
                  </a:cubicBezTo>
                  <a:cubicBezTo>
                    <a:pt x="1683" y="10698"/>
                    <a:pt x="1674" y="10183"/>
                    <a:pt x="1691" y="9673"/>
                  </a:cubicBezTo>
                  <a:cubicBezTo>
                    <a:pt x="1720" y="9729"/>
                    <a:pt x="1740" y="9790"/>
                    <a:pt x="1773" y="9841"/>
                  </a:cubicBezTo>
                  <a:cubicBezTo>
                    <a:pt x="1831" y="9938"/>
                    <a:pt x="1876" y="9928"/>
                    <a:pt x="1897" y="9810"/>
                  </a:cubicBezTo>
                  <a:cubicBezTo>
                    <a:pt x="1909" y="9785"/>
                    <a:pt x="1926" y="9765"/>
                    <a:pt x="1938" y="9739"/>
                  </a:cubicBezTo>
                  <a:cubicBezTo>
                    <a:pt x="1901" y="9678"/>
                    <a:pt x="1951" y="9637"/>
                    <a:pt x="1963" y="9591"/>
                  </a:cubicBezTo>
                  <a:cubicBezTo>
                    <a:pt x="1988" y="9510"/>
                    <a:pt x="2029" y="9438"/>
                    <a:pt x="2029" y="9341"/>
                  </a:cubicBezTo>
                  <a:lnTo>
                    <a:pt x="2029" y="9331"/>
                  </a:lnTo>
                  <a:lnTo>
                    <a:pt x="2033" y="9326"/>
                  </a:lnTo>
                  <a:cubicBezTo>
                    <a:pt x="2062" y="9316"/>
                    <a:pt x="2045" y="9290"/>
                    <a:pt x="2049" y="9270"/>
                  </a:cubicBezTo>
                  <a:cubicBezTo>
                    <a:pt x="2058" y="9142"/>
                    <a:pt x="2136" y="9035"/>
                    <a:pt x="2120" y="8892"/>
                  </a:cubicBezTo>
                  <a:cubicBezTo>
                    <a:pt x="2049" y="9096"/>
                    <a:pt x="1975" y="9295"/>
                    <a:pt x="1905" y="9499"/>
                  </a:cubicBezTo>
                  <a:cubicBezTo>
                    <a:pt x="1864" y="9474"/>
                    <a:pt x="1823" y="9469"/>
                    <a:pt x="1786" y="9499"/>
                  </a:cubicBezTo>
                  <a:cubicBezTo>
                    <a:pt x="1736" y="9397"/>
                    <a:pt x="1740" y="9265"/>
                    <a:pt x="1687" y="9158"/>
                  </a:cubicBezTo>
                  <a:close/>
                  <a:moveTo>
                    <a:pt x="4643" y="13289"/>
                  </a:moveTo>
                  <a:cubicBezTo>
                    <a:pt x="4655" y="13294"/>
                    <a:pt x="4672" y="13299"/>
                    <a:pt x="4684" y="13309"/>
                  </a:cubicBezTo>
                  <a:cubicBezTo>
                    <a:pt x="4684" y="13279"/>
                    <a:pt x="4672" y="13279"/>
                    <a:pt x="4651" y="13279"/>
                  </a:cubicBezTo>
                  <a:cubicBezTo>
                    <a:pt x="4651" y="13279"/>
                    <a:pt x="4647" y="13284"/>
                    <a:pt x="4643" y="13289"/>
                  </a:cubicBezTo>
                  <a:close/>
                  <a:moveTo>
                    <a:pt x="2709" y="13921"/>
                  </a:moveTo>
                  <a:cubicBezTo>
                    <a:pt x="2697" y="13875"/>
                    <a:pt x="2660" y="13865"/>
                    <a:pt x="2635" y="13891"/>
                  </a:cubicBezTo>
                  <a:cubicBezTo>
                    <a:pt x="2585" y="13942"/>
                    <a:pt x="2532" y="13886"/>
                    <a:pt x="2482" y="13906"/>
                  </a:cubicBezTo>
                  <a:lnTo>
                    <a:pt x="2482" y="13906"/>
                  </a:lnTo>
                  <a:cubicBezTo>
                    <a:pt x="2148" y="13503"/>
                    <a:pt x="2251" y="12983"/>
                    <a:pt x="2227" y="12493"/>
                  </a:cubicBezTo>
                  <a:cubicBezTo>
                    <a:pt x="2161" y="12519"/>
                    <a:pt x="2177" y="12616"/>
                    <a:pt x="2136" y="12667"/>
                  </a:cubicBezTo>
                  <a:cubicBezTo>
                    <a:pt x="1951" y="13095"/>
                    <a:pt x="2045" y="13666"/>
                    <a:pt x="2350" y="13952"/>
                  </a:cubicBezTo>
                  <a:cubicBezTo>
                    <a:pt x="2445" y="14074"/>
                    <a:pt x="2573" y="14095"/>
                    <a:pt x="2668" y="14013"/>
                  </a:cubicBezTo>
                  <a:cubicBezTo>
                    <a:pt x="2693" y="13988"/>
                    <a:pt x="2721" y="13962"/>
                    <a:pt x="2709" y="13921"/>
                  </a:cubicBezTo>
                  <a:close/>
                  <a:moveTo>
                    <a:pt x="1868" y="10683"/>
                  </a:moveTo>
                  <a:cubicBezTo>
                    <a:pt x="1988" y="10601"/>
                    <a:pt x="2891" y="8938"/>
                    <a:pt x="2911" y="8785"/>
                  </a:cubicBezTo>
                  <a:cubicBezTo>
                    <a:pt x="2656" y="9035"/>
                    <a:pt x="2082" y="10071"/>
                    <a:pt x="1868" y="10683"/>
                  </a:cubicBezTo>
                  <a:close/>
                  <a:moveTo>
                    <a:pt x="14369" y="9469"/>
                  </a:moveTo>
                  <a:cubicBezTo>
                    <a:pt x="14464" y="9647"/>
                    <a:pt x="14583" y="9795"/>
                    <a:pt x="14715" y="9928"/>
                  </a:cubicBezTo>
                  <a:cubicBezTo>
                    <a:pt x="14789" y="10004"/>
                    <a:pt x="14798" y="10060"/>
                    <a:pt x="14752" y="10173"/>
                  </a:cubicBezTo>
                  <a:cubicBezTo>
                    <a:pt x="14241" y="11448"/>
                    <a:pt x="13713" y="12707"/>
                    <a:pt x="13260" y="14018"/>
                  </a:cubicBezTo>
                  <a:cubicBezTo>
                    <a:pt x="13177" y="14253"/>
                    <a:pt x="13087" y="14324"/>
                    <a:pt x="12901" y="14304"/>
                  </a:cubicBezTo>
                  <a:cubicBezTo>
                    <a:pt x="12744" y="14289"/>
                    <a:pt x="12740" y="14299"/>
                    <a:pt x="12781" y="14125"/>
                  </a:cubicBezTo>
                  <a:cubicBezTo>
                    <a:pt x="13095" y="12713"/>
                    <a:pt x="13375" y="11290"/>
                    <a:pt x="13590" y="9851"/>
                  </a:cubicBezTo>
                  <a:cubicBezTo>
                    <a:pt x="13668" y="9331"/>
                    <a:pt x="13796" y="8852"/>
                    <a:pt x="14006" y="8393"/>
                  </a:cubicBezTo>
                  <a:cubicBezTo>
                    <a:pt x="14117" y="8153"/>
                    <a:pt x="14105" y="8148"/>
                    <a:pt x="13948" y="7954"/>
                  </a:cubicBezTo>
                  <a:cubicBezTo>
                    <a:pt x="13911" y="7908"/>
                    <a:pt x="13870" y="7862"/>
                    <a:pt x="13895" y="7760"/>
                  </a:cubicBezTo>
                  <a:cubicBezTo>
                    <a:pt x="14191" y="8143"/>
                    <a:pt x="14480" y="8520"/>
                    <a:pt x="14773" y="8892"/>
                  </a:cubicBezTo>
                  <a:cubicBezTo>
                    <a:pt x="14822" y="8954"/>
                    <a:pt x="14793" y="8974"/>
                    <a:pt x="14748" y="9010"/>
                  </a:cubicBezTo>
                  <a:cubicBezTo>
                    <a:pt x="14629" y="9096"/>
                    <a:pt x="14509" y="9183"/>
                    <a:pt x="14398" y="9285"/>
                  </a:cubicBezTo>
                  <a:cubicBezTo>
                    <a:pt x="14328" y="9336"/>
                    <a:pt x="14323" y="9387"/>
                    <a:pt x="14369" y="9469"/>
                  </a:cubicBezTo>
                  <a:close/>
                  <a:moveTo>
                    <a:pt x="13441" y="12294"/>
                  </a:moveTo>
                  <a:cubicBezTo>
                    <a:pt x="13322" y="12544"/>
                    <a:pt x="13194" y="12794"/>
                    <a:pt x="13161" y="13085"/>
                  </a:cubicBezTo>
                  <a:cubicBezTo>
                    <a:pt x="13289" y="12840"/>
                    <a:pt x="13371" y="12570"/>
                    <a:pt x="13441" y="12294"/>
                  </a:cubicBezTo>
                  <a:close/>
                  <a:moveTo>
                    <a:pt x="13907" y="10678"/>
                  </a:moveTo>
                  <a:cubicBezTo>
                    <a:pt x="13899" y="10688"/>
                    <a:pt x="13886" y="10698"/>
                    <a:pt x="13878" y="10708"/>
                  </a:cubicBezTo>
                  <a:cubicBezTo>
                    <a:pt x="13870" y="10718"/>
                    <a:pt x="13862" y="10729"/>
                    <a:pt x="13849" y="10739"/>
                  </a:cubicBezTo>
                  <a:cubicBezTo>
                    <a:pt x="13841" y="10749"/>
                    <a:pt x="13833" y="10759"/>
                    <a:pt x="13820" y="10769"/>
                  </a:cubicBezTo>
                  <a:cubicBezTo>
                    <a:pt x="13726" y="10851"/>
                    <a:pt x="13647" y="10953"/>
                    <a:pt x="13577" y="11070"/>
                  </a:cubicBezTo>
                  <a:cubicBezTo>
                    <a:pt x="13561" y="11080"/>
                    <a:pt x="13548" y="11101"/>
                    <a:pt x="13561" y="11116"/>
                  </a:cubicBezTo>
                  <a:cubicBezTo>
                    <a:pt x="13577" y="11131"/>
                    <a:pt x="13585" y="11101"/>
                    <a:pt x="13594" y="11091"/>
                  </a:cubicBezTo>
                  <a:cubicBezTo>
                    <a:pt x="13684" y="11004"/>
                    <a:pt x="13779" y="10922"/>
                    <a:pt x="13837" y="10795"/>
                  </a:cubicBezTo>
                  <a:cubicBezTo>
                    <a:pt x="13845" y="10785"/>
                    <a:pt x="13853" y="10769"/>
                    <a:pt x="13866" y="10759"/>
                  </a:cubicBezTo>
                  <a:cubicBezTo>
                    <a:pt x="13874" y="10744"/>
                    <a:pt x="13882" y="10734"/>
                    <a:pt x="13886" y="10718"/>
                  </a:cubicBezTo>
                  <a:cubicBezTo>
                    <a:pt x="13907" y="10713"/>
                    <a:pt x="13915" y="10703"/>
                    <a:pt x="13907" y="10678"/>
                  </a:cubicBezTo>
                  <a:close/>
                  <a:moveTo>
                    <a:pt x="13932" y="10647"/>
                  </a:moveTo>
                  <a:cubicBezTo>
                    <a:pt x="13915" y="10647"/>
                    <a:pt x="13907" y="10657"/>
                    <a:pt x="13907" y="10678"/>
                  </a:cubicBezTo>
                  <a:cubicBezTo>
                    <a:pt x="13928" y="10683"/>
                    <a:pt x="13936" y="10667"/>
                    <a:pt x="13932" y="10647"/>
                  </a:cubicBezTo>
                  <a:close/>
                  <a:moveTo>
                    <a:pt x="13948" y="10621"/>
                  </a:moveTo>
                  <a:cubicBezTo>
                    <a:pt x="13944" y="10627"/>
                    <a:pt x="13940" y="10637"/>
                    <a:pt x="13936" y="10642"/>
                  </a:cubicBezTo>
                  <a:cubicBezTo>
                    <a:pt x="13948" y="10642"/>
                    <a:pt x="13961" y="10647"/>
                    <a:pt x="13948" y="10621"/>
                  </a:cubicBezTo>
                  <a:close/>
                  <a:moveTo>
                    <a:pt x="14146" y="10264"/>
                  </a:moveTo>
                  <a:cubicBezTo>
                    <a:pt x="14196" y="10535"/>
                    <a:pt x="14323" y="10693"/>
                    <a:pt x="14455" y="10683"/>
                  </a:cubicBezTo>
                  <a:cubicBezTo>
                    <a:pt x="14361" y="10555"/>
                    <a:pt x="14266" y="10423"/>
                    <a:pt x="14146" y="10264"/>
                  </a:cubicBezTo>
                  <a:close/>
                  <a:moveTo>
                    <a:pt x="11310" y="14212"/>
                  </a:moveTo>
                  <a:cubicBezTo>
                    <a:pt x="11351" y="13467"/>
                    <a:pt x="11413" y="12728"/>
                    <a:pt x="11499" y="11988"/>
                  </a:cubicBezTo>
                  <a:cubicBezTo>
                    <a:pt x="11557" y="11478"/>
                    <a:pt x="11573" y="10963"/>
                    <a:pt x="11652" y="10458"/>
                  </a:cubicBezTo>
                  <a:cubicBezTo>
                    <a:pt x="11660" y="10407"/>
                    <a:pt x="11672" y="10351"/>
                    <a:pt x="11693" y="10305"/>
                  </a:cubicBezTo>
                  <a:cubicBezTo>
                    <a:pt x="11714" y="10259"/>
                    <a:pt x="11755" y="10234"/>
                    <a:pt x="11796" y="10244"/>
                  </a:cubicBezTo>
                  <a:cubicBezTo>
                    <a:pt x="11841" y="10249"/>
                    <a:pt x="11833" y="10310"/>
                    <a:pt x="11841" y="10351"/>
                  </a:cubicBezTo>
                  <a:cubicBezTo>
                    <a:pt x="11977" y="11080"/>
                    <a:pt x="12060" y="11815"/>
                    <a:pt x="12097" y="12560"/>
                  </a:cubicBezTo>
                  <a:cubicBezTo>
                    <a:pt x="12118" y="12942"/>
                    <a:pt x="12130" y="13320"/>
                    <a:pt x="12146" y="13687"/>
                  </a:cubicBezTo>
                  <a:cubicBezTo>
                    <a:pt x="12146" y="13875"/>
                    <a:pt x="12142" y="14049"/>
                    <a:pt x="12146" y="14217"/>
                  </a:cubicBezTo>
                  <a:cubicBezTo>
                    <a:pt x="12151" y="14294"/>
                    <a:pt x="12130" y="14309"/>
                    <a:pt x="12072" y="14309"/>
                  </a:cubicBezTo>
                  <a:cubicBezTo>
                    <a:pt x="11846" y="14309"/>
                    <a:pt x="11615" y="14314"/>
                    <a:pt x="11388" y="14324"/>
                  </a:cubicBezTo>
                  <a:cubicBezTo>
                    <a:pt x="11322" y="14324"/>
                    <a:pt x="11305" y="14294"/>
                    <a:pt x="11310" y="14212"/>
                  </a:cubicBezTo>
                  <a:close/>
                  <a:moveTo>
                    <a:pt x="11573" y="12509"/>
                  </a:moveTo>
                  <a:cubicBezTo>
                    <a:pt x="11578" y="12493"/>
                    <a:pt x="11590" y="12483"/>
                    <a:pt x="11590" y="12468"/>
                  </a:cubicBezTo>
                  <a:cubicBezTo>
                    <a:pt x="11623" y="12080"/>
                    <a:pt x="11660" y="11693"/>
                    <a:pt x="11755" y="11315"/>
                  </a:cubicBezTo>
                  <a:cubicBezTo>
                    <a:pt x="11788" y="11177"/>
                    <a:pt x="11784" y="11029"/>
                    <a:pt x="11689" y="10866"/>
                  </a:cubicBezTo>
                  <a:cubicBezTo>
                    <a:pt x="11573" y="11432"/>
                    <a:pt x="11578" y="11968"/>
                    <a:pt x="11573" y="12509"/>
                  </a:cubicBezTo>
                  <a:close/>
                  <a:moveTo>
                    <a:pt x="13858" y="1130"/>
                  </a:moveTo>
                  <a:cubicBezTo>
                    <a:pt x="13886" y="1135"/>
                    <a:pt x="13919" y="1155"/>
                    <a:pt x="13948" y="1145"/>
                  </a:cubicBezTo>
                  <a:cubicBezTo>
                    <a:pt x="14101" y="1094"/>
                    <a:pt x="14196" y="1176"/>
                    <a:pt x="14262" y="1344"/>
                  </a:cubicBezTo>
                  <a:cubicBezTo>
                    <a:pt x="14323" y="1476"/>
                    <a:pt x="14410" y="1584"/>
                    <a:pt x="14468" y="1721"/>
                  </a:cubicBezTo>
                  <a:cubicBezTo>
                    <a:pt x="14604" y="2058"/>
                    <a:pt x="14649" y="2410"/>
                    <a:pt x="14583" y="2777"/>
                  </a:cubicBezTo>
                  <a:cubicBezTo>
                    <a:pt x="14571" y="2838"/>
                    <a:pt x="14550" y="2905"/>
                    <a:pt x="14587" y="2966"/>
                  </a:cubicBezTo>
                  <a:cubicBezTo>
                    <a:pt x="14501" y="2889"/>
                    <a:pt x="14563" y="2757"/>
                    <a:pt x="14513" y="2665"/>
                  </a:cubicBezTo>
                  <a:cubicBezTo>
                    <a:pt x="14476" y="2599"/>
                    <a:pt x="14468" y="2502"/>
                    <a:pt x="14443" y="2405"/>
                  </a:cubicBezTo>
                  <a:cubicBezTo>
                    <a:pt x="14443" y="2593"/>
                    <a:pt x="14439" y="2757"/>
                    <a:pt x="14443" y="2920"/>
                  </a:cubicBezTo>
                  <a:cubicBezTo>
                    <a:pt x="14447" y="2996"/>
                    <a:pt x="14431" y="3058"/>
                    <a:pt x="14389" y="3114"/>
                  </a:cubicBezTo>
                  <a:cubicBezTo>
                    <a:pt x="14398" y="3063"/>
                    <a:pt x="14389" y="3002"/>
                    <a:pt x="14361" y="2976"/>
                  </a:cubicBezTo>
                  <a:cubicBezTo>
                    <a:pt x="14224" y="2833"/>
                    <a:pt x="14167" y="2624"/>
                    <a:pt x="14047" y="2466"/>
                  </a:cubicBezTo>
                  <a:cubicBezTo>
                    <a:pt x="13994" y="2395"/>
                    <a:pt x="13940" y="2333"/>
                    <a:pt x="13886" y="2262"/>
                  </a:cubicBezTo>
                  <a:cubicBezTo>
                    <a:pt x="13878" y="2272"/>
                    <a:pt x="13866" y="2282"/>
                    <a:pt x="13858" y="2293"/>
                  </a:cubicBezTo>
                  <a:cubicBezTo>
                    <a:pt x="14039" y="2563"/>
                    <a:pt x="14204" y="2848"/>
                    <a:pt x="14348" y="3149"/>
                  </a:cubicBezTo>
                  <a:cubicBezTo>
                    <a:pt x="14352" y="3170"/>
                    <a:pt x="14369" y="3200"/>
                    <a:pt x="14365" y="3211"/>
                  </a:cubicBezTo>
                  <a:cubicBezTo>
                    <a:pt x="14340" y="3241"/>
                    <a:pt x="14328" y="3206"/>
                    <a:pt x="14315" y="3190"/>
                  </a:cubicBezTo>
                  <a:cubicBezTo>
                    <a:pt x="14158" y="3027"/>
                    <a:pt x="14031" y="2828"/>
                    <a:pt x="13907" y="2624"/>
                  </a:cubicBezTo>
                  <a:cubicBezTo>
                    <a:pt x="13742" y="2344"/>
                    <a:pt x="13594" y="2043"/>
                    <a:pt x="13359" y="1813"/>
                  </a:cubicBezTo>
                  <a:cubicBezTo>
                    <a:pt x="13544" y="1721"/>
                    <a:pt x="13730" y="1650"/>
                    <a:pt x="13816" y="1359"/>
                  </a:cubicBezTo>
                  <a:cubicBezTo>
                    <a:pt x="13697" y="1446"/>
                    <a:pt x="13639" y="1579"/>
                    <a:pt x="13515" y="1584"/>
                  </a:cubicBezTo>
                  <a:cubicBezTo>
                    <a:pt x="13651" y="1461"/>
                    <a:pt x="13754" y="1293"/>
                    <a:pt x="13858" y="1130"/>
                  </a:cubicBezTo>
                  <a:close/>
                  <a:moveTo>
                    <a:pt x="13853" y="1308"/>
                  </a:moveTo>
                  <a:cubicBezTo>
                    <a:pt x="13981" y="1420"/>
                    <a:pt x="14088" y="1522"/>
                    <a:pt x="14187" y="1640"/>
                  </a:cubicBezTo>
                  <a:cubicBezTo>
                    <a:pt x="14109" y="1492"/>
                    <a:pt x="14051" y="1318"/>
                    <a:pt x="13853" y="1308"/>
                  </a:cubicBezTo>
                  <a:close/>
                  <a:moveTo>
                    <a:pt x="13804" y="2196"/>
                  </a:moveTo>
                  <a:cubicBezTo>
                    <a:pt x="13796" y="2216"/>
                    <a:pt x="13825" y="2252"/>
                    <a:pt x="13870" y="2272"/>
                  </a:cubicBezTo>
                  <a:cubicBezTo>
                    <a:pt x="13862" y="2236"/>
                    <a:pt x="13862" y="2221"/>
                    <a:pt x="13853" y="2211"/>
                  </a:cubicBezTo>
                  <a:cubicBezTo>
                    <a:pt x="13837" y="2201"/>
                    <a:pt x="13829" y="2145"/>
                    <a:pt x="13804" y="2196"/>
                  </a:cubicBezTo>
                  <a:close/>
                  <a:moveTo>
                    <a:pt x="6787" y="11601"/>
                  </a:moveTo>
                  <a:cubicBezTo>
                    <a:pt x="6902" y="11846"/>
                    <a:pt x="7001" y="12101"/>
                    <a:pt x="7108" y="12356"/>
                  </a:cubicBezTo>
                  <a:cubicBezTo>
                    <a:pt x="7096" y="11693"/>
                    <a:pt x="7071" y="11040"/>
                    <a:pt x="7038" y="10392"/>
                  </a:cubicBezTo>
                  <a:cubicBezTo>
                    <a:pt x="7030" y="10188"/>
                    <a:pt x="7046" y="9984"/>
                    <a:pt x="7005" y="9780"/>
                  </a:cubicBezTo>
                  <a:cubicBezTo>
                    <a:pt x="6733" y="9958"/>
                    <a:pt x="6486" y="10173"/>
                    <a:pt x="6251" y="10417"/>
                  </a:cubicBezTo>
                  <a:cubicBezTo>
                    <a:pt x="6177" y="10494"/>
                    <a:pt x="6251" y="10570"/>
                    <a:pt x="6280" y="10647"/>
                  </a:cubicBezTo>
                  <a:cubicBezTo>
                    <a:pt x="6510" y="10907"/>
                    <a:pt x="6630" y="11269"/>
                    <a:pt x="6787" y="11601"/>
                  </a:cubicBezTo>
                  <a:close/>
                  <a:moveTo>
                    <a:pt x="16137" y="19394"/>
                  </a:moveTo>
                  <a:cubicBezTo>
                    <a:pt x="15944" y="18802"/>
                    <a:pt x="15808" y="18195"/>
                    <a:pt x="15680" y="17563"/>
                  </a:cubicBezTo>
                  <a:cubicBezTo>
                    <a:pt x="15527" y="17935"/>
                    <a:pt x="15507" y="18292"/>
                    <a:pt x="15643" y="18660"/>
                  </a:cubicBezTo>
                  <a:cubicBezTo>
                    <a:pt x="15659" y="18706"/>
                    <a:pt x="15663" y="18757"/>
                    <a:pt x="15667" y="18802"/>
                  </a:cubicBezTo>
                  <a:cubicBezTo>
                    <a:pt x="15705" y="19190"/>
                    <a:pt x="15709" y="19578"/>
                    <a:pt x="15688" y="19965"/>
                  </a:cubicBezTo>
                  <a:cubicBezTo>
                    <a:pt x="15684" y="20057"/>
                    <a:pt x="15700" y="20093"/>
                    <a:pt x="15779" y="20093"/>
                  </a:cubicBezTo>
                  <a:cubicBezTo>
                    <a:pt x="15940" y="20088"/>
                    <a:pt x="16100" y="20083"/>
                    <a:pt x="16261" y="20093"/>
                  </a:cubicBezTo>
                  <a:cubicBezTo>
                    <a:pt x="16368" y="20098"/>
                    <a:pt x="16356" y="20052"/>
                    <a:pt x="16323" y="19960"/>
                  </a:cubicBezTo>
                  <a:cubicBezTo>
                    <a:pt x="16261" y="19771"/>
                    <a:pt x="16199" y="19583"/>
                    <a:pt x="16137" y="19394"/>
                  </a:cubicBezTo>
                  <a:close/>
                  <a:moveTo>
                    <a:pt x="11314" y="9010"/>
                  </a:moveTo>
                  <a:cubicBezTo>
                    <a:pt x="11421" y="9351"/>
                    <a:pt x="11528" y="9708"/>
                    <a:pt x="11615" y="10071"/>
                  </a:cubicBezTo>
                  <a:cubicBezTo>
                    <a:pt x="11652" y="10234"/>
                    <a:pt x="11681" y="10244"/>
                    <a:pt x="11792" y="10152"/>
                  </a:cubicBezTo>
                  <a:cubicBezTo>
                    <a:pt x="11837" y="10117"/>
                    <a:pt x="11858" y="10066"/>
                    <a:pt x="11874" y="10009"/>
                  </a:cubicBezTo>
                  <a:cubicBezTo>
                    <a:pt x="11932" y="9805"/>
                    <a:pt x="11994" y="9606"/>
                    <a:pt x="12052" y="9402"/>
                  </a:cubicBezTo>
                  <a:cubicBezTo>
                    <a:pt x="12097" y="9249"/>
                    <a:pt x="12138" y="9091"/>
                    <a:pt x="12184" y="8933"/>
                  </a:cubicBezTo>
                  <a:cubicBezTo>
                    <a:pt x="11899" y="9122"/>
                    <a:pt x="11615" y="9061"/>
                    <a:pt x="11314" y="9010"/>
                  </a:cubicBezTo>
                  <a:close/>
                  <a:moveTo>
                    <a:pt x="18809" y="13651"/>
                  </a:moveTo>
                  <a:cubicBezTo>
                    <a:pt x="18805" y="13677"/>
                    <a:pt x="18822" y="13692"/>
                    <a:pt x="18838" y="13697"/>
                  </a:cubicBezTo>
                  <a:cubicBezTo>
                    <a:pt x="19036" y="13763"/>
                    <a:pt x="19213" y="13901"/>
                    <a:pt x="19419" y="13983"/>
                  </a:cubicBezTo>
                  <a:cubicBezTo>
                    <a:pt x="19399" y="13773"/>
                    <a:pt x="19382" y="13585"/>
                    <a:pt x="19366" y="13376"/>
                  </a:cubicBezTo>
                  <a:cubicBezTo>
                    <a:pt x="19197" y="13467"/>
                    <a:pt x="19040" y="13544"/>
                    <a:pt x="18875" y="13600"/>
                  </a:cubicBezTo>
                  <a:cubicBezTo>
                    <a:pt x="18850" y="13605"/>
                    <a:pt x="18817" y="13610"/>
                    <a:pt x="18809" y="13651"/>
                  </a:cubicBezTo>
                  <a:close/>
                  <a:moveTo>
                    <a:pt x="11004" y="7786"/>
                  </a:moveTo>
                  <a:cubicBezTo>
                    <a:pt x="11050" y="7786"/>
                    <a:pt x="11079" y="7765"/>
                    <a:pt x="11054" y="7699"/>
                  </a:cubicBezTo>
                  <a:cubicBezTo>
                    <a:pt x="11033" y="7643"/>
                    <a:pt x="11004" y="7587"/>
                    <a:pt x="11009" y="7520"/>
                  </a:cubicBezTo>
                  <a:cubicBezTo>
                    <a:pt x="11066" y="7551"/>
                    <a:pt x="11058" y="7668"/>
                    <a:pt x="11141" y="7663"/>
                  </a:cubicBezTo>
                  <a:cubicBezTo>
                    <a:pt x="11165" y="7582"/>
                    <a:pt x="11099" y="7526"/>
                    <a:pt x="11103" y="7444"/>
                  </a:cubicBezTo>
                  <a:cubicBezTo>
                    <a:pt x="11157" y="7577"/>
                    <a:pt x="11223" y="7704"/>
                    <a:pt x="11252" y="7852"/>
                  </a:cubicBezTo>
                  <a:cubicBezTo>
                    <a:pt x="11272" y="7857"/>
                    <a:pt x="11277" y="7867"/>
                    <a:pt x="11256" y="7883"/>
                  </a:cubicBezTo>
                  <a:cubicBezTo>
                    <a:pt x="11256" y="7928"/>
                    <a:pt x="11268" y="7995"/>
                    <a:pt x="11301" y="7974"/>
                  </a:cubicBezTo>
                  <a:cubicBezTo>
                    <a:pt x="11347" y="7954"/>
                    <a:pt x="11408" y="7913"/>
                    <a:pt x="11384" y="7821"/>
                  </a:cubicBezTo>
                  <a:cubicBezTo>
                    <a:pt x="11198" y="7500"/>
                    <a:pt x="11083" y="7133"/>
                    <a:pt x="10971" y="6760"/>
                  </a:cubicBezTo>
                  <a:cubicBezTo>
                    <a:pt x="10951" y="6975"/>
                    <a:pt x="10947" y="7184"/>
                    <a:pt x="10955" y="7393"/>
                  </a:cubicBezTo>
                  <a:cubicBezTo>
                    <a:pt x="10959" y="7490"/>
                    <a:pt x="10897" y="7587"/>
                    <a:pt x="10955" y="7679"/>
                  </a:cubicBezTo>
                  <a:cubicBezTo>
                    <a:pt x="10959" y="7673"/>
                    <a:pt x="10963" y="7663"/>
                    <a:pt x="10971" y="7658"/>
                  </a:cubicBezTo>
                  <a:cubicBezTo>
                    <a:pt x="10976" y="7679"/>
                    <a:pt x="10980" y="7699"/>
                    <a:pt x="10984" y="7719"/>
                  </a:cubicBezTo>
                  <a:cubicBezTo>
                    <a:pt x="11000" y="7735"/>
                    <a:pt x="11009" y="7755"/>
                    <a:pt x="11004" y="7786"/>
                  </a:cubicBezTo>
                  <a:close/>
                  <a:moveTo>
                    <a:pt x="11004" y="7791"/>
                  </a:moveTo>
                  <a:cubicBezTo>
                    <a:pt x="11004" y="7791"/>
                    <a:pt x="11004" y="7786"/>
                    <a:pt x="11004" y="7791"/>
                  </a:cubicBezTo>
                  <a:cubicBezTo>
                    <a:pt x="11004" y="7786"/>
                    <a:pt x="11000" y="7786"/>
                    <a:pt x="11004" y="7791"/>
                  </a:cubicBezTo>
                  <a:cubicBezTo>
                    <a:pt x="11000" y="7786"/>
                    <a:pt x="11004" y="7791"/>
                    <a:pt x="11004" y="7791"/>
                  </a:cubicBezTo>
                  <a:close/>
                  <a:moveTo>
                    <a:pt x="10976" y="7724"/>
                  </a:moveTo>
                  <a:cubicBezTo>
                    <a:pt x="10976" y="7724"/>
                    <a:pt x="10976" y="7719"/>
                    <a:pt x="10976" y="7724"/>
                  </a:cubicBezTo>
                  <a:cubicBezTo>
                    <a:pt x="10976" y="7719"/>
                    <a:pt x="10976" y="7719"/>
                    <a:pt x="10976" y="7724"/>
                  </a:cubicBezTo>
                  <a:cubicBezTo>
                    <a:pt x="10976" y="7719"/>
                    <a:pt x="10976" y="7724"/>
                    <a:pt x="10976" y="7724"/>
                  </a:cubicBezTo>
                  <a:close/>
                  <a:moveTo>
                    <a:pt x="11248" y="7857"/>
                  </a:moveTo>
                  <a:cubicBezTo>
                    <a:pt x="11248" y="7857"/>
                    <a:pt x="11248" y="7852"/>
                    <a:pt x="11248" y="7857"/>
                  </a:cubicBezTo>
                  <a:cubicBezTo>
                    <a:pt x="11244" y="7852"/>
                    <a:pt x="11244" y="7852"/>
                    <a:pt x="11248" y="7857"/>
                  </a:cubicBezTo>
                  <a:cubicBezTo>
                    <a:pt x="11244" y="7852"/>
                    <a:pt x="11248" y="7857"/>
                    <a:pt x="11248" y="7857"/>
                  </a:cubicBezTo>
                  <a:close/>
                  <a:moveTo>
                    <a:pt x="10918" y="2267"/>
                  </a:moveTo>
                  <a:cubicBezTo>
                    <a:pt x="11058" y="1915"/>
                    <a:pt x="11314" y="1844"/>
                    <a:pt x="11598" y="1834"/>
                  </a:cubicBezTo>
                  <a:cubicBezTo>
                    <a:pt x="11602" y="1823"/>
                    <a:pt x="11602" y="1813"/>
                    <a:pt x="11606" y="1803"/>
                  </a:cubicBezTo>
                  <a:cubicBezTo>
                    <a:pt x="11615" y="1813"/>
                    <a:pt x="11623" y="1818"/>
                    <a:pt x="11631" y="1828"/>
                  </a:cubicBezTo>
                  <a:cubicBezTo>
                    <a:pt x="11738" y="1757"/>
                    <a:pt x="11850" y="1691"/>
                    <a:pt x="11936" y="1573"/>
                  </a:cubicBezTo>
                  <a:cubicBezTo>
                    <a:pt x="11627" y="1732"/>
                    <a:pt x="11322" y="1874"/>
                    <a:pt x="10980" y="1660"/>
                  </a:cubicBezTo>
                  <a:cubicBezTo>
                    <a:pt x="10980" y="1839"/>
                    <a:pt x="10889" y="1981"/>
                    <a:pt x="10889" y="2150"/>
                  </a:cubicBezTo>
                  <a:cubicBezTo>
                    <a:pt x="10897" y="2191"/>
                    <a:pt x="10885" y="2231"/>
                    <a:pt x="10918" y="2267"/>
                  </a:cubicBezTo>
                  <a:close/>
                  <a:moveTo>
                    <a:pt x="11598" y="1834"/>
                  </a:moveTo>
                  <a:cubicBezTo>
                    <a:pt x="11598" y="1834"/>
                    <a:pt x="11598" y="1834"/>
                    <a:pt x="11598" y="1834"/>
                  </a:cubicBezTo>
                  <a:cubicBezTo>
                    <a:pt x="11598" y="1834"/>
                    <a:pt x="11598" y="1839"/>
                    <a:pt x="11598" y="1834"/>
                  </a:cubicBezTo>
                  <a:lnTo>
                    <a:pt x="11598" y="1834"/>
                  </a:lnTo>
                  <a:close/>
                  <a:moveTo>
                    <a:pt x="6370" y="12860"/>
                  </a:moveTo>
                  <a:cubicBezTo>
                    <a:pt x="6354" y="12830"/>
                    <a:pt x="6346" y="12794"/>
                    <a:pt x="6308" y="12789"/>
                  </a:cubicBezTo>
                  <a:cubicBezTo>
                    <a:pt x="6304" y="12835"/>
                    <a:pt x="6325" y="12860"/>
                    <a:pt x="6354" y="12876"/>
                  </a:cubicBezTo>
                  <a:cubicBezTo>
                    <a:pt x="6498" y="13126"/>
                    <a:pt x="6651" y="13371"/>
                    <a:pt x="6783" y="13631"/>
                  </a:cubicBezTo>
                  <a:cubicBezTo>
                    <a:pt x="6927" y="13916"/>
                    <a:pt x="6943" y="13967"/>
                    <a:pt x="7248" y="14130"/>
                  </a:cubicBezTo>
                  <a:cubicBezTo>
                    <a:pt x="6956" y="13707"/>
                    <a:pt x="6663" y="13284"/>
                    <a:pt x="6370" y="12860"/>
                  </a:cubicBezTo>
                  <a:cubicBezTo>
                    <a:pt x="6370" y="12860"/>
                    <a:pt x="6370" y="12860"/>
                    <a:pt x="6370" y="12860"/>
                  </a:cubicBezTo>
                  <a:close/>
                  <a:moveTo>
                    <a:pt x="21456" y="9000"/>
                  </a:moveTo>
                  <a:cubicBezTo>
                    <a:pt x="21337" y="8954"/>
                    <a:pt x="21221" y="8908"/>
                    <a:pt x="21106" y="8852"/>
                  </a:cubicBezTo>
                  <a:cubicBezTo>
                    <a:pt x="21011" y="8806"/>
                    <a:pt x="20953" y="8806"/>
                    <a:pt x="20899" y="8913"/>
                  </a:cubicBezTo>
                  <a:cubicBezTo>
                    <a:pt x="21069" y="9071"/>
                    <a:pt x="21266" y="9147"/>
                    <a:pt x="21456" y="9295"/>
                  </a:cubicBezTo>
                  <a:cubicBezTo>
                    <a:pt x="21456" y="9178"/>
                    <a:pt x="21456" y="9091"/>
                    <a:pt x="21456" y="9000"/>
                  </a:cubicBezTo>
                  <a:close/>
                  <a:moveTo>
                    <a:pt x="10514" y="9586"/>
                  </a:moveTo>
                  <a:cubicBezTo>
                    <a:pt x="10448" y="9326"/>
                    <a:pt x="10386" y="9066"/>
                    <a:pt x="10287" y="8816"/>
                  </a:cubicBezTo>
                  <a:cubicBezTo>
                    <a:pt x="10287" y="9096"/>
                    <a:pt x="10287" y="9372"/>
                    <a:pt x="10332" y="9647"/>
                  </a:cubicBezTo>
                  <a:cubicBezTo>
                    <a:pt x="10440" y="9816"/>
                    <a:pt x="10464" y="9647"/>
                    <a:pt x="10514" y="9586"/>
                  </a:cubicBezTo>
                  <a:close/>
                  <a:moveTo>
                    <a:pt x="19634" y="6827"/>
                  </a:moveTo>
                  <a:cubicBezTo>
                    <a:pt x="19634" y="6822"/>
                    <a:pt x="19634" y="6822"/>
                    <a:pt x="19634" y="6827"/>
                  </a:cubicBezTo>
                  <a:cubicBezTo>
                    <a:pt x="19630" y="6822"/>
                    <a:pt x="19630" y="6822"/>
                    <a:pt x="19634" y="6827"/>
                  </a:cubicBezTo>
                  <a:lnTo>
                    <a:pt x="19634" y="6827"/>
                  </a:lnTo>
                  <a:close/>
                  <a:moveTo>
                    <a:pt x="19634" y="6822"/>
                  </a:moveTo>
                  <a:cubicBezTo>
                    <a:pt x="19658" y="6811"/>
                    <a:pt x="19671" y="6832"/>
                    <a:pt x="19687" y="6847"/>
                  </a:cubicBezTo>
                  <a:cubicBezTo>
                    <a:pt x="19687" y="6847"/>
                    <a:pt x="19691" y="6857"/>
                    <a:pt x="19691" y="6857"/>
                  </a:cubicBezTo>
                  <a:cubicBezTo>
                    <a:pt x="19691" y="6857"/>
                    <a:pt x="19700" y="6852"/>
                    <a:pt x="19700" y="6852"/>
                  </a:cubicBezTo>
                  <a:cubicBezTo>
                    <a:pt x="19708" y="6832"/>
                    <a:pt x="19720" y="6806"/>
                    <a:pt x="19729" y="6786"/>
                  </a:cubicBezTo>
                  <a:cubicBezTo>
                    <a:pt x="19667" y="6643"/>
                    <a:pt x="19687" y="6485"/>
                    <a:pt x="19675" y="6337"/>
                  </a:cubicBezTo>
                  <a:cubicBezTo>
                    <a:pt x="19588" y="6358"/>
                    <a:pt x="19510" y="6373"/>
                    <a:pt x="19436" y="6393"/>
                  </a:cubicBezTo>
                  <a:cubicBezTo>
                    <a:pt x="19370" y="6454"/>
                    <a:pt x="19428" y="6490"/>
                    <a:pt x="19452" y="6531"/>
                  </a:cubicBezTo>
                  <a:cubicBezTo>
                    <a:pt x="19514" y="6633"/>
                    <a:pt x="19625" y="6679"/>
                    <a:pt x="19634" y="6822"/>
                  </a:cubicBezTo>
                  <a:close/>
                  <a:moveTo>
                    <a:pt x="10592" y="7464"/>
                  </a:moveTo>
                  <a:cubicBezTo>
                    <a:pt x="10638" y="7449"/>
                    <a:pt x="10642" y="7526"/>
                    <a:pt x="10666" y="7561"/>
                  </a:cubicBezTo>
                  <a:cubicBezTo>
                    <a:pt x="10728" y="7648"/>
                    <a:pt x="10745" y="7796"/>
                    <a:pt x="10864" y="7816"/>
                  </a:cubicBezTo>
                  <a:cubicBezTo>
                    <a:pt x="10745" y="7577"/>
                    <a:pt x="10650" y="7311"/>
                    <a:pt x="10489" y="7087"/>
                  </a:cubicBezTo>
                  <a:cubicBezTo>
                    <a:pt x="10423" y="7286"/>
                    <a:pt x="10501" y="7434"/>
                    <a:pt x="10572" y="7592"/>
                  </a:cubicBezTo>
                  <a:cubicBezTo>
                    <a:pt x="10580" y="7551"/>
                    <a:pt x="10543" y="7480"/>
                    <a:pt x="10592" y="7464"/>
                  </a:cubicBezTo>
                  <a:close/>
                  <a:moveTo>
                    <a:pt x="2317" y="7699"/>
                  </a:moveTo>
                  <a:cubicBezTo>
                    <a:pt x="2338" y="7694"/>
                    <a:pt x="2359" y="7684"/>
                    <a:pt x="2379" y="7673"/>
                  </a:cubicBezTo>
                  <a:cubicBezTo>
                    <a:pt x="2375" y="7454"/>
                    <a:pt x="2375" y="7454"/>
                    <a:pt x="2190" y="7475"/>
                  </a:cubicBezTo>
                  <a:cubicBezTo>
                    <a:pt x="2165" y="7480"/>
                    <a:pt x="2136" y="7480"/>
                    <a:pt x="2111" y="7480"/>
                  </a:cubicBezTo>
                  <a:cubicBezTo>
                    <a:pt x="2099" y="7765"/>
                    <a:pt x="2099" y="7765"/>
                    <a:pt x="2317" y="7699"/>
                  </a:cubicBezTo>
                  <a:close/>
                  <a:moveTo>
                    <a:pt x="19254" y="6271"/>
                  </a:moveTo>
                  <a:cubicBezTo>
                    <a:pt x="19184" y="6184"/>
                    <a:pt x="19160" y="6026"/>
                    <a:pt x="19040" y="6011"/>
                  </a:cubicBezTo>
                  <a:cubicBezTo>
                    <a:pt x="18970" y="6001"/>
                    <a:pt x="18916" y="5970"/>
                    <a:pt x="18859" y="5934"/>
                  </a:cubicBezTo>
                  <a:cubicBezTo>
                    <a:pt x="18850" y="5944"/>
                    <a:pt x="18842" y="5955"/>
                    <a:pt x="18834" y="5965"/>
                  </a:cubicBezTo>
                  <a:cubicBezTo>
                    <a:pt x="18958" y="6103"/>
                    <a:pt x="19081" y="6245"/>
                    <a:pt x="19201" y="6383"/>
                  </a:cubicBezTo>
                  <a:cubicBezTo>
                    <a:pt x="19221" y="6342"/>
                    <a:pt x="19238" y="6307"/>
                    <a:pt x="19254" y="6271"/>
                  </a:cubicBezTo>
                  <a:close/>
                  <a:moveTo>
                    <a:pt x="13280" y="1543"/>
                  </a:moveTo>
                  <a:cubicBezTo>
                    <a:pt x="13462" y="1497"/>
                    <a:pt x="13594" y="1374"/>
                    <a:pt x="13684" y="1181"/>
                  </a:cubicBezTo>
                  <a:cubicBezTo>
                    <a:pt x="13697" y="1155"/>
                    <a:pt x="13750" y="1114"/>
                    <a:pt x="13688" y="1079"/>
                  </a:cubicBezTo>
                  <a:cubicBezTo>
                    <a:pt x="13655" y="1058"/>
                    <a:pt x="13618" y="1063"/>
                    <a:pt x="13598" y="1109"/>
                  </a:cubicBezTo>
                  <a:cubicBezTo>
                    <a:pt x="13524" y="1288"/>
                    <a:pt x="13404" y="1415"/>
                    <a:pt x="13280" y="1543"/>
                  </a:cubicBezTo>
                  <a:close/>
                  <a:moveTo>
                    <a:pt x="11165" y="10264"/>
                  </a:moveTo>
                  <a:cubicBezTo>
                    <a:pt x="11244" y="10219"/>
                    <a:pt x="11215" y="10106"/>
                    <a:pt x="11252" y="10035"/>
                  </a:cubicBezTo>
                  <a:cubicBezTo>
                    <a:pt x="11182" y="9928"/>
                    <a:pt x="11108" y="9821"/>
                    <a:pt x="11037" y="9708"/>
                  </a:cubicBezTo>
                  <a:cubicBezTo>
                    <a:pt x="10951" y="9856"/>
                    <a:pt x="11021" y="9953"/>
                    <a:pt x="11087" y="10055"/>
                  </a:cubicBezTo>
                  <a:cubicBezTo>
                    <a:pt x="11103" y="10081"/>
                    <a:pt x="11157" y="10081"/>
                    <a:pt x="11124" y="10142"/>
                  </a:cubicBezTo>
                  <a:cubicBezTo>
                    <a:pt x="11141" y="10183"/>
                    <a:pt x="11153" y="10224"/>
                    <a:pt x="11165" y="10264"/>
                  </a:cubicBezTo>
                  <a:close/>
                  <a:moveTo>
                    <a:pt x="13243" y="344"/>
                  </a:moveTo>
                  <a:cubicBezTo>
                    <a:pt x="13396" y="533"/>
                    <a:pt x="13499" y="742"/>
                    <a:pt x="13540" y="997"/>
                  </a:cubicBezTo>
                  <a:cubicBezTo>
                    <a:pt x="13668" y="793"/>
                    <a:pt x="13503" y="446"/>
                    <a:pt x="13243" y="344"/>
                  </a:cubicBezTo>
                  <a:close/>
                  <a:moveTo>
                    <a:pt x="20194" y="7622"/>
                  </a:moveTo>
                  <a:cubicBezTo>
                    <a:pt x="20190" y="7857"/>
                    <a:pt x="20141" y="8087"/>
                    <a:pt x="20112" y="8321"/>
                  </a:cubicBezTo>
                  <a:cubicBezTo>
                    <a:pt x="20124" y="8331"/>
                    <a:pt x="20133" y="8347"/>
                    <a:pt x="20145" y="8357"/>
                  </a:cubicBezTo>
                  <a:cubicBezTo>
                    <a:pt x="20199" y="8168"/>
                    <a:pt x="20207" y="7974"/>
                    <a:pt x="20232" y="7781"/>
                  </a:cubicBezTo>
                  <a:cubicBezTo>
                    <a:pt x="20236" y="7735"/>
                    <a:pt x="20207" y="7663"/>
                    <a:pt x="20277" y="7653"/>
                  </a:cubicBezTo>
                  <a:cubicBezTo>
                    <a:pt x="20256" y="7617"/>
                    <a:pt x="20227" y="7617"/>
                    <a:pt x="20194" y="7622"/>
                  </a:cubicBezTo>
                  <a:cubicBezTo>
                    <a:pt x="20265" y="7367"/>
                    <a:pt x="20310" y="7281"/>
                    <a:pt x="20046" y="7230"/>
                  </a:cubicBezTo>
                  <a:cubicBezTo>
                    <a:pt x="20067" y="7357"/>
                    <a:pt x="20133" y="7485"/>
                    <a:pt x="20038" y="7602"/>
                  </a:cubicBezTo>
                  <a:cubicBezTo>
                    <a:pt x="20096" y="7561"/>
                    <a:pt x="20141" y="7628"/>
                    <a:pt x="20194" y="7622"/>
                  </a:cubicBezTo>
                  <a:close/>
                  <a:moveTo>
                    <a:pt x="10440" y="8255"/>
                  </a:moveTo>
                  <a:cubicBezTo>
                    <a:pt x="10477" y="8173"/>
                    <a:pt x="10510" y="8097"/>
                    <a:pt x="10547" y="8015"/>
                  </a:cubicBezTo>
                  <a:cubicBezTo>
                    <a:pt x="10530" y="7872"/>
                    <a:pt x="10460" y="7765"/>
                    <a:pt x="10398" y="7643"/>
                  </a:cubicBezTo>
                  <a:cubicBezTo>
                    <a:pt x="10394" y="7852"/>
                    <a:pt x="10398" y="8056"/>
                    <a:pt x="10440" y="8255"/>
                  </a:cubicBezTo>
                  <a:close/>
                  <a:moveTo>
                    <a:pt x="10761" y="2354"/>
                  </a:moveTo>
                  <a:cubicBezTo>
                    <a:pt x="10712" y="2364"/>
                    <a:pt x="10687" y="2400"/>
                    <a:pt x="10646" y="2389"/>
                  </a:cubicBezTo>
                  <a:cubicBezTo>
                    <a:pt x="10563" y="2359"/>
                    <a:pt x="10567" y="2440"/>
                    <a:pt x="10580" y="2497"/>
                  </a:cubicBezTo>
                  <a:cubicBezTo>
                    <a:pt x="10609" y="2614"/>
                    <a:pt x="10646" y="2726"/>
                    <a:pt x="10679" y="2843"/>
                  </a:cubicBezTo>
                  <a:cubicBezTo>
                    <a:pt x="10712" y="2675"/>
                    <a:pt x="10765" y="2532"/>
                    <a:pt x="10761" y="2354"/>
                  </a:cubicBezTo>
                  <a:close/>
                  <a:moveTo>
                    <a:pt x="10765" y="8694"/>
                  </a:moveTo>
                  <a:cubicBezTo>
                    <a:pt x="10703" y="8663"/>
                    <a:pt x="10712" y="8571"/>
                    <a:pt x="10658" y="8515"/>
                  </a:cubicBezTo>
                  <a:cubicBezTo>
                    <a:pt x="10683" y="8627"/>
                    <a:pt x="10683" y="8734"/>
                    <a:pt x="10691" y="8836"/>
                  </a:cubicBezTo>
                  <a:cubicBezTo>
                    <a:pt x="10703" y="8994"/>
                    <a:pt x="10662" y="9153"/>
                    <a:pt x="10708" y="9306"/>
                  </a:cubicBezTo>
                  <a:cubicBezTo>
                    <a:pt x="10699" y="9102"/>
                    <a:pt x="10790" y="8903"/>
                    <a:pt x="10765" y="8694"/>
                  </a:cubicBezTo>
                  <a:close/>
                  <a:moveTo>
                    <a:pt x="12303" y="8643"/>
                  </a:moveTo>
                  <a:cubicBezTo>
                    <a:pt x="12394" y="8546"/>
                    <a:pt x="12509" y="8479"/>
                    <a:pt x="12555" y="8331"/>
                  </a:cubicBezTo>
                  <a:cubicBezTo>
                    <a:pt x="12534" y="8321"/>
                    <a:pt x="12513" y="8306"/>
                    <a:pt x="12493" y="8296"/>
                  </a:cubicBezTo>
                  <a:cubicBezTo>
                    <a:pt x="12439" y="8326"/>
                    <a:pt x="12390" y="8362"/>
                    <a:pt x="12349" y="8418"/>
                  </a:cubicBezTo>
                  <a:cubicBezTo>
                    <a:pt x="12369" y="8469"/>
                    <a:pt x="12332" y="8449"/>
                    <a:pt x="12320" y="8454"/>
                  </a:cubicBezTo>
                  <a:cubicBezTo>
                    <a:pt x="12353" y="8520"/>
                    <a:pt x="12237" y="8571"/>
                    <a:pt x="12303" y="8643"/>
                  </a:cubicBezTo>
                  <a:close/>
                  <a:moveTo>
                    <a:pt x="12320" y="8454"/>
                  </a:moveTo>
                  <a:cubicBezTo>
                    <a:pt x="12320" y="8454"/>
                    <a:pt x="12320" y="8454"/>
                    <a:pt x="12320" y="8454"/>
                  </a:cubicBezTo>
                  <a:cubicBezTo>
                    <a:pt x="12324" y="8449"/>
                    <a:pt x="12324" y="8449"/>
                    <a:pt x="12320" y="8454"/>
                  </a:cubicBezTo>
                  <a:cubicBezTo>
                    <a:pt x="12324" y="8449"/>
                    <a:pt x="12320" y="8454"/>
                    <a:pt x="12320" y="8454"/>
                  </a:cubicBezTo>
                  <a:close/>
                  <a:moveTo>
                    <a:pt x="11050" y="14324"/>
                  </a:moveTo>
                  <a:cubicBezTo>
                    <a:pt x="11075" y="14324"/>
                    <a:pt x="11095" y="14324"/>
                    <a:pt x="11120" y="14324"/>
                  </a:cubicBezTo>
                  <a:cubicBezTo>
                    <a:pt x="11120" y="13957"/>
                    <a:pt x="11120" y="13590"/>
                    <a:pt x="11120" y="13223"/>
                  </a:cubicBezTo>
                  <a:cubicBezTo>
                    <a:pt x="11108" y="13223"/>
                    <a:pt x="11095" y="13223"/>
                    <a:pt x="11083" y="13223"/>
                  </a:cubicBezTo>
                  <a:cubicBezTo>
                    <a:pt x="11070" y="13590"/>
                    <a:pt x="11062" y="13957"/>
                    <a:pt x="11050" y="14324"/>
                  </a:cubicBezTo>
                  <a:close/>
                  <a:moveTo>
                    <a:pt x="3777" y="6388"/>
                  </a:moveTo>
                  <a:cubicBezTo>
                    <a:pt x="3777" y="6388"/>
                    <a:pt x="3777" y="6388"/>
                    <a:pt x="3777" y="6388"/>
                  </a:cubicBezTo>
                  <a:cubicBezTo>
                    <a:pt x="3773" y="6393"/>
                    <a:pt x="3773" y="6393"/>
                    <a:pt x="3777" y="6388"/>
                  </a:cubicBezTo>
                  <a:cubicBezTo>
                    <a:pt x="3773" y="6393"/>
                    <a:pt x="3777" y="6388"/>
                    <a:pt x="3777" y="6388"/>
                  </a:cubicBezTo>
                  <a:close/>
                  <a:moveTo>
                    <a:pt x="3546" y="6562"/>
                  </a:moveTo>
                  <a:cubicBezTo>
                    <a:pt x="3604" y="6500"/>
                    <a:pt x="3666" y="6434"/>
                    <a:pt x="3748" y="6424"/>
                  </a:cubicBezTo>
                  <a:cubicBezTo>
                    <a:pt x="3748" y="6398"/>
                    <a:pt x="3756" y="6388"/>
                    <a:pt x="3777" y="6388"/>
                  </a:cubicBezTo>
                  <a:cubicBezTo>
                    <a:pt x="3785" y="6342"/>
                    <a:pt x="3789" y="6291"/>
                    <a:pt x="3732" y="6342"/>
                  </a:cubicBezTo>
                  <a:cubicBezTo>
                    <a:pt x="3641" y="6424"/>
                    <a:pt x="3534" y="6460"/>
                    <a:pt x="3435" y="6521"/>
                  </a:cubicBezTo>
                  <a:cubicBezTo>
                    <a:pt x="3435" y="6536"/>
                    <a:pt x="3431" y="6556"/>
                    <a:pt x="3431" y="6572"/>
                  </a:cubicBezTo>
                  <a:cubicBezTo>
                    <a:pt x="3468" y="6618"/>
                    <a:pt x="3505" y="6613"/>
                    <a:pt x="3546" y="6562"/>
                  </a:cubicBezTo>
                  <a:close/>
                  <a:moveTo>
                    <a:pt x="3752" y="6424"/>
                  </a:moveTo>
                  <a:cubicBezTo>
                    <a:pt x="3752" y="6424"/>
                    <a:pt x="3748" y="6424"/>
                    <a:pt x="3752" y="6424"/>
                  </a:cubicBezTo>
                  <a:cubicBezTo>
                    <a:pt x="3748" y="6424"/>
                    <a:pt x="3748" y="6424"/>
                    <a:pt x="3752" y="6424"/>
                  </a:cubicBezTo>
                  <a:cubicBezTo>
                    <a:pt x="3748" y="6429"/>
                    <a:pt x="3752" y="6424"/>
                    <a:pt x="3752" y="6424"/>
                  </a:cubicBezTo>
                  <a:close/>
                  <a:moveTo>
                    <a:pt x="13660" y="3129"/>
                  </a:moveTo>
                  <a:cubicBezTo>
                    <a:pt x="13688" y="3129"/>
                    <a:pt x="13701" y="3104"/>
                    <a:pt x="13697" y="3073"/>
                  </a:cubicBezTo>
                  <a:cubicBezTo>
                    <a:pt x="13684" y="2945"/>
                    <a:pt x="13709" y="2813"/>
                    <a:pt x="13618" y="2655"/>
                  </a:cubicBezTo>
                  <a:cubicBezTo>
                    <a:pt x="13618" y="2823"/>
                    <a:pt x="13618" y="2950"/>
                    <a:pt x="13618" y="3073"/>
                  </a:cubicBezTo>
                  <a:cubicBezTo>
                    <a:pt x="13618" y="3104"/>
                    <a:pt x="13631" y="3129"/>
                    <a:pt x="13660" y="3129"/>
                  </a:cubicBezTo>
                  <a:close/>
                  <a:moveTo>
                    <a:pt x="12633" y="9525"/>
                  </a:moveTo>
                  <a:cubicBezTo>
                    <a:pt x="12645" y="9479"/>
                    <a:pt x="12654" y="9433"/>
                    <a:pt x="12662" y="9387"/>
                  </a:cubicBezTo>
                  <a:cubicBezTo>
                    <a:pt x="12654" y="9331"/>
                    <a:pt x="12645" y="9270"/>
                    <a:pt x="12629" y="9219"/>
                  </a:cubicBezTo>
                  <a:cubicBezTo>
                    <a:pt x="12612" y="9163"/>
                    <a:pt x="12584" y="9178"/>
                    <a:pt x="12563" y="9219"/>
                  </a:cubicBezTo>
                  <a:cubicBezTo>
                    <a:pt x="12571" y="9234"/>
                    <a:pt x="12579" y="9249"/>
                    <a:pt x="12555" y="9249"/>
                  </a:cubicBezTo>
                  <a:cubicBezTo>
                    <a:pt x="12555" y="9249"/>
                    <a:pt x="12555" y="9244"/>
                    <a:pt x="12555" y="9244"/>
                  </a:cubicBezTo>
                  <a:cubicBezTo>
                    <a:pt x="12513" y="9362"/>
                    <a:pt x="12555" y="9448"/>
                    <a:pt x="12633" y="9525"/>
                  </a:cubicBezTo>
                  <a:close/>
                  <a:moveTo>
                    <a:pt x="10877" y="8209"/>
                  </a:moveTo>
                  <a:cubicBezTo>
                    <a:pt x="10802" y="8076"/>
                    <a:pt x="10741" y="7959"/>
                    <a:pt x="10675" y="7842"/>
                  </a:cubicBezTo>
                  <a:cubicBezTo>
                    <a:pt x="10691" y="7913"/>
                    <a:pt x="10629" y="7979"/>
                    <a:pt x="10675" y="8051"/>
                  </a:cubicBezTo>
                  <a:cubicBezTo>
                    <a:pt x="10757" y="8066"/>
                    <a:pt x="10769" y="8204"/>
                    <a:pt x="10877" y="8209"/>
                  </a:cubicBezTo>
                  <a:close/>
                  <a:moveTo>
                    <a:pt x="11425" y="10290"/>
                  </a:moveTo>
                  <a:cubicBezTo>
                    <a:pt x="11388" y="10101"/>
                    <a:pt x="11305" y="9943"/>
                    <a:pt x="11219" y="9749"/>
                  </a:cubicBezTo>
                  <a:cubicBezTo>
                    <a:pt x="11206" y="9851"/>
                    <a:pt x="11264" y="9882"/>
                    <a:pt x="11272" y="9938"/>
                  </a:cubicBezTo>
                  <a:cubicBezTo>
                    <a:pt x="11281" y="9994"/>
                    <a:pt x="11343" y="10035"/>
                    <a:pt x="11297" y="10101"/>
                  </a:cubicBezTo>
                  <a:cubicBezTo>
                    <a:pt x="11334" y="10173"/>
                    <a:pt x="11347" y="10264"/>
                    <a:pt x="11425" y="10290"/>
                  </a:cubicBezTo>
                  <a:close/>
                  <a:moveTo>
                    <a:pt x="19502" y="5955"/>
                  </a:moveTo>
                  <a:cubicBezTo>
                    <a:pt x="19564" y="5899"/>
                    <a:pt x="19456" y="5786"/>
                    <a:pt x="19551" y="5745"/>
                  </a:cubicBezTo>
                  <a:cubicBezTo>
                    <a:pt x="19518" y="5664"/>
                    <a:pt x="19469" y="5715"/>
                    <a:pt x="19423" y="5715"/>
                  </a:cubicBezTo>
                  <a:cubicBezTo>
                    <a:pt x="19428" y="5730"/>
                    <a:pt x="19432" y="5740"/>
                    <a:pt x="19436" y="5756"/>
                  </a:cubicBezTo>
                  <a:cubicBezTo>
                    <a:pt x="19428" y="5756"/>
                    <a:pt x="19423" y="5756"/>
                    <a:pt x="19415" y="5761"/>
                  </a:cubicBezTo>
                  <a:cubicBezTo>
                    <a:pt x="19415" y="5761"/>
                    <a:pt x="19411" y="5756"/>
                    <a:pt x="19411" y="5756"/>
                  </a:cubicBezTo>
                  <a:cubicBezTo>
                    <a:pt x="19456" y="5807"/>
                    <a:pt x="19432" y="5914"/>
                    <a:pt x="19502" y="5955"/>
                  </a:cubicBezTo>
                  <a:close/>
                  <a:moveTo>
                    <a:pt x="20277" y="8005"/>
                  </a:moveTo>
                  <a:cubicBezTo>
                    <a:pt x="20248" y="8132"/>
                    <a:pt x="20223" y="8260"/>
                    <a:pt x="20194" y="8387"/>
                  </a:cubicBezTo>
                  <a:cubicBezTo>
                    <a:pt x="20203" y="8423"/>
                    <a:pt x="20232" y="8428"/>
                    <a:pt x="20252" y="8438"/>
                  </a:cubicBezTo>
                  <a:cubicBezTo>
                    <a:pt x="20269" y="8265"/>
                    <a:pt x="20335" y="8097"/>
                    <a:pt x="20331" y="7918"/>
                  </a:cubicBezTo>
                  <a:cubicBezTo>
                    <a:pt x="20396" y="7913"/>
                    <a:pt x="20359" y="7791"/>
                    <a:pt x="20429" y="7791"/>
                  </a:cubicBezTo>
                  <a:cubicBezTo>
                    <a:pt x="20425" y="7760"/>
                    <a:pt x="20475" y="7735"/>
                    <a:pt x="20438" y="7699"/>
                  </a:cubicBezTo>
                  <a:cubicBezTo>
                    <a:pt x="20355" y="7740"/>
                    <a:pt x="20310" y="7806"/>
                    <a:pt x="20331" y="7918"/>
                  </a:cubicBezTo>
                  <a:cubicBezTo>
                    <a:pt x="20281" y="7913"/>
                    <a:pt x="20285" y="7969"/>
                    <a:pt x="20277" y="8005"/>
                  </a:cubicBezTo>
                  <a:close/>
                  <a:moveTo>
                    <a:pt x="4973" y="14482"/>
                  </a:moveTo>
                  <a:cubicBezTo>
                    <a:pt x="4968" y="14472"/>
                    <a:pt x="4968" y="14457"/>
                    <a:pt x="4964" y="14447"/>
                  </a:cubicBezTo>
                  <a:cubicBezTo>
                    <a:pt x="4857" y="14482"/>
                    <a:pt x="4742" y="14447"/>
                    <a:pt x="4639" y="14503"/>
                  </a:cubicBezTo>
                  <a:cubicBezTo>
                    <a:pt x="4750" y="14493"/>
                    <a:pt x="4861" y="14528"/>
                    <a:pt x="4973" y="14482"/>
                  </a:cubicBezTo>
                  <a:close/>
                  <a:moveTo>
                    <a:pt x="4635" y="14503"/>
                  </a:moveTo>
                  <a:cubicBezTo>
                    <a:pt x="4635" y="14503"/>
                    <a:pt x="4635" y="14503"/>
                    <a:pt x="4635" y="14503"/>
                  </a:cubicBezTo>
                  <a:cubicBezTo>
                    <a:pt x="4635" y="14503"/>
                    <a:pt x="4635" y="14503"/>
                    <a:pt x="4635" y="14503"/>
                  </a:cubicBezTo>
                  <a:cubicBezTo>
                    <a:pt x="4635" y="14503"/>
                    <a:pt x="4635" y="14503"/>
                    <a:pt x="4635" y="14503"/>
                  </a:cubicBezTo>
                  <a:close/>
                  <a:moveTo>
                    <a:pt x="11194" y="6985"/>
                  </a:moveTo>
                  <a:cubicBezTo>
                    <a:pt x="11190" y="6990"/>
                    <a:pt x="11186" y="6995"/>
                    <a:pt x="11178" y="7000"/>
                  </a:cubicBezTo>
                  <a:cubicBezTo>
                    <a:pt x="11215" y="7066"/>
                    <a:pt x="11252" y="7128"/>
                    <a:pt x="11289" y="7194"/>
                  </a:cubicBezTo>
                  <a:lnTo>
                    <a:pt x="11297" y="7184"/>
                  </a:lnTo>
                  <a:cubicBezTo>
                    <a:pt x="11281" y="7107"/>
                    <a:pt x="11248" y="7041"/>
                    <a:pt x="11194" y="6985"/>
                  </a:cubicBezTo>
                  <a:close/>
                  <a:moveTo>
                    <a:pt x="10683" y="1471"/>
                  </a:moveTo>
                  <a:cubicBezTo>
                    <a:pt x="10683" y="1466"/>
                    <a:pt x="10683" y="1466"/>
                    <a:pt x="10683" y="1471"/>
                  </a:cubicBezTo>
                  <a:cubicBezTo>
                    <a:pt x="10683" y="1466"/>
                    <a:pt x="10683" y="1466"/>
                    <a:pt x="10683" y="1471"/>
                  </a:cubicBezTo>
                  <a:cubicBezTo>
                    <a:pt x="10679" y="1471"/>
                    <a:pt x="10679" y="1471"/>
                    <a:pt x="10683" y="1471"/>
                  </a:cubicBezTo>
                  <a:cubicBezTo>
                    <a:pt x="10683" y="1471"/>
                    <a:pt x="10683" y="1471"/>
                    <a:pt x="10683" y="1471"/>
                  </a:cubicBezTo>
                  <a:close/>
                  <a:moveTo>
                    <a:pt x="10708" y="1538"/>
                  </a:moveTo>
                  <a:lnTo>
                    <a:pt x="10708" y="1538"/>
                  </a:lnTo>
                  <a:cubicBezTo>
                    <a:pt x="10708" y="1533"/>
                    <a:pt x="10708" y="1538"/>
                    <a:pt x="10708" y="1538"/>
                  </a:cubicBezTo>
                  <a:cubicBezTo>
                    <a:pt x="10708" y="1538"/>
                    <a:pt x="10708" y="1538"/>
                    <a:pt x="10708" y="1538"/>
                  </a:cubicBezTo>
                  <a:lnTo>
                    <a:pt x="10708" y="1538"/>
                  </a:lnTo>
                  <a:lnTo>
                    <a:pt x="10708" y="1538"/>
                  </a:lnTo>
                  <a:lnTo>
                    <a:pt x="10708" y="1538"/>
                  </a:lnTo>
                  <a:lnTo>
                    <a:pt x="10708" y="1538"/>
                  </a:lnTo>
                  <a:cubicBezTo>
                    <a:pt x="10712" y="1533"/>
                    <a:pt x="10708" y="1533"/>
                    <a:pt x="10708" y="1538"/>
                  </a:cubicBezTo>
                  <a:cubicBezTo>
                    <a:pt x="10708" y="1533"/>
                    <a:pt x="10708" y="1533"/>
                    <a:pt x="10708" y="1538"/>
                  </a:cubicBezTo>
                  <a:cubicBezTo>
                    <a:pt x="10708" y="1533"/>
                    <a:pt x="10708" y="1533"/>
                    <a:pt x="10708" y="1538"/>
                  </a:cubicBezTo>
                  <a:close/>
                  <a:moveTo>
                    <a:pt x="10757" y="1512"/>
                  </a:moveTo>
                  <a:cubicBezTo>
                    <a:pt x="10749" y="1482"/>
                    <a:pt x="10716" y="1466"/>
                    <a:pt x="10683" y="1466"/>
                  </a:cubicBezTo>
                  <a:cubicBezTo>
                    <a:pt x="10691" y="1487"/>
                    <a:pt x="10699" y="1507"/>
                    <a:pt x="10708" y="1533"/>
                  </a:cubicBezTo>
                  <a:cubicBezTo>
                    <a:pt x="10724" y="1522"/>
                    <a:pt x="10765" y="1538"/>
                    <a:pt x="10757" y="1512"/>
                  </a:cubicBezTo>
                  <a:close/>
                  <a:moveTo>
                    <a:pt x="11429" y="7485"/>
                  </a:moveTo>
                  <a:cubicBezTo>
                    <a:pt x="11421" y="7475"/>
                    <a:pt x="11413" y="7464"/>
                    <a:pt x="11408" y="7459"/>
                  </a:cubicBezTo>
                  <a:lnTo>
                    <a:pt x="11404" y="7459"/>
                  </a:lnTo>
                  <a:cubicBezTo>
                    <a:pt x="11413" y="7464"/>
                    <a:pt x="11421" y="7475"/>
                    <a:pt x="11429" y="7485"/>
                  </a:cubicBezTo>
                  <a:close/>
                  <a:moveTo>
                    <a:pt x="11169" y="6954"/>
                  </a:moveTo>
                  <a:cubicBezTo>
                    <a:pt x="11157" y="6964"/>
                    <a:pt x="11165" y="6990"/>
                    <a:pt x="11182" y="7005"/>
                  </a:cubicBezTo>
                  <a:cubicBezTo>
                    <a:pt x="11186" y="7000"/>
                    <a:pt x="11190" y="6995"/>
                    <a:pt x="11198" y="6990"/>
                  </a:cubicBezTo>
                  <a:cubicBezTo>
                    <a:pt x="11190" y="6964"/>
                    <a:pt x="11190" y="6939"/>
                    <a:pt x="11169" y="6954"/>
                  </a:cubicBezTo>
                  <a:close/>
                  <a:moveTo>
                    <a:pt x="12728" y="411"/>
                  </a:moveTo>
                  <a:cubicBezTo>
                    <a:pt x="12724" y="416"/>
                    <a:pt x="12720" y="421"/>
                    <a:pt x="12715" y="426"/>
                  </a:cubicBezTo>
                  <a:cubicBezTo>
                    <a:pt x="12728" y="431"/>
                    <a:pt x="12736" y="431"/>
                    <a:pt x="12748" y="436"/>
                  </a:cubicBezTo>
                  <a:cubicBezTo>
                    <a:pt x="12748" y="436"/>
                    <a:pt x="12748" y="436"/>
                    <a:pt x="12748" y="436"/>
                  </a:cubicBezTo>
                  <a:cubicBezTo>
                    <a:pt x="12744" y="431"/>
                    <a:pt x="12736" y="421"/>
                    <a:pt x="12728" y="411"/>
                  </a:cubicBezTo>
                  <a:close/>
                  <a:moveTo>
                    <a:pt x="11404" y="7459"/>
                  </a:moveTo>
                  <a:cubicBezTo>
                    <a:pt x="11404" y="7459"/>
                    <a:pt x="11408" y="7454"/>
                    <a:pt x="11404" y="7459"/>
                  </a:cubicBezTo>
                  <a:cubicBezTo>
                    <a:pt x="11404" y="7454"/>
                    <a:pt x="11404" y="7454"/>
                    <a:pt x="11404" y="7449"/>
                  </a:cubicBezTo>
                  <a:cubicBezTo>
                    <a:pt x="11404" y="7449"/>
                    <a:pt x="11404" y="7454"/>
                    <a:pt x="11404" y="7459"/>
                  </a:cubicBezTo>
                  <a:close/>
                  <a:moveTo>
                    <a:pt x="11388" y="7408"/>
                  </a:moveTo>
                  <a:cubicBezTo>
                    <a:pt x="11392" y="7424"/>
                    <a:pt x="11396" y="7434"/>
                    <a:pt x="11404" y="7449"/>
                  </a:cubicBezTo>
                  <a:cubicBezTo>
                    <a:pt x="11404" y="7434"/>
                    <a:pt x="11400" y="7418"/>
                    <a:pt x="11400" y="7403"/>
                  </a:cubicBezTo>
                  <a:cubicBezTo>
                    <a:pt x="11396" y="7403"/>
                    <a:pt x="11392" y="7403"/>
                    <a:pt x="11388" y="7408"/>
                  </a:cubicBezTo>
                  <a:close/>
                  <a:moveTo>
                    <a:pt x="10052" y="8107"/>
                  </a:moveTo>
                  <a:cubicBezTo>
                    <a:pt x="10048" y="8102"/>
                    <a:pt x="10044" y="8097"/>
                    <a:pt x="10040" y="8092"/>
                  </a:cubicBezTo>
                  <a:cubicBezTo>
                    <a:pt x="10044" y="8102"/>
                    <a:pt x="10044" y="8107"/>
                    <a:pt x="10048" y="8117"/>
                  </a:cubicBezTo>
                  <a:cubicBezTo>
                    <a:pt x="10048" y="8112"/>
                    <a:pt x="10052" y="8107"/>
                    <a:pt x="10052" y="8107"/>
                  </a:cubicBezTo>
                  <a:close/>
                  <a:moveTo>
                    <a:pt x="10040" y="8081"/>
                  </a:moveTo>
                  <a:cubicBezTo>
                    <a:pt x="10040" y="8081"/>
                    <a:pt x="10036" y="8087"/>
                    <a:pt x="10040" y="8081"/>
                  </a:cubicBezTo>
                  <a:cubicBezTo>
                    <a:pt x="10040" y="8087"/>
                    <a:pt x="10040" y="8087"/>
                    <a:pt x="10044" y="8092"/>
                  </a:cubicBezTo>
                  <a:cubicBezTo>
                    <a:pt x="10040" y="8087"/>
                    <a:pt x="10040" y="8087"/>
                    <a:pt x="10040" y="8081"/>
                  </a:cubicBezTo>
                  <a:close/>
                  <a:moveTo>
                    <a:pt x="9471" y="8163"/>
                  </a:moveTo>
                  <a:cubicBezTo>
                    <a:pt x="9458" y="8163"/>
                    <a:pt x="9450" y="8168"/>
                    <a:pt x="9438" y="8168"/>
                  </a:cubicBezTo>
                  <a:cubicBezTo>
                    <a:pt x="9442" y="8178"/>
                    <a:pt x="9450" y="8189"/>
                    <a:pt x="9454" y="8199"/>
                  </a:cubicBezTo>
                  <a:cubicBezTo>
                    <a:pt x="9458" y="8183"/>
                    <a:pt x="9462" y="8173"/>
                    <a:pt x="9471" y="8163"/>
                  </a:cubicBezTo>
                  <a:close/>
                  <a:moveTo>
                    <a:pt x="10728" y="1293"/>
                  </a:moveTo>
                  <a:cubicBezTo>
                    <a:pt x="10741" y="1278"/>
                    <a:pt x="10724" y="1267"/>
                    <a:pt x="10712" y="1267"/>
                  </a:cubicBezTo>
                  <a:cubicBezTo>
                    <a:pt x="10708" y="1272"/>
                    <a:pt x="10703" y="1278"/>
                    <a:pt x="10703" y="1278"/>
                  </a:cubicBezTo>
                  <a:cubicBezTo>
                    <a:pt x="10708" y="1293"/>
                    <a:pt x="10716" y="1308"/>
                    <a:pt x="10728" y="1293"/>
                  </a:cubicBezTo>
                  <a:close/>
                  <a:moveTo>
                    <a:pt x="11363" y="7347"/>
                  </a:moveTo>
                  <a:cubicBezTo>
                    <a:pt x="11367" y="7342"/>
                    <a:pt x="11371" y="7337"/>
                    <a:pt x="11371" y="7332"/>
                  </a:cubicBezTo>
                  <a:cubicBezTo>
                    <a:pt x="11363" y="7327"/>
                    <a:pt x="11359" y="7327"/>
                    <a:pt x="11351" y="7322"/>
                  </a:cubicBezTo>
                  <a:cubicBezTo>
                    <a:pt x="11351" y="7265"/>
                    <a:pt x="11330" y="7225"/>
                    <a:pt x="11297" y="7189"/>
                  </a:cubicBezTo>
                  <a:cubicBezTo>
                    <a:pt x="11297" y="7189"/>
                    <a:pt x="11289" y="7199"/>
                    <a:pt x="11289" y="7199"/>
                  </a:cubicBezTo>
                  <a:cubicBezTo>
                    <a:pt x="11301" y="7245"/>
                    <a:pt x="11310" y="7296"/>
                    <a:pt x="11351" y="7327"/>
                  </a:cubicBezTo>
                  <a:lnTo>
                    <a:pt x="11351" y="7327"/>
                  </a:lnTo>
                  <a:cubicBezTo>
                    <a:pt x="11359" y="7332"/>
                    <a:pt x="11359" y="7337"/>
                    <a:pt x="11363" y="7347"/>
                  </a:cubicBezTo>
                  <a:close/>
                  <a:moveTo>
                    <a:pt x="3876" y="6266"/>
                  </a:moveTo>
                  <a:cubicBezTo>
                    <a:pt x="4057" y="6174"/>
                    <a:pt x="4214" y="6036"/>
                    <a:pt x="4325" y="5832"/>
                  </a:cubicBezTo>
                  <a:cubicBezTo>
                    <a:pt x="4222" y="5832"/>
                    <a:pt x="4111" y="5848"/>
                    <a:pt x="4020" y="5730"/>
                  </a:cubicBezTo>
                  <a:cubicBezTo>
                    <a:pt x="4012" y="5924"/>
                    <a:pt x="3958" y="6077"/>
                    <a:pt x="3859" y="6210"/>
                  </a:cubicBezTo>
                  <a:cubicBezTo>
                    <a:pt x="3843" y="6230"/>
                    <a:pt x="3802" y="6276"/>
                    <a:pt x="3876" y="6266"/>
                  </a:cubicBezTo>
                  <a:close/>
                  <a:moveTo>
                    <a:pt x="4218" y="5450"/>
                  </a:moveTo>
                  <a:cubicBezTo>
                    <a:pt x="4263" y="5383"/>
                    <a:pt x="4371" y="5394"/>
                    <a:pt x="4383" y="5266"/>
                  </a:cubicBezTo>
                  <a:cubicBezTo>
                    <a:pt x="4342" y="5241"/>
                    <a:pt x="4259" y="5394"/>
                    <a:pt x="4255" y="5220"/>
                  </a:cubicBezTo>
                  <a:cubicBezTo>
                    <a:pt x="4251" y="5195"/>
                    <a:pt x="4239" y="5184"/>
                    <a:pt x="4218" y="5195"/>
                  </a:cubicBezTo>
                  <a:cubicBezTo>
                    <a:pt x="4243" y="5276"/>
                    <a:pt x="4140" y="5358"/>
                    <a:pt x="4218" y="5450"/>
                  </a:cubicBezTo>
                  <a:close/>
                  <a:moveTo>
                    <a:pt x="3913" y="5383"/>
                  </a:moveTo>
                  <a:cubicBezTo>
                    <a:pt x="3934" y="5363"/>
                    <a:pt x="3938" y="5332"/>
                    <a:pt x="3938" y="5302"/>
                  </a:cubicBezTo>
                  <a:cubicBezTo>
                    <a:pt x="3950" y="5174"/>
                    <a:pt x="3880" y="5133"/>
                    <a:pt x="3806" y="5098"/>
                  </a:cubicBezTo>
                  <a:cubicBezTo>
                    <a:pt x="3793" y="5215"/>
                    <a:pt x="3888" y="5276"/>
                    <a:pt x="3913" y="5383"/>
                  </a:cubicBezTo>
                  <a:close/>
                  <a:moveTo>
                    <a:pt x="3802" y="5093"/>
                  </a:moveTo>
                  <a:cubicBezTo>
                    <a:pt x="3802" y="5093"/>
                    <a:pt x="3802" y="5093"/>
                    <a:pt x="3802" y="5093"/>
                  </a:cubicBezTo>
                  <a:cubicBezTo>
                    <a:pt x="3802" y="5093"/>
                    <a:pt x="3802" y="5093"/>
                    <a:pt x="3802" y="5093"/>
                  </a:cubicBezTo>
                  <a:cubicBezTo>
                    <a:pt x="3802" y="5093"/>
                    <a:pt x="3802" y="5093"/>
                    <a:pt x="3802" y="5093"/>
                  </a:cubicBezTo>
                  <a:cubicBezTo>
                    <a:pt x="3802" y="5093"/>
                    <a:pt x="3802" y="5093"/>
                    <a:pt x="3802" y="5093"/>
                  </a:cubicBezTo>
                  <a:close/>
                  <a:moveTo>
                    <a:pt x="3476" y="4909"/>
                  </a:moveTo>
                  <a:cubicBezTo>
                    <a:pt x="3472" y="4904"/>
                    <a:pt x="3472" y="4899"/>
                    <a:pt x="3468" y="4894"/>
                  </a:cubicBezTo>
                  <a:cubicBezTo>
                    <a:pt x="3464" y="4899"/>
                    <a:pt x="3460" y="4904"/>
                    <a:pt x="3460" y="4904"/>
                  </a:cubicBezTo>
                  <a:cubicBezTo>
                    <a:pt x="3460" y="4904"/>
                    <a:pt x="3464" y="4914"/>
                    <a:pt x="3468" y="4919"/>
                  </a:cubicBezTo>
                  <a:cubicBezTo>
                    <a:pt x="3468" y="4919"/>
                    <a:pt x="3472" y="4914"/>
                    <a:pt x="3476" y="4909"/>
                  </a:cubicBezTo>
                  <a:close/>
                  <a:moveTo>
                    <a:pt x="3439" y="4965"/>
                  </a:moveTo>
                  <a:lnTo>
                    <a:pt x="3435" y="4975"/>
                  </a:lnTo>
                  <a:lnTo>
                    <a:pt x="3443" y="4975"/>
                  </a:lnTo>
                  <a:lnTo>
                    <a:pt x="3439" y="4965"/>
                  </a:lnTo>
                  <a:close/>
                  <a:moveTo>
                    <a:pt x="3798" y="5082"/>
                  </a:moveTo>
                  <a:cubicBezTo>
                    <a:pt x="3798" y="5082"/>
                    <a:pt x="3793" y="5082"/>
                    <a:pt x="3789" y="5082"/>
                  </a:cubicBezTo>
                  <a:cubicBezTo>
                    <a:pt x="3793" y="5088"/>
                    <a:pt x="3798" y="5088"/>
                    <a:pt x="3802" y="5093"/>
                  </a:cubicBezTo>
                  <a:cubicBezTo>
                    <a:pt x="3798" y="5088"/>
                    <a:pt x="3798" y="5082"/>
                    <a:pt x="3798" y="5082"/>
                  </a:cubicBezTo>
                  <a:close/>
                  <a:moveTo>
                    <a:pt x="10885" y="8275"/>
                  </a:moveTo>
                  <a:cubicBezTo>
                    <a:pt x="10889" y="8280"/>
                    <a:pt x="10889" y="8285"/>
                    <a:pt x="10893" y="8291"/>
                  </a:cubicBezTo>
                  <a:lnTo>
                    <a:pt x="10893" y="8291"/>
                  </a:lnTo>
                  <a:cubicBezTo>
                    <a:pt x="10893" y="8280"/>
                    <a:pt x="10889" y="8275"/>
                    <a:pt x="10885" y="8275"/>
                  </a:cubicBezTo>
                  <a:close/>
                  <a:moveTo>
                    <a:pt x="10897" y="8285"/>
                  </a:moveTo>
                  <a:cubicBezTo>
                    <a:pt x="10897" y="8285"/>
                    <a:pt x="10893" y="8285"/>
                    <a:pt x="10897" y="8285"/>
                  </a:cubicBezTo>
                  <a:cubicBezTo>
                    <a:pt x="10901" y="8291"/>
                    <a:pt x="10901" y="8291"/>
                    <a:pt x="10905" y="8291"/>
                  </a:cubicBezTo>
                  <a:cubicBezTo>
                    <a:pt x="10901" y="8291"/>
                    <a:pt x="10901" y="8285"/>
                    <a:pt x="10897" y="8285"/>
                  </a:cubicBezTo>
                  <a:close/>
                  <a:moveTo>
                    <a:pt x="18149" y="19822"/>
                  </a:moveTo>
                  <a:cubicBezTo>
                    <a:pt x="17494" y="19144"/>
                    <a:pt x="16768" y="18583"/>
                    <a:pt x="16055" y="18007"/>
                  </a:cubicBezTo>
                  <a:cubicBezTo>
                    <a:pt x="16014" y="17971"/>
                    <a:pt x="15968" y="17930"/>
                    <a:pt x="15894" y="17925"/>
                  </a:cubicBezTo>
                  <a:cubicBezTo>
                    <a:pt x="15915" y="17956"/>
                    <a:pt x="15919" y="17971"/>
                    <a:pt x="15931" y="17981"/>
                  </a:cubicBezTo>
                  <a:cubicBezTo>
                    <a:pt x="16608" y="18685"/>
                    <a:pt x="17317" y="19343"/>
                    <a:pt x="18067" y="19930"/>
                  </a:cubicBezTo>
                  <a:cubicBezTo>
                    <a:pt x="18096" y="19955"/>
                    <a:pt x="18129" y="19970"/>
                    <a:pt x="18166" y="19981"/>
                  </a:cubicBezTo>
                  <a:cubicBezTo>
                    <a:pt x="18191" y="19991"/>
                    <a:pt x="18220" y="19996"/>
                    <a:pt x="18236" y="19955"/>
                  </a:cubicBezTo>
                  <a:cubicBezTo>
                    <a:pt x="18248" y="19924"/>
                    <a:pt x="18236" y="19899"/>
                    <a:pt x="18215" y="19879"/>
                  </a:cubicBezTo>
                  <a:cubicBezTo>
                    <a:pt x="18191" y="19868"/>
                    <a:pt x="18170" y="19848"/>
                    <a:pt x="18149" y="19822"/>
                  </a:cubicBezTo>
                  <a:close/>
                  <a:moveTo>
                    <a:pt x="8259" y="8632"/>
                  </a:moveTo>
                  <a:cubicBezTo>
                    <a:pt x="8234" y="8602"/>
                    <a:pt x="8213" y="8612"/>
                    <a:pt x="8193" y="8632"/>
                  </a:cubicBezTo>
                  <a:cubicBezTo>
                    <a:pt x="8213" y="8668"/>
                    <a:pt x="8234" y="8658"/>
                    <a:pt x="8259" y="8632"/>
                  </a:cubicBezTo>
                  <a:close/>
                </a:path>
              </a:pathLst>
            </a:custGeom>
            <a:solidFill>
              <a:schemeClr val="accent5"/>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 name="Group 5">
            <a:extLst>
              <a:ext uri="{FF2B5EF4-FFF2-40B4-BE49-F238E27FC236}">
                <a16:creationId xmlns:a16="http://schemas.microsoft.com/office/drawing/2014/main" id="{0E4D043A-B31C-04E1-24B0-0A234E6A7431}"/>
              </a:ext>
            </a:extLst>
          </p:cNvPr>
          <p:cNvGrpSpPr/>
          <p:nvPr/>
        </p:nvGrpSpPr>
        <p:grpSpPr>
          <a:xfrm>
            <a:off x="809322" y="1614373"/>
            <a:ext cx="3792020" cy="3629254"/>
            <a:chOff x="332936" y="2504656"/>
            <a:chExt cx="2926080" cy="3629254"/>
          </a:xfrm>
        </p:grpSpPr>
        <p:sp>
          <p:nvSpPr>
            <p:cNvPr id="7" name="TextBox 6">
              <a:extLst>
                <a:ext uri="{FF2B5EF4-FFF2-40B4-BE49-F238E27FC236}">
                  <a16:creationId xmlns:a16="http://schemas.microsoft.com/office/drawing/2014/main" id="{983AA938-6D1A-C509-1587-26F4382BDBAD}"/>
                </a:ext>
              </a:extLst>
            </p:cNvPr>
            <p:cNvSpPr txBox="1"/>
            <p:nvPr/>
          </p:nvSpPr>
          <p:spPr>
            <a:xfrm>
              <a:off x="332936" y="2504656"/>
              <a:ext cx="2926080" cy="584775"/>
            </a:xfrm>
            <a:prstGeom prst="rect">
              <a:avLst/>
            </a:prstGeom>
            <a:noFill/>
          </p:spPr>
          <p:txBody>
            <a:bodyPr wrap="square" lIns="0" rIns="0" rtlCol="0" anchor="b">
              <a:spAutoFit/>
            </a:bodyPr>
            <a:lstStyle/>
            <a:p>
              <a:pPr algn="ctr"/>
              <a:r>
                <a:rPr lang="en-US" sz="3200" b="1" noProof="1"/>
                <a:t>Lorem Ipsum</a:t>
              </a:r>
            </a:p>
          </p:txBody>
        </p:sp>
        <p:sp>
          <p:nvSpPr>
            <p:cNvPr id="8" name="TextBox 7">
              <a:extLst>
                <a:ext uri="{FF2B5EF4-FFF2-40B4-BE49-F238E27FC236}">
                  <a16:creationId xmlns:a16="http://schemas.microsoft.com/office/drawing/2014/main" id="{B50948F8-E844-ADF0-155F-B0457A77D493}"/>
                </a:ext>
              </a:extLst>
            </p:cNvPr>
            <p:cNvSpPr txBox="1"/>
            <p:nvPr/>
          </p:nvSpPr>
          <p:spPr>
            <a:xfrm>
              <a:off x="332936" y="3086922"/>
              <a:ext cx="2926080" cy="3046988"/>
            </a:xfrm>
            <a:prstGeom prst="rect">
              <a:avLst/>
            </a:prstGeom>
            <a:noFill/>
          </p:spPr>
          <p:txBody>
            <a:bodyPr wrap="square" lIns="0" rIns="0" rtlCol="0" anchor="t">
              <a:spAutoFit/>
            </a:bodyPr>
            <a:lstStyle/>
            <a:p>
              <a:pPr algn="just">
                <a:spcAft>
                  <a:spcPts val="1200"/>
                </a:spcAft>
              </a:pPr>
              <a:r>
                <a:rPr lang="en-US" sz="1600" noProof="1">
                  <a:solidFill>
                    <a:schemeClr val="tx1">
                      <a:lumMod val="65000"/>
                      <a:lumOff val="3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1200"/>
                </a:spcAft>
              </a:pPr>
              <a:r>
                <a:rPr lang="en-US" sz="1600" noProof="1">
                  <a:solidFill>
                    <a:schemeClr val="tx1">
                      <a:lumMod val="65000"/>
                      <a:lumOff val="35000"/>
                    </a:schemeClr>
                  </a:solidFill>
                </a:rPr>
                <a:t>Duis aute irure dolor in reprehenderit in voluptate velit esse cillum dolore eu fugiat nulla pariatur. Excepteur sint occaecat cupidatat non proident, sunt in culpa qui officia deserunt mollit anim id est laborum.</a:t>
              </a:r>
            </a:p>
          </p:txBody>
        </p:sp>
      </p:grpSp>
    </p:spTree>
    <p:extLst>
      <p:ext uri="{BB962C8B-B14F-4D97-AF65-F5344CB8AC3E}">
        <p14:creationId xmlns:p14="http://schemas.microsoft.com/office/powerpoint/2010/main" val="18184896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E5D95-B1A7-A10B-5EB5-A26C5A0AF493}"/>
              </a:ext>
            </a:extLst>
          </p:cNvPr>
          <p:cNvSpPr>
            <a:spLocks noGrp="1"/>
          </p:cNvSpPr>
          <p:nvPr>
            <p:ph type="title"/>
          </p:nvPr>
        </p:nvSpPr>
        <p:spPr/>
        <p:txBody>
          <a:bodyPr/>
          <a:lstStyle/>
          <a:p>
            <a:r>
              <a:rPr lang="en-US"/>
              <a:t>The Winning Pitch – Slide Template</a:t>
            </a:r>
            <a:endParaRPr lang="en-US" dirty="0"/>
          </a:p>
        </p:txBody>
      </p:sp>
      <p:grpSp>
        <p:nvGrpSpPr>
          <p:cNvPr id="9" name="Group 8">
            <a:extLst>
              <a:ext uri="{FF2B5EF4-FFF2-40B4-BE49-F238E27FC236}">
                <a16:creationId xmlns:a16="http://schemas.microsoft.com/office/drawing/2014/main" id="{39983CAB-6721-4D62-F8FA-06DCE6A83C2D}"/>
              </a:ext>
            </a:extLst>
          </p:cNvPr>
          <p:cNvGrpSpPr/>
          <p:nvPr/>
        </p:nvGrpSpPr>
        <p:grpSpPr>
          <a:xfrm>
            <a:off x="5292763" y="918630"/>
            <a:ext cx="6425672" cy="5416310"/>
            <a:chOff x="5292763" y="918630"/>
            <a:chExt cx="6425672" cy="5416310"/>
          </a:xfrm>
        </p:grpSpPr>
        <p:sp>
          <p:nvSpPr>
            <p:cNvPr id="3" name="Google Shape;135;p9">
              <a:extLst>
                <a:ext uri="{FF2B5EF4-FFF2-40B4-BE49-F238E27FC236}">
                  <a16:creationId xmlns:a16="http://schemas.microsoft.com/office/drawing/2014/main" id="{23C9AB9C-39EA-F97F-0B4F-4E9C6497AF26}"/>
                </a:ext>
              </a:extLst>
            </p:cNvPr>
            <p:cNvSpPr/>
            <p:nvPr/>
          </p:nvSpPr>
          <p:spPr>
            <a:xfrm>
              <a:off x="5411096" y="918630"/>
              <a:ext cx="5971582" cy="4632890"/>
            </a:xfrm>
            <a:custGeom>
              <a:avLst/>
              <a:gdLst/>
              <a:ahLst/>
              <a:cxnLst/>
              <a:rect l="l" t="t" r="r" b="b"/>
              <a:pathLst>
                <a:path w="21184" h="21286" extrusionOk="0">
                  <a:moveTo>
                    <a:pt x="18899" y="4710"/>
                  </a:moveTo>
                  <a:cubicBezTo>
                    <a:pt x="18180" y="3606"/>
                    <a:pt x="17438" y="2499"/>
                    <a:pt x="16400" y="1601"/>
                  </a:cubicBezTo>
                  <a:cubicBezTo>
                    <a:pt x="15362" y="703"/>
                    <a:pt x="13984" y="30"/>
                    <a:pt x="12510" y="1"/>
                  </a:cubicBezTo>
                  <a:cubicBezTo>
                    <a:pt x="11127" y="-23"/>
                    <a:pt x="9810" y="521"/>
                    <a:pt x="8666" y="1190"/>
                  </a:cubicBezTo>
                  <a:cubicBezTo>
                    <a:pt x="7522" y="1859"/>
                    <a:pt x="6490" y="2661"/>
                    <a:pt x="5296" y="3272"/>
                  </a:cubicBezTo>
                  <a:cubicBezTo>
                    <a:pt x="3097" y="4394"/>
                    <a:pt x="659" y="5259"/>
                    <a:pt x="201" y="7709"/>
                  </a:cubicBezTo>
                  <a:cubicBezTo>
                    <a:pt x="-5" y="8807"/>
                    <a:pt x="408" y="9877"/>
                    <a:pt x="631" y="10947"/>
                  </a:cubicBezTo>
                  <a:cubicBezTo>
                    <a:pt x="837" y="11945"/>
                    <a:pt x="670" y="12967"/>
                    <a:pt x="525" y="13965"/>
                  </a:cubicBezTo>
                  <a:cubicBezTo>
                    <a:pt x="380" y="14982"/>
                    <a:pt x="229" y="15999"/>
                    <a:pt x="84" y="17016"/>
                  </a:cubicBezTo>
                  <a:cubicBezTo>
                    <a:pt x="-33" y="17823"/>
                    <a:pt x="-117" y="18731"/>
                    <a:pt x="480" y="19366"/>
                  </a:cubicBezTo>
                  <a:cubicBezTo>
                    <a:pt x="1607" y="20560"/>
                    <a:pt x="3571" y="19920"/>
                    <a:pt x="5061" y="20125"/>
                  </a:cubicBezTo>
                  <a:cubicBezTo>
                    <a:pt x="6964" y="20393"/>
                    <a:pt x="8365" y="21577"/>
                    <a:pt x="10407" y="21219"/>
                  </a:cubicBezTo>
                  <a:cubicBezTo>
                    <a:pt x="13939" y="20593"/>
                    <a:pt x="16562" y="18010"/>
                    <a:pt x="18621" y="15665"/>
                  </a:cubicBezTo>
                  <a:cubicBezTo>
                    <a:pt x="19742" y="14385"/>
                    <a:pt x="20875" y="12981"/>
                    <a:pt x="21120" y="11357"/>
                  </a:cubicBezTo>
                  <a:cubicBezTo>
                    <a:pt x="21483" y="8903"/>
                    <a:pt x="20250" y="6787"/>
                    <a:pt x="18899" y="4710"/>
                  </a:cubicBezTo>
                  <a:close/>
                </a:path>
              </a:pathLst>
            </a:custGeom>
            <a:solidFill>
              <a:schemeClr val="lt1">
                <a:alpha val="90000"/>
              </a:schemeClr>
            </a:solidFill>
            <a:ln>
              <a:noFill/>
            </a:ln>
          </p:spPr>
          <p:txBody>
            <a:bodyPr spcFirstLastPara="1" wrap="square" lIns="28575" tIns="28575" rIns="28575" bIns="28575" anchor="ctr" anchorCtr="0">
              <a:noAutofit/>
            </a:bodyPr>
            <a:lstStyle/>
            <a:p>
              <a:pPr>
                <a:buClr>
                  <a:srgbClr val="000000"/>
                </a:buClr>
                <a:buFont typeface="Arial"/>
              </a:pPr>
              <a:endParaRPr sz="1350">
                <a:solidFill>
                  <a:schemeClr val="dk1"/>
                </a:solidFill>
                <a:latin typeface="Calibri"/>
                <a:ea typeface="Calibri"/>
                <a:cs typeface="Calibri"/>
                <a:sym typeface="Calibri"/>
              </a:endParaRPr>
            </a:p>
          </p:txBody>
        </p:sp>
        <p:sp>
          <p:nvSpPr>
            <p:cNvPr id="4" name="Google Shape;138;p9">
              <a:extLst>
                <a:ext uri="{FF2B5EF4-FFF2-40B4-BE49-F238E27FC236}">
                  <a16:creationId xmlns:a16="http://schemas.microsoft.com/office/drawing/2014/main" id="{D56CF434-4ABE-3028-1FE3-D36237CB4356}"/>
                </a:ext>
              </a:extLst>
            </p:cNvPr>
            <p:cNvSpPr/>
            <p:nvPr/>
          </p:nvSpPr>
          <p:spPr>
            <a:xfrm>
              <a:off x="5292763" y="1225378"/>
              <a:ext cx="6425672" cy="5109562"/>
            </a:xfrm>
            <a:custGeom>
              <a:avLst/>
              <a:gdLst/>
              <a:ahLst/>
              <a:cxnLst/>
              <a:rect l="l" t="t" r="r" b="b"/>
              <a:pathLst>
                <a:path w="21600" h="21576" extrusionOk="0">
                  <a:moveTo>
                    <a:pt x="11680" y="8488"/>
                  </a:moveTo>
                  <a:cubicBezTo>
                    <a:pt x="11680" y="8483"/>
                    <a:pt x="11680" y="8483"/>
                    <a:pt x="11680" y="8488"/>
                  </a:cubicBezTo>
                  <a:cubicBezTo>
                    <a:pt x="11680" y="8483"/>
                    <a:pt x="11680" y="8483"/>
                    <a:pt x="11680" y="8488"/>
                  </a:cubicBezTo>
                  <a:lnTo>
                    <a:pt x="11680" y="8488"/>
                  </a:lnTo>
                  <a:close/>
                  <a:moveTo>
                    <a:pt x="19119" y="7691"/>
                  </a:moveTo>
                  <a:cubicBezTo>
                    <a:pt x="19119" y="7691"/>
                    <a:pt x="19119" y="7691"/>
                    <a:pt x="19119" y="7691"/>
                  </a:cubicBezTo>
                  <a:cubicBezTo>
                    <a:pt x="19119" y="7691"/>
                    <a:pt x="19119" y="7691"/>
                    <a:pt x="19119" y="7691"/>
                  </a:cubicBezTo>
                  <a:lnTo>
                    <a:pt x="19119" y="7691"/>
                  </a:lnTo>
                  <a:close/>
                  <a:moveTo>
                    <a:pt x="18586" y="6923"/>
                  </a:moveTo>
                  <a:cubicBezTo>
                    <a:pt x="18586" y="6923"/>
                    <a:pt x="18586" y="6923"/>
                    <a:pt x="18586" y="6923"/>
                  </a:cubicBezTo>
                  <a:cubicBezTo>
                    <a:pt x="18586" y="6923"/>
                    <a:pt x="18589" y="6928"/>
                    <a:pt x="18586" y="6923"/>
                  </a:cubicBezTo>
                  <a:lnTo>
                    <a:pt x="18586" y="6923"/>
                  </a:lnTo>
                  <a:close/>
                  <a:moveTo>
                    <a:pt x="17550" y="13620"/>
                  </a:moveTo>
                  <a:cubicBezTo>
                    <a:pt x="17546" y="13620"/>
                    <a:pt x="17546" y="13620"/>
                    <a:pt x="17550" y="13620"/>
                  </a:cubicBezTo>
                  <a:cubicBezTo>
                    <a:pt x="17546" y="13620"/>
                    <a:pt x="17546" y="13620"/>
                    <a:pt x="17550" y="13620"/>
                  </a:cubicBezTo>
                  <a:lnTo>
                    <a:pt x="17550" y="13620"/>
                  </a:lnTo>
                  <a:close/>
                  <a:moveTo>
                    <a:pt x="10411" y="7784"/>
                  </a:moveTo>
                  <a:cubicBezTo>
                    <a:pt x="10407" y="7784"/>
                    <a:pt x="10407" y="7789"/>
                    <a:pt x="10411" y="7784"/>
                  </a:cubicBezTo>
                  <a:cubicBezTo>
                    <a:pt x="10411" y="7789"/>
                    <a:pt x="10411" y="7789"/>
                    <a:pt x="10411" y="7784"/>
                  </a:cubicBezTo>
                  <a:lnTo>
                    <a:pt x="10411" y="7784"/>
                  </a:lnTo>
                  <a:close/>
                  <a:moveTo>
                    <a:pt x="13764" y="1849"/>
                  </a:moveTo>
                  <a:lnTo>
                    <a:pt x="13764" y="1849"/>
                  </a:lnTo>
                  <a:cubicBezTo>
                    <a:pt x="13764" y="1849"/>
                    <a:pt x="13764" y="1849"/>
                    <a:pt x="13764" y="1849"/>
                  </a:cubicBezTo>
                  <a:cubicBezTo>
                    <a:pt x="13764" y="1854"/>
                    <a:pt x="13764" y="1854"/>
                    <a:pt x="13764" y="1849"/>
                  </a:cubicBezTo>
                  <a:lnTo>
                    <a:pt x="13764" y="1849"/>
                  </a:lnTo>
                  <a:cubicBezTo>
                    <a:pt x="13764" y="1854"/>
                    <a:pt x="13764" y="1854"/>
                    <a:pt x="13764" y="1849"/>
                  </a:cubicBezTo>
                  <a:lnTo>
                    <a:pt x="13764" y="1849"/>
                  </a:lnTo>
                  <a:lnTo>
                    <a:pt x="13764" y="1849"/>
                  </a:lnTo>
                  <a:cubicBezTo>
                    <a:pt x="13764" y="1849"/>
                    <a:pt x="13764" y="1849"/>
                    <a:pt x="13764" y="1849"/>
                  </a:cubicBezTo>
                  <a:cubicBezTo>
                    <a:pt x="13764" y="1849"/>
                    <a:pt x="13764" y="1849"/>
                    <a:pt x="13764" y="1849"/>
                  </a:cubicBezTo>
                  <a:cubicBezTo>
                    <a:pt x="13764" y="1849"/>
                    <a:pt x="13764" y="1849"/>
                    <a:pt x="13764" y="1849"/>
                  </a:cubicBezTo>
                  <a:close/>
                  <a:moveTo>
                    <a:pt x="21600" y="19760"/>
                  </a:moveTo>
                  <a:cubicBezTo>
                    <a:pt x="21374" y="19834"/>
                    <a:pt x="21144" y="19824"/>
                    <a:pt x="20915" y="19834"/>
                  </a:cubicBezTo>
                  <a:cubicBezTo>
                    <a:pt x="20167" y="19858"/>
                    <a:pt x="19419" y="19863"/>
                    <a:pt x="18667" y="19878"/>
                  </a:cubicBezTo>
                  <a:cubicBezTo>
                    <a:pt x="18621" y="19878"/>
                    <a:pt x="18562" y="19839"/>
                    <a:pt x="18554" y="19961"/>
                  </a:cubicBezTo>
                  <a:cubicBezTo>
                    <a:pt x="18550" y="20039"/>
                    <a:pt x="18480" y="19995"/>
                    <a:pt x="18453" y="19966"/>
                  </a:cubicBezTo>
                  <a:cubicBezTo>
                    <a:pt x="18387" y="19883"/>
                    <a:pt x="18305" y="19883"/>
                    <a:pt x="18219" y="19883"/>
                  </a:cubicBezTo>
                  <a:cubicBezTo>
                    <a:pt x="17261" y="19897"/>
                    <a:pt x="16299" y="19917"/>
                    <a:pt x="15341" y="19902"/>
                  </a:cubicBezTo>
                  <a:cubicBezTo>
                    <a:pt x="15298" y="19902"/>
                    <a:pt x="15244" y="19873"/>
                    <a:pt x="15259" y="19981"/>
                  </a:cubicBezTo>
                  <a:cubicBezTo>
                    <a:pt x="15271" y="20049"/>
                    <a:pt x="15209" y="20030"/>
                    <a:pt x="15182" y="20064"/>
                  </a:cubicBezTo>
                  <a:cubicBezTo>
                    <a:pt x="15037" y="20259"/>
                    <a:pt x="14882" y="20436"/>
                    <a:pt x="14749" y="20646"/>
                  </a:cubicBezTo>
                  <a:cubicBezTo>
                    <a:pt x="14741" y="20656"/>
                    <a:pt x="14734" y="20666"/>
                    <a:pt x="14726" y="20680"/>
                  </a:cubicBezTo>
                  <a:cubicBezTo>
                    <a:pt x="14702" y="20695"/>
                    <a:pt x="14687" y="20714"/>
                    <a:pt x="14675" y="20744"/>
                  </a:cubicBezTo>
                  <a:cubicBezTo>
                    <a:pt x="14644" y="20778"/>
                    <a:pt x="14613" y="20817"/>
                    <a:pt x="14558" y="20881"/>
                  </a:cubicBezTo>
                  <a:cubicBezTo>
                    <a:pt x="14640" y="20856"/>
                    <a:pt x="14664" y="20803"/>
                    <a:pt x="14691" y="20763"/>
                  </a:cubicBezTo>
                  <a:cubicBezTo>
                    <a:pt x="14710" y="20739"/>
                    <a:pt x="14726" y="20719"/>
                    <a:pt x="14745" y="20695"/>
                  </a:cubicBezTo>
                  <a:cubicBezTo>
                    <a:pt x="14753" y="20685"/>
                    <a:pt x="14761" y="20675"/>
                    <a:pt x="14765" y="20670"/>
                  </a:cubicBezTo>
                  <a:cubicBezTo>
                    <a:pt x="14936" y="20480"/>
                    <a:pt x="15104" y="20284"/>
                    <a:pt x="15256" y="20108"/>
                  </a:cubicBezTo>
                  <a:cubicBezTo>
                    <a:pt x="15302" y="20308"/>
                    <a:pt x="15236" y="20504"/>
                    <a:pt x="15069" y="20651"/>
                  </a:cubicBezTo>
                  <a:cubicBezTo>
                    <a:pt x="15069" y="20651"/>
                    <a:pt x="15072" y="20651"/>
                    <a:pt x="15072" y="20651"/>
                  </a:cubicBezTo>
                  <a:cubicBezTo>
                    <a:pt x="15002" y="20744"/>
                    <a:pt x="14924" y="20822"/>
                    <a:pt x="14862" y="20925"/>
                  </a:cubicBezTo>
                  <a:cubicBezTo>
                    <a:pt x="14738" y="21135"/>
                    <a:pt x="14570" y="21184"/>
                    <a:pt x="14375" y="21184"/>
                  </a:cubicBezTo>
                  <a:cubicBezTo>
                    <a:pt x="13546" y="21184"/>
                    <a:pt x="12716" y="21189"/>
                    <a:pt x="11891" y="21165"/>
                  </a:cubicBezTo>
                  <a:cubicBezTo>
                    <a:pt x="10929" y="21140"/>
                    <a:pt x="9963" y="21140"/>
                    <a:pt x="8997" y="21121"/>
                  </a:cubicBezTo>
                  <a:cubicBezTo>
                    <a:pt x="8463" y="21111"/>
                    <a:pt x="7934" y="21077"/>
                    <a:pt x="7400" y="21057"/>
                  </a:cubicBezTo>
                  <a:cubicBezTo>
                    <a:pt x="7084" y="21037"/>
                    <a:pt x="6769" y="21013"/>
                    <a:pt x="6450" y="20993"/>
                  </a:cubicBezTo>
                  <a:cubicBezTo>
                    <a:pt x="6450" y="21003"/>
                    <a:pt x="6450" y="21018"/>
                    <a:pt x="6450" y="21028"/>
                  </a:cubicBezTo>
                  <a:cubicBezTo>
                    <a:pt x="6718" y="21047"/>
                    <a:pt x="6983" y="21067"/>
                    <a:pt x="7252" y="21086"/>
                  </a:cubicBezTo>
                  <a:cubicBezTo>
                    <a:pt x="7902" y="21130"/>
                    <a:pt x="8549" y="21214"/>
                    <a:pt x="9199" y="21277"/>
                  </a:cubicBezTo>
                  <a:cubicBezTo>
                    <a:pt x="9865" y="21341"/>
                    <a:pt x="10531" y="21390"/>
                    <a:pt x="11197" y="21443"/>
                  </a:cubicBezTo>
                  <a:cubicBezTo>
                    <a:pt x="11489" y="21468"/>
                    <a:pt x="11781" y="21487"/>
                    <a:pt x="12070" y="21512"/>
                  </a:cubicBezTo>
                  <a:cubicBezTo>
                    <a:pt x="12093" y="21512"/>
                    <a:pt x="12120" y="21512"/>
                    <a:pt x="12148" y="21571"/>
                  </a:cubicBezTo>
                  <a:cubicBezTo>
                    <a:pt x="9846" y="21600"/>
                    <a:pt x="7564" y="21512"/>
                    <a:pt x="5273" y="21165"/>
                  </a:cubicBezTo>
                  <a:cubicBezTo>
                    <a:pt x="5336" y="21199"/>
                    <a:pt x="5379" y="21228"/>
                    <a:pt x="5433" y="21258"/>
                  </a:cubicBezTo>
                  <a:cubicBezTo>
                    <a:pt x="5215" y="21350"/>
                    <a:pt x="2512" y="20573"/>
                    <a:pt x="2076" y="20294"/>
                  </a:cubicBezTo>
                  <a:cubicBezTo>
                    <a:pt x="2169" y="20245"/>
                    <a:pt x="2991" y="20367"/>
                    <a:pt x="3462" y="20470"/>
                  </a:cubicBezTo>
                  <a:cubicBezTo>
                    <a:pt x="3926" y="20568"/>
                    <a:pt x="4385" y="20695"/>
                    <a:pt x="4857" y="20744"/>
                  </a:cubicBezTo>
                  <a:cubicBezTo>
                    <a:pt x="4720" y="20646"/>
                    <a:pt x="4557" y="20656"/>
                    <a:pt x="4401" y="20538"/>
                  </a:cubicBezTo>
                  <a:cubicBezTo>
                    <a:pt x="4646" y="20450"/>
                    <a:pt x="4876" y="20470"/>
                    <a:pt x="5133" y="20396"/>
                  </a:cubicBezTo>
                  <a:cubicBezTo>
                    <a:pt x="4779" y="20274"/>
                    <a:pt x="4448" y="20455"/>
                    <a:pt x="4132" y="20328"/>
                  </a:cubicBezTo>
                  <a:cubicBezTo>
                    <a:pt x="4280" y="20274"/>
                    <a:pt x="4428" y="20308"/>
                    <a:pt x="4588" y="20284"/>
                  </a:cubicBezTo>
                  <a:cubicBezTo>
                    <a:pt x="4210" y="20191"/>
                    <a:pt x="3836" y="20235"/>
                    <a:pt x="3470" y="20137"/>
                  </a:cubicBezTo>
                  <a:cubicBezTo>
                    <a:pt x="3579" y="20083"/>
                    <a:pt x="3688" y="20098"/>
                    <a:pt x="3797" y="20103"/>
                  </a:cubicBezTo>
                  <a:cubicBezTo>
                    <a:pt x="4031" y="20113"/>
                    <a:pt x="4269" y="20098"/>
                    <a:pt x="4491" y="20167"/>
                  </a:cubicBezTo>
                  <a:cubicBezTo>
                    <a:pt x="4794" y="20259"/>
                    <a:pt x="5098" y="20269"/>
                    <a:pt x="5406" y="20308"/>
                  </a:cubicBezTo>
                  <a:cubicBezTo>
                    <a:pt x="5643" y="20343"/>
                    <a:pt x="5873" y="20245"/>
                    <a:pt x="6111" y="20269"/>
                  </a:cubicBezTo>
                  <a:cubicBezTo>
                    <a:pt x="6029" y="19888"/>
                    <a:pt x="6029" y="19888"/>
                    <a:pt x="5737" y="19888"/>
                  </a:cubicBezTo>
                  <a:cubicBezTo>
                    <a:pt x="3984" y="19883"/>
                    <a:pt x="2232" y="19868"/>
                    <a:pt x="483" y="19809"/>
                  </a:cubicBezTo>
                  <a:cubicBezTo>
                    <a:pt x="323" y="19804"/>
                    <a:pt x="164" y="19785"/>
                    <a:pt x="0" y="19770"/>
                  </a:cubicBezTo>
                  <a:cubicBezTo>
                    <a:pt x="27" y="19702"/>
                    <a:pt x="74" y="19721"/>
                    <a:pt x="113" y="19716"/>
                  </a:cubicBezTo>
                  <a:cubicBezTo>
                    <a:pt x="1122" y="19643"/>
                    <a:pt x="2134" y="19628"/>
                    <a:pt x="3143" y="19619"/>
                  </a:cubicBezTo>
                  <a:cubicBezTo>
                    <a:pt x="4043" y="19609"/>
                    <a:pt x="4946" y="19609"/>
                    <a:pt x="5846" y="19604"/>
                  </a:cubicBezTo>
                  <a:cubicBezTo>
                    <a:pt x="5865" y="19604"/>
                    <a:pt x="5885" y="19599"/>
                    <a:pt x="5912" y="19594"/>
                  </a:cubicBezTo>
                  <a:cubicBezTo>
                    <a:pt x="5636" y="18718"/>
                    <a:pt x="5359" y="17852"/>
                    <a:pt x="5086" y="16991"/>
                  </a:cubicBezTo>
                  <a:cubicBezTo>
                    <a:pt x="5071" y="16918"/>
                    <a:pt x="5059" y="16849"/>
                    <a:pt x="5024" y="16786"/>
                  </a:cubicBezTo>
                  <a:cubicBezTo>
                    <a:pt x="4829" y="16130"/>
                    <a:pt x="4635" y="15475"/>
                    <a:pt x="4436" y="14819"/>
                  </a:cubicBezTo>
                  <a:cubicBezTo>
                    <a:pt x="4428" y="14775"/>
                    <a:pt x="4424" y="14731"/>
                    <a:pt x="4393" y="14697"/>
                  </a:cubicBezTo>
                  <a:cubicBezTo>
                    <a:pt x="4378" y="14628"/>
                    <a:pt x="4354" y="14565"/>
                    <a:pt x="4343" y="14496"/>
                  </a:cubicBezTo>
                  <a:cubicBezTo>
                    <a:pt x="4331" y="14418"/>
                    <a:pt x="4319" y="14340"/>
                    <a:pt x="4405" y="14310"/>
                  </a:cubicBezTo>
                  <a:cubicBezTo>
                    <a:pt x="4405" y="14310"/>
                    <a:pt x="4413" y="14305"/>
                    <a:pt x="4413" y="14305"/>
                  </a:cubicBezTo>
                  <a:cubicBezTo>
                    <a:pt x="4413" y="14305"/>
                    <a:pt x="4413" y="14296"/>
                    <a:pt x="4413" y="14291"/>
                  </a:cubicBezTo>
                  <a:cubicBezTo>
                    <a:pt x="4409" y="14291"/>
                    <a:pt x="4405" y="14291"/>
                    <a:pt x="4401" y="14296"/>
                  </a:cubicBezTo>
                  <a:cubicBezTo>
                    <a:pt x="4144" y="14330"/>
                    <a:pt x="3883" y="14369"/>
                    <a:pt x="3626" y="14398"/>
                  </a:cubicBezTo>
                  <a:cubicBezTo>
                    <a:pt x="3096" y="14467"/>
                    <a:pt x="2567" y="14482"/>
                    <a:pt x="2037" y="14413"/>
                  </a:cubicBezTo>
                  <a:cubicBezTo>
                    <a:pt x="1924" y="14398"/>
                    <a:pt x="1834" y="14325"/>
                    <a:pt x="1749" y="14242"/>
                  </a:cubicBezTo>
                  <a:cubicBezTo>
                    <a:pt x="1757" y="14178"/>
                    <a:pt x="1729" y="14134"/>
                    <a:pt x="1698" y="14095"/>
                  </a:cubicBezTo>
                  <a:cubicBezTo>
                    <a:pt x="1507" y="13811"/>
                    <a:pt x="1542" y="13454"/>
                    <a:pt x="1499" y="13131"/>
                  </a:cubicBezTo>
                  <a:cubicBezTo>
                    <a:pt x="1277" y="11458"/>
                    <a:pt x="1297" y="9770"/>
                    <a:pt x="1297" y="8082"/>
                  </a:cubicBezTo>
                  <a:cubicBezTo>
                    <a:pt x="1297" y="7676"/>
                    <a:pt x="1480" y="7388"/>
                    <a:pt x="1780" y="7241"/>
                  </a:cubicBezTo>
                  <a:cubicBezTo>
                    <a:pt x="1936" y="7162"/>
                    <a:pt x="1982" y="7045"/>
                    <a:pt x="1979" y="6849"/>
                  </a:cubicBezTo>
                  <a:cubicBezTo>
                    <a:pt x="1975" y="6575"/>
                    <a:pt x="2049" y="6492"/>
                    <a:pt x="2267" y="6487"/>
                  </a:cubicBezTo>
                  <a:cubicBezTo>
                    <a:pt x="2337" y="6487"/>
                    <a:pt x="2325" y="6438"/>
                    <a:pt x="2333" y="6389"/>
                  </a:cubicBezTo>
                  <a:cubicBezTo>
                    <a:pt x="2481" y="5592"/>
                    <a:pt x="2695" y="4824"/>
                    <a:pt x="2964" y="4075"/>
                  </a:cubicBezTo>
                  <a:cubicBezTo>
                    <a:pt x="3018" y="3924"/>
                    <a:pt x="3096" y="3831"/>
                    <a:pt x="3229" y="3826"/>
                  </a:cubicBezTo>
                  <a:cubicBezTo>
                    <a:pt x="3310" y="3821"/>
                    <a:pt x="3377" y="3782"/>
                    <a:pt x="3431" y="3718"/>
                  </a:cubicBezTo>
                  <a:cubicBezTo>
                    <a:pt x="3494" y="3650"/>
                    <a:pt x="3564" y="3645"/>
                    <a:pt x="3634" y="3674"/>
                  </a:cubicBezTo>
                  <a:cubicBezTo>
                    <a:pt x="3965" y="3816"/>
                    <a:pt x="4296" y="3968"/>
                    <a:pt x="4631" y="4105"/>
                  </a:cubicBezTo>
                  <a:cubicBezTo>
                    <a:pt x="4732" y="4149"/>
                    <a:pt x="4779" y="4217"/>
                    <a:pt x="4798" y="4349"/>
                  </a:cubicBezTo>
                  <a:cubicBezTo>
                    <a:pt x="4857" y="4716"/>
                    <a:pt x="4927" y="5078"/>
                    <a:pt x="4993" y="5445"/>
                  </a:cubicBezTo>
                  <a:cubicBezTo>
                    <a:pt x="5016" y="5568"/>
                    <a:pt x="5001" y="5665"/>
                    <a:pt x="4923" y="5763"/>
                  </a:cubicBezTo>
                  <a:cubicBezTo>
                    <a:pt x="4631" y="6125"/>
                    <a:pt x="4300" y="6409"/>
                    <a:pt x="3906" y="6566"/>
                  </a:cubicBezTo>
                  <a:cubicBezTo>
                    <a:pt x="3879" y="6575"/>
                    <a:pt x="3840" y="6575"/>
                    <a:pt x="3832" y="6615"/>
                  </a:cubicBezTo>
                  <a:cubicBezTo>
                    <a:pt x="3786" y="6874"/>
                    <a:pt x="3610" y="7050"/>
                    <a:pt x="3595" y="7348"/>
                  </a:cubicBezTo>
                  <a:cubicBezTo>
                    <a:pt x="3571" y="7833"/>
                    <a:pt x="3458" y="8302"/>
                    <a:pt x="3369" y="8777"/>
                  </a:cubicBezTo>
                  <a:cubicBezTo>
                    <a:pt x="3318" y="9046"/>
                    <a:pt x="3385" y="9325"/>
                    <a:pt x="3400" y="9599"/>
                  </a:cubicBezTo>
                  <a:cubicBezTo>
                    <a:pt x="3439" y="10235"/>
                    <a:pt x="3505" y="10866"/>
                    <a:pt x="3470" y="11507"/>
                  </a:cubicBezTo>
                  <a:cubicBezTo>
                    <a:pt x="3466" y="11556"/>
                    <a:pt x="3435" y="11644"/>
                    <a:pt x="3501" y="11654"/>
                  </a:cubicBezTo>
                  <a:cubicBezTo>
                    <a:pt x="3575" y="11668"/>
                    <a:pt x="3653" y="11712"/>
                    <a:pt x="3719" y="11605"/>
                  </a:cubicBezTo>
                  <a:cubicBezTo>
                    <a:pt x="3836" y="11414"/>
                    <a:pt x="3953" y="11213"/>
                    <a:pt x="4105" y="11062"/>
                  </a:cubicBezTo>
                  <a:cubicBezTo>
                    <a:pt x="4245" y="10925"/>
                    <a:pt x="4401" y="10856"/>
                    <a:pt x="4584" y="10856"/>
                  </a:cubicBezTo>
                  <a:cubicBezTo>
                    <a:pt x="4701" y="10856"/>
                    <a:pt x="4806" y="10783"/>
                    <a:pt x="4919" y="10734"/>
                  </a:cubicBezTo>
                  <a:cubicBezTo>
                    <a:pt x="4884" y="10675"/>
                    <a:pt x="4841" y="10729"/>
                    <a:pt x="4779" y="10675"/>
                  </a:cubicBezTo>
                  <a:cubicBezTo>
                    <a:pt x="5020" y="10729"/>
                    <a:pt x="5176" y="10577"/>
                    <a:pt x="5344" y="10460"/>
                  </a:cubicBezTo>
                  <a:cubicBezTo>
                    <a:pt x="5363" y="10445"/>
                    <a:pt x="5382" y="10440"/>
                    <a:pt x="5398" y="10426"/>
                  </a:cubicBezTo>
                  <a:cubicBezTo>
                    <a:pt x="5503" y="10328"/>
                    <a:pt x="5667" y="10391"/>
                    <a:pt x="5749" y="10196"/>
                  </a:cubicBezTo>
                  <a:cubicBezTo>
                    <a:pt x="5811" y="10034"/>
                    <a:pt x="5959" y="9961"/>
                    <a:pt x="6056" y="9824"/>
                  </a:cubicBezTo>
                  <a:lnTo>
                    <a:pt x="6056" y="9824"/>
                  </a:lnTo>
                  <a:cubicBezTo>
                    <a:pt x="6228" y="9663"/>
                    <a:pt x="6399" y="9501"/>
                    <a:pt x="6578" y="9349"/>
                  </a:cubicBezTo>
                  <a:cubicBezTo>
                    <a:pt x="6613" y="9315"/>
                    <a:pt x="6617" y="9286"/>
                    <a:pt x="6613" y="9247"/>
                  </a:cubicBezTo>
                  <a:cubicBezTo>
                    <a:pt x="6598" y="8958"/>
                    <a:pt x="6722" y="8797"/>
                    <a:pt x="6925" y="8699"/>
                  </a:cubicBezTo>
                  <a:cubicBezTo>
                    <a:pt x="7065" y="8635"/>
                    <a:pt x="7205" y="8596"/>
                    <a:pt x="7353" y="8576"/>
                  </a:cubicBezTo>
                  <a:cubicBezTo>
                    <a:pt x="7490" y="8562"/>
                    <a:pt x="7618" y="8532"/>
                    <a:pt x="7743" y="8459"/>
                  </a:cubicBezTo>
                  <a:cubicBezTo>
                    <a:pt x="7980" y="8312"/>
                    <a:pt x="8237" y="8258"/>
                    <a:pt x="8502" y="8239"/>
                  </a:cubicBezTo>
                  <a:cubicBezTo>
                    <a:pt x="8615" y="8229"/>
                    <a:pt x="8709" y="8151"/>
                    <a:pt x="8810" y="8117"/>
                  </a:cubicBezTo>
                  <a:cubicBezTo>
                    <a:pt x="9110" y="8009"/>
                    <a:pt x="9304" y="7730"/>
                    <a:pt x="9523" y="7485"/>
                  </a:cubicBezTo>
                  <a:cubicBezTo>
                    <a:pt x="9745" y="7241"/>
                    <a:pt x="9955" y="6977"/>
                    <a:pt x="10235" y="6835"/>
                  </a:cubicBezTo>
                  <a:cubicBezTo>
                    <a:pt x="10263" y="6820"/>
                    <a:pt x="10274" y="6800"/>
                    <a:pt x="10278" y="6766"/>
                  </a:cubicBezTo>
                  <a:cubicBezTo>
                    <a:pt x="10294" y="6600"/>
                    <a:pt x="10325" y="6434"/>
                    <a:pt x="10263" y="6267"/>
                  </a:cubicBezTo>
                  <a:cubicBezTo>
                    <a:pt x="10200" y="6101"/>
                    <a:pt x="10157" y="5920"/>
                    <a:pt x="10091" y="5758"/>
                  </a:cubicBezTo>
                  <a:cubicBezTo>
                    <a:pt x="9838" y="5157"/>
                    <a:pt x="9869" y="4535"/>
                    <a:pt x="10005" y="3909"/>
                  </a:cubicBezTo>
                  <a:cubicBezTo>
                    <a:pt x="10048" y="3708"/>
                    <a:pt x="10029" y="3498"/>
                    <a:pt x="10064" y="3297"/>
                  </a:cubicBezTo>
                  <a:cubicBezTo>
                    <a:pt x="10079" y="3209"/>
                    <a:pt x="10021" y="3102"/>
                    <a:pt x="9990" y="3009"/>
                  </a:cubicBezTo>
                  <a:cubicBezTo>
                    <a:pt x="9955" y="2906"/>
                    <a:pt x="9931" y="2798"/>
                    <a:pt x="9920" y="2691"/>
                  </a:cubicBezTo>
                  <a:cubicBezTo>
                    <a:pt x="9900" y="2515"/>
                    <a:pt x="9904" y="2510"/>
                    <a:pt x="9815" y="2583"/>
                  </a:cubicBezTo>
                  <a:cubicBezTo>
                    <a:pt x="9826" y="2554"/>
                    <a:pt x="9807" y="2554"/>
                    <a:pt x="9791" y="2554"/>
                  </a:cubicBezTo>
                  <a:cubicBezTo>
                    <a:pt x="9741" y="2554"/>
                    <a:pt x="9694" y="2534"/>
                    <a:pt x="9651" y="2461"/>
                  </a:cubicBezTo>
                  <a:cubicBezTo>
                    <a:pt x="9737" y="2456"/>
                    <a:pt x="9815" y="2476"/>
                    <a:pt x="9881" y="2417"/>
                  </a:cubicBezTo>
                  <a:cubicBezTo>
                    <a:pt x="9783" y="2348"/>
                    <a:pt x="9686" y="2275"/>
                    <a:pt x="9655" y="2099"/>
                  </a:cubicBezTo>
                  <a:cubicBezTo>
                    <a:pt x="9729" y="2138"/>
                    <a:pt x="9787" y="2172"/>
                    <a:pt x="9850" y="2192"/>
                  </a:cubicBezTo>
                  <a:cubicBezTo>
                    <a:pt x="9924" y="2216"/>
                    <a:pt x="9951" y="2158"/>
                    <a:pt x="9963" y="2104"/>
                  </a:cubicBezTo>
                  <a:cubicBezTo>
                    <a:pt x="9978" y="2030"/>
                    <a:pt x="9916" y="2055"/>
                    <a:pt x="9885" y="2040"/>
                  </a:cubicBezTo>
                  <a:cubicBezTo>
                    <a:pt x="9709" y="1967"/>
                    <a:pt x="9647" y="1844"/>
                    <a:pt x="9643" y="1575"/>
                  </a:cubicBezTo>
                  <a:cubicBezTo>
                    <a:pt x="9702" y="1619"/>
                    <a:pt x="9694" y="1707"/>
                    <a:pt x="9729" y="1761"/>
                  </a:cubicBezTo>
                  <a:cubicBezTo>
                    <a:pt x="9764" y="1820"/>
                    <a:pt x="9803" y="1869"/>
                    <a:pt x="9881" y="1884"/>
                  </a:cubicBezTo>
                  <a:cubicBezTo>
                    <a:pt x="9830" y="1751"/>
                    <a:pt x="9815" y="1624"/>
                    <a:pt x="9803" y="1497"/>
                  </a:cubicBezTo>
                  <a:cubicBezTo>
                    <a:pt x="9819" y="1409"/>
                    <a:pt x="9783" y="1316"/>
                    <a:pt x="9822" y="1228"/>
                  </a:cubicBezTo>
                  <a:cubicBezTo>
                    <a:pt x="9857" y="1277"/>
                    <a:pt x="9854" y="1331"/>
                    <a:pt x="9865" y="1380"/>
                  </a:cubicBezTo>
                  <a:cubicBezTo>
                    <a:pt x="9896" y="1541"/>
                    <a:pt x="9912" y="1712"/>
                    <a:pt x="9978" y="1864"/>
                  </a:cubicBezTo>
                  <a:cubicBezTo>
                    <a:pt x="10009" y="1933"/>
                    <a:pt x="10064" y="1957"/>
                    <a:pt x="10115" y="1957"/>
                  </a:cubicBezTo>
                  <a:cubicBezTo>
                    <a:pt x="10161" y="1957"/>
                    <a:pt x="10130" y="1888"/>
                    <a:pt x="10142" y="1854"/>
                  </a:cubicBezTo>
                  <a:cubicBezTo>
                    <a:pt x="10111" y="1864"/>
                    <a:pt x="10091" y="1844"/>
                    <a:pt x="10079" y="1810"/>
                  </a:cubicBezTo>
                  <a:cubicBezTo>
                    <a:pt x="10091" y="1800"/>
                    <a:pt x="10107" y="1796"/>
                    <a:pt x="10118" y="1786"/>
                  </a:cubicBezTo>
                  <a:cubicBezTo>
                    <a:pt x="10068" y="1683"/>
                    <a:pt x="9970" y="1610"/>
                    <a:pt x="9967" y="1468"/>
                  </a:cubicBezTo>
                  <a:cubicBezTo>
                    <a:pt x="9970" y="1463"/>
                    <a:pt x="9974" y="1463"/>
                    <a:pt x="9978" y="1458"/>
                  </a:cubicBezTo>
                  <a:cubicBezTo>
                    <a:pt x="10041" y="1487"/>
                    <a:pt x="10068" y="1585"/>
                    <a:pt x="10142" y="1600"/>
                  </a:cubicBezTo>
                  <a:cubicBezTo>
                    <a:pt x="10146" y="1614"/>
                    <a:pt x="10157" y="1629"/>
                    <a:pt x="10165" y="1614"/>
                  </a:cubicBezTo>
                  <a:cubicBezTo>
                    <a:pt x="10177" y="1600"/>
                    <a:pt x="10161" y="1590"/>
                    <a:pt x="10150" y="1590"/>
                  </a:cubicBezTo>
                  <a:cubicBezTo>
                    <a:pt x="10161" y="1438"/>
                    <a:pt x="10037" y="1409"/>
                    <a:pt x="9990" y="1311"/>
                  </a:cubicBezTo>
                  <a:cubicBezTo>
                    <a:pt x="9783" y="900"/>
                    <a:pt x="9826" y="455"/>
                    <a:pt x="9881" y="0"/>
                  </a:cubicBezTo>
                  <a:cubicBezTo>
                    <a:pt x="9908" y="274"/>
                    <a:pt x="10064" y="391"/>
                    <a:pt x="10239" y="479"/>
                  </a:cubicBezTo>
                  <a:cubicBezTo>
                    <a:pt x="10333" y="563"/>
                    <a:pt x="10449" y="582"/>
                    <a:pt x="10559" y="612"/>
                  </a:cubicBezTo>
                  <a:cubicBezTo>
                    <a:pt x="10699" y="651"/>
                    <a:pt x="10843" y="656"/>
                    <a:pt x="11006" y="753"/>
                  </a:cubicBezTo>
                  <a:cubicBezTo>
                    <a:pt x="10781" y="822"/>
                    <a:pt x="10601" y="700"/>
                    <a:pt x="10414" y="690"/>
                  </a:cubicBezTo>
                  <a:cubicBezTo>
                    <a:pt x="10387" y="680"/>
                    <a:pt x="10356" y="675"/>
                    <a:pt x="10329" y="665"/>
                  </a:cubicBezTo>
                  <a:lnTo>
                    <a:pt x="10333" y="665"/>
                  </a:lnTo>
                  <a:cubicBezTo>
                    <a:pt x="10196" y="577"/>
                    <a:pt x="10041" y="528"/>
                    <a:pt x="9931" y="372"/>
                  </a:cubicBezTo>
                  <a:cubicBezTo>
                    <a:pt x="9967" y="475"/>
                    <a:pt x="9951" y="577"/>
                    <a:pt x="9959" y="675"/>
                  </a:cubicBezTo>
                  <a:cubicBezTo>
                    <a:pt x="9963" y="881"/>
                    <a:pt x="10009" y="1076"/>
                    <a:pt x="10107" y="1238"/>
                  </a:cubicBezTo>
                  <a:cubicBezTo>
                    <a:pt x="10239" y="1458"/>
                    <a:pt x="10407" y="1634"/>
                    <a:pt x="10648" y="1605"/>
                  </a:cubicBezTo>
                  <a:cubicBezTo>
                    <a:pt x="10827" y="1580"/>
                    <a:pt x="11006" y="1546"/>
                    <a:pt x="11166" y="1429"/>
                  </a:cubicBezTo>
                  <a:cubicBezTo>
                    <a:pt x="11201" y="1404"/>
                    <a:pt x="11221" y="1419"/>
                    <a:pt x="11244" y="1438"/>
                  </a:cubicBezTo>
                  <a:cubicBezTo>
                    <a:pt x="11318" y="1492"/>
                    <a:pt x="11353" y="1409"/>
                    <a:pt x="11388" y="1360"/>
                  </a:cubicBezTo>
                  <a:cubicBezTo>
                    <a:pt x="11435" y="1292"/>
                    <a:pt x="11373" y="1257"/>
                    <a:pt x="11341" y="1223"/>
                  </a:cubicBezTo>
                  <a:cubicBezTo>
                    <a:pt x="11279" y="1155"/>
                    <a:pt x="11205" y="1111"/>
                    <a:pt x="11127" y="1101"/>
                  </a:cubicBezTo>
                  <a:cubicBezTo>
                    <a:pt x="10948" y="1076"/>
                    <a:pt x="10765" y="1047"/>
                    <a:pt x="10582" y="1067"/>
                  </a:cubicBezTo>
                  <a:cubicBezTo>
                    <a:pt x="10562" y="1067"/>
                    <a:pt x="10531" y="1067"/>
                    <a:pt x="10520" y="1120"/>
                  </a:cubicBezTo>
                  <a:cubicBezTo>
                    <a:pt x="10597" y="1155"/>
                    <a:pt x="10671" y="1184"/>
                    <a:pt x="10745" y="1218"/>
                  </a:cubicBezTo>
                  <a:cubicBezTo>
                    <a:pt x="10823" y="1257"/>
                    <a:pt x="10909" y="1262"/>
                    <a:pt x="10979" y="1336"/>
                  </a:cubicBezTo>
                  <a:cubicBezTo>
                    <a:pt x="10644" y="1414"/>
                    <a:pt x="10259" y="1169"/>
                    <a:pt x="10189" y="841"/>
                  </a:cubicBezTo>
                  <a:cubicBezTo>
                    <a:pt x="10329" y="954"/>
                    <a:pt x="10473" y="983"/>
                    <a:pt x="10636" y="964"/>
                  </a:cubicBezTo>
                  <a:cubicBezTo>
                    <a:pt x="10734" y="949"/>
                    <a:pt x="10800" y="832"/>
                    <a:pt x="10909" y="876"/>
                  </a:cubicBezTo>
                  <a:cubicBezTo>
                    <a:pt x="10952" y="890"/>
                    <a:pt x="10999" y="920"/>
                    <a:pt x="11053" y="915"/>
                  </a:cubicBezTo>
                  <a:cubicBezTo>
                    <a:pt x="11217" y="900"/>
                    <a:pt x="11357" y="974"/>
                    <a:pt x="11493" y="1081"/>
                  </a:cubicBezTo>
                  <a:cubicBezTo>
                    <a:pt x="11633" y="1194"/>
                    <a:pt x="11711" y="1355"/>
                    <a:pt x="11743" y="1561"/>
                  </a:cubicBezTo>
                  <a:cubicBezTo>
                    <a:pt x="11840" y="1326"/>
                    <a:pt x="11723" y="1184"/>
                    <a:pt x="11614" y="1042"/>
                  </a:cubicBezTo>
                  <a:cubicBezTo>
                    <a:pt x="11559" y="1022"/>
                    <a:pt x="11509" y="993"/>
                    <a:pt x="11470" y="939"/>
                  </a:cubicBezTo>
                  <a:cubicBezTo>
                    <a:pt x="11532" y="944"/>
                    <a:pt x="11587" y="969"/>
                    <a:pt x="11630" y="1022"/>
                  </a:cubicBezTo>
                  <a:cubicBezTo>
                    <a:pt x="11630" y="1022"/>
                    <a:pt x="11630" y="1022"/>
                    <a:pt x="11630" y="1022"/>
                  </a:cubicBezTo>
                  <a:cubicBezTo>
                    <a:pt x="11937" y="1194"/>
                    <a:pt x="12027" y="1536"/>
                    <a:pt x="11902" y="1835"/>
                  </a:cubicBezTo>
                  <a:cubicBezTo>
                    <a:pt x="11848" y="1825"/>
                    <a:pt x="11793" y="1923"/>
                    <a:pt x="11750" y="1874"/>
                  </a:cubicBezTo>
                  <a:cubicBezTo>
                    <a:pt x="11665" y="1771"/>
                    <a:pt x="11626" y="1874"/>
                    <a:pt x="11571" y="1918"/>
                  </a:cubicBezTo>
                  <a:cubicBezTo>
                    <a:pt x="11474" y="2011"/>
                    <a:pt x="11373" y="2094"/>
                    <a:pt x="11263" y="2158"/>
                  </a:cubicBezTo>
                  <a:cubicBezTo>
                    <a:pt x="10979" y="2324"/>
                    <a:pt x="10687" y="2471"/>
                    <a:pt x="10430" y="2696"/>
                  </a:cubicBezTo>
                  <a:lnTo>
                    <a:pt x="10426" y="2691"/>
                  </a:lnTo>
                  <a:cubicBezTo>
                    <a:pt x="10426" y="2691"/>
                    <a:pt x="10430" y="2696"/>
                    <a:pt x="10430" y="2696"/>
                  </a:cubicBezTo>
                  <a:cubicBezTo>
                    <a:pt x="10426" y="2705"/>
                    <a:pt x="10418" y="2715"/>
                    <a:pt x="10414" y="2725"/>
                  </a:cubicBezTo>
                  <a:cubicBezTo>
                    <a:pt x="10411" y="2720"/>
                    <a:pt x="10407" y="2715"/>
                    <a:pt x="10407" y="2715"/>
                  </a:cubicBezTo>
                  <a:cubicBezTo>
                    <a:pt x="10411" y="2705"/>
                    <a:pt x="10418" y="2696"/>
                    <a:pt x="10422" y="2686"/>
                  </a:cubicBezTo>
                  <a:cubicBezTo>
                    <a:pt x="10422" y="2686"/>
                    <a:pt x="10422" y="2686"/>
                    <a:pt x="10422" y="2686"/>
                  </a:cubicBezTo>
                  <a:lnTo>
                    <a:pt x="10422" y="2686"/>
                  </a:lnTo>
                  <a:cubicBezTo>
                    <a:pt x="10442" y="2608"/>
                    <a:pt x="10500" y="2564"/>
                    <a:pt x="10547" y="2510"/>
                  </a:cubicBezTo>
                  <a:cubicBezTo>
                    <a:pt x="10679" y="2363"/>
                    <a:pt x="10843" y="2275"/>
                    <a:pt x="10987" y="2153"/>
                  </a:cubicBezTo>
                  <a:cubicBezTo>
                    <a:pt x="10999" y="2148"/>
                    <a:pt x="11010" y="2148"/>
                    <a:pt x="11022" y="2143"/>
                  </a:cubicBezTo>
                  <a:cubicBezTo>
                    <a:pt x="11123" y="2074"/>
                    <a:pt x="11228" y="2011"/>
                    <a:pt x="11310" y="1898"/>
                  </a:cubicBezTo>
                  <a:cubicBezTo>
                    <a:pt x="11018" y="2050"/>
                    <a:pt x="10730" y="2187"/>
                    <a:pt x="10407" y="1981"/>
                  </a:cubicBezTo>
                  <a:cubicBezTo>
                    <a:pt x="10407" y="2153"/>
                    <a:pt x="10321" y="2290"/>
                    <a:pt x="10321" y="2451"/>
                  </a:cubicBezTo>
                  <a:cubicBezTo>
                    <a:pt x="10270" y="2759"/>
                    <a:pt x="10224" y="3068"/>
                    <a:pt x="10165" y="3425"/>
                  </a:cubicBezTo>
                  <a:cubicBezTo>
                    <a:pt x="10259" y="3195"/>
                    <a:pt x="10411" y="3175"/>
                    <a:pt x="10547" y="3156"/>
                  </a:cubicBezTo>
                  <a:cubicBezTo>
                    <a:pt x="10671" y="3136"/>
                    <a:pt x="10819" y="3102"/>
                    <a:pt x="10921" y="3258"/>
                  </a:cubicBezTo>
                  <a:cubicBezTo>
                    <a:pt x="10948" y="3302"/>
                    <a:pt x="10983" y="3366"/>
                    <a:pt x="10956" y="3415"/>
                  </a:cubicBezTo>
                  <a:cubicBezTo>
                    <a:pt x="10932" y="3459"/>
                    <a:pt x="10890" y="3415"/>
                    <a:pt x="10851" y="3400"/>
                  </a:cubicBezTo>
                  <a:cubicBezTo>
                    <a:pt x="10823" y="3390"/>
                    <a:pt x="10792" y="3386"/>
                    <a:pt x="10765" y="3390"/>
                  </a:cubicBezTo>
                  <a:cubicBezTo>
                    <a:pt x="10590" y="3395"/>
                    <a:pt x="10411" y="3405"/>
                    <a:pt x="10235" y="3430"/>
                  </a:cubicBezTo>
                  <a:cubicBezTo>
                    <a:pt x="10150" y="3444"/>
                    <a:pt x="10134" y="3478"/>
                    <a:pt x="10122" y="3562"/>
                  </a:cubicBezTo>
                  <a:cubicBezTo>
                    <a:pt x="10087" y="3821"/>
                    <a:pt x="10029" y="4080"/>
                    <a:pt x="10009" y="4340"/>
                  </a:cubicBezTo>
                  <a:cubicBezTo>
                    <a:pt x="9986" y="4677"/>
                    <a:pt x="9947" y="5020"/>
                    <a:pt x="10048" y="5347"/>
                  </a:cubicBezTo>
                  <a:cubicBezTo>
                    <a:pt x="10177" y="5753"/>
                    <a:pt x="10313" y="6150"/>
                    <a:pt x="10434" y="6556"/>
                  </a:cubicBezTo>
                  <a:cubicBezTo>
                    <a:pt x="10473" y="6693"/>
                    <a:pt x="10527" y="6840"/>
                    <a:pt x="10656" y="6884"/>
                  </a:cubicBezTo>
                  <a:cubicBezTo>
                    <a:pt x="10847" y="6947"/>
                    <a:pt x="11045" y="7001"/>
                    <a:pt x="11240" y="6908"/>
                  </a:cubicBezTo>
                  <a:cubicBezTo>
                    <a:pt x="11583" y="6747"/>
                    <a:pt x="11926" y="6595"/>
                    <a:pt x="12268" y="6424"/>
                  </a:cubicBezTo>
                  <a:cubicBezTo>
                    <a:pt x="12459" y="6331"/>
                    <a:pt x="12560" y="6184"/>
                    <a:pt x="12623" y="5939"/>
                  </a:cubicBezTo>
                  <a:cubicBezTo>
                    <a:pt x="12689" y="5680"/>
                    <a:pt x="12740" y="5416"/>
                    <a:pt x="12856" y="5166"/>
                  </a:cubicBezTo>
                  <a:cubicBezTo>
                    <a:pt x="12891" y="5367"/>
                    <a:pt x="12899" y="5372"/>
                    <a:pt x="13039" y="5289"/>
                  </a:cubicBezTo>
                  <a:cubicBezTo>
                    <a:pt x="13075" y="5269"/>
                    <a:pt x="13117" y="5235"/>
                    <a:pt x="13141" y="5245"/>
                  </a:cubicBezTo>
                  <a:cubicBezTo>
                    <a:pt x="13230" y="5289"/>
                    <a:pt x="13269" y="5205"/>
                    <a:pt x="13300" y="5137"/>
                  </a:cubicBezTo>
                  <a:cubicBezTo>
                    <a:pt x="13386" y="4956"/>
                    <a:pt x="13464" y="4770"/>
                    <a:pt x="13542" y="4579"/>
                  </a:cubicBezTo>
                  <a:cubicBezTo>
                    <a:pt x="13573" y="4506"/>
                    <a:pt x="13593" y="4423"/>
                    <a:pt x="13589" y="4335"/>
                  </a:cubicBezTo>
                  <a:cubicBezTo>
                    <a:pt x="13585" y="4207"/>
                    <a:pt x="13569" y="4085"/>
                    <a:pt x="13464" y="4031"/>
                  </a:cubicBezTo>
                  <a:cubicBezTo>
                    <a:pt x="13363" y="3978"/>
                    <a:pt x="13285" y="4061"/>
                    <a:pt x="13219" y="4144"/>
                  </a:cubicBezTo>
                  <a:cubicBezTo>
                    <a:pt x="13149" y="4227"/>
                    <a:pt x="13086" y="4320"/>
                    <a:pt x="13016" y="4408"/>
                  </a:cubicBezTo>
                  <a:cubicBezTo>
                    <a:pt x="12985" y="4447"/>
                    <a:pt x="12958" y="4457"/>
                    <a:pt x="12942" y="4379"/>
                  </a:cubicBezTo>
                  <a:cubicBezTo>
                    <a:pt x="12907" y="4237"/>
                    <a:pt x="12888" y="4095"/>
                    <a:pt x="12899" y="3943"/>
                  </a:cubicBezTo>
                  <a:cubicBezTo>
                    <a:pt x="12903" y="3914"/>
                    <a:pt x="12895" y="3880"/>
                    <a:pt x="12888" y="3850"/>
                  </a:cubicBezTo>
                  <a:cubicBezTo>
                    <a:pt x="12814" y="3552"/>
                    <a:pt x="12790" y="3253"/>
                    <a:pt x="12853" y="2950"/>
                  </a:cubicBezTo>
                  <a:cubicBezTo>
                    <a:pt x="12868" y="2872"/>
                    <a:pt x="12864" y="2808"/>
                    <a:pt x="12829" y="2740"/>
                  </a:cubicBezTo>
                  <a:cubicBezTo>
                    <a:pt x="12775" y="2627"/>
                    <a:pt x="12712" y="2515"/>
                    <a:pt x="12673" y="2397"/>
                  </a:cubicBezTo>
                  <a:cubicBezTo>
                    <a:pt x="12603" y="2197"/>
                    <a:pt x="12529" y="2030"/>
                    <a:pt x="12327" y="1996"/>
                  </a:cubicBezTo>
                  <a:cubicBezTo>
                    <a:pt x="12218" y="1977"/>
                    <a:pt x="12116" y="1879"/>
                    <a:pt x="12003" y="1854"/>
                  </a:cubicBezTo>
                  <a:cubicBezTo>
                    <a:pt x="12035" y="1771"/>
                    <a:pt x="12070" y="1683"/>
                    <a:pt x="12097" y="1595"/>
                  </a:cubicBezTo>
                  <a:cubicBezTo>
                    <a:pt x="12175" y="1350"/>
                    <a:pt x="12093" y="1130"/>
                    <a:pt x="12027" y="905"/>
                  </a:cubicBezTo>
                  <a:cubicBezTo>
                    <a:pt x="11980" y="739"/>
                    <a:pt x="11867" y="709"/>
                    <a:pt x="11750" y="665"/>
                  </a:cubicBezTo>
                  <a:cubicBezTo>
                    <a:pt x="11602" y="612"/>
                    <a:pt x="11450" y="612"/>
                    <a:pt x="11306" y="572"/>
                  </a:cubicBezTo>
                  <a:cubicBezTo>
                    <a:pt x="11158" y="533"/>
                    <a:pt x="10983" y="616"/>
                    <a:pt x="10866" y="426"/>
                  </a:cubicBezTo>
                  <a:cubicBezTo>
                    <a:pt x="10796" y="377"/>
                    <a:pt x="10726" y="323"/>
                    <a:pt x="10656" y="274"/>
                  </a:cubicBezTo>
                  <a:cubicBezTo>
                    <a:pt x="10816" y="264"/>
                    <a:pt x="10948" y="391"/>
                    <a:pt x="11104" y="386"/>
                  </a:cubicBezTo>
                  <a:cubicBezTo>
                    <a:pt x="11178" y="426"/>
                    <a:pt x="11248" y="460"/>
                    <a:pt x="11326" y="416"/>
                  </a:cubicBezTo>
                  <a:cubicBezTo>
                    <a:pt x="11353" y="416"/>
                    <a:pt x="11376" y="416"/>
                    <a:pt x="11404" y="416"/>
                  </a:cubicBezTo>
                  <a:cubicBezTo>
                    <a:pt x="11419" y="489"/>
                    <a:pt x="11474" y="484"/>
                    <a:pt x="11517" y="489"/>
                  </a:cubicBezTo>
                  <a:cubicBezTo>
                    <a:pt x="11743" y="523"/>
                    <a:pt x="11949" y="621"/>
                    <a:pt x="12148" y="783"/>
                  </a:cubicBezTo>
                  <a:cubicBezTo>
                    <a:pt x="12116" y="788"/>
                    <a:pt x="12097" y="793"/>
                    <a:pt x="12077" y="793"/>
                  </a:cubicBezTo>
                  <a:cubicBezTo>
                    <a:pt x="12070" y="783"/>
                    <a:pt x="12062" y="778"/>
                    <a:pt x="12054" y="768"/>
                  </a:cubicBezTo>
                  <a:cubicBezTo>
                    <a:pt x="12050" y="773"/>
                    <a:pt x="12046" y="778"/>
                    <a:pt x="12042" y="783"/>
                  </a:cubicBezTo>
                  <a:cubicBezTo>
                    <a:pt x="12054" y="788"/>
                    <a:pt x="12062" y="788"/>
                    <a:pt x="12074" y="793"/>
                  </a:cubicBezTo>
                  <a:cubicBezTo>
                    <a:pt x="12077" y="866"/>
                    <a:pt x="12132" y="905"/>
                    <a:pt x="12159" y="964"/>
                  </a:cubicBezTo>
                  <a:cubicBezTo>
                    <a:pt x="12272" y="1184"/>
                    <a:pt x="12366" y="1409"/>
                    <a:pt x="12315" y="1693"/>
                  </a:cubicBezTo>
                  <a:cubicBezTo>
                    <a:pt x="12428" y="1566"/>
                    <a:pt x="12416" y="1399"/>
                    <a:pt x="12436" y="1233"/>
                  </a:cubicBezTo>
                  <a:cubicBezTo>
                    <a:pt x="12514" y="1360"/>
                    <a:pt x="12498" y="1492"/>
                    <a:pt x="12490" y="1629"/>
                  </a:cubicBezTo>
                  <a:cubicBezTo>
                    <a:pt x="12697" y="1522"/>
                    <a:pt x="12740" y="1438"/>
                    <a:pt x="12650" y="1208"/>
                  </a:cubicBezTo>
                  <a:cubicBezTo>
                    <a:pt x="12557" y="974"/>
                    <a:pt x="12459" y="734"/>
                    <a:pt x="12249" y="616"/>
                  </a:cubicBezTo>
                  <a:cubicBezTo>
                    <a:pt x="12202" y="592"/>
                    <a:pt x="12167" y="538"/>
                    <a:pt x="12124" y="494"/>
                  </a:cubicBezTo>
                  <a:cubicBezTo>
                    <a:pt x="12105" y="484"/>
                    <a:pt x="12089" y="479"/>
                    <a:pt x="12070" y="470"/>
                  </a:cubicBezTo>
                  <a:cubicBezTo>
                    <a:pt x="11813" y="269"/>
                    <a:pt x="11813" y="269"/>
                    <a:pt x="11143" y="245"/>
                  </a:cubicBezTo>
                  <a:cubicBezTo>
                    <a:pt x="11306" y="98"/>
                    <a:pt x="11680" y="103"/>
                    <a:pt x="11949" y="235"/>
                  </a:cubicBezTo>
                  <a:cubicBezTo>
                    <a:pt x="11984" y="249"/>
                    <a:pt x="12023" y="264"/>
                    <a:pt x="12054" y="289"/>
                  </a:cubicBezTo>
                  <a:cubicBezTo>
                    <a:pt x="12257" y="440"/>
                    <a:pt x="12467" y="572"/>
                    <a:pt x="12689" y="685"/>
                  </a:cubicBezTo>
                  <a:cubicBezTo>
                    <a:pt x="12864" y="768"/>
                    <a:pt x="12965" y="939"/>
                    <a:pt x="12965" y="1184"/>
                  </a:cubicBezTo>
                  <a:cubicBezTo>
                    <a:pt x="12965" y="1213"/>
                    <a:pt x="12954" y="1252"/>
                    <a:pt x="12989" y="1267"/>
                  </a:cubicBezTo>
                  <a:cubicBezTo>
                    <a:pt x="13117" y="993"/>
                    <a:pt x="13055" y="568"/>
                    <a:pt x="12860" y="362"/>
                  </a:cubicBezTo>
                  <a:cubicBezTo>
                    <a:pt x="12977" y="386"/>
                    <a:pt x="13106" y="587"/>
                    <a:pt x="13133" y="797"/>
                  </a:cubicBezTo>
                  <a:cubicBezTo>
                    <a:pt x="13152" y="930"/>
                    <a:pt x="13172" y="1062"/>
                    <a:pt x="13141" y="1194"/>
                  </a:cubicBezTo>
                  <a:cubicBezTo>
                    <a:pt x="13125" y="1262"/>
                    <a:pt x="13141" y="1292"/>
                    <a:pt x="13203" y="1277"/>
                  </a:cubicBezTo>
                  <a:cubicBezTo>
                    <a:pt x="13246" y="1267"/>
                    <a:pt x="13289" y="1272"/>
                    <a:pt x="13332" y="1272"/>
                  </a:cubicBezTo>
                  <a:cubicBezTo>
                    <a:pt x="13725" y="1272"/>
                    <a:pt x="13896" y="1507"/>
                    <a:pt x="13861" y="2011"/>
                  </a:cubicBezTo>
                  <a:cubicBezTo>
                    <a:pt x="13838" y="1898"/>
                    <a:pt x="13846" y="1771"/>
                    <a:pt x="13783" y="1668"/>
                  </a:cubicBezTo>
                  <a:cubicBezTo>
                    <a:pt x="13756" y="1727"/>
                    <a:pt x="13799" y="1800"/>
                    <a:pt x="13748" y="1849"/>
                  </a:cubicBezTo>
                  <a:cubicBezTo>
                    <a:pt x="13740" y="1737"/>
                    <a:pt x="13674" y="1673"/>
                    <a:pt x="13620" y="1600"/>
                  </a:cubicBezTo>
                  <a:cubicBezTo>
                    <a:pt x="13487" y="1414"/>
                    <a:pt x="13242" y="1355"/>
                    <a:pt x="13113" y="1463"/>
                  </a:cubicBezTo>
                  <a:cubicBezTo>
                    <a:pt x="13016" y="1619"/>
                    <a:pt x="12923" y="1781"/>
                    <a:pt x="12786" y="1898"/>
                  </a:cubicBezTo>
                  <a:cubicBezTo>
                    <a:pt x="12903" y="1893"/>
                    <a:pt x="12958" y="1766"/>
                    <a:pt x="13071" y="1683"/>
                  </a:cubicBezTo>
                  <a:cubicBezTo>
                    <a:pt x="12989" y="1962"/>
                    <a:pt x="12814" y="2030"/>
                    <a:pt x="12638" y="2118"/>
                  </a:cubicBezTo>
                  <a:cubicBezTo>
                    <a:pt x="12864" y="2339"/>
                    <a:pt x="13000" y="2627"/>
                    <a:pt x="13156" y="2896"/>
                  </a:cubicBezTo>
                  <a:cubicBezTo>
                    <a:pt x="13273" y="3092"/>
                    <a:pt x="13394" y="3283"/>
                    <a:pt x="13542" y="3439"/>
                  </a:cubicBezTo>
                  <a:cubicBezTo>
                    <a:pt x="13557" y="3454"/>
                    <a:pt x="13569" y="3488"/>
                    <a:pt x="13589" y="3459"/>
                  </a:cubicBezTo>
                  <a:cubicBezTo>
                    <a:pt x="13592" y="3454"/>
                    <a:pt x="13581" y="3420"/>
                    <a:pt x="13573" y="3400"/>
                  </a:cubicBezTo>
                  <a:cubicBezTo>
                    <a:pt x="13437" y="3112"/>
                    <a:pt x="13281" y="2838"/>
                    <a:pt x="13110" y="2578"/>
                  </a:cubicBezTo>
                  <a:cubicBezTo>
                    <a:pt x="13117" y="2568"/>
                    <a:pt x="13129" y="2559"/>
                    <a:pt x="13137" y="2549"/>
                  </a:cubicBezTo>
                  <a:cubicBezTo>
                    <a:pt x="13187" y="2613"/>
                    <a:pt x="13238" y="2676"/>
                    <a:pt x="13289" y="2745"/>
                  </a:cubicBezTo>
                  <a:cubicBezTo>
                    <a:pt x="13402" y="2896"/>
                    <a:pt x="13456" y="3097"/>
                    <a:pt x="13585" y="3234"/>
                  </a:cubicBezTo>
                  <a:cubicBezTo>
                    <a:pt x="13608" y="3258"/>
                    <a:pt x="13620" y="3317"/>
                    <a:pt x="13612" y="3366"/>
                  </a:cubicBezTo>
                  <a:cubicBezTo>
                    <a:pt x="13612" y="3366"/>
                    <a:pt x="13612" y="3366"/>
                    <a:pt x="13612" y="3366"/>
                  </a:cubicBezTo>
                  <a:cubicBezTo>
                    <a:pt x="13651" y="3312"/>
                    <a:pt x="13663" y="3253"/>
                    <a:pt x="13663" y="3180"/>
                  </a:cubicBezTo>
                  <a:cubicBezTo>
                    <a:pt x="13659" y="3023"/>
                    <a:pt x="13663" y="2867"/>
                    <a:pt x="13663" y="2686"/>
                  </a:cubicBezTo>
                  <a:cubicBezTo>
                    <a:pt x="13686" y="2784"/>
                    <a:pt x="13694" y="2872"/>
                    <a:pt x="13729" y="2935"/>
                  </a:cubicBezTo>
                  <a:cubicBezTo>
                    <a:pt x="13776" y="3028"/>
                    <a:pt x="13717" y="3156"/>
                    <a:pt x="13799" y="3224"/>
                  </a:cubicBezTo>
                  <a:cubicBezTo>
                    <a:pt x="13764" y="3165"/>
                    <a:pt x="13783" y="3102"/>
                    <a:pt x="13795" y="3043"/>
                  </a:cubicBezTo>
                  <a:cubicBezTo>
                    <a:pt x="13857" y="2686"/>
                    <a:pt x="13814" y="2353"/>
                    <a:pt x="13686" y="2030"/>
                  </a:cubicBezTo>
                  <a:cubicBezTo>
                    <a:pt x="13635" y="1898"/>
                    <a:pt x="13550" y="1795"/>
                    <a:pt x="13491" y="1668"/>
                  </a:cubicBezTo>
                  <a:cubicBezTo>
                    <a:pt x="13542" y="1639"/>
                    <a:pt x="13581" y="1668"/>
                    <a:pt x="13624" y="1707"/>
                  </a:cubicBezTo>
                  <a:cubicBezTo>
                    <a:pt x="13666" y="1751"/>
                    <a:pt x="13686" y="1830"/>
                    <a:pt x="13748" y="1849"/>
                  </a:cubicBezTo>
                  <a:cubicBezTo>
                    <a:pt x="13795" y="2050"/>
                    <a:pt x="13892" y="2226"/>
                    <a:pt x="13916" y="2436"/>
                  </a:cubicBezTo>
                  <a:cubicBezTo>
                    <a:pt x="13947" y="2715"/>
                    <a:pt x="13927" y="2979"/>
                    <a:pt x="13803" y="3219"/>
                  </a:cubicBezTo>
                  <a:cubicBezTo>
                    <a:pt x="13713" y="3503"/>
                    <a:pt x="13725" y="3826"/>
                    <a:pt x="13608" y="4100"/>
                  </a:cubicBezTo>
                  <a:cubicBezTo>
                    <a:pt x="13604" y="4110"/>
                    <a:pt x="13604" y="4119"/>
                    <a:pt x="13608" y="4129"/>
                  </a:cubicBezTo>
                  <a:cubicBezTo>
                    <a:pt x="13694" y="4428"/>
                    <a:pt x="13569" y="4658"/>
                    <a:pt x="13452" y="4892"/>
                  </a:cubicBezTo>
                  <a:cubicBezTo>
                    <a:pt x="13413" y="4971"/>
                    <a:pt x="13382" y="5059"/>
                    <a:pt x="13347" y="5142"/>
                  </a:cubicBezTo>
                  <a:cubicBezTo>
                    <a:pt x="13265" y="5318"/>
                    <a:pt x="12997" y="5450"/>
                    <a:pt x="12856" y="5382"/>
                  </a:cubicBezTo>
                  <a:cubicBezTo>
                    <a:pt x="12736" y="5876"/>
                    <a:pt x="12673" y="6385"/>
                    <a:pt x="12615" y="6898"/>
                  </a:cubicBezTo>
                  <a:cubicBezTo>
                    <a:pt x="12611" y="6947"/>
                    <a:pt x="12611" y="6977"/>
                    <a:pt x="12662" y="6981"/>
                  </a:cubicBezTo>
                  <a:cubicBezTo>
                    <a:pt x="12969" y="7021"/>
                    <a:pt x="12993" y="7114"/>
                    <a:pt x="13067" y="7476"/>
                  </a:cubicBezTo>
                  <a:cubicBezTo>
                    <a:pt x="13086" y="7573"/>
                    <a:pt x="13102" y="7657"/>
                    <a:pt x="13187" y="7691"/>
                  </a:cubicBezTo>
                  <a:cubicBezTo>
                    <a:pt x="13222" y="7706"/>
                    <a:pt x="13258" y="7735"/>
                    <a:pt x="13281" y="7769"/>
                  </a:cubicBezTo>
                  <a:cubicBezTo>
                    <a:pt x="13546" y="8121"/>
                    <a:pt x="13896" y="8258"/>
                    <a:pt x="14243" y="8425"/>
                  </a:cubicBezTo>
                  <a:cubicBezTo>
                    <a:pt x="14792" y="8684"/>
                    <a:pt x="15330" y="8982"/>
                    <a:pt x="15855" y="9315"/>
                  </a:cubicBezTo>
                  <a:cubicBezTo>
                    <a:pt x="15972" y="9389"/>
                    <a:pt x="16077" y="9477"/>
                    <a:pt x="16050" y="9677"/>
                  </a:cubicBezTo>
                  <a:cubicBezTo>
                    <a:pt x="16046" y="9707"/>
                    <a:pt x="16054" y="9746"/>
                    <a:pt x="16070" y="9765"/>
                  </a:cubicBezTo>
                  <a:cubicBezTo>
                    <a:pt x="16186" y="9917"/>
                    <a:pt x="16198" y="10103"/>
                    <a:pt x="16186" y="10298"/>
                  </a:cubicBezTo>
                  <a:cubicBezTo>
                    <a:pt x="16182" y="10401"/>
                    <a:pt x="16214" y="10484"/>
                    <a:pt x="16276" y="10548"/>
                  </a:cubicBezTo>
                  <a:cubicBezTo>
                    <a:pt x="16311" y="10587"/>
                    <a:pt x="16346" y="10621"/>
                    <a:pt x="16385" y="10656"/>
                  </a:cubicBezTo>
                  <a:cubicBezTo>
                    <a:pt x="16580" y="10817"/>
                    <a:pt x="16724" y="11018"/>
                    <a:pt x="16774" y="11311"/>
                  </a:cubicBezTo>
                  <a:cubicBezTo>
                    <a:pt x="16782" y="11360"/>
                    <a:pt x="16790" y="11399"/>
                    <a:pt x="16837" y="11419"/>
                  </a:cubicBezTo>
                  <a:cubicBezTo>
                    <a:pt x="17113" y="11546"/>
                    <a:pt x="17273" y="11830"/>
                    <a:pt x="17421" y="12128"/>
                  </a:cubicBezTo>
                  <a:cubicBezTo>
                    <a:pt x="17448" y="12182"/>
                    <a:pt x="17468" y="12236"/>
                    <a:pt x="17514" y="12270"/>
                  </a:cubicBezTo>
                  <a:cubicBezTo>
                    <a:pt x="17697" y="12407"/>
                    <a:pt x="17881" y="12549"/>
                    <a:pt x="18067" y="12686"/>
                  </a:cubicBezTo>
                  <a:cubicBezTo>
                    <a:pt x="18091" y="12701"/>
                    <a:pt x="18110" y="12715"/>
                    <a:pt x="18134" y="12730"/>
                  </a:cubicBezTo>
                  <a:cubicBezTo>
                    <a:pt x="18282" y="12803"/>
                    <a:pt x="18325" y="12784"/>
                    <a:pt x="18340" y="12588"/>
                  </a:cubicBezTo>
                  <a:cubicBezTo>
                    <a:pt x="18402" y="11825"/>
                    <a:pt x="18535" y="11076"/>
                    <a:pt x="18667" y="10328"/>
                  </a:cubicBezTo>
                  <a:cubicBezTo>
                    <a:pt x="18671" y="10318"/>
                    <a:pt x="18671" y="10308"/>
                    <a:pt x="18675" y="10298"/>
                  </a:cubicBezTo>
                  <a:cubicBezTo>
                    <a:pt x="18679" y="10269"/>
                    <a:pt x="18679" y="10235"/>
                    <a:pt x="18683" y="10206"/>
                  </a:cubicBezTo>
                  <a:cubicBezTo>
                    <a:pt x="18765" y="10127"/>
                    <a:pt x="18648" y="10137"/>
                    <a:pt x="18648" y="10078"/>
                  </a:cubicBezTo>
                  <a:cubicBezTo>
                    <a:pt x="18648" y="9956"/>
                    <a:pt x="18613" y="9839"/>
                    <a:pt x="18609" y="9716"/>
                  </a:cubicBezTo>
                  <a:cubicBezTo>
                    <a:pt x="18601" y="9119"/>
                    <a:pt x="18582" y="8523"/>
                    <a:pt x="18675" y="7931"/>
                  </a:cubicBezTo>
                  <a:cubicBezTo>
                    <a:pt x="18827" y="7808"/>
                    <a:pt x="18827" y="7813"/>
                    <a:pt x="18730" y="7603"/>
                  </a:cubicBezTo>
                  <a:cubicBezTo>
                    <a:pt x="18671" y="7480"/>
                    <a:pt x="18617" y="7358"/>
                    <a:pt x="18597" y="7211"/>
                  </a:cubicBezTo>
                  <a:cubicBezTo>
                    <a:pt x="18593" y="7167"/>
                    <a:pt x="18570" y="7133"/>
                    <a:pt x="18531" y="7109"/>
                  </a:cubicBezTo>
                  <a:cubicBezTo>
                    <a:pt x="18165" y="6898"/>
                    <a:pt x="17892" y="6546"/>
                    <a:pt x="17651" y="6155"/>
                  </a:cubicBezTo>
                  <a:cubicBezTo>
                    <a:pt x="17596" y="6067"/>
                    <a:pt x="17596" y="5969"/>
                    <a:pt x="17620" y="5871"/>
                  </a:cubicBezTo>
                  <a:cubicBezTo>
                    <a:pt x="17694" y="5519"/>
                    <a:pt x="17768" y="5166"/>
                    <a:pt x="17834" y="4814"/>
                  </a:cubicBezTo>
                  <a:cubicBezTo>
                    <a:pt x="17857" y="4687"/>
                    <a:pt x="17908" y="4609"/>
                    <a:pt x="17997" y="4560"/>
                  </a:cubicBezTo>
                  <a:cubicBezTo>
                    <a:pt x="18254" y="4413"/>
                    <a:pt x="18523" y="4340"/>
                    <a:pt x="18800" y="4305"/>
                  </a:cubicBezTo>
                  <a:cubicBezTo>
                    <a:pt x="18874" y="4295"/>
                    <a:pt x="18952" y="4315"/>
                    <a:pt x="19026" y="4276"/>
                  </a:cubicBezTo>
                  <a:cubicBezTo>
                    <a:pt x="19045" y="4266"/>
                    <a:pt x="19072" y="4261"/>
                    <a:pt x="19088" y="4276"/>
                  </a:cubicBezTo>
                  <a:cubicBezTo>
                    <a:pt x="19248" y="4428"/>
                    <a:pt x="19485" y="4452"/>
                    <a:pt x="19571" y="4731"/>
                  </a:cubicBezTo>
                  <a:cubicBezTo>
                    <a:pt x="19746" y="5308"/>
                    <a:pt x="19863" y="5905"/>
                    <a:pt x="19953" y="6512"/>
                  </a:cubicBezTo>
                  <a:cubicBezTo>
                    <a:pt x="19995" y="6805"/>
                    <a:pt x="20023" y="7099"/>
                    <a:pt x="20042" y="7392"/>
                  </a:cubicBezTo>
                  <a:cubicBezTo>
                    <a:pt x="20046" y="7480"/>
                    <a:pt x="20069" y="7515"/>
                    <a:pt x="20139" y="7495"/>
                  </a:cubicBezTo>
                  <a:cubicBezTo>
                    <a:pt x="20167" y="7485"/>
                    <a:pt x="20198" y="7495"/>
                    <a:pt x="20229" y="7490"/>
                  </a:cubicBezTo>
                  <a:cubicBezTo>
                    <a:pt x="20342" y="7480"/>
                    <a:pt x="20393" y="7539"/>
                    <a:pt x="20389" y="7686"/>
                  </a:cubicBezTo>
                  <a:cubicBezTo>
                    <a:pt x="20385" y="7979"/>
                    <a:pt x="20389" y="8268"/>
                    <a:pt x="20385" y="8562"/>
                  </a:cubicBezTo>
                  <a:cubicBezTo>
                    <a:pt x="20381" y="8664"/>
                    <a:pt x="20408" y="8738"/>
                    <a:pt x="20463" y="8816"/>
                  </a:cubicBezTo>
                  <a:cubicBezTo>
                    <a:pt x="20599" y="9012"/>
                    <a:pt x="20708" y="9227"/>
                    <a:pt x="20661" y="9506"/>
                  </a:cubicBezTo>
                  <a:cubicBezTo>
                    <a:pt x="20642" y="9628"/>
                    <a:pt x="20595" y="9741"/>
                    <a:pt x="20580" y="9868"/>
                  </a:cubicBezTo>
                  <a:cubicBezTo>
                    <a:pt x="20521" y="10450"/>
                    <a:pt x="20502" y="11032"/>
                    <a:pt x="20486" y="11615"/>
                  </a:cubicBezTo>
                  <a:cubicBezTo>
                    <a:pt x="20455" y="12715"/>
                    <a:pt x="20346" y="13797"/>
                    <a:pt x="20030" y="14829"/>
                  </a:cubicBezTo>
                  <a:cubicBezTo>
                    <a:pt x="19925" y="15176"/>
                    <a:pt x="19785" y="15499"/>
                    <a:pt x="19602" y="15793"/>
                  </a:cubicBezTo>
                  <a:cubicBezTo>
                    <a:pt x="19532" y="15861"/>
                    <a:pt x="19462" y="15930"/>
                    <a:pt x="19392" y="15998"/>
                  </a:cubicBezTo>
                  <a:cubicBezTo>
                    <a:pt x="19333" y="16057"/>
                    <a:pt x="19255" y="16091"/>
                    <a:pt x="19240" y="16199"/>
                  </a:cubicBezTo>
                  <a:cubicBezTo>
                    <a:pt x="19127" y="16336"/>
                    <a:pt x="18991" y="16301"/>
                    <a:pt x="18858" y="16287"/>
                  </a:cubicBezTo>
                  <a:cubicBezTo>
                    <a:pt x="18601" y="16257"/>
                    <a:pt x="18352" y="16174"/>
                    <a:pt x="18103" y="16101"/>
                  </a:cubicBezTo>
                  <a:cubicBezTo>
                    <a:pt x="17822" y="15979"/>
                    <a:pt x="17542" y="15856"/>
                    <a:pt x="17257" y="15734"/>
                  </a:cubicBezTo>
                  <a:cubicBezTo>
                    <a:pt x="16915" y="15548"/>
                    <a:pt x="16572" y="15362"/>
                    <a:pt x="16233" y="15171"/>
                  </a:cubicBezTo>
                  <a:cubicBezTo>
                    <a:pt x="16101" y="15098"/>
                    <a:pt x="15968" y="15020"/>
                    <a:pt x="15816" y="15010"/>
                  </a:cubicBezTo>
                  <a:cubicBezTo>
                    <a:pt x="15610" y="14995"/>
                    <a:pt x="15415" y="14907"/>
                    <a:pt x="15217" y="14804"/>
                  </a:cubicBezTo>
                  <a:cubicBezTo>
                    <a:pt x="15139" y="15480"/>
                    <a:pt x="15018" y="16140"/>
                    <a:pt x="14909" y="16800"/>
                  </a:cubicBezTo>
                  <a:cubicBezTo>
                    <a:pt x="14850" y="16982"/>
                    <a:pt x="14870" y="17148"/>
                    <a:pt x="14924" y="17329"/>
                  </a:cubicBezTo>
                  <a:cubicBezTo>
                    <a:pt x="15154" y="18077"/>
                    <a:pt x="15423" y="18806"/>
                    <a:pt x="15618" y="19570"/>
                  </a:cubicBezTo>
                  <a:cubicBezTo>
                    <a:pt x="15641" y="19663"/>
                    <a:pt x="15688" y="19653"/>
                    <a:pt x="15742" y="19653"/>
                  </a:cubicBezTo>
                  <a:cubicBezTo>
                    <a:pt x="16280" y="19658"/>
                    <a:pt x="16817" y="19663"/>
                    <a:pt x="17351" y="19663"/>
                  </a:cubicBezTo>
                  <a:cubicBezTo>
                    <a:pt x="17600" y="19663"/>
                    <a:pt x="17853" y="19663"/>
                    <a:pt x="18130" y="19663"/>
                  </a:cubicBezTo>
                  <a:cubicBezTo>
                    <a:pt x="17939" y="19501"/>
                    <a:pt x="17764" y="19354"/>
                    <a:pt x="17592" y="19212"/>
                  </a:cubicBezTo>
                  <a:cubicBezTo>
                    <a:pt x="16747" y="18518"/>
                    <a:pt x="15894" y="17833"/>
                    <a:pt x="15096" y="17055"/>
                  </a:cubicBezTo>
                  <a:cubicBezTo>
                    <a:pt x="15030" y="16991"/>
                    <a:pt x="14960" y="16928"/>
                    <a:pt x="14932" y="16820"/>
                  </a:cubicBezTo>
                  <a:cubicBezTo>
                    <a:pt x="15248" y="17045"/>
                    <a:pt x="15540" y="17314"/>
                    <a:pt x="15844" y="17559"/>
                  </a:cubicBezTo>
                  <a:cubicBezTo>
                    <a:pt x="16595" y="18156"/>
                    <a:pt x="17339" y="18762"/>
                    <a:pt x="18071" y="19393"/>
                  </a:cubicBezTo>
                  <a:cubicBezTo>
                    <a:pt x="18114" y="19428"/>
                    <a:pt x="18165" y="19457"/>
                    <a:pt x="18192" y="19506"/>
                  </a:cubicBezTo>
                  <a:cubicBezTo>
                    <a:pt x="18293" y="19677"/>
                    <a:pt x="18430" y="19687"/>
                    <a:pt x="18585" y="19687"/>
                  </a:cubicBezTo>
                  <a:cubicBezTo>
                    <a:pt x="19594" y="19677"/>
                    <a:pt x="20595" y="19697"/>
                    <a:pt x="21600" y="19760"/>
                  </a:cubicBezTo>
                  <a:close/>
                  <a:moveTo>
                    <a:pt x="12833" y="1336"/>
                  </a:moveTo>
                  <a:cubicBezTo>
                    <a:pt x="12954" y="1140"/>
                    <a:pt x="12798" y="802"/>
                    <a:pt x="12553" y="709"/>
                  </a:cubicBezTo>
                  <a:cubicBezTo>
                    <a:pt x="12693" y="890"/>
                    <a:pt x="12794" y="1091"/>
                    <a:pt x="12833" y="1336"/>
                  </a:cubicBezTo>
                  <a:close/>
                  <a:moveTo>
                    <a:pt x="12588" y="1859"/>
                  </a:moveTo>
                  <a:cubicBezTo>
                    <a:pt x="12759" y="1815"/>
                    <a:pt x="12884" y="1698"/>
                    <a:pt x="12969" y="1512"/>
                  </a:cubicBezTo>
                  <a:cubicBezTo>
                    <a:pt x="12981" y="1487"/>
                    <a:pt x="13032" y="1448"/>
                    <a:pt x="12973" y="1414"/>
                  </a:cubicBezTo>
                  <a:cubicBezTo>
                    <a:pt x="12942" y="1394"/>
                    <a:pt x="12907" y="1399"/>
                    <a:pt x="12888" y="1443"/>
                  </a:cubicBezTo>
                  <a:cubicBezTo>
                    <a:pt x="12817" y="1614"/>
                    <a:pt x="12705" y="1737"/>
                    <a:pt x="12588" y="1859"/>
                  </a:cubicBezTo>
                  <a:close/>
                  <a:moveTo>
                    <a:pt x="12981" y="3327"/>
                  </a:moveTo>
                  <a:cubicBezTo>
                    <a:pt x="12969" y="3204"/>
                    <a:pt x="12993" y="3077"/>
                    <a:pt x="12907" y="2926"/>
                  </a:cubicBezTo>
                  <a:cubicBezTo>
                    <a:pt x="12907" y="3087"/>
                    <a:pt x="12907" y="3209"/>
                    <a:pt x="12907" y="3327"/>
                  </a:cubicBezTo>
                  <a:cubicBezTo>
                    <a:pt x="12907" y="3356"/>
                    <a:pt x="12919" y="3381"/>
                    <a:pt x="12942" y="3381"/>
                  </a:cubicBezTo>
                  <a:cubicBezTo>
                    <a:pt x="12973" y="3381"/>
                    <a:pt x="12981" y="3351"/>
                    <a:pt x="12981" y="3327"/>
                  </a:cubicBezTo>
                  <a:close/>
                  <a:moveTo>
                    <a:pt x="10157" y="1849"/>
                  </a:moveTo>
                  <a:cubicBezTo>
                    <a:pt x="10173" y="1840"/>
                    <a:pt x="10208" y="1854"/>
                    <a:pt x="10204" y="1830"/>
                  </a:cubicBezTo>
                  <a:cubicBezTo>
                    <a:pt x="10196" y="1800"/>
                    <a:pt x="10165" y="1786"/>
                    <a:pt x="10134" y="1786"/>
                  </a:cubicBezTo>
                  <a:cubicBezTo>
                    <a:pt x="10142" y="1810"/>
                    <a:pt x="10150" y="1830"/>
                    <a:pt x="10157" y="1849"/>
                  </a:cubicBezTo>
                  <a:close/>
                  <a:moveTo>
                    <a:pt x="10130" y="3102"/>
                  </a:moveTo>
                  <a:cubicBezTo>
                    <a:pt x="10161" y="2945"/>
                    <a:pt x="10212" y="2803"/>
                    <a:pt x="10208" y="2637"/>
                  </a:cubicBezTo>
                  <a:cubicBezTo>
                    <a:pt x="10161" y="2647"/>
                    <a:pt x="10138" y="2681"/>
                    <a:pt x="10099" y="2671"/>
                  </a:cubicBezTo>
                  <a:cubicBezTo>
                    <a:pt x="10021" y="2642"/>
                    <a:pt x="10025" y="2720"/>
                    <a:pt x="10037" y="2774"/>
                  </a:cubicBezTo>
                  <a:cubicBezTo>
                    <a:pt x="10064" y="2882"/>
                    <a:pt x="10099" y="2994"/>
                    <a:pt x="10130" y="3102"/>
                  </a:cubicBezTo>
                  <a:close/>
                  <a:moveTo>
                    <a:pt x="19544" y="7818"/>
                  </a:moveTo>
                  <a:cubicBezTo>
                    <a:pt x="19481" y="7828"/>
                    <a:pt x="19458" y="7857"/>
                    <a:pt x="19450" y="7935"/>
                  </a:cubicBezTo>
                  <a:cubicBezTo>
                    <a:pt x="19431" y="8146"/>
                    <a:pt x="19403" y="8356"/>
                    <a:pt x="19380" y="8567"/>
                  </a:cubicBezTo>
                  <a:cubicBezTo>
                    <a:pt x="19376" y="8596"/>
                    <a:pt x="19368" y="8630"/>
                    <a:pt x="19396" y="8650"/>
                  </a:cubicBezTo>
                  <a:cubicBezTo>
                    <a:pt x="19501" y="8728"/>
                    <a:pt x="19610" y="8806"/>
                    <a:pt x="19719" y="8889"/>
                  </a:cubicBezTo>
                  <a:cubicBezTo>
                    <a:pt x="19769" y="8669"/>
                    <a:pt x="19742" y="8459"/>
                    <a:pt x="19789" y="8258"/>
                  </a:cubicBezTo>
                  <a:cubicBezTo>
                    <a:pt x="19832" y="8488"/>
                    <a:pt x="19789" y="8713"/>
                    <a:pt x="19789" y="8938"/>
                  </a:cubicBezTo>
                  <a:cubicBezTo>
                    <a:pt x="19949" y="9090"/>
                    <a:pt x="20136" y="9163"/>
                    <a:pt x="20315" y="9305"/>
                  </a:cubicBezTo>
                  <a:cubicBezTo>
                    <a:pt x="20315" y="9188"/>
                    <a:pt x="20315" y="9100"/>
                    <a:pt x="20315" y="9017"/>
                  </a:cubicBezTo>
                  <a:cubicBezTo>
                    <a:pt x="20315" y="8650"/>
                    <a:pt x="20315" y="8283"/>
                    <a:pt x="20315" y="7916"/>
                  </a:cubicBezTo>
                  <a:cubicBezTo>
                    <a:pt x="20120" y="7935"/>
                    <a:pt x="19937" y="8014"/>
                    <a:pt x="19723" y="7979"/>
                  </a:cubicBezTo>
                  <a:cubicBezTo>
                    <a:pt x="19797" y="7921"/>
                    <a:pt x="19851" y="7896"/>
                    <a:pt x="19910" y="7882"/>
                  </a:cubicBezTo>
                  <a:cubicBezTo>
                    <a:pt x="20027" y="7857"/>
                    <a:pt x="20139" y="7828"/>
                    <a:pt x="20256" y="7794"/>
                  </a:cubicBezTo>
                  <a:cubicBezTo>
                    <a:pt x="20280" y="7789"/>
                    <a:pt x="20323" y="7798"/>
                    <a:pt x="20319" y="7740"/>
                  </a:cubicBezTo>
                  <a:cubicBezTo>
                    <a:pt x="20311" y="7671"/>
                    <a:pt x="20276" y="7710"/>
                    <a:pt x="20252" y="7715"/>
                  </a:cubicBezTo>
                  <a:cubicBezTo>
                    <a:pt x="20011" y="7745"/>
                    <a:pt x="19777" y="7784"/>
                    <a:pt x="19544" y="7818"/>
                  </a:cubicBezTo>
                  <a:close/>
                  <a:moveTo>
                    <a:pt x="17892" y="5176"/>
                  </a:moveTo>
                  <a:cubicBezTo>
                    <a:pt x="17939" y="5064"/>
                    <a:pt x="17943" y="4946"/>
                    <a:pt x="18044" y="4863"/>
                  </a:cubicBezTo>
                  <a:cubicBezTo>
                    <a:pt x="18005" y="5039"/>
                    <a:pt x="18025" y="5181"/>
                    <a:pt x="18036" y="5328"/>
                  </a:cubicBezTo>
                  <a:cubicBezTo>
                    <a:pt x="18126" y="5069"/>
                    <a:pt x="18410" y="4907"/>
                    <a:pt x="18613" y="5000"/>
                  </a:cubicBezTo>
                  <a:cubicBezTo>
                    <a:pt x="18519" y="5049"/>
                    <a:pt x="18430" y="5098"/>
                    <a:pt x="18344" y="5147"/>
                  </a:cubicBezTo>
                  <a:cubicBezTo>
                    <a:pt x="18091" y="5294"/>
                    <a:pt x="18060" y="5416"/>
                    <a:pt x="18180" y="5739"/>
                  </a:cubicBezTo>
                  <a:cubicBezTo>
                    <a:pt x="18301" y="5548"/>
                    <a:pt x="18328" y="5528"/>
                    <a:pt x="18441" y="5528"/>
                  </a:cubicBezTo>
                  <a:cubicBezTo>
                    <a:pt x="18387" y="5612"/>
                    <a:pt x="18336" y="5695"/>
                    <a:pt x="18282" y="5778"/>
                  </a:cubicBezTo>
                  <a:cubicBezTo>
                    <a:pt x="18219" y="5871"/>
                    <a:pt x="18208" y="5954"/>
                    <a:pt x="18309" y="6023"/>
                  </a:cubicBezTo>
                  <a:cubicBezTo>
                    <a:pt x="18340" y="5988"/>
                    <a:pt x="18317" y="5900"/>
                    <a:pt x="18379" y="5895"/>
                  </a:cubicBezTo>
                  <a:cubicBezTo>
                    <a:pt x="18422" y="5949"/>
                    <a:pt x="18399" y="6052"/>
                    <a:pt x="18465" y="6091"/>
                  </a:cubicBezTo>
                  <a:cubicBezTo>
                    <a:pt x="18523" y="6037"/>
                    <a:pt x="18422" y="5930"/>
                    <a:pt x="18512" y="5890"/>
                  </a:cubicBezTo>
                  <a:cubicBezTo>
                    <a:pt x="18527" y="5895"/>
                    <a:pt x="18547" y="5910"/>
                    <a:pt x="18558" y="5905"/>
                  </a:cubicBezTo>
                  <a:cubicBezTo>
                    <a:pt x="18722" y="5802"/>
                    <a:pt x="18722" y="5988"/>
                    <a:pt x="18765" y="6091"/>
                  </a:cubicBezTo>
                  <a:cubicBezTo>
                    <a:pt x="18796" y="6169"/>
                    <a:pt x="18815" y="6262"/>
                    <a:pt x="18819" y="6350"/>
                  </a:cubicBezTo>
                  <a:cubicBezTo>
                    <a:pt x="18850" y="6805"/>
                    <a:pt x="19061" y="7079"/>
                    <a:pt x="19380" y="7241"/>
                  </a:cubicBezTo>
                  <a:cubicBezTo>
                    <a:pt x="19419" y="7260"/>
                    <a:pt x="19466" y="7275"/>
                    <a:pt x="19509" y="7348"/>
                  </a:cubicBezTo>
                  <a:cubicBezTo>
                    <a:pt x="19423" y="7348"/>
                    <a:pt x="19364" y="7353"/>
                    <a:pt x="19302" y="7348"/>
                  </a:cubicBezTo>
                  <a:cubicBezTo>
                    <a:pt x="19216" y="7343"/>
                    <a:pt x="19220" y="7417"/>
                    <a:pt x="19224" y="7485"/>
                  </a:cubicBezTo>
                  <a:cubicBezTo>
                    <a:pt x="19232" y="7549"/>
                    <a:pt x="19189" y="7642"/>
                    <a:pt x="19294" y="7642"/>
                  </a:cubicBezTo>
                  <a:cubicBezTo>
                    <a:pt x="19485" y="7642"/>
                    <a:pt x="19672" y="7617"/>
                    <a:pt x="19855" y="7544"/>
                  </a:cubicBezTo>
                  <a:cubicBezTo>
                    <a:pt x="19910" y="7525"/>
                    <a:pt x="19910" y="7495"/>
                    <a:pt x="19902" y="7446"/>
                  </a:cubicBezTo>
                  <a:cubicBezTo>
                    <a:pt x="19793" y="6546"/>
                    <a:pt x="19664" y="5656"/>
                    <a:pt x="19473" y="4775"/>
                  </a:cubicBezTo>
                  <a:cubicBezTo>
                    <a:pt x="19450" y="4672"/>
                    <a:pt x="19392" y="4628"/>
                    <a:pt x="19333" y="4560"/>
                  </a:cubicBezTo>
                  <a:cubicBezTo>
                    <a:pt x="19146" y="4349"/>
                    <a:pt x="18991" y="4418"/>
                    <a:pt x="18784" y="4530"/>
                  </a:cubicBezTo>
                  <a:cubicBezTo>
                    <a:pt x="18539" y="4667"/>
                    <a:pt x="18266" y="4702"/>
                    <a:pt x="17997" y="4736"/>
                  </a:cubicBezTo>
                  <a:cubicBezTo>
                    <a:pt x="17974" y="4741"/>
                    <a:pt x="17939" y="4721"/>
                    <a:pt x="17935" y="4765"/>
                  </a:cubicBezTo>
                  <a:cubicBezTo>
                    <a:pt x="17923" y="4887"/>
                    <a:pt x="17849" y="5010"/>
                    <a:pt x="17892" y="5176"/>
                  </a:cubicBezTo>
                  <a:close/>
                  <a:moveTo>
                    <a:pt x="18971" y="7671"/>
                  </a:moveTo>
                  <a:cubicBezTo>
                    <a:pt x="18959" y="7813"/>
                    <a:pt x="18967" y="7960"/>
                    <a:pt x="18936" y="8097"/>
                  </a:cubicBezTo>
                  <a:cubicBezTo>
                    <a:pt x="18905" y="8244"/>
                    <a:pt x="18936" y="8317"/>
                    <a:pt x="19037" y="8361"/>
                  </a:cubicBezTo>
                  <a:cubicBezTo>
                    <a:pt x="19049" y="8371"/>
                    <a:pt x="19057" y="8386"/>
                    <a:pt x="19068" y="8395"/>
                  </a:cubicBezTo>
                  <a:cubicBezTo>
                    <a:pt x="19084" y="8405"/>
                    <a:pt x="19100" y="8415"/>
                    <a:pt x="19115" y="8425"/>
                  </a:cubicBezTo>
                  <a:cubicBezTo>
                    <a:pt x="19123" y="8459"/>
                    <a:pt x="19150" y="8464"/>
                    <a:pt x="19170" y="8474"/>
                  </a:cubicBezTo>
                  <a:cubicBezTo>
                    <a:pt x="19201" y="8498"/>
                    <a:pt x="19232" y="8562"/>
                    <a:pt x="19244" y="8449"/>
                  </a:cubicBezTo>
                  <a:cubicBezTo>
                    <a:pt x="19263" y="8249"/>
                    <a:pt x="19287" y="8048"/>
                    <a:pt x="19337" y="7852"/>
                  </a:cubicBezTo>
                  <a:cubicBezTo>
                    <a:pt x="19333" y="7823"/>
                    <a:pt x="19380" y="7798"/>
                    <a:pt x="19345" y="7764"/>
                  </a:cubicBezTo>
                  <a:cubicBezTo>
                    <a:pt x="19294" y="7750"/>
                    <a:pt x="19244" y="7735"/>
                    <a:pt x="19193" y="7715"/>
                  </a:cubicBezTo>
                  <a:cubicBezTo>
                    <a:pt x="19174" y="7686"/>
                    <a:pt x="19146" y="7686"/>
                    <a:pt x="19115" y="7686"/>
                  </a:cubicBezTo>
                  <a:cubicBezTo>
                    <a:pt x="19181" y="7441"/>
                    <a:pt x="19220" y="7358"/>
                    <a:pt x="18975" y="7309"/>
                  </a:cubicBezTo>
                  <a:cubicBezTo>
                    <a:pt x="18998" y="7436"/>
                    <a:pt x="19061" y="7559"/>
                    <a:pt x="18971" y="7671"/>
                  </a:cubicBezTo>
                  <a:close/>
                  <a:moveTo>
                    <a:pt x="18944" y="7490"/>
                  </a:moveTo>
                  <a:cubicBezTo>
                    <a:pt x="18940" y="7348"/>
                    <a:pt x="18920" y="7226"/>
                    <a:pt x="18819" y="7133"/>
                  </a:cubicBezTo>
                  <a:cubicBezTo>
                    <a:pt x="18757" y="7074"/>
                    <a:pt x="18710" y="6986"/>
                    <a:pt x="18683" y="6893"/>
                  </a:cubicBezTo>
                  <a:cubicBezTo>
                    <a:pt x="18624" y="6756"/>
                    <a:pt x="18644" y="6605"/>
                    <a:pt x="18632" y="6463"/>
                  </a:cubicBezTo>
                  <a:cubicBezTo>
                    <a:pt x="18550" y="6482"/>
                    <a:pt x="18476" y="6497"/>
                    <a:pt x="18406" y="6517"/>
                  </a:cubicBezTo>
                  <a:cubicBezTo>
                    <a:pt x="18340" y="6492"/>
                    <a:pt x="18282" y="6453"/>
                    <a:pt x="18231" y="6399"/>
                  </a:cubicBezTo>
                  <a:cubicBezTo>
                    <a:pt x="18161" y="6316"/>
                    <a:pt x="18142" y="6164"/>
                    <a:pt x="18029" y="6150"/>
                  </a:cubicBezTo>
                  <a:cubicBezTo>
                    <a:pt x="17962" y="6140"/>
                    <a:pt x="17912" y="6111"/>
                    <a:pt x="17857" y="6076"/>
                  </a:cubicBezTo>
                  <a:cubicBezTo>
                    <a:pt x="17787" y="5949"/>
                    <a:pt x="17783" y="5675"/>
                    <a:pt x="17846" y="5548"/>
                  </a:cubicBezTo>
                  <a:cubicBezTo>
                    <a:pt x="17861" y="5514"/>
                    <a:pt x="17877" y="5528"/>
                    <a:pt x="17896" y="5533"/>
                  </a:cubicBezTo>
                  <a:cubicBezTo>
                    <a:pt x="17927" y="5543"/>
                    <a:pt x="17947" y="5524"/>
                    <a:pt x="17939" y="5484"/>
                  </a:cubicBezTo>
                  <a:cubicBezTo>
                    <a:pt x="17923" y="5421"/>
                    <a:pt x="17931" y="5338"/>
                    <a:pt x="17869" y="5308"/>
                  </a:cubicBezTo>
                  <a:cubicBezTo>
                    <a:pt x="17842" y="5298"/>
                    <a:pt x="17834" y="5342"/>
                    <a:pt x="17826" y="5372"/>
                  </a:cubicBezTo>
                  <a:cubicBezTo>
                    <a:pt x="17775" y="5553"/>
                    <a:pt x="17725" y="5729"/>
                    <a:pt x="17678" y="5910"/>
                  </a:cubicBezTo>
                  <a:cubicBezTo>
                    <a:pt x="17662" y="5974"/>
                    <a:pt x="17674" y="6023"/>
                    <a:pt x="17733" y="6042"/>
                  </a:cubicBezTo>
                  <a:cubicBezTo>
                    <a:pt x="17768" y="6052"/>
                    <a:pt x="17799" y="6081"/>
                    <a:pt x="17834" y="6101"/>
                  </a:cubicBezTo>
                  <a:cubicBezTo>
                    <a:pt x="17951" y="6233"/>
                    <a:pt x="18068" y="6370"/>
                    <a:pt x="18180" y="6502"/>
                  </a:cubicBezTo>
                  <a:cubicBezTo>
                    <a:pt x="18321" y="6639"/>
                    <a:pt x="18414" y="6835"/>
                    <a:pt x="18582" y="6928"/>
                  </a:cubicBezTo>
                  <a:cubicBezTo>
                    <a:pt x="18593" y="6957"/>
                    <a:pt x="18613" y="6952"/>
                    <a:pt x="18632" y="6952"/>
                  </a:cubicBezTo>
                  <a:lnTo>
                    <a:pt x="18636" y="6962"/>
                  </a:lnTo>
                  <a:lnTo>
                    <a:pt x="18644" y="6957"/>
                  </a:lnTo>
                  <a:cubicBezTo>
                    <a:pt x="18656" y="7035"/>
                    <a:pt x="18671" y="7109"/>
                    <a:pt x="18683" y="7187"/>
                  </a:cubicBezTo>
                  <a:cubicBezTo>
                    <a:pt x="18722" y="7368"/>
                    <a:pt x="18811" y="7480"/>
                    <a:pt x="18944" y="7490"/>
                  </a:cubicBezTo>
                  <a:close/>
                  <a:moveTo>
                    <a:pt x="17873" y="13420"/>
                  </a:moveTo>
                  <a:cubicBezTo>
                    <a:pt x="17849" y="13430"/>
                    <a:pt x="17822" y="13435"/>
                    <a:pt x="17814" y="13469"/>
                  </a:cubicBezTo>
                  <a:cubicBezTo>
                    <a:pt x="17810" y="13493"/>
                    <a:pt x="17826" y="13508"/>
                    <a:pt x="17842" y="13513"/>
                  </a:cubicBezTo>
                  <a:cubicBezTo>
                    <a:pt x="18029" y="13576"/>
                    <a:pt x="18196" y="13709"/>
                    <a:pt x="18391" y="13787"/>
                  </a:cubicBezTo>
                  <a:cubicBezTo>
                    <a:pt x="18371" y="13586"/>
                    <a:pt x="18356" y="13405"/>
                    <a:pt x="18340" y="13205"/>
                  </a:cubicBezTo>
                  <a:cubicBezTo>
                    <a:pt x="18177" y="13298"/>
                    <a:pt x="18025" y="13371"/>
                    <a:pt x="17873" y="13420"/>
                  </a:cubicBezTo>
                  <a:close/>
                  <a:moveTo>
                    <a:pt x="15867" y="10215"/>
                  </a:moveTo>
                  <a:cubicBezTo>
                    <a:pt x="15812" y="10259"/>
                    <a:pt x="15809" y="10259"/>
                    <a:pt x="15801" y="10318"/>
                  </a:cubicBezTo>
                  <a:cubicBezTo>
                    <a:pt x="15664" y="11218"/>
                    <a:pt x="15555" y="12128"/>
                    <a:pt x="15470" y="13038"/>
                  </a:cubicBezTo>
                  <a:cubicBezTo>
                    <a:pt x="15435" y="13410"/>
                    <a:pt x="15415" y="13787"/>
                    <a:pt x="15345" y="14154"/>
                  </a:cubicBezTo>
                  <a:cubicBezTo>
                    <a:pt x="15322" y="14266"/>
                    <a:pt x="15213" y="14384"/>
                    <a:pt x="15252" y="14462"/>
                  </a:cubicBezTo>
                  <a:cubicBezTo>
                    <a:pt x="15287" y="14530"/>
                    <a:pt x="15419" y="14521"/>
                    <a:pt x="15509" y="14555"/>
                  </a:cubicBezTo>
                  <a:cubicBezTo>
                    <a:pt x="15890" y="14702"/>
                    <a:pt x="16241" y="14932"/>
                    <a:pt x="16607" y="15127"/>
                  </a:cubicBezTo>
                  <a:cubicBezTo>
                    <a:pt x="17246" y="15465"/>
                    <a:pt x="17881" y="15802"/>
                    <a:pt x="18562" y="15993"/>
                  </a:cubicBezTo>
                  <a:cubicBezTo>
                    <a:pt x="19026" y="16125"/>
                    <a:pt x="19185" y="16106"/>
                    <a:pt x="19520" y="15538"/>
                  </a:cubicBezTo>
                  <a:cubicBezTo>
                    <a:pt x="19633" y="15347"/>
                    <a:pt x="19723" y="15127"/>
                    <a:pt x="19801" y="14907"/>
                  </a:cubicBezTo>
                  <a:cubicBezTo>
                    <a:pt x="20081" y="14119"/>
                    <a:pt x="20217" y="13283"/>
                    <a:pt x="20287" y="12432"/>
                  </a:cubicBezTo>
                  <a:cubicBezTo>
                    <a:pt x="20326" y="11942"/>
                    <a:pt x="20338" y="11448"/>
                    <a:pt x="20365" y="10954"/>
                  </a:cubicBezTo>
                  <a:cubicBezTo>
                    <a:pt x="20385" y="10617"/>
                    <a:pt x="20412" y="10279"/>
                    <a:pt x="20435" y="9941"/>
                  </a:cubicBezTo>
                  <a:cubicBezTo>
                    <a:pt x="20447" y="9858"/>
                    <a:pt x="20447" y="9799"/>
                    <a:pt x="20373" y="9746"/>
                  </a:cubicBezTo>
                  <a:cubicBezTo>
                    <a:pt x="20089" y="9555"/>
                    <a:pt x="19824" y="9330"/>
                    <a:pt x="19559" y="9100"/>
                  </a:cubicBezTo>
                  <a:cubicBezTo>
                    <a:pt x="19505" y="9051"/>
                    <a:pt x="19458" y="8992"/>
                    <a:pt x="19384" y="8987"/>
                  </a:cubicBezTo>
                  <a:cubicBezTo>
                    <a:pt x="19213" y="8831"/>
                    <a:pt x="19041" y="8669"/>
                    <a:pt x="18870" y="8513"/>
                  </a:cubicBezTo>
                  <a:cubicBezTo>
                    <a:pt x="18831" y="8479"/>
                    <a:pt x="18792" y="8390"/>
                    <a:pt x="18737" y="8444"/>
                  </a:cubicBezTo>
                  <a:cubicBezTo>
                    <a:pt x="18683" y="8498"/>
                    <a:pt x="18722" y="8581"/>
                    <a:pt x="18737" y="8650"/>
                  </a:cubicBezTo>
                  <a:cubicBezTo>
                    <a:pt x="18745" y="8674"/>
                    <a:pt x="18753" y="8699"/>
                    <a:pt x="18765" y="8723"/>
                  </a:cubicBezTo>
                  <a:cubicBezTo>
                    <a:pt x="19209" y="9746"/>
                    <a:pt x="19614" y="10798"/>
                    <a:pt x="19991" y="11864"/>
                  </a:cubicBezTo>
                  <a:cubicBezTo>
                    <a:pt x="20046" y="12016"/>
                    <a:pt x="20108" y="12163"/>
                    <a:pt x="20108" y="12339"/>
                  </a:cubicBezTo>
                  <a:cubicBezTo>
                    <a:pt x="19563" y="11199"/>
                    <a:pt x="19139" y="9981"/>
                    <a:pt x="18726" y="8757"/>
                  </a:cubicBezTo>
                  <a:cubicBezTo>
                    <a:pt x="18730" y="9193"/>
                    <a:pt x="18733" y="9623"/>
                    <a:pt x="18710" y="10069"/>
                  </a:cubicBezTo>
                  <a:cubicBezTo>
                    <a:pt x="18769" y="10005"/>
                    <a:pt x="18749" y="9902"/>
                    <a:pt x="18811" y="9848"/>
                  </a:cubicBezTo>
                  <a:cubicBezTo>
                    <a:pt x="18784" y="10558"/>
                    <a:pt x="18706" y="11253"/>
                    <a:pt x="18628" y="11947"/>
                  </a:cubicBezTo>
                  <a:cubicBezTo>
                    <a:pt x="18582" y="12353"/>
                    <a:pt x="18535" y="12759"/>
                    <a:pt x="18547" y="13165"/>
                  </a:cubicBezTo>
                  <a:cubicBezTo>
                    <a:pt x="18566" y="13782"/>
                    <a:pt x="18687" y="14369"/>
                    <a:pt x="18917" y="14917"/>
                  </a:cubicBezTo>
                  <a:cubicBezTo>
                    <a:pt x="18928" y="14941"/>
                    <a:pt x="18959" y="14976"/>
                    <a:pt x="18924" y="15015"/>
                  </a:cubicBezTo>
                  <a:cubicBezTo>
                    <a:pt x="18691" y="14736"/>
                    <a:pt x="18523" y="14403"/>
                    <a:pt x="18441" y="14012"/>
                  </a:cubicBezTo>
                  <a:cubicBezTo>
                    <a:pt x="18422" y="13909"/>
                    <a:pt x="18375" y="13846"/>
                    <a:pt x="18301" y="13806"/>
                  </a:cubicBezTo>
                  <a:cubicBezTo>
                    <a:pt x="18153" y="13728"/>
                    <a:pt x="18005" y="13650"/>
                    <a:pt x="17857" y="13576"/>
                  </a:cubicBezTo>
                  <a:cubicBezTo>
                    <a:pt x="17772" y="13537"/>
                    <a:pt x="17682" y="13493"/>
                    <a:pt x="17585" y="13528"/>
                  </a:cubicBezTo>
                  <a:cubicBezTo>
                    <a:pt x="17538" y="13542"/>
                    <a:pt x="17518" y="13562"/>
                    <a:pt x="17546" y="13620"/>
                  </a:cubicBezTo>
                  <a:cubicBezTo>
                    <a:pt x="17472" y="13591"/>
                    <a:pt x="17402" y="13601"/>
                    <a:pt x="17328" y="13625"/>
                  </a:cubicBezTo>
                  <a:cubicBezTo>
                    <a:pt x="16919" y="13772"/>
                    <a:pt x="16506" y="13909"/>
                    <a:pt x="16085" y="13992"/>
                  </a:cubicBezTo>
                  <a:cubicBezTo>
                    <a:pt x="15910" y="14027"/>
                    <a:pt x="15742" y="14134"/>
                    <a:pt x="15555" y="14075"/>
                  </a:cubicBezTo>
                  <a:cubicBezTo>
                    <a:pt x="16432" y="13601"/>
                    <a:pt x="17328" y="13205"/>
                    <a:pt x="18258" y="12921"/>
                  </a:cubicBezTo>
                  <a:cubicBezTo>
                    <a:pt x="18157" y="12882"/>
                    <a:pt x="18036" y="12872"/>
                    <a:pt x="17955" y="12799"/>
                  </a:cubicBezTo>
                  <a:cubicBezTo>
                    <a:pt x="17807" y="12666"/>
                    <a:pt x="17643" y="12559"/>
                    <a:pt x="17495" y="12427"/>
                  </a:cubicBezTo>
                  <a:cubicBezTo>
                    <a:pt x="17448" y="12388"/>
                    <a:pt x="17398" y="12348"/>
                    <a:pt x="17378" y="12285"/>
                  </a:cubicBezTo>
                  <a:cubicBezTo>
                    <a:pt x="17355" y="12192"/>
                    <a:pt x="17324" y="12221"/>
                    <a:pt x="17281" y="12260"/>
                  </a:cubicBezTo>
                  <a:cubicBezTo>
                    <a:pt x="16938" y="12549"/>
                    <a:pt x="16572" y="12794"/>
                    <a:pt x="16206" y="13033"/>
                  </a:cubicBezTo>
                  <a:cubicBezTo>
                    <a:pt x="16163" y="13063"/>
                    <a:pt x="16120" y="13092"/>
                    <a:pt x="16058" y="13058"/>
                  </a:cubicBezTo>
                  <a:cubicBezTo>
                    <a:pt x="16455" y="12745"/>
                    <a:pt x="16845" y="12422"/>
                    <a:pt x="17269" y="12182"/>
                  </a:cubicBezTo>
                  <a:cubicBezTo>
                    <a:pt x="17347" y="12138"/>
                    <a:pt x="17363" y="12109"/>
                    <a:pt x="17289" y="12040"/>
                  </a:cubicBezTo>
                  <a:cubicBezTo>
                    <a:pt x="17117" y="11869"/>
                    <a:pt x="16977" y="11649"/>
                    <a:pt x="16782" y="11512"/>
                  </a:cubicBezTo>
                  <a:cubicBezTo>
                    <a:pt x="16763" y="11497"/>
                    <a:pt x="16747" y="11482"/>
                    <a:pt x="16743" y="11453"/>
                  </a:cubicBezTo>
                  <a:cubicBezTo>
                    <a:pt x="16700" y="11155"/>
                    <a:pt x="16521" y="10983"/>
                    <a:pt x="16342" y="10822"/>
                  </a:cubicBezTo>
                  <a:cubicBezTo>
                    <a:pt x="16163" y="10665"/>
                    <a:pt x="16062" y="10480"/>
                    <a:pt x="16073" y="10201"/>
                  </a:cubicBezTo>
                  <a:cubicBezTo>
                    <a:pt x="16077" y="10103"/>
                    <a:pt x="16073" y="9990"/>
                    <a:pt x="15984" y="9927"/>
                  </a:cubicBezTo>
                  <a:cubicBezTo>
                    <a:pt x="15960" y="10073"/>
                    <a:pt x="15918" y="10176"/>
                    <a:pt x="15867" y="10215"/>
                  </a:cubicBezTo>
                  <a:close/>
                  <a:moveTo>
                    <a:pt x="13885" y="8469"/>
                  </a:moveTo>
                  <a:cubicBezTo>
                    <a:pt x="13982" y="8630"/>
                    <a:pt x="14064" y="8757"/>
                    <a:pt x="14138" y="8889"/>
                  </a:cubicBezTo>
                  <a:cubicBezTo>
                    <a:pt x="14204" y="9007"/>
                    <a:pt x="14200" y="9012"/>
                    <a:pt x="14095" y="9026"/>
                  </a:cubicBezTo>
                  <a:cubicBezTo>
                    <a:pt x="14083" y="9026"/>
                    <a:pt x="14072" y="9036"/>
                    <a:pt x="14064" y="9046"/>
                  </a:cubicBezTo>
                  <a:cubicBezTo>
                    <a:pt x="13955" y="9203"/>
                    <a:pt x="13807" y="9276"/>
                    <a:pt x="13651" y="9364"/>
                  </a:cubicBezTo>
                  <a:cubicBezTo>
                    <a:pt x="13776" y="9506"/>
                    <a:pt x="13885" y="9643"/>
                    <a:pt x="14005" y="9770"/>
                  </a:cubicBezTo>
                  <a:cubicBezTo>
                    <a:pt x="14110" y="9878"/>
                    <a:pt x="14138" y="9985"/>
                    <a:pt x="14083" y="10157"/>
                  </a:cubicBezTo>
                  <a:cubicBezTo>
                    <a:pt x="13877" y="10827"/>
                    <a:pt x="13643" y="11478"/>
                    <a:pt x="13398" y="12123"/>
                  </a:cubicBezTo>
                  <a:cubicBezTo>
                    <a:pt x="13160" y="12745"/>
                    <a:pt x="12903" y="13356"/>
                    <a:pt x="12631" y="13953"/>
                  </a:cubicBezTo>
                  <a:cubicBezTo>
                    <a:pt x="12580" y="14066"/>
                    <a:pt x="12599" y="14090"/>
                    <a:pt x="12693" y="14085"/>
                  </a:cubicBezTo>
                  <a:cubicBezTo>
                    <a:pt x="12806" y="14075"/>
                    <a:pt x="12923" y="14075"/>
                    <a:pt x="13036" y="14075"/>
                  </a:cubicBezTo>
                  <a:cubicBezTo>
                    <a:pt x="13160" y="14080"/>
                    <a:pt x="13207" y="14149"/>
                    <a:pt x="13176" y="14300"/>
                  </a:cubicBezTo>
                  <a:cubicBezTo>
                    <a:pt x="13164" y="14359"/>
                    <a:pt x="13168" y="14413"/>
                    <a:pt x="13176" y="14472"/>
                  </a:cubicBezTo>
                  <a:cubicBezTo>
                    <a:pt x="13300" y="15181"/>
                    <a:pt x="13437" y="15886"/>
                    <a:pt x="13585" y="16585"/>
                  </a:cubicBezTo>
                  <a:cubicBezTo>
                    <a:pt x="13612" y="16708"/>
                    <a:pt x="13631" y="16722"/>
                    <a:pt x="13725" y="16673"/>
                  </a:cubicBezTo>
                  <a:cubicBezTo>
                    <a:pt x="13951" y="16556"/>
                    <a:pt x="14181" y="16443"/>
                    <a:pt x="14422" y="16375"/>
                  </a:cubicBezTo>
                  <a:cubicBezTo>
                    <a:pt x="14196" y="16502"/>
                    <a:pt x="13970" y="16639"/>
                    <a:pt x="13737" y="16727"/>
                  </a:cubicBezTo>
                  <a:cubicBezTo>
                    <a:pt x="13581" y="16786"/>
                    <a:pt x="13651" y="16869"/>
                    <a:pt x="13670" y="16977"/>
                  </a:cubicBezTo>
                  <a:cubicBezTo>
                    <a:pt x="14029" y="16752"/>
                    <a:pt x="14383" y="16536"/>
                    <a:pt x="14753" y="16375"/>
                  </a:cubicBezTo>
                  <a:cubicBezTo>
                    <a:pt x="14535" y="16536"/>
                    <a:pt x="14309" y="16673"/>
                    <a:pt x="14083" y="16820"/>
                  </a:cubicBezTo>
                  <a:cubicBezTo>
                    <a:pt x="13982" y="16884"/>
                    <a:pt x="13889" y="16982"/>
                    <a:pt x="13776" y="17006"/>
                  </a:cubicBezTo>
                  <a:cubicBezTo>
                    <a:pt x="13674" y="17030"/>
                    <a:pt x="13678" y="17089"/>
                    <a:pt x="13698" y="17187"/>
                  </a:cubicBezTo>
                  <a:cubicBezTo>
                    <a:pt x="13729" y="17339"/>
                    <a:pt x="13760" y="17495"/>
                    <a:pt x="13791" y="17652"/>
                  </a:cubicBezTo>
                  <a:cubicBezTo>
                    <a:pt x="13912" y="18293"/>
                    <a:pt x="14037" y="18929"/>
                    <a:pt x="14157" y="19570"/>
                  </a:cubicBezTo>
                  <a:cubicBezTo>
                    <a:pt x="14165" y="19619"/>
                    <a:pt x="14153" y="19697"/>
                    <a:pt x="14227" y="19692"/>
                  </a:cubicBezTo>
                  <a:cubicBezTo>
                    <a:pt x="14391" y="19682"/>
                    <a:pt x="14558" y="19677"/>
                    <a:pt x="14722" y="19672"/>
                  </a:cubicBezTo>
                  <a:cubicBezTo>
                    <a:pt x="14761" y="19672"/>
                    <a:pt x="14792" y="19658"/>
                    <a:pt x="14784" y="19584"/>
                  </a:cubicBezTo>
                  <a:cubicBezTo>
                    <a:pt x="14761" y="19403"/>
                    <a:pt x="14757" y="19217"/>
                    <a:pt x="14726" y="19036"/>
                  </a:cubicBezTo>
                  <a:cubicBezTo>
                    <a:pt x="14667" y="18689"/>
                    <a:pt x="14593" y="18347"/>
                    <a:pt x="14531" y="17999"/>
                  </a:cubicBezTo>
                  <a:cubicBezTo>
                    <a:pt x="14512" y="17887"/>
                    <a:pt x="14512" y="17784"/>
                    <a:pt x="14543" y="17662"/>
                  </a:cubicBezTo>
                  <a:cubicBezTo>
                    <a:pt x="14621" y="17358"/>
                    <a:pt x="14671" y="17050"/>
                    <a:pt x="14738" y="16712"/>
                  </a:cubicBezTo>
                  <a:cubicBezTo>
                    <a:pt x="14590" y="16884"/>
                    <a:pt x="14461" y="17030"/>
                    <a:pt x="14333" y="17172"/>
                  </a:cubicBezTo>
                  <a:cubicBezTo>
                    <a:pt x="14309" y="17197"/>
                    <a:pt x="14282" y="17251"/>
                    <a:pt x="14247" y="17212"/>
                  </a:cubicBezTo>
                  <a:cubicBezTo>
                    <a:pt x="14208" y="17167"/>
                    <a:pt x="14247" y="17123"/>
                    <a:pt x="14274" y="17089"/>
                  </a:cubicBezTo>
                  <a:cubicBezTo>
                    <a:pt x="14399" y="16938"/>
                    <a:pt x="14523" y="16786"/>
                    <a:pt x="14675" y="16683"/>
                  </a:cubicBezTo>
                  <a:cubicBezTo>
                    <a:pt x="14745" y="16639"/>
                    <a:pt x="14769" y="16575"/>
                    <a:pt x="14784" y="16492"/>
                  </a:cubicBezTo>
                  <a:cubicBezTo>
                    <a:pt x="14878" y="15984"/>
                    <a:pt x="14971" y="15470"/>
                    <a:pt x="15061" y="14961"/>
                  </a:cubicBezTo>
                  <a:cubicBezTo>
                    <a:pt x="15073" y="14897"/>
                    <a:pt x="15108" y="14829"/>
                    <a:pt x="15073" y="14731"/>
                  </a:cubicBezTo>
                  <a:cubicBezTo>
                    <a:pt x="14893" y="15074"/>
                    <a:pt x="14769" y="15431"/>
                    <a:pt x="14555" y="15710"/>
                  </a:cubicBezTo>
                  <a:cubicBezTo>
                    <a:pt x="14547" y="15680"/>
                    <a:pt x="14551" y="15661"/>
                    <a:pt x="14558" y="15646"/>
                  </a:cubicBezTo>
                  <a:cubicBezTo>
                    <a:pt x="14757" y="15137"/>
                    <a:pt x="14952" y="14623"/>
                    <a:pt x="15158" y="14119"/>
                  </a:cubicBezTo>
                  <a:cubicBezTo>
                    <a:pt x="15209" y="13997"/>
                    <a:pt x="15217" y="13875"/>
                    <a:pt x="15232" y="13728"/>
                  </a:cubicBezTo>
                  <a:cubicBezTo>
                    <a:pt x="15174" y="13787"/>
                    <a:pt x="15189" y="13860"/>
                    <a:pt x="15170" y="13914"/>
                  </a:cubicBezTo>
                  <a:cubicBezTo>
                    <a:pt x="15158" y="13953"/>
                    <a:pt x="15147" y="14012"/>
                    <a:pt x="15108" y="13997"/>
                  </a:cubicBezTo>
                  <a:cubicBezTo>
                    <a:pt x="15057" y="13983"/>
                    <a:pt x="15076" y="13914"/>
                    <a:pt x="15080" y="13875"/>
                  </a:cubicBezTo>
                  <a:cubicBezTo>
                    <a:pt x="15084" y="13821"/>
                    <a:pt x="15115" y="13767"/>
                    <a:pt x="15123" y="13709"/>
                  </a:cubicBezTo>
                  <a:cubicBezTo>
                    <a:pt x="15263" y="12730"/>
                    <a:pt x="15400" y="11747"/>
                    <a:pt x="15536" y="10763"/>
                  </a:cubicBezTo>
                  <a:cubicBezTo>
                    <a:pt x="15590" y="10387"/>
                    <a:pt x="15637" y="10005"/>
                    <a:pt x="15816" y="9687"/>
                  </a:cubicBezTo>
                  <a:cubicBezTo>
                    <a:pt x="15898" y="9545"/>
                    <a:pt x="15859" y="9521"/>
                    <a:pt x="15766" y="9472"/>
                  </a:cubicBezTo>
                  <a:cubicBezTo>
                    <a:pt x="15244" y="9203"/>
                    <a:pt x="14734" y="8894"/>
                    <a:pt x="14204" y="8640"/>
                  </a:cubicBezTo>
                  <a:cubicBezTo>
                    <a:pt x="14107" y="8596"/>
                    <a:pt x="14009" y="8537"/>
                    <a:pt x="13885" y="8469"/>
                  </a:cubicBezTo>
                  <a:close/>
                  <a:moveTo>
                    <a:pt x="12880" y="9824"/>
                  </a:moveTo>
                  <a:cubicBezTo>
                    <a:pt x="12673" y="11204"/>
                    <a:pt x="12409" y="12569"/>
                    <a:pt x="12116" y="13924"/>
                  </a:cubicBezTo>
                  <a:cubicBezTo>
                    <a:pt x="12081" y="14095"/>
                    <a:pt x="12081" y="14080"/>
                    <a:pt x="12229" y="14095"/>
                  </a:cubicBezTo>
                  <a:cubicBezTo>
                    <a:pt x="12405" y="14115"/>
                    <a:pt x="12494" y="14046"/>
                    <a:pt x="12568" y="13821"/>
                  </a:cubicBezTo>
                  <a:cubicBezTo>
                    <a:pt x="12997" y="12569"/>
                    <a:pt x="13495" y="11355"/>
                    <a:pt x="13978" y="10132"/>
                  </a:cubicBezTo>
                  <a:cubicBezTo>
                    <a:pt x="14021" y="10025"/>
                    <a:pt x="14013" y="9971"/>
                    <a:pt x="13943" y="9897"/>
                  </a:cubicBezTo>
                  <a:cubicBezTo>
                    <a:pt x="13818" y="9770"/>
                    <a:pt x="13705" y="9623"/>
                    <a:pt x="13616" y="9457"/>
                  </a:cubicBezTo>
                  <a:cubicBezTo>
                    <a:pt x="13577" y="9379"/>
                    <a:pt x="13581" y="9335"/>
                    <a:pt x="13643" y="9276"/>
                  </a:cubicBezTo>
                  <a:cubicBezTo>
                    <a:pt x="13748" y="9178"/>
                    <a:pt x="13861" y="9090"/>
                    <a:pt x="13974" y="9012"/>
                  </a:cubicBezTo>
                  <a:cubicBezTo>
                    <a:pt x="14017" y="8982"/>
                    <a:pt x="14044" y="8963"/>
                    <a:pt x="13998" y="8899"/>
                  </a:cubicBezTo>
                  <a:cubicBezTo>
                    <a:pt x="13725" y="8542"/>
                    <a:pt x="13448" y="8180"/>
                    <a:pt x="13168" y="7813"/>
                  </a:cubicBezTo>
                  <a:cubicBezTo>
                    <a:pt x="13145" y="7911"/>
                    <a:pt x="13180" y="7955"/>
                    <a:pt x="13219" y="7999"/>
                  </a:cubicBezTo>
                  <a:cubicBezTo>
                    <a:pt x="13367" y="8185"/>
                    <a:pt x="13378" y="8190"/>
                    <a:pt x="13273" y="8420"/>
                  </a:cubicBezTo>
                  <a:cubicBezTo>
                    <a:pt x="13071" y="8865"/>
                    <a:pt x="12954" y="9325"/>
                    <a:pt x="12880" y="9824"/>
                  </a:cubicBezTo>
                  <a:close/>
                  <a:moveTo>
                    <a:pt x="11579" y="13914"/>
                  </a:moveTo>
                  <a:cubicBezTo>
                    <a:pt x="11575" y="14080"/>
                    <a:pt x="11618" y="14105"/>
                    <a:pt x="11739" y="14105"/>
                  </a:cubicBezTo>
                  <a:cubicBezTo>
                    <a:pt x="11863" y="14105"/>
                    <a:pt x="11910" y="14056"/>
                    <a:pt x="11933" y="13904"/>
                  </a:cubicBezTo>
                  <a:cubicBezTo>
                    <a:pt x="12046" y="13224"/>
                    <a:pt x="12171" y="12544"/>
                    <a:pt x="12288" y="11859"/>
                  </a:cubicBezTo>
                  <a:cubicBezTo>
                    <a:pt x="12323" y="11663"/>
                    <a:pt x="12377" y="11478"/>
                    <a:pt x="12393" y="11277"/>
                  </a:cubicBezTo>
                  <a:cubicBezTo>
                    <a:pt x="12257" y="11306"/>
                    <a:pt x="12132" y="11375"/>
                    <a:pt x="11976" y="11341"/>
                  </a:cubicBezTo>
                  <a:cubicBezTo>
                    <a:pt x="12105" y="11248"/>
                    <a:pt x="12229" y="11243"/>
                    <a:pt x="12342" y="11204"/>
                  </a:cubicBezTo>
                  <a:cubicBezTo>
                    <a:pt x="12397" y="11184"/>
                    <a:pt x="12428" y="11160"/>
                    <a:pt x="12440" y="11086"/>
                  </a:cubicBezTo>
                  <a:cubicBezTo>
                    <a:pt x="12467" y="10900"/>
                    <a:pt x="12502" y="10719"/>
                    <a:pt x="12537" y="10528"/>
                  </a:cubicBezTo>
                  <a:cubicBezTo>
                    <a:pt x="12350" y="10592"/>
                    <a:pt x="12206" y="10739"/>
                    <a:pt x="12042" y="10837"/>
                  </a:cubicBezTo>
                  <a:cubicBezTo>
                    <a:pt x="12183" y="10709"/>
                    <a:pt x="12284" y="10509"/>
                    <a:pt x="12444" y="10416"/>
                  </a:cubicBezTo>
                  <a:cubicBezTo>
                    <a:pt x="12553" y="10352"/>
                    <a:pt x="12584" y="10230"/>
                    <a:pt x="12619" y="10108"/>
                  </a:cubicBezTo>
                  <a:cubicBezTo>
                    <a:pt x="12634" y="10049"/>
                    <a:pt x="12580" y="10005"/>
                    <a:pt x="12603" y="9961"/>
                  </a:cubicBezTo>
                  <a:cubicBezTo>
                    <a:pt x="12677" y="9819"/>
                    <a:pt x="12681" y="9653"/>
                    <a:pt x="12712" y="9496"/>
                  </a:cubicBezTo>
                  <a:cubicBezTo>
                    <a:pt x="12759" y="9271"/>
                    <a:pt x="12794" y="9041"/>
                    <a:pt x="12837" y="8806"/>
                  </a:cubicBezTo>
                  <a:cubicBezTo>
                    <a:pt x="12786" y="8821"/>
                    <a:pt x="12782" y="8855"/>
                    <a:pt x="12771" y="8880"/>
                  </a:cubicBezTo>
                  <a:cubicBezTo>
                    <a:pt x="12599" y="9227"/>
                    <a:pt x="12432" y="9570"/>
                    <a:pt x="12261" y="9917"/>
                  </a:cubicBezTo>
                  <a:cubicBezTo>
                    <a:pt x="12222" y="9995"/>
                    <a:pt x="12183" y="10078"/>
                    <a:pt x="12187" y="10181"/>
                  </a:cubicBezTo>
                  <a:cubicBezTo>
                    <a:pt x="12163" y="10132"/>
                    <a:pt x="12148" y="10088"/>
                    <a:pt x="12136" y="10039"/>
                  </a:cubicBezTo>
                  <a:cubicBezTo>
                    <a:pt x="12085" y="9819"/>
                    <a:pt x="12039" y="9604"/>
                    <a:pt x="12011" y="9379"/>
                  </a:cubicBezTo>
                  <a:cubicBezTo>
                    <a:pt x="12003" y="9325"/>
                    <a:pt x="11996" y="9266"/>
                    <a:pt x="11980" y="9217"/>
                  </a:cubicBezTo>
                  <a:cubicBezTo>
                    <a:pt x="11965" y="9163"/>
                    <a:pt x="11937" y="9178"/>
                    <a:pt x="11918" y="9217"/>
                  </a:cubicBezTo>
                  <a:cubicBezTo>
                    <a:pt x="11914" y="9227"/>
                    <a:pt x="11914" y="9237"/>
                    <a:pt x="11910" y="9247"/>
                  </a:cubicBezTo>
                  <a:lnTo>
                    <a:pt x="11910" y="9242"/>
                  </a:lnTo>
                  <a:cubicBezTo>
                    <a:pt x="11840" y="9296"/>
                    <a:pt x="11774" y="9379"/>
                    <a:pt x="11700" y="9398"/>
                  </a:cubicBezTo>
                  <a:cubicBezTo>
                    <a:pt x="11552" y="9437"/>
                    <a:pt x="11505" y="9565"/>
                    <a:pt x="11466" y="9711"/>
                  </a:cubicBezTo>
                  <a:cubicBezTo>
                    <a:pt x="11443" y="9799"/>
                    <a:pt x="11415" y="9888"/>
                    <a:pt x="11388" y="9976"/>
                  </a:cubicBezTo>
                  <a:cubicBezTo>
                    <a:pt x="11641" y="10010"/>
                    <a:pt x="11863" y="10132"/>
                    <a:pt x="12093" y="10298"/>
                  </a:cubicBezTo>
                  <a:cubicBezTo>
                    <a:pt x="11922" y="10338"/>
                    <a:pt x="11774" y="10352"/>
                    <a:pt x="11622" y="10318"/>
                  </a:cubicBezTo>
                  <a:cubicBezTo>
                    <a:pt x="11727" y="10303"/>
                    <a:pt x="11828" y="10298"/>
                    <a:pt x="11949" y="10254"/>
                  </a:cubicBezTo>
                  <a:cubicBezTo>
                    <a:pt x="11774" y="10191"/>
                    <a:pt x="11618" y="10098"/>
                    <a:pt x="11443" y="10078"/>
                  </a:cubicBezTo>
                  <a:cubicBezTo>
                    <a:pt x="11353" y="10069"/>
                    <a:pt x="11306" y="10078"/>
                    <a:pt x="11353" y="10220"/>
                  </a:cubicBezTo>
                  <a:cubicBezTo>
                    <a:pt x="11501" y="10705"/>
                    <a:pt x="11532" y="11218"/>
                    <a:pt x="11559" y="11732"/>
                  </a:cubicBezTo>
                  <a:cubicBezTo>
                    <a:pt x="11591" y="12456"/>
                    <a:pt x="11591" y="13185"/>
                    <a:pt x="11579" y="13914"/>
                  </a:cubicBezTo>
                  <a:close/>
                  <a:moveTo>
                    <a:pt x="10905" y="11879"/>
                  </a:moveTo>
                  <a:cubicBezTo>
                    <a:pt x="10823" y="12588"/>
                    <a:pt x="10765" y="13298"/>
                    <a:pt x="10726" y="14012"/>
                  </a:cubicBezTo>
                  <a:cubicBezTo>
                    <a:pt x="10722" y="14090"/>
                    <a:pt x="10738" y="14115"/>
                    <a:pt x="10800" y="14115"/>
                  </a:cubicBezTo>
                  <a:cubicBezTo>
                    <a:pt x="11014" y="14105"/>
                    <a:pt x="11232" y="14105"/>
                    <a:pt x="11447" y="14100"/>
                  </a:cubicBezTo>
                  <a:cubicBezTo>
                    <a:pt x="11501" y="14100"/>
                    <a:pt x="11517" y="14085"/>
                    <a:pt x="11517" y="14012"/>
                  </a:cubicBezTo>
                  <a:cubicBezTo>
                    <a:pt x="11513" y="13846"/>
                    <a:pt x="11517" y="13684"/>
                    <a:pt x="11517" y="13503"/>
                  </a:cubicBezTo>
                  <a:cubicBezTo>
                    <a:pt x="11501" y="13156"/>
                    <a:pt x="11485" y="12789"/>
                    <a:pt x="11470" y="12422"/>
                  </a:cubicBezTo>
                  <a:cubicBezTo>
                    <a:pt x="11435" y="11708"/>
                    <a:pt x="11357" y="10998"/>
                    <a:pt x="11228" y="10303"/>
                  </a:cubicBezTo>
                  <a:cubicBezTo>
                    <a:pt x="11221" y="10264"/>
                    <a:pt x="11228" y="10206"/>
                    <a:pt x="11186" y="10201"/>
                  </a:cubicBezTo>
                  <a:cubicBezTo>
                    <a:pt x="11147" y="10196"/>
                    <a:pt x="11108" y="10220"/>
                    <a:pt x="11088" y="10259"/>
                  </a:cubicBezTo>
                  <a:cubicBezTo>
                    <a:pt x="11069" y="10303"/>
                    <a:pt x="11057" y="10357"/>
                    <a:pt x="11049" y="10406"/>
                  </a:cubicBezTo>
                  <a:cubicBezTo>
                    <a:pt x="10975" y="10895"/>
                    <a:pt x="10960" y="11390"/>
                    <a:pt x="10905" y="11879"/>
                  </a:cubicBezTo>
                  <a:close/>
                  <a:moveTo>
                    <a:pt x="11014" y="10039"/>
                  </a:moveTo>
                  <a:cubicBezTo>
                    <a:pt x="11049" y="10196"/>
                    <a:pt x="11077" y="10206"/>
                    <a:pt x="11182" y="10117"/>
                  </a:cubicBezTo>
                  <a:cubicBezTo>
                    <a:pt x="11225" y="10083"/>
                    <a:pt x="11244" y="10034"/>
                    <a:pt x="11260" y="9981"/>
                  </a:cubicBezTo>
                  <a:cubicBezTo>
                    <a:pt x="11314" y="9785"/>
                    <a:pt x="11373" y="9594"/>
                    <a:pt x="11427" y="9398"/>
                  </a:cubicBezTo>
                  <a:cubicBezTo>
                    <a:pt x="11470" y="9252"/>
                    <a:pt x="11509" y="9100"/>
                    <a:pt x="11552" y="8948"/>
                  </a:cubicBezTo>
                  <a:cubicBezTo>
                    <a:pt x="11283" y="9129"/>
                    <a:pt x="11018" y="9071"/>
                    <a:pt x="10730" y="9022"/>
                  </a:cubicBezTo>
                  <a:cubicBezTo>
                    <a:pt x="10831" y="9349"/>
                    <a:pt x="10932" y="9692"/>
                    <a:pt x="11014" y="10039"/>
                  </a:cubicBezTo>
                  <a:close/>
                  <a:moveTo>
                    <a:pt x="11848" y="8332"/>
                  </a:moveTo>
                  <a:cubicBezTo>
                    <a:pt x="11797" y="8361"/>
                    <a:pt x="11750" y="8395"/>
                    <a:pt x="11711" y="8449"/>
                  </a:cubicBezTo>
                  <a:cubicBezTo>
                    <a:pt x="11700" y="8459"/>
                    <a:pt x="11692" y="8469"/>
                    <a:pt x="11680" y="8483"/>
                  </a:cubicBezTo>
                  <a:cubicBezTo>
                    <a:pt x="11556" y="8586"/>
                    <a:pt x="11485" y="8728"/>
                    <a:pt x="11462" y="8919"/>
                  </a:cubicBezTo>
                  <a:cubicBezTo>
                    <a:pt x="11552" y="8855"/>
                    <a:pt x="11598" y="8752"/>
                    <a:pt x="11665" y="8669"/>
                  </a:cubicBezTo>
                  <a:cubicBezTo>
                    <a:pt x="11750" y="8576"/>
                    <a:pt x="11859" y="8513"/>
                    <a:pt x="11902" y="8371"/>
                  </a:cubicBezTo>
                  <a:cubicBezTo>
                    <a:pt x="11961" y="8434"/>
                    <a:pt x="11968" y="8527"/>
                    <a:pt x="11988" y="8611"/>
                  </a:cubicBezTo>
                  <a:cubicBezTo>
                    <a:pt x="12077" y="9046"/>
                    <a:pt x="12101" y="9496"/>
                    <a:pt x="12175" y="9951"/>
                  </a:cubicBezTo>
                  <a:cubicBezTo>
                    <a:pt x="12331" y="9486"/>
                    <a:pt x="12533" y="9070"/>
                    <a:pt x="12708" y="8630"/>
                  </a:cubicBezTo>
                  <a:cubicBezTo>
                    <a:pt x="12802" y="8400"/>
                    <a:pt x="12907" y="8180"/>
                    <a:pt x="12962" y="7926"/>
                  </a:cubicBezTo>
                  <a:cubicBezTo>
                    <a:pt x="13016" y="7666"/>
                    <a:pt x="13008" y="7451"/>
                    <a:pt x="12934" y="7304"/>
                  </a:cubicBezTo>
                  <a:cubicBezTo>
                    <a:pt x="12615" y="7725"/>
                    <a:pt x="12241" y="8043"/>
                    <a:pt x="11848" y="8332"/>
                  </a:cubicBezTo>
                  <a:close/>
                  <a:moveTo>
                    <a:pt x="10800" y="7485"/>
                  </a:moveTo>
                  <a:cubicBezTo>
                    <a:pt x="10804" y="7500"/>
                    <a:pt x="10808" y="7510"/>
                    <a:pt x="10816" y="7525"/>
                  </a:cubicBezTo>
                  <a:cubicBezTo>
                    <a:pt x="10816" y="7510"/>
                    <a:pt x="10812" y="7495"/>
                    <a:pt x="10812" y="7480"/>
                  </a:cubicBezTo>
                  <a:cubicBezTo>
                    <a:pt x="10808" y="7480"/>
                    <a:pt x="10804" y="7480"/>
                    <a:pt x="10800" y="7485"/>
                  </a:cubicBezTo>
                  <a:close/>
                  <a:moveTo>
                    <a:pt x="10605" y="7094"/>
                  </a:moveTo>
                  <a:cubicBezTo>
                    <a:pt x="10640" y="7158"/>
                    <a:pt x="10675" y="7216"/>
                    <a:pt x="10710" y="7280"/>
                  </a:cubicBezTo>
                  <a:cubicBezTo>
                    <a:pt x="10722" y="7324"/>
                    <a:pt x="10730" y="7373"/>
                    <a:pt x="10769" y="7402"/>
                  </a:cubicBezTo>
                  <a:cubicBezTo>
                    <a:pt x="10773" y="7412"/>
                    <a:pt x="10777" y="7417"/>
                    <a:pt x="10777" y="7427"/>
                  </a:cubicBezTo>
                  <a:cubicBezTo>
                    <a:pt x="10781" y="7422"/>
                    <a:pt x="10784" y="7417"/>
                    <a:pt x="10784" y="7412"/>
                  </a:cubicBezTo>
                  <a:cubicBezTo>
                    <a:pt x="10777" y="7407"/>
                    <a:pt x="10773" y="7407"/>
                    <a:pt x="10765" y="7402"/>
                  </a:cubicBezTo>
                  <a:cubicBezTo>
                    <a:pt x="10765" y="7348"/>
                    <a:pt x="10745" y="7309"/>
                    <a:pt x="10714" y="7275"/>
                  </a:cubicBezTo>
                  <a:cubicBezTo>
                    <a:pt x="10695" y="7202"/>
                    <a:pt x="10664" y="7133"/>
                    <a:pt x="10613" y="7084"/>
                  </a:cubicBezTo>
                  <a:cubicBezTo>
                    <a:pt x="10609" y="7065"/>
                    <a:pt x="10605" y="7035"/>
                    <a:pt x="10586" y="7055"/>
                  </a:cubicBezTo>
                  <a:cubicBezTo>
                    <a:pt x="10578" y="7060"/>
                    <a:pt x="10590" y="7084"/>
                    <a:pt x="10605" y="7094"/>
                  </a:cubicBezTo>
                  <a:close/>
                  <a:moveTo>
                    <a:pt x="10383" y="7471"/>
                  </a:moveTo>
                  <a:cubicBezTo>
                    <a:pt x="10387" y="7564"/>
                    <a:pt x="10329" y="7657"/>
                    <a:pt x="10383" y="7745"/>
                  </a:cubicBezTo>
                  <a:cubicBezTo>
                    <a:pt x="10387" y="7759"/>
                    <a:pt x="10383" y="7789"/>
                    <a:pt x="10407" y="7789"/>
                  </a:cubicBezTo>
                  <a:cubicBezTo>
                    <a:pt x="10395" y="7823"/>
                    <a:pt x="10418" y="7838"/>
                    <a:pt x="10438" y="7852"/>
                  </a:cubicBezTo>
                  <a:lnTo>
                    <a:pt x="10434" y="7852"/>
                  </a:lnTo>
                  <a:cubicBezTo>
                    <a:pt x="10449" y="7921"/>
                    <a:pt x="10500" y="7960"/>
                    <a:pt x="10535" y="8009"/>
                  </a:cubicBezTo>
                  <a:cubicBezTo>
                    <a:pt x="10738" y="8283"/>
                    <a:pt x="11003" y="8483"/>
                    <a:pt x="11112" y="8855"/>
                  </a:cubicBezTo>
                  <a:cubicBezTo>
                    <a:pt x="11143" y="8963"/>
                    <a:pt x="11256" y="8909"/>
                    <a:pt x="11330" y="8919"/>
                  </a:cubicBezTo>
                  <a:cubicBezTo>
                    <a:pt x="11396" y="8929"/>
                    <a:pt x="11400" y="8865"/>
                    <a:pt x="11408" y="8806"/>
                  </a:cubicBezTo>
                  <a:cubicBezTo>
                    <a:pt x="11447" y="8606"/>
                    <a:pt x="11544" y="8459"/>
                    <a:pt x="11669" y="8337"/>
                  </a:cubicBezTo>
                  <a:cubicBezTo>
                    <a:pt x="11879" y="8131"/>
                    <a:pt x="12085" y="7921"/>
                    <a:pt x="12299" y="7730"/>
                  </a:cubicBezTo>
                  <a:cubicBezTo>
                    <a:pt x="12420" y="7622"/>
                    <a:pt x="12502" y="7505"/>
                    <a:pt x="12494" y="7304"/>
                  </a:cubicBezTo>
                  <a:cubicBezTo>
                    <a:pt x="12490" y="7207"/>
                    <a:pt x="12518" y="7104"/>
                    <a:pt x="12529" y="7006"/>
                  </a:cubicBezTo>
                  <a:cubicBezTo>
                    <a:pt x="12560" y="6771"/>
                    <a:pt x="12592" y="6531"/>
                    <a:pt x="12623" y="6282"/>
                  </a:cubicBezTo>
                  <a:cubicBezTo>
                    <a:pt x="12354" y="6502"/>
                    <a:pt x="12077" y="6649"/>
                    <a:pt x="11805" y="6810"/>
                  </a:cubicBezTo>
                  <a:cubicBezTo>
                    <a:pt x="11392" y="7055"/>
                    <a:pt x="11034" y="7383"/>
                    <a:pt x="10784" y="7882"/>
                  </a:cubicBezTo>
                  <a:cubicBezTo>
                    <a:pt x="10609" y="7573"/>
                    <a:pt x="10500" y="7221"/>
                    <a:pt x="10395" y="6864"/>
                  </a:cubicBezTo>
                  <a:cubicBezTo>
                    <a:pt x="10383" y="7070"/>
                    <a:pt x="10379" y="7270"/>
                    <a:pt x="10383" y="7471"/>
                  </a:cubicBezTo>
                  <a:close/>
                  <a:moveTo>
                    <a:pt x="9760" y="8841"/>
                  </a:moveTo>
                  <a:cubicBezTo>
                    <a:pt x="9760" y="9110"/>
                    <a:pt x="9760" y="9374"/>
                    <a:pt x="9803" y="9638"/>
                  </a:cubicBezTo>
                  <a:cubicBezTo>
                    <a:pt x="9815" y="9799"/>
                    <a:pt x="9822" y="9966"/>
                    <a:pt x="9838" y="10127"/>
                  </a:cubicBezTo>
                  <a:cubicBezTo>
                    <a:pt x="9846" y="10225"/>
                    <a:pt x="9865" y="10303"/>
                    <a:pt x="9955" y="10338"/>
                  </a:cubicBezTo>
                  <a:cubicBezTo>
                    <a:pt x="10017" y="10362"/>
                    <a:pt x="10068" y="10431"/>
                    <a:pt x="10115" y="10514"/>
                  </a:cubicBezTo>
                  <a:cubicBezTo>
                    <a:pt x="10017" y="10484"/>
                    <a:pt x="9955" y="10411"/>
                    <a:pt x="9869" y="10362"/>
                  </a:cubicBezTo>
                  <a:cubicBezTo>
                    <a:pt x="9896" y="10612"/>
                    <a:pt x="9924" y="10846"/>
                    <a:pt x="9943" y="11081"/>
                  </a:cubicBezTo>
                  <a:cubicBezTo>
                    <a:pt x="9951" y="11174"/>
                    <a:pt x="9998" y="11213"/>
                    <a:pt x="10056" y="11253"/>
                  </a:cubicBezTo>
                  <a:cubicBezTo>
                    <a:pt x="10208" y="11350"/>
                    <a:pt x="10360" y="11443"/>
                    <a:pt x="10512" y="11541"/>
                  </a:cubicBezTo>
                  <a:cubicBezTo>
                    <a:pt x="10321" y="11531"/>
                    <a:pt x="10161" y="11414"/>
                    <a:pt x="9982" y="11321"/>
                  </a:cubicBezTo>
                  <a:cubicBezTo>
                    <a:pt x="9986" y="11380"/>
                    <a:pt x="9986" y="11419"/>
                    <a:pt x="9990" y="11463"/>
                  </a:cubicBezTo>
                  <a:cubicBezTo>
                    <a:pt x="10079" y="12275"/>
                    <a:pt x="10173" y="13082"/>
                    <a:pt x="10266" y="13894"/>
                  </a:cubicBezTo>
                  <a:cubicBezTo>
                    <a:pt x="10294" y="14124"/>
                    <a:pt x="10290" y="14124"/>
                    <a:pt x="10485" y="14119"/>
                  </a:cubicBezTo>
                  <a:cubicBezTo>
                    <a:pt x="10508" y="14119"/>
                    <a:pt x="10527" y="14119"/>
                    <a:pt x="10551" y="14119"/>
                  </a:cubicBezTo>
                  <a:cubicBezTo>
                    <a:pt x="10640" y="14134"/>
                    <a:pt x="10652" y="14090"/>
                    <a:pt x="10652" y="13978"/>
                  </a:cubicBezTo>
                  <a:cubicBezTo>
                    <a:pt x="10625" y="12779"/>
                    <a:pt x="10660" y="11580"/>
                    <a:pt x="10878" y="10406"/>
                  </a:cubicBezTo>
                  <a:cubicBezTo>
                    <a:pt x="10893" y="10328"/>
                    <a:pt x="10870" y="10294"/>
                    <a:pt x="10839" y="10245"/>
                  </a:cubicBezTo>
                  <a:cubicBezTo>
                    <a:pt x="10804" y="10064"/>
                    <a:pt x="10726" y="9912"/>
                    <a:pt x="10644" y="9726"/>
                  </a:cubicBezTo>
                  <a:cubicBezTo>
                    <a:pt x="10633" y="9824"/>
                    <a:pt x="10687" y="9853"/>
                    <a:pt x="10695" y="9907"/>
                  </a:cubicBezTo>
                  <a:cubicBezTo>
                    <a:pt x="10703" y="9961"/>
                    <a:pt x="10761" y="10000"/>
                    <a:pt x="10718" y="10064"/>
                  </a:cubicBezTo>
                  <a:cubicBezTo>
                    <a:pt x="10703" y="10044"/>
                    <a:pt x="10691" y="10020"/>
                    <a:pt x="10675" y="10000"/>
                  </a:cubicBezTo>
                  <a:cubicBezTo>
                    <a:pt x="10609" y="9897"/>
                    <a:pt x="10539" y="9795"/>
                    <a:pt x="10473" y="9687"/>
                  </a:cubicBezTo>
                  <a:cubicBezTo>
                    <a:pt x="10391" y="9829"/>
                    <a:pt x="10457" y="9922"/>
                    <a:pt x="10520" y="10020"/>
                  </a:cubicBezTo>
                  <a:cubicBezTo>
                    <a:pt x="10531" y="10049"/>
                    <a:pt x="10543" y="10073"/>
                    <a:pt x="10555" y="10103"/>
                  </a:cubicBezTo>
                  <a:cubicBezTo>
                    <a:pt x="10566" y="10142"/>
                    <a:pt x="10582" y="10181"/>
                    <a:pt x="10594" y="10220"/>
                  </a:cubicBezTo>
                  <a:cubicBezTo>
                    <a:pt x="10535" y="10264"/>
                    <a:pt x="10508" y="10206"/>
                    <a:pt x="10481" y="10166"/>
                  </a:cubicBezTo>
                  <a:cubicBezTo>
                    <a:pt x="10434" y="10103"/>
                    <a:pt x="10399" y="10010"/>
                    <a:pt x="10340" y="9971"/>
                  </a:cubicBezTo>
                  <a:cubicBezTo>
                    <a:pt x="10305" y="9951"/>
                    <a:pt x="10278" y="9966"/>
                    <a:pt x="10298" y="9902"/>
                  </a:cubicBezTo>
                  <a:cubicBezTo>
                    <a:pt x="10442" y="9472"/>
                    <a:pt x="10594" y="9041"/>
                    <a:pt x="10808" y="8660"/>
                  </a:cubicBezTo>
                  <a:cubicBezTo>
                    <a:pt x="10862" y="8562"/>
                    <a:pt x="10839" y="8542"/>
                    <a:pt x="10800" y="8488"/>
                  </a:cubicBezTo>
                  <a:cubicBezTo>
                    <a:pt x="10644" y="8273"/>
                    <a:pt x="10453" y="8102"/>
                    <a:pt x="10309" y="7872"/>
                  </a:cubicBezTo>
                  <a:cubicBezTo>
                    <a:pt x="10196" y="7642"/>
                    <a:pt x="10107" y="7388"/>
                    <a:pt x="9955" y="7172"/>
                  </a:cubicBezTo>
                  <a:cubicBezTo>
                    <a:pt x="9893" y="7363"/>
                    <a:pt x="9967" y="7505"/>
                    <a:pt x="10033" y="7657"/>
                  </a:cubicBezTo>
                  <a:cubicBezTo>
                    <a:pt x="10060" y="7740"/>
                    <a:pt x="10083" y="7828"/>
                    <a:pt x="10130" y="7896"/>
                  </a:cubicBezTo>
                  <a:cubicBezTo>
                    <a:pt x="10146" y="7965"/>
                    <a:pt x="10087" y="8028"/>
                    <a:pt x="10130" y="8097"/>
                  </a:cubicBezTo>
                  <a:cubicBezTo>
                    <a:pt x="10142" y="8307"/>
                    <a:pt x="10220" y="8498"/>
                    <a:pt x="10212" y="8713"/>
                  </a:cubicBezTo>
                  <a:cubicBezTo>
                    <a:pt x="10153" y="8684"/>
                    <a:pt x="10161" y="8596"/>
                    <a:pt x="10111" y="8542"/>
                  </a:cubicBezTo>
                  <a:cubicBezTo>
                    <a:pt x="10134" y="8650"/>
                    <a:pt x="10134" y="8752"/>
                    <a:pt x="10142" y="8850"/>
                  </a:cubicBezTo>
                  <a:cubicBezTo>
                    <a:pt x="10153" y="9002"/>
                    <a:pt x="10115" y="9154"/>
                    <a:pt x="10157" y="9300"/>
                  </a:cubicBezTo>
                  <a:cubicBezTo>
                    <a:pt x="10130" y="9403"/>
                    <a:pt x="10134" y="9496"/>
                    <a:pt x="10150" y="9604"/>
                  </a:cubicBezTo>
                  <a:cubicBezTo>
                    <a:pt x="10181" y="9814"/>
                    <a:pt x="10189" y="10029"/>
                    <a:pt x="10208" y="10245"/>
                  </a:cubicBezTo>
                  <a:cubicBezTo>
                    <a:pt x="10103" y="10029"/>
                    <a:pt x="10044" y="9795"/>
                    <a:pt x="9974" y="9565"/>
                  </a:cubicBezTo>
                  <a:cubicBezTo>
                    <a:pt x="9912" y="9330"/>
                    <a:pt x="9854" y="9075"/>
                    <a:pt x="9760" y="8841"/>
                  </a:cubicBezTo>
                  <a:close/>
                  <a:moveTo>
                    <a:pt x="9904" y="8298"/>
                  </a:moveTo>
                  <a:cubicBezTo>
                    <a:pt x="9928" y="8748"/>
                    <a:pt x="10021" y="9178"/>
                    <a:pt x="10115" y="9614"/>
                  </a:cubicBezTo>
                  <a:cubicBezTo>
                    <a:pt x="10079" y="9100"/>
                    <a:pt x="10041" y="8586"/>
                    <a:pt x="10005" y="8068"/>
                  </a:cubicBezTo>
                  <a:cubicBezTo>
                    <a:pt x="9990" y="7931"/>
                    <a:pt x="9924" y="7828"/>
                    <a:pt x="9865" y="7710"/>
                  </a:cubicBezTo>
                  <a:cubicBezTo>
                    <a:pt x="9861" y="7911"/>
                    <a:pt x="9865" y="8107"/>
                    <a:pt x="9904" y="8298"/>
                  </a:cubicBezTo>
                  <a:close/>
                  <a:moveTo>
                    <a:pt x="9526" y="8141"/>
                  </a:moveTo>
                  <a:cubicBezTo>
                    <a:pt x="9530" y="8151"/>
                    <a:pt x="9530" y="8156"/>
                    <a:pt x="9534" y="8165"/>
                  </a:cubicBezTo>
                  <a:cubicBezTo>
                    <a:pt x="9534" y="8161"/>
                    <a:pt x="9538" y="8156"/>
                    <a:pt x="9538" y="8156"/>
                  </a:cubicBezTo>
                  <a:cubicBezTo>
                    <a:pt x="9534" y="8151"/>
                    <a:pt x="9530" y="8146"/>
                    <a:pt x="9526" y="8141"/>
                  </a:cubicBezTo>
                  <a:close/>
                  <a:moveTo>
                    <a:pt x="3501" y="11957"/>
                  </a:moveTo>
                  <a:cubicBezTo>
                    <a:pt x="3552" y="11967"/>
                    <a:pt x="3595" y="12001"/>
                    <a:pt x="3642" y="12021"/>
                  </a:cubicBezTo>
                  <a:cubicBezTo>
                    <a:pt x="3669" y="12045"/>
                    <a:pt x="3696" y="12070"/>
                    <a:pt x="3727" y="12084"/>
                  </a:cubicBezTo>
                  <a:cubicBezTo>
                    <a:pt x="4428" y="12456"/>
                    <a:pt x="5122" y="12843"/>
                    <a:pt x="5807" y="13263"/>
                  </a:cubicBezTo>
                  <a:cubicBezTo>
                    <a:pt x="5974" y="13366"/>
                    <a:pt x="6142" y="13459"/>
                    <a:pt x="6341" y="13572"/>
                  </a:cubicBezTo>
                  <a:cubicBezTo>
                    <a:pt x="6298" y="13493"/>
                    <a:pt x="6278" y="13454"/>
                    <a:pt x="6259" y="13415"/>
                  </a:cubicBezTo>
                  <a:cubicBezTo>
                    <a:pt x="6138" y="13239"/>
                    <a:pt x="6048" y="13038"/>
                    <a:pt x="5951" y="12838"/>
                  </a:cubicBezTo>
                  <a:cubicBezTo>
                    <a:pt x="6087" y="12999"/>
                    <a:pt x="6177" y="13200"/>
                    <a:pt x="6282" y="13386"/>
                  </a:cubicBezTo>
                  <a:lnTo>
                    <a:pt x="6282" y="13386"/>
                  </a:lnTo>
                  <a:cubicBezTo>
                    <a:pt x="6302" y="13405"/>
                    <a:pt x="6317" y="13420"/>
                    <a:pt x="6337" y="13439"/>
                  </a:cubicBezTo>
                  <a:cubicBezTo>
                    <a:pt x="6380" y="13508"/>
                    <a:pt x="6418" y="13576"/>
                    <a:pt x="6461" y="13645"/>
                  </a:cubicBezTo>
                  <a:cubicBezTo>
                    <a:pt x="6450" y="13547"/>
                    <a:pt x="6411" y="13479"/>
                    <a:pt x="6352" y="13425"/>
                  </a:cubicBezTo>
                  <a:cubicBezTo>
                    <a:pt x="6298" y="13283"/>
                    <a:pt x="6220" y="13156"/>
                    <a:pt x="6146" y="13028"/>
                  </a:cubicBezTo>
                  <a:cubicBezTo>
                    <a:pt x="5897" y="12613"/>
                    <a:pt x="5678" y="12172"/>
                    <a:pt x="5472" y="11722"/>
                  </a:cubicBezTo>
                  <a:cubicBezTo>
                    <a:pt x="5460" y="11693"/>
                    <a:pt x="5425" y="11659"/>
                    <a:pt x="5456" y="11615"/>
                  </a:cubicBezTo>
                  <a:cubicBezTo>
                    <a:pt x="5468" y="11624"/>
                    <a:pt x="5480" y="11629"/>
                    <a:pt x="5492" y="11639"/>
                  </a:cubicBezTo>
                  <a:cubicBezTo>
                    <a:pt x="6138" y="12368"/>
                    <a:pt x="6769" y="13112"/>
                    <a:pt x="7194" y="14080"/>
                  </a:cubicBezTo>
                  <a:cubicBezTo>
                    <a:pt x="7221" y="14144"/>
                    <a:pt x="7248" y="14173"/>
                    <a:pt x="7310" y="14168"/>
                  </a:cubicBezTo>
                  <a:cubicBezTo>
                    <a:pt x="7965" y="14149"/>
                    <a:pt x="8619" y="14110"/>
                    <a:pt x="9277" y="14129"/>
                  </a:cubicBezTo>
                  <a:cubicBezTo>
                    <a:pt x="9386" y="14134"/>
                    <a:pt x="9413" y="14110"/>
                    <a:pt x="9378" y="13968"/>
                  </a:cubicBezTo>
                  <a:cubicBezTo>
                    <a:pt x="9098" y="12813"/>
                    <a:pt x="8872" y="11639"/>
                    <a:pt x="8701" y="10445"/>
                  </a:cubicBezTo>
                  <a:cubicBezTo>
                    <a:pt x="8677" y="10274"/>
                    <a:pt x="8662" y="10098"/>
                    <a:pt x="8642" y="9927"/>
                  </a:cubicBezTo>
                  <a:cubicBezTo>
                    <a:pt x="8638" y="9888"/>
                    <a:pt x="8638" y="9848"/>
                    <a:pt x="8677" y="9834"/>
                  </a:cubicBezTo>
                  <a:cubicBezTo>
                    <a:pt x="8701" y="9824"/>
                    <a:pt x="8712" y="9853"/>
                    <a:pt x="8720" y="9878"/>
                  </a:cubicBezTo>
                  <a:cubicBezTo>
                    <a:pt x="8697" y="9927"/>
                    <a:pt x="8724" y="9971"/>
                    <a:pt x="8736" y="10015"/>
                  </a:cubicBezTo>
                  <a:cubicBezTo>
                    <a:pt x="8934" y="10856"/>
                    <a:pt x="9121" y="11703"/>
                    <a:pt x="9289" y="12554"/>
                  </a:cubicBezTo>
                  <a:cubicBezTo>
                    <a:pt x="9367" y="12926"/>
                    <a:pt x="9441" y="13302"/>
                    <a:pt x="9523" y="13674"/>
                  </a:cubicBezTo>
                  <a:cubicBezTo>
                    <a:pt x="9554" y="13821"/>
                    <a:pt x="9546" y="14031"/>
                    <a:pt x="9635" y="14095"/>
                  </a:cubicBezTo>
                  <a:cubicBezTo>
                    <a:pt x="9729" y="14164"/>
                    <a:pt x="9881" y="14110"/>
                    <a:pt x="10005" y="14119"/>
                  </a:cubicBezTo>
                  <a:cubicBezTo>
                    <a:pt x="10079" y="14124"/>
                    <a:pt x="10103" y="14095"/>
                    <a:pt x="10091" y="14002"/>
                  </a:cubicBezTo>
                  <a:cubicBezTo>
                    <a:pt x="10044" y="13532"/>
                    <a:pt x="10005" y="13063"/>
                    <a:pt x="9963" y="12598"/>
                  </a:cubicBezTo>
                  <a:cubicBezTo>
                    <a:pt x="9881" y="11678"/>
                    <a:pt x="9795" y="10754"/>
                    <a:pt x="9717" y="9834"/>
                  </a:cubicBezTo>
                  <a:cubicBezTo>
                    <a:pt x="9698" y="9604"/>
                    <a:pt x="9647" y="9398"/>
                    <a:pt x="9519" y="9227"/>
                  </a:cubicBezTo>
                  <a:cubicBezTo>
                    <a:pt x="9456" y="9144"/>
                    <a:pt x="9402" y="9051"/>
                    <a:pt x="9343" y="8963"/>
                  </a:cubicBezTo>
                  <a:cubicBezTo>
                    <a:pt x="9468" y="9036"/>
                    <a:pt x="9526" y="9188"/>
                    <a:pt x="9643" y="9320"/>
                  </a:cubicBezTo>
                  <a:cubicBezTo>
                    <a:pt x="9608" y="8987"/>
                    <a:pt x="9604" y="8684"/>
                    <a:pt x="9542" y="8390"/>
                  </a:cubicBezTo>
                  <a:cubicBezTo>
                    <a:pt x="9515" y="8591"/>
                    <a:pt x="9538" y="8787"/>
                    <a:pt x="9573" y="8978"/>
                  </a:cubicBezTo>
                  <a:cubicBezTo>
                    <a:pt x="9499" y="8664"/>
                    <a:pt x="9456" y="8342"/>
                    <a:pt x="9491" y="7984"/>
                  </a:cubicBezTo>
                  <a:cubicBezTo>
                    <a:pt x="9511" y="8043"/>
                    <a:pt x="9519" y="8077"/>
                    <a:pt x="9530" y="8107"/>
                  </a:cubicBezTo>
                  <a:cubicBezTo>
                    <a:pt x="9526" y="8033"/>
                    <a:pt x="9530" y="7955"/>
                    <a:pt x="9523" y="7882"/>
                  </a:cubicBezTo>
                  <a:cubicBezTo>
                    <a:pt x="9519" y="7828"/>
                    <a:pt x="9523" y="7759"/>
                    <a:pt x="9449" y="7769"/>
                  </a:cubicBezTo>
                  <a:cubicBezTo>
                    <a:pt x="9425" y="7774"/>
                    <a:pt x="9410" y="7798"/>
                    <a:pt x="9402" y="7823"/>
                  </a:cubicBezTo>
                  <a:lnTo>
                    <a:pt x="9402" y="7823"/>
                  </a:lnTo>
                  <a:cubicBezTo>
                    <a:pt x="9156" y="8107"/>
                    <a:pt x="8985" y="8459"/>
                    <a:pt x="8818" y="8811"/>
                  </a:cubicBezTo>
                  <a:lnTo>
                    <a:pt x="8818" y="8811"/>
                  </a:lnTo>
                  <a:cubicBezTo>
                    <a:pt x="8798" y="8841"/>
                    <a:pt x="8751" y="8855"/>
                    <a:pt x="8802" y="8904"/>
                  </a:cubicBezTo>
                  <a:cubicBezTo>
                    <a:pt x="8884" y="9046"/>
                    <a:pt x="8985" y="9168"/>
                    <a:pt x="9094" y="9281"/>
                  </a:cubicBezTo>
                  <a:cubicBezTo>
                    <a:pt x="9129" y="9315"/>
                    <a:pt x="9180" y="9354"/>
                    <a:pt x="9110" y="9413"/>
                  </a:cubicBezTo>
                  <a:cubicBezTo>
                    <a:pt x="8977" y="9530"/>
                    <a:pt x="8837" y="9638"/>
                    <a:pt x="8646" y="9721"/>
                  </a:cubicBezTo>
                  <a:cubicBezTo>
                    <a:pt x="8786" y="9570"/>
                    <a:pt x="8927" y="9511"/>
                    <a:pt x="9055" y="9408"/>
                  </a:cubicBezTo>
                  <a:cubicBezTo>
                    <a:pt x="8966" y="9305"/>
                    <a:pt x="8884" y="9203"/>
                    <a:pt x="8806" y="9090"/>
                  </a:cubicBezTo>
                  <a:cubicBezTo>
                    <a:pt x="8724" y="8973"/>
                    <a:pt x="8716" y="8860"/>
                    <a:pt x="8771" y="8728"/>
                  </a:cubicBezTo>
                  <a:cubicBezTo>
                    <a:pt x="8841" y="8557"/>
                    <a:pt x="8911" y="8390"/>
                    <a:pt x="8977" y="8219"/>
                  </a:cubicBezTo>
                  <a:cubicBezTo>
                    <a:pt x="8981" y="8209"/>
                    <a:pt x="8985" y="8200"/>
                    <a:pt x="8993" y="8185"/>
                  </a:cubicBezTo>
                  <a:cubicBezTo>
                    <a:pt x="8981" y="8185"/>
                    <a:pt x="8973" y="8190"/>
                    <a:pt x="8962" y="8190"/>
                  </a:cubicBezTo>
                  <a:cubicBezTo>
                    <a:pt x="8860" y="8214"/>
                    <a:pt x="8779" y="8278"/>
                    <a:pt x="8701" y="8366"/>
                  </a:cubicBezTo>
                  <a:cubicBezTo>
                    <a:pt x="8650" y="8425"/>
                    <a:pt x="8600" y="8479"/>
                    <a:pt x="8541" y="8513"/>
                  </a:cubicBezTo>
                  <a:cubicBezTo>
                    <a:pt x="8498" y="8537"/>
                    <a:pt x="8467" y="8537"/>
                    <a:pt x="8479" y="8459"/>
                  </a:cubicBezTo>
                  <a:cubicBezTo>
                    <a:pt x="8506" y="8415"/>
                    <a:pt x="8561" y="8410"/>
                    <a:pt x="8584" y="8337"/>
                  </a:cubicBezTo>
                  <a:cubicBezTo>
                    <a:pt x="8366" y="8386"/>
                    <a:pt x="8148" y="8410"/>
                    <a:pt x="7945" y="8513"/>
                  </a:cubicBezTo>
                  <a:cubicBezTo>
                    <a:pt x="7676" y="8650"/>
                    <a:pt x="7400" y="8748"/>
                    <a:pt x="7131" y="8865"/>
                  </a:cubicBezTo>
                  <a:cubicBezTo>
                    <a:pt x="7057" y="8899"/>
                    <a:pt x="7057" y="8782"/>
                    <a:pt x="6995" y="8821"/>
                  </a:cubicBezTo>
                  <a:cubicBezTo>
                    <a:pt x="6859" y="8904"/>
                    <a:pt x="6859" y="9031"/>
                    <a:pt x="6894" y="9178"/>
                  </a:cubicBezTo>
                  <a:cubicBezTo>
                    <a:pt x="6890" y="9208"/>
                    <a:pt x="6886" y="9242"/>
                    <a:pt x="6886" y="9271"/>
                  </a:cubicBezTo>
                  <a:cubicBezTo>
                    <a:pt x="6898" y="10049"/>
                    <a:pt x="6890" y="10822"/>
                    <a:pt x="6925" y="11595"/>
                  </a:cubicBezTo>
                  <a:cubicBezTo>
                    <a:pt x="6948" y="12070"/>
                    <a:pt x="6878" y="12554"/>
                    <a:pt x="7018" y="13019"/>
                  </a:cubicBezTo>
                  <a:cubicBezTo>
                    <a:pt x="7018" y="13024"/>
                    <a:pt x="7014" y="13029"/>
                    <a:pt x="7010" y="13033"/>
                  </a:cubicBezTo>
                  <a:cubicBezTo>
                    <a:pt x="6921" y="13004"/>
                    <a:pt x="6874" y="12901"/>
                    <a:pt x="6866" y="12813"/>
                  </a:cubicBezTo>
                  <a:cubicBezTo>
                    <a:pt x="6831" y="12432"/>
                    <a:pt x="6555" y="12187"/>
                    <a:pt x="6524" y="11801"/>
                  </a:cubicBezTo>
                  <a:cubicBezTo>
                    <a:pt x="6512" y="11654"/>
                    <a:pt x="6418" y="11512"/>
                    <a:pt x="6348" y="11380"/>
                  </a:cubicBezTo>
                  <a:cubicBezTo>
                    <a:pt x="6263" y="11218"/>
                    <a:pt x="6239" y="11013"/>
                    <a:pt x="6103" y="10891"/>
                  </a:cubicBezTo>
                  <a:cubicBezTo>
                    <a:pt x="6060" y="10778"/>
                    <a:pt x="6017" y="10665"/>
                    <a:pt x="5974" y="10553"/>
                  </a:cubicBezTo>
                  <a:cubicBezTo>
                    <a:pt x="6196" y="10807"/>
                    <a:pt x="6309" y="11155"/>
                    <a:pt x="6457" y="11473"/>
                  </a:cubicBezTo>
                  <a:cubicBezTo>
                    <a:pt x="6566" y="11708"/>
                    <a:pt x="6660" y="11952"/>
                    <a:pt x="6761" y="12197"/>
                  </a:cubicBezTo>
                  <a:cubicBezTo>
                    <a:pt x="6750" y="11561"/>
                    <a:pt x="6726" y="10935"/>
                    <a:pt x="6695" y="10313"/>
                  </a:cubicBezTo>
                  <a:cubicBezTo>
                    <a:pt x="6687" y="10118"/>
                    <a:pt x="6703" y="9922"/>
                    <a:pt x="6664" y="9726"/>
                  </a:cubicBezTo>
                  <a:cubicBezTo>
                    <a:pt x="6664" y="9658"/>
                    <a:pt x="6664" y="9584"/>
                    <a:pt x="6664" y="9496"/>
                  </a:cubicBezTo>
                  <a:cubicBezTo>
                    <a:pt x="6391" y="9731"/>
                    <a:pt x="6134" y="9966"/>
                    <a:pt x="5885" y="10201"/>
                  </a:cubicBezTo>
                  <a:cubicBezTo>
                    <a:pt x="5830" y="10255"/>
                    <a:pt x="5823" y="10289"/>
                    <a:pt x="5850" y="10367"/>
                  </a:cubicBezTo>
                  <a:cubicBezTo>
                    <a:pt x="6002" y="10822"/>
                    <a:pt x="6177" y="11262"/>
                    <a:pt x="6352" y="11698"/>
                  </a:cubicBezTo>
                  <a:cubicBezTo>
                    <a:pt x="6438" y="11903"/>
                    <a:pt x="6524" y="12104"/>
                    <a:pt x="6609" y="12309"/>
                  </a:cubicBezTo>
                  <a:cubicBezTo>
                    <a:pt x="6473" y="12256"/>
                    <a:pt x="6442" y="12079"/>
                    <a:pt x="6387" y="11957"/>
                  </a:cubicBezTo>
                  <a:cubicBezTo>
                    <a:pt x="6185" y="11517"/>
                    <a:pt x="5990" y="11062"/>
                    <a:pt x="5834" y="10592"/>
                  </a:cubicBezTo>
                  <a:cubicBezTo>
                    <a:pt x="5772" y="10401"/>
                    <a:pt x="5686" y="10372"/>
                    <a:pt x="5530" y="10489"/>
                  </a:cubicBezTo>
                  <a:cubicBezTo>
                    <a:pt x="5499" y="10509"/>
                    <a:pt x="5472" y="10524"/>
                    <a:pt x="5441" y="10543"/>
                  </a:cubicBezTo>
                  <a:cubicBezTo>
                    <a:pt x="5402" y="10563"/>
                    <a:pt x="5375" y="10597"/>
                    <a:pt x="5340" y="10621"/>
                  </a:cubicBezTo>
                  <a:cubicBezTo>
                    <a:pt x="5118" y="10763"/>
                    <a:pt x="4872" y="10837"/>
                    <a:pt x="4642" y="10944"/>
                  </a:cubicBezTo>
                  <a:cubicBezTo>
                    <a:pt x="4510" y="10944"/>
                    <a:pt x="4397" y="10993"/>
                    <a:pt x="4292" y="11091"/>
                  </a:cubicBezTo>
                  <a:cubicBezTo>
                    <a:pt x="4140" y="11238"/>
                    <a:pt x="4004" y="11404"/>
                    <a:pt x="3883" y="11590"/>
                  </a:cubicBezTo>
                  <a:cubicBezTo>
                    <a:pt x="3786" y="11742"/>
                    <a:pt x="3692" y="11854"/>
                    <a:pt x="3525" y="11781"/>
                  </a:cubicBezTo>
                  <a:cubicBezTo>
                    <a:pt x="3490" y="11766"/>
                    <a:pt x="3466" y="11776"/>
                    <a:pt x="3466" y="11830"/>
                  </a:cubicBezTo>
                  <a:cubicBezTo>
                    <a:pt x="3458" y="11903"/>
                    <a:pt x="3447" y="11947"/>
                    <a:pt x="3501" y="11957"/>
                  </a:cubicBezTo>
                  <a:close/>
                  <a:moveTo>
                    <a:pt x="6060" y="12715"/>
                  </a:moveTo>
                  <a:cubicBezTo>
                    <a:pt x="6045" y="12686"/>
                    <a:pt x="6037" y="12652"/>
                    <a:pt x="6002" y="12647"/>
                  </a:cubicBezTo>
                  <a:cubicBezTo>
                    <a:pt x="5998" y="12691"/>
                    <a:pt x="6017" y="12715"/>
                    <a:pt x="6045" y="12730"/>
                  </a:cubicBezTo>
                  <a:cubicBezTo>
                    <a:pt x="6181" y="12970"/>
                    <a:pt x="6325" y="13205"/>
                    <a:pt x="6450" y="13454"/>
                  </a:cubicBezTo>
                  <a:cubicBezTo>
                    <a:pt x="6586" y="13728"/>
                    <a:pt x="6602" y="13777"/>
                    <a:pt x="6890" y="13934"/>
                  </a:cubicBezTo>
                  <a:cubicBezTo>
                    <a:pt x="6613" y="13528"/>
                    <a:pt x="6337" y="13121"/>
                    <a:pt x="6060" y="12715"/>
                  </a:cubicBezTo>
                  <a:close/>
                  <a:moveTo>
                    <a:pt x="2508" y="6800"/>
                  </a:moveTo>
                  <a:cubicBezTo>
                    <a:pt x="2691" y="6879"/>
                    <a:pt x="2878" y="6903"/>
                    <a:pt x="3065" y="6918"/>
                  </a:cubicBezTo>
                  <a:cubicBezTo>
                    <a:pt x="3151" y="6928"/>
                    <a:pt x="3244" y="6933"/>
                    <a:pt x="3225" y="6761"/>
                  </a:cubicBezTo>
                  <a:cubicBezTo>
                    <a:pt x="3221" y="6717"/>
                    <a:pt x="3248" y="6698"/>
                    <a:pt x="3275" y="6683"/>
                  </a:cubicBezTo>
                  <a:cubicBezTo>
                    <a:pt x="3314" y="6727"/>
                    <a:pt x="3349" y="6722"/>
                    <a:pt x="3392" y="6673"/>
                  </a:cubicBezTo>
                  <a:cubicBezTo>
                    <a:pt x="3447" y="6615"/>
                    <a:pt x="3505" y="6551"/>
                    <a:pt x="3583" y="6541"/>
                  </a:cubicBezTo>
                  <a:cubicBezTo>
                    <a:pt x="3583" y="6517"/>
                    <a:pt x="3591" y="6507"/>
                    <a:pt x="3610" y="6507"/>
                  </a:cubicBezTo>
                  <a:cubicBezTo>
                    <a:pt x="3618" y="6463"/>
                    <a:pt x="3622" y="6414"/>
                    <a:pt x="3568" y="6463"/>
                  </a:cubicBezTo>
                  <a:cubicBezTo>
                    <a:pt x="3482" y="6541"/>
                    <a:pt x="3381" y="6575"/>
                    <a:pt x="3287" y="6634"/>
                  </a:cubicBezTo>
                  <a:cubicBezTo>
                    <a:pt x="3166" y="6644"/>
                    <a:pt x="3042" y="6644"/>
                    <a:pt x="2921" y="6590"/>
                  </a:cubicBezTo>
                  <a:cubicBezTo>
                    <a:pt x="2976" y="6546"/>
                    <a:pt x="3038" y="6551"/>
                    <a:pt x="3096" y="6526"/>
                  </a:cubicBezTo>
                  <a:cubicBezTo>
                    <a:pt x="3318" y="6434"/>
                    <a:pt x="3490" y="6262"/>
                    <a:pt x="3591" y="5993"/>
                  </a:cubicBezTo>
                  <a:cubicBezTo>
                    <a:pt x="3645" y="5846"/>
                    <a:pt x="3692" y="5690"/>
                    <a:pt x="3743" y="5543"/>
                  </a:cubicBezTo>
                  <a:cubicBezTo>
                    <a:pt x="3762" y="5524"/>
                    <a:pt x="3766" y="5494"/>
                    <a:pt x="3766" y="5465"/>
                  </a:cubicBezTo>
                  <a:cubicBezTo>
                    <a:pt x="3793" y="5426"/>
                    <a:pt x="3821" y="5387"/>
                    <a:pt x="3848" y="5347"/>
                  </a:cubicBezTo>
                  <a:cubicBezTo>
                    <a:pt x="3914" y="5250"/>
                    <a:pt x="3980" y="5210"/>
                    <a:pt x="4035" y="5362"/>
                  </a:cubicBezTo>
                  <a:cubicBezTo>
                    <a:pt x="4058" y="5445"/>
                    <a:pt x="3961" y="5519"/>
                    <a:pt x="4035" y="5612"/>
                  </a:cubicBezTo>
                  <a:cubicBezTo>
                    <a:pt x="4078" y="5548"/>
                    <a:pt x="4179" y="5558"/>
                    <a:pt x="4191" y="5435"/>
                  </a:cubicBezTo>
                  <a:cubicBezTo>
                    <a:pt x="4152" y="5411"/>
                    <a:pt x="4074" y="5558"/>
                    <a:pt x="4070" y="5391"/>
                  </a:cubicBezTo>
                  <a:cubicBezTo>
                    <a:pt x="4144" y="5416"/>
                    <a:pt x="4183" y="5362"/>
                    <a:pt x="4206" y="5289"/>
                  </a:cubicBezTo>
                  <a:cubicBezTo>
                    <a:pt x="4230" y="5215"/>
                    <a:pt x="4187" y="5161"/>
                    <a:pt x="4148" y="5117"/>
                  </a:cubicBezTo>
                  <a:cubicBezTo>
                    <a:pt x="4058" y="5015"/>
                    <a:pt x="3949" y="4951"/>
                    <a:pt x="3836" y="4863"/>
                  </a:cubicBezTo>
                  <a:cubicBezTo>
                    <a:pt x="4113" y="4897"/>
                    <a:pt x="4315" y="5122"/>
                    <a:pt x="4331" y="5401"/>
                  </a:cubicBezTo>
                  <a:cubicBezTo>
                    <a:pt x="4385" y="5367"/>
                    <a:pt x="4378" y="5308"/>
                    <a:pt x="4378" y="5250"/>
                  </a:cubicBezTo>
                  <a:cubicBezTo>
                    <a:pt x="4374" y="5147"/>
                    <a:pt x="4378" y="5044"/>
                    <a:pt x="4409" y="4951"/>
                  </a:cubicBezTo>
                  <a:cubicBezTo>
                    <a:pt x="4448" y="4843"/>
                    <a:pt x="4413" y="4799"/>
                    <a:pt x="4343" y="4755"/>
                  </a:cubicBezTo>
                  <a:cubicBezTo>
                    <a:pt x="4175" y="4658"/>
                    <a:pt x="4012" y="4555"/>
                    <a:pt x="3852" y="4447"/>
                  </a:cubicBezTo>
                  <a:cubicBezTo>
                    <a:pt x="4062" y="4486"/>
                    <a:pt x="4265" y="4560"/>
                    <a:pt x="4448" y="4706"/>
                  </a:cubicBezTo>
                  <a:cubicBezTo>
                    <a:pt x="4498" y="4746"/>
                    <a:pt x="4514" y="4809"/>
                    <a:pt x="4498" y="4887"/>
                  </a:cubicBezTo>
                  <a:cubicBezTo>
                    <a:pt x="4487" y="4941"/>
                    <a:pt x="4471" y="5000"/>
                    <a:pt x="4467" y="5059"/>
                  </a:cubicBezTo>
                  <a:cubicBezTo>
                    <a:pt x="4463" y="5088"/>
                    <a:pt x="4471" y="5127"/>
                    <a:pt x="4498" y="5137"/>
                  </a:cubicBezTo>
                  <a:cubicBezTo>
                    <a:pt x="4530" y="5152"/>
                    <a:pt x="4545" y="5122"/>
                    <a:pt x="4557" y="5093"/>
                  </a:cubicBezTo>
                  <a:cubicBezTo>
                    <a:pt x="4654" y="4839"/>
                    <a:pt x="4674" y="4697"/>
                    <a:pt x="4479" y="4560"/>
                  </a:cubicBezTo>
                  <a:cubicBezTo>
                    <a:pt x="4257" y="4403"/>
                    <a:pt x="4035" y="4247"/>
                    <a:pt x="3782" y="4105"/>
                  </a:cubicBezTo>
                  <a:cubicBezTo>
                    <a:pt x="3864" y="4070"/>
                    <a:pt x="3918" y="4100"/>
                    <a:pt x="3976" y="4119"/>
                  </a:cubicBezTo>
                  <a:cubicBezTo>
                    <a:pt x="4136" y="4163"/>
                    <a:pt x="4288" y="4242"/>
                    <a:pt x="4436" y="4325"/>
                  </a:cubicBezTo>
                  <a:cubicBezTo>
                    <a:pt x="4584" y="4408"/>
                    <a:pt x="4697" y="4525"/>
                    <a:pt x="4736" y="4741"/>
                  </a:cubicBezTo>
                  <a:cubicBezTo>
                    <a:pt x="4755" y="4834"/>
                    <a:pt x="4806" y="4902"/>
                    <a:pt x="4705" y="4966"/>
                  </a:cubicBezTo>
                  <a:cubicBezTo>
                    <a:pt x="4674" y="4985"/>
                    <a:pt x="4681" y="5039"/>
                    <a:pt x="4720" y="5069"/>
                  </a:cubicBezTo>
                  <a:cubicBezTo>
                    <a:pt x="4822" y="5142"/>
                    <a:pt x="4841" y="5279"/>
                    <a:pt x="4861" y="5406"/>
                  </a:cubicBezTo>
                  <a:cubicBezTo>
                    <a:pt x="4884" y="5577"/>
                    <a:pt x="4779" y="5705"/>
                    <a:pt x="4639" y="5665"/>
                  </a:cubicBezTo>
                  <a:cubicBezTo>
                    <a:pt x="4592" y="5651"/>
                    <a:pt x="4572" y="5680"/>
                    <a:pt x="4557" y="5714"/>
                  </a:cubicBezTo>
                  <a:cubicBezTo>
                    <a:pt x="4483" y="5866"/>
                    <a:pt x="4370" y="5930"/>
                    <a:pt x="4234" y="5944"/>
                  </a:cubicBezTo>
                  <a:cubicBezTo>
                    <a:pt x="4202" y="5949"/>
                    <a:pt x="4171" y="5974"/>
                    <a:pt x="4140" y="5988"/>
                  </a:cubicBezTo>
                  <a:cubicBezTo>
                    <a:pt x="4043" y="5988"/>
                    <a:pt x="3938" y="6003"/>
                    <a:pt x="3852" y="5890"/>
                  </a:cubicBezTo>
                  <a:cubicBezTo>
                    <a:pt x="3844" y="6076"/>
                    <a:pt x="3793" y="6223"/>
                    <a:pt x="3700" y="6350"/>
                  </a:cubicBezTo>
                  <a:cubicBezTo>
                    <a:pt x="3684" y="6375"/>
                    <a:pt x="3645" y="6414"/>
                    <a:pt x="3716" y="6404"/>
                  </a:cubicBezTo>
                  <a:cubicBezTo>
                    <a:pt x="3684" y="6443"/>
                    <a:pt x="3665" y="6502"/>
                    <a:pt x="3622" y="6526"/>
                  </a:cubicBezTo>
                  <a:cubicBezTo>
                    <a:pt x="3622" y="6546"/>
                    <a:pt x="3614" y="6561"/>
                    <a:pt x="3599" y="6561"/>
                  </a:cubicBezTo>
                  <a:cubicBezTo>
                    <a:pt x="3517" y="6673"/>
                    <a:pt x="3509" y="6805"/>
                    <a:pt x="3529" y="6962"/>
                  </a:cubicBezTo>
                  <a:cubicBezTo>
                    <a:pt x="3661" y="6859"/>
                    <a:pt x="3743" y="6722"/>
                    <a:pt x="3797" y="6561"/>
                  </a:cubicBezTo>
                  <a:cubicBezTo>
                    <a:pt x="3813" y="6517"/>
                    <a:pt x="3809" y="6453"/>
                    <a:pt x="3860" y="6434"/>
                  </a:cubicBezTo>
                  <a:cubicBezTo>
                    <a:pt x="4043" y="6365"/>
                    <a:pt x="4183" y="6218"/>
                    <a:pt x="4339" y="6096"/>
                  </a:cubicBezTo>
                  <a:cubicBezTo>
                    <a:pt x="4506" y="5959"/>
                    <a:pt x="4650" y="5763"/>
                    <a:pt x="4837" y="5670"/>
                  </a:cubicBezTo>
                  <a:cubicBezTo>
                    <a:pt x="4950" y="5616"/>
                    <a:pt x="4958" y="5524"/>
                    <a:pt x="4931" y="5411"/>
                  </a:cubicBezTo>
                  <a:cubicBezTo>
                    <a:pt x="4849" y="5073"/>
                    <a:pt x="4790" y="4726"/>
                    <a:pt x="4732" y="4384"/>
                  </a:cubicBezTo>
                  <a:cubicBezTo>
                    <a:pt x="4716" y="4296"/>
                    <a:pt x="4685" y="4242"/>
                    <a:pt x="4607" y="4212"/>
                  </a:cubicBezTo>
                  <a:cubicBezTo>
                    <a:pt x="4280" y="4080"/>
                    <a:pt x="3957" y="3938"/>
                    <a:pt x="3634" y="3801"/>
                  </a:cubicBezTo>
                  <a:cubicBezTo>
                    <a:pt x="3595" y="3787"/>
                    <a:pt x="3556" y="3777"/>
                    <a:pt x="3529" y="3816"/>
                  </a:cubicBezTo>
                  <a:cubicBezTo>
                    <a:pt x="3443" y="3938"/>
                    <a:pt x="3318" y="3943"/>
                    <a:pt x="3209" y="3978"/>
                  </a:cubicBezTo>
                  <a:cubicBezTo>
                    <a:pt x="3159" y="3992"/>
                    <a:pt x="3131" y="4012"/>
                    <a:pt x="3112" y="4080"/>
                  </a:cubicBezTo>
                  <a:cubicBezTo>
                    <a:pt x="2874" y="4946"/>
                    <a:pt x="2645" y="5817"/>
                    <a:pt x="2465" y="6708"/>
                  </a:cubicBezTo>
                  <a:cubicBezTo>
                    <a:pt x="2438" y="6752"/>
                    <a:pt x="2450" y="6776"/>
                    <a:pt x="2508" y="6800"/>
                  </a:cubicBezTo>
                  <a:close/>
                  <a:moveTo>
                    <a:pt x="2232" y="7764"/>
                  </a:moveTo>
                  <a:cubicBezTo>
                    <a:pt x="2251" y="7759"/>
                    <a:pt x="2271" y="7750"/>
                    <a:pt x="2290" y="7740"/>
                  </a:cubicBezTo>
                  <a:cubicBezTo>
                    <a:pt x="2391" y="7730"/>
                    <a:pt x="2423" y="7661"/>
                    <a:pt x="2411" y="7539"/>
                  </a:cubicBezTo>
                  <a:cubicBezTo>
                    <a:pt x="2399" y="7412"/>
                    <a:pt x="2434" y="7295"/>
                    <a:pt x="2481" y="7153"/>
                  </a:cubicBezTo>
                  <a:cubicBezTo>
                    <a:pt x="2500" y="7343"/>
                    <a:pt x="2477" y="7510"/>
                    <a:pt x="2461" y="7676"/>
                  </a:cubicBezTo>
                  <a:cubicBezTo>
                    <a:pt x="2730" y="7583"/>
                    <a:pt x="2979" y="7461"/>
                    <a:pt x="3217" y="7304"/>
                  </a:cubicBezTo>
                  <a:cubicBezTo>
                    <a:pt x="3275" y="7265"/>
                    <a:pt x="3322" y="7221"/>
                    <a:pt x="3322" y="7128"/>
                  </a:cubicBezTo>
                  <a:cubicBezTo>
                    <a:pt x="3322" y="7074"/>
                    <a:pt x="3326" y="7060"/>
                    <a:pt x="3264" y="7055"/>
                  </a:cubicBezTo>
                  <a:cubicBezTo>
                    <a:pt x="3011" y="7045"/>
                    <a:pt x="2754" y="7055"/>
                    <a:pt x="2508" y="6947"/>
                  </a:cubicBezTo>
                  <a:cubicBezTo>
                    <a:pt x="2399" y="6898"/>
                    <a:pt x="2290" y="6849"/>
                    <a:pt x="2181" y="6796"/>
                  </a:cubicBezTo>
                  <a:cubicBezTo>
                    <a:pt x="2146" y="6781"/>
                    <a:pt x="2127" y="6751"/>
                    <a:pt x="2130" y="6703"/>
                  </a:cubicBezTo>
                  <a:cubicBezTo>
                    <a:pt x="2134" y="6629"/>
                    <a:pt x="2177" y="6663"/>
                    <a:pt x="2208" y="6659"/>
                  </a:cubicBezTo>
                  <a:cubicBezTo>
                    <a:pt x="2247" y="6649"/>
                    <a:pt x="2294" y="6678"/>
                    <a:pt x="2333" y="6639"/>
                  </a:cubicBezTo>
                  <a:cubicBezTo>
                    <a:pt x="2306" y="6575"/>
                    <a:pt x="2267" y="6600"/>
                    <a:pt x="2239" y="6595"/>
                  </a:cubicBezTo>
                  <a:cubicBezTo>
                    <a:pt x="2181" y="6590"/>
                    <a:pt x="2107" y="6566"/>
                    <a:pt x="2091" y="6663"/>
                  </a:cubicBezTo>
                  <a:cubicBezTo>
                    <a:pt x="2072" y="6761"/>
                    <a:pt x="2111" y="6830"/>
                    <a:pt x="2193" y="6864"/>
                  </a:cubicBezTo>
                  <a:cubicBezTo>
                    <a:pt x="2278" y="6903"/>
                    <a:pt x="2360" y="6957"/>
                    <a:pt x="2446" y="7001"/>
                  </a:cubicBezTo>
                  <a:cubicBezTo>
                    <a:pt x="2473" y="7016"/>
                    <a:pt x="2512" y="7025"/>
                    <a:pt x="2504" y="7060"/>
                  </a:cubicBezTo>
                  <a:cubicBezTo>
                    <a:pt x="2497" y="7099"/>
                    <a:pt x="2454" y="7114"/>
                    <a:pt x="2419" y="7099"/>
                  </a:cubicBezTo>
                  <a:cubicBezTo>
                    <a:pt x="2310" y="7050"/>
                    <a:pt x="2197" y="7006"/>
                    <a:pt x="2084" y="6952"/>
                  </a:cubicBezTo>
                  <a:cubicBezTo>
                    <a:pt x="2068" y="7153"/>
                    <a:pt x="2053" y="7348"/>
                    <a:pt x="2037" y="7549"/>
                  </a:cubicBezTo>
                  <a:cubicBezTo>
                    <a:pt x="2025" y="7828"/>
                    <a:pt x="2025" y="7828"/>
                    <a:pt x="2232" y="7764"/>
                  </a:cubicBezTo>
                  <a:close/>
                  <a:moveTo>
                    <a:pt x="5390" y="13899"/>
                  </a:moveTo>
                  <a:cubicBezTo>
                    <a:pt x="5608" y="13860"/>
                    <a:pt x="5830" y="13821"/>
                    <a:pt x="6087" y="13772"/>
                  </a:cubicBezTo>
                  <a:cubicBezTo>
                    <a:pt x="5593" y="13498"/>
                    <a:pt x="5133" y="13249"/>
                    <a:pt x="4678" y="12980"/>
                  </a:cubicBezTo>
                  <a:cubicBezTo>
                    <a:pt x="4798" y="13165"/>
                    <a:pt x="4919" y="13351"/>
                    <a:pt x="5051" y="13552"/>
                  </a:cubicBezTo>
                  <a:cubicBezTo>
                    <a:pt x="4720" y="13591"/>
                    <a:pt x="4424" y="13713"/>
                    <a:pt x="4121" y="13826"/>
                  </a:cubicBezTo>
                  <a:cubicBezTo>
                    <a:pt x="4346" y="13704"/>
                    <a:pt x="4576" y="13591"/>
                    <a:pt x="4829" y="13518"/>
                  </a:cubicBezTo>
                  <a:cubicBezTo>
                    <a:pt x="4713" y="13366"/>
                    <a:pt x="4568" y="13293"/>
                    <a:pt x="4471" y="13146"/>
                  </a:cubicBezTo>
                  <a:cubicBezTo>
                    <a:pt x="4572" y="13175"/>
                    <a:pt x="4635" y="13283"/>
                    <a:pt x="4716" y="13346"/>
                  </a:cubicBezTo>
                  <a:cubicBezTo>
                    <a:pt x="4787" y="13400"/>
                    <a:pt x="4845" y="13493"/>
                    <a:pt x="4954" y="13498"/>
                  </a:cubicBezTo>
                  <a:cubicBezTo>
                    <a:pt x="4849" y="13337"/>
                    <a:pt x="4748" y="13200"/>
                    <a:pt x="4658" y="13043"/>
                  </a:cubicBezTo>
                  <a:cubicBezTo>
                    <a:pt x="4588" y="12921"/>
                    <a:pt x="4506" y="12838"/>
                    <a:pt x="4401" y="12769"/>
                  </a:cubicBezTo>
                  <a:cubicBezTo>
                    <a:pt x="4113" y="12588"/>
                    <a:pt x="3836" y="12388"/>
                    <a:pt x="3564" y="12177"/>
                  </a:cubicBezTo>
                  <a:cubicBezTo>
                    <a:pt x="3439" y="12084"/>
                    <a:pt x="3427" y="12094"/>
                    <a:pt x="3404" y="12280"/>
                  </a:cubicBezTo>
                  <a:cubicBezTo>
                    <a:pt x="3373" y="12505"/>
                    <a:pt x="3338" y="12725"/>
                    <a:pt x="3307" y="12950"/>
                  </a:cubicBezTo>
                  <a:cubicBezTo>
                    <a:pt x="3299" y="13014"/>
                    <a:pt x="3283" y="13072"/>
                    <a:pt x="3229" y="13097"/>
                  </a:cubicBezTo>
                  <a:cubicBezTo>
                    <a:pt x="3272" y="13058"/>
                    <a:pt x="3268" y="12994"/>
                    <a:pt x="3272" y="12940"/>
                  </a:cubicBezTo>
                  <a:cubicBezTo>
                    <a:pt x="3381" y="11884"/>
                    <a:pt x="3369" y="10822"/>
                    <a:pt x="3295" y="9760"/>
                  </a:cubicBezTo>
                  <a:cubicBezTo>
                    <a:pt x="3283" y="9623"/>
                    <a:pt x="3275" y="9486"/>
                    <a:pt x="3268" y="9349"/>
                  </a:cubicBezTo>
                  <a:cubicBezTo>
                    <a:pt x="3260" y="9349"/>
                    <a:pt x="3252" y="9349"/>
                    <a:pt x="3244" y="9349"/>
                  </a:cubicBezTo>
                  <a:cubicBezTo>
                    <a:pt x="3229" y="9442"/>
                    <a:pt x="3209" y="9540"/>
                    <a:pt x="3194" y="9633"/>
                  </a:cubicBezTo>
                  <a:cubicBezTo>
                    <a:pt x="3112" y="9511"/>
                    <a:pt x="3209" y="9379"/>
                    <a:pt x="3182" y="9252"/>
                  </a:cubicBezTo>
                  <a:cubicBezTo>
                    <a:pt x="3244" y="9071"/>
                    <a:pt x="3252" y="8875"/>
                    <a:pt x="3291" y="8689"/>
                  </a:cubicBezTo>
                  <a:cubicBezTo>
                    <a:pt x="3377" y="8239"/>
                    <a:pt x="3462" y="7789"/>
                    <a:pt x="3548" y="7329"/>
                  </a:cubicBezTo>
                  <a:cubicBezTo>
                    <a:pt x="2972" y="7798"/>
                    <a:pt x="2360" y="8116"/>
                    <a:pt x="1683" y="8205"/>
                  </a:cubicBezTo>
                  <a:cubicBezTo>
                    <a:pt x="1484" y="8229"/>
                    <a:pt x="1484" y="8234"/>
                    <a:pt x="1488" y="8488"/>
                  </a:cubicBezTo>
                  <a:cubicBezTo>
                    <a:pt x="1488" y="8586"/>
                    <a:pt x="1488" y="8679"/>
                    <a:pt x="1492" y="8777"/>
                  </a:cubicBezTo>
                  <a:cubicBezTo>
                    <a:pt x="1507" y="9599"/>
                    <a:pt x="1507" y="10421"/>
                    <a:pt x="1554" y="11243"/>
                  </a:cubicBezTo>
                  <a:cubicBezTo>
                    <a:pt x="1585" y="11781"/>
                    <a:pt x="1628" y="12319"/>
                    <a:pt x="1690" y="12852"/>
                  </a:cubicBezTo>
                  <a:cubicBezTo>
                    <a:pt x="1698" y="12911"/>
                    <a:pt x="1702" y="12965"/>
                    <a:pt x="1710" y="13024"/>
                  </a:cubicBezTo>
                  <a:cubicBezTo>
                    <a:pt x="1757" y="13361"/>
                    <a:pt x="1823" y="13699"/>
                    <a:pt x="1908" y="14022"/>
                  </a:cubicBezTo>
                  <a:cubicBezTo>
                    <a:pt x="1932" y="14105"/>
                    <a:pt x="1951" y="14178"/>
                    <a:pt x="2041" y="14188"/>
                  </a:cubicBezTo>
                  <a:cubicBezTo>
                    <a:pt x="2481" y="14227"/>
                    <a:pt x="2917" y="14217"/>
                    <a:pt x="3357" y="14178"/>
                  </a:cubicBezTo>
                  <a:cubicBezTo>
                    <a:pt x="4031" y="14110"/>
                    <a:pt x="4713" y="14022"/>
                    <a:pt x="5390" y="13899"/>
                  </a:cubicBezTo>
                  <a:close/>
                  <a:moveTo>
                    <a:pt x="4736" y="14271"/>
                  </a:moveTo>
                  <a:cubicBezTo>
                    <a:pt x="5460" y="14247"/>
                    <a:pt x="6181" y="14242"/>
                    <a:pt x="6905" y="14173"/>
                  </a:cubicBezTo>
                  <a:cubicBezTo>
                    <a:pt x="6796" y="14061"/>
                    <a:pt x="6664" y="14031"/>
                    <a:pt x="6539" y="13978"/>
                  </a:cubicBezTo>
                  <a:cubicBezTo>
                    <a:pt x="6473" y="13948"/>
                    <a:pt x="6403" y="13929"/>
                    <a:pt x="6329" y="13948"/>
                  </a:cubicBezTo>
                  <a:cubicBezTo>
                    <a:pt x="5803" y="14095"/>
                    <a:pt x="5266" y="14168"/>
                    <a:pt x="4728" y="14237"/>
                  </a:cubicBezTo>
                  <a:cubicBezTo>
                    <a:pt x="4627" y="14271"/>
                    <a:pt x="4518" y="14237"/>
                    <a:pt x="4420" y="14291"/>
                  </a:cubicBezTo>
                  <a:cubicBezTo>
                    <a:pt x="4530" y="14281"/>
                    <a:pt x="4635" y="14315"/>
                    <a:pt x="4736" y="14271"/>
                  </a:cubicBezTo>
                  <a:close/>
                  <a:moveTo>
                    <a:pt x="14231" y="20812"/>
                  </a:moveTo>
                  <a:cubicBezTo>
                    <a:pt x="14146" y="20406"/>
                    <a:pt x="14072" y="19995"/>
                    <a:pt x="13994" y="19584"/>
                  </a:cubicBezTo>
                  <a:cubicBezTo>
                    <a:pt x="13678" y="17872"/>
                    <a:pt x="13351" y="16165"/>
                    <a:pt x="13067" y="14442"/>
                  </a:cubicBezTo>
                  <a:cubicBezTo>
                    <a:pt x="13036" y="14261"/>
                    <a:pt x="12977" y="14237"/>
                    <a:pt x="12853" y="14237"/>
                  </a:cubicBezTo>
                  <a:cubicBezTo>
                    <a:pt x="11314" y="14271"/>
                    <a:pt x="9772" y="14296"/>
                    <a:pt x="8233" y="14325"/>
                  </a:cubicBezTo>
                  <a:cubicBezTo>
                    <a:pt x="7478" y="14340"/>
                    <a:pt x="6718" y="14359"/>
                    <a:pt x="5963" y="14369"/>
                  </a:cubicBezTo>
                  <a:cubicBezTo>
                    <a:pt x="5468" y="14374"/>
                    <a:pt x="4974" y="14369"/>
                    <a:pt x="4459" y="14369"/>
                  </a:cubicBezTo>
                  <a:cubicBezTo>
                    <a:pt x="4498" y="14486"/>
                    <a:pt x="4530" y="14570"/>
                    <a:pt x="4557" y="14648"/>
                  </a:cubicBezTo>
                  <a:cubicBezTo>
                    <a:pt x="4568" y="14687"/>
                    <a:pt x="4580" y="14726"/>
                    <a:pt x="4592" y="14765"/>
                  </a:cubicBezTo>
                  <a:cubicBezTo>
                    <a:pt x="4946" y="15768"/>
                    <a:pt x="5308" y="16766"/>
                    <a:pt x="5632" y="17784"/>
                  </a:cubicBezTo>
                  <a:cubicBezTo>
                    <a:pt x="5943" y="18753"/>
                    <a:pt x="6302" y="19692"/>
                    <a:pt x="6621" y="20656"/>
                  </a:cubicBezTo>
                  <a:cubicBezTo>
                    <a:pt x="6644" y="20719"/>
                    <a:pt x="6656" y="20793"/>
                    <a:pt x="6750" y="20793"/>
                  </a:cubicBezTo>
                  <a:cubicBezTo>
                    <a:pt x="7357" y="20788"/>
                    <a:pt x="7969" y="20798"/>
                    <a:pt x="8576" y="20812"/>
                  </a:cubicBezTo>
                  <a:cubicBezTo>
                    <a:pt x="9873" y="20842"/>
                    <a:pt x="11174" y="20851"/>
                    <a:pt x="12471" y="20871"/>
                  </a:cubicBezTo>
                  <a:cubicBezTo>
                    <a:pt x="13036" y="20881"/>
                    <a:pt x="13604" y="20905"/>
                    <a:pt x="14169" y="20891"/>
                  </a:cubicBezTo>
                  <a:cubicBezTo>
                    <a:pt x="14216" y="20900"/>
                    <a:pt x="14251" y="20920"/>
                    <a:pt x="14231" y="20812"/>
                  </a:cubicBezTo>
                  <a:close/>
                  <a:moveTo>
                    <a:pt x="14317" y="20426"/>
                  </a:moveTo>
                  <a:cubicBezTo>
                    <a:pt x="14352" y="20455"/>
                    <a:pt x="14375" y="20406"/>
                    <a:pt x="14406" y="20392"/>
                  </a:cubicBezTo>
                  <a:cubicBezTo>
                    <a:pt x="14449" y="20367"/>
                    <a:pt x="14480" y="20313"/>
                    <a:pt x="14531" y="20308"/>
                  </a:cubicBezTo>
                  <a:cubicBezTo>
                    <a:pt x="14457" y="20284"/>
                    <a:pt x="14379" y="20372"/>
                    <a:pt x="14301" y="20284"/>
                  </a:cubicBezTo>
                  <a:cubicBezTo>
                    <a:pt x="14309" y="20343"/>
                    <a:pt x="14278" y="20396"/>
                    <a:pt x="14317" y="20426"/>
                  </a:cubicBezTo>
                  <a:close/>
                  <a:moveTo>
                    <a:pt x="14601" y="20103"/>
                  </a:moveTo>
                  <a:cubicBezTo>
                    <a:pt x="14488" y="20108"/>
                    <a:pt x="14371" y="20074"/>
                    <a:pt x="14258" y="20132"/>
                  </a:cubicBezTo>
                  <a:cubicBezTo>
                    <a:pt x="14375" y="20186"/>
                    <a:pt x="14488" y="20142"/>
                    <a:pt x="14601" y="20103"/>
                  </a:cubicBezTo>
                  <a:close/>
                  <a:moveTo>
                    <a:pt x="15119" y="19946"/>
                  </a:moveTo>
                  <a:cubicBezTo>
                    <a:pt x="14827" y="19902"/>
                    <a:pt x="14554" y="19907"/>
                    <a:pt x="14282" y="19922"/>
                  </a:cubicBezTo>
                  <a:cubicBezTo>
                    <a:pt x="14258" y="19922"/>
                    <a:pt x="14227" y="19907"/>
                    <a:pt x="14220" y="19956"/>
                  </a:cubicBezTo>
                  <a:cubicBezTo>
                    <a:pt x="14216" y="20005"/>
                    <a:pt x="14243" y="20015"/>
                    <a:pt x="14278" y="20015"/>
                  </a:cubicBezTo>
                  <a:cubicBezTo>
                    <a:pt x="14313" y="20015"/>
                    <a:pt x="14344" y="20020"/>
                    <a:pt x="14379" y="20020"/>
                  </a:cubicBezTo>
                  <a:cubicBezTo>
                    <a:pt x="14512" y="20020"/>
                    <a:pt x="14644" y="20020"/>
                    <a:pt x="14773" y="20020"/>
                  </a:cubicBezTo>
                  <a:cubicBezTo>
                    <a:pt x="14776" y="20039"/>
                    <a:pt x="14776" y="20054"/>
                    <a:pt x="14780" y="20074"/>
                  </a:cubicBezTo>
                  <a:cubicBezTo>
                    <a:pt x="14687" y="20132"/>
                    <a:pt x="14648" y="20274"/>
                    <a:pt x="14539" y="20313"/>
                  </a:cubicBezTo>
                  <a:cubicBezTo>
                    <a:pt x="14516" y="20401"/>
                    <a:pt x="14453" y="20440"/>
                    <a:pt x="14399" y="20485"/>
                  </a:cubicBezTo>
                  <a:cubicBezTo>
                    <a:pt x="14325" y="20548"/>
                    <a:pt x="14305" y="20602"/>
                    <a:pt x="14368" y="20690"/>
                  </a:cubicBezTo>
                  <a:cubicBezTo>
                    <a:pt x="14605" y="20426"/>
                    <a:pt x="14843" y="20171"/>
                    <a:pt x="15119" y="19946"/>
                  </a:cubicBezTo>
                  <a:close/>
                  <a:moveTo>
                    <a:pt x="15466" y="19526"/>
                  </a:moveTo>
                  <a:cubicBezTo>
                    <a:pt x="15404" y="19345"/>
                    <a:pt x="15345" y="19164"/>
                    <a:pt x="15287" y="18983"/>
                  </a:cubicBezTo>
                  <a:cubicBezTo>
                    <a:pt x="15104" y="18415"/>
                    <a:pt x="14975" y="17833"/>
                    <a:pt x="14854" y="17226"/>
                  </a:cubicBezTo>
                  <a:cubicBezTo>
                    <a:pt x="14710" y="17583"/>
                    <a:pt x="14691" y="17926"/>
                    <a:pt x="14819" y="18278"/>
                  </a:cubicBezTo>
                  <a:cubicBezTo>
                    <a:pt x="14835" y="18322"/>
                    <a:pt x="14839" y="18371"/>
                    <a:pt x="14843" y="18415"/>
                  </a:cubicBezTo>
                  <a:cubicBezTo>
                    <a:pt x="14878" y="18787"/>
                    <a:pt x="14882" y="19159"/>
                    <a:pt x="14862" y="19531"/>
                  </a:cubicBezTo>
                  <a:cubicBezTo>
                    <a:pt x="14858" y="19619"/>
                    <a:pt x="14874" y="19653"/>
                    <a:pt x="14948" y="19653"/>
                  </a:cubicBezTo>
                  <a:cubicBezTo>
                    <a:pt x="15100" y="19648"/>
                    <a:pt x="15252" y="19643"/>
                    <a:pt x="15404" y="19653"/>
                  </a:cubicBezTo>
                  <a:cubicBezTo>
                    <a:pt x="15509" y="19658"/>
                    <a:pt x="15497" y="19614"/>
                    <a:pt x="15466" y="19526"/>
                  </a:cubicBezTo>
                  <a:close/>
                  <a:moveTo>
                    <a:pt x="12089" y="479"/>
                  </a:moveTo>
                  <a:cubicBezTo>
                    <a:pt x="12089" y="479"/>
                    <a:pt x="12089" y="479"/>
                    <a:pt x="12089" y="479"/>
                  </a:cubicBezTo>
                  <a:cubicBezTo>
                    <a:pt x="12089" y="479"/>
                    <a:pt x="12089" y="479"/>
                    <a:pt x="12089" y="479"/>
                  </a:cubicBezTo>
                  <a:lnTo>
                    <a:pt x="12089" y="479"/>
                  </a:lnTo>
                  <a:close/>
                  <a:moveTo>
                    <a:pt x="10999" y="2143"/>
                  </a:moveTo>
                  <a:cubicBezTo>
                    <a:pt x="10999" y="2143"/>
                    <a:pt x="10999" y="2143"/>
                    <a:pt x="10999" y="2143"/>
                  </a:cubicBezTo>
                  <a:cubicBezTo>
                    <a:pt x="10999" y="2143"/>
                    <a:pt x="10999" y="2138"/>
                    <a:pt x="10999" y="2143"/>
                  </a:cubicBezTo>
                  <a:lnTo>
                    <a:pt x="10999" y="2143"/>
                  </a:lnTo>
                  <a:close/>
                  <a:moveTo>
                    <a:pt x="9826" y="2578"/>
                  </a:moveTo>
                  <a:cubicBezTo>
                    <a:pt x="9826" y="2578"/>
                    <a:pt x="9826" y="2578"/>
                    <a:pt x="9826" y="2578"/>
                  </a:cubicBezTo>
                  <a:cubicBezTo>
                    <a:pt x="9822" y="2578"/>
                    <a:pt x="9822" y="2583"/>
                    <a:pt x="9819" y="2583"/>
                  </a:cubicBezTo>
                  <a:cubicBezTo>
                    <a:pt x="9807" y="2593"/>
                    <a:pt x="9822" y="2593"/>
                    <a:pt x="9826" y="2578"/>
                  </a:cubicBezTo>
                  <a:close/>
                  <a:moveTo>
                    <a:pt x="15742" y="20891"/>
                  </a:moveTo>
                  <a:cubicBezTo>
                    <a:pt x="15707" y="20891"/>
                    <a:pt x="15649" y="20871"/>
                    <a:pt x="15649" y="20935"/>
                  </a:cubicBezTo>
                  <a:cubicBezTo>
                    <a:pt x="15649" y="20993"/>
                    <a:pt x="15703" y="20988"/>
                    <a:pt x="15742" y="20988"/>
                  </a:cubicBezTo>
                  <a:cubicBezTo>
                    <a:pt x="16447" y="20988"/>
                    <a:pt x="17156" y="20984"/>
                    <a:pt x="17861" y="20979"/>
                  </a:cubicBezTo>
                  <a:cubicBezTo>
                    <a:pt x="17951" y="20979"/>
                    <a:pt x="18040" y="20979"/>
                    <a:pt x="18130" y="20900"/>
                  </a:cubicBezTo>
                  <a:cubicBezTo>
                    <a:pt x="18071" y="20891"/>
                    <a:pt x="18009" y="20871"/>
                    <a:pt x="17951" y="20866"/>
                  </a:cubicBezTo>
                  <a:cubicBezTo>
                    <a:pt x="17211" y="20842"/>
                    <a:pt x="16475" y="20837"/>
                    <a:pt x="15742" y="20891"/>
                  </a:cubicBezTo>
                  <a:close/>
                  <a:moveTo>
                    <a:pt x="13538" y="5631"/>
                  </a:moveTo>
                  <a:cubicBezTo>
                    <a:pt x="13740" y="5519"/>
                    <a:pt x="13939" y="5406"/>
                    <a:pt x="14142" y="5294"/>
                  </a:cubicBezTo>
                  <a:cubicBezTo>
                    <a:pt x="14142" y="5294"/>
                    <a:pt x="14142" y="5294"/>
                    <a:pt x="14142" y="5294"/>
                  </a:cubicBezTo>
                  <a:cubicBezTo>
                    <a:pt x="14184" y="5235"/>
                    <a:pt x="14247" y="5210"/>
                    <a:pt x="14301" y="5176"/>
                  </a:cubicBezTo>
                  <a:cubicBezTo>
                    <a:pt x="14644" y="4971"/>
                    <a:pt x="14991" y="4765"/>
                    <a:pt x="15333" y="4560"/>
                  </a:cubicBezTo>
                  <a:cubicBezTo>
                    <a:pt x="15392" y="4525"/>
                    <a:pt x="15454" y="4496"/>
                    <a:pt x="15497" y="4418"/>
                  </a:cubicBezTo>
                  <a:cubicBezTo>
                    <a:pt x="15431" y="4379"/>
                    <a:pt x="15388" y="4433"/>
                    <a:pt x="15337" y="4452"/>
                  </a:cubicBezTo>
                  <a:cubicBezTo>
                    <a:pt x="14971" y="4618"/>
                    <a:pt x="14628" y="4848"/>
                    <a:pt x="14270" y="5049"/>
                  </a:cubicBezTo>
                  <a:cubicBezTo>
                    <a:pt x="14251" y="5083"/>
                    <a:pt x="14223" y="5093"/>
                    <a:pt x="14196" y="5098"/>
                  </a:cubicBezTo>
                  <a:cubicBezTo>
                    <a:pt x="13920" y="5308"/>
                    <a:pt x="13612" y="5450"/>
                    <a:pt x="13355" y="5705"/>
                  </a:cubicBezTo>
                  <a:cubicBezTo>
                    <a:pt x="13425" y="5690"/>
                    <a:pt x="13480" y="5660"/>
                    <a:pt x="13538" y="5631"/>
                  </a:cubicBezTo>
                  <a:close/>
                  <a:moveTo>
                    <a:pt x="7486" y="6301"/>
                  </a:moveTo>
                  <a:cubicBezTo>
                    <a:pt x="7556" y="6556"/>
                    <a:pt x="7618" y="6815"/>
                    <a:pt x="7719" y="7055"/>
                  </a:cubicBezTo>
                  <a:cubicBezTo>
                    <a:pt x="7719" y="7011"/>
                    <a:pt x="7715" y="6967"/>
                    <a:pt x="7708" y="6928"/>
                  </a:cubicBezTo>
                  <a:cubicBezTo>
                    <a:pt x="7595" y="6404"/>
                    <a:pt x="7458" y="5890"/>
                    <a:pt x="7310" y="5382"/>
                  </a:cubicBezTo>
                  <a:cubicBezTo>
                    <a:pt x="7205" y="5010"/>
                    <a:pt x="7120" y="4633"/>
                    <a:pt x="6979" y="4276"/>
                  </a:cubicBezTo>
                  <a:cubicBezTo>
                    <a:pt x="6979" y="4276"/>
                    <a:pt x="6979" y="4276"/>
                    <a:pt x="6979" y="4276"/>
                  </a:cubicBezTo>
                  <a:cubicBezTo>
                    <a:pt x="6979" y="4276"/>
                    <a:pt x="6979" y="4271"/>
                    <a:pt x="6979" y="4271"/>
                  </a:cubicBezTo>
                  <a:lnTo>
                    <a:pt x="6975" y="4271"/>
                  </a:lnTo>
                  <a:cubicBezTo>
                    <a:pt x="6991" y="4354"/>
                    <a:pt x="6999" y="4432"/>
                    <a:pt x="7018" y="4516"/>
                  </a:cubicBezTo>
                  <a:cubicBezTo>
                    <a:pt x="7162" y="5117"/>
                    <a:pt x="7322" y="5709"/>
                    <a:pt x="7486" y="6301"/>
                  </a:cubicBezTo>
                  <a:close/>
                  <a:moveTo>
                    <a:pt x="6380" y="8816"/>
                  </a:moveTo>
                  <a:cubicBezTo>
                    <a:pt x="6111" y="8249"/>
                    <a:pt x="5838" y="7681"/>
                    <a:pt x="5569" y="7118"/>
                  </a:cubicBezTo>
                  <a:cubicBezTo>
                    <a:pt x="5554" y="7133"/>
                    <a:pt x="5538" y="7148"/>
                    <a:pt x="5523" y="7158"/>
                  </a:cubicBezTo>
                  <a:cubicBezTo>
                    <a:pt x="5760" y="7745"/>
                    <a:pt x="6006" y="8327"/>
                    <a:pt x="6337" y="8850"/>
                  </a:cubicBezTo>
                  <a:cubicBezTo>
                    <a:pt x="6352" y="8836"/>
                    <a:pt x="6364" y="8826"/>
                    <a:pt x="6380" y="8816"/>
                  </a:cubicBezTo>
                  <a:close/>
                  <a:moveTo>
                    <a:pt x="6613" y="6570"/>
                  </a:moveTo>
                  <a:cubicBezTo>
                    <a:pt x="6594" y="6526"/>
                    <a:pt x="6566" y="6551"/>
                    <a:pt x="6535" y="6561"/>
                  </a:cubicBezTo>
                  <a:cubicBezTo>
                    <a:pt x="6294" y="6654"/>
                    <a:pt x="6064" y="6771"/>
                    <a:pt x="5834" y="6898"/>
                  </a:cubicBezTo>
                  <a:cubicBezTo>
                    <a:pt x="5807" y="6913"/>
                    <a:pt x="5768" y="6928"/>
                    <a:pt x="5760" y="7016"/>
                  </a:cubicBezTo>
                  <a:cubicBezTo>
                    <a:pt x="6052" y="6913"/>
                    <a:pt x="6317" y="6781"/>
                    <a:pt x="6582" y="6639"/>
                  </a:cubicBezTo>
                  <a:cubicBezTo>
                    <a:pt x="6602" y="6629"/>
                    <a:pt x="6633" y="6615"/>
                    <a:pt x="6613" y="6570"/>
                  </a:cubicBezTo>
                  <a:close/>
                  <a:moveTo>
                    <a:pt x="15076" y="20641"/>
                  </a:moveTo>
                  <a:cubicBezTo>
                    <a:pt x="15115" y="20690"/>
                    <a:pt x="15158" y="20705"/>
                    <a:pt x="15213" y="20700"/>
                  </a:cubicBezTo>
                  <a:cubicBezTo>
                    <a:pt x="15372" y="20695"/>
                    <a:pt x="15532" y="20695"/>
                    <a:pt x="15692" y="20695"/>
                  </a:cubicBezTo>
                  <a:cubicBezTo>
                    <a:pt x="15766" y="20695"/>
                    <a:pt x="15836" y="20685"/>
                    <a:pt x="15902" y="20631"/>
                  </a:cubicBezTo>
                  <a:cubicBezTo>
                    <a:pt x="15626" y="20582"/>
                    <a:pt x="15349" y="20582"/>
                    <a:pt x="15076" y="20641"/>
                  </a:cubicBezTo>
                  <a:cubicBezTo>
                    <a:pt x="15072" y="20646"/>
                    <a:pt x="15076" y="20646"/>
                    <a:pt x="15076" y="20641"/>
                  </a:cubicBezTo>
                  <a:close/>
                  <a:moveTo>
                    <a:pt x="9674" y="1981"/>
                  </a:moveTo>
                  <a:cubicBezTo>
                    <a:pt x="9674" y="1967"/>
                    <a:pt x="9671" y="1952"/>
                    <a:pt x="9667" y="1937"/>
                  </a:cubicBezTo>
                  <a:cubicBezTo>
                    <a:pt x="9663" y="1952"/>
                    <a:pt x="9655" y="1957"/>
                    <a:pt x="9655" y="1967"/>
                  </a:cubicBezTo>
                  <a:cubicBezTo>
                    <a:pt x="9655" y="1981"/>
                    <a:pt x="9663" y="1996"/>
                    <a:pt x="9663" y="2006"/>
                  </a:cubicBezTo>
                  <a:cubicBezTo>
                    <a:pt x="9667" y="1996"/>
                    <a:pt x="9674" y="1991"/>
                    <a:pt x="9674" y="1981"/>
                  </a:cubicBezTo>
                  <a:close/>
                  <a:moveTo>
                    <a:pt x="11478" y="925"/>
                  </a:moveTo>
                  <a:cubicBezTo>
                    <a:pt x="11482" y="930"/>
                    <a:pt x="11482" y="930"/>
                    <a:pt x="11478" y="925"/>
                  </a:cubicBezTo>
                  <a:cubicBezTo>
                    <a:pt x="11482" y="925"/>
                    <a:pt x="11482" y="925"/>
                    <a:pt x="11478" y="925"/>
                  </a:cubicBezTo>
                  <a:lnTo>
                    <a:pt x="11478" y="925"/>
                  </a:lnTo>
                  <a:close/>
                  <a:moveTo>
                    <a:pt x="11334" y="895"/>
                  </a:moveTo>
                  <a:cubicBezTo>
                    <a:pt x="11365" y="895"/>
                    <a:pt x="11380" y="895"/>
                    <a:pt x="11400" y="895"/>
                  </a:cubicBezTo>
                  <a:cubicBezTo>
                    <a:pt x="11384" y="866"/>
                    <a:pt x="11369" y="856"/>
                    <a:pt x="11334" y="895"/>
                  </a:cubicBezTo>
                  <a:close/>
                  <a:moveTo>
                    <a:pt x="11400" y="895"/>
                  </a:moveTo>
                  <a:cubicBezTo>
                    <a:pt x="11400" y="895"/>
                    <a:pt x="11404" y="895"/>
                    <a:pt x="11400" y="895"/>
                  </a:cubicBezTo>
                  <a:cubicBezTo>
                    <a:pt x="11404" y="895"/>
                    <a:pt x="11404" y="895"/>
                    <a:pt x="11400" y="895"/>
                  </a:cubicBezTo>
                  <a:cubicBezTo>
                    <a:pt x="11404" y="895"/>
                    <a:pt x="11404" y="895"/>
                    <a:pt x="11400" y="895"/>
                  </a:cubicBezTo>
                  <a:close/>
                  <a:moveTo>
                    <a:pt x="11478" y="930"/>
                  </a:moveTo>
                  <a:cubicBezTo>
                    <a:pt x="11478" y="925"/>
                    <a:pt x="11482" y="925"/>
                    <a:pt x="11478" y="930"/>
                  </a:cubicBezTo>
                  <a:cubicBezTo>
                    <a:pt x="11478" y="925"/>
                    <a:pt x="11478" y="925"/>
                    <a:pt x="11478" y="930"/>
                  </a:cubicBezTo>
                  <a:cubicBezTo>
                    <a:pt x="11478" y="925"/>
                    <a:pt x="11478" y="925"/>
                    <a:pt x="11478" y="930"/>
                  </a:cubicBezTo>
                  <a:close/>
                  <a:moveTo>
                    <a:pt x="11404" y="895"/>
                  </a:moveTo>
                  <a:cubicBezTo>
                    <a:pt x="11404" y="895"/>
                    <a:pt x="11404" y="895"/>
                    <a:pt x="11404" y="895"/>
                  </a:cubicBezTo>
                  <a:cubicBezTo>
                    <a:pt x="11404" y="895"/>
                    <a:pt x="11404" y="895"/>
                    <a:pt x="11404" y="895"/>
                  </a:cubicBezTo>
                  <a:cubicBezTo>
                    <a:pt x="11404" y="895"/>
                    <a:pt x="11404" y="895"/>
                    <a:pt x="11404" y="895"/>
                  </a:cubicBezTo>
                  <a:close/>
                  <a:moveTo>
                    <a:pt x="11404" y="895"/>
                  </a:moveTo>
                  <a:cubicBezTo>
                    <a:pt x="11419" y="934"/>
                    <a:pt x="11450" y="934"/>
                    <a:pt x="11478" y="925"/>
                  </a:cubicBezTo>
                  <a:cubicBezTo>
                    <a:pt x="11462" y="885"/>
                    <a:pt x="11431" y="895"/>
                    <a:pt x="11404" y="895"/>
                  </a:cubicBezTo>
                  <a:close/>
                  <a:moveTo>
                    <a:pt x="9967" y="1419"/>
                  </a:moveTo>
                  <a:cubicBezTo>
                    <a:pt x="9963" y="1424"/>
                    <a:pt x="9959" y="1424"/>
                    <a:pt x="9959" y="1429"/>
                  </a:cubicBezTo>
                  <a:cubicBezTo>
                    <a:pt x="9959" y="1448"/>
                    <a:pt x="9963" y="1463"/>
                    <a:pt x="9978" y="1473"/>
                  </a:cubicBezTo>
                  <a:cubicBezTo>
                    <a:pt x="9982" y="1468"/>
                    <a:pt x="9986" y="1468"/>
                    <a:pt x="9990" y="1463"/>
                  </a:cubicBezTo>
                  <a:cubicBezTo>
                    <a:pt x="9982" y="1448"/>
                    <a:pt x="9974" y="1433"/>
                    <a:pt x="9967" y="1419"/>
                  </a:cubicBezTo>
                  <a:close/>
                  <a:moveTo>
                    <a:pt x="6995" y="13381"/>
                  </a:moveTo>
                  <a:cubicBezTo>
                    <a:pt x="6995" y="13381"/>
                    <a:pt x="6995" y="13381"/>
                    <a:pt x="6995" y="13381"/>
                  </a:cubicBezTo>
                  <a:cubicBezTo>
                    <a:pt x="7007" y="13395"/>
                    <a:pt x="7014" y="13405"/>
                    <a:pt x="7026" y="13420"/>
                  </a:cubicBezTo>
                  <a:cubicBezTo>
                    <a:pt x="7046" y="13391"/>
                    <a:pt x="7034" y="13376"/>
                    <a:pt x="7014" y="13366"/>
                  </a:cubicBezTo>
                  <a:cubicBezTo>
                    <a:pt x="6925" y="13151"/>
                    <a:pt x="6777" y="12994"/>
                    <a:pt x="6660" y="12808"/>
                  </a:cubicBezTo>
                  <a:cubicBezTo>
                    <a:pt x="6746" y="13019"/>
                    <a:pt x="6835" y="13234"/>
                    <a:pt x="6995" y="13381"/>
                  </a:cubicBezTo>
                  <a:close/>
                  <a:moveTo>
                    <a:pt x="7264" y="13479"/>
                  </a:moveTo>
                  <a:cubicBezTo>
                    <a:pt x="7194" y="13327"/>
                    <a:pt x="7151" y="13151"/>
                    <a:pt x="7010" y="13073"/>
                  </a:cubicBezTo>
                  <a:cubicBezTo>
                    <a:pt x="7065" y="13239"/>
                    <a:pt x="7155" y="13371"/>
                    <a:pt x="7264" y="13479"/>
                  </a:cubicBezTo>
                  <a:close/>
                  <a:moveTo>
                    <a:pt x="6629" y="12407"/>
                  </a:moveTo>
                  <a:cubicBezTo>
                    <a:pt x="6629" y="12407"/>
                    <a:pt x="6629" y="12407"/>
                    <a:pt x="6629" y="12407"/>
                  </a:cubicBezTo>
                  <a:lnTo>
                    <a:pt x="6629" y="12407"/>
                  </a:lnTo>
                  <a:cubicBezTo>
                    <a:pt x="6629" y="12407"/>
                    <a:pt x="6629" y="12407"/>
                    <a:pt x="6629" y="12407"/>
                  </a:cubicBezTo>
                  <a:close/>
                  <a:moveTo>
                    <a:pt x="6722" y="12583"/>
                  </a:moveTo>
                  <a:cubicBezTo>
                    <a:pt x="6695" y="12525"/>
                    <a:pt x="6683" y="12451"/>
                    <a:pt x="6629" y="12412"/>
                  </a:cubicBezTo>
                  <a:cubicBezTo>
                    <a:pt x="6633" y="12490"/>
                    <a:pt x="6676" y="12539"/>
                    <a:pt x="6722" y="12583"/>
                  </a:cubicBezTo>
                  <a:close/>
                  <a:moveTo>
                    <a:pt x="6629" y="12407"/>
                  </a:moveTo>
                  <a:cubicBezTo>
                    <a:pt x="6629" y="12378"/>
                    <a:pt x="6625" y="12358"/>
                    <a:pt x="6605" y="12344"/>
                  </a:cubicBezTo>
                  <a:cubicBezTo>
                    <a:pt x="6594" y="12378"/>
                    <a:pt x="6602" y="12402"/>
                    <a:pt x="6629" y="12407"/>
                  </a:cubicBezTo>
                  <a:close/>
                  <a:moveTo>
                    <a:pt x="6629" y="12407"/>
                  </a:moveTo>
                  <a:cubicBezTo>
                    <a:pt x="6629" y="12407"/>
                    <a:pt x="6629" y="12407"/>
                    <a:pt x="6629" y="12407"/>
                  </a:cubicBezTo>
                  <a:cubicBezTo>
                    <a:pt x="6629" y="12407"/>
                    <a:pt x="6629" y="12407"/>
                    <a:pt x="6629" y="12407"/>
                  </a:cubicBezTo>
                  <a:lnTo>
                    <a:pt x="6629" y="12407"/>
                  </a:lnTo>
                  <a:close/>
                  <a:moveTo>
                    <a:pt x="6605" y="12344"/>
                  </a:moveTo>
                  <a:cubicBezTo>
                    <a:pt x="6605" y="12344"/>
                    <a:pt x="6605" y="12344"/>
                    <a:pt x="6605" y="12344"/>
                  </a:cubicBezTo>
                  <a:lnTo>
                    <a:pt x="6605" y="12344"/>
                  </a:lnTo>
                  <a:cubicBezTo>
                    <a:pt x="6605" y="12344"/>
                    <a:pt x="6605" y="12344"/>
                    <a:pt x="6605" y="12344"/>
                  </a:cubicBezTo>
                  <a:cubicBezTo>
                    <a:pt x="6605" y="12344"/>
                    <a:pt x="6605" y="12344"/>
                    <a:pt x="6605" y="12344"/>
                  </a:cubicBezTo>
                  <a:cubicBezTo>
                    <a:pt x="6605" y="12344"/>
                    <a:pt x="6605" y="12344"/>
                    <a:pt x="6605" y="12344"/>
                  </a:cubicBezTo>
                  <a:close/>
                  <a:moveTo>
                    <a:pt x="16872" y="14633"/>
                  </a:moveTo>
                  <a:cubicBezTo>
                    <a:pt x="17086" y="14868"/>
                    <a:pt x="17300" y="15098"/>
                    <a:pt x="17514" y="15323"/>
                  </a:cubicBezTo>
                  <a:cubicBezTo>
                    <a:pt x="17643" y="15455"/>
                    <a:pt x="17775" y="15577"/>
                    <a:pt x="17927" y="15661"/>
                  </a:cubicBezTo>
                  <a:cubicBezTo>
                    <a:pt x="17962" y="15680"/>
                    <a:pt x="18013" y="15724"/>
                    <a:pt x="18036" y="15656"/>
                  </a:cubicBezTo>
                  <a:cubicBezTo>
                    <a:pt x="18056" y="15602"/>
                    <a:pt x="18005" y="15577"/>
                    <a:pt x="17974" y="15553"/>
                  </a:cubicBezTo>
                  <a:cubicBezTo>
                    <a:pt x="17686" y="15318"/>
                    <a:pt x="17437" y="15029"/>
                    <a:pt x="17168" y="14760"/>
                  </a:cubicBezTo>
                  <a:cubicBezTo>
                    <a:pt x="17035" y="14628"/>
                    <a:pt x="16907" y="14486"/>
                    <a:pt x="16743" y="14398"/>
                  </a:cubicBezTo>
                  <a:cubicBezTo>
                    <a:pt x="16759" y="14511"/>
                    <a:pt x="16813" y="14574"/>
                    <a:pt x="16872" y="14633"/>
                  </a:cubicBezTo>
                  <a:close/>
                  <a:moveTo>
                    <a:pt x="19758" y="12710"/>
                  </a:moveTo>
                  <a:cubicBezTo>
                    <a:pt x="19610" y="12989"/>
                    <a:pt x="19657" y="13625"/>
                    <a:pt x="19855" y="13909"/>
                  </a:cubicBezTo>
                  <a:cubicBezTo>
                    <a:pt x="19777" y="13523"/>
                    <a:pt x="19742" y="13126"/>
                    <a:pt x="19758" y="12710"/>
                  </a:cubicBezTo>
                  <a:close/>
                  <a:moveTo>
                    <a:pt x="16681" y="11849"/>
                  </a:moveTo>
                  <a:cubicBezTo>
                    <a:pt x="16681" y="11849"/>
                    <a:pt x="16681" y="11849"/>
                    <a:pt x="16681" y="11849"/>
                  </a:cubicBezTo>
                  <a:cubicBezTo>
                    <a:pt x="16689" y="11845"/>
                    <a:pt x="16693" y="11835"/>
                    <a:pt x="16697" y="11830"/>
                  </a:cubicBezTo>
                  <a:cubicBezTo>
                    <a:pt x="16689" y="11820"/>
                    <a:pt x="16685" y="11805"/>
                    <a:pt x="16677" y="11796"/>
                  </a:cubicBezTo>
                  <a:cubicBezTo>
                    <a:pt x="16669" y="11805"/>
                    <a:pt x="16662" y="11815"/>
                    <a:pt x="16650" y="11825"/>
                  </a:cubicBezTo>
                  <a:cubicBezTo>
                    <a:pt x="16369" y="12143"/>
                    <a:pt x="16089" y="12461"/>
                    <a:pt x="15809" y="12774"/>
                  </a:cubicBezTo>
                  <a:cubicBezTo>
                    <a:pt x="16128" y="12505"/>
                    <a:pt x="16416" y="12197"/>
                    <a:pt x="16681" y="11849"/>
                  </a:cubicBezTo>
                  <a:close/>
                  <a:moveTo>
                    <a:pt x="18192" y="14159"/>
                  </a:moveTo>
                  <a:cubicBezTo>
                    <a:pt x="17982" y="13973"/>
                    <a:pt x="17791" y="13753"/>
                    <a:pt x="17550" y="13625"/>
                  </a:cubicBezTo>
                  <a:cubicBezTo>
                    <a:pt x="17662" y="13762"/>
                    <a:pt x="17814" y="13826"/>
                    <a:pt x="17935" y="13948"/>
                  </a:cubicBezTo>
                  <a:cubicBezTo>
                    <a:pt x="18017" y="14027"/>
                    <a:pt x="18106" y="14090"/>
                    <a:pt x="18192" y="14159"/>
                  </a:cubicBezTo>
                  <a:close/>
                  <a:moveTo>
                    <a:pt x="17550" y="13620"/>
                  </a:moveTo>
                  <a:cubicBezTo>
                    <a:pt x="17550" y="13620"/>
                    <a:pt x="17546" y="13620"/>
                    <a:pt x="17550" y="13620"/>
                  </a:cubicBezTo>
                  <a:cubicBezTo>
                    <a:pt x="17550" y="13620"/>
                    <a:pt x="17550" y="13625"/>
                    <a:pt x="17550" y="13620"/>
                  </a:cubicBezTo>
                  <a:cubicBezTo>
                    <a:pt x="17550" y="13625"/>
                    <a:pt x="17550" y="13620"/>
                    <a:pt x="17550" y="13620"/>
                  </a:cubicBezTo>
                  <a:close/>
                  <a:moveTo>
                    <a:pt x="16451" y="11874"/>
                  </a:moveTo>
                  <a:cubicBezTo>
                    <a:pt x="16272" y="11981"/>
                    <a:pt x="16175" y="12197"/>
                    <a:pt x="16027" y="12348"/>
                  </a:cubicBezTo>
                  <a:cubicBezTo>
                    <a:pt x="16034" y="12358"/>
                    <a:pt x="16046" y="12373"/>
                    <a:pt x="16054" y="12383"/>
                  </a:cubicBezTo>
                  <a:cubicBezTo>
                    <a:pt x="16190" y="12211"/>
                    <a:pt x="16319" y="12045"/>
                    <a:pt x="16451" y="11874"/>
                  </a:cubicBezTo>
                  <a:close/>
                  <a:moveTo>
                    <a:pt x="17370" y="12857"/>
                  </a:moveTo>
                  <a:cubicBezTo>
                    <a:pt x="17499" y="12931"/>
                    <a:pt x="17635" y="12984"/>
                    <a:pt x="17779" y="13009"/>
                  </a:cubicBezTo>
                  <a:cubicBezTo>
                    <a:pt x="17635" y="12989"/>
                    <a:pt x="17530" y="12818"/>
                    <a:pt x="17370" y="12857"/>
                  </a:cubicBezTo>
                  <a:close/>
                  <a:moveTo>
                    <a:pt x="17370" y="12857"/>
                  </a:moveTo>
                  <a:cubicBezTo>
                    <a:pt x="17370" y="12857"/>
                    <a:pt x="17370" y="12857"/>
                    <a:pt x="17370" y="12857"/>
                  </a:cubicBezTo>
                  <a:lnTo>
                    <a:pt x="17370" y="12857"/>
                  </a:lnTo>
                  <a:cubicBezTo>
                    <a:pt x="17370" y="12857"/>
                    <a:pt x="17370" y="12857"/>
                    <a:pt x="17370" y="12857"/>
                  </a:cubicBezTo>
                  <a:close/>
                  <a:moveTo>
                    <a:pt x="16685" y="11522"/>
                  </a:moveTo>
                  <a:cubicBezTo>
                    <a:pt x="16650" y="11571"/>
                    <a:pt x="16615" y="11624"/>
                    <a:pt x="16584" y="11673"/>
                  </a:cubicBezTo>
                  <a:cubicBezTo>
                    <a:pt x="16650" y="11663"/>
                    <a:pt x="16669" y="11595"/>
                    <a:pt x="16685" y="11522"/>
                  </a:cubicBezTo>
                  <a:close/>
                  <a:moveTo>
                    <a:pt x="16580" y="11678"/>
                  </a:moveTo>
                  <a:cubicBezTo>
                    <a:pt x="16552" y="11712"/>
                    <a:pt x="16517" y="11732"/>
                    <a:pt x="16502" y="11810"/>
                  </a:cubicBezTo>
                  <a:cubicBezTo>
                    <a:pt x="16545" y="11756"/>
                    <a:pt x="16588" y="11737"/>
                    <a:pt x="16580" y="11678"/>
                  </a:cubicBezTo>
                  <a:close/>
                  <a:moveTo>
                    <a:pt x="16580" y="11673"/>
                  </a:moveTo>
                  <a:cubicBezTo>
                    <a:pt x="16580" y="11673"/>
                    <a:pt x="16580" y="11673"/>
                    <a:pt x="16580" y="11673"/>
                  </a:cubicBezTo>
                  <a:cubicBezTo>
                    <a:pt x="16584" y="11673"/>
                    <a:pt x="16584" y="11673"/>
                    <a:pt x="16580" y="11673"/>
                  </a:cubicBezTo>
                  <a:cubicBezTo>
                    <a:pt x="16584" y="11673"/>
                    <a:pt x="16580" y="11673"/>
                    <a:pt x="16580" y="11673"/>
                  </a:cubicBezTo>
                  <a:cubicBezTo>
                    <a:pt x="16580" y="11673"/>
                    <a:pt x="16580" y="11673"/>
                    <a:pt x="16580" y="11673"/>
                  </a:cubicBezTo>
                  <a:cubicBezTo>
                    <a:pt x="16580" y="11673"/>
                    <a:pt x="16580" y="11673"/>
                    <a:pt x="16580" y="11673"/>
                  </a:cubicBezTo>
                  <a:cubicBezTo>
                    <a:pt x="16580" y="11673"/>
                    <a:pt x="16580" y="11673"/>
                    <a:pt x="16580" y="11673"/>
                  </a:cubicBezTo>
                  <a:close/>
                  <a:moveTo>
                    <a:pt x="16697" y="11830"/>
                  </a:moveTo>
                  <a:cubicBezTo>
                    <a:pt x="16716" y="11805"/>
                    <a:pt x="16732" y="11786"/>
                    <a:pt x="16751" y="11761"/>
                  </a:cubicBezTo>
                  <a:lnTo>
                    <a:pt x="16751" y="11761"/>
                  </a:lnTo>
                  <a:cubicBezTo>
                    <a:pt x="16782" y="11727"/>
                    <a:pt x="16813" y="11693"/>
                    <a:pt x="16856" y="11644"/>
                  </a:cubicBezTo>
                  <a:cubicBezTo>
                    <a:pt x="16782" y="11639"/>
                    <a:pt x="16759" y="11693"/>
                    <a:pt x="16732" y="11737"/>
                  </a:cubicBezTo>
                  <a:cubicBezTo>
                    <a:pt x="16712" y="11756"/>
                    <a:pt x="16697" y="11776"/>
                    <a:pt x="16677" y="11796"/>
                  </a:cubicBezTo>
                  <a:cubicBezTo>
                    <a:pt x="16685" y="11805"/>
                    <a:pt x="16693" y="11820"/>
                    <a:pt x="16697" y="11830"/>
                  </a:cubicBezTo>
                  <a:close/>
                  <a:moveTo>
                    <a:pt x="16459" y="11864"/>
                  </a:moveTo>
                  <a:cubicBezTo>
                    <a:pt x="16455" y="11864"/>
                    <a:pt x="16455" y="11869"/>
                    <a:pt x="16459" y="11864"/>
                  </a:cubicBezTo>
                  <a:cubicBezTo>
                    <a:pt x="16455" y="11869"/>
                    <a:pt x="16455" y="11869"/>
                    <a:pt x="16459" y="11864"/>
                  </a:cubicBezTo>
                  <a:lnTo>
                    <a:pt x="16459" y="11864"/>
                  </a:lnTo>
                  <a:cubicBezTo>
                    <a:pt x="16455" y="11869"/>
                    <a:pt x="16455" y="11869"/>
                    <a:pt x="16455" y="11869"/>
                  </a:cubicBezTo>
                  <a:cubicBezTo>
                    <a:pt x="16455" y="11869"/>
                    <a:pt x="16455" y="11869"/>
                    <a:pt x="16459" y="11864"/>
                  </a:cubicBezTo>
                  <a:cubicBezTo>
                    <a:pt x="16459" y="11869"/>
                    <a:pt x="16459" y="11864"/>
                    <a:pt x="16459" y="11864"/>
                  </a:cubicBezTo>
                  <a:close/>
                  <a:moveTo>
                    <a:pt x="16455" y="11845"/>
                  </a:moveTo>
                  <a:cubicBezTo>
                    <a:pt x="16455" y="11849"/>
                    <a:pt x="16459" y="11859"/>
                    <a:pt x="16459" y="11864"/>
                  </a:cubicBezTo>
                  <a:cubicBezTo>
                    <a:pt x="16463" y="11859"/>
                    <a:pt x="16467" y="11849"/>
                    <a:pt x="16471" y="11845"/>
                  </a:cubicBezTo>
                  <a:cubicBezTo>
                    <a:pt x="16463" y="11845"/>
                    <a:pt x="16459" y="11845"/>
                    <a:pt x="16455" y="11845"/>
                  </a:cubicBezTo>
                  <a:close/>
                  <a:moveTo>
                    <a:pt x="17370" y="12857"/>
                  </a:moveTo>
                  <a:cubicBezTo>
                    <a:pt x="17370" y="12852"/>
                    <a:pt x="17366" y="12852"/>
                    <a:pt x="17366" y="12847"/>
                  </a:cubicBezTo>
                  <a:cubicBezTo>
                    <a:pt x="17366" y="12852"/>
                    <a:pt x="17366" y="12857"/>
                    <a:pt x="17370" y="12857"/>
                  </a:cubicBezTo>
                  <a:cubicBezTo>
                    <a:pt x="17366" y="12857"/>
                    <a:pt x="17370" y="12857"/>
                    <a:pt x="17370" y="12857"/>
                  </a:cubicBezTo>
                  <a:close/>
                  <a:moveTo>
                    <a:pt x="12876" y="13782"/>
                  </a:moveTo>
                  <a:cubicBezTo>
                    <a:pt x="13059" y="13801"/>
                    <a:pt x="13203" y="13748"/>
                    <a:pt x="13351" y="13718"/>
                  </a:cubicBezTo>
                  <a:cubicBezTo>
                    <a:pt x="13865" y="13616"/>
                    <a:pt x="14383" y="13528"/>
                    <a:pt x="14897" y="13400"/>
                  </a:cubicBezTo>
                  <a:cubicBezTo>
                    <a:pt x="14971" y="13381"/>
                    <a:pt x="14998" y="13342"/>
                    <a:pt x="14991" y="13254"/>
                  </a:cubicBezTo>
                  <a:cubicBezTo>
                    <a:pt x="14971" y="13028"/>
                    <a:pt x="14936" y="12808"/>
                    <a:pt x="14878" y="12593"/>
                  </a:cubicBezTo>
                  <a:cubicBezTo>
                    <a:pt x="14843" y="12730"/>
                    <a:pt x="14874" y="12867"/>
                    <a:pt x="14878" y="13004"/>
                  </a:cubicBezTo>
                  <a:cubicBezTo>
                    <a:pt x="14882" y="13097"/>
                    <a:pt x="14917" y="13214"/>
                    <a:pt x="14886" y="13283"/>
                  </a:cubicBezTo>
                  <a:cubicBezTo>
                    <a:pt x="14850" y="13356"/>
                    <a:pt x="14745" y="13312"/>
                    <a:pt x="14671" y="13322"/>
                  </a:cubicBezTo>
                  <a:cubicBezTo>
                    <a:pt x="14149" y="13395"/>
                    <a:pt x="13639" y="13542"/>
                    <a:pt x="13129" y="13679"/>
                  </a:cubicBezTo>
                  <a:cubicBezTo>
                    <a:pt x="13055" y="13699"/>
                    <a:pt x="12969" y="13699"/>
                    <a:pt x="12876" y="13782"/>
                  </a:cubicBezTo>
                  <a:close/>
                  <a:moveTo>
                    <a:pt x="1807" y="10626"/>
                  </a:moveTo>
                  <a:cubicBezTo>
                    <a:pt x="1920" y="10548"/>
                    <a:pt x="2773" y="8953"/>
                    <a:pt x="2793" y="8806"/>
                  </a:cubicBezTo>
                  <a:cubicBezTo>
                    <a:pt x="2551" y="9046"/>
                    <a:pt x="2010" y="10039"/>
                    <a:pt x="1807" y="10626"/>
                  </a:cubicBezTo>
                  <a:close/>
                  <a:moveTo>
                    <a:pt x="2387" y="13718"/>
                  </a:moveTo>
                  <a:cubicBezTo>
                    <a:pt x="2224" y="13655"/>
                    <a:pt x="2158" y="13483"/>
                    <a:pt x="2111" y="13302"/>
                  </a:cubicBezTo>
                  <a:cubicBezTo>
                    <a:pt x="2045" y="13048"/>
                    <a:pt x="2060" y="12789"/>
                    <a:pt x="2060" y="12529"/>
                  </a:cubicBezTo>
                  <a:cubicBezTo>
                    <a:pt x="1885" y="12940"/>
                    <a:pt x="1975" y="13488"/>
                    <a:pt x="2263" y="13762"/>
                  </a:cubicBezTo>
                  <a:cubicBezTo>
                    <a:pt x="2325" y="13797"/>
                    <a:pt x="2387" y="13831"/>
                    <a:pt x="2461" y="13806"/>
                  </a:cubicBezTo>
                  <a:cubicBezTo>
                    <a:pt x="2458" y="13743"/>
                    <a:pt x="2395" y="13767"/>
                    <a:pt x="2387" y="13718"/>
                  </a:cubicBezTo>
                  <a:close/>
                  <a:moveTo>
                    <a:pt x="2387" y="13718"/>
                  </a:moveTo>
                  <a:cubicBezTo>
                    <a:pt x="2387" y="13718"/>
                    <a:pt x="2387" y="13718"/>
                    <a:pt x="2387" y="13718"/>
                  </a:cubicBezTo>
                  <a:cubicBezTo>
                    <a:pt x="2387" y="13718"/>
                    <a:pt x="2387" y="13718"/>
                    <a:pt x="2387" y="13718"/>
                  </a:cubicBezTo>
                  <a:cubicBezTo>
                    <a:pt x="2387" y="13718"/>
                    <a:pt x="2387" y="13718"/>
                    <a:pt x="2387" y="13718"/>
                  </a:cubicBezTo>
                  <a:close/>
                  <a:moveTo>
                    <a:pt x="1854" y="9535"/>
                  </a:moveTo>
                  <a:cubicBezTo>
                    <a:pt x="1912" y="9491"/>
                    <a:pt x="1912" y="9403"/>
                    <a:pt x="1955" y="9349"/>
                  </a:cubicBezTo>
                  <a:lnTo>
                    <a:pt x="1955" y="9340"/>
                  </a:lnTo>
                  <a:lnTo>
                    <a:pt x="1959" y="9335"/>
                  </a:lnTo>
                  <a:cubicBezTo>
                    <a:pt x="1963" y="9315"/>
                    <a:pt x="1971" y="9300"/>
                    <a:pt x="1975" y="9281"/>
                  </a:cubicBezTo>
                  <a:cubicBezTo>
                    <a:pt x="1982" y="9159"/>
                    <a:pt x="2056" y="9056"/>
                    <a:pt x="2041" y="8919"/>
                  </a:cubicBezTo>
                  <a:cubicBezTo>
                    <a:pt x="1975" y="9115"/>
                    <a:pt x="1905" y="9305"/>
                    <a:pt x="1838" y="9501"/>
                  </a:cubicBezTo>
                  <a:cubicBezTo>
                    <a:pt x="1838" y="9511"/>
                    <a:pt x="1838" y="9521"/>
                    <a:pt x="1842" y="9530"/>
                  </a:cubicBezTo>
                  <a:cubicBezTo>
                    <a:pt x="1842" y="9535"/>
                    <a:pt x="1850" y="9535"/>
                    <a:pt x="1854" y="9535"/>
                  </a:cubicBezTo>
                  <a:close/>
                  <a:moveTo>
                    <a:pt x="4440" y="13117"/>
                  </a:moveTo>
                  <a:cubicBezTo>
                    <a:pt x="4436" y="13117"/>
                    <a:pt x="4432" y="13121"/>
                    <a:pt x="4428" y="13126"/>
                  </a:cubicBezTo>
                  <a:cubicBezTo>
                    <a:pt x="4440" y="13131"/>
                    <a:pt x="4456" y="13136"/>
                    <a:pt x="4467" y="13146"/>
                  </a:cubicBezTo>
                  <a:cubicBezTo>
                    <a:pt x="4471" y="13112"/>
                    <a:pt x="4456" y="13112"/>
                    <a:pt x="4440" y="13117"/>
                  </a:cubicBezTo>
                  <a:close/>
                  <a:moveTo>
                    <a:pt x="4471" y="13141"/>
                  </a:moveTo>
                  <a:cubicBezTo>
                    <a:pt x="4471" y="13141"/>
                    <a:pt x="4471" y="13141"/>
                    <a:pt x="4471" y="13141"/>
                  </a:cubicBezTo>
                  <a:lnTo>
                    <a:pt x="4471" y="13141"/>
                  </a:lnTo>
                  <a:cubicBezTo>
                    <a:pt x="4471" y="13146"/>
                    <a:pt x="4471" y="13146"/>
                    <a:pt x="4471" y="13141"/>
                  </a:cubicBezTo>
                  <a:cubicBezTo>
                    <a:pt x="4475" y="13146"/>
                    <a:pt x="4471" y="13141"/>
                    <a:pt x="4471" y="13141"/>
                  </a:cubicBezTo>
                  <a:cubicBezTo>
                    <a:pt x="4471" y="13141"/>
                    <a:pt x="4471" y="13141"/>
                    <a:pt x="4471" y="13141"/>
                  </a:cubicBezTo>
                  <a:close/>
                  <a:moveTo>
                    <a:pt x="1869" y="9726"/>
                  </a:moveTo>
                  <a:cubicBezTo>
                    <a:pt x="1831" y="9721"/>
                    <a:pt x="1819" y="9741"/>
                    <a:pt x="1827" y="9780"/>
                  </a:cubicBezTo>
                  <a:cubicBezTo>
                    <a:pt x="1710" y="9736"/>
                    <a:pt x="1749" y="9599"/>
                    <a:pt x="1725" y="9501"/>
                  </a:cubicBezTo>
                  <a:cubicBezTo>
                    <a:pt x="1683" y="9393"/>
                    <a:pt x="1686" y="9266"/>
                    <a:pt x="1636" y="9159"/>
                  </a:cubicBezTo>
                  <a:cubicBezTo>
                    <a:pt x="1636" y="9325"/>
                    <a:pt x="1636" y="9491"/>
                    <a:pt x="1636" y="9658"/>
                  </a:cubicBezTo>
                  <a:cubicBezTo>
                    <a:pt x="1663" y="9711"/>
                    <a:pt x="1683" y="9770"/>
                    <a:pt x="1714" y="9819"/>
                  </a:cubicBezTo>
                  <a:cubicBezTo>
                    <a:pt x="1768" y="9912"/>
                    <a:pt x="1811" y="9902"/>
                    <a:pt x="1831" y="9790"/>
                  </a:cubicBezTo>
                  <a:cubicBezTo>
                    <a:pt x="1842" y="9770"/>
                    <a:pt x="1854" y="9751"/>
                    <a:pt x="1869" y="9726"/>
                  </a:cubicBezTo>
                  <a:close/>
                  <a:moveTo>
                    <a:pt x="11119" y="5739"/>
                  </a:moveTo>
                  <a:cubicBezTo>
                    <a:pt x="11119" y="5739"/>
                    <a:pt x="11127" y="5729"/>
                    <a:pt x="11127" y="5729"/>
                  </a:cubicBezTo>
                  <a:lnTo>
                    <a:pt x="11119" y="5719"/>
                  </a:lnTo>
                  <a:cubicBezTo>
                    <a:pt x="11225" y="5714"/>
                    <a:pt x="11326" y="5690"/>
                    <a:pt x="11419" y="5641"/>
                  </a:cubicBezTo>
                  <a:cubicBezTo>
                    <a:pt x="11447" y="5621"/>
                    <a:pt x="11493" y="5626"/>
                    <a:pt x="11501" y="5558"/>
                  </a:cubicBezTo>
                  <a:cubicBezTo>
                    <a:pt x="11400" y="5568"/>
                    <a:pt x="11302" y="5538"/>
                    <a:pt x="11205" y="5577"/>
                  </a:cubicBezTo>
                  <a:cubicBezTo>
                    <a:pt x="11182" y="5577"/>
                    <a:pt x="11162" y="5582"/>
                    <a:pt x="11139" y="5582"/>
                  </a:cubicBezTo>
                  <a:cubicBezTo>
                    <a:pt x="11006" y="5548"/>
                    <a:pt x="10870" y="5597"/>
                    <a:pt x="10714" y="5543"/>
                  </a:cubicBezTo>
                  <a:cubicBezTo>
                    <a:pt x="10761" y="5621"/>
                    <a:pt x="10792" y="5680"/>
                    <a:pt x="10823" y="5734"/>
                  </a:cubicBezTo>
                  <a:cubicBezTo>
                    <a:pt x="10816" y="5734"/>
                    <a:pt x="10804" y="5739"/>
                    <a:pt x="10800" y="5734"/>
                  </a:cubicBezTo>
                  <a:cubicBezTo>
                    <a:pt x="10586" y="5563"/>
                    <a:pt x="10457" y="5308"/>
                    <a:pt x="10360" y="5015"/>
                  </a:cubicBezTo>
                  <a:cubicBezTo>
                    <a:pt x="10407" y="5069"/>
                    <a:pt x="10453" y="5098"/>
                    <a:pt x="10520" y="5103"/>
                  </a:cubicBezTo>
                  <a:cubicBezTo>
                    <a:pt x="10925" y="5127"/>
                    <a:pt x="11330" y="5132"/>
                    <a:pt x="11735" y="5127"/>
                  </a:cubicBezTo>
                  <a:cubicBezTo>
                    <a:pt x="11785" y="5127"/>
                    <a:pt x="11836" y="5127"/>
                    <a:pt x="11883" y="5103"/>
                  </a:cubicBezTo>
                  <a:cubicBezTo>
                    <a:pt x="11914" y="5083"/>
                    <a:pt x="11957" y="5069"/>
                    <a:pt x="11976" y="5103"/>
                  </a:cubicBezTo>
                  <a:cubicBezTo>
                    <a:pt x="12003" y="5147"/>
                    <a:pt x="11968" y="5196"/>
                    <a:pt x="11945" y="5225"/>
                  </a:cubicBezTo>
                  <a:cubicBezTo>
                    <a:pt x="11723" y="5543"/>
                    <a:pt x="11478" y="5793"/>
                    <a:pt x="11119" y="5739"/>
                  </a:cubicBezTo>
                  <a:close/>
                  <a:moveTo>
                    <a:pt x="11778" y="5294"/>
                  </a:moveTo>
                  <a:cubicBezTo>
                    <a:pt x="11766" y="5245"/>
                    <a:pt x="11711" y="5235"/>
                    <a:pt x="11669" y="5235"/>
                  </a:cubicBezTo>
                  <a:cubicBezTo>
                    <a:pt x="11501" y="5235"/>
                    <a:pt x="11330" y="5235"/>
                    <a:pt x="11162" y="5235"/>
                  </a:cubicBezTo>
                  <a:cubicBezTo>
                    <a:pt x="11162" y="5225"/>
                    <a:pt x="11162" y="5215"/>
                    <a:pt x="11162" y="5205"/>
                  </a:cubicBezTo>
                  <a:cubicBezTo>
                    <a:pt x="10995" y="5205"/>
                    <a:pt x="10823" y="5205"/>
                    <a:pt x="10656" y="5205"/>
                  </a:cubicBezTo>
                  <a:cubicBezTo>
                    <a:pt x="10625" y="5205"/>
                    <a:pt x="10566" y="5201"/>
                    <a:pt x="10590" y="5259"/>
                  </a:cubicBezTo>
                  <a:cubicBezTo>
                    <a:pt x="10629" y="5357"/>
                    <a:pt x="10660" y="5479"/>
                    <a:pt x="10773" y="5489"/>
                  </a:cubicBezTo>
                  <a:cubicBezTo>
                    <a:pt x="10999" y="5509"/>
                    <a:pt x="11228" y="5519"/>
                    <a:pt x="11454" y="5514"/>
                  </a:cubicBezTo>
                  <a:cubicBezTo>
                    <a:pt x="11544" y="5514"/>
                    <a:pt x="11630" y="5479"/>
                    <a:pt x="11704" y="5411"/>
                  </a:cubicBezTo>
                  <a:cubicBezTo>
                    <a:pt x="11743" y="5382"/>
                    <a:pt x="11789" y="5347"/>
                    <a:pt x="11778" y="5294"/>
                  </a:cubicBezTo>
                  <a:close/>
                  <a:moveTo>
                    <a:pt x="12405" y="3493"/>
                  </a:moveTo>
                  <a:cubicBezTo>
                    <a:pt x="12210" y="3253"/>
                    <a:pt x="11957" y="3234"/>
                    <a:pt x="11707" y="3185"/>
                  </a:cubicBezTo>
                  <a:cubicBezTo>
                    <a:pt x="11579" y="3160"/>
                    <a:pt x="11493" y="3195"/>
                    <a:pt x="11415" y="3312"/>
                  </a:cubicBezTo>
                  <a:cubicBezTo>
                    <a:pt x="11392" y="3346"/>
                    <a:pt x="11369" y="3386"/>
                    <a:pt x="11388" y="3425"/>
                  </a:cubicBezTo>
                  <a:cubicBezTo>
                    <a:pt x="11404" y="3459"/>
                    <a:pt x="11443" y="3434"/>
                    <a:pt x="11470" y="3444"/>
                  </a:cubicBezTo>
                  <a:cubicBezTo>
                    <a:pt x="11602" y="3381"/>
                    <a:pt x="11739" y="3444"/>
                    <a:pt x="11871" y="3425"/>
                  </a:cubicBezTo>
                  <a:cubicBezTo>
                    <a:pt x="12077" y="3474"/>
                    <a:pt x="12268" y="3591"/>
                    <a:pt x="12486" y="3635"/>
                  </a:cubicBezTo>
                  <a:cubicBezTo>
                    <a:pt x="12471" y="3557"/>
                    <a:pt x="12432" y="3532"/>
                    <a:pt x="12405" y="3493"/>
                  </a:cubicBezTo>
                  <a:close/>
                  <a:moveTo>
                    <a:pt x="10683" y="3929"/>
                  </a:moveTo>
                  <a:cubicBezTo>
                    <a:pt x="10683" y="3929"/>
                    <a:pt x="10683" y="3929"/>
                    <a:pt x="10683" y="3929"/>
                  </a:cubicBezTo>
                  <a:cubicBezTo>
                    <a:pt x="10710" y="4002"/>
                    <a:pt x="10765" y="4026"/>
                    <a:pt x="10819" y="4041"/>
                  </a:cubicBezTo>
                  <a:cubicBezTo>
                    <a:pt x="10773" y="4129"/>
                    <a:pt x="10800" y="4237"/>
                    <a:pt x="10777" y="4330"/>
                  </a:cubicBezTo>
                  <a:cubicBezTo>
                    <a:pt x="10769" y="4369"/>
                    <a:pt x="10781" y="4413"/>
                    <a:pt x="10734" y="4418"/>
                  </a:cubicBezTo>
                  <a:cubicBezTo>
                    <a:pt x="10664" y="4428"/>
                    <a:pt x="10633" y="4467"/>
                    <a:pt x="10636" y="4565"/>
                  </a:cubicBezTo>
                  <a:cubicBezTo>
                    <a:pt x="10644" y="4667"/>
                    <a:pt x="10656" y="4760"/>
                    <a:pt x="10753" y="4790"/>
                  </a:cubicBezTo>
                  <a:cubicBezTo>
                    <a:pt x="10819" y="4770"/>
                    <a:pt x="10858" y="4887"/>
                    <a:pt x="10940" y="4839"/>
                  </a:cubicBezTo>
                  <a:cubicBezTo>
                    <a:pt x="10874" y="4770"/>
                    <a:pt x="10812" y="4711"/>
                    <a:pt x="10753" y="4643"/>
                  </a:cubicBezTo>
                  <a:cubicBezTo>
                    <a:pt x="10718" y="4604"/>
                    <a:pt x="10664" y="4555"/>
                    <a:pt x="10749" y="4501"/>
                  </a:cubicBezTo>
                  <a:cubicBezTo>
                    <a:pt x="10784" y="4481"/>
                    <a:pt x="10843" y="4462"/>
                    <a:pt x="10823" y="4403"/>
                  </a:cubicBezTo>
                  <a:cubicBezTo>
                    <a:pt x="10796" y="4325"/>
                    <a:pt x="10827" y="4276"/>
                    <a:pt x="10843" y="4212"/>
                  </a:cubicBezTo>
                  <a:cubicBezTo>
                    <a:pt x="10890" y="4026"/>
                    <a:pt x="10940" y="3841"/>
                    <a:pt x="10987" y="3659"/>
                  </a:cubicBezTo>
                  <a:cubicBezTo>
                    <a:pt x="10995" y="3630"/>
                    <a:pt x="10995" y="3630"/>
                    <a:pt x="10967" y="3586"/>
                  </a:cubicBezTo>
                  <a:cubicBezTo>
                    <a:pt x="10932" y="3542"/>
                    <a:pt x="10897" y="3513"/>
                    <a:pt x="10851" y="3567"/>
                  </a:cubicBezTo>
                  <a:cubicBezTo>
                    <a:pt x="10703" y="3606"/>
                    <a:pt x="10555" y="3640"/>
                    <a:pt x="10407" y="3684"/>
                  </a:cubicBezTo>
                  <a:cubicBezTo>
                    <a:pt x="10375" y="3694"/>
                    <a:pt x="10329" y="3694"/>
                    <a:pt x="10321" y="3767"/>
                  </a:cubicBezTo>
                  <a:cubicBezTo>
                    <a:pt x="10383" y="3767"/>
                    <a:pt x="10442" y="3767"/>
                    <a:pt x="10520" y="3767"/>
                  </a:cubicBezTo>
                  <a:cubicBezTo>
                    <a:pt x="10446" y="3816"/>
                    <a:pt x="10379" y="3787"/>
                    <a:pt x="10317" y="3850"/>
                  </a:cubicBezTo>
                  <a:cubicBezTo>
                    <a:pt x="10449" y="3870"/>
                    <a:pt x="10574" y="3850"/>
                    <a:pt x="10683" y="3929"/>
                  </a:cubicBezTo>
                  <a:close/>
                  <a:moveTo>
                    <a:pt x="11844" y="3655"/>
                  </a:moveTo>
                  <a:cubicBezTo>
                    <a:pt x="11770" y="3659"/>
                    <a:pt x="11696" y="3664"/>
                    <a:pt x="11595" y="3669"/>
                  </a:cubicBezTo>
                  <a:cubicBezTo>
                    <a:pt x="11684" y="3713"/>
                    <a:pt x="11770" y="3704"/>
                    <a:pt x="11824" y="3792"/>
                  </a:cubicBezTo>
                  <a:cubicBezTo>
                    <a:pt x="11793" y="3860"/>
                    <a:pt x="11711" y="3841"/>
                    <a:pt x="11676" y="3909"/>
                  </a:cubicBezTo>
                  <a:cubicBezTo>
                    <a:pt x="11848" y="3899"/>
                    <a:pt x="12019" y="3894"/>
                    <a:pt x="12190" y="3885"/>
                  </a:cubicBezTo>
                  <a:cubicBezTo>
                    <a:pt x="12081" y="3772"/>
                    <a:pt x="11976" y="3684"/>
                    <a:pt x="11844" y="3655"/>
                  </a:cubicBezTo>
                  <a:close/>
                  <a:moveTo>
                    <a:pt x="12105" y="5034"/>
                  </a:moveTo>
                  <a:cubicBezTo>
                    <a:pt x="12019" y="4858"/>
                    <a:pt x="11871" y="4814"/>
                    <a:pt x="11715" y="4795"/>
                  </a:cubicBezTo>
                  <a:cubicBezTo>
                    <a:pt x="11817" y="4878"/>
                    <a:pt x="11933" y="4932"/>
                    <a:pt x="12019" y="5044"/>
                  </a:cubicBezTo>
                  <a:cubicBezTo>
                    <a:pt x="12124" y="5186"/>
                    <a:pt x="12011" y="5333"/>
                    <a:pt x="12015" y="5528"/>
                  </a:cubicBezTo>
                  <a:cubicBezTo>
                    <a:pt x="12085" y="5338"/>
                    <a:pt x="12194" y="5210"/>
                    <a:pt x="12105" y="5034"/>
                  </a:cubicBezTo>
                  <a:close/>
                  <a:moveTo>
                    <a:pt x="10707" y="6106"/>
                  </a:moveTo>
                  <a:cubicBezTo>
                    <a:pt x="10890" y="6169"/>
                    <a:pt x="11077" y="6218"/>
                    <a:pt x="11291" y="6135"/>
                  </a:cubicBezTo>
                  <a:cubicBezTo>
                    <a:pt x="11080" y="6106"/>
                    <a:pt x="10893" y="6086"/>
                    <a:pt x="10707" y="6106"/>
                  </a:cubicBezTo>
                  <a:close/>
                  <a:moveTo>
                    <a:pt x="12736" y="4340"/>
                  </a:moveTo>
                  <a:cubicBezTo>
                    <a:pt x="12693" y="4569"/>
                    <a:pt x="12646" y="4775"/>
                    <a:pt x="12537" y="4985"/>
                  </a:cubicBezTo>
                  <a:cubicBezTo>
                    <a:pt x="12693" y="4868"/>
                    <a:pt x="12775" y="4589"/>
                    <a:pt x="12736" y="4340"/>
                  </a:cubicBezTo>
                  <a:close/>
                  <a:moveTo>
                    <a:pt x="13067" y="4941"/>
                  </a:moveTo>
                  <a:cubicBezTo>
                    <a:pt x="13032" y="5005"/>
                    <a:pt x="12973" y="5044"/>
                    <a:pt x="12950" y="5132"/>
                  </a:cubicBezTo>
                  <a:cubicBezTo>
                    <a:pt x="13020" y="5127"/>
                    <a:pt x="13071" y="5059"/>
                    <a:pt x="13137" y="5069"/>
                  </a:cubicBezTo>
                  <a:cubicBezTo>
                    <a:pt x="13164" y="5073"/>
                    <a:pt x="13172" y="5024"/>
                    <a:pt x="13172" y="4995"/>
                  </a:cubicBezTo>
                  <a:cubicBezTo>
                    <a:pt x="13172" y="4956"/>
                    <a:pt x="13156" y="4927"/>
                    <a:pt x="13129" y="4907"/>
                  </a:cubicBezTo>
                  <a:cubicBezTo>
                    <a:pt x="13090" y="4883"/>
                    <a:pt x="13078" y="4917"/>
                    <a:pt x="13067" y="4941"/>
                  </a:cubicBezTo>
                  <a:close/>
                  <a:moveTo>
                    <a:pt x="11789" y="3474"/>
                  </a:moveTo>
                  <a:cubicBezTo>
                    <a:pt x="11700" y="3493"/>
                    <a:pt x="11610" y="3483"/>
                    <a:pt x="11524" y="3474"/>
                  </a:cubicBezTo>
                  <a:cubicBezTo>
                    <a:pt x="11501" y="3498"/>
                    <a:pt x="11493" y="3527"/>
                    <a:pt x="11528" y="3542"/>
                  </a:cubicBezTo>
                  <a:cubicBezTo>
                    <a:pt x="11626" y="3576"/>
                    <a:pt x="11719" y="3601"/>
                    <a:pt x="11789" y="3474"/>
                  </a:cubicBezTo>
                  <a:close/>
                  <a:moveTo>
                    <a:pt x="11365" y="4746"/>
                  </a:moveTo>
                  <a:cubicBezTo>
                    <a:pt x="11271" y="4809"/>
                    <a:pt x="11182" y="4584"/>
                    <a:pt x="11061" y="4755"/>
                  </a:cubicBezTo>
                  <a:cubicBezTo>
                    <a:pt x="11178" y="4736"/>
                    <a:pt x="11271" y="4804"/>
                    <a:pt x="11365" y="4746"/>
                  </a:cubicBezTo>
                  <a:close/>
                  <a:moveTo>
                    <a:pt x="13390" y="4795"/>
                  </a:moveTo>
                  <a:cubicBezTo>
                    <a:pt x="13456" y="4697"/>
                    <a:pt x="13503" y="4589"/>
                    <a:pt x="13538" y="4472"/>
                  </a:cubicBezTo>
                  <a:cubicBezTo>
                    <a:pt x="13569" y="4374"/>
                    <a:pt x="13585" y="4271"/>
                    <a:pt x="13507" y="4198"/>
                  </a:cubicBezTo>
                  <a:cubicBezTo>
                    <a:pt x="13425" y="4119"/>
                    <a:pt x="13343" y="4134"/>
                    <a:pt x="13265" y="4217"/>
                  </a:cubicBezTo>
                  <a:cubicBezTo>
                    <a:pt x="13187" y="4295"/>
                    <a:pt x="13086" y="4388"/>
                    <a:pt x="13125" y="4521"/>
                  </a:cubicBezTo>
                  <a:cubicBezTo>
                    <a:pt x="13149" y="4604"/>
                    <a:pt x="13156" y="4658"/>
                    <a:pt x="13137" y="4736"/>
                  </a:cubicBezTo>
                  <a:cubicBezTo>
                    <a:pt x="13129" y="4765"/>
                    <a:pt x="13113" y="4824"/>
                    <a:pt x="13156" y="4824"/>
                  </a:cubicBezTo>
                  <a:cubicBezTo>
                    <a:pt x="13207" y="4824"/>
                    <a:pt x="13223" y="4750"/>
                    <a:pt x="13258" y="4716"/>
                  </a:cubicBezTo>
                  <a:cubicBezTo>
                    <a:pt x="13285" y="4692"/>
                    <a:pt x="13293" y="4658"/>
                    <a:pt x="13277" y="4618"/>
                  </a:cubicBezTo>
                  <a:cubicBezTo>
                    <a:pt x="13203" y="4442"/>
                    <a:pt x="13215" y="4379"/>
                    <a:pt x="13328" y="4276"/>
                  </a:cubicBezTo>
                  <a:cubicBezTo>
                    <a:pt x="13363" y="4242"/>
                    <a:pt x="13402" y="4217"/>
                    <a:pt x="13445" y="4242"/>
                  </a:cubicBezTo>
                  <a:cubicBezTo>
                    <a:pt x="13491" y="4271"/>
                    <a:pt x="13487" y="4330"/>
                    <a:pt x="13483" y="4379"/>
                  </a:cubicBezTo>
                  <a:cubicBezTo>
                    <a:pt x="13476" y="4525"/>
                    <a:pt x="13413" y="4648"/>
                    <a:pt x="13363" y="4770"/>
                  </a:cubicBezTo>
                  <a:lnTo>
                    <a:pt x="13363" y="4770"/>
                  </a:lnTo>
                  <a:cubicBezTo>
                    <a:pt x="13320" y="4868"/>
                    <a:pt x="13273" y="4961"/>
                    <a:pt x="13230" y="5059"/>
                  </a:cubicBezTo>
                  <a:cubicBezTo>
                    <a:pt x="13300" y="4980"/>
                    <a:pt x="13363" y="4902"/>
                    <a:pt x="13390" y="4795"/>
                  </a:cubicBezTo>
                  <a:close/>
                  <a:moveTo>
                    <a:pt x="13698" y="10626"/>
                  </a:moveTo>
                  <a:cubicBezTo>
                    <a:pt x="13608" y="10504"/>
                    <a:pt x="13519" y="10377"/>
                    <a:pt x="13406" y="10225"/>
                  </a:cubicBezTo>
                  <a:cubicBezTo>
                    <a:pt x="13448" y="10484"/>
                    <a:pt x="13573" y="10631"/>
                    <a:pt x="13698" y="10626"/>
                  </a:cubicBezTo>
                  <a:close/>
                  <a:moveTo>
                    <a:pt x="18383" y="5900"/>
                  </a:moveTo>
                  <a:cubicBezTo>
                    <a:pt x="18391" y="5900"/>
                    <a:pt x="18395" y="5900"/>
                    <a:pt x="18402" y="5895"/>
                  </a:cubicBezTo>
                  <a:cubicBezTo>
                    <a:pt x="18399" y="5881"/>
                    <a:pt x="18395" y="5871"/>
                    <a:pt x="18391" y="5856"/>
                  </a:cubicBezTo>
                  <a:cubicBezTo>
                    <a:pt x="18375" y="5871"/>
                    <a:pt x="18371" y="5881"/>
                    <a:pt x="18383" y="5900"/>
                  </a:cubicBezTo>
                  <a:close/>
                  <a:moveTo>
                    <a:pt x="10566" y="7730"/>
                  </a:moveTo>
                  <a:cubicBezTo>
                    <a:pt x="10601" y="7789"/>
                    <a:pt x="10613" y="7867"/>
                    <a:pt x="10668" y="7911"/>
                  </a:cubicBezTo>
                  <a:cubicBezTo>
                    <a:pt x="10668" y="7921"/>
                    <a:pt x="10668" y="7931"/>
                    <a:pt x="10671" y="7940"/>
                  </a:cubicBezTo>
                  <a:cubicBezTo>
                    <a:pt x="10691" y="7926"/>
                    <a:pt x="10687" y="7916"/>
                    <a:pt x="10668" y="7911"/>
                  </a:cubicBezTo>
                  <a:cubicBezTo>
                    <a:pt x="10644" y="7769"/>
                    <a:pt x="10582" y="7647"/>
                    <a:pt x="10527" y="7520"/>
                  </a:cubicBezTo>
                  <a:cubicBezTo>
                    <a:pt x="10523" y="7598"/>
                    <a:pt x="10586" y="7652"/>
                    <a:pt x="10566" y="7730"/>
                  </a:cubicBezTo>
                  <a:close/>
                  <a:moveTo>
                    <a:pt x="13129" y="1634"/>
                  </a:moveTo>
                  <a:cubicBezTo>
                    <a:pt x="13250" y="1742"/>
                    <a:pt x="13351" y="1840"/>
                    <a:pt x="13445" y="1952"/>
                  </a:cubicBezTo>
                  <a:cubicBezTo>
                    <a:pt x="13371" y="1810"/>
                    <a:pt x="13316" y="1644"/>
                    <a:pt x="13129" y="1634"/>
                  </a:cubicBezTo>
                  <a:close/>
                  <a:moveTo>
                    <a:pt x="13082" y="2485"/>
                  </a:moveTo>
                  <a:cubicBezTo>
                    <a:pt x="13075" y="2505"/>
                    <a:pt x="13102" y="2539"/>
                    <a:pt x="13145" y="2559"/>
                  </a:cubicBezTo>
                  <a:cubicBezTo>
                    <a:pt x="13137" y="2524"/>
                    <a:pt x="13137" y="2510"/>
                    <a:pt x="13129" y="2500"/>
                  </a:cubicBezTo>
                  <a:cubicBezTo>
                    <a:pt x="13113" y="2490"/>
                    <a:pt x="13106" y="2436"/>
                    <a:pt x="13082" y="2485"/>
                  </a:cubicBezTo>
                  <a:close/>
                </a:path>
              </a:pathLst>
            </a:custGeom>
            <a:solidFill>
              <a:schemeClr val="dk1"/>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5" name="Google Shape;139;p9">
              <a:extLst>
                <a:ext uri="{FF2B5EF4-FFF2-40B4-BE49-F238E27FC236}">
                  <a16:creationId xmlns:a16="http://schemas.microsoft.com/office/drawing/2014/main" id="{8A70E96D-7201-A8B8-2F9A-91DC5BCF0456}"/>
                </a:ext>
              </a:extLst>
            </p:cNvPr>
            <p:cNvSpPr/>
            <p:nvPr/>
          </p:nvSpPr>
          <p:spPr>
            <a:xfrm>
              <a:off x="5304350" y="1306480"/>
              <a:ext cx="6066741" cy="4901512"/>
            </a:xfrm>
            <a:custGeom>
              <a:avLst/>
              <a:gdLst/>
              <a:ahLst/>
              <a:cxnLst/>
              <a:rect l="l" t="t" r="r" b="b"/>
              <a:pathLst>
                <a:path w="21588" h="21577" extrusionOk="0">
                  <a:moveTo>
                    <a:pt x="10901" y="303"/>
                  </a:moveTo>
                  <a:cubicBezTo>
                    <a:pt x="10897" y="303"/>
                    <a:pt x="10897" y="303"/>
                    <a:pt x="10901" y="303"/>
                  </a:cubicBezTo>
                  <a:cubicBezTo>
                    <a:pt x="10897" y="303"/>
                    <a:pt x="10897" y="303"/>
                    <a:pt x="10901" y="303"/>
                  </a:cubicBezTo>
                  <a:cubicBezTo>
                    <a:pt x="10897" y="303"/>
                    <a:pt x="10901" y="303"/>
                    <a:pt x="10901" y="303"/>
                  </a:cubicBezTo>
                  <a:close/>
                  <a:moveTo>
                    <a:pt x="10658" y="900"/>
                  </a:moveTo>
                  <a:cubicBezTo>
                    <a:pt x="10555" y="732"/>
                    <a:pt x="10506" y="528"/>
                    <a:pt x="10501" y="314"/>
                  </a:cubicBezTo>
                  <a:cubicBezTo>
                    <a:pt x="10526" y="232"/>
                    <a:pt x="10572" y="217"/>
                    <a:pt x="10638" y="237"/>
                  </a:cubicBezTo>
                  <a:cubicBezTo>
                    <a:pt x="10720" y="263"/>
                    <a:pt x="10807" y="283"/>
                    <a:pt x="10893" y="303"/>
                  </a:cubicBezTo>
                  <a:cubicBezTo>
                    <a:pt x="10918" y="344"/>
                    <a:pt x="10955" y="324"/>
                    <a:pt x="10984" y="329"/>
                  </a:cubicBezTo>
                  <a:cubicBezTo>
                    <a:pt x="11182" y="339"/>
                    <a:pt x="11371" y="467"/>
                    <a:pt x="11611" y="395"/>
                  </a:cubicBezTo>
                  <a:cubicBezTo>
                    <a:pt x="11441" y="293"/>
                    <a:pt x="11285" y="283"/>
                    <a:pt x="11136" y="247"/>
                  </a:cubicBezTo>
                  <a:cubicBezTo>
                    <a:pt x="11021" y="217"/>
                    <a:pt x="10901" y="201"/>
                    <a:pt x="10798" y="110"/>
                  </a:cubicBezTo>
                  <a:cubicBezTo>
                    <a:pt x="10922" y="130"/>
                    <a:pt x="11042" y="156"/>
                    <a:pt x="11165" y="166"/>
                  </a:cubicBezTo>
                  <a:cubicBezTo>
                    <a:pt x="11272" y="176"/>
                    <a:pt x="11376" y="140"/>
                    <a:pt x="11462" y="54"/>
                  </a:cubicBezTo>
                  <a:cubicBezTo>
                    <a:pt x="11586" y="252"/>
                    <a:pt x="11771" y="161"/>
                    <a:pt x="11928" y="207"/>
                  </a:cubicBezTo>
                  <a:cubicBezTo>
                    <a:pt x="12085" y="247"/>
                    <a:pt x="12245" y="247"/>
                    <a:pt x="12398" y="303"/>
                  </a:cubicBezTo>
                  <a:cubicBezTo>
                    <a:pt x="12522" y="349"/>
                    <a:pt x="12637" y="380"/>
                    <a:pt x="12691" y="553"/>
                  </a:cubicBezTo>
                  <a:cubicBezTo>
                    <a:pt x="12761" y="788"/>
                    <a:pt x="12843" y="1017"/>
                    <a:pt x="12765" y="1272"/>
                  </a:cubicBezTo>
                  <a:cubicBezTo>
                    <a:pt x="12736" y="1364"/>
                    <a:pt x="12699" y="1451"/>
                    <a:pt x="12666" y="1543"/>
                  </a:cubicBezTo>
                  <a:cubicBezTo>
                    <a:pt x="12629" y="1548"/>
                    <a:pt x="12588" y="1563"/>
                    <a:pt x="12563" y="1512"/>
                  </a:cubicBezTo>
                  <a:cubicBezTo>
                    <a:pt x="12695" y="1201"/>
                    <a:pt x="12600" y="849"/>
                    <a:pt x="12274" y="666"/>
                  </a:cubicBezTo>
                  <a:cubicBezTo>
                    <a:pt x="12225" y="609"/>
                    <a:pt x="12171" y="584"/>
                    <a:pt x="12105" y="579"/>
                  </a:cubicBezTo>
                  <a:cubicBezTo>
                    <a:pt x="12147" y="635"/>
                    <a:pt x="12200" y="666"/>
                    <a:pt x="12258" y="686"/>
                  </a:cubicBezTo>
                  <a:cubicBezTo>
                    <a:pt x="12373" y="839"/>
                    <a:pt x="12497" y="987"/>
                    <a:pt x="12394" y="1227"/>
                  </a:cubicBezTo>
                  <a:cubicBezTo>
                    <a:pt x="12361" y="1012"/>
                    <a:pt x="12278" y="844"/>
                    <a:pt x="12130" y="727"/>
                  </a:cubicBezTo>
                  <a:cubicBezTo>
                    <a:pt x="11986" y="615"/>
                    <a:pt x="11837" y="538"/>
                    <a:pt x="11664" y="553"/>
                  </a:cubicBezTo>
                  <a:cubicBezTo>
                    <a:pt x="11606" y="558"/>
                    <a:pt x="11557" y="533"/>
                    <a:pt x="11512" y="513"/>
                  </a:cubicBezTo>
                  <a:cubicBezTo>
                    <a:pt x="11392" y="467"/>
                    <a:pt x="11326" y="594"/>
                    <a:pt x="11223" y="604"/>
                  </a:cubicBezTo>
                  <a:cubicBezTo>
                    <a:pt x="11050" y="625"/>
                    <a:pt x="10897" y="594"/>
                    <a:pt x="10749" y="477"/>
                  </a:cubicBezTo>
                  <a:cubicBezTo>
                    <a:pt x="10823" y="819"/>
                    <a:pt x="11231" y="1074"/>
                    <a:pt x="11586" y="992"/>
                  </a:cubicBezTo>
                  <a:cubicBezTo>
                    <a:pt x="11512" y="915"/>
                    <a:pt x="11421" y="905"/>
                    <a:pt x="11338" y="870"/>
                  </a:cubicBezTo>
                  <a:cubicBezTo>
                    <a:pt x="11260" y="834"/>
                    <a:pt x="11178" y="803"/>
                    <a:pt x="11099" y="768"/>
                  </a:cubicBezTo>
                  <a:cubicBezTo>
                    <a:pt x="11112" y="711"/>
                    <a:pt x="11145" y="717"/>
                    <a:pt x="11165" y="711"/>
                  </a:cubicBezTo>
                  <a:cubicBezTo>
                    <a:pt x="11359" y="696"/>
                    <a:pt x="11549" y="722"/>
                    <a:pt x="11742" y="747"/>
                  </a:cubicBezTo>
                  <a:cubicBezTo>
                    <a:pt x="11825" y="757"/>
                    <a:pt x="11907" y="803"/>
                    <a:pt x="11969" y="875"/>
                  </a:cubicBezTo>
                  <a:cubicBezTo>
                    <a:pt x="12002" y="910"/>
                    <a:pt x="12068" y="946"/>
                    <a:pt x="12019" y="1017"/>
                  </a:cubicBezTo>
                  <a:cubicBezTo>
                    <a:pt x="11982" y="1068"/>
                    <a:pt x="11944" y="1150"/>
                    <a:pt x="11866" y="1099"/>
                  </a:cubicBezTo>
                  <a:cubicBezTo>
                    <a:pt x="11837" y="1079"/>
                    <a:pt x="11817" y="1063"/>
                    <a:pt x="11784" y="1089"/>
                  </a:cubicBezTo>
                  <a:cubicBezTo>
                    <a:pt x="11615" y="1211"/>
                    <a:pt x="11425" y="1252"/>
                    <a:pt x="11235" y="1273"/>
                  </a:cubicBezTo>
                  <a:cubicBezTo>
                    <a:pt x="10976" y="1313"/>
                    <a:pt x="10802" y="1130"/>
                    <a:pt x="10658" y="900"/>
                  </a:cubicBezTo>
                  <a:close/>
                  <a:moveTo>
                    <a:pt x="12027" y="538"/>
                  </a:moveTo>
                  <a:cubicBezTo>
                    <a:pt x="12043" y="579"/>
                    <a:pt x="12076" y="579"/>
                    <a:pt x="12105" y="569"/>
                  </a:cubicBezTo>
                  <a:cubicBezTo>
                    <a:pt x="12089" y="528"/>
                    <a:pt x="12056" y="538"/>
                    <a:pt x="12027" y="538"/>
                  </a:cubicBezTo>
                  <a:close/>
                  <a:moveTo>
                    <a:pt x="11953" y="538"/>
                  </a:moveTo>
                  <a:cubicBezTo>
                    <a:pt x="11986" y="538"/>
                    <a:pt x="12002" y="538"/>
                    <a:pt x="12023" y="538"/>
                  </a:cubicBezTo>
                  <a:cubicBezTo>
                    <a:pt x="12006" y="507"/>
                    <a:pt x="11990" y="497"/>
                    <a:pt x="11953" y="538"/>
                  </a:cubicBezTo>
                  <a:close/>
                  <a:moveTo>
                    <a:pt x="343" y="15543"/>
                  </a:moveTo>
                  <a:cubicBezTo>
                    <a:pt x="396" y="15620"/>
                    <a:pt x="458" y="15620"/>
                    <a:pt x="520" y="15620"/>
                  </a:cubicBezTo>
                  <a:cubicBezTo>
                    <a:pt x="858" y="15599"/>
                    <a:pt x="1200" y="15584"/>
                    <a:pt x="1538" y="15548"/>
                  </a:cubicBezTo>
                  <a:cubicBezTo>
                    <a:pt x="2284" y="15477"/>
                    <a:pt x="3027" y="15385"/>
                    <a:pt x="3765" y="15263"/>
                  </a:cubicBezTo>
                  <a:cubicBezTo>
                    <a:pt x="4066" y="15212"/>
                    <a:pt x="4367" y="15176"/>
                    <a:pt x="4659" y="15054"/>
                  </a:cubicBezTo>
                  <a:cubicBezTo>
                    <a:pt x="4651" y="15008"/>
                    <a:pt x="4647" y="14962"/>
                    <a:pt x="4614" y="14926"/>
                  </a:cubicBezTo>
                  <a:cubicBezTo>
                    <a:pt x="3183" y="15069"/>
                    <a:pt x="1761" y="15263"/>
                    <a:pt x="343" y="15543"/>
                  </a:cubicBezTo>
                  <a:close/>
                  <a:moveTo>
                    <a:pt x="4523" y="16446"/>
                  </a:moveTo>
                  <a:cubicBezTo>
                    <a:pt x="3035" y="16512"/>
                    <a:pt x="1584" y="16650"/>
                    <a:pt x="132" y="16864"/>
                  </a:cubicBezTo>
                  <a:cubicBezTo>
                    <a:pt x="182" y="16951"/>
                    <a:pt x="244" y="16931"/>
                    <a:pt x="297" y="16931"/>
                  </a:cubicBezTo>
                  <a:cubicBezTo>
                    <a:pt x="697" y="16931"/>
                    <a:pt x="1093" y="16920"/>
                    <a:pt x="1493" y="16900"/>
                  </a:cubicBezTo>
                  <a:cubicBezTo>
                    <a:pt x="2433" y="16854"/>
                    <a:pt x="3365" y="16747"/>
                    <a:pt x="4296" y="16589"/>
                  </a:cubicBezTo>
                  <a:cubicBezTo>
                    <a:pt x="4367" y="16574"/>
                    <a:pt x="4453" y="16584"/>
                    <a:pt x="4523" y="16446"/>
                  </a:cubicBezTo>
                  <a:close/>
                  <a:moveTo>
                    <a:pt x="2441" y="17415"/>
                  </a:moveTo>
                  <a:cubicBezTo>
                    <a:pt x="3410" y="17471"/>
                    <a:pt x="4379" y="17420"/>
                    <a:pt x="5344" y="17318"/>
                  </a:cubicBezTo>
                  <a:cubicBezTo>
                    <a:pt x="5327" y="17242"/>
                    <a:pt x="5315" y="17170"/>
                    <a:pt x="5278" y="17104"/>
                  </a:cubicBezTo>
                  <a:cubicBezTo>
                    <a:pt x="4329" y="17180"/>
                    <a:pt x="3381" y="17221"/>
                    <a:pt x="2441" y="17415"/>
                  </a:cubicBezTo>
                  <a:close/>
                  <a:moveTo>
                    <a:pt x="12159" y="115"/>
                  </a:moveTo>
                  <a:cubicBezTo>
                    <a:pt x="12398" y="150"/>
                    <a:pt x="12617" y="252"/>
                    <a:pt x="12827" y="421"/>
                  </a:cubicBezTo>
                  <a:cubicBezTo>
                    <a:pt x="12794" y="426"/>
                    <a:pt x="12773" y="431"/>
                    <a:pt x="12753" y="431"/>
                  </a:cubicBezTo>
                  <a:lnTo>
                    <a:pt x="12753" y="431"/>
                  </a:lnTo>
                  <a:cubicBezTo>
                    <a:pt x="12757" y="507"/>
                    <a:pt x="12814" y="548"/>
                    <a:pt x="12843" y="609"/>
                  </a:cubicBezTo>
                  <a:cubicBezTo>
                    <a:pt x="12963" y="839"/>
                    <a:pt x="13062" y="1074"/>
                    <a:pt x="13008" y="1369"/>
                  </a:cubicBezTo>
                  <a:cubicBezTo>
                    <a:pt x="13128" y="1237"/>
                    <a:pt x="13115" y="1063"/>
                    <a:pt x="13136" y="890"/>
                  </a:cubicBezTo>
                  <a:cubicBezTo>
                    <a:pt x="13218" y="1023"/>
                    <a:pt x="13202" y="1160"/>
                    <a:pt x="13194" y="1303"/>
                  </a:cubicBezTo>
                  <a:cubicBezTo>
                    <a:pt x="13412" y="1191"/>
                    <a:pt x="13458" y="1104"/>
                    <a:pt x="13363" y="864"/>
                  </a:cubicBezTo>
                  <a:cubicBezTo>
                    <a:pt x="13264" y="620"/>
                    <a:pt x="13161" y="370"/>
                    <a:pt x="12938" y="247"/>
                  </a:cubicBezTo>
                  <a:cubicBezTo>
                    <a:pt x="12889" y="222"/>
                    <a:pt x="12852" y="166"/>
                    <a:pt x="12806" y="120"/>
                  </a:cubicBezTo>
                  <a:cubicBezTo>
                    <a:pt x="12781" y="135"/>
                    <a:pt x="12761" y="135"/>
                    <a:pt x="12748" y="99"/>
                  </a:cubicBezTo>
                  <a:cubicBezTo>
                    <a:pt x="12678" y="110"/>
                    <a:pt x="12621" y="69"/>
                    <a:pt x="12559" y="48"/>
                  </a:cubicBezTo>
                  <a:cubicBezTo>
                    <a:pt x="12386" y="-3"/>
                    <a:pt x="12212" y="-18"/>
                    <a:pt x="12039" y="33"/>
                  </a:cubicBezTo>
                  <a:cubicBezTo>
                    <a:pt x="12056" y="120"/>
                    <a:pt x="12114" y="110"/>
                    <a:pt x="12159" y="115"/>
                  </a:cubicBezTo>
                  <a:close/>
                  <a:moveTo>
                    <a:pt x="12753" y="104"/>
                  </a:moveTo>
                  <a:cubicBezTo>
                    <a:pt x="12753" y="104"/>
                    <a:pt x="12753" y="104"/>
                    <a:pt x="12753" y="104"/>
                  </a:cubicBezTo>
                  <a:cubicBezTo>
                    <a:pt x="12753" y="104"/>
                    <a:pt x="12753" y="104"/>
                    <a:pt x="12753" y="104"/>
                  </a:cubicBezTo>
                  <a:cubicBezTo>
                    <a:pt x="12753" y="104"/>
                    <a:pt x="12753" y="104"/>
                    <a:pt x="12753" y="104"/>
                  </a:cubicBezTo>
                  <a:close/>
                  <a:moveTo>
                    <a:pt x="18694" y="16370"/>
                  </a:moveTo>
                  <a:cubicBezTo>
                    <a:pt x="18842" y="16385"/>
                    <a:pt x="18982" y="16487"/>
                    <a:pt x="19127" y="16390"/>
                  </a:cubicBezTo>
                  <a:cubicBezTo>
                    <a:pt x="18830" y="16262"/>
                    <a:pt x="18533" y="16135"/>
                    <a:pt x="18232" y="16007"/>
                  </a:cubicBezTo>
                  <a:cubicBezTo>
                    <a:pt x="18244" y="16109"/>
                    <a:pt x="18310" y="16166"/>
                    <a:pt x="18368" y="16227"/>
                  </a:cubicBezTo>
                  <a:cubicBezTo>
                    <a:pt x="18751" y="16650"/>
                    <a:pt x="19139" y="17068"/>
                    <a:pt x="19531" y="17487"/>
                  </a:cubicBezTo>
                  <a:cubicBezTo>
                    <a:pt x="19646" y="17609"/>
                    <a:pt x="19745" y="17752"/>
                    <a:pt x="19914" y="17869"/>
                  </a:cubicBezTo>
                  <a:cubicBezTo>
                    <a:pt x="19576" y="17237"/>
                    <a:pt x="19151" y="16788"/>
                    <a:pt x="18694" y="16370"/>
                  </a:cubicBezTo>
                  <a:close/>
                  <a:moveTo>
                    <a:pt x="1810" y="14457"/>
                  </a:moveTo>
                  <a:cubicBezTo>
                    <a:pt x="1819" y="14391"/>
                    <a:pt x="1790" y="14345"/>
                    <a:pt x="1757" y="14304"/>
                  </a:cubicBezTo>
                  <a:cubicBezTo>
                    <a:pt x="1229" y="14406"/>
                    <a:pt x="697" y="14488"/>
                    <a:pt x="178" y="14651"/>
                  </a:cubicBezTo>
                  <a:cubicBezTo>
                    <a:pt x="112" y="14671"/>
                    <a:pt x="-12" y="14681"/>
                    <a:pt x="0" y="14753"/>
                  </a:cubicBezTo>
                  <a:cubicBezTo>
                    <a:pt x="21" y="14855"/>
                    <a:pt x="128" y="14799"/>
                    <a:pt x="198" y="14783"/>
                  </a:cubicBezTo>
                  <a:cubicBezTo>
                    <a:pt x="738" y="14676"/>
                    <a:pt x="1274" y="14564"/>
                    <a:pt x="1810" y="14457"/>
                  </a:cubicBezTo>
                  <a:close/>
                  <a:moveTo>
                    <a:pt x="19609" y="8092"/>
                  </a:moveTo>
                  <a:cubicBezTo>
                    <a:pt x="19506" y="8714"/>
                    <a:pt x="19485" y="9336"/>
                    <a:pt x="19617" y="9958"/>
                  </a:cubicBezTo>
                  <a:cubicBezTo>
                    <a:pt x="19638" y="10060"/>
                    <a:pt x="19663" y="10173"/>
                    <a:pt x="19741" y="10239"/>
                  </a:cubicBezTo>
                  <a:cubicBezTo>
                    <a:pt x="19828" y="10157"/>
                    <a:pt x="19704" y="10168"/>
                    <a:pt x="19704" y="10106"/>
                  </a:cubicBezTo>
                  <a:cubicBezTo>
                    <a:pt x="19704" y="9979"/>
                    <a:pt x="19667" y="9856"/>
                    <a:pt x="19663" y="9729"/>
                  </a:cubicBezTo>
                  <a:cubicBezTo>
                    <a:pt x="19654" y="9107"/>
                    <a:pt x="19634" y="8484"/>
                    <a:pt x="19733" y="7867"/>
                  </a:cubicBezTo>
                  <a:cubicBezTo>
                    <a:pt x="19621" y="7877"/>
                    <a:pt x="19625" y="8010"/>
                    <a:pt x="19609" y="8092"/>
                  </a:cubicBezTo>
                  <a:close/>
                  <a:moveTo>
                    <a:pt x="15070" y="4868"/>
                  </a:moveTo>
                  <a:cubicBezTo>
                    <a:pt x="15214" y="4180"/>
                    <a:pt x="15379" y="3496"/>
                    <a:pt x="15465" y="2792"/>
                  </a:cubicBezTo>
                  <a:cubicBezTo>
                    <a:pt x="15465" y="2792"/>
                    <a:pt x="15461" y="2792"/>
                    <a:pt x="15453" y="2787"/>
                  </a:cubicBezTo>
                  <a:cubicBezTo>
                    <a:pt x="15288" y="3496"/>
                    <a:pt x="15123" y="4205"/>
                    <a:pt x="14987" y="4924"/>
                  </a:cubicBezTo>
                  <a:cubicBezTo>
                    <a:pt x="15020" y="4914"/>
                    <a:pt x="15049" y="4904"/>
                    <a:pt x="15070" y="4868"/>
                  </a:cubicBezTo>
                  <a:close/>
                  <a:moveTo>
                    <a:pt x="14991" y="5276"/>
                  </a:moveTo>
                  <a:cubicBezTo>
                    <a:pt x="15016" y="5179"/>
                    <a:pt x="15000" y="5139"/>
                    <a:pt x="14925" y="5123"/>
                  </a:cubicBezTo>
                  <a:cubicBezTo>
                    <a:pt x="14925" y="5123"/>
                    <a:pt x="14925" y="5123"/>
                    <a:pt x="14925" y="5123"/>
                  </a:cubicBezTo>
                  <a:cubicBezTo>
                    <a:pt x="14954" y="5139"/>
                    <a:pt x="14942" y="5164"/>
                    <a:pt x="14938" y="5195"/>
                  </a:cubicBezTo>
                  <a:cubicBezTo>
                    <a:pt x="14892" y="5383"/>
                    <a:pt x="14847" y="5577"/>
                    <a:pt x="14810" y="5766"/>
                  </a:cubicBezTo>
                  <a:cubicBezTo>
                    <a:pt x="14736" y="6148"/>
                    <a:pt x="14649" y="6526"/>
                    <a:pt x="14608" y="6919"/>
                  </a:cubicBezTo>
                  <a:cubicBezTo>
                    <a:pt x="14633" y="6868"/>
                    <a:pt x="14653" y="6811"/>
                    <a:pt x="14666" y="6755"/>
                  </a:cubicBezTo>
                  <a:cubicBezTo>
                    <a:pt x="14773" y="6266"/>
                    <a:pt x="14880" y="5766"/>
                    <a:pt x="14991" y="5276"/>
                  </a:cubicBezTo>
                  <a:close/>
                  <a:moveTo>
                    <a:pt x="10370" y="885"/>
                  </a:moveTo>
                  <a:cubicBezTo>
                    <a:pt x="10407" y="936"/>
                    <a:pt x="10403" y="992"/>
                    <a:pt x="10415" y="1043"/>
                  </a:cubicBezTo>
                  <a:cubicBezTo>
                    <a:pt x="10448" y="1211"/>
                    <a:pt x="10464" y="1390"/>
                    <a:pt x="10534" y="1548"/>
                  </a:cubicBezTo>
                  <a:cubicBezTo>
                    <a:pt x="10567" y="1619"/>
                    <a:pt x="10625" y="1645"/>
                    <a:pt x="10679" y="1645"/>
                  </a:cubicBezTo>
                  <a:cubicBezTo>
                    <a:pt x="10728" y="1645"/>
                    <a:pt x="10695" y="1573"/>
                    <a:pt x="10708" y="1538"/>
                  </a:cubicBezTo>
                  <a:cubicBezTo>
                    <a:pt x="10675" y="1548"/>
                    <a:pt x="10654" y="1527"/>
                    <a:pt x="10642" y="1492"/>
                  </a:cubicBezTo>
                  <a:cubicBezTo>
                    <a:pt x="10654" y="1482"/>
                    <a:pt x="10670" y="1476"/>
                    <a:pt x="10683" y="1466"/>
                  </a:cubicBezTo>
                  <a:cubicBezTo>
                    <a:pt x="10629" y="1359"/>
                    <a:pt x="10526" y="1283"/>
                    <a:pt x="10522" y="1135"/>
                  </a:cubicBezTo>
                  <a:cubicBezTo>
                    <a:pt x="10506" y="1130"/>
                    <a:pt x="10497" y="1109"/>
                    <a:pt x="10501" y="1089"/>
                  </a:cubicBezTo>
                  <a:cubicBezTo>
                    <a:pt x="10501" y="1084"/>
                    <a:pt x="10506" y="1084"/>
                    <a:pt x="10510" y="1079"/>
                  </a:cubicBezTo>
                  <a:cubicBezTo>
                    <a:pt x="10518" y="1094"/>
                    <a:pt x="10526" y="1109"/>
                    <a:pt x="10534" y="1125"/>
                  </a:cubicBezTo>
                  <a:cubicBezTo>
                    <a:pt x="10600" y="1155"/>
                    <a:pt x="10629" y="1257"/>
                    <a:pt x="10708" y="1272"/>
                  </a:cubicBezTo>
                  <a:cubicBezTo>
                    <a:pt x="10712" y="1267"/>
                    <a:pt x="10716" y="1262"/>
                    <a:pt x="10720" y="1262"/>
                  </a:cubicBezTo>
                  <a:cubicBezTo>
                    <a:pt x="10732" y="1104"/>
                    <a:pt x="10600" y="1074"/>
                    <a:pt x="10551" y="972"/>
                  </a:cubicBezTo>
                  <a:cubicBezTo>
                    <a:pt x="10493" y="972"/>
                    <a:pt x="10481" y="915"/>
                    <a:pt x="10464" y="864"/>
                  </a:cubicBezTo>
                  <a:cubicBezTo>
                    <a:pt x="10435" y="778"/>
                    <a:pt x="10407" y="691"/>
                    <a:pt x="10374" y="604"/>
                  </a:cubicBezTo>
                  <a:cubicBezTo>
                    <a:pt x="10349" y="798"/>
                    <a:pt x="10308" y="977"/>
                    <a:pt x="10357" y="1165"/>
                  </a:cubicBezTo>
                  <a:cubicBezTo>
                    <a:pt x="10370" y="1079"/>
                    <a:pt x="10328" y="977"/>
                    <a:pt x="10370" y="885"/>
                  </a:cubicBezTo>
                  <a:close/>
                  <a:moveTo>
                    <a:pt x="17824" y="16303"/>
                  </a:moveTo>
                  <a:cubicBezTo>
                    <a:pt x="18042" y="16609"/>
                    <a:pt x="18302" y="16839"/>
                    <a:pt x="18595" y="17022"/>
                  </a:cubicBezTo>
                  <a:cubicBezTo>
                    <a:pt x="18393" y="16696"/>
                    <a:pt x="18125" y="16477"/>
                    <a:pt x="17824" y="16303"/>
                  </a:cubicBezTo>
                  <a:close/>
                  <a:moveTo>
                    <a:pt x="20326" y="16497"/>
                  </a:moveTo>
                  <a:cubicBezTo>
                    <a:pt x="20553" y="16497"/>
                    <a:pt x="20623" y="16273"/>
                    <a:pt x="20710" y="16079"/>
                  </a:cubicBezTo>
                  <a:cubicBezTo>
                    <a:pt x="20636" y="16150"/>
                    <a:pt x="20561" y="16222"/>
                    <a:pt x="20487" y="16293"/>
                  </a:cubicBezTo>
                  <a:cubicBezTo>
                    <a:pt x="20425" y="16344"/>
                    <a:pt x="20343" y="16385"/>
                    <a:pt x="20326" y="16497"/>
                  </a:cubicBezTo>
                  <a:close/>
                  <a:moveTo>
                    <a:pt x="6787" y="21516"/>
                  </a:moveTo>
                  <a:cubicBezTo>
                    <a:pt x="7071" y="21536"/>
                    <a:pt x="7352" y="21557"/>
                    <a:pt x="7636" y="21577"/>
                  </a:cubicBezTo>
                  <a:cubicBezTo>
                    <a:pt x="7690" y="21567"/>
                    <a:pt x="7743" y="21557"/>
                    <a:pt x="7793" y="21546"/>
                  </a:cubicBezTo>
                  <a:cubicBezTo>
                    <a:pt x="7459" y="21526"/>
                    <a:pt x="7125" y="21500"/>
                    <a:pt x="6787" y="21480"/>
                  </a:cubicBezTo>
                  <a:cubicBezTo>
                    <a:pt x="6787" y="21490"/>
                    <a:pt x="6787" y="21506"/>
                    <a:pt x="6787" y="21516"/>
                  </a:cubicBezTo>
                  <a:close/>
                  <a:moveTo>
                    <a:pt x="11957" y="38"/>
                  </a:moveTo>
                  <a:cubicBezTo>
                    <a:pt x="11883" y="-23"/>
                    <a:pt x="11800" y="8"/>
                    <a:pt x="11722" y="8"/>
                  </a:cubicBezTo>
                  <a:cubicBezTo>
                    <a:pt x="11800" y="53"/>
                    <a:pt x="11874" y="89"/>
                    <a:pt x="11957" y="38"/>
                  </a:cubicBezTo>
                  <a:close/>
                  <a:moveTo>
                    <a:pt x="19724" y="10366"/>
                  </a:moveTo>
                  <a:cubicBezTo>
                    <a:pt x="19729" y="10356"/>
                    <a:pt x="19729" y="10346"/>
                    <a:pt x="19733" y="10336"/>
                  </a:cubicBezTo>
                  <a:cubicBezTo>
                    <a:pt x="19720" y="10341"/>
                    <a:pt x="19716" y="10351"/>
                    <a:pt x="19724" y="10366"/>
                  </a:cubicBezTo>
                  <a:close/>
                  <a:moveTo>
                    <a:pt x="4622" y="14513"/>
                  </a:moveTo>
                  <a:cubicBezTo>
                    <a:pt x="4622" y="14513"/>
                    <a:pt x="4618" y="14523"/>
                    <a:pt x="4618" y="14523"/>
                  </a:cubicBezTo>
                  <a:cubicBezTo>
                    <a:pt x="4618" y="14523"/>
                    <a:pt x="4626" y="14528"/>
                    <a:pt x="4626" y="14528"/>
                  </a:cubicBezTo>
                  <a:cubicBezTo>
                    <a:pt x="4626" y="14528"/>
                    <a:pt x="4635" y="14523"/>
                    <a:pt x="4635" y="14523"/>
                  </a:cubicBezTo>
                  <a:lnTo>
                    <a:pt x="4635" y="14508"/>
                  </a:lnTo>
                  <a:cubicBezTo>
                    <a:pt x="4626" y="14503"/>
                    <a:pt x="4622" y="14503"/>
                    <a:pt x="4622" y="14513"/>
                  </a:cubicBezTo>
                  <a:close/>
                  <a:moveTo>
                    <a:pt x="4635" y="14503"/>
                  </a:moveTo>
                  <a:lnTo>
                    <a:pt x="4635" y="14503"/>
                  </a:lnTo>
                  <a:cubicBezTo>
                    <a:pt x="4635" y="14503"/>
                    <a:pt x="4635" y="14503"/>
                    <a:pt x="4635" y="14503"/>
                  </a:cubicBezTo>
                  <a:cubicBezTo>
                    <a:pt x="4635" y="14503"/>
                    <a:pt x="4635" y="14503"/>
                    <a:pt x="4635" y="14503"/>
                  </a:cubicBezTo>
                  <a:close/>
                  <a:moveTo>
                    <a:pt x="14418" y="19144"/>
                  </a:moveTo>
                  <a:cubicBezTo>
                    <a:pt x="14604" y="19889"/>
                    <a:pt x="14748" y="20649"/>
                    <a:pt x="14954" y="21383"/>
                  </a:cubicBezTo>
                  <a:cubicBezTo>
                    <a:pt x="14356" y="21404"/>
                    <a:pt x="13754" y="21373"/>
                    <a:pt x="13157" y="21363"/>
                  </a:cubicBezTo>
                  <a:cubicBezTo>
                    <a:pt x="11784" y="21342"/>
                    <a:pt x="10407" y="21332"/>
                    <a:pt x="9034" y="21302"/>
                  </a:cubicBezTo>
                  <a:cubicBezTo>
                    <a:pt x="8391" y="21286"/>
                    <a:pt x="7743" y="21276"/>
                    <a:pt x="7100" y="21281"/>
                  </a:cubicBezTo>
                  <a:cubicBezTo>
                    <a:pt x="7001" y="21281"/>
                    <a:pt x="6989" y="21210"/>
                    <a:pt x="6964" y="21138"/>
                  </a:cubicBezTo>
                  <a:cubicBezTo>
                    <a:pt x="6626" y="20134"/>
                    <a:pt x="6242" y="19154"/>
                    <a:pt x="5917" y="18144"/>
                  </a:cubicBezTo>
                  <a:cubicBezTo>
                    <a:pt x="5570" y="17084"/>
                    <a:pt x="5191" y="16043"/>
                    <a:pt x="4816" y="14998"/>
                  </a:cubicBezTo>
                  <a:cubicBezTo>
                    <a:pt x="4804" y="14957"/>
                    <a:pt x="4791" y="14916"/>
                    <a:pt x="4779" y="14875"/>
                  </a:cubicBezTo>
                  <a:cubicBezTo>
                    <a:pt x="5834" y="14860"/>
                    <a:pt x="6890" y="14870"/>
                    <a:pt x="7949" y="14855"/>
                  </a:cubicBezTo>
                  <a:cubicBezTo>
                    <a:pt x="9619" y="14829"/>
                    <a:pt x="11289" y="14839"/>
                    <a:pt x="12959" y="14834"/>
                  </a:cubicBezTo>
                  <a:cubicBezTo>
                    <a:pt x="13012" y="14834"/>
                    <a:pt x="13070" y="14839"/>
                    <a:pt x="13120" y="14824"/>
                  </a:cubicBezTo>
                  <a:cubicBezTo>
                    <a:pt x="13214" y="14788"/>
                    <a:pt x="13256" y="14839"/>
                    <a:pt x="13289" y="14947"/>
                  </a:cubicBezTo>
                  <a:cubicBezTo>
                    <a:pt x="13693" y="16334"/>
                    <a:pt x="14064" y="17736"/>
                    <a:pt x="14418" y="19144"/>
                  </a:cubicBezTo>
                  <a:close/>
                  <a:moveTo>
                    <a:pt x="7665" y="19736"/>
                  </a:moveTo>
                  <a:cubicBezTo>
                    <a:pt x="7681" y="19751"/>
                    <a:pt x="7698" y="19766"/>
                    <a:pt x="7710" y="19777"/>
                  </a:cubicBezTo>
                  <a:cubicBezTo>
                    <a:pt x="7718" y="19787"/>
                    <a:pt x="7727" y="19797"/>
                    <a:pt x="7739" y="19807"/>
                  </a:cubicBezTo>
                  <a:cubicBezTo>
                    <a:pt x="7747" y="19817"/>
                    <a:pt x="7760" y="19828"/>
                    <a:pt x="7768" y="19838"/>
                  </a:cubicBezTo>
                  <a:cubicBezTo>
                    <a:pt x="7776" y="19848"/>
                    <a:pt x="7789" y="19858"/>
                    <a:pt x="7797" y="19868"/>
                  </a:cubicBezTo>
                  <a:cubicBezTo>
                    <a:pt x="7805" y="19879"/>
                    <a:pt x="7817" y="19889"/>
                    <a:pt x="7826" y="19904"/>
                  </a:cubicBezTo>
                  <a:cubicBezTo>
                    <a:pt x="7834" y="19909"/>
                    <a:pt x="7855" y="19919"/>
                    <a:pt x="7855" y="19919"/>
                  </a:cubicBezTo>
                  <a:cubicBezTo>
                    <a:pt x="7867" y="19904"/>
                    <a:pt x="7855" y="19894"/>
                    <a:pt x="7842" y="19884"/>
                  </a:cubicBezTo>
                  <a:cubicBezTo>
                    <a:pt x="7834" y="19874"/>
                    <a:pt x="7826" y="19863"/>
                    <a:pt x="7813" y="19853"/>
                  </a:cubicBezTo>
                  <a:cubicBezTo>
                    <a:pt x="7805" y="19843"/>
                    <a:pt x="7797" y="19828"/>
                    <a:pt x="7789" y="19817"/>
                  </a:cubicBezTo>
                  <a:cubicBezTo>
                    <a:pt x="7780" y="19807"/>
                    <a:pt x="7772" y="19792"/>
                    <a:pt x="7764" y="19782"/>
                  </a:cubicBezTo>
                  <a:cubicBezTo>
                    <a:pt x="7756" y="19772"/>
                    <a:pt x="7747" y="19761"/>
                    <a:pt x="7739" y="19746"/>
                  </a:cubicBezTo>
                  <a:cubicBezTo>
                    <a:pt x="7727" y="19731"/>
                    <a:pt x="7710" y="19715"/>
                    <a:pt x="7698" y="19700"/>
                  </a:cubicBezTo>
                  <a:cubicBezTo>
                    <a:pt x="7240" y="19042"/>
                    <a:pt x="6791" y="18379"/>
                    <a:pt x="6358" y="17701"/>
                  </a:cubicBezTo>
                  <a:cubicBezTo>
                    <a:pt x="6325" y="17645"/>
                    <a:pt x="6300" y="17563"/>
                    <a:pt x="6226" y="17538"/>
                  </a:cubicBezTo>
                  <a:cubicBezTo>
                    <a:pt x="6218" y="17634"/>
                    <a:pt x="6267" y="17691"/>
                    <a:pt x="6300" y="17752"/>
                  </a:cubicBezTo>
                  <a:cubicBezTo>
                    <a:pt x="6535" y="18165"/>
                    <a:pt x="6770" y="18573"/>
                    <a:pt x="7038" y="18950"/>
                  </a:cubicBezTo>
                  <a:cubicBezTo>
                    <a:pt x="7228" y="19231"/>
                    <a:pt x="7418" y="19516"/>
                    <a:pt x="7665" y="19736"/>
                  </a:cubicBezTo>
                  <a:close/>
                  <a:moveTo>
                    <a:pt x="8349" y="20950"/>
                  </a:moveTo>
                  <a:cubicBezTo>
                    <a:pt x="8308" y="20919"/>
                    <a:pt x="8296" y="20904"/>
                    <a:pt x="8279" y="20899"/>
                  </a:cubicBezTo>
                  <a:cubicBezTo>
                    <a:pt x="7953" y="20812"/>
                    <a:pt x="7615" y="20797"/>
                    <a:pt x="7294" y="20664"/>
                  </a:cubicBezTo>
                  <a:cubicBezTo>
                    <a:pt x="7265" y="20654"/>
                    <a:pt x="7240" y="20664"/>
                    <a:pt x="7228" y="20700"/>
                  </a:cubicBezTo>
                  <a:cubicBezTo>
                    <a:pt x="7215" y="20751"/>
                    <a:pt x="7244" y="20771"/>
                    <a:pt x="7277" y="20776"/>
                  </a:cubicBezTo>
                  <a:cubicBezTo>
                    <a:pt x="7389" y="20812"/>
                    <a:pt x="7504" y="20848"/>
                    <a:pt x="7615" y="20873"/>
                  </a:cubicBezTo>
                  <a:cubicBezTo>
                    <a:pt x="7850" y="20929"/>
                    <a:pt x="8081" y="20975"/>
                    <a:pt x="8349" y="20950"/>
                  </a:cubicBezTo>
                  <a:close/>
                  <a:moveTo>
                    <a:pt x="8683" y="17578"/>
                  </a:moveTo>
                  <a:cubicBezTo>
                    <a:pt x="8675" y="17558"/>
                    <a:pt x="8659" y="17558"/>
                    <a:pt x="8642" y="17563"/>
                  </a:cubicBezTo>
                  <a:cubicBezTo>
                    <a:pt x="8617" y="17502"/>
                    <a:pt x="8564" y="17492"/>
                    <a:pt x="8522" y="17466"/>
                  </a:cubicBezTo>
                  <a:cubicBezTo>
                    <a:pt x="7974" y="17150"/>
                    <a:pt x="7467" y="16747"/>
                    <a:pt x="6989" y="16288"/>
                  </a:cubicBezTo>
                  <a:cubicBezTo>
                    <a:pt x="6609" y="15926"/>
                    <a:pt x="6234" y="15559"/>
                    <a:pt x="5855" y="15196"/>
                  </a:cubicBezTo>
                  <a:cubicBezTo>
                    <a:pt x="5805" y="15151"/>
                    <a:pt x="5731" y="15064"/>
                    <a:pt x="5682" y="15140"/>
                  </a:cubicBezTo>
                  <a:cubicBezTo>
                    <a:pt x="5628" y="15217"/>
                    <a:pt x="5723" y="15273"/>
                    <a:pt x="5764" y="15314"/>
                  </a:cubicBezTo>
                  <a:cubicBezTo>
                    <a:pt x="6482" y="16109"/>
                    <a:pt x="7253" y="16803"/>
                    <a:pt x="8123" y="17323"/>
                  </a:cubicBezTo>
                  <a:cubicBezTo>
                    <a:pt x="8287" y="17420"/>
                    <a:pt x="8452" y="17543"/>
                    <a:pt x="8646" y="17558"/>
                  </a:cubicBezTo>
                  <a:cubicBezTo>
                    <a:pt x="8650" y="17583"/>
                    <a:pt x="8663" y="17594"/>
                    <a:pt x="8683" y="17589"/>
                  </a:cubicBezTo>
                  <a:cubicBezTo>
                    <a:pt x="8679" y="17589"/>
                    <a:pt x="8683" y="17583"/>
                    <a:pt x="8683" y="17578"/>
                  </a:cubicBezTo>
                  <a:close/>
                  <a:moveTo>
                    <a:pt x="10374" y="15451"/>
                  </a:moveTo>
                  <a:cubicBezTo>
                    <a:pt x="10559" y="16094"/>
                    <a:pt x="10703" y="16747"/>
                    <a:pt x="10782" y="17420"/>
                  </a:cubicBezTo>
                  <a:cubicBezTo>
                    <a:pt x="10864" y="18150"/>
                    <a:pt x="10897" y="18884"/>
                    <a:pt x="10868" y="19618"/>
                  </a:cubicBezTo>
                  <a:cubicBezTo>
                    <a:pt x="10864" y="19680"/>
                    <a:pt x="10856" y="19741"/>
                    <a:pt x="10889" y="19817"/>
                  </a:cubicBezTo>
                  <a:cubicBezTo>
                    <a:pt x="10901" y="19654"/>
                    <a:pt x="10922" y="19506"/>
                    <a:pt x="10926" y="19358"/>
                  </a:cubicBezTo>
                  <a:cubicBezTo>
                    <a:pt x="10943" y="18706"/>
                    <a:pt x="10947" y="18058"/>
                    <a:pt x="10881" y="17405"/>
                  </a:cubicBezTo>
                  <a:cubicBezTo>
                    <a:pt x="10811" y="16716"/>
                    <a:pt x="10691" y="16043"/>
                    <a:pt x="10473" y="15406"/>
                  </a:cubicBezTo>
                  <a:cubicBezTo>
                    <a:pt x="10448" y="15334"/>
                    <a:pt x="10435" y="15181"/>
                    <a:pt x="10357" y="15222"/>
                  </a:cubicBezTo>
                  <a:cubicBezTo>
                    <a:pt x="10279" y="15258"/>
                    <a:pt x="10353" y="15375"/>
                    <a:pt x="10374" y="15451"/>
                  </a:cubicBezTo>
                  <a:close/>
                  <a:moveTo>
                    <a:pt x="9978" y="16201"/>
                  </a:moveTo>
                  <a:cubicBezTo>
                    <a:pt x="9978" y="16222"/>
                    <a:pt x="9986" y="16242"/>
                    <a:pt x="9990" y="16268"/>
                  </a:cubicBezTo>
                  <a:cubicBezTo>
                    <a:pt x="10184" y="17191"/>
                    <a:pt x="10229" y="18129"/>
                    <a:pt x="10147" y="19078"/>
                  </a:cubicBezTo>
                  <a:cubicBezTo>
                    <a:pt x="10135" y="19241"/>
                    <a:pt x="10097" y="19404"/>
                    <a:pt x="10122" y="19613"/>
                  </a:cubicBezTo>
                  <a:cubicBezTo>
                    <a:pt x="10139" y="19552"/>
                    <a:pt x="10147" y="19542"/>
                    <a:pt x="10147" y="19527"/>
                  </a:cubicBezTo>
                  <a:cubicBezTo>
                    <a:pt x="10266" y="18782"/>
                    <a:pt x="10316" y="18027"/>
                    <a:pt x="10250" y="17272"/>
                  </a:cubicBezTo>
                  <a:cubicBezTo>
                    <a:pt x="10217" y="16900"/>
                    <a:pt x="10172" y="16528"/>
                    <a:pt x="10064" y="16176"/>
                  </a:cubicBezTo>
                  <a:cubicBezTo>
                    <a:pt x="10052" y="16135"/>
                    <a:pt x="10044" y="16074"/>
                    <a:pt x="10003" y="16084"/>
                  </a:cubicBezTo>
                  <a:cubicBezTo>
                    <a:pt x="9953" y="16089"/>
                    <a:pt x="9978" y="16155"/>
                    <a:pt x="9978" y="16201"/>
                  </a:cubicBezTo>
                  <a:close/>
                  <a:moveTo>
                    <a:pt x="10106" y="19644"/>
                  </a:moveTo>
                  <a:cubicBezTo>
                    <a:pt x="10102" y="19654"/>
                    <a:pt x="10093" y="19659"/>
                    <a:pt x="10093" y="19669"/>
                  </a:cubicBezTo>
                  <a:cubicBezTo>
                    <a:pt x="10093" y="19690"/>
                    <a:pt x="10085" y="19736"/>
                    <a:pt x="10110" y="19726"/>
                  </a:cubicBezTo>
                  <a:cubicBezTo>
                    <a:pt x="10130" y="19715"/>
                    <a:pt x="10122" y="19669"/>
                    <a:pt x="10106" y="19644"/>
                  </a:cubicBezTo>
                  <a:close/>
                  <a:moveTo>
                    <a:pt x="14126" y="21072"/>
                  </a:moveTo>
                  <a:cubicBezTo>
                    <a:pt x="14130" y="21001"/>
                    <a:pt x="14064" y="21011"/>
                    <a:pt x="14018" y="21006"/>
                  </a:cubicBezTo>
                  <a:cubicBezTo>
                    <a:pt x="13557" y="20945"/>
                    <a:pt x="13091" y="20934"/>
                    <a:pt x="12625" y="20919"/>
                  </a:cubicBezTo>
                  <a:cubicBezTo>
                    <a:pt x="11676" y="20888"/>
                    <a:pt x="10728" y="20899"/>
                    <a:pt x="9780" y="20914"/>
                  </a:cubicBezTo>
                  <a:cubicBezTo>
                    <a:pt x="9726" y="20914"/>
                    <a:pt x="9673" y="20904"/>
                    <a:pt x="9611" y="20980"/>
                  </a:cubicBezTo>
                  <a:cubicBezTo>
                    <a:pt x="9660" y="20985"/>
                    <a:pt x="9697" y="20990"/>
                    <a:pt x="9730" y="20985"/>
                  </a:cubicBezTo>
                  <a:cubicBezTo>
                    <a:pt x="10304" y="20975"/>
                    <a:pt x="10877" y="21001"/>
                    <a:pt x="11450" y="21026"/>
                  </a:cubicBezTo>
                  <a:cubicBezTo>
                    <a:pt x="11734" y="21036"/>
                    <a:pt x="12023" y="21047"/>
                    <a:pt x="12307" y="21067"/>
                  </a:cubicBezTo>
                  <a:cubicBezTo>
                    <a:pt x="12876" y="21103"/>
                    <a:pt x="13441" y="21133"/>
                    <a:pt x="14010" y="21123"/>
                  </a:cubicBezTo>
                  <a:cubicBezTo>
                    <a:pt x="14055" y="21123"/>
                    <a:pt x="14126" y="21149"/>
                    <a:pt x="14126" y="21072"/>
                  </a:cubicBezTo>
                  <a:close/>
                  <a:moveTo>
                    <a:pt x="9281" y="8816"/>
                  </a:moveTo>
                  <a:cubicBezTo>
                    <a:pt x="9281" y="8816"/>
                    <a:pt x="9281" y="8816"/>
                    <a:pt x="9281" y="8816"/>
                  </a:cubicBezTo>
                  <a:cubicBezTo>
                    <a:pt x="9285" y="8816"/>
                    <a:pt x="9285" y="8816"/>
                    <a:pt x="9281" y="8816"/>
                  </a:cubicBezTo>
                  <a:lnTo>
                    <a:pt x="9281" y="8816"/>
                  </a:lnTo>
                  <a:close/>
                  <a:moveTo>
                    <a:pt x="9900" y="7786"/>
                  </a:moveTo>
                  <a:cubicBezTo>
                    <a:pt x="9900" y="7786"/>
                    <a:pt x="9900" y="7786"/>
                    <a:pt x="9900" y="7786"/>
                  </a:cubicBezTo>
                  <a:cubicBezTo>
                    <a:pt x="9904" y="7786"/>
                    <a:pt x="9904" y="7786"/>
                    <a:pt x="9900" y="7786"/>
                  </a:cubicBezTo>
                  <a:cubicBezTo>
                    <a:pt x="9904" y="7786"/>
                    <a:pt x="9900" y="7786"/>
                    <a:pt x="9900" y="7786"/>
                  </a:cubicBezTo>
                  <a:close/>
                  <a:moveTo>
                    <a:pt x="4226" y="11703"/>
                  </a:moveTo>
                  <a:cubicBezTo>
                    <a:pt x="4437" y="11483"/>
                    <a:pt x="4618" y="11228"/>
                    <a:pt x="4857" y="11050"/>
                  </a:cubicBezTo>
                  <a:cubicBezTo>
                    <a:pt x="5105" y="10938"/>
                    <a:pt x="5360" y="10866"/>
                    <a:pt x="5595" y="10713"/>
                  </a:cubicBezTo>
                  <a:cubicBezTo>
                    <a:pt x="5636" y="10688"/>
                    <a:pt x="5665" y="10652"/>
                    <a:pt x="5702" y="10632"/>
                  </a:cubicBezTo>
                  <a:cubicBezTo>
                    <a:pt x="5748" y="10647"/>
                    <a:pt x="5793" y="10662"/>
                    <a:pt x="5838" y="10678"/>
                  </a:cubicBezTo>
                  <a:cubicBezTo>
                    <a:pt x="5826" y="10642"/>
                    <a:pt x="5810" y="10611"/>
                    <a:pt x="5797" y="10576"/>
                  </a:cubicBezTo>
                  <a:cubicBezTo>
                    <a:pt x="5958" y="10453"/>
                    <a:pt x="6049" y="10484"/>
                    <a:pt x="6119" y="10683"/>
                  </a:cubicBezTo>
                  <a:cubicBezTo>
                    <a:pt x="6284" y="11177"/>
                    <a:pt x="6490" y="11647"/>
                    <a:pt x="6704" y="12106"/>
                  </a:cubicBezTo>
                  <a:cubicBezTo>
                    <a:pt x="6762" y="12233"/>
                    <a:pt x="6799" y="12417"/>
                    <a:pt x="6939" y="12473"/>
                  </a:cubicBezTo>
                  <a:cubicBezTo>
                    <a:pt x="6849" y="12259"/>
                    <a:pt x="6758" y="12050"/>
                    <a:pt x="6667" y="11835"/>
                  </a:cubicBezTo>
                  <a:cubicBezTo>
                    <a:pt x="6696" y="11764"/>
                    <a:pt x="6647" y="11713"/>
                    <a:pt x="6630" y="11662"/>
                  </a:cubicBezTo>
                  <a:cubicBezTo>
                    <a:pt x="6556" y="11437"/>
                    <a:pt x="6453" y="11233"/>
                    <a:pt x="6407" y="10994"/>
                  </a:cubicBezTo>
                  <a:cubicBezTo>
                    <a:pt x="6552" y="11116"/>
                    <a:pt x="6576" y="11335"/>
                    <a:pt x="6667" y="11504"/>
                  </a:cubicBezTo>
                  <a:cubicBezTo>
                    <a:pt x="6741" y="11641"/>
                    <a:pt x="6840" y="11789"/>
                    <a:pt x="6853" y="11942"/>
                  </a:cubicBezTo>
                  <a:cubicBezTo>
                    <a:pt x="6886" y="12345"/>
                    <a:pt x="7178" y="12600"/>
                    <a:pt x="7215" y="12998"/>
                  </a:cubicBezTo>
                  <a:cubicBezTo>
                    <a:pt x="7224" y="13090"/>
                    <a:pt x="7273" y="13197"/>
                    <a:pt x="7368" y="13228"/>
                  </a:cubicBezTo>
                  <a:cubicBezTo>
                    <a:pt x="7372" y="13218"/>
                    <a:pt x="7376" y="13212"/>
                    <a:pt x="7376" y="13212"/>
                  </a:cubicBezTo>
                  <a:cubicBezTo>
                    <a:pt x="7228" y="12733"/>
                    <a:pt x="7302" y="12223"/>
                    <a:pt x="7277" y="11728"/>
                  </a:cubicBezTo>
                  <a:cubicBezTo>
                    <a:pt x="7240" y="10922"/>
                    <a:pt x="7248" y="10111"/>
                    <a:pt x="7236" y="9306"/>
                  </a:cubicBezTo>
                  <a:cubicBezTo>
                    <a:pt x="7236" y="9275"/>
                    <a:pt x="7240" y="9239"/>
                    <a:pt x="7244" y="9209"/>
                  </a:cubicBezTo>
                  <a:cubicBezTo>
                    <a:pt x="7558" y="9821"/>
                    <a:pt x="7916" y="10392"/>
                    <a:pt x="8308" y="10948"/>
                  </a:cubicBezTo>
                  <a:cubicBezTo>
                    <a:pt x="8320" y="10866"/>
                    <a:pt x="8287" y="10831"/>
                    <a:pt x="8267" y="10790"/>
                  </a:cubicBezTo>
                  <a:cubicBezTo>
                    <a:pt x="8127" y="10545"/>
                    <a:pt x="7986" y="10305"/>
                    <a:pt x="7850" y="10055"/>
                  </a:cubicBezTo>
                  <a:cubicBezTo>
                    <a:pt x="7702" y="9785"/>
                    <a:pt x="7554" y="9515"/>
                    <a:pt x="7422" y="9234"/>
                  </a:cubicBezTo>
                  <a:cubicBezTo>
                    <a:pt x="7376" y="9137"/>
                    <a:pt x="7360" y="9071"/>
                    <a:pt x="7479" y="9040"/>
                  </a:cubicBezTo>
                  <a:cubicBezTo>
                    <a:pt x="7587" y="9010"/>
                    <a:pt x="7690" y="8948"/>
                    <a:pt x="7797" y="8908"/>
                  </a:cubicBezTo>
                  <a:cubicBezTo>
                    <a:pt x="8094" y="8795"/>
                    <a:pt x="8391" y="8683"/>
                    <a:pt x="8687" y="8571"/>
                  </a:cubicBezTo>
                  <a:cubicBezTo>
                    <a:pt x="8659" y="8566"/>
                    <a:pt x="8630" y="8561"/>
                    <a:pt x="8601" y="8561"/>
                  </a:cubicBezTo>
                  <a:cubicBezTo>
                    <a:pt x="8638" y="8520"/>
                    <a:pt x="8671" y="8500"/>
                    <a:pt x="8708" y="8546"/>
                  </a:cubicBezTo>
                  <a:cubicBezTo>
                    <a:pt x="8708" y="8546"/>
                    <a:pt x="8708" y="8546"/>
                    <a:pt x="8708" y="8546"/>
                  </a:cubicBezTo>
                  <a:cubicBezTo>
                    <a:pt x="8790" y="8551"/>
                    <a:pt x="8840" y="8423"/>
                    <a:pt x="8931" y="8454"/>
                  </a:cubicBezTo>
                  <a:cubicBezTo>
                    <a:pt x="8918" y="8535"/>
                    <a:pt x="8951" y="8535"/>
                    <a:pt x="8997" y="8510"/>
                  </a:cubicBezTo>
                  <a:cubicBezTo>
                    <a:pt x="9063" y="8474"/>
                    <a:pt x="9116" y="8418"/>
                    <a:pt x="9166" y="8357"/>
                  </a:cubicBezTo>
                  <a:cubicBezTo>
                    <a:pt x="9244" y="8265"/>
                    <a:pt x="9335" y="8204"/>
                    <a:pt x="9442" y="8173"/>
                  </a:cubicBezTo>
                  <a:cubicBezTo>
                    <a:pt x="9446" y="8183"/>
                    <a:pt x="9454" y="8194"/>
                    <a:pt x="9458" y="8204"/>
                  </a:cubicBezTo>
                  <a:cubicBezTo>
                    <a:pt x="9384" y="8382"/>
                    <a:pt x="9310" y="8556"/>
                    <a:pt x="9240" y="8734"/>
                  </a:cubicBezTo>
                  <a:cubicBezTo>
                    <a:pt x="9182" y="8872"/>
                    <a:pt x="9190" y="8994"/>
                    <a:pt x="9277" y="9112"/>
                  </a:cubicBezTo>
                  <a:cubicBezTo>
                    <a:pt x="9359" y="9224"/>
                    <a:pt x="9446" y="9336"/>
                    <a:pt x="9541" y="9443"/>
                  </a:cubicBezTo>
                  <a:cubicBezTo>
                    <a:pt x="9409" y="9555"/>
                    <a:pt x="9260" y="9617"/>
                    <a:pt x="9108" y="9770"/>
                  </a:cubicBezTo>
                  <a:cubicBezTo>
                    <a:pt x="9310" y="9683"/>
                    <a:pt x="9454" y="9571"/>
                    <a:pt x="9599" y="9448"/>
                  </a:cubicBezTo>
                  <a:cubicBezTo>
                    <a:pt x="9673" y="9387"/>
                    <a:pt x="9615" y="9346"/>
                    <a:pt x="9582" y="9311"/>
                  </a:cubicBezTo>
                  <a:cubicBezTo>
                    <a:pt x="9471" y="9193"/>
                    <a:pt x="9364" y="9066"/>
                    <a:pt x="9277" y="8918"/>
                  </a:cubicBezTo>
                  <a:cubicBezTo>
                    <a:pt x="9281" y="8887"/>
                    <a:pt x="9285" y="8857"/>
                    <a:pt x="9293" y="8826"/>
                  </a:cubicBezTo>
                  <a:cubicBezTo>
                    <a:pt x="9335" y="8836"/>
                    <a:pt x="9355" y="8795"/>
                    <a:pt x="9380" y="8765"/>
                  </a:cubicBezTo>
                  <a:cubicBezTo>
                    <a:pt x="9594" y="8484"/>
                    <a:pt x="9747" y="8148"/>
                    <a:pt x="9916" y="7826"/>
                  </a:cubicBezTo>
                  <a:cubicBezTo>
                    <a:pt x="9920" y="7821"/>
                    <a:pt x="9912" y="7806"/>
                    <a:pt x="9912" y="7796"/>
                  </a:cubicBezTo>
                  <a:cubicBezTo>
                    <a:pt x="9957" y="7816"/>
                    <a:pt x="9953" y="7770"/>
                    <a:pt x="9961" y="7735"/>
                  </a:cubicBezTo>
                  <a:cubicBezTo>
                    <a:pt x="10036" y="7724"/>
                    <a:pt x="10036" y="7796"/>
                    <a:pt x="10040" y="7852"/>
                  </a:cubicBezTo>
                  <a:cubicBezTo>
                    <a:pt x="10044" y="7928"/>
                    <a:pt x="10044" y="8010"/>
                    <a:pt x="10048" y="8087"/>
                  </a:cubicBezTo>
                  <a:cubicBezTo>
                    <a:pt x="10036" y="8051"/>
                    <a:pt x="10027" y="8020"/>
                    <a:pt x="10007" y="7959"/>
                  </a:cubicBezTo>
                  <a:cubicBezTo>
                    <a:pt x="9965" y="8331"/>
                    <a:pt x="10011" y="8663"/>
                    <a:pt x="10093" y="8994"/>
                  </a:cubicBezTo>
                  <a:cubicBezTo>
                    <a:pt x="10056" y="8790"/>
                    <a:pt x="10031" y="8591"/>
                    <a:pt x="10060" y="8382"/>
                  </a:cubicBezTo>
                  <a:cubicBezTo>
                    <a:pt x="10126" y="8688"/>
                    <a:pt x="10130" y="9005"/>
                    <a:pt x="10168" y="9351"/>
                  </a:cubicBezTo>
                  <a:cubicBezTo>
                    <a:pt x="10044" y="9214"/>
                    <a:pt x="9982" y="9056"/>
                    <a:pt x="9850" y="8979"/>
                  </a:cubicBezTo>
                  <a:cubicBezTo>
                    <a:pt x="9912" y="9071"/>
                    <a:pt x="9970" y="9168"/>
                    <a:pt x="10036" y="9255"/>
                  </a:cubicBezTo>
                  <a:cubicBezTo>
                    <a:pt x="10172" y="9433"/>
                    <a:pt x="10225" y="9647"/>
                    <a:pt x="10246" y="9887"/>
                  </a:cubicBezTo>
                  <a:cubicBezTo>
                    <a:pt x="10328" y="10846"/>
                    <a:pt x="10419" y="11810"/>
                    <a:pt x="10506" y="12769"/>
                  </a:cubicBezTo>
                  <a:cubicBezTo>
                    <a:pt x="10551" y="13258"/>
                    <a:pt x="10596" y="13748"/>
                    <a:pt x="10642" y="14232"/>
                  </a:cubicBezTo>
                  <a:cubicBezTo>
                    <a:pt x="10650" y="14329"/>
                    <a:pt x="10629" y="14360"/>
                    <a:pt x="10551" y="14355"/>
                  </a:cubicBezTo>
                  <a:cubicBezTo>
                    <a:pt x="10419" y="14345"/>
                    <a:pt x="10258" y="14406"/>
                    <a:pt x="10159" y="14329"/>
                  </a:cubicBezTo>
                  <a:cubicBezTo>
                    <a:pt x="10064" y="14258"/>
                    <a:pt x="10073" y="14044"/>
                    <a:pt x="10040" y="13891"/>
                  </a:cubicBezTo>
                  <a:cubicBezTo>
                    <a:pt x="9953" y="13503"/>
                    <a:pt x="9875" y="13110"/>
                    <a:pt x="9792" y="12723"/>
                  </a:cubicBezTo>
                  <a:cubicBezTo>
                    <a:pt x="9796" y="12697"/>
                    <a:pt x="9809" y="12667"/>
                    <a:pt x="9805" y="12646"/>
                  </a:cubicBezTo>
                  <a:cubicBezTo>
                    <a:pt x="9685" y="11891"/>
                    <a:pt x="9582" y="11137"/>
                    <a:pt x="9368" y="10412"/>
                  </a:cubicBezTo>
                  <a:cubicBezTo>
                    <a:pt x="9318" y="10249"/>
                    <a:pt x="9285" y="10076"/>
                    <a:pt x="9194" y="9933"/>
                  </a:cubicBezTo>
                  <a:cubicBezTo>
                    <a:pt x="9186" y="9907"/>
                    <a:pt x="9178" y="9877"/>
                    <a:pt x="9149" y="9887"/>
                  </a:cubicBezTo>
                  <a:cubicBezTo>
                    <a:pt x="9112" y="9897"/>
                    <a:pt x="9108" y="9943"/>
                    <a:pt x="9112" y="9984"/>
                  </a:cubicBezTo>
                  <a:cubicBezTo>
                    <a:pt x="9133" y="10162"/>
                    <a:pt x="9145" y="10346"/>
                    <a:pt x="9174" y="10524"/>
                  </a:cubicBezTo>
                  <a:cubicBezTo>
                    <a:pt x="9355" y="11764"/>
                    <a:pt x="9594" y="12988"/>
                    <a:pt x="9891" y="14197"/>
                  </a:cubicBezTo>
                  <a:cubicBezTo>
                    <a:pt x="9928" y="14350"/>
                    <a:pt x="9900" y="14370"/>
                    <a:pt x="9784" y="14365"/>
                  </a:cubicBezTo>
                  <a:cubicBezTo>
                    <a:pt x="9091" y="14350"/>
                    <a:pt x="8395" y="14385"/>
                    <a:pt x="7702" y="14406"/>
                  </a:cubicBezTo>
                  <a:cubicBezTo>
                    <a:pt x="7636" y="14406"/>
                    <a:pt x="7607" y="14380"/>
                    <a:pt x="7578" y="14314"/>
                  </a:cubicBezTo>
                  <a:cubicBezTo>
                    <a:pt x="7129" y="13304"/>
                    <a:pt x="6461" y="12524"/>
                    <a:pt x="5777" y="11769"/>
                  </a:cubicBezTo>
                  <a:cubicBezTo>
                    <a:pt x="5768" y="11759"/>
                    <a:pt x="5756" y="11754"/>
                    <a:pt x="5739" y="11743"/>
                  </a:cubicBezTo>
                  <a:cubicBezTo>
                    <a:pt x="5707" y="11794"/>
                    <a:pt x="5744" y="11825"/>
                    <a:pt x="5756" y="11856"/>
                  </a:cubicBezTo>
                  <a:cubicBezTo>
                    <a:pt x="5979" y="12325"/>
                    <a:pt x="6205" y="12784"/>
                    <a:pt x="6469" y="13217"/>
                  </a:cubicBezTo>
                  <a:cubicBezTo>
                    <a:pt x="6552" y="13350"/>
                    <a:pt x="6630" y="13483"/>
                    <a:pt x="6688" y="13631"/>
                  </a:cubicBezTo>
                  <a:cubicBezTo>
                    <a:pt x="6745" y="13687"/>
                    <a:pt x="6791" y="13758"/>
                    <a:pt x="6803" y="13860"/>
                  </a:cubicBezTo>
                  <a:cubicBezTo>
                    <a:pt x="6758" y="13789"/>
                    <a:pt x="6717" y="13717"/>
                    <a:pt x="6671" y="13646"/>
                  </a:cubicBezTo>
                  <a:cubicBezTo>
                    <a:pt x="6671" y="13646"/>
                    <a:pt x="6671" y="13646"/>
                    <a:pt x="6671" y="13646"/>
                  </a:cubicBezTo>
                  <a:cubicBezTo>
                    <a:pt x="6651" y="13626"/>
                    <a:pt x="6634" y="13610"/>
                    <a:pt x="6614" y="13590"/>
                  </a:cubicBezTo>
                  <a:cubicBezTo>
                    <a:pt x="6502" y="13396"/>
                    <a:pt x="6407" y="13187"/>
                    <a:pt x="6263" y="13019"/>
                  </a:cubicBezTo>
                  <a:cubicBezTo>
                    <a:pt x="6366" y="13223"/>
                    <a:pt x="6457" y="13437"/>
                    <a:pt x="6589" y="13620"/>
                  </a:cubicBezTo>
                  <a:cubicBezTo>
                    <a:pt x="6609" y="13661"/>
                    <a:pt x="6634" y="13702"/>
                    <a:pt x="6675" y="13784"/>
                  </a:cubicBezTo>
                  <a:cubicBezTo>
                    <a:pt x="6465" y="13666"/>
                    <a:pt x="6288" y="13569"/>
                    <a:pt x="6111" y="13462"/>
                  </a:cubicBezTo>
                  <a:cubicBezTo>
                    <a:pt x="5389" y="13024"/>
                    <a:pt x="4651" y="12621"/>
                    <a:pt x="3909" y="12233"/>
                  </a:cubicBezTo>
                  <a:cubicBezTo>
                    <a:pt x="3876" y="12218"/>
                    <a:pt x="3847" y="12187"/>
                    <a:pt x="3818" y="12167"/>
                  </a:cubicBezTo>
                  <a:cubicBezTo>
                    <a:pt x="3962" y="12009"/>
                    <a:pt x="4090" y="11846"/>
                    <a:pt x="4226" y="11703"/>
                  </a:cubicBezTo>
                  <a:close/>
                  <a:moveTo>
                    <a:pt x="7376" y="13233"/>
                  </a:moveTo>
                  <a:cubicBezTo>
                    <a:pt x="7430" y="13406"/>
                    <a:pt x="7525" y="13544"/>
                    <a:pt x="7644" y="13656"/>
                  </a:cubicBezTo>
                  <a:cubicBezTo>
                    <a:pt x="7574" y="13498"/>
                    <a:pt x="7525" y="13314"/>
                    <a:pt x="7376" y="13233"/>
                  </a:cubicBezTo>
                  <a:close/>
                  <a:moveTo>
                    <a:pt x="7005" y="12952"/>
                  </a:moveTo>
                  <a:cubicBezTo>
                    <a:pt x="7096" y="13177"/>
                    <a:pt x="7191" y="13401"/>
                    <a:pt x="7364" y="13554"/>
                  </a:cubicBezTo>
                  <a:cubicBezTo>
                    <a:pt x="7376" y="13569"/>
                    <a:pt x="7385" y="13580"/>
                    <a:pt x="7397" y="13595"/>
                  </a:cubicBezTo>
                  <a:cubicBezTo>
                    <a:pt x="7418" y="13564"/>
                    <a:pt x="7405" y="13549"/>
                    <a:pt x="7385" y="13539"/>
                  </a:cubicBezTo>
                  <a:cubicBezTo>
                    <a:pt x="7286" y="13314"/>
                    <a:pt x="7129" y="13146"/>
                    <a:pt x="7005" y="12952"/>
                  </a:cubicBezTo>
                  <a:close/>
                  <a:moveTo>
                    <a:pt x="6972" y="12539"/>
                  </a:moveTo>
                  <a:cubicBezTo>
                    <a:pt x="6972" y="12626"/>
                    <a:pt x="7022" y="12672"/>
                    <a:pt x="7071" y="12718"/>
                  </a:cubicBezTo>
                  <a:cubicBezTo>
                    <a:pt x="7042" y="12656"/>
                    <a:pt x="7030" y="12580"/>
                    <a:pt x="6972" y="12539"/>
                  </a:cubicBezTo>
                  <a:close/>
                  <a:moveTo>
                    <a:pt x="6972" y="12539"/>
                  </a:moveTo>
                  <a:cubicBezTo>
                    <a:pt x="6972" y="12509"/>
                    <a:pt x="6968" y="12488"/>
                    <a:pt x="6947" y="12473"/>
                  </a:cubicBezTo>
                  <a:cubicBezTo>
                    <a:pt x="6935" y="12509"/>
                    <a:pt x="6943" y="12534"/>
                    <a:pt x="6972" y="12539"/>
                  </a:cubicBezTo>
                  <a:close/>
                  <a:moveTo>
                    <a:pt x="6020" y="10978"/>
                  </a:moveTo>
                  <a:cubicBezTo>
                    <a:pt x="6024" y="10978"/>
                    <a:pt x="6028" y="10978"/>
                    <a:pt x="6032" y="10984"/>
                  </a:cubicBezTo>
                  <a:cubicBezTo>
                    <a:pt x="6032" y="10978"/>
                    <a:pt x="6032" y="10973"/>
                    <a:pt x="6036" y="10968"/>
                  </a:cubicBezTo>
                  <a:cubicBezTo>
                    <a:pt x="6032" y="10963"/>
                    <a:pt x="6032" y="10963"/>
                    <a:pt x="6028" y="10958"/>
                  </a:cubicBezTo>
                  <a:cubicBezTo>
                    <a:pt x="6024" y="10963"/>
                    <a:pt x="6020" y="10968"/>
                    <a:pt x="6020" y="10978"/>
                  </a:cubicBezTo>
                  <a:close/>
                  <a:moveTo>
                    <a:pt x="5987" y="10897"/>
                  </a:moveTo>
                  <a:cubicBezTo>
                    <a:pt x="5983" y="10892"/>
                    <a:pt x="5983" y="10887"/>
                    <a:pt x="5979" y="10887"/>
                  </a:cubicBezTo>
                  <a:cubicBezTo>
                    <a:pt x="5979" y="10887"/>
                    <a:pt x="5979" y="10892"/>
                    <a:pt x="5979" y="10892"/>
                  </a:cubicBezTo>
                  <a:cubicBezTo>
                    <a:pt x="5983" y="10892"/>
                    <a:pt x="5987" y="10892"/>
                    <a:pt x="5987" y="10897"/>
                  </a:cubicBezTo>
                  <a:close/>
                  <a:moveTo>
                    <a:pt x="5847" y="10683"/>
                  </a:moveTo>
                  <a:cubicBezTo>
                    <a:pt x="5851" y="10785"/>
                    <a:pt x="5904" y="10841"/>
                    <a:pt x="5979" y="10876"/>
                  </a:cubicBezTo>
                  <a:cubicBezTo>
                    <a:pt x="5942" y="10800"/>
                    <a:pt x="5896" y="10739"/>
                    <a:pt x="5847" y="10683"/>
                  </a:cubicBezTo>
                  <a:close/>
                  <a:moveTo>
                    <a:pt x="4663" y="11973"/>
                  </a:moveTo>
                  <a:cubicBezTo>
                    <a:pt x="4832" y="12029"/>
                    <a:pt x="4997" y="12080"/>
                    <a:pt x="5166" y="12136"/>
                  </a:cubicBezTo>
                  <a:cubicBezTo>
                    <a:pt x="5014" y="12019"/>
                    <a:pt x="4857" y="11917"/>
                    <a:pt x="4680" y="11881"/>
                  </a:cubicBezTo>
                  <a:cubicBezTo>
                    <a:pt x="4651" y="11876"/>
                    <a:pt x="4610" y="11861"/>
                    <a:pt x="4602" y="11912"/>
                  </a:cubicBezTo>
                  <a:cubicBezTo>
                    <a:pt x="4589" y="11958"/>
                    <a:pt x="4635" y="11963"/>
                    <a:pt x="4663" y="11973"/>
                  </a:cubicBezTo>
                  <a:close/>
                  <a:moveTo>
                    <a:pt x="10040" y="8081"/>
                  </a:moveTo>
                  <a:cubicBezTo>
                    <a:pt x="10040" y="8081"/>
                    <a:pt x="10040" y="8076"/>
                    <a:pt x="10036" y="8076"/>
                  </a:cubicBezTo>
                  <a:cubicBezTo>
                    <a:pt x="10036" y="8081"/>
                    <a:pt x="10036" y="8081"/>
                    <a:pt x="10040" y="8081"/>
                  </a:cubicBezTo>
                  <a:lnTo>
                    <a:pt x="10040" y="8081"/>
                  </a:lnTo>
                  <a:close/>
                  <a:moveTo>
                    <a:pt x="21588" y="9969"/>
                  </a:moveTo>
                  <a:cubicBezTo>
                    <a:pt x="21563" y="10321"/>
                    <a:pt x="21534" y="10672"/>
                    <a:pt x="21514" y="11024"/>
                  </a:cubicBezTo>
                  <a:cubicBezTo>
                    <a:pt x="21485" y="11540"/>
                    <a:pt x="21473" y="12055"/>
                    <a:pt x="21431" y="12565"/>
                  </a:cubicBezTo>
                  <a:cubicBezTo>
                    <a:pt x="21357" y="13452"/>
                    <a:pt x="21213" y="14324"/>
                    <a:pt x="20916" y="15145"/>
                  </a:cubicBezTo>
                  <a:cubicBezTo>
                    <a:pt x="20834" y="15375"/>
                    <a:pt x="20739" y="15599"/>
                    <a:pt x="20619" y="15803"/>
                  </a:cubicBezTo>
                  <a:cubicBezTo>
                    <a:pt x="20265" y="16400"/>
                    <a:pt x="20096" y="16415"/>
                    <a:pt x="19605" y="16278"/>
                  </a:cubicBezTo>
                  <a:cubicBezTo>
                    <a:pt x="18887" y="16079"/>
                    <a:pt x="18211" y="15727"/>
                    <a:pt x="17535" y="15375"/>
                  </a:cubicBezTo>
                  <a:cubicBezTo>
                    <a:pt x="17148" y="15176"/>
                    <a:pt x="16777" y="14931"/>
                    <a:pt x="16373" y="14778"/>
                  </a:cubicBezTo>
                  <a:cubicBezTo>
                    <a:pt x="16278" y="14743"/>
                    <a:pt x="16138" y="14753"/>
                    <a:pt x="16100" y="14681"/>
                  </a:cubicBezTo>
                  <a:cubicBezTo>
                    <a:pt x="16059" y="14600"/>
                    <a:pt x="16175" y="14477"/>
                    <a:pt x="16199" y="14360"/>
                  </a:cubicBezTo>
                  <a:cubicBezTo>
                    <a:pt x="16274" y="13977"/>
                    <a:pt x="16294" y="13585"/>
                    <a:pt x="16331" y="13197"/>
                  </a:cubicBezTo>
                  <a:cubicBezTo>
                    <a:pt x="16422" y="12248"/>
                    <a:pt x="16533" y="11300"/>
                    <a:pt x="16682" y="10361"/>
                  </a:cubicBezTo>
                  <a:cubicBezTo>
                    <a:pt x="16690" y="10300"/>
                    <a:pt x="16694" y="10300"/>
                    <a:pt x="16752" y="10254"/>
                  </a:cubicBezTo>
                  <a:cubicBezTo>
                    <a:pt x="16805" y="10213"/>
                    <a:pt x="16851" y="10106"/>
                    <a:pt x="16871" y="9963"/>
                  </a:cubicBezTo>
                  <a:cubicBezTo>
                    <a:pt x="16970" y="10030"/>
                    <a:pt x="16970" y="10147"/>
                    <a:pt x="16966" y="10249"/>
                  </a:cubicBezTo>
                  <a:cubicBezTo>
                    <a:pt x="16958" y="10540"/>
                    <a:pt x="17065" y="10734"/>
                    <a:pt x="17251" y="10897"/>
                  </a:cubicBezTo>
                  <a:cubicBezTo>
                    <a:pt x="17440" y="11060"/>
                    <a:pt x="17630" y="11239"/>
                    <a:pt x="17675" y="11555"/>
                  </a:cubicBezTo>
                  <a:cubicBezTo>
                    <a:pt x="17679" y="11585"/>
                    <a:pt x="17696" y="11601"/>
                    <a:pt x="17717" y="11616"/>
                  </a:cubicBezTo>
                  <a:cubicBezTo>
                    <a:pt x="17923" y="11759"/>
                    <a:pt x="18071" y="11988"/>
                    <a:pt x="18253" y="12167"/>
                  </a:cubicBezTo>
                  <a:cubicBezTo>
                    <a:pt x="18327" y="12243"/>
                    <a:pt x="18310" y="12274"/>
                    <a:pt x="18232" y="12315"/>
                  </a:cubicBezTo>
                  <a:cubicBezTo>
                    <a:pt x="17783" y="12565"/>
                    <a:pt x="17370" y="12896"/>
                    <a:pt x="16950" y="13228"/>
                  </a:cubicBezTo>
                  <a:cubicBezTo>
                    <a:pt x="17016" y="13263"/>
                    <a:pt x="17057" y="13233"/>
                    <a:pt x="17106" y="13202"/>
                  </a:cubicBezTo>
                  <a:cubicBezTo>
                    <a:pt x="17494" y="12947"/>
                    <a:pt x="17882" y="12697"/>
                    <a:pt x="18244" y="12396"/>
                  </a:cubicBezTo>
                  <a:cubicBezTo>
                    <a:pt x="18290" y="12361"/>
                    <a:pt x="18323" y="12325"/>
                    <a:pt x="18347" y="12422"/>
                  </a:cubicBezTo>
                  <a:cubicBezTo>
                    <a:pt x="18364" y="12493"/>
                    <a:pt x="18422" y="12529"/>
                    <a:pt x="18471" y="12570"/>
                  </a:cubicBezTo>
                  <a:cubicBezTo>
                    <a:pt x="18628" y="12707"/>
                    <a:pt x="18801" y="12820"/>
                    <a:pt x="18958" y="12957"/>
                  </a:cubicBezTo>
                  <a:cubicBezTo>
                    <a:pt x="19044" y="13034"/>
                    <a:pt x="19172" y="13044"/>
                    <a:pt x="19279" y="13085"/>
                  </a:cubicBezTo>
                  <a:cubicBezTo>
                    <a:pt x="18294" y="13376"/>
                    <a:pt x="17346" y="13794"/>
                    <a:pt x="16418" y="14289"/>
                  </a:cubicBezTo>
                  <a:cubicBezTo>
                    <a:pt x="16616" y="14350"/>
                    <a:pt x="16793" y="14238"/>
                    <a:pt x="16979" y="14202"/>
                  </a:cubicBezTo>
                  <a:cubicBezTo>
                    <a:pt x="17424" y="14115"/>
                    <a:pt x="17861" y="13972"/>
                    <a:pt x="18294" y="13819"/>
                  </a:cubicBezTo>
                  <a:cubicBezTo>
                    <a:pt x="18372" y="13794"/>
                    <a:pt x="18446" y="13784"/>
                    <a:pt x="18525" y="13814"/>
                  </a:cubicBezTo>
                  <a:cubicBezTo>
                    <a:pt x="18496" y="13753"/>
                    <a:pt x="18516" y="13733"/>
                    <a:pt x="18566" y="13717"/>
                  </a:cubicBezTo>
                  <a:cubicBezTo>
                    <a:pt x="18669" y="13687"/>
                    <a:pt x="18764" y="13728"/>
                    <a:pt x="18855" y="13768"/>
                  </a:cubicBezTo>
                  <a:cubicBezTo>
                    <a:pt x="19015" y="13840"/>
                    <a:pt x="19168" y="13926"/>
                    <a:pt x="19325" y="14008"/>
                  </a:cubicBezTo>
                  <a:cubicBezTo>
                    <a:pt x="19403" y="14049"/>
                    <a:pt x="19452" y="14115"/>
                    <a:pt x="19473" y="14222"/>
                  </a:cubicBezTo>
                  <a:cubicBezTo>
                    <a:pt x="19560" y="14635"/>
                    <a:pt x="19737" y="14977"/>
                    <a:pt x="19984" y="15268"/>
                  </a:cubicBezTo>
                  <a:cubicBezTo>
                    <a:pt x="20021" y="15227"/>
                    <a:pt x="19988" y="15191"/>
                    <a:pt x="19976" y="15166"/>
                  </a:cubicBezTo>
                  <a:cubicBezTo>
                    <a:pt x="19733" y="14595"/>
                    <a:pt x="19605" y="13977"/>
                    <a:pt x="19584" y="13340"/>
                  </a:cubicBezTo>
                  <a:cubicBezTo>
                    <a:pt x="19572" y="12917"/>
                    <a:pt x="19621" y="12488"/>
                    <a:pt x="19671" y="12070"/>
                  </a:cubicBezTo>
                  <a:cubicBezTo>
                    <a:pt x="19753" y="11346"/>
                    <a:pt x="19836" y="10627"/>
                    <a:pt x="19865" y="9882"/>
                  </a:cubicBezTo>
                  <a:cubicBezTo>
                    <a:pt x="19799" y="9938"/>
                    <a:pt x="19823" y="10045"/>
                    <a:pt x="19757" y="10111"/>
                  </a:cubicBezTo>
                  <a:cubicBezTo>
                    <a:pt x="19778" y="9647"/>
                    <a:pt x="19778" y="9198"/>
                    <a:pt x="19774" y="8744"/>
                  </a:cubicBezTo>
                  <a:cubicBezTo>
                    <a:pt x="20211" y="10020"/>
                    <a:pt x="20660" y="11290"/>
                    <a:pt x="21238" y="12478"/>
                  </a:cubicBezTo>
                  <a:cubicBezTo>
                    <a:pt x="21238" y="12294"/>
                    <a:pt x="21167" y="12141"/>
                    <a:pt x="21114" y="11983"/>
                  </a:cubicBezTo>
                  <a:cubicBezTo>
                    <a:pt x="20718" y="10871"/>
                    <a:pt x="20285" y="9780"/>
                    <a:pt x="19815" y="8709"/>
                  </a:cubicBezTo>
                  <a:cubicBezTo>
                    <a:pt x="19803" y="8683"/>
                    <a:pt x="19795" y="8658"/>
                    <a:pt x="19786" y="8632"/>
                  </a:cubicBezTo>
                  <a:cubicBezTo>
                    <a:pt x="19766" y="8561"/>
                    <a:pt x="19724" y="8474"/>
                    <a:pt x="19786" y="8418"/>
                  </a:cubicBezTo>
                  <a:cubicBezTo>
                    <a:pt x="19844" y="8362"/>
                    <a:pt x="19881" y="8454"/>
                    <a:pt x="19926" y="8489"/>
                  </a:cubicBezTo>
                  <a:cubicBezTo>
                    <a:pt x="20108" y="8653"/>
                    <a:pt x="20289" y="8816"/>
                    <a:pt x="20471" y="8984"/>
                  </a:cubicBezTo>
                  <a:cubicBezTo>
                    <a:pt x="20557" y="9188"/>
                    <a:pt x="20722" y="9285"/>
                    <a:pt x="20858" y="9423"/>
                  </a:cubicBezTo>
                  <a:cubicBezTo>
                    <a:pt x="21081" y="9642"/>
                    <a:pt x="21320" y="9841"/>
                    <a:pt x="21588" y="9969"/>
                  </a:cubicBezTo>
                  <a:close/>
                  <a:moveTo>
                    <a:pt x="18343" y="13008"/>
                  </a:moveTo>
                  <a:cubicBezTo>
                    <a:pt x="18479" y="13085"/>
                    <a:pt x="18624" y="13146"/>
                    <a:pt x="18776" y="13167"/>
                  </a:cubicBezTo>
                  <a:cubicBezTo>
                    <a:pt x="18624" y="13146"/>
                    <a:pt x="18512" y="12968"/>
                    <a:pt x="18343" y="13008"/>
                  </a:cubicBezTo>
                  <a:close/>
                  <a:moveTo>
                    <a:pt x="17510" y="11774"/>
                  </a:moveTo>
                  <a:cubicBezTo>
                    <a:pt x="17581" y="11769"/>
                    <a:pt x="17601" y="11693"/>
                    <a:pt x="17618" y="11616"/>
                  </a:cubicBezTo>
                  <a:cubicBezTo>
                    <a:pt x="17581" y="11667"/>
                    <a:pt x="17548" y="11718"/>
                    <a:pt x="17510" y="11774"/>
                  </a:cubicBezTo>
                  <a:close/>
                  <a:moveTo>
                    <a:pt x="17424" y="11917"/>
                  </a:moveTo>
                  <a:cubicBezTo>
                    <a:pt x="17469" y="11861"/>
                    <a:pt x="17515" y="11840"/>
                    <a:pt x="17506" y="11779"/>
                  </a:cubicBezTo>
                  <a:cubicBezTo>
                    <a:pt x="17477" y="11810"/>
                    <a:pt x="17440" y="11835"/>
                    <a:pt x="17424" y="11917"/>
                  </a:cubicBezTo>
                  <a:close/>
                  <a:moveTo>
                    <a:pt x="17374" y="11953"/>
                  </a:moveTo>
                  <a:cubicBezTo>
                    <a:pt x="17374" y="11958"/>
                    <a:pt x="17378" y="11968"/>
                    <a:pt x="17378" y="11973"/>
                  </a:cubicBezTo>
                  <a:cubicBezTo>
                    <a:pt x="17383" y="11968"/>
                    <a:pt x="17387" y="11958"/>
                    <a:pt x="17391" y="11953"/>
                  </a:cubicBezTo>
                  <a:cubicBezTo>
                    <a:pt x="17383" y="11953"/>
                    <a:pt x="17378" y="11953"/>
                    <a:pt x="17374" y="11953"/>
                  </a:cubicBezTo>
                  <a:close/>
                  <a:moveTo>
                    <a:pt x="16925" y="12478"/>
                  </a:moveTo>
                  <a:cubicBezTo>
                    <a:pt x="16933" y="12488"/>
                    <a:pt x="16946" y="12503"/>
                    <a:pt x="16954" y="12514"/>
                  </a:cubicBezTo>
                  <a:cubicBezTo>
                    <a:pt x="17094" y="12335"/>
                    <a:pt x="17234" y="12157"/>
                    <a:pt x="17374" y="11978"/>
                  </a:cubicBezTo>
                  <a:cubicBezTo>
                    <a:pt x="17181" y="12095"/>
                    <a:pt x="17078" y="12320"/>
                    <a:pt x="16925" y="12478"/>
                  </a:cubicBezTo>
                  <a:close/>
                  <a:moveTo>
                    <a:pt x="16694" y="12927"/>
                  </a:moveTo>
                  <a:cubicBezTo>
                    <a:pt x="17024" y="12641"/>
                    <a:pt x="17333" y="12320"/>
                    <a:pt x="17609" y="11958"/>
                  </a:cubicBezTo>
                  <a:cubicBezTo>
                    <a:pt x="17618" y="11953"/>
                    <a:pt x="17622" y="11942"/>
                    <a:pt x="17626" y="11937"/>
                  </a:cubicBezTo>
                  <a:cubicBezTo>
                    <a:pt x="17646" y="11912"/>
                    <a:pt x="17663" y="11891"/>
                    <a:pt x="17684" y="11866"/>
                  </a:cubicBezTo>
                  <a:cubicBezTo>
                    <a:pt x="17717" y="11830"/>
                    <a:pt x="17750" y="11795"/>
                    <a:pt x="17795" y="11744"/>
                  </a:cubicBezTo>
                  <a:cubicBezTo>
                    <a:pt x="17717" y="11738"/>
                    <a:pt x="17692" y="11795"/>
                    <a:pt x="17663" y="11840"/>
                  </a:cubicBezTo>
                  <a:cubicBezTo>
                    <a:pt x="17642" y="11861"/>
                    <a:pt x="17626" y="11881"/>
                    <a:pt x="17605" y="11902"/>
                  </a:cubicBezTo>
                  <a:cubicBezTo>
                    <a:pt x="17597" y="11912"/>
                    <a:pt x="17589" y="11922"/>
                    <a:pt x="17576" y="11932"/>
                  </a:cubicBezTo>
                  <a:cubicBezTo>
                    <a:pt x="17288" y="12264"/>
                    <a:pt x="16991" y="12595"/>
                    <a:pt x="16694" y="12927"/>
                  </a:cubicBezTo>
                  <a:close/>
                  <a:moveTo>
                    <a:pt x="18986" y="15819"/>
                  </a:moveTo>
                  <a:cubicBezTo>
                    <a:pt x="18681" y="15574"/>
                    <a:pt x="18417" y="15273"/>
                    <a:pt x="18133" y="14992"/>
                  </a:cubicBezTo>
                  <a:cubicBezTo>
                    <a:pt x="17993" y="14855"/>
                    <a:pt x="17857" y="14707"/>
                    <a:pt x="17684" y="14615"/>
                  </a:cubicBezTo>
                  <a:cubicBezTo>
                    <a:pt x="17692" y="14732"/>
                    <a:pt x="17754" y="14799"/>
                    <a:pt x="17816" y="14860"/>
                  </a:cubicBezTo>
                  <a:cubicBezTo>
                    <a:pt x="18042" y="15105"/>
                    <a:pt x="18269" y="15344"/>
                    <a:pt x="18496" y="15579"/>
                  </a:cubicBezTo>
                  <a:cubicBezTo>
                    <a:pt x="18632" y="15717"/>
                    <a:pt x="18772" y="15844"/>
                    <a:pt x="18933" y="15931"/>
                  </a:cubicBezTo>
                  <a:cubicBezTo>
                    <a:pt x="18970" y="15951"/>
                    <a:pt x="19024" y="15997"/>
                    <a:pt x="19048" y="15926"/>
                  </a:cubicBezTo>
                  <a:cubicBezTo>
                    <a:pt x="19073" y="15870"/>
                    <a:pt x="19015" y="15844"/>
                    <a:pt x="18986" y="15819"/>
                  </a:cubicBezTo>
                  <a:close/>
                  <a:moveTo>
                    <a:pt x="19213" y="14365"/>
                  </a:moveTo>
                  <a:cubicBezTo>
                    <a:pt x="18991" y="14171"/>
                    <a:pt x="18789" y="13942"/>
                    <a:pt x="18533" y="13809"/>
                  </a:cubicBezTo>
                  <a:cubicBezTo>
                    <a:pt x="18652" y="13952"/>
                    <a:pt x="18813" y="14018"/>
                    <a:pt x="18941" y="14146"/>
                  </a:cubicBezTo>
                  <a:cubicBezTo>
                    <a:pt x="19028" y="14227"/>
                    <a:pt x="19122" y="14294"/>
                    <a:pt x="19213" y="14365"/>
                  </a:cubicBezTo>
                  <a:close/>
                  <a:moveTo>
                    <a:pt x="20970" y="14105"/>
                  </a:moveTo>
                  <a:cubicBezTo>
                    <a:pt x="20891" y="13702"/>
                    <a:pt x="20854" y="13289"/>
                    <a:pt x="20866" y="12855"/>
                  </a:cubicBezTo>
                  <a:cubicBezTo>
                    <a:pt x="20710" y="13146"/>
                    <a:pt x="20763" y="13809"/>
                    <a:pt x="20970" y="14105"/>
                  </a:cubicBezTo>
                  <a:close/>
                  <a:moveTo>
                    <a:pt x="15614" y="20011"/>
                  </a:moveTo>
                  <a:cubicBezTo>
                    <a:pt x="15622" y="20088"/>
                    <a:pt x="15593" y="20098"/>
                    <a:pt x="15548" y="20103"/>
                  </a:cubicBezTo>
                  <a:cubicBezTo>
                    <a:pt x="15375" y="20113"/>
                    <a:pt x="15197" y="20118"/>
                    <a:pt x="15024" y="20123"/>
                  </a:cubicBezTo>
                  <a:cubicBezTo>
                    <a:pt x="14946" y="20129"/>
                    <a:pt x="14958" y="20047"/>
                    <a:pt x="14950" y="19996"/>
                  </a:cubicBezTo>
                  <a:cubicBezTo>
                    <a:pt x="14818" y="19328"/>
                    <a:pt x="14690" y="18665"/>
                    <a:pt x="14563" y="17997"/>
                  </a:cubicBezTo>
                  <a:cubicBezTo>
                    <a:pt x="14530" y="17833"/>
                    <a:pt x="14501" y="17675"/>
                    <a:pt x="14464" y="17512"/>
                  </a:cubicBezTo>
                  <a:cubicBezTo>
                    <a:pt x="14443" y="17415"/>
                    <a:pt x="14439" y="17349"/>
                    <a:pt x="14546" y="17323"/>
                  </a:cubicBezTo>
                  <a:cubicBezTo>
                    <a:pt x="14666" y="17298"/>
                    <a:pt x="14765" y="17196"/>
                    <a:pt x="14872" y="17129"/>
                  </a:cubicBezTo>
                  <a:cubicBezTo>
                    <a:pt x="15111" y="16976"/>
                    <a:pt x="15350" y="16834"/>
                    <a:pt x="15581" y="16665"/>
                  </a:cubicBezTo>
                  <a:cubicBezTo>
                    <a:pt x="15189" y="16839"/>
                    <a:pt x="14814" y="17058"/>
                    <a:pt x="14435" y="17293"/>
                  </a:cubicBezTo>
                  <a:cubicBezTo>
                    <a:pt x="14414" y="17186"/>
                    <a:pt x="14340" y="17094"/>
                    <a:pt x="14505" y="17033"/>
                  </a:cubicBezTo>
                  <a:cubicBezTo>
                    <a:pt x="14756" y="16941"/>
                    <a:pt x="14991" y="16798"/>
                    <a:pt x="15230" y="16665"/>
                  </a:cubicBezTo>
                  <a:cubicBezTo>
                    <a:pt x="14975" y="16737"/>
                    <a:pt x="14732" y="16849"/>
                    <a:pt x="14492" y="16976"/>
                  </a:cubicBezTo>
                  <a:cubicBezTo>
                    <a:pt x="14393" y="17027"/>
                    <a:pt x="14373" y="17017"/>
                    <a:pt x="14344" y="16885"/>
                  </a:cubicBezTo>
                  <a:cubicBezTo>
                    <a:pt x="14187" y="16155"/>
                    <a:pt x="14039" y="15421"/>
                    <a:pt x="13911" y="14681"/>
                  </a:cubicBezTo>
                  <a:cubicBezTo>
                    <a:pt x="13899" y="14620"/>
                    <a:pt x="13899" y="14569"/>
                    <a:pt x="13911" y="14503"/>
                  </a:cubicBezTo>
                  <a:cubicBezTo>
                    <a:pt x="13944" y="14345"/>
                    <a:pt x="13895" y="14273"/>
                    <a:pt x="13763" y="14268"/>
                  </a:cubicBezTo>
                  <a:cubicBezTo>
                    <a:pt x="13643" y="14263"/>
                    <a:pt x="13519" y="14268"/>
                    <a:pt x="13400" y="14278"/>
                  </a:cubicBezTo>
                  <a:cubicBezTo>
                    <a:pt x="13301" y="14283"/>
                    <a:pt x="13280" y="14258"/>
                    <a:pt x="13334" y="14141"/>
                  </a:cubicBezTo>
                  <a:cubicBezTo>
                    <a:pt x="13627" y="13518"/>
                    <a:pt x="13895" y="12881"/>
                    <a:pt x="14146" y="12233"/>
                  </a:cubicBezTo>
                  <a:cubicBezTo>
                    <a:pt x="14410" y="11560"/>
                    <a:pt x="14653" y="10882"/>
                    <a:pt x="14872" y="10183"/>
                  </a:cubicBezTo>
                  <a:cubicBezTo>
                    <a:pt x="14929" y="10004"/>
                    <a:pt x="14901" y="9897"/>
                    <a:pt x="14789" y="9780"/>
                  </a:cubicBezTo>
                  <a:cubicBezTo>
                    <a:pt x="14661" y="9652"/>
                    <a:pt x="14546" y="9504"/>
                    <a:pt x="14414" y="9357"/>
                  </a:cubicBezTo>
                  <a:cubicBezTo>
                    <a:pt x="14579" y="9260"/>
                    <a:pt x="14740" y="9188"/>
                    <a:pt x="14851" y="9025"/>
                  </a:cubicBezTo>
                  <a:cubicBezTo>
                    <a:pt x="14859" y="9015"/>
                    <a:pt x="14872" y="9005"/>
                    <a:pt x="14884" y="9005"/>
                  </a:cubicBezTo>
                  <a:cubicBezTo>
                    <a:pt x="14995" y="8989"/>
                    <a:pt x="15000" y="8984"/>
                    <a:pt x="14929" y="8862"/>
                  </a:cubicBezTo>
                  <a:cubicBezTo>
                    <a:pt x="14851" y="8719"/>
                    <a:pt x="14765" y="8586"/>
                    <a:pt x="14661" y="8423"/>
                  </a:cubicBezTo>
                  <a:cubicBezTo>
                    <a:pt x="14793" y="8495"/>
                    <a:pt x="14896" y="8556"/>
                    <a:pt x="15008" y="8607"/>
                  </a:cubicBezTo>
                  <a:cubicBezTo>
                    <a:pt x="15569" y="8872"/>
                    <a:pt x="16109" y="9188"/>
                    <a:pt x="16661" y="9474"/>
                  </a:cubicBezTo>
                  <a:cubicBezTo>
                    <a:pt x="16764" y="9525"/>
                    <a:pt x="16801" y="9550"/>
                    <a:pt x="16715" y="9698"/>
                  </a:cubicBezTo>
                  <a:cubicBezTo>
                    <a:pt x="16525" y="10030"/>
                    <a:pt x="16476" y="10428"/>
                    <a:pt x="16418" y="10820"/>
                  </a:cubicBezTo>
                  <a:cubicBezTo>
                    <a:pt x="16274" y="11846"/>
                    <a:pt x="16125" y="12866"/>
                    <a:pt x="15981" y="13891"/>
                  </a:cubicBezTo>
                  <a:cubicBezTo>
                    <a:pt x="15973" y="13947"/>
                    <a:pt x="15944" y="14003"/>
                    <a:pt x="15935" y="14064"/>
                  </a:cubicBezTo>
                  <a:cubicBezTo>
                    <a:pt x="15931" y="14105"/>
                    <a:pt x="15911" y="14176"/>
                    <a:pt x="15964" y="14192"/>
                  </a:cubicBezTo>
                  <a:cubicBezTo>
                    <a:pt x="16006" y="14202"/>
                    <a:pt x="16018" y="14141"/>
                    <a:pt x="16030" y="14105"/>
                  </a:cubicBezTo>
                  <a:cubicBezTo>
                    <a:pt x="16051" y="14049"/>
                    <a:pt x="16034" y="13972"/>
                    <a:pt x="16096" y="13911"/>
                  </a:cubicBezTo>
                  <a:cubicBezTo>
                    <a:pt x="16080" y="14059"/>
                    <a:pt x="16072" y="14192"/>
                    <a:pt x="16018" y="14319"/>
                  </a:cubicBezTo>
                  <a:cubicBezTo>
                    <a:pt x="15804" y="14850"/>
                    <a:pt x="15593" y="15380"/>
                    <a:pt x="15383" y="15910"/>
                  </a:cubicBezTo>
                  <a:cubicBezTo>
                    <a:pt x="15375" y="15931"/>
                    <a:pt x="15375" y="15951"/>
                    <a:pt x="15379" y="15977"/>
                  </a:cubicBezTo>
                  <a:cubicBezTo>
                    <a:pt x="15606" y="15686"/>
                    <a:pt x="15738" y="15309"/>
                    <a:pt x="15927" y="14957"/>
                  </a:cubicBezTo>
                  <a:cubicBezTo>
                    <a:pt x="15964" y="15059"/>
                    <a:pt x="15927" y="15130"/>
                    <a:pt x="15915" y="15196"/>
                  </a:cubicBezTo>
                  <a:cubicBezTo>
                    <a:pt x="15820" y="15732"/>
                    <a:pt x="15717" y="16262"/>
                    <a:pt x="15622" y="16793"/>
                  </a:cubicBezTo>
                  <a:cubicBezTo>
                    <a:pt x="15606" y="16880"/>
                    <a:pt x="15577" y="16946"/>
                    <a:pt x="15507" y="16992"/>
                  </a:cubicBezTo>
                  <a:cubicBezTo>
                    <a:pt x="15346" y="17099"/>
                    <a:pt x="15214" y="17257"/>
                    <a:pt x="15082" y="17415"/>
                  </a:cubicBezTo>
                  <a:cubicBezTo>
                    <a:pt x="15053" y="17451"/>
                    <a:pt x="15012" y="17492"/>
                    <a:pt x="15053" y="17543"/>
                  </a:cubicBezTo>
                  <a:cubicBezTo>
                    <a:pt x="15086" y="17583"/>
                    <a:pt x="15119" y="17527"/>
                    <a:pt x="15144" y="17502"/>
                  </a:cubicBezTo>
                  <a:cubicBezTo>
                    <a:pt x="15280" y="17349"/>
                    <a:pt x="15416" y="17196"/>
                    <a:pt x="15573" y="17022"/>
                  </a:cubicBezTo>
                  <a:cubicBezTo>
                    <a:pt x="15503" y="17374"/>
                    <a:pt x="15449" y="17696"/>
                    <a:pt x="15366" y="18012"/>
                  </a:cubicBezTo>
                  <a:cubicBezTo>
                    <a:pt x="15334" y="18134"/>
                    <a:pt x="15334" y="18246"/>
                    <a:pt x="15354" y="18364"/>
                  </a:cubicBezTo>
                  <a:cubicBezTo>
                    <a:pt x="15420" y="18726"/>
                    <a:pt x="15498" y="19083"/>
                    <a:pt x="15560" y="19445"/>
                  </a:cubicBezTo>
                  <a:cubicBezTo>
                    <a:pt x="15585" y="19629"/>
                    <a:pt x="15589" y="19822"/>
                    <a:pt x="15614" y="20011"/>
                  </a:cubicBezTo>
                  <a:close/>
                  <a:moveTo>
                    <a:pt x="15812" y="11126"/>
                  </a:moveTo>
                  <a:cubicBezTo>
                    <a:pt x="15845" y="10876"/>
                    <a:pt x="15894" y="10504"/>
                    <a:pt x="15944" y="10127"/>
                  </a:cubicBezTo>
                  <a:cubicBezTo>
                    <a:pt x="15832" y="10494"/>
                    <a:pt x="15820" y="10876"/>
                    <a:pt x="15812" y="11126"/>
                  </a:cubicBezTo>
                  <a:close/>
                  <a:moveTo>
                    <a:pt x="15725" y="13575"/>
                  </a:moveTo>
                  <a:cubicBezTo>
                    <a:pt x="15804" y="13554"/>
                    <a:pt x="15832" y="13513"/>
                    <a:pt x="15824" y="13422"/>
                  </a:cubicBezTo>
                  <a:cubicBezTo>
                    <a:pt x="15804" y="13187"/>
                    <a:pt x="15766" y="12957"/>
                    <a:pt x="15705" y="12733"/>
                  </a:cubicBezTo>
                  <a:cubicBezTo>
                    <a:pt x="15667" y="12876"/>
                    <a:pt x="15700" y="13019"/>
                    <a:pt x="15705" y="13161"/>
                  </a:cubicBezTo>
                  <a:cubicBezTo>
                    <a:pt x="15709" y="13258"/>
                    <a:pt x="15746" y="13381"/>
                    <a:pt x="15713" y="13452"/>
                  </a:cubicBezTo>
                  <a:cubicBezTo>
                    <a:pt x="15676" y="13529"/>
                    <a:pt x="15564" y="13483"/>
                    <a:pt x="15486" y="13493"/>
                  </a:cubicBezTo>
                  <a:cubicBezTo>
                    <a:pt x="14934" y="13569"/>
                    <a:pt x="14393" y="13722"/>
                    <a:pt x="13853" y="13865"/>
                  </a:cubicBezTo>
                  <a:cubicBezTo>
                    <a:pt x="13771" y="13886"/>
                    <a:pt x="13684" y="13891"/>
                    <a:pt x="13585" y="13977"/>
                  </a:cubicBezTo>
                  <a:cubicBezTo>
                    <a:pt x="13779" y="13998"/>
                    <a:pt x="13932" y="13942"/>
                    <a:pt x="14088" y="13911"/>
                  </a:cubicBezTo>
                  <a:cubicBezTo>
                    <a:pt x="14637" y="13794"/>
                    <a:pt x="15185" y="13707"/>
                    <a:pt x="15725" y="13575"/>
                  </a:cubicBezTo>
                  <a:close/>
                  <a:moveTo>
                    <a:pt x="1889" y="9816"/>
                  </a:moveTo>
                  <a:cubicBezTo>
                    <a:pt x="1889" y="9816"/>
                    <a:pt x="1889" y="9816"/>
                    <a:pt x="1889" y="9816"/>
                  </a:cubicBezTo>
                  <a:cubicBezTo>
                    <a:pt x="1889" y="9810"/>
                    <a:pt x="1889" y="9810"/>
                    <a:pt x="1893" y="9805"/>
                  </a:cubicBezTo>
                  <a:lnTo>
                    <a:pt x="1889" y="9816"/>
                  </a:lnTo>
                  <a:close/>
                  <a:moveTo>
                    <a:pt x="1687" y="9158"/>
                  </a:moveTo>
                  <a:cubicBezTo>
                    <a:pt x="1683" y="8913"/>
                    <a:pt x="1683" y="8673"/>
                    <a:pt x="1678" y="8428"/>
                  </a:cubicBezTo>
                  <a:cubicBezTo>
                    <a:pt x="1678" y="8347"/>
                    <a:pt x="1707" y="8326"/>
                    <a:pt x="1765" y="8321"/>
                  </a:cubicBezTo>
                  <a:cubicBezTo>
                    <a:pt x="2115" y="8280"/>
                    <a:pt x="2445" y="8148"/>
                    <a:pt x="2767" y="7974"/>
                  </a:cubicBezTo>
                  <a:cubicBezTo>
                    <a:pt x="3068" y="7811"/>
                    <a:pt x="3361" y="7617"/>
                    <a:pt x="3641" y="7362"/>
                  </a:cubicBezTo>
                  <a:cubicBezTo>
                    <a:pt x="3641" y="7556"/>
                    <a:pt x="3579" y="7704"/>
                    <a:pt x="3550" y="7862"/>
                  </a:cubicBezTo>
                  <a:cubicBezTo>
                    <a:pt x="3464" y="8321"/>
                    <a:pt x="3348" y="8775"/>
                    <a:pt x="3323" y="9249"/>
                  </a:cubicBezTo>
                  <a:cubicBezTo>
                    <a:pt x="3352" y="9382"/>
                    <a:pt x="3245" y="9520"/>
                    <a:pt x="3336" y="9647"/>
                  </a:cubicBezTo>
                  <a:cubicBezTo>
                    <a:pt x="3394" y="10851"/>
                    <a:pt x="3406" y="12055"/>
                    <a:pt x="3377" y="13258"/>
                  </a:cubicBezTo>
                  <a:cubicBezTo>
                    <a:pt x="3435" y="13233"/>
                    <a:pt x="3451" y="13172"/>
                    <a:pt x="3459" y="13105"/>
                  </a:cubicBezTo>
                  <a:cubicBezTo>
                    <a:pt x="3492" y="12871"/>
                    <a:pt x="3534" y="12641"/>
                    <a:pt x="3563" y="12407"/>
                  </a:cubicBezTo>
                  <a:cubicBezTo>
                    <a:pt x="3587" y="12218"/>
                    <a:pt x="3604" y="12203"/>
                    <a:pt x="3732" y="12299"/>
                  </a:cubicBezTo>
                  <a:cubicBezTo>
                    <a:pt x="4020" y="12519"/>
                    <a:pt x="4317" y="12728"/>
                    <a:pt x="4618" y="12917"/>
                  </a:cubicBezTo>
                  <a:cubicBezTo>
                    <a:pt x="4729" y="12983"/>
                    <a:pt x="4816" y="13075"/>
                    <a:pt x="4890" y="13202"/>
                  </a:cubicBezTo>
                  <a:cubicBezTo>
                    <a:pt x="4985" y="13360"/>
                    <a:pt x="5092" y="13508"/>
                    <a:pt x="5203" y="13677"/>
                  </a:cubicBezTo>
                  <a:cubicBezTo>
                    <a:pt x="5088" y="13671"/>
                    <a:pt x="5030" y="13575"/>
                    <a:pt x="4952" y="13518"/>
                  </a:cubicBezTo>
                  <a:cubicBezTo>
                    <a:pt x="4861" y="13452"/>
                    <a:pt x="4799" y="13340"/>
                    <a:pt x="4692" y="13309"/>
                  </a:cubicBezTo>
                  <a:cubicBezTo>
                    <a:pt x="4791" y="13467"/>
                    <a:pt x="4948" y="13544"/>
                    <a:pt x="5072" y="13697"/>
                  </a:cubicBezTo>
                  <a:cubicBezTo>
                    <a:pt x="4804" y="13773"/>
                    <a:pt x="4560" y="13891"/>
                    <a:pt x="4321" y="14018"/>
                  </a:cubicBezTo>
                  <a:cubicBezTo>
                    <a:pt x="4639" y="13906"/>
                    <a:pt x="4956" y="13773"/>
                    <a:pt x="5307" y="13733"/>
                  </a:cubicBezTo>
                  <a:cubicBezTo>
                    <a:pt x="5166" y="13524"/>
                    <a:pt x="5039" y="13330"/>
                    <a:pt x="4911" y="13136"/>
                  </a:cubicBezTo>
                  <a:cubicBezTo>
                    <a:pt x="5393" y="13416"/>
                    <a:pt x="5880" y="13677"/>
                    <a:pt x="6403" y="13962"/>
                  </a:cubicBezTo>
                  <a:cubicBezTo>
                    <a:pt x="6131" y="14008"/>
                    <a:pt x="5900" y="14054"/>
                    <a:pt x="5665" y="14095"/>
                  </a:cubicBezTo>
                  <a:cubicBezTo>
                    <a:pt x="4948" y="14222"/>
                    <a:pt x="4230" y="14314"/>
                    <a:pt x="3505" y="14380"/>
                  </a:cubicBezTo>
                  <a:cubicBezTo>
                    <a:pt x="3039" y="14426"/>
                    <a:pt x="2577" y="14431"/>
                    <a:pt x="2111" y="14391"/>
                  </a:cubicBezTo>
                  <a:cubicBezTo>
                    <a:pt x="2021" y="14380"/>
                    <a:pt x="1996" y="14304"/>
                    <a:pt x="1971" y="14217"/>
                  </a:cubicBezTo>
                  <a:cubicBezTo>
                    <a:pt x="1880" y="13875"/>
                    <a:pt x="1810" y="13529"/>
                    <a:pt x="1761" y="13177"/>
                  </a:cubicBezTo>
                  <a:cubicBezTo>
                    <a:pt x="1753" y="13116"/>
                    <a:pt x="1748" y="13059"/>
                    <a:pt x="1740" y="12998"/>
                  </a:cubicBezTo>
                  <a:cubicBezTo>
                    <a:pt x="1765" y="12963"/>
                    <a:pt x="1761" y="12927"/>
                    <a:pt x="1757" y="12886"/>
                  </a:cubicBezTo>
                  <a:cubicBezTo>
                    <a:pt x="1707" y="12330"/>
                    <a:pt x="1707" y="11769"/>
                    <a:pt x="1695" y="11213"/>
                  </a:cubicBezTo>
                  <a:cubicBezTo>
                    <a:pt x="1683" y="10698"/>
                    <a:pt x="1674" y="10183"/>
                    <a:pt x="1691" y="9673"/>
                  </a:cubicBezTo>
                  <a:cubicBezTo>
                    <a:pt x="1720" y="9729"/>
                    <a:pt x="1740" y="9790"/>
                    <a:pt x="1773" y="9841"/>
                  </a:cubicBezTo>
                  <a:cubicBezTo>
                    <a:pt x="1831" y="9938"/>
                    <a:pt x="1876" y="9928"/>
                    <a:pt x="1897" y="9810"/>
                  </a:cubicBezTo>
                  <a:cubicBezTo>
                    <a:pt x="1909" y="9785"/>
                    <a:pt x="1926" y="9765"/>
                    <a:pt x="1938" y="9739"/>
                  </a:cubicBezTo>
                  <a:cubicBezTo>
                    <a:pt x="1901" y="9678"/>
                    <a:pt x="1951" y="9637"/>
                    <a:pt x="1963" y="9591"/>
                  </a:cubicBezTo>
                  <a:cubicBezTo>
                    <a:pt x="1988" y="9510"/>
                    <a:pt x="2029" y="9438"/>
                    <a:pt x="2029" y="9341"/>
                  </a:cubicBezTo>
                  <a:lnTo>
                    <a:pt x="2029" y="9331"/>
                  </a:lnTo>
                  <a:lnTo>
                    <a:pt x="2033" y="9326"/>
                  </a:lnTo>
                  <a:cubicBezTo>
                    <a:pt x="2062" y="9316"/>
                    <a:pt x="2045" y="9290"/>
                    <a:pt x="2049" y="9270"/>
                  </a:cubicBezTo>
                  <a:cubicBezTo>
                    <a:pt x="2058" y="9142"/>
                    <a:pt x="2136" y="9035"/>
                    <a:pt x="2120" y="8892"/>
                  </a:cubicBezTo>
                  <a:cubicBezTo>
                    <a:pt x="2049" y="9096"/>
                    <a:pt x="1975" y="9295"/>
                    <a:pt x="1905" y="9499"/>
                  </a:cubicBezTo>
                  <a:cubicBezTo>
                    <a:pt x="1864" y="9474"/>
                    <a:pt x="1823" y="9469"/>
                    <a:pt x="1786" y="9499"/>
                  </a:cubicBezTo>
                  <a:cubicBezTo>
                    <a:pt x="1736" y="9397"/>
                    <a:pt x="1740" y="9265"/>
                    <a:pt x="1687" y="9158"/>
                  </a:cubicBezTo>
                  <a:close/>
                  <a:moveTo>
                    <a:pt x="4643" y="13289"/>
                  </a:moveTo>
                  <a:cubicBezTo>
                    <a:pt x="4655" y="13294"/>
                    <a:pt x="4672" y="13299"/>
                    <a:pt x="4684" y="13309"/>
                  </a:cubicBezTo>
                  <a:cubicBezTo>
                    <a:pt x="4684" y="13279"/>
                    <a:pt x="4672" y="13279"/>
                    <a:pt x="4651" y="13279"/>
                  </a:cubicBezTo>
                  <a:cubicBezTo>
                    <a:pt x="4651" y="13279"/>
                    <a:pt x="4647" y="13284"/>
                    <a:pt x="4643" y="13289"/>
                  </a:cubicBezTo>
                  <a:close/>
                  <a:moveTo>
                    <a:pt x="2709" y="13921"/>
                  </a:moveTo>
                  <a:cubicBezTo>
                    <a:pt x="2697" y="13875"/>
                    <a:pt x="2660" y="13865"/>
                    <a:pt x="2635" y="13891"/>
                  </a:cubicBezTo>
                  <a:cubicBezTo>
                    <a:pt x="2585" y="13942"/>
                    <a:pt x="2532" y="13886"/>
                    <a:pt x="2482" y="13906"/>
                  </a:cubicBezTo>
                  <a:lnTo>
                    <a:pt x="2482" y="13906"/>
                  </a:lnTo>
                  <a:cubicBezTo>
                    <a:pt x="2148" y="13503"/>
                    <a:pt x="2251" y="12983"/>
                    <a:pt x="2227" y="12493"/>
                  </a:cubicBezTo>
                  <a:cubicBezTo>
                    <a:pt x="2161" y="12519"/>
                    <a:pt x="2177" y="12616"/>
                    <a:pt x="2136" y="12667"/>
                  </a:cubicBezTo>
                  <a:cubicBezTo>
                    <a:pt x="1951" y="13095"/>
                    <a:pt x="2045" y="13666"/>
                    <a:pt x="2350" y="13952"/>
                  </a:cubicBezTo>
                  <a:cubicBezTo>
                    <a:pt x="2445" y="14074"/>
                    <a:pt x="2573" y="14095"/>
                    <a:pt x="2668" y="14013"/>
                  </a:cubicBezTo>
                  <a:cubicBezTo>
                    <a:pt x="2693" y="13988"/>
                    <a:pt x="2721" y="13962"/>
                    <a:pt x="2709" y="13921"/>
                  </a:cubicBezTo>
                  <a:close/>
                  <a:moveTo>
                    <a:pt x="1868" y="10683"/>
                  </a:moveTo>
                  <a:cubicBezTo>
                    <a:pt x="1988" y="10601"/>
                    <a:pt x="2891" y="8938"/>
                    <a:pt x="2911" y="8785"/>
                  </a:cubicBezTo>
                  <a:cubicBezTo>
                    <a:pt x="2656" y="9035"/>
                    <a:pt x="2082" y="10071"/>
                    <a:pt x="1868" y="10683"/>
                  </a:cubicBezTo>
                  <a:close/>
                  <a:moveTo>
                    <a:pt x="14369" y="9469"/>
                  </a:moveTo>
                  <a:cubicBezTo>
                    <a:pt x="14464" y="9647"/>
                    <a:pt x="14583" y="9795"/>
                    <a:pt x="14715" y="9928"/>
                  </a:cubicBezTo>
                  <a:cubicBezTo>
                    <a:pt x="14789" y="10004"/>
                    <a:pt x="14798" y="10060"/>
                    <a:pt x="14752" y="10173"/>
                  </a:cubicBezTo>
                  <a:cubicBezTo>
                    <a:pt x="14241" y="11448"/>
                    <a:pt x="13713" y="12707"/>
                    <a:pt x="13260" y="14018"/>
                  </a:cubicBezTo>
                  <a:cubicBezTo>
                    <a:pt x="13177" y="14253"/>
                    <a:pt x="13087" y="14324"/>
                    <a:pt x="12901" y="14304"/>
                  </a:cubicBezTo>
                  <a:cubicBezTo>
                    <a:pt x="12744" y="14289"/>
                    <a:pt x="12740" y="14299"/>
                    <a:pt x="12781" y="14125"/>
                  </a:cubicBezTo>
                  <a:cubicBezTo>
                    <a:pt x="13095" y="12713"/>
                    <a:pt x="13375" y="11290"/>
                    <a:pt x="13590" y="9851"/>
                  </a:cubicBezTo>
                  <a:cubicBezTo>
                    <a:pt x="13668" y="9331"/>
                    <a:pt x="13796" y="8852"/>
                    <a:pt x="14006" y="8393"/>
                  </a:cubicBezTo>
                  <a:cubicBezTo>
                    <a:pt x="14117" y="8153"/>
                    <a:pt x="14105" y="8148"/>
                    <a:pt x="13948" y="7954"/>
                  </a:cubicBezTo>
                  <a:cubicBezTo>
                    <a:pt x="13911" y="7908"/>
                    <a:pt x="13870" y="7862"/>
                    <a:pt x="13895" y="7760"/>
                  </a:cubicBezTo>
                  <a:cubicBezTo>
                    <a:pt x="14191" y="8143"/>
                    <a:pt x="14480" y="8520"/>
                    <a:pt x="14773" y="8892"/>
                  </a:cubicBezTo>
                  <a:cubicBezTo>
                    <a:pt x="14822" y="8954"/>
                    <a:pt x="14793" y="8974"/>
                    <a:pt x="14748" y="9010"/>
                  </a:cubicBezTo>
                  <a:cubicBezTo>
                    <a:pt x="14629" y="9096"/>
                    <a:pt x="14509" y="9183"/>
                    <a:pt x="14398" y="9285"/>
                  </a:cubicBezTo>
                  <a:cubicBezTo>
                    <a:pt x="14328" y="9336"/>
                    <a:pt x="14323" y="9387"/>
                    <a:pt x="14369" y="9469"/>
                  </a:cubicBezTo>
                  <a:close/>
                  <a:moveTo>
                    <a:pt x="13441" y="12294"/>
                  </a:moveTo>
                  <a:cubicBezTo>
                    <a:pt x="13322" y="12544"/>
                    <a:pt x="13194" y="12794"/>
                    <a:pt x="13161" y="13085"/>
                  </a:cubicBezTo>
                  <a:cubicBezTo>
                    <a:pt x="13289" y="12840"/>
                    <a:pt x="13371" y="12570"/>
                    <a:pt x="13441" y="12294"/>
                  </a:cubicBezTo>
                  <a:close/>
                  <a:moveTo>
                    <a:pt x="13907" y="10678"/>
                  </a:moveTo>
                  <a:cubicBezTo>
                    <a:pt x="13899" y="10688"/>
                    <a:pt x="13886" y="10698"/>
                    <a:pt x="13878" y="10708"/>
                  </a:cubicBezTo>
                  <a:cubicBezTo>
                    <a:pt x="13870" y="10718"/>
                    <a:pt x="13862" y="10729"/>
                    <a:pt x="13849" y="10739"/>
                  </a:cubicBezTo>
                  <a:cubicBezTo>
                    <a:pt x="13841" y="10749"/>
                    <a:pt x="13833" y="10759"/>
                    <a:pt x="13820" y="10769"/>
                  </a:cubicBezTo>
                  <a:cubicBezTo>
                    <a:pt x="13726" y="10851"/>
                    <a:pt x="13647" y="10953"/>
                    <a:pt x="13577" y="11070"/>
                  </a:cubicBezTo>
                  <a:cubicBezTo>
                    <a:pt x="13561" y="11080"/>
                    <a:pt x="13548" y="11101"/>
                    <a:pt x="13561" y="11116"/>
                  </a:cubicBezTo>
                  <a:cubicBezTo>
                    <a:pt x="13577" y="11131"/>
                    <a:pt x="13585" y="11101"/>
                    <a:pt x="13594" y="11091"/>
                  </a:cubicBezTo>
                  <a:cubicBezTo>
                    <a:pt x="13684" y="11004"/>
                    <a:pt x="13779" y="10922"/>
                    <a:pt x="13837" y="10795"/>
                  </a:cubicBezTo>
                  <a:cubicBezTo>
                    <a:pt x="13845" y="10785"/>
                    <a:pt x="13853" y="10769"/>
                    <a:pt x="13866" y="10759"/>
                  </a:cubicBezTo>
                  <a:cubicBezTo>
                    <a:pt x="13874" y="10744"/>
                    <a:pt x="13882" y="10734"/>
                    <a:pt x="13886" y="10718"/>
                  </a:cubicBezTo>
                  <a:cubicBezTo>
                    <a:pt x="13907" y="10713"/>
                    <a:pt x="13915" y="10703"/>
                    <a:pt x="13907" y="10678"/>
                  </a:cubicBezTo>
                  <a:close/>
                  <a:moveTo>
                    <a:pt x="13932" y="10647"/>
                  </a:moveTo>
                  <a:cubicBezTo>
                    <a:pt x="13915" y="10647"/>
                    <a:pt x="13907" y="10657"/>
                    <a:pt x="13907" y="10678"/>
                  </a:cubicBezTo>
                  <a:cubicBezTo>
                    <a:pt x="13928" y="10683"/>
                    <a:pt x="13936" y="10667"/>
                    <a:pt x="13932" y="10647"/>
                  </a:cubicBezTo>
                  <a:close/>
                  <a:moveTo>
                    <a:pt x="13948" y="10621"/>
                  </a:moveTo>
                  <a:cubicBezTo>
                    <a:pt x="13944" y="10627"/>
                    <a:pt x="13940" y="10637"/>
                    <a:pt x="13936" y="10642"/>
                  </a:cubicBezTo>
                  <a:cubicBezTo>
                    <a:pt x="13948" y="10642"/>
                    <a:pt x="13961" y="10647"/>
                    <a:pt x="13948" y="10621"/>
                  </a:cubicBezTo>
                  <a:close/>
                  <a:moveTo>
                    <a:pt x="14146" y="10264"/>
                  </a:moveTo>
                  <a:cubicBezTo>
                    <a:pt x="14196" y="10535"/>
                    <a:pt x="14323" y="10693"/>
                    <a:pt x="14455" y="10683"/>
                  </a:cubicBezTo>
                  <a:cubicBezTo>
                    <a:pt x="14361" y="10555"/>
                    <a:pt x="14266" y="10423"/>
                    <a:pt x="14146" y="10264"/>
                  </a:cubicBezTo>
                  <a:close/>
                  <a:moveTo>
                    <a:pt x="11310" y="14212"/>
                  </a:moveTo>
                  <a:cubicBezTo>
                    <a:pt x="11351" y="13467"/>
                    <a:pt x="11413" y="12728"/>
                    <a:pt x="11499" y="11988"/>
                  </a:cubicBezTo>
                  <a:cubicBezTo>
                    <a:pt x="11557" y="11478"/>
                    <a:pt x="11573" y="10963"/>
                    <a:pt x="11652" y="10458"/>
                  </a:cubicBezTo>
                  <a:cubicBezTo>
                    <a:pt x="11660" y="10407"/>
                    <a:pt x="11672" y="10351"/>
                    <a:pt x="11693" y="10305"/>
                  </a:cubicBezTo>
                  <a:cubicBezTo>
                    <a:pt x="11714" y="10259"/>
                    <a:pt x="11755" y="10234"/>
                    <a:pt x="11796" y="10244"/>
                  </a:cubicBezTo>
                  <a:cubicBezTo>
                    <a:pt x="11841" y="10249"/>
                    <a:pt x="11833" y="10310"/>
                    <a:pt x="11841" y="10351"/>
                  </a:cubicBezTo>
                  <a:cubicBezTo>
                    <a:pt x="11977" y="11080"/>
                    <a:pt x="12060" y="11815"/>
                    <a:pt x="12097" y="12560"/>
                  </a:cubicBezTo>
                  <a:cubicBezTo>
                    <a:pt x="12118" y="12942"/>
                    <a:pt x="12130" y="13320"/>
                    <a:pt x="12146" y="13687"/>
                  </a:cubicBezTo>
                  <a:cubicBezTo>
                    <a:pt x="12146" y="13875"/>
                    <a:pt x="12142" y="14049"/>
                    <a:pt x="12146" y="14217"/>
                  </a:cubicBezTo>
                  <a:cubicBezTo>
                    <a:pt x="12151" y="14294"/>
                    <a:pt x="12130" y="14309"/>
                    <a:pt x="12072" y="14309"/>
                  </a:cubicBezTo>
                  <a:cubicBezTo>
                    <a:pt x="11846" y="14309"/>
                    <a:pt x="11615" y="14314"/>
                    <a:pt x="11388" y="14324"/>
                  </a:cubicBezTo>
                  <a:cubicBezTo>
                    <a:pt x="11322" y="14324"/>
                    <a:pt x="11305" y="14294"/>
                    <a:pt x="11310" y="14212"/>
                  </a:cubicBezTo>
                  <a:close/>
                  <a:moveTo>
                    <a:pt x="11573" y="12509"/>
                  </a:moveTo>
                  <a:cubicBezTo>
                    <a:pt x="11578" y="12493"/>
                    <a:pt x="11590" y="12483"/>
                    <a:pt x="11590" y="12468"/>
                  </a:cubicBezTo>
                  <a:cubicBezTo>
                    <a:pt x="11623" y="12080"/>
                    <a:pt x="11660" y="11693"/>
                    <a:pt x="11755" y="11315"/>
                  </a:cubicBezTo>
                  <a:cubicBezTo>
                    <a:pt x="11788" y="11177"/>
                    <a:pt x="11784" y="11029"/>
                    <a:pt x="11689" y="10866"/>
                  </a:cubicBezTo>
                  <a:cubicBezTo>
                    <a:pt x="11573" y="11432"/>
                    <a:pt x="11578" y="11968"/>
                    <a:pt x="11573" y="12509"/>
                  </a:cubicBezTo>
                  <a:close/>
                  <a:moveTo>
                    <a:pt x="13858" y="1130"/>
                  </a:moveTo>
                  <a:cubicBezTo>
                    <a:pt x="13886" y="1135"/>
                    <a:pt x="13919" y="1155"/>
                    <a:pt x="13948" y="1145"/>
                  </a:cubicBezTo>
                  <a:cubicBezTo>
                    <a:pt x="14101" y="1094"/>
                    <a:pt x="14196" y="1176"/>
                    <a:pt x="14262" y="1344"/>
                  </a:cubicBezTo>
                  <a:cubicBezTo>
                    <a:pt x="14323" y="1476"/>
                    <a:pt x="14410" y="1584"/>
                    <a:pt x="14468" y="1721"/>
                  </a:cubicBezTo>
                  <a:cubicBezTo>
                    <a:pt x="14604" y="2058"/>
                    <a:pt x="14649" y="2410"/>
                    <a:pt x="14583" y="2777"/>
                  </a:cubicBezTo>
                  <a:cubicBezTo>
                    <a:pt x="14571" y="2838"/>
                    <a:pt x="14550" y="2905"/>
                    <a:pt x="14587" y="2966"/>
                  </a:cubicBezTo>
                  <a:cubicBezTo>
                    <a:pt x="14501" y="2889"/>
                    <a:pt x="14563" y="2757"/>
                    <a:pt x="14513" y="2665"/>
                  </a:cubicBezTo>
                  <a:cubicBezTo>
                    <a:pt x="14476" y="2599"/>
                    <a:pt x="14468" y="2502"/>
                    <a:pt x="14443" y="2405"/>
                  </a:cubicBezTo>
                  <a:cubicBezTo>
                    <a:pt x="14443" y="2593"/>
                    <a:pt x="14439" y="2757"/>
                    <a:pt x="14443" y="2920"/>
                  </a:cubicBezTo>
                  <a:cubicBezTo>
                    <a:pt x="14447" y="2996"/>
                    <a:pt x="14431" y="3058"/>
                    <a:pt x="14389" y="3114"/>
                  </a:cubicBezTo>
                  <a:cubicBezTo>
                    <a:pt x="14398" y="3063"/>
                    <a:pt x="14389" y="3002"/>
                    <a:pt x="14361" y="2976"/>
                  </a:cubicBezTo>
                  <a:cubicBezTo>
                    <a:pt x="14224" y="2833"/>
                    <a:pt x="14167" y="2624"/>
                    <a:pt x="14047" y="2466"/>
                  </a:cubicBezTo>
                  <a:cubicBezTo>
                    <a:pt x="13994" y="2395"/>
                    <a:pt x="13940" y="2333"/>
                    <a:pt x="13886" y="2262"/>
                  </a:cubicBezTo>
                  <a:cubicBezTo>
                    <a:pt x="13878" y="2272"/>
                    <a:pt x="13866" y="2282"/>
                    <a:pt x="13858" y="2293"/>
                  </a:cubicBezTo>
                  <a:cubicBezTo>
                    <a:pt x="14039" y="2563"/>
                    <a:pt x="14204" y="2848"/>
                    <a:pt x="14348" y="3149"/>
                  </a:cubicBezTo>
                  <a:cubicBezTo>
                    <a:pt x="14352" y="3170"/>
                    <a:pt x="14369" y="3200"/>
                    <a:pt x="14365" y="3211"/>
                  </a:cubicBezTo>
                  <a:cubicBezTo>
                    <a:pt x="14340" y="3241"/>
                    <a:pt x="14328" y="3206"/>
                    <a:pt x="14315" y="3190"/>
                  </a:cubicBezTo>
                  <a:cubicBezTo>
                    <a:pt x="14158" y="3027"/>
                    <a:pt x="14031" y="2828"/>
                    <a:pt x="13907" y="2624"/>
                  </a:cubicBezTo>
                  <a:cubicBezTo>
                    <a:pt x="13742" y="2344"/>
                    <a:pt x="13594" y="2043"/>
                    <a:pt x="13359" y="1813"/>
                  </a:cubicBezTo>
                  <a:cubicBezTo>
                    <a:pt x="13544" y="1721"/>
                    <a:pt x="13730" y="1650"/>
                    <a:pt x="13816" y="1359"/>
                  </a:cubicBezTo>
                  <a:cubicBezTo>
                    <a:pt x="13697" y="1446"/>
                    <a:pt x="13639" y="1579"/>
                    <a:pt x="13515" y="1584"/>
                  </a:cubicBezTo>
                  <a:cubicBezTo>
                    <a:pt x="13651" y="1461"/>
                    <a:pt x="13754" y="1293"/>
                    <a:pt x="13858" y="1130"/>
                  </a:cubicBezTo>
                  <a:close/>
                  <a:moveTo>
                    <a:pt x="13853" y="1308"/>
                  </a:moveTo>
                  <a:cubicBezTo>
                    <a:pt x="13981" y="1420"/>
                    <a:pt x="14088" y="1522"/>
                    <a:pt x="14187" y="1640"/>
                  </a:cubicBezTo>
                  <a:cubicBezTo>
                    <a:pt x="14109" y="1492"/>
                    <a:pt x="14051" y="1318"/>
                    <a:pt x="13853" y="1308"/>
                  </a:cubicBezTo>
                  <a:close/>
                  <a:moveTo>
                    <a:pt x="13804" y="2196"/>
                  </a:moveTo>
                  <a:cubicBezTo>
                    <a:pt x="13796" y="2216"/>
                    <a:pt x="13825" y="2252"/>
                    <a:pt x="13870" y="2272"/>
                  </a:cubicBezTo>
                  <a:cubicBezTo>
                    <a:pt x="13862" y="2236"/>
                    <a:pt x="13862" y="2221"/>
                    <a:pt x="13853" y="2211"/>
                  </a:cubicBezTo>
                  <a:cubicBezTo>
                    <a:pt x="13837" y="2201"/>
                    <a:pt x="13829" y="2145"/>
                    <a:pt x="13804" y="2196"/>
                  </a:cubicBezTo>
                  <a:close/>
                  <a:moveTo>
                    <a:pt x="6787" y="11601"/>
                  </a:moveTo>
                  <a:cubicBezTo>
                    <a:pt x="6902" y="11846"/>
                    <a:pt x="7001" y="12101"/>
                    <a:pt x="7108" y="12356"/>
                  </a:cubicBezTo>
                  <a:cubicBezTo>
                    <a:pt x="7096" y="11693"/>
                    <a:pt x="7071" y="11040"/>
                    <a:pt x="7038" y="10392"/>
                  </a:cubicBezTo>
                  <a:cubicBezTo>
                    <a:pt x="7030" y="10188"/>
                    <a:pt x="7046" y="9984"/>
                    <a:pt x="7005" y="9780"/>
                  </a:cubicBezTo>
                  <a:cubicBezTo>
                    <a:pt x="6733" y="9958"/>
                    <a:pt x="6486" y="10173"/>
                    <a:pt x="6251" y="10417"/>
                  </a:cubicBezTo>
                  <a:cubicBezTo>
                    <a:pt x="6177" y="10494"/>
                    <a:pt x="6251" y="10570"/>
                    <a:pt x="6280" y="10647"/>
                  </a:cubicBezTo>
                  <a:cubicBezTo>
                    <a:pt x="6510" y="10907"/>
                    <a:pt x="6630" y="11269"/>
                    <a:pt x="6787" y="11601"/>
                  </a:cubicBezTo>
                  <a:close/>
                  <a:moveTo>
                    <a:pt x="16137" y="19394"/>
                  </a:moveTo>
                  <a:cubicBezTo>
                    <a:pt x="15944" y="18802"/>
                    <a:pt x="15808" y="18195"/>
                    <a:pt x="15680" y="17563"/>
                  </a:cubicBezTo>
                  <a:cubicBezTo>
                    <a:pt x="15527" y="17935"/>
                    <a:pt x="15507" y="18292"/>
                    <a:pt x="15643" y="18660"/>
                  </a:cubicBezTo>
                  <a:cubicBezTo>
                    <a:pt x="15659" y="18706"/>
                    <a:pt x="15663" y="18757"/>
                    <a:pt x="15667" y="18802"/>
                  </a:cubicBezTo>
                  <a:cubicBezTo>
                    <a:pt x="15705" y="19190"/>
                    <a:pt x="15709" y="19578"/>
                    <a:pt x="15688" y="19965"/>
                  </a:cubicBezTo>
                  <a:cubicBezTo>
                    <a:pt x="15684" y="20057"/>
                    <a:pt x="15700" y="20093"/>
                    <a:pt x="15779" y="20093"/>
                  </a:cubicBezTo>
                  <a:cubicBezTo>
                    <a:pt x="15940" y="20088"/>
                    <a:pt x="16100" y="20083"/>
                    <a:pt x="16261" y="20093"/>
                  </a:cubicBezTo>
                  <a:cubicBezTo>
                    <a:pt x="16368" y="20098"/>
                    <a:pt x="16356" y="20052"/>
                    <a:pt x="16323" y="19960"/>
                  </a:cubicBezTo>
                  <a:cubicBezTo>
                    <a:pt x="16261" y="19771"/>
                    <a:pt x="16199" y="19583"/>
                    <a:pt x="16137" y="19394"/>
                  </a:cubicBezTo>
                  <a:close/>
                  <a:moveTo>
                    <a:pt x="11314" y="9010"/>
                  </a:moveTo>
                  <a:cubicBezTo>
                    <a:pt x="11421" y="9351"/>
                    <a:pt x="11528" y="9708"/>
                    <a:pt x="11615" y="10071"/>
                  </a:cubicBezTo>
                  <a:cubicBezTo>
                    <a:pt x="11652" y="10234"/>
                    <a:pt x="11681" y="10244"/>
                    <a:pt x="11792" y="10152"/>
                  </a:cubicBezTo>
                  <a:cubicBezTo>
                    <a:pt x="11837" y="10117"/>
                    <a:pt x="11858" y="10066"/>
                    <a:pt x="11874" y="10009"/>
                  </a:cubicBezTo>
                  <a:cubicBezTo>
                    <a:pt x="11932" y="9805"/>
                    <a:pt x="11994" y="9606"/>
                    <a:pt x="12052" y="9402"/>
                  </a:cubicBezTo>
                  <a:cubicBezTo>
                    <a:pt x="12097" y="9249"/>
                    <a:pt x="12138" y="9091"/>
                    <a:pt x="12184" y="8933"/>
                  </a:cubicBezTo>
                  <a:cubicBezTo>
                    <a:pt x="11899" y="9122"/>
                    <a:pt x="11615" y="9061"/>
                    <a:pt x="11314" y="9010"/>
                  </a:cubicBezTo>
                  <a:close/>
                  <a:moveTo>
                    <a:pt x="18809" y="13651"/>
                  </a:moveTo>
                  <a:cubicBezTo>
                    <a:pt x="18805" y="13677"/>
                    <a:pt x="18822" y="13692"/>
                    <a:pt x="18838" y="13697"/>
                  </a:cubicBezTo>
                  <a:cubicBezTo>
                    <a:pt x="19036" y="13763"/>
                    <a:pt x="19213" y="13901"/>
                    <a:pt x="19419" y="13983"/>
                  </a:cubicBezTo>
                  <a:cubicBezTo>
                    <a:pt x="19399" y="13773"/>
                    <a:pt x="19382" y="13585"/>
                    <a:pt x="19366" y="13376"/>
                  </a:cubicBezTo>
                  <a:cubicBezTo>
                    <a:pt x="19197" y="13467"/>
                    <a:pt x="19040" y="13544"/>
                    <a:pt x="18875" y="13600"/>
                  </a:cubicBezTo>
                  <a:cubicBezTo>
                    <a:pt x="18850" y="13605"/>
                    <a:pt x="18817" y="13610"/>
                    <a:pt x="18809" y="13651"/>
                  </a:cubicBezTo>
                  <a:close/>
                  <a:moveTo>
                    <a:pt x="11004" y="7786"/>
                  </a:moveTo>
                  <a:cubicBezTo>
                    <a:pt x="11050" y="7786"/>
                    <a:pt x="11079" y="7765"/>
                    <a:pt x="11054" y="7699"/>
                  </a:cubicBezTo>
                  <a:cubicBezTo>
                    <a:pt x="11033" y="7643"/>
                    <a:pt x="11004" y="7587"/>
                    <a:pt x="11009" y="7520"/>
                  </a:cubicBezTo>
                  <a:cubicBezTo>
                    <a:pt x="11066" y="7551"/>
                    <a:pt x="11058" y="7668"/>
                    <a:pt x="11141" y="7663"/>
                  </a:cubicBezTo>
                  <a:cubicBezTo>
                    <a:pt x="11165" y="7582"/>
                    <a:pt x="11099" y="7526"/>
                    <a:pt x="11103" y="7444"/>
                  </a:cubicBezTo>
                  <a:cubicBezTo>
                    <a:pt x="11157" y="7577"/>
                    <a:pt x="11223" y="7704"/>
                    <a:pt x="11252" y="7852"/>
                  </a:cubicBezTo>
                  <a:cubicBezTo>
                    <a:pt x="11272" y="7857"/>
                    <a:pt x="11277" y="7867"/>
                    <a:pt x="11256" y="7883"/>
                  </a:cubicBezTo>
                  <a:cubicBezTo>
                    <a:pt x="11256" y="7928"/>
                    <a:pt x="11268" y="7995"/>
                    <a:pt x="11301" y="7974"/>
                  </a:cubicBezTo>
                  <a:cubicBezTo>
                    <a:pt x="11347" y="7954"/>
                    <a:pt x="11408" y="7913"/>
                    <a:pt x="11384" y="7821"/>
                  </a:cubicBezTo>
                  <a:cubicBezTo>
                    <a:pt x="11198" y="7500"/>
                    <a:pt x="11083" y="7133"/>
                    <a:pt x="10971" y="6760"/>
                  </a:cubicBezTo>
                  <a:cubicBezTo>
                    <a:pt x="10951" y="6975"/>
                    <a:pt x="10947" y="7184"/>
                    <a:pt x="10955" y="7393"/>
                  </a:cubicBezTo>
                  <a:cubicBezTo>
                    <a:pt x="10959" y="7490"/>
                    <a:pt x="10897" y="7587"/>
                    <a:pt x="10955" y="7679"/>
                  </a:cubicBezTo>
                  <a:cubicBezTo>
                    <a:pt x="10959" y="7673"/>
                    <a:pt x="10963" y="7663"/>
                    <a:pt x="10971" y="7658"/>
                  </a:cubicBezTo>
                  <a:cubicBezTo>
                    <a:pt x="10976" y="7679"/>
                    <a:pt x="10980" y="7699"/>
                    <a:pt x="10984" y="7719"/>
                  </a:cubicBezTo>
                  <a:cubicBezTo>
                    <a:pt x="11000" y="7735"/>
                    <a:pt x="11009" y="7755"/>
                    <a:pt x="11004" y="7786"/>
                  </a:cubicBezTo>
                  <a:close/>
                  <a:moveTo>
                    <a:pt x="11004" y="7791"/>
                  </a:moveTo>
                  <a:cubicBezTo>
                    <a:pt x="11004" y="7791"/>
                    <a:pt x="11004" y="7786"/>
                    <a:pt x="11004" y="7791"/>
                  </a:cubicBezTo>
                  <a:cubicBezTo>
                    <a:pt x="11004" y="7786"/>
                    <a:pt x="11000" y="7786"/>
                    <a:pt x="11004" y="7791"/>
                  </a:cubicBezTo>
                  <a:cubicBezTo>
                    <a:pt x="11000" y="7786"/>
                    <a:pt x="11004" y="7791"/>
                    <a:pt x="11004" y="7791"/>
                  </a:cubicBezTo>
                  <a:close/>
                  <a:moveTo>
                    <a:pt x="10976" y="7724"/>
                  </a:moveTo>
                  <a:cubicBezTo>
                    <a:pt x="10976" y="7724"/>
                    <a:pt x="10976" y="7719"/>
                    <a:pt x="10976" y="7724"/>
                  </a:cubicBezTo>
                  <a:cubicBezTo>
                    <a:pt x="10976" y="7719"/>
                    <a:pt x="10976" y="7719"/>
                    <a:pt x="10976" y="7724"/>
                  </a:cubicBezTo>
                  <a:cubicBezTo>
                    <a:pt x="10976" y="7719"/>
                    <a:pt x="10976" y="7724"/>
                    <a:pt x="10976" y="7724"/>
                  </a:cubicBezTo>
                  <a:close/>
                  <a:moveTo>
                    <a:pt x="11248" y="7857"/>
                  </a:moveTo>
                  <a:cubicBezTo>
                    <a:pt x="11248" y="7857"/>
                    <a:pt x="11248" y="7852"/>
                    <a:pt x="11248" y="7857"/>
                  </a:cubicBezTo>
                  <a:cubicBezTo>
                    <a:pt x="11244" y="7852"/>
                    <a:pt x="11244" y="7852"/>
                    <a:pt x="11248" y="7857"/>
                  </a:cubicBezTo>
                  <a:cubicBezTo>
                    <a:pt x="11244" y="7852"/>
                    <a:pt x="11248" y="7857"/>
                    <a:pt x="11248" y="7857"/>
                  </a:cubicBezTo>
                  <a:close/>
                  <a:moveTo>
                    <a:pt x="10918" y="2267"/>
                  </a:moveTo>
                  <a:cubicBezTo>
                    <a:pt x="11058" y="1915"/>
                    <a:pt x="11314" y="1844"/>
                    <a:pt x="11598" y="1834"/>
                  </a:cubicBezTo>
                  <a:cubicBezTo>
                    <a:pt x="11602" y="1823"/>
                    <a:pt x="11602" y="1813"/>
                    <a:pt x="11606" y="1803"/>
                  </a:cubicBezTo>
                  <a:cubicBezTo>
                    <a:pt x="11615" y="1813"/>
                    <a:pt x="11623" y="1818"/>
                    <a:pt x="11631" y="1828"/>
                  </a:cubicBezTo>
                  <a:cubicBezTo>
                    <a:pt x="11738" y="1757"/>
                    <a:pt x="11850" y="1691"/>
                    <a:pt x="11936" y="1573"/>
                  </a:cubicBezTo>
                  <a:cubicBezTo>
                    <a:pt x="11627" y="1732"/>
                    <a:pt x="11322" y="1874"/>
                    <a:pt x="10980" y="1660"/>
                  </a:cubicBezTo>
                  <a:cubicBezTo>
                    <a:pt x="10980" y="1839"/>
                    <a:pt x="10889" y="1981"/>
                    <a:pt x="10889" y="2150"/>
                  </a:cubicBezTo>
                  <a:cubicBezTo>
                    <a:pt x="10897" y="2191"/>
                    <a:pt x="10885" y="2231"/>
                    <a:pt x="10918" y="2267"/>
                  </a:cubicBezTo>
                  <a:close/>
                  <a:moveTo>
                    <a:pt x="11598" y="1834"/>
                  </a:moveTo>
                  <a:cubicBezTo>
                    <a:pt x="11598" y="1834"/>
                    <a:pt x="11598" y="1834"/>
                    <a:pt x="11598" y="1834"/>
                  </a:cubicBezTo>
                  <a:cubicBezTo>
                    <a:pt x="11598" y="1834"/>
                    <a:pt x="11598" y="1839"/>
                    <a:pt x="11598" y="1834"/>
                  </a:cubicBezTo>
                  <a:lnTo>
                    <a:pt x="11598" y="1834"/>
                  </a:lnTo>
                  <a:close/>
                  <a:moveTo>
                    <a:pt x="6370" y="12860"/>
                  </a:moveTo>
                  <a:cubicBezTo>
                    <a:pt x="6354" y="12830"/>
                    <a:pt x="6346" y="12794"/>
                    <a:pt x="6308" y="12789"/>
                  </a:cubicBezTo>
                  <a:cubicBezTo>
                    <a:pt x="6304" y="12835"/>
                    <a:pt x="6325" y="12860"/>
                    <a:pt x="6354" y="12876"/>
                  </a:cubicBezTo>
                  <a:cubicBezTo>
                    <a:pt x="6498" y="13126"/>
                    <a:pt x="6651" y="13371"/>
                    <a:pt x="6783" y="13631"/>
                  </a:cubicBezTo>
                  <a:cubicBezTo>
                    <a:pt x="6927" y="13916"/>
                    <a:pt x="6943" y="13967"/>
                    <a:pt x="7248" y="14130"/>
                  </a:cubicBezTo>
                  <a:cubicBezTo>
                    <a:pt x="6956" y="13707"/>
                    <a:pt x="6663" y="13284"/>
                    <a:pt x="6370" y="12860"/>
                  </a:cubicBezTo>
                  <a:cubicBezTo>
                    <a:pt x="6370" y="12860"/>
                    <a:pt x="6370" y="12860"/>
                    <a:pt x="6370" y="12860"/>
                  </a:cubicBezTo>
                  <a:close/>
                  <a:moveTo>
                    <a:pt x="21456" y="9000"/>
                  </a:moveTo>
                  <a:cubicBezTo>
                    <a:pt x="21337" y="8954"/>
                    <a:pt x="21221" y="8908"/>
                    <a:pt x="21106" y="8852"/>
                  </a:cubicBezTo>
                  <a:cubicBezTo>
                    <a:pt x="21011" y="8806"/>
                    <a:pt x="20953" y="8806"/>
                    <a:pt x="20899" y="8913"/>
                  </a:cubicBezTo>
                  <a:cubicBezTo>
                    <a:pt x="21069" y="9071"/>
                    <a:pt x="21266" y="9147"/>
                    <a:pt x="21456" y="9295"/>
                  </a:cubicBezTo>
                  <a:cubicBezTo>
                    <a:pt x="21456" y="9178"/>
                    <a:pt x="21456" y="9091"/>
                    <a:pt x="21456" y="9000"/>
                  </a:cubicBezTo>
                  <a:close/>
                  <a:moveTo>
                    <a:pt x="10514" y="9586"/>
                  </a:moveTo>
                  <a:cubicBezTo>
                    <a:pt x="10448" y="9326"/>
                    <a:pt x="10386" y="9066"/>
                    <a:pt x="10287" y="8816"/>
                  </a:cubicBezTo>
                  <a:cubicBezTo>
                    <a:pt x="10287" y="9096"/>
                    <a:pt x="10287" y="9372"/>
                    <a:pt x="10332" y="9647"/>
                  </a:cubicBezTo>
                  <a:cubicBezTo>
                    <a:pt x="10440" y="9816"/>
                    <a:pt x="10464" y="9647"/>
                    <a:pt x="10514" y="9586"/>
                  </a:cubicBezTo>
                  <a:close/>
                  <a:moveTo>
                    <a:pt x="19634" y="6827"/>
                  </a:moveTo>
                  <a:cubicBezTo>
                    <a:pt x="19634" y="6822"/>
                    <a:pt x="19634" y="6822"/>
                    <a:pt x="19634" y="6827"/>
                  </a:cubicBezTo>
                  <a:cubicBezTo>
                    <a:pt x="19630" y="6822"/>
                    <a:pt x="19630" y="6822"/>
                    <a:pt x="19634" y="6827"/>
                  </a:cubicBezTo>
                  <a:lnTo>
                    <a:pt x="19634" y="6827"/>
                  </a:lnTo>
                  <a:close/>
                  <a:moveTo>
                    <a:pt x="19634" y="6822"/>
                  </a:moveTo>
                  <a:cubicBezTo>
                    <a:pt x="19658" y="6811"/>
                    <a:pt x="19671" y="6832"/>
                    <a:pt x="19687" y="6847"/>
                  </a:cubicBezTo>
                  <a:cubicBezTo>
                    <a:pt x="19687" y="6847"/>
                    <a:pt x="19691" y="6857"/>
                    <a:pt x="19691" y="6857"/>
                  </a:cubicBezTo>
                  <a:cubicBezTo>
                    <a:pt x="19691" y="6857"/>
                    <a:pt x="19700" y="6852"/>
                    <a:pt x="19700" y="6852"/>
                  </a:cubicBezTo>
                  <a:cubicBezTo>
                    <a:pt x="19708" y="6832"/>
                    <a:pt x="19720" y="6806"/>
                    <a:pt x="19729" y="6786"/>
                  </a:cubicBezTo>
                  <a:cubicBezTo>
                    <a:pt x="19667" y="6643"/>
                    <a:pt x="19687" y="6485"/>
                    <a:pt x="19675" y="6337"/>
                  </a:cubicBezTo>
                  <a:cubicBezTo>
                    <a:pt x="19588" y="6358"/>
                    <a:pt x="19510" y="6373"/>
                    <a:pt x="19436" y="6393"/>
                  </a:cubicBezTo>
                  <a:cubicBezTo>
                    <a:pt x="19370" y="6454"/>
                    <a:pt x="19428" y="6490"/>
                    <a:pt x="19452" y="6531"/>
                  </a:cubicBezTo>
                  <a:cubicBezTo>
                    <a:pt x="19514" y="6633"/>
                    <a:pt x="19625" y="6679"/>
                    <a:pt x="19634" y="6822"/>
                  </a:cubicBezTo>
                  <a:close/>
                  <a:moveTo>
                    <a:pt x="10592" y="7464"/>
                  </a:moveTo>
                  <a:cubicBezTo>
                    <a:pt x="10638" y="7449"/>
                    <a:pt x="10642" y="7526"/>
                    <a:pt x="10666" y="7561"/>
                  </a:cubicBezTo>
                  <a:cubicBezTo>
                    <a:pt x="10728" y="7648"/>
                    <a:pt x="10745" y="7796"/>
                    <a:pt x="10864" y="7816"/>
                  </a:cubicBezTo>
                  <a:cubicBezTo>
                    <a:pt x="10745" y="7577"/>
                    <a:pt x="10650" y="7311"/>
                    <a:pt x="10489" y="7087"/>
                  </a:cubicBezTo>
                  <a:cubicBezTo>
                    <a:pt x="10423" y="7286"/>
                    <a:pt x="10501" y="7434"/>
                    <a:pt x="10572" y="7592"/>
                  </a:cubicBezTo>
                  <a:cubicBezTo>
                    <a:pt x="10580" y="7551"/>
                    <a:pt x="10543" y="7480"/>
                    <a:pt x="10592" y="7464"/>
                  </a:cubicBezTo>
                  <a:close/>
                  <a:moveTo>
                    <a:pt x="2317" y="7699"/>
                  </a:moveTo>
                  <a:cubicBezTo>
                    <a:pt x="2338" y="7694"/>
                    <a:pt x="2359" y="7684"/>
                    <a:pt x="2379" y="7673"/>
                  </a:cubicBezTo>
                  <a:cubicBezTo>
                    <a:pt x="2375" y="7454"/>
                    <a:pt x="2375" y="7454"/>
                    <a:pt x="2190" y="7475"/>
                  </a:cubicBezTo>
                  <a:cubicBezTo>
                    <a:pt x="2165" y="7480"/>
                    <a:pt x="2136" y="7480"/>
                    <a:pt x="2111" y="7480"/>
                  </a:cubicBezTo>
                  <a:cubicBezTo>
                    <a:pt x="2099" y="7765"/>
                    <a:pt x="2099" y="7765"/>
                    <a:pt x="2317" y="7699"/>
                  </a:cubicBezTo>
                  <a:close/>
                  <a:moveTo>
                    <a:pt x="19254" y="6271"/>
                  </a:moveTo>
                  <a:cubicBezTo>
                    <a:pt x="19184" y="6184"/>
                    <a:pt x="19160" y="6026"/>
                    <a:pt x="19040" y="6011"/>
                  </a:cubicBezTo>
                  <a:cubicBezTo>
                    <a:pt x="18970" y="6001"/>
                    <a:pt x="18916" y="5970"/>
                    <a:pt x="18859" y="5934"/>
                  </a:cubicBezTo>
                  <a:cubicBezTo>
                    <a:pt x="18850" y="5944"/>
                    <a:pt x="18842" y="5955"/>
                    <a:pt x="18834" y="5965"/>
                  </a:cubicBezTo>
                  <a:cubicBezTo>
                    <a:pt x="18958" y="6103"/>
                    <a:pt x="19081" y="6245"/>
                    <a:pt x="19201" y="6383"/>
                  </a:cubicBezTo>
                  <a:cubicBezTo>
                    <a:pt x="19221" y="6342"/>
                    <a:pt x="19238" y="6307"/>
                    <a:pt x="19254" y="6271"/>
                  </a:cubicBezTo>
                  <a:close/>
                  <a:moveTo>
                    <a:pt x="13280" y="1543"/>
                  </a:moveTo>
                  <a:cubicBezTo>
                    <a:pt x="13462" y="1497"/>
                    <a:pt x="13594" y="1374"/>
                    <a:pt x="13684" y="1181"/>
                  </a:cubicBezTo>
                  <a:cubicBezTo>
                    <a:pt x="13697" y="1155"/>
                    <a:pt x="13750" y="1114"/>
                    <a:pt x="13688" y="1079"/>
                  </a:cubicBezTo>
                  <a:cubicBezTo>
                    <a:pt x="13655" y="1058"/>
                    <a:pt x="13618" y="1063"/>
                    <a:pt x="13598" y="1109"/>
                  </a:cubicBezTo>
                  <a:cubicBezTo>
                    <a:pt x="13524" y="1288"/>
                    <a:pt x="13404" y="1415"/>
                    <a:pt x="13280" y="1543"/>
                  </a:cubicBezTo>
                  <a:close/>
                  <a:moveTo>
                    <a:pt x="11165" y="10264"/>
                  </a:moveTo>
                  <a:cubicBezTo>
                    <a:pt x="11244" y="10219"/>
                    <a:pt x="11215" y="10106"/>
                    <a:pt x="11252" y="10035"/>
                  </a:cubicBezTo>
                  <a:cubicBezTo>
                    <a:pt x="11182" y="9928"/>
                    <a:pt x="11108" y="9821"/>
                    <a:pt x="11037" y="9708"/>
                  </a:cubicBezTo>
                  <a:cubicBezTo>
                    <a:pt x="10951" y="9856"/>
                    <a:pt x="11021" y="9953"/>
                    <a:pt x="11087" y="10055"/>
                  </a:cubicBezTo>
                  <a:cubicBezTo>
                    <a:pt x="11103" y="10081"/>
                    <a:pt x="11157" y="10081"/>
                    <a:pt x="11124" y="10142"/>
                  </a:cubicBezTo>
                  <a:cubicBezTo>
                    <a:pt x="11141" y="10183"/>
                    <a:pt x="11153" y="10224"/>
                    <a:pt x="11165" y="10264"/>
                  </a:cubicBezTo>
                  <a:close/>
                  <a:moveTo>
                    <a:pt x="13243" y="344"/>
                  </a:moveTo>
                  <a:cubicBezTo>
                    <a:pt x="13396" y="533"/>
                    <a:pt x="13499" y="742"/>
                    <a:pt x="13540" y="997"/>
                  </a:cubicBezTo>
                  <a:cubicBezTo>
                    <a:pt x="13668" y="793"/>
                    <a:pt x="13503" y="446"/>
                    <a:pt x="13243" y="344"/>
                  </a:cubicBezTo>
                  <a:close/>
                  <a:moveTo>
                    <a:pt x="20194" y="7622"/>
                  </a:moveTo>
                  <a:cubicBezTo>
                    <a:pt x="20190" y="7857"/>
                    <a:pt x="20141" y="8087"/>
                    <a:pt x="20112" y="8321"/>
                  </a:cubicBezTo>
                  <a:cubicBezTo>
                    <a:pt x="20124" y="8331"/>
                    <a:pt x="20133" y="8347"/>
                    <a:pt x="20145" y="8357"/>
                  </a:cubicBezTo>
                  <a:cubicBezTo>
                    <a:pt x="20199" y="8168"/>
                    <a:pt x="20207" y="7974"/>
                    <a:pt x="20232" y="7781"/>
                  </a:cubicBezTo>
                  <a:cubicBezTo>
                    <a:pt x="20236" y="7735"/>
                    <a:pt x="20207" y="7663"/>
                    <a:pt x="20277" y="7653"/>
                  </a:cubicBezTo>
                  <a:cubicBezTo>
                    <a:pt x="20256" y="7617"/>
                    <a:pt x="20227" y="7617"/>
                    <a:pt x="20194" y="7622"/>
                  </a:cubicBezTo>
                  <a:cubicBezTo>
                    <a:pt x="20265" y="7367"/>
                    <a:pt x="20310" y="7281"/>
                    <a:pt x="20046" y="7230"/>
                  </a:cubicBezTo>
                  <a:cubicBezTo>
                    <a:pt x="20067" y="7357"/>
                    <a:pt x="20133" y="7485"/>
                    <a:pt x="20038" y="7602"/>
                  </a:cubicBezTo>
                  <a:cubicBezTo>
                    <a:pt x="20096" y="7561"/>
                    <a:pt x="20141" y="7628"/>
                    <a:pt x="20194" y="7622"/>
                  </a:cubicBezTo>
                  <a:close/>
                  <a:moveTo>
                    <a:pt x="10440" y="8255"/>
                  </a:moveTo>
                  <a:cubicBezTo>
                    <a:pt x="10477" y="8173"/>
                    <a:pt x="10510" y="8097"/>
                    <a:pt x="10547" y="8015"/>
                  </a:cubicBezTo>
                  <a:cubicBezTo>
                    <a:pt x="10530" y="7872"/>
                    <a:pt x="10460" y="7765"/>
                    <a:pt x="10398" y="7643"/>
                  </a:cubicBezTo>
                  <a:cubicBezTo>
                    <a:pt x="10394" y="7852"/>
                    <a:pt x="10398" y="8056"/>
                    <a:pt x="10440" y="8255"/>
                  </a:cubicBezTo>
                  <a:close/>
                  <a:moveTo>
                    <a:pt x="10761" y="2354"/>
                  </a:moveTo>
                  <a:cubicBezTo>
                    <a:pt x="10712" y="2364"/>
                    <a:pt x="10687" y="2400"/>
                    <a:pt x="10646" y="2389"/>
                  </a:cubicBezTo>
                  <a:cubicBezTo>
                    <a:pt x="10563" y="2359"/>
                    <a:pt x="10567" y="2440"/>
                    <a:pt x="10580" y="2497"/>
                  </a:cubicBezTo>
                  <a:cubicBezTo>
                    <a:pt x="10609" y="2614"/>
                    <a:pt x="10646" y="2726"/>
                    <a:pt x="10679" y="2843"/>
                  </a:cubicBezTo>
                  <a:cubicBezTo>
                    <a:pt x="10712" y="2675"/>
                    <a:pt x="10765" y="2532"/>
                    <a:pt x="10761" y="2354"/>
                  </a:cubicBezTo>
                  <a:close/>
                  <a:moveTo>
                    <a:pt x="10765" y="8694"/>
                  </a:moveTo>
                  <a:cubicBezTo>
                    <a:pt x="10703" y="8663"/>
                    <a:pt x="10712" y="8571"/>
                    <a:pt x="10658" y="8515"/>
                  </a:cubicBezTo>
                  <a:cubicBezTo>
                    <a:pt x="10683" y="8627"/>
                    <a:pt x="10683" y="8734"/>
                    <a:pt x="10691" y="8836"/>
                  </a:cubicBezTo>
                  <a:cubicBezTo>
                    <a:pt x="10703" y="8994"/>
                    <a:pt x="10662" y="9153"/>
                    <a:pt x="10708" y="9306"/>
                  </a:cubicBezTo>
                  <a:cubicBezTo>
                    <a:pt x="10699" y="9102"/>
                    <a:pt x="10790" y="8903"/>
                    <a:pt x="10765" y="8694"/>
                  </a:cubicBezTo>
                  <a:close/>
                  <a:moveTo>
                    <a:pt x="12303" y="8643"/>
                  </a:moveTo>
                  <a:cubicBezTo>
                    <a:pt x="12394" y="8546"/>
                    <a:pt x="12509" y="8479"/>
                    <a:pt x="12555" y="8331"/>
                  </a:cubicBezTo>
                  <a:cubicBezTo>
                    <a:pt x="12534" y="8321"/>
                    <a:pt x="12513" y="8306"/>
                    <a:pt x="12493" y="8296"/>
                  </a:cubicBezTo>
                  <a:cubicBezTo>
                    <a:pt x="12439" y="8326"/>
                    <a:pt x="12390" y="8362"/>
                    <a:pt x="12349" y="8418"/>
                  </a:cubicBezTo>
                  <a:cubicBezTo>
                    <a:pt x="12369" y="8469"/>
                    <a:pt x="12332" y="8449"/>
                    <a:pt x="12320" y="8454"/>
                  </a:cubicBezTo>
                  <a:cubicBezTo>
                    <a:pt x="12353" y="8520"/>
                    <a:pt x="12237" y="8571"/>
                    <a:pt x="12303" y="8643"/>
                  </a:cubicBezTo>
                  <a:close/>
                  <a:moveTo>
                    <a:pt x="12320" y="8454"/>
                  </a:moveTo>
                  <a:cubicBezTo>
                    <a:pt x="12320" y="8454"/>
                    <a:pt x="12320" y="8454"/>
                    <a:pt x="12320" y="8454"/>
                  </a:cubicBezTo>
                  <a:cubicBezTo>
                    <a:pt x="12324" y="8449"/>
                    <a:pt x="12324" y="8449"/>
                    <a:pt x="12320" y="8454"/>
                  </a:cubicBezTo>
                  <a:cubicBezTo>
                    <a:pt x="12324" y="8449"/>
                    <a:pt x="12320" y="8454"/>
                    <a:pt x="12320" y="8454"/>
                  </a:cubicBezTo>
                  <a:close/>
                  <a:moveTo>
                    <a:pt x="11050" y="14324"/>
                  </a:moveTo>
                  <a:cubicBezTo>
                    <a:pt x="11075" y="14324"/>
                    <a:pt x="11095" y="14324"/>
                    <a:pt x="11120" y="14324"/>
                  </a:cubicBezTo>
                  <a:cubicBezTo>
                    <a:pt x="11120" y="13957"/>
                    <a:pt x="11120" y="13590"/>
                    <a:pt x="11120" y="13223"/>
                  </a:cubicBezTo>
                  <a:cubicBezTo>
                    <a:pt x="11108" y="13223"/>
                    <a:pt x="11095" y="13223"/>
                    <a:pt x="11083" y="13223"/>
                  </a:cubicBezTo>
                  <a:cubicBezTo>
                    <a:pt x="11070" y="13590"/>
                    <a:pt x="11062" y="13957"/>
                    <a:pt x="11050" y="14324"/>
                  </a:cubicBezTo>
                  <a:close/>
                  <a:moveTo>
                    <a:pt x="3777" y="6388"/>
                  </a:moveTo>
                  <a:cubicBezTo>
                    <a:pt x="3777" y="6388"/>
                    <a:pt x="3777" y="6388"/>
                    <a:pt x="3777" y="6388"/>
                  </a:cubicBezTo>
                  <a:cubicBezTo>
                    <a:pt x="3773" y="6393"/>
                    <a:pt x="3773" y="6393"/>
                    <a:pt x="3777" y="6388"/>
                  </a:cubicBezTo>
                  <a:cubicBezTo>
                    <a:pt x="3773" y="6393"/>
                    <a:pt x="3777" y="6388"/>
                    <a:pt x="3777" y="6388"/>
                  </a:cubicBezTo>
                  <a:close/>
                  <a:moveTo>
                    <a:pt x="3546" y="6562"/>
                  </a:moveTo>
                  <a:cubicBezTo>
                    <a:pt x="3604" y="6500"/>
                    <a:pt x="3666" y="6434"/>
                    <a:pt x="3748" y="6424"/>
                  </a:cubicBezTo>
                  <a:cubicBezTo>
                    <a:pt x="3748" y="6398"/>
                    <a:pt x="3756" y="6388"/>
                    <a:pt x="3777" y="6388"/>
                  </a:cubicBezTo>
                  <a:cubicBezTo>
                    <a:pt x="3785" y="6342"/>
                    <a:pt x="3789" y="6291"/>
                    <a:pt x="3732" y="6342"/>
                  </a:cubicBezTo>
                  <a:cubicBezTo>
                    <a:pt x="3641" y="6424"/>
                    <a:pt x="3534" y="6460"/>
                    <a:pt x="3435" y="6521"/>
                  </a:cubicBezTo>
                  <a:cubicBezTo>
                    <a:pt x="3435" y="6536"/>
                    <a:pt x="3431" y="6556"/>
                    <a:pt x="3431" y="6572"/>
                  </a:cubicBezTo>
                  <a:cubicBezTo>
                    <a:pt x="3468" y="6618"/>
                    <a:pt x="3505" y="6613"/>
                    <a:pt x="3546" y="6562"/>
                  </a:cubicBezTo>
                  <a:close/>
                  <a:moveTo>
                    <a:pt x="3752" y="6424"/>
                  </a:moveTo>
                  <a:cubicBezTo>
                    <a:pt x="3752" y="6424"/>
                    <a:pt x="3748" y="6424"/>
                    <a:pt x="3752" y="6424"/>
                  </a:cubicBezTo>
                  <a:cubicBezTo>
                    <a:pt x="3748" y="6424"/>
                    <a:pt x="3748" y="6424"/>
                    <a:pt x="3752" y="6424"/>
                  </a:cubicBezTo>
                  <a:cubicBezTo>
                    <a:pt x="3748" y="6429"/>
                    <a:pt x="3752" y="6424"/>
                    <a:pt x="3752" y="6424"/>
                  </a:cubicBezTo>
                  <a:close/>
                  <a:moveTo>
                    <a:pt x="13660" y="3129"/>
                  </a:moveTo>
                  <a:cubicBezTo>
                    <a:pt x="13688" y="3129"/>
                    <a:pt x="13701" y="3104"/>
                    <a:pt x="13697" y="3073"/>
                  </a:cubicBezTo>
                  <a:cubicBezTo>
                    <a:pt x="13684" y="2945"/>
                    <a:pt x="13709" y="2813"/>
                    <a:pt x="13618" y="2655"/>
                  </a:cubicBezTo>
                  <a:cubicBezTo>
                    <a:pt x="13618" y="2823"/>
                    <a:pt x="13618" y="2950"/>
                    <a:pt x="13618" y="3073"/>
                  </a:cubicBezTo>
                  <a:cubicBezTo>
                    <a:pt x="13618" y="3104"/>
                    <a:pt x="13631" y="3129"/>
                    <a:pt x="13660" y="3129"/>
                  </a:cubicBezTo>
                  <a:close/>
                  <a:moveTo>
                    <a:pt x="12633" y="9525"/>
                  </a:moveTo>
                  <a:cubicBezTo>
                    <a:pt x="12645" y="9479"/>
                    <a:pt x="12654" y="9433"/>
                    <a:pt x="12662" y="9387"/>
                  </a:cubicBezTo>
                  <a:cubicBezTo>
                    <a:pt x="12654" y="9331"/>
                    <a:pt x="12645" y="9270"/>
                    <a:pt x="12629" y="9219"/>
                  </a:cubicBezTo>
                  <a:cubicBezTo>
                    <a:pt x="12612" y="9163"/>
                    <a:pt x="12584" y="9178"/>
                    <a:pt x="12563" y="9219"/>
                  </a:cubicBezTo>
                  <a:cubicBezTo>
                    <a:pt x="12571" y="9234"/>
                    <a:pt x="12579" y="9249"/>
                    <a:pt x="12555" y="9249"/>
                  </a:cubicBezTo>
                  <a:cubicBezTo>
                    <a:pt x="12555" y="9249"/>
                    <a:pt x="12555" y="9244"/>
                    <a:pt x="12555" y="9244"/>
                  </a:cubicBezTo>
                  <a:cubicBezTo>
                    <a:pt x="12513" y="9362"/>
                    <a:pt x="12555" y="9448"/>
                    <a:pt x="12633" y="9525"/>
                  </a:cubicBezTo>
                  <a:close/>
                  <a:moveTo>
                    <a:pt x="10877" y="8209"/>
                  </a:moveTo>
                  <a:cubicBezTo>
                    <a:pt x="10802" y="8076"/>
                    <a:pt x="10741" y="7959"/>
                    <a:pt x="10675" y="7842"/>
                  </a:cubicBezTo>
                  <a:cubicBezTo>
                    <a:pt x="10691" y="7913"/>
                    <a:pt x="10629" y="7979"/>
                    <a:pt x="10675" y="8051"/>
                  </a:cubicBezTo>
                  <a:cubicBezTo>
                    <a:pt x="10757" y="8066"/>
                    <a:pt x="10769" y="8204"/>
                    <a:pt x="10877" y="8209"/>
                  </a:cubicBezTo>
                  <a:close/>
                  <a:moveTo>
                    <a:pt x="11425" y="10290"/>
                  </a:moveTo>
                  <a:cubicBezTo>
                    <a:pt x="11388" y="10101"/>
                    <a:pt x="11305" y="9943"/>
                    <a:pt x="11219" y="9749"/>
                  </a:cubicBezTo>
                  <a:cubicBezTo>
                    <a:pt x="11206" y="9851"/>
                    <a:pt x="11264" y="9882"/>
                    <a:pt x="11272" y="9938"/>
                  </a:cubicBezTo>
                  <a:cubicBezTo>
                    <a:pt x="11281" y="9994"/>
                    <a:pt x="11343" y="10035"/>
                    <a:pt x="11297" y="10101"/>
                  </a:cubicBezTo>
                  <a:cubicBezTo>
                    <a:pt x="11334" y="10173"/>
                    <a:pt x="11347" y="10264"/>
                    <a:pt x="11425" y="10290"/>
                  </a:cubicBezTo>
                  <a:close/>
                  <a:moveTo>
                    <a:pt x="19502" y="5955"/>
                  </a:moveTo>
                  <a:cubicBezTo>
                    <a:pt x="19564" y="5899"/>
                    <a:pt x="19456" y="5786"/>
                    <a:pt x="19551" y="5745"/>
                  </a:cubicBezTo>
                  <a:cubicBezTo>
                    <a:pt x="19518" y="5664"/>
                    <a:pt x="19469" y="5715"/>
                    <a:pt x="19423" y="5715"/>
                  </a:cubicBezTo>
                  <a:cubicBezTo>
                    <a:pt x="19428" y="5730"/>
                    <a:pt x="19432" y="5740"/>
                    <a:pt x="19436" y="5756"/>
                  </a:cubicBezTo>
                  <a:cubicBezTo>
                    <a:pt x="19428" y="5756"/>
                    <a:pt x="19423" y="5756"/>
                    <a:pt x="19415" y="5761"/>
                  </a:cubicBezTo>
                  <a:cubicBezTo>
                    <a:pt x="19415" y="5761"/>
                    <a:pt x="19411" y="5756"/>
                    <a:pt x="19411" y="5756"/>
                  </a:cubicBezTo>
                  <a:cubicBezTo>
                    <a:pt x="19456" y="5807"/>
                    <a:pt x="19432" y="5914"/>
                    <a:pt x="19502" y="5955"/>
                  </a:cubicBezTo>
                  <a:close/>
                  <a:moveTo>
                    <a:pt x="20277" y="8005"/>
                  </a:moveTo>
                  <a:cubicBezTo>
                    <a:pt x="20248" y="8132"/>
                    <a:pt x="20223" y="8260"/>
                    <a:pt x="20194" y="8387"/>
                  </a:cubicBezTo>
                  <a:cubicBezTo>
                    <a:pt x="20203" y="8423"/>
                    <a:pt x="20232" y="8428"/>
                    <a:pt x="20252" y="8438"/>
                  </a:cubicBezTo>
                  <a:cubicBezTo>
                    <a:pt x="20269" y="8265"/>
                    <a:pt x="20335" y="8097"/>
                    <a:pt x="20331" y="7918"/>
                  </a:cubicBezTo>
                  <a:cubicBezTo>
                    <a:pt x="20396" y="7913"/>
                    <a:pt x="20359" y="7791"/>
                    <a:pt x="20429" y="7791"/>
                  </a:cubicBezTo>
                  <a:cubicBezTo>
                    <a:pt x="20425" y="7760"/>
                    <a:pt x="20475" y="7735"/>
                    <a:pt x="20438" y="7699"/>
                  </a:cubicBezTo>
                  <a:cubicBezTo>
                    <a:pt x="20355" y="7740"/>
                    <a:pt x="20310" y="7806"/>
                    <a:pt x="20331" y="7918"/>
                  </a:cubicBezTo>
                  <a:cubicBezTo>
                    <a:pt x="20281" y="7913"/>
                    <a:pt x="20285" y="7969"/>
                    <a:pt x="20277" y="8005"/>
                  </a:cubicBezTo>
                  <a:close/>
                  <a:moveTo>
                    <a:pt x="4973" y="14482"/>
                  </a:moveTo>
                  <a:cubicBezTo>
                    <a:pt x="4968" y="14472"/>
                    <a:pt x="4968" y="14457"/>
                    <a:pt x="4964" y="14447"/>
                  </a:cubicBezTo>
                  <a:cubicBezTo>
                    <a:pt x="4857" y="14482"/>
                    <a:pt x="4742" y="14447"/>
                    <a:pt x="4639" y="14503"/>
                  </a:cubicBezTo>
                  <a:cubicBezTo>
                    <a:pt x="4750" y="14493"/>
                    <a:pt x="4861" y="14528"/>
                    <a:pt x="4973" y="14482"/>
                  </a:cubicBezTo>
                  <a:close/>
                  <a:moveTo>
                    <a:pt x="4635" y="14503"/>
                  </a:moveTo>
                  <a:cubicBezTo>
                    <a:pt x="4635" y="14503"/>
                    <a:pt x="4635" y="14503"/>
                    <a:pt x="4635" y="14503"/>
                  </a:cubicBezTo>
                  <a:cubicBezTo>
                    <a:pt x="4635" y="14503"/>
                    <a:pt x="4635" y="14503"/>
                    <a:pt x="4635" y="14503"/>
                  </a:cubicBezTo>
                  <a:cubicBezTo>
                    <a:pt x="4635" y="14503"/>
                    <a:pt x="4635" y="14503"/>
                    <a:pt x="4635" y="14503"/>
                  </a:cubicBezTo>
                  <a:close/>
                  <a:moveTo>
                    <a:pt x="11194" y="6985"/>
                  </a:moveTo>
                  <a:cubicBezTo>
                    <a:pt x="11190" y="6990"/>
                    <a:pt x="11186" y="6995"/>
                    <a:pt x="11178" y="7000"/>
                  </a:cubicBezTo>
                  <a:cubicBezTo>
                    <a:pt x="11215" y="7066"/>
                    <a:pt x="11252" y="7128"/>
                    <a:pt x="11289" y="7194"/>
                  </a:cubicBezTo>
                  <a:lnTo>
                    <a:pt x="11297" y="7184"/>
                  </a:lnTo>
                  <a:cubicBezTo>
                    <a:pt x="11281" y="7107"/>
                    <a:pt x="11248" y="7041"/>
                    <a:pt x="11194" y="6985"/>
                  </a:cubicBezTo>
                  <a:close/>
                  <a:moveTo>
                    <a:pt x="10683" y="1471"/>
                  </a:moveTo>
                  <a:cubicBezTo>
                    <a:pt x="10683" y="1466"/>
                    <a:pt x="10683" y="1466"/>
                    <a:pt x="10683" y="1471"/>
                  </a:cubicBezTo>
                  <a:cubicBezTo>
                    <a:pt x="10683" y="1466"/>
                    <a:pt x="10683" y="1466"/>
                    <a:pt x="10683" y="1471"/>
                  </a:cubicBezTo>
                  <a:cubicBezTo>
                    <a:pt x="10679" y="1471"/>
                    <a:pt x="10679" y="1471"/>
                    <a:pt x="10683" y="1471"/>
                  </a:cubicBezTo>
                  <a:cubicBezTo>
                    <a:pt x="10683" y="1471"/>
                    <a:pt x="10683" y="1471"/>
                    <a:pt x="10683" y="1471"/>
                  </a:cubicBezTo>
                  <a:close/>
                  <a:moveTo>
                    <a:pt x="10708" y="1538"/>
                  </a:moveTo>
                  <a:lnTo>
                    <a:pt x="10708" y="1538"/>
                  </a:lnTo>
                  <a:cubicBezTo>
                    <a:pt x="10708" y="1533"/>
                    <a:pt x="10708" y="1538"/>
                    <a:pt x="10708" y="1538"/>
                  </a:cubicBezTo>
                  <a:cubicBezTo>
                    <a:pt x="10708" y="1538"/>
                    <a:pt x="10708" y="1538"/>
                    <a:pt x="10708" y="1538"/>
                  </a:cubicBezTo>
                  <a:lnTo>
                    <a:pt x="10708" y="1538"/>
                  </a:lnTo>
                  <a:lnTo>
                    <a:pt x="10708" y="1538"/>
                  </a:lnTo>
                  <a:lnTo>
                    <a:pt x="10708" y="1538"/>
                  </a:lnTo>
                  <a:lnTo>
                    <a:pt x="10708" y="1538"/>
                  </a:lnTo>
                  <a:cubicBezTo>
                    <a:pt x="10712" y="1533"/>
                    <a:pt x="10708" y="1533"/>
                    <a:pt x="10708" y="1538"/>
                  </a:cubicBezTo>
                  <a:cubicBezTo>
                    <a:pt x="10708" y="1533"/>
                    <a:pt x="10708" y="1533"/>
                    <a:pt x="10708" y="1538"/>
                  </a:cubicBezTo>
                  <a:cubicBezTo>
                    <a:pt x="10708" y="1533"/>
                    <a:pt x="10708" y="1533"/>
                    <a:pt x="10708" y="1538"/>
                  </a:cubicBezTo>
                  <a:close/>
                  <a:moveTo>
                    <a:pt x="10757" y="1512"/>
                  </a:moveTo>
                  <a:cubicBezTo>
                    <a:pt x="10749" y="1482"/>
                    <a:pt x="10716" y="1466"/>
                    <a:pt x="10683" y="1466"/>
                  </a:cubicBezTo>
                  <a:cubicBezTo>
                    <a:pt x="10691" y="1487"/>
                    <a:pt x="10699" y="1507"/>
                    <a:pt x="10708" y="1533"/>
                  </a:cubicBezTo>
                  <a:cubicBezTo>
                    <a:pt x="10724" y="1522"/>
                    <a:pt x="10765" y="1538"/>
                    <a:pt x="10757" y="1512"/>
                  </a:cubicBezTo>
                  <a:close/>
                  <a:moveTo>
                    <a:pt x="11429" y="7485"/>
                  </a:moveTo>
                  <a:cubicBezTo>
                    <a:pt x="11421" y="7475"/>
                    <a:pt x="11413" y="7464"/>
                    <a:pt x="11408" y="7459"/>
                  </a:cubicBezTo>
                  <a:lnTo>
                    <a:pt x="11404" y="7459"/>
                  </a:lnTo>
                  <a:cubicBezTo>
                    <a:pt x="11413" y="7464"/>
                    <a:pt x="11421" y="7475"/>
                    <a:pt x="11429" y="7485"/>
                  </a:cubicBezTo>
                  <a:close/>
                  <a:moveTo>
                    <a:pt x="11169" y="6954"/>
                  </a:moveTo>
                  <a:cubicBezTo>
                    <a:pt x="11157" y="6964"/>
                    <a:pt x="11165" y="6990"/>
                    <a:pt x="11182" y="7005"/>
                  </a:cubicBezTo>
                  <a:cubicBezTo>
                    <a:pt x="11186" y="7000"/>
                    <a:pt x="11190" y="6995"/>
                    <a:pt x="11198" y="6990"/>
                  </a:cubicBezTo>
                  <a:cubicBezTo>
                    <a:pt x="11190" y="6964"/>
                    <a:pt x="11190" y="6939"/>
                    <a:pt x="11169" y="6954"/>
                  </a:cubicBezTo>
                  <a:close/>
                  <a:moveTo>
                    <a:pt x="12728" y="411"/>
                  </a:moveTo>
                  <a:cubicBezTo>
                    <a:pt x="12724" y="416"/>
                    <a:pt x="12720" y="421"/>
                    <a:pt x="12715" y="426"/>
                  </a:cubicBezTo>
                  <a:cubicBezTo>
                    <a:pt x="12728" y="431"/>
                    <a:pt x="12736" y="431"/>
                    <a:pt x="12748" y="436"/>
                  </a:cubicBezTo>
                  <a:cubicBezTo>
                    <a:pt x="12748" y="436"/>
                    <a:pt x="12748" y="436"/>
                    <a:pt x="12748" y="436"/>
                  </a:cubicBezTo>
                  <a:cubicBezTo>
                    <a:pt x="12744" y="431"/>
                    <a:pt x="12736" y="421"/>
                    <a:pt x="12728" y="411"/>
                  </a:cubicBezTo>
                  <a:close/>
                  <a:moveTo>
                    <a:pt x="11404" y="7459"/>
                  </a:moveTo>
                  <a:cubicBezTo>
                    <a:pt x="11404" y="7459"/>
                    <a:pt x="11408" y="7454"/>
                    <a:pt x="11404" y="7459"/>
                  </a:cubicBezTo>
                  <a:cubicBezTo>
                    <a:pt x="11404" y="7454"/>
                    <a:pt x="11404" y="7454"/>
                    <a:pt x="11404" y="7449"/>
                  </a:cubicBezTo>
                  <a:cubicBezTo>
                    <a:pt x="11404" y="7449"/>
                    <a:pt x="11404" y="7454"/>
                    <a:pt x="11404" y="7459"/>
                  </a:cubicBezTo>
                  <a:close/>
                  <a:moveTo>
                    <a:pt x="11388" y="7408"/>
                  </a:moveTo>
                  <a:cubicBezTo>
                    <a:pt x="11392" y="7424"/>
                    <a:pt x="11396" y="7434"/>
                    <a:pt x="11404" y="7449"/>
                  </a:cubicBezTo>
                  <a:cubicBezTo>
                    <a:pt x="11404" y="7434"/>
                    <a:pt x="11400" y="7418"/>
                    <a:pt x="11400" y="7403"/>
                  </a:cubicBezTo>
                  <a:cubicBezTo>
                    <a:pt x="11396" y="7403"/>
                    <a:pt x="11392" y="7403"/>
                    <a:pt x="11388" y="7408"/>
                  </a:cubicBezTo>
                  <a:close/>
                  <a:moveTo>
                    <a:pt x="10052" y="8107"/>
                  </a:moveTo>
                  <a:cubicBezTo>
                    <a:pt x="10048" y="8102"/>
                    <a:pt x="10044" y="8097"/>
                    <a:pt x="10040" y="8092"/>
                  </a:cubicBezTo>
                  <a:cubicBezTo>
                    <a:pt x="10044" y="8102"/>
                    <a:pt x="10044" y="8107"/>
                    <a:pt x="10048" y="8117"/>
                  </a:cubicBezTo>
                  <a:cubicBezTo>
                    <a:pt x="10048" y="8112"/>
                    <a:pt x="10052" y="8107"/>
                    <a:pt x="10052" y="8107"/>
                  </a:cubicBezTo>
                  <a:close/>
                  <a:moveTo>
                    <a:pt x="10040" y="8081"/>
                  </a:moveTo>
                  <a:cubicBezTo>
                    <a:pt x="10040" y="8081"/>
                    <a:pt x="10036" y="8087"/>
                    <a:pt x="10040" y="8081"/>
                  </a:cubicBezTo>
                  <a:cubicBezTo>
                    <a:pt x="10040" y="8087"/>
                    <a:pt x="10040" y="8087"/>
                    <a:pt x="10044" y="8092"/>
                  </a:cubicBezTo>
                  <a:cubicBezTo>
                    <a:pt x="10040" y="8087"/>
                    <a:pt x="10040" y="8087"/>
                    <a:pt x="10040" y="8081"/>
                  </a:cubicBezTo>
                  <a:close/>
                  <a:moveTo>
                    <a:pt x="9471" y="8163"/>
                  </a:moveTo>
                  <a:cubicBezTo>
                    <a:pt x="9458" y="8163"/>
                    <a:pt x="9450" y="8168"/>
                    <a:pt x="9438" y="8168"/>
                  </a:cubicBezTo>
                  <a:cubicBezTo>
                    <a:pt x="9442" y="8178"/>
                    <a:pt x="9450" y="8189"/>
                    <a:pt x="9454" y="8199"/>
                  </a:cubicBezTo>
                  <a:cubicBezTo>
                    <a:pt x="9458" y="8183"/>
                    <a:pt x="9462" y="8173"/>
                    <a:pt x="9471" y="8163"/>
                  </a:cubicBezTo>
                  <a:close/>
                  <a:moveTo>
                    <a:pt x="10728" y="1293"/>
                  </a:moveTo>
                  <a:cubicBezTo>
                    <a:pt x="10741" y="1278"/>
                    <a:pt x="10724" y="1267"/>
                    <a:pt x="10712" y="1267"/>
                  </a:cubicBezTo>
                  <a:cubicBezTo>
                    <a:pt x="10708" y="1272"/>
                    <a:pt x="10703" y="1278"/>
                    <a:pt x="10703" y="1278"/>
                  </a:cubicBezTo>
                  <a:cubicBezTo>
                    <a:pt x="10708" y="1293"/>
                    <a:pt x="10716" y="1308"/>
                    <a:pt x="10728" y="1293"/>
                  </a:cubicBezTo>
                  <a:close/>
                  <a:moveTo>
                    <a:pt x="11363" y="7347"/>
                  </a:moveTo>
                  <a:cubicBezTo>
                    <a:pt x="11367" y="7342"/>
                    <a:pt x="11371" y="7337"/>
                    <a:pt x="11371" y="7332"/>
                  </a:cubicBezTo>
                  <a:cubicBezTo>
                    <a:pt x="11363" y="7327"/>
                    <a:pt x="11359" y="7327"/>
                    <a:pt x="11351" y="7322"/>
                  </a:cubicBezTo>
                  <a:cubicBezTo>
                    <a:pt x="11351" y="7265"/>
                    <a:pt x="11330" y="7225"/>
                    <a:pt x="11297" y="7189"/>
                  </a:cubicBezTo>
                  <a:cubicBezTo>
                    <a:pt x="11297" y="7189"/>
                    <a:pt x="11289" y="7199"/>
                    <a:pt x="11289" y="7199"/>
                  </a:cubicBezTo>
                  <a:cubicBezTo>
                    <a:pt x="11301" y="7245"/>
                    <a:pt x="11310" y="7296"/>
                    <a:pt x="11351" y="7327"/>
                  </a:cubicBezTo>
                  <a:lnTo>
                    <a:pt x="11351" y="7327"/>
                  </a:lnTo>
                  <a:cubicBezTo>
                    <a:pt x="11359" y="7332"/>
                    <a:pt x="11359" y="7337"/>
                    <a:pt x="11363" y="7347"/>
                  </a:cubicBezTo>
                  <a:close/>
                  <a:moveTo>
                    <a:pt x="3876" y="6266"/>
                  </a:moveTo>
                  <a:cubicBezTo>
                    <a:pt x="4057" y="6174"/>
                    <a:pt x="4214" y="6036"/>
                    <a:pt x="4325" y="5832"/>
                  </a:cubicBezTo>
                  <a:cubicBezTo>
                    <a:pt x="4222" y="5832"/>
                    <a:pt x="4111" y="5848"/>
                    <a:pt x="4020" y="5730"/>
                  </a:cubicBezTo>
                  <a:cubicBezTo>
                    <a:pt x="4012" y="5924"/>
                    <a:pt x="3958" y="6077"/>
                    <a:pt x="3859" y="6210"/>
                  </a:cubicBezTo>
                  <a:cubicBezTo>
                    <a:pt x="3843" y="6230"/>
                    <a:pt x="3802" y="6276"/>
                    <a:pt x="3876" y="6266"/>
                  </a:cubicBezTo>
                  <a:close/>
                  <a:moveTo>
                    <a:pt x="4218" y="5450"/>
                  </a:moveTo>
                  <a:cubicBezTo>
                    <a:pt x="4263" y="5383"/>
                    <a:pt x="4371" y="5394"/>
                    <a:pt x="4383" y="5266"/>
                  </a:cubicBezTo>
                  <a:cubicBezTo>
                    <a:pt x="4342" y="5241"/>
                    <a:pt x="4259" y="5394"/>
                    <a:pt x="4255" y="5220"/>
                  </a:cubicBezTo>
                  <a:cubicBezTo>
                    <a:pt x="4251" y="5195"/>
                    <a:pt x="4239" y="5184"/>
                    <a:pt x="4218" y="5195"/>
                  </a:cubicBezTo>
                  <a:cubicBezTo>
                    <a:pt x="4243" y="5276"/>
                    <a:pt x="4140" y="5358"/>
                    <a:pt x="4218" y="5450"/>
                  </a:cubicBezTo>
                  <a:close/>
                  <a:moveTo>
                    <a:pt x="3913" y="5383"/>
                  </a:moveTo>
                  <a:cubicBezTo>
                    <a:pt x="3934" y="5363"/>
                    <a:pt x="3938" y="5332"/>
                    <a:pt x="3938" y="5302"/>
                  </a:cubicBezTo>
                  <a:cubicBezTo>
                    <a:pt x="3950" y="5174"/>
                    <a:pt x="3880" y="5133"/>
                    <a:pt x="3806" y="5098"/>
                  </a:cubicBezTo>
                  <a:cubicBezTo>
                    <a:pt x="3793" y="5215"/>
                    <a:pt x="3888" y="5276"/>
                    <a:pt x="3913" y="5383"/>
                  </a:cubicBezTo>
                  <a:close/>
                  <a:moveTo>
                    <a:pt x="3802" y="5093"/>
                  </a:moveTo>
                  <a:cubicBezTo>
                    <a:pt x="3802" y="5093"/>
                    <a:pt x="3802" y="5093"/>
                    <a:pt x="3802" y="5093"/>
                  </a:cubicBezTo>
                  <a:cubicBezTo>
                    <a:pt x="3802" y="5093"/>
                    <a:pt x="3802" y="5093"/>
                    <a:pt x="3802" y="5093"/>
                  </a:cubicBezTo>
                  <a:cubicBezTo>
                    <a:pt x="3802" y="5093"/>
                    <a:pt x="3802" y="5093"/>
                    <a:pt x="3802" y="5093"/>
                  </a:cubicBezTo>
                  <a:cubicBezTo>
                    <a:pt x="3802" y="5093"/>
                    <a:pt x="3802" y="5093"/>
                    <a:pt x="3802" y="5093"/>
                  </a:cubicBezTo>
                  <a:close/>
                  <a:moveTo>
                    <a:pt x="3476" y="4909"/>
                  </a:moveTo>
                  <a:cubicBezTo>
                    <a:pt x="3472" y="4904"/>
                    <a:pt x="3472" y="4899"/>
                    <a:pt x="3468" y="4894"/>
                  </a:cubicBezTo>
                  <a:cubicBezTo>
                    <a:pt x="3464" y="4899"/>
                    <a:pt x="3460" y="4904"/>
                    <a:pt x="3460" y="4904"/>
                  </a:cubicBezTo>
                  <a:cubicBezTo>
                    <a:pt x="3460" y="4904"/>
                    <a:pt x="3464" y="4914"/>
                    <a:pt x="3468" y="4919"/>
                  </a:cubicBezTo>
                  <a:cubicBezTo>
                    <a:pt x="3468" y="4919"/>
                    <a:pt x="3472" y="4914"/>
                    <a:pt x="3476" y="4909"/>
                  </a:cubicBezTo>
                  <a:close/>
                  <a:moveTo>
                    <a:pt x="3439" y="4965"/>
                  </a:moveTo>
                  <a:lnTo>
                    <a:pt x="3435" y="4975"/>
                  </a:lnTo>
                  <a:lnTo>
                    <a:pt x="3443" y="4975"/>
                  </a:lnTo>
                  <a:lnTo>
                    <a:pt x="3439" y="4965"/>
                  </a:lnTo>
                  <a:close/>
                  <a:moveTo>
                    <a:pt x="3798" y="5082"/>
                  </a:moveTo>
                  <a:cubicBezTo>
                    <a:pt x="3798" y="5082"/>
                    <a:pt x="3793" y="5082"/>
                    <a:pt x="3789" y="5082"/>
                  </a:cubicBezTo>
                  <a:cubicBezTo>
                    <a:pt x="3793" y="5088"/>
                    <a:pt x="3798" y="5088"/>
                    <a:pt x="3802" y="5093"/>
                  </a:cubicBezTo>
                  <a:cubicBezTo>
                    <a:pt x="3798" y="5088"/>
                    <a:pt x="3798" y="5082"/>
                    <a:pt x="3798" y="5082"/>
                  </a:cubicBezTo>
                  <a:close/>
                  <a:moveTo>
                    <a:pt x="10885" y="8275"/>
                  </a:moveTo>
                  <a:cubicBezTo>
                    <a:pt x="10889" y="8280"/>
                    <a:pt x="10889" y="8285"/>
                    <a:pt x="10893" y="8291"/>
                  </a:cubicBezTo>
                  <a:lnTo>
                    <a:pt x="10893" y="8291"/>
                  </a:lnTo>
                  <a:cubicBezTo>
                    <a:pt x="10893" y="8280"/>
                    <a:pt x="10889" y="8275"/>
                    <a:pt x="10885" y="8275"/>
                  </a:cubicBezTo>
                  <a:close/>
                  <a:moveTo>
                    <a:pt x="10897" y="8285"/>
                  </a:moveTo>
                  <a:cubicBezTo>
                    <a:pt x="10897" y="8285"/>
                    <a:pt x="10893" y="8285"/>
                    <a:pt x="10897" y="8285"/>
                  </a:cubicBezTo>
                  <a:cubicBezTo>
                    <a:pt x="10901" y="8291"/>
                    <a:pt x="10901" y="8291"/>
                    <a:pt x="10905" y="8291"/>
                  </a:cubicBezTo>
                  <a:cubicBezTo>
                    <a:pt x="10901" y="8291"/>
                    <a:pt x="10901" y="8285"/>
                    <a:pt x="10897" y="8285"/>
                  </a:cubicBezTo>
                  <a:close/>
                  <a:moveTo>
                    <a:pt x="18149" y="19822"/>
                  </a:moveTo>
                  <a:cubicBezTo>
                    <a:pt x="17494" y="19144"/>
                    <a:pt x="16768" y="18583"/>
                    <a:pt x="16055" y="18007"/>
                  </a:cubicBezTo>
                  <a:cubicBezTo>
                    <a:pt x="16014" y="17971"/>
                    <a:pt x="15968" y="17930"/>
                    <a:pt x="15894" y="17925"/>
                  </a:cubicBezTo>
                  <a:cubicBezTo>
                    <a:pt x="15915" y="17956"/>
                    <a:pt x="15919" y="17971"/>
                    <a:pt x="15931" y="17981"/>
                  </a:cubicBezTo>
                  <a:cubicBezTo>
                    <a:pt x="16608" y="18685"/>
                    <a:pt x="17317" y="19343"/>
                    <a:pt x="18067" y="19930"/>
                  </a:cubicBezTo>
                  <a:cubicBezTo>
                    <a:pt x="18096" y="19955"/>
                    <a:pt x="18129" y="19970"/>
                    <a:pt x="18166" y="19981"/>
                  </a:cubicBezTo>
                  <a:cubicBezTo>
                    <a:pt x="18191" y="19991"/>
                    <a:pt x="18220" y="19996"/>
                    <a:pt x="18236" y="19955"/>
                  </a:cubicBezTo>
                  <a:cubicBezTo>
                    <a:pt x="18248" y="19924"/>
                    <a:pt x="18236" y="19899"/>
                    <a:pt x="18215" y="19879"/>
                  </a:cubicBezTo>
                  <a:cubicBezTo>
                    <a:pt x="18191" y="19868"/>
                    <a:pt x="18170" y="19848"/>
                    <a:pt x="18149" y="19822"/>
                  </a:cubicBezTo>
                  <a:close/>
                  <a:moveTo>
                    <a:pt x="8259" y="8632"/>
                  </a:moveTo>
                  <a:cubicBezTo>
                    <a:pt x="8234" y="8602"/>
                    <a:pt x="8213" y="8612"/>
                    <a:pt x="8193" y="8632"/>
                  </a:cubicBezTo>
                  <a:cubicBezTo>
                    <a:pt x="8213" y="8668"/>
                    <a:pt x="8234" y="8658"/>
                    <a:pt x="8259" y="8632"/>
                  </a:cubicBezTo>
                  <a:close/>
                </a:path>
              </a:pathLst>
            </a:custGeom>
            <a:solidFill>
              <a:schemeClr val="accent5"/>
            </a:solidFill>
            <a:ln>
              <a:noFill/>
            </a:ln>
          </p:spPr>
          <p:txBody>
            <a:bodyPr spcFirstLastPara="1" wrap="square" lIns="38100" tIns="38100" rIns="38100" bIns="381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6" name="Group 5">
            <a:extLst>
              <a:ext uri="{FF2B5EF4-FFF2-40B4-BE49-F238E27FC236}">
                <a16:creationId xmlns:a16="http://schemas.microsoft.com/office/drawing/2014/main" id="{0E4D043A-B31C-04E1-24B0-0A234E6A7431}"/>
              </a:ext>
            </a:extLst>
          </p:cNvPr>
          <p:cNvGrpSpPr/>
          <p:nvPr/>
        </p:nvGrpSpPr>
        <p:grpSpPr>
          <a:xfrm>
            <a:off x="809322" y="1614373"/>
            <a:ext cx="3792020" cy="3629254"/>
            <a:chOff x="332936" y="2504656"/>
            <a:chExt cx="2926080" cy="3629254"/>
          </a:xfrm>
        </p:grpSpPr>
        <p:sp>
          <p:nvSpPr>
            <p:cNvPr id="7" name="TextBox 6">
              <a:extLst>
                <a:ext uri="{FF2B5EF4-FFF2-40B4-BE49-F238E27FC236}">
                  <a16:creationId xmlns:a16="http://schemas.microsoft.com/office/drawing/2014/main" id="{983AA938-6D1A-C509-1587-26F4382BDBAD}"/>
                </a:ext>
              </a:extLst>
            </p:cNvPr>
            <p:cNvSpPr txBox="1"/>
            <p:nvPr/>
          </p:nvSpPr>
          <p:spPr>
            <a:xfrm>
              <a:off x="332936" y="2504656"/>
              <a:ext cx="2926080" cy="584775"/>
            </a:xfrm>
            <a:prstGeom prst="rect">
              <a:avLst/>
            </a:prstGeom>
            <a:noFill/>
          </p:spPr>
          <p:txBody>
            <a:bodyPr wrap="square" lIns="0" rIns="0" rtlCol="0" anchor="b">
              <a:spAutoFit/>
            </a:bodyPr>
            <a:lstStyle/>
            <a:p>
              <a:pPr algn="ctr"/>
              <a:r>
                <a:rPr lang="en-US" sz="3200" b="1" noProof="1">
                  <a:solidFill>
                    <a:schemeClr val="bg1"/>
                  </a:solidFill>
                </a:rPr>
                <a:t>Lorem Ipsum</a:t>
              </a:r>
            </a:p>
          </p:txBody>
        </p:sp>
        <p:sp>
          <p:nvSpPr>
            <p:cNvPr id="8" name="TextBox 7">
              <a:extLst>
                <a:ext uri="{FF2B5EF4-FFF2-40B4-BE49-F238E27FC236}">
                  <a16:creationId xmlns:a16="http://schemas.microsoft.com/office/drawing/2014/main" id="{B50948F8-E844-ADF0-155F-B0457A77D493}"/>
                </a:ext>
              </a:extLst>
            </p:cNvPr>
            <p:cNvSpPr txBox="1"/>
            <p:nvPr/>
          </p:nvSpPr>
          <p:spPr>
            <a:xfrm>
              <a:off x="332936" y="3086922"/>
              <a:ext cx="2926080" cy="3046988"/>
            </a:xfrm>
            <a:prstGeom prst="rect">
              <a:avLst/>
            </a:prstGeom>
            <a:noFill/>
          </p:spPr>
          <p:txBody>
            <a:bodyPr wrap="square" lIns="0" rIns="0" rtlCol="0" anchor="t">
              <a:spAutoFit/>
            </a:bodyPr>
            <a:lstStyle/>
            <a:p>
              <a:pPr algn="just">
                <a:spcAft>
                  <a:spcPts val="1200"/>
                </a:spcAft>
              </a:pPr>
              <a:r>
                <a:rPr lang="en-US" sz="1600" noProof="1">
                  <a:solidFill>
                    <a:schemeClr val="bg1">
                      <a:lumMod val="75000"/>
                    </a:schemeClr>
                  </a:solidFill>
                </a:rPr>
                <a:t>Lorem ipsum dolor sit amet, consectetur adipiscing elit, sed do eiusmod tempor incididunt ut labore et dolore magna aliqua. Ut enim ad minim veniam, quis nostrud exercitation ullamco laboris nisi ut aliquip ex ea commodo consequat.</a:t>
              </a:r>
            </a:p>
            <a:p>
              <a:pPr algn="just">
                <a:spcAft>
                  <a:spcPts val="1200"/>
                </a:spcAft>
              </a:pPr>
              <a:r>
                <a:rPr lang="en-US" sz="1600" noProof="1">
                  <a:solidFill>
                    <a:schemeClr val="bg1">
                      <a:lumMod val="75000"/>
                    </a:schemeClr>
                  </a:solidFill>
                </a:rPr>
                <a:t>Duis aute irure dolor in reprehenderit in voluptate velit esse cillum dolore eu fugiat nulla pariatur. Excepteur sint occaecat cupidatat non proident, sunt in culpa qui officia deserunt mollit anim id est laborum.</a:t>
              </a:r>
            </a:p>
          </p:txBody>
        </p:sp>
      </p:grpSp>
    </p:spTree>
    <p:extLst>
      <p:ext uri="{BB962C8B-B14F-4D97-AF65-F5344CB8AC3E}">
        <p14:creationId xmlns:p14="http://schemas.microsoft.com/office/powerpoint/2010/main" val="79217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2999800"/>
      </p:ext>
    </p:extLst>
  </p:cSld>
  <p:clrMapOvr>
    <a:masterClrMapping/>
  </p:clrMapOvr>
</p:sld>
</file>

<file path=ppt/theme/theme1.xml><?xml version="1.0" encoding="utf-8"?>
<a:theme xmlns:a="http://schemas.openxmlformats.org/drawingml/2006/main" name="Template PresentationGO">
  <a:themeElements>
    <a:clrScheme name="PresentationGo">
      <a:dk1>
        <a:srgbClr val="000000"/>
      </a:dk1>
      <a:lt1>
        <a:srgbClr val="FFFFFF"/>
      </a:lt1>
      <a:dk2>
        <a:srgbClr val="001F33"/>
      </a:dk2>
      <a:lt2>
        <a:srgbClr val="F2F2F2"/>
      </a:lt2>
      <a:accent1>
        <a:srgbClr val="F15F47"/>
      </a:accent1>
      <a:accent2>
        <a:srgbClr val="FBA91E"/>
      </a:accent2>
      <a:accent3>
        <a:srgbClr val="FEDA2F"/>
      </a:accent3>
      <a:accent4>
        <a:srgbClr val="6EA56C"/>
      </a:accent4>
      <a:accent5>
        <a:srgbClr val="3AC6E1"/>
      </a:accent5>
      <a:accent6>
        <a:srgbClr val="244470"/>
      </a:accent6>
      <a:hlink>
        <a:srgbClr val="008B58"/>
      </a:hlink>
      <a:folHlink>
        <a:srgbClr val="008B58"/>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resentationGO">
      <a:dk1>
        <a:srgbClr val="000000"/>
      </a:dk1>
      <a:lt1>
        <a:srgbClr val="FFFFFF"/>
      </a:lt1>
      <a:dk2>
        <a:srgbClr val="001F33"/>
      </a:dk2>
      <a:lt2>
        <a:srgbClr val="F2F2F2"/>
      </a:lt2>
      <a:accent1>
        <a:srgbClr val="F15F47"/>
      </a:accent1>
      <a:accent2>
        <a:srgbClr val="FBA91E"/>
      </a:accent2>
      <a:accent3>
        <a:srgbClr val="FEDA2F"/>
      </a:accent3>
      <a:accent4>
        <a:srgbClr val="6EA56C"/>
      </a:accent4>
      <a:accent5>
        <a:srgbClr val="3AC6E1"/>
      </a:accent5>
      <a:accent6>
        <a:srgbClr val="244470"/>
      </a:accent6>
      <a:hlink>
        <a:srgbClr val="008B58"/>
      </a:hlink>
      <a:folHlink>
        <a:srgbClr val="008B58"/>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TEMPLATE-PGO(16_9)</Template>
  <TotalTime>9410</TotalTime>
  <Words>218</Words>
  <Application>Microsoft Office PowerPoint</Application>
  <PresentationFormat>Widescreen</PresentationFormat>
  <Paragraphs>14</Paragraphs>
  <Slides>3</Slides>
  <Notes>3</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vt:i4>
      </vt:variant>
    </vt:vector>
  </HeadingPairs>
  <TitlesOfParts>
    <vt:vector size="10" baseType="lpstr">
      <vt:lpstr>Arial</vt:lpstr>
      <vt:lpstr>Calibri</vt:lpstr>
      <vt:lpstr>Calibri Light</vt:lpstr>
      <vt:lpstr>Helvetica</vt:lpstr>
      <vt:lpstr>Template PresentationGO</vt:lpstr>
      <vt:lpstr>Template PresentationGO Dark</vt:lpstr>
      <vt:lpstr>Custom Design</vt:lpstr>
      <vt:lpstr>The Winning Pitch – Slide Template</vt:lpstr>
      <vt:lpstr>The Winning Pitch – Slide Template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Winning Pitch</dc:title>
  <dc:creator>PresentationGO.com</dc:creator>
  <dc:description>© Copyright PresentationGO.com - Do not distribute or sale without written permission.</dc:description>
  <cp:lastModifiedBy>Christophe Barroche</cp:lastModifiedBy>
  <cp:revision>38</cp:revision>
  <dcterms:created xsi:type="dcterms:W3CDTF">2014-11-26T05:14:11Z</dcterms:created>
  <dcterms:modified xsi:type="dcterms:W3CDTF">2024-05-06T18:40:29Z</dcterms:modified>
  <cp:category>Graphics &amp; Metaphors</cp:category>
</cp:coreProperties>
</file>