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 id="2147483703" r:id="rId2"/>
    <p:sldMasterId id="2147483692" r:id="rId3"/>
  </p:sldMasterIdLst>
  <p:notesMasterIdLst>
    <p:notesMasterId r:id="rId7"/>
  </p:notesMasterIdLst>
  <p:sldIdLst>
    <p:sldId id="308" r:id="rId4"/>
    <p:sldId id="309" r:id="rId5"/>
    <p:sldId id="30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95A6"/>
    <a:srgbClr val="CEBA8B"/>
    <a:srgbClr val="D0BA94"/>
    <a:srgbClr val="941651"/>
    <a:srgbClr val="A26700"/>
    <a:srgbClr val="FF9BA4"/>
    <a:srgbClr val="805AAB"/>
    <a:srgbClr val="254470"/>
    <a:srgbClr val="3BC7E2"/>
    <a:srgbClr val="FFDB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791" autoAdjust="0"/>
    <p:restoredTop sz="96292" autoAdjust="0"/>
  </p:normalViewPr>
  <p:slideViewPr>
    <p:cSldViewPr snapToGrid="0" showGuides="1">
      <p:cViewPr>
        <p:scale>
          <a:sx n="100" d="100"/>
          <a:sy n="100" d="100"/>
        </p:scale>
        <p:origin x="2790" y="118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tableStyles" Target="tableStyles.xml"/><Relationship Id="rId5" Type="http://schemas.openxmlformats.org/officeDocument/2006/relationships/slide" Target="slides/slide2.xml"/><Relationship Id="rId1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89243F-B1BB-4202-BD78-416ACA555174}" type="datetimeFigureOut">
              <a:rPr lang="en-US" smtClean="0"/>
              <a:t>5/6/2024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8D2766-C49B-4C1A-9FEE-6F146754B02B}" type="slidenum">
              <a:rPr lang="en-US" smtClean="0"/>
              <a:t>‹#›</a:t>
            </a:fld>
            <a:endParaRPr lang="en-US"/>
          </a:p>
        </p:txBody>
      </p:sp>
    </p:spTree>
    <p:extLst>
      <p:ext uri="{BB962C8B-B14F-4D97-AF65-F5344CB8AC3E}">
        <p14:creationId xmlns:p14="http://schemas.microsoft.com/office/powerpoint/2010/main" val="4064041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Copyright </a:t>
            </a:r>
            <a:r>
              <a:rPr lang="en-US" b="1" dirty="0"/>
              <a:t>PresentationGO.com</a:t>
            </a:r>
            <a:r>
              <a:rPr lang="en-US" dirty="0"/>
              <a:t> – Free Templates &amp; Infographics for PowerPoint and Google Slides</a:t>
            </a:r>
          </a:p>
        </p:txBody>
      </p:sp>
      <p:sp>
        <p:nvSpPr>
          <p:cNvPr id="4" name="Slide Number Placeholder 3"/>
          <p:cNvSpPr>
            <a:spLocks noGrp="1"/>
          </p:cNvSpPr>
          <p:nvPr>
            <p:ph type="sldNum" sz="quarter" idx="5"/>
          </p:nvPr>
        </p:nvSpPr>
        <p:spPr/>
        <p:txBody>
          <a:bodyPr/>
          <a:lstStyle/>
          <a:p>
            <a:fld id="{B68D2766-C49B-4C1A-9FEE-6F146754B02B}" type="slidenum">
              <a:rPr lang="en-US" smtClean="0"/>
              <a:t>1</a:t>
            </a:fld>
            <a:endParaRPr lang="en-US"/>
          </a:p>
        </p:txBody>
      </p:sp>
    </p:spTree>
    <p:extLst>
      <p:ext uri="{BB962C8B-B14F-4D97-AF65-F5344CB8AC3E}">
        <p14:creationId xmlns:p14="http://schemas.microsoft.com/office/powerpoint/2010/main" val="22610603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Copyright </a:t>
            </a:r>
            <a:r>
              <a:rPr lang="en-US" b="1" dirty="0"/>
              <a:t>PresentationGO.com</a:t>
            </a:r>
            <a:r>
              <a:rPr lang="en-US" dirty="0"/>
              <a:t> – Free Templates &amp; Infographics for PowerPoint and Google Slides</a:t>
            </a:r>
          </a:p>
        </p:txBody>
      </p:sp>
      <p:sp>
        <p:nvSpPr>
          <p:cNvPr id="4" name="Slide Number Placeholder 3"/>
          <p:cNvSpPr>
            <a:spLocks noGrp="1"/>
          </p:cNvSpPr>
          <p:nvPr>
            <p:ph type="sldNum" sz="quarter" idx="5"/>
          </p:nvPr>
        </p:nvSpPr>
        <p:spPr/>
        <p:txBody>
          <a:bodyPr/>
          <a:lstStyle/>
          <a:p>
            <a:fld id="{B68D2766-C49B-4C1A-9FEE-6F146754B02B}" type="slidenum">
              <a:rPr lang="en-US" smtClean="0"/>
              <a:t>2</a:t>
            </a:fld>
            <a:endParaRPr lang="en-US"/>
          </a:p>
        </p:txBody>
      </p:sp>
    </p:spTree>
    <p:extLst>
      <p:ext uri="{BB962C8B-B14F-4D97-AF65-F5344CB8AC3E}">
        <p14:creationId xmlns:p14="http://schemas.microsoft.com/office/powerpoint/2010/main" val="28462898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 Copyright </a:t>
            </a:r>
            <a:r>
              <a:rPr lang="en-US" b="1" dirty="0"/>
              <a:t>PresentationGO.com</a:t>
            </a:r>
            <a:r>
              <a:rPr lang="en-US" dirty="0"/>
              <a:t> – Free Templates &amp; Infographics for PowerPoint and Google Slides</a:t>
            </a:r>
          </a:p>
        </p:txBody>
      </p:sp>
      <p:sp>
        <p:nvSpPr>
          <p:cNvPr id="4" name="Slide Number Placeholder 3"/>
          <p:cNvSpPr>
            <a:spLocks noGrp="1"/>
          </p:cNvSpPr>
          <p:nvPr>
            <p:ph type="sldNum" sz="quarter" idx="10"/>
          </p:nvPr>
        </p:nvSpPr>
        <p:spPr/>
        <p:txBody>
          <a:bodyPr/>
          <a:lstStyle/>
          <a:p>
            <a:fld id="{B68D2766-C49B-4C1A-9FEE-6F146754B02B}" type="slidenum">
              <a:rPr lang="en-US" smtClean="0"/>
              <a:t>3</a:t>
            </a:fld>
            <a:endParaRPr lang="en-US"/>
          </a:p>
        </p:txBody>
      </p:sp>
    </p:spTree>
    <p:extLst>
      <p:ext uri="{BB962C8B-B14F-4D97-AF65-F5344CB8AC3E}">
        <p14:creationId xmlns:p14="http://schemas.microsoft.com/office/powerpoint/2010/main" val="30193266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163481"/>
            <a:ext cx="11353800" cy="739056"/>
          </a:xfrm>
        </p:spPr>
        <p:txBody>
          <a:bodyPr>
            <a:normAutofit/>
          </a:bodyPr>
          <a:lstStyle>
            <a:lvl1pPr>
              <a:defRPr sz="3600"/>
            </a:lvl1pPr>
          </a:lstStyle>
          <a:p>
            <a:r>
              <a:rPr lang="en-US" dirty="0"/>
              <a:t>Click to edit Master title style</a:t>
            </a:r>
          </a:p>
        </p:txBody>
      </p:sp>
    </p:spTree>
    <p:extLst>
      <p:ext uri="{BB962C8B-B14F-4D97-AF65-F5344CB8AC3E}">
        <p14:creationId xmlns:p14="http://schemas.microsoft.com/office/powerpoint/2010/main" val="2888695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rgbClr val="00203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163481"/>
            <a:ext cx="11353800" cy="739056"/>
          </a:xfrm>
        </p:spPr>
        <p:txBody>
          <a:bodyPr>
            <a:normAutofit/>
          </a:bodyPr>
          <a:lstStyle>
            <a:lvl1pPr>
              <a:defRPr sz="3600"/>
            </a:lvl1pPr>
          </a:lstStyle>
          <a:p>
            <a:r>
              <a:rPr lang="en-US" dirty="0"/>
              <a:t>Click to edit Master title style</a:t>
            </a:r>
          </a:p>
        </p:txBody>
      </p:sp>
    </p:spTree>
    <p:extLst>
      <p:ext uri="{BB962C8B-B14F-4D97-AF65-F5344CB8AC3E}">
        <p14:creationId xmlns:p14="http://schemas.microsoft.com/office/powerpoint/2010/main" val="1508921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esigned by PresentationGo">
    <p:bg>
      <p:bgPr>
        <a:solidFill>
          <a:srgbClr val="002033"/>
        </a:solidFill>
        <a:effectLst/>
      </p:bgPr>
    </p:bg>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8E979DDB-B023-AF8D-29B3-2F1C5573B185}"/>
              </a:ext>
            </a:extLst>
          </p:cNvPr>
          <p:cNvSpPr txBox="1"/>
          <p:nvPr userDrawn="1"/>
        </p:nvSpPr>
        <p:spPr>
          <a:xfrm>
            <a:off x="667330" y="550033"/>
            <a:ext cx="2065437" cy="369332"/>
          </a:xfrm>
          <a:prstGeom prst="rect">
            <a:avLst/>
          </a:prstGeom>
          <a:noFill/>
        </p:spPr>
        <p:txBody>
          <a:bodyPr wrap="none" rtlCol="0">
            <a:spAutoFit/>
          </a:bodyPr>
          <a:lstStyle/>
          <a:p>
            <a:r>
              <a:rPr lang="en-US" dirty="0">
                <a:solidFill>
                  <a:schemeClr val="bg1">
                    <a:alpha val="40157"/>
                  </a:schemeClr>
                </a:solidFill>
                <a:latin typeface="+mj-lt"/>
              </a:rPr>
              <a:t>Designed</a:t>
            </a:r>
            <a:r>
              <a:rPr lang="en-US" dirty="0">
                <a:solidFill>
                  <a:schemeClr val="bg1">
                    <a:alpha val="40157"/>
                  </a:schemeClr>
                </a:solidFill>
              </a:rPr>
              <a:t> with      by</a:t>
            </a:r>
          </a:p>
        </p:txBody>
      </p:sp>
      <p:grpSp>
        <p:nvGrpSpPr>
          <p:cNvPr id="13" name="Group 12">
            <a:extLst>
              <a:ext uri="{FF2B5EF4-FFF2-40B4-BE49-F238E27FC236}">
                <a16:creationId xmlns:a16="http://schemas.microsoft.com/office/drawing/2014/main" id="{258427C8-62F9-5284-EC34-A0C29C904950}"/>
              </a:ext>
            </a:extLst>
          </p:cNvPr>
          <p:cNvGrpSpPr/>
          <p:nvPr userDrawn="1"/>
        </p:nvGrpSpPr>
        <p:grpSpPr>
          <a:xfrm>
            <a:off x="757647" y="1021854"/>
            <a:ext cx="5325710" cy="549583"/>
            <a:chOff x="757647" y="1021854"/>
            <a:chExt cx="5325710" cy="549583"/>
          </a:xfrm>
        </p:grpSpPr>
        <p:sp>
          <p:nvSpPr>
            <p:cNvPr id="3" name="Shape">
              <a:extLst>
                <a:ext uri="{FF2B5EF4-FFF2-40B4-BE49-F238E27FC236}">
                  <a16:creationId xmlns:a16="http://schemas.microsoft.com/office/drawing/2014/main" id="{6341A51E-B330-5634-2944-9901A23126CF}"/>
                </a:ext>
              </a:extLst>
            </p:cNvPr>
            <p:cNvSpPr/>
            <p:nvPr userDrawn="1"/>
          </p:nvSpPr>
          <p:spPr>
            <a:xfrm>
              <a:off x="757647" y="1022945"/>
              <a:ext cx="4193833" cy="548492"/>
            </a:xfrm>
            <a:custGeom>
              <a:avLst/>
              <a:gdLst/>
              <a:ahLst/>
              <a:cxnLst>
                <a:cxn ang="0">
                  <a:pos x="wd2" y="hd2"/>
                </a:cxn>
                <a:cxn ang="5400000">
                  <a:pos x="wd2" y="hd2"/>
                </a:cxn>
                <a:cxn ang="10800000">
                  <a:pos x="wd2" y="hd2"/>
                </a:cxn>
                <a:cxn ang="16200000">
                  <a:pos x="wd2" y="hd2"/>
                </a:cxn>
              </a:cxnLst>
              <a:rect l="0" t="0" r="r" b="b"/>
              <a:pathLst>
                <a:path w="21600" h="21600" extrusionOk="0">
                  <a:moveTo>
                    <a:pt x="0" y="2662"/>
                  </a:moveTo>
                  <a:lnTo>
                    <a:pt x="882" y="2662"/>
                  </a:lnTo>
                  <a:cubicBezTo>
                    <a:pt x="1028" y="2662"/>
                    <a:pt x="1163" y="2791"/>
                    <a:pt x="1280" y="3049"/>
                  </a:cubicBezTo>
                  <a:cubicBezTo>
                    <a:pt x="1398" y="3307"/>
                    <a:pt x="1500" y="3693"/>
                    <a:pt x="1584" y="4165"/>
                  </a:cubicBezTo>
                  <a:cubicBezTo>
                    <a:pt x="1668" y="4638"/>
                    <a:pt x="1730" y="5239"/>
                    <a:pt x="1775" y="5969"/>
                  </a:cubicBezTo>
                  <a:cubicBezTo>
                    <a:pt x="1820" y="6656"/>
                    <a:pt x="1842" y="7472"/>
                    <a:pt x="1842" y="8374"/>
                  </a:cubicBezTo>
                  <a:cubicBezTo>
                    <a:pt x="1842" y="9447"/>
                    <a:pt x="1814" y="10392"/>
                    <a:pt x="1763" y="11165"/>
                  </a:cubicBezTo>
                  <a:cubicBezTo>
                    <a:pt x="1707" y="11938"/>
                    <a:pt x="1634" y="12625"/>
                    <a:pt x="1544" y="13140"/>
                  </a:cubicBezTo>
                  <a:cubicBezTo>
                    <a:pt x="1455" y="13656"/>
                    <a:pt x="1348" y="14042"/>
                    <a:pt x="1224" y="14300"/>
                  </a:cubicBezTo>
                  <a:cubicBezTo>
                    <a:pt x="1101" y="14557"/>
                    <a:pt x="972" y="14686"/>
                    <a:pt x="837" y="14686"/>
                  </a:cubicBezTo>
                  <a:lnTo>
                    <a:pt x="590" y="14686"/>
                  </a:lnTo>
                  <a:lnTo>
                    <a:pt x="590" y="21299"/>
                  </a:lnTo>
                  <a:lnTo>
                    <a:pt x="0" y="21299"/>
                  </a:lnTo>
                  <a:lnTo>
                    <a:pt x="0" y="2662"/>
                  </a:lnTo>
                  <a:close/>
                  <a:moveTo>
                    <a:pt x="584" y="11251"/>
                  </a:moveTo>
                  <a:lnTo>
                    <a:pt x="798" y="11251"/>
                  </a:lnTo>
                  <a:cubicBezTo>
                    <a:pt x="854" y="11251"/>
                    <a:pt x="910" y="11208"/>
                    <a:pt x="966" y="11122"/>
                  </a:cubicBezTo>
                  <a:cubicBezTo>
                    <a:pt x="1022" y="11036"/>
                    <a:pt x="1067" y="10864"/>
                    <a:pt x="1106" y="10650"/>
                  </a:cubicBezTo>
                  <a:cubicBezTo>
                    <a:pt x="1146" y="10435"/>
                    <a:pt x="1179" y="10177"/>
                    <a:pt x="1202" y="9834"/>
                  </a:cubicBezTo>
                  <a:cubicBezTo>
                    <a:pt x="1224" y="9490"/>
                    <a:pt x="1241" y="9104"/>
                    <a:pt x="1241" y="8588"/>
                  </a:cubicBezTo>
                  <a:cubicBezTo>
                    <a:pt x="1241" y="7730"/>
                    <a:pt x="1202" y="7085"/>
                    <a:pt x="1129" y="6656"/>
                  </a:cubicBezTo>
                  <a:cubicBezTo>
                    <a:pt x="1050" y="6227"/>
                    <a:pt x="955" y="6012"/>
                    <a:pt x="826" y="6012"/>
                  </a:cubicBezTo>
                  <a:lnTo>
                    <a:pt x="590" y="6012"/>
                  </a:lnTo>
                  <a:lnTo>
                    <a:pt x="590" y="11251"/>
                  </a:lnTo>
                  <a:close/>
                  <a:moveTo>
                    <a:pt x="2179" y="21256"/>
                  </a:moveTo>
                  <a:lnTo>
                    <a:pt x="2179" y="7085"/>
                  </a:lnTo>
                  <a:lnTo>
                    <a:pt x="2628" y="7085"/>
                  </a:lnTo>
                  <a:lnTo>
                    <a:pt x="2685" y="9576"/>
                  </a:lnTo>
                  <a:cubicBezTo>
                    <a:pt x="2707" y="9233"/>
                    <a:pt x="2735" y="8889"/>
                    <a:pt x="2769" y="8546"/>
                  </a:cubicBezTo>
                  <a:cubicBezTo>
                    <a:pt x="2802" y="8202"/>
                    <a:pt x="2842" y="7901"/>
                    <a:pt x="2887" y="7644"/>
                  </a:cubicBezTo>
                  <a:cubicBezTo>
                    <a:pt x="2932" y="7386"/>
                    <a:pt x="2988" y="7171"/>
                    <a:pt x="3044" y="7043"/>
                  </a:cubicBezTo>
                  <a:cubicBezTo>
                    <a:pt x="3106" y="6871"/>
                    <a:pt x="3173" y="6828"/>
                    <a:pt x="3246" y="6828"/>
                  </a:cubicBezTo>
                  <a:cubicBezTo>
                    <a:pt x="3302" y="6828"/>
                    <a:pt x="3353" y="6871"/>
                    <a:pt x="3403" y="7000"/>
                  </a:cubicBezTo>
                  <a:cubicBezTo>
                    <a:pt x="3448" y="7128"/>
                    <a:pt x="3488" y="7214"/>
                    <a:pt x="3516" y="7386"/>
                  </a:cubicBezTo>
                  <a:lnTo>
                    <a:pt x="3426" y="10779"/>
                  </a:lnTo>
                  <a:cubicBezTo>
                    <a:pt x="3398" y="10650"/>
                    <a:pt x="3364" y="10564"/>
                    <a:pt x="3319" y="10435"/>
                  </a:cubicBezTo>
                  <a:cubicBezTo>
                    <a:pt x="3274" y="10349"/>
                    <a:pt x="3224" y="10306"/>
                    <a:pt x="3156" y="10306"/>
                  </a:cubicBezTo>
                  <a:cubicBezTo>
                    <a:pt x="3038" y="10306"/>
                    <a:pt x="2937" y="10607"/>
                    <a:pt x="2859" y="11208"/>
                  </a:cubicBezTo>
                  <a:cubicBezTo>
                    <a:pt x="2780" y="11809"/>
                    <a:pt x="2741" y="12840"/>
                    <a:pt x="2741" y="14257"/>
                  </a:cubicBezTo>
                  <a:lnTo>
                    <a:pt x="2741" y="21342"/>
                  </a:lnTo>
                  <a:lnTo>
                    <a:pt x="2179" y="21342"/>
                  </a:lnTo>
                  <a:close/>
                  <a:moveTo>
                    <a:pt x="5279" y="15416"/>
                  </a:moveTo>
                  <a:lnTo>
                    <a:pt x="4083" y="15416"/>
                  </a:lnTo>
                  <a:lnTo>
                    <a:pt x="4083" y="15545"/>
                  </a:lnTo>
                  <a:cubicBezTo>
                    <a:pt x="4083" y="16533"/>
                    <a:pt x="4134" y="17263"/>
                    <a:pt x="4235" y="17692"/>
                  </a:cubicBezTo>
                  <a:cubicBezTo>
                    <a:pt x="4336" y="18165"/>
                    <a:pt x="4459" y="18379"/>
                    <a:pt x="4611" y="18379"/>
                  </a:cubicBezTo>
                  <a:cubicBezTo>
                    <a:pt x="4718" y="18379"/>
                    <a:pt x="4807" y="18293"/>
                    <a:pt x="4886" y="18165"/>
                  </a:cubicBezTo>
                  <a:cubicBezTo>
                    <a:pt x="4965" y="17993"/>
                    <a:pt x="5032" y="17821"/>
                    <a:pt x="5088" y="17606"/>
                  </a:cubicBezTo>
                  <a:lnTo>
                    <a:pt x="5195" y="20612"/>
                  </a:lnTo>
                  <a:cubicBezTo>
                    <a:pt x="5128" y="20870"/>
                    <a:pt x="5038" y="21085"/>
                    <a:pt x="4931" y="21299"/>
                  </a:cubicBezTo>
                  <a:cubicBezTo>
                    <a:pt x="4824" y="21514"/>
                    <a:pt x="4695" y="21600"/>
                    <a:pt x="4538" y="21600"/>
                  </a:cubicBezTo>
                  <a:cubicBezTo>
                    <a:pt x="4398" y="21600"/>
                    <a:pt x="4268" y="21471"/>
                    <a:pt x="4145" y="21171"/>
                  </a:cubicBezTo>
                  <a:cubicBezTo>
                    <a:pt x="4021" y="20870"/>
                    <a:pt x="3909" y="20441"/>
                    <a:pt x="3819" y="19839"/>
                  </a:cubicBezTo>
                  <a:cubicBezTo>
                    <a:pt x="3724" y="19238"/>
                    <a:pt x="3651" y="18508"/>
                    <a:pt x="3594" y="17606"/>
                  </a:cubicBezTo>
                  <a:cubicBezTo>
                    <a:pt x="3538" y="16705"/>
                    <a:pt x="3510" y="15631"/>
                    <a:pt x="3510" y="14343"/>
                  </a:cubicBezTo>
                  <a:cubicBezTo>
                    <a:pt x="3510" y="13226"/>
                    <a:pt x="3533" y="12196"/>
                    <a:pt x="3578" y="11251"/>
                  </a:cubicBezTo>
                  <a:cubicBezTo>
                    <a:pt x="3622" y="10306"/>
                    <a:pt x="3684" y="9533"/>
                    <a:pt x="3768" y="8846"/>
                  </a:cubicBezTo>
                  <a:cubicBezTo>
                    <a:pt x="3853" y="8159"/>
                    <a:pt x="3948" y="7644"/>
                    <a:pt x="4066" y="7300"/>
                  </a:cubicBezTo>
                  <a:cubicBezTo>
                    <a:pt x="4178" y="6957"/>
                    <a:pt x="4308" y="6742"/>
                    <a:pt x="4448" y="6742"/>
                  </a:cubicBezTo>
                  <a:cubicBezTo>
                    <a:pt x="4701" y="6742"/>
                    <a:pt x="4903" y="7343"/>
                    <a:pt x="5060" y="8503"/>
                  </a:cubicBezTo>
                  <a:cubicBezTo>
                    <a:pt x="5212" y="9662"/>
                    <a:pt x="5290" y="11380"/>
                    <a:pt x="5290" y="13527"/>
                  </a:cubicBezTo>
                  <a:lnTo>
                    <a:pt x="5290" y="15416"/>
                  </a:lnTo>
                  <a:close/>
                  <a:moveTo>
                    <a:pt x="4695" y="12453"/>
                  </a:moveTo>
                  <a:cubicBezTo>
                    <a:pt x="4695" y="12110"/>
                    <a:pt x="4690" y="11809"/>
                    <a:pt x="4678" y="11466"/>
                  </a:cubicBezTo>
                  <a:cubicBezTo>
                    <a:pt x="4667" y="11165"/>
                    <a:pt x="4650" y="10864"/>
                    <a:pt x="4628" y="10607"/>
                  </a:cubicBezTo>
                  <a:cubicBezTo>
                    <a:pt x="4605" y="10349"/>
                    <a:pt x="4577" y="10177"/>
                    <a:pt x="4544" y="10006"/>
                  </a:cubicBezTo>
                  <a:cubicBezTo>
                    <a:pt x="4510" y="9877"/>
                    <a:pt x="4465" y="9791"/>
                    <a:pt x="4420" y="9791"/>
                  </a:cubicBezTo>
                  <a:cubicBezTo>
                    <a:pt x="4330" y="9791"/>
                    <a:pt x="4257" y="10049"/>
                    <a:pt x="4195" y="10521"/>
                  </a:cubicBezTo>
                  <a:cubicBezTo>
                    <a:pt x="4134" y="10993"/>
                    <a:pt x="4100" y="11637"/>
                    <a:pt x="4089" y="12496"/>
                  </a:cubicBezTo>
                  <a:lnTo>
                    <a:pt x="4695" y="12453"/>
                  </a:lnTo>
                  <a:close/>
                  <a:moveTo>
                    <a:pt x="6773" y="10693"/>
                  </a:moveTo>
                  <a:cubicBezTo>
                    <a:pt x="6706" y="10435"/>
                    <a:pt x="6633" y="10220"/>
                    <a:pt x="6554" y="10091"/>
                  </a:cubicBezTo>
                  <a:cubicBezTo>
                    <a:pt x="6476" y="9963"/>
                    <a:pt x="6402" y="9877"/>
                    <a:pt x="6329" y="9877"/>
                  </a:cubicBezTo>
                  <a:cubicBezTo>
                    <a:pt x="6262" y="9877"/>
                    <a:pt x="6206" y="9963"/>
                    <a:pt x="6167" y="10134"/>
                  </a:cubicBezTo>
                  <a:cubicBezTo>
                    <a:pt x="6127" y="10306"/>
                    <a:pt x="6105" y="10564"/>
                    <a:pt x="6105" y="10864"/>
                  </a:cubicBezTo>
                  <a:cubicBezTo>
                    <a:pt x="6105" y="11208"/>
                    <a:pt x="6127" y="11466"/>
                    <a:pt x="6167" y="11723"/>
                  </a:cubicBezTo>
                  <a:cubicBezTo>
                    <a:pt x="6206" y="11938"/>
                    <a:pt x="6285" y="12196"/>
                    <a:pt x="6402" y="12453"/>
                  </a:cubicBezTo>
                  <a:lnTo>
                    <a:pt x="6520" y="12711"/>
                  </a:lnTo>
                  <a:cubicBezTo>
                    <a:pt x="6672" y="13054"/>
                    <a:pt x="6790" y="13570"/>
                    <a:pt x="6869" y="14257"/>
                  </a:cubicBezTo>
                  <a:cubicBezTo>
                    <a:pt x="6947" y="14944"/>
                    <a:pt x="6987" y="15803"/>
                    <a:pt x="6987" y="16876"/>
                  </a:cubicBezTo>
                  <a:cubicBezTo>
                    <a:pt x="6987" y="17563"/>
                    <a:pt x="6970" y="18208"/>
                    <a:pt x="6930" y="18809"/>
                  </a:cubicBezTo>
                  <a:cubicBezTo>
                    <a:pt x="6891" y="19410"/>
                    <a:pt x="6835" y="19882"/>
                    <a:pt x="6768" y="20312"/>
                  </a:cubicBezTo>
                  <a:cubicBezTo>
                    <a:pt x="6695" y="20741"/>
                    <a:pt x="6610" y="21042"/>
                    <a:pt x="6515" y="21256"/>
                  </a:cubicBezTo>
                  <a:cubicBezTo>
                    <a:pt x="6414" y="21471"/>
                    <a:pt x="6307" y="21600"/>
                    <a:pt x="6183" y="21600"/>
                  </a:cubicBezTo>
                  <a:cubicBezTo>
                    <a:pt x="6054" y="21600"/>
                    <a:pt x="5936" y="21514"/>
                    <a:pt x="5835" y="21342"/>
                  </a:cubicBezTo>
                  <a:cubicBezTo>
                    <a:pt x="5734" y="21171"/>
                    <a:pt x="5639" y="20913"/>
                    <a:pt x="5554" y="20569"/>
                  </a:cubicBezTo>
                  <a:lnTo>
                    <a:pt x="5678" y="17435"/>
                  </a:lnTo>
                  <a:cubicBezTo>
                    <a:pt x="5751" y="17735"/>
                    <a:pt x="5830" y="17950"/>
                    <a:pt x="5914" y="18165"/>
                  </a:cubicBezTo>
                  <a:cubicBezTo>
                    <a:pt x="5993" y="18336"/>
                    <a:pt x="6077" y="18465"/>
                    <a:pt x="6161" y="18465"/>
                  </a:cubicBezTo>
                  <a:cubicBezTo>
                    <a:pt x="6256" y="18465"/>
                    <a:pt x="6329" y="18336"/>
                    <a:pt x="6369" y="18122"/>
                  </a:cubicBezTo>
                  <a:cubicBezTo>
                    <a:pt x="6408" y="17907"/>
                    <a:pt x="6431" y="17649"/>
                    <a:pt x="6431" y="17349"/>
                  </a:cubicBezTo>
                  <a:cubicBezTo>
                    <a:pt x="6431" y="17177"/>
                    <a:pt x="6425" y="17005"/>
                    <a:pt x="6419" y="16876"/>
                  </a:cubicBezTo>
                  <a:cubicBezTo>
                    <a:pt x="6408" y="16748"/>
                    <a:pt x="6397" y="16619"/>
                    <a:pt x="6369" y="16490"/>
                  </a:cubicBezTo>
                  <a:cubicBezTo>
                    <a:pt x="6346" y="16361"/>
                    <a:pt x="6313" y="16275"/>
                    <a:pt x="6268" y="16146"/>
                  </a:cubicBezTo>
                  <a:cubicBezTo>
                    <a:pt x="6223" y="16017"/>
                    <a:pt x="6172" y="15889"/>
                    <a:pt x="6105" y="15760"/>
                  </a:cubicBezTo>
                  <a:lnTo>
                    <a:pt x="5987" y="15502"/>
                  </a:lnTo>
                  <a:cubicBezTo>
                    <a:pt x="5835" y="15116"/>
                    <a:pt x="5723" y="14600"/>
                    <a:pt x="5656" y="13956"/>
                  </a:cubicBezTo>
                  <a:cubicBezTo>
                    <a:pt x="5588" y="13312"/>
                    <a:pt x="5549" y="12410"/>
                    <a:pt x="5549" y="11294"/>
                  </a:cubicBezTo>
                  <a:cubicBezTo>
                    <a:pt x="5549" y="10650"/>
                    <a:pt x="5566" y="10049"/>
                    <a:pt x="5599" y="9490"/>
                  </a:cubicBezTo>
                  <a:cubicBezTo>
                    <a:pt x="5633" y="8932"/>
                    <a:pt x="5684" y="8460"/>
                    <a:pt x="5745" y="8073"/>
                  </a:cubicBezTo>
                  <a:cubicBezTo>
                    <a:pt x="5807" y="7687"/>
                    <a:pt x="5886" y="7343"/>
                    <a:pt x="5976" y="7128"/>
                  </a:cubicBezTo>
                  <a:cubicBezTo>
                    <a:pt x="6066" y="6914"/>
                    <a:pt x="6172" y="6785"/>
                    <a:pt x="6290" y="6785"/>
                  </a:cubicBezTo>
                  <a:cubicBezTo>
                    <a:pt x="6408" y="6785"/>
                    <a:pt x="6520" y="6871"/>
                    <a:pt x="6622" y="7043"/>
                  </a:cubicBezTo>
                  <a:cubicBezTo>
                    <a:pt x="6723" y="7214"/>
                    <a:pt x="6812" y="7429"/>
                    <a:pt x="6897" y="7730"/>
                  </a:cubicBezTo>
                  <a:lnTo>
                    <a:pt x="6773" y="10693"/>
                  </a:lnTo>
                  <a:close/>
                  <a:moveTo>
                    <a:pt x="8992" y="15416"/>
                  </a:moveTo>
                  <a:lnTo>
                    <a:pt x="7795" y="15416"/>
                  </a:lnTo>
                  <a:lnTo>
                    <a:pt x="7795" y="15545"/>
                  </a:lnTo>
                  <a:cubicBezTo>
                    <a:pt x="7795" y="16533"/>
                    <a:pt x="7846" y="17263"/>
                    <a:pt x="7947" y="17692"/>
                  </a:cubicBezTo>
                  <a:cubicBezTo>
                    <a:pt x="8048" y="18165"/>
                    <a:pt x="8172" y="18379"/>
                    <a:pt x="8323" y="18379"/>
                  </a:cubicBezTo>
                  <a:cubicBezTo>
                    <a:pt x="8430" y="18379"/>
                    <a:pt x="8520" y="18293"/>
                    <a:pt x="8598" y="18165"/>
                  </a:cubicBezTo>
                  <a:cubicBezTo>
                    <a:pt x="8677" y="17993"/>
                    <a:pt x="8744" y="17821"/>
                    <a:pt x="8801" y="17606"/>
                  </a:cubicBezTo>
                  <a:lnTo>
                    <a:pt x="8907" y="20612"/>
                  </a:lnTo>
                  <a:cubicBezTo>
                    <a:pt x="8840" y="20870"/>
                    <a:pt x="8750" y="21085"/>
                    <a:pt x="8643" y="21299"/>
                  </a:cubicBezTo>
                  <a:cubicBezTo>
                    <a:pt x="8537" y="21514"/>
                    <a:pt x="8407" y="21600"/>
                    <a:pt x="8250" y="21600"/>
                  </a:cubicBezTo>
                  <a:cubicBezTo>
                    <a:pt x="8110" y="21600"/>
                    <a:pt x="7981" y="21471"/>
                    <a:pt x="7857" y="21171"/>
                  </a:cubicBezTo>
                  <a:cubicBezTo>
                    <a:pt x="7734" y="20870"/>
                    <a:pt x="7621" y="20441"/>
                    <a:pt x="7531" y="19839"/>
                  </a:cubicBezTo>
                  <a:cubicBezTo>
                    <a:pt x="7436" y="19238"/>
                    <a:pt x="7363" y="18508"/>
                    <a:pt x="7307" y="17606"/>
                  </a:cubicBezTo>
                  <a:cubicBezTo>
                    <a:pt x="7251" y="16705"/>
                    <a:pt x="7222" y="15631"/>
                    <a:pt x="7222" y="14343"/>
                  </a:cubicBezTo>
                  <a:cubicBezTo>
                    <a:pt x="7222" y="13226"/>
                    <a:pt x="7245" y="12196"/>
                    <a:pt x="7290" y="11251"/>
                  </a:cubicBezTo>
                  <a:cubicBezTo>
                    <a:pt x="7335" y="10306"/>
                    <a:pt x="7397" y="9533"/>
                    <a:pt x="7481" y="8846"/>
                  </a:cubicBezTo>
                  <a:cubicBezTo>
                    <a:pt x="7565" y="8159"/>
                    <a:pt x="7661" y="7644"/>
                    <a:pt x="7778" y="7300"/>
                  </a:cubicBezTo>
                  <a:cubicBezTo>
                    <a:pt x="7891" y="6957"/>
                    <a:pt x="8020" y="6742"/>
                    <a:pt x="8160" y="6742"/>
                  </a:cubicBezTo>
                  <a:cubicBezTo>
                    <a:pt x="8413" y="6742"/>
                    <a:pt x="8615" y="7343"/>
                    <a:pt x="8773" y="8503"/>
                  </a:cubicBezTo>
                  <a:cubicBezTo>
                    <a:pt x="8924" y="9662"/>
                    <a:pt x="9003" y="11380"/>
                    <a:pt x="9003" y="13527"/>
                  </a:cubicBezTo>
                  <a:lnTo>
                    <a:pt x="9003" y="15416"/>
                  </a:lnTo>
                  <a:close/>
                  <a:moveTo>
                    <a:pt x="8413" y="12453"/>
                  </a:moveTo>
                  <a:cubicBezTo>
                    <a:pt x="8413" y="12110"/>
                    <a:pt x="8407" y="11809"/>
                    <a:pt x="8396" y="11466"/>
                  </a:cubicBezTo>
                  <a:cubicBezTo>
                    <a:pt x="8385" y="11165"/>
                    <a:pt x="8368" y="10864"/>
                    <a:pt x="8346" y="10607"/>
                  </a:cubicBezTo>
                  <a:cubicBezTo>
                    <a:pt x="8323" y="10349"/>
                    <a:pt x="8295" y="10177"/>
                    <a:pt x="8261" y="10006"/>
                  </a:cubicBezTo>
                  <a:cubicBezTo>
                    <a:pt x="8228" y="9834"/>
                    <a:pt x="8183" y="9791"/>
                    <a:pt x="8138" y="9791"/>
                  </a:cubicBezTo>
                  <a:cubicBezTo>
                    <a:pt x="8048" y="9791"/>
                    <a:pt x="7975" y="10049"/>
                    <a:pt x="7913" y="10521"/>
                  </a:cubicBezTo>
                  <a:cubicBezTo>
                    <a:pt x="7851" y="10993"/>
                    <a:pt x="7818" y="11637"/>
                    <a:pt x="7807" y="12496"/>
                  </a:cubicBezTo>
                  <a:lnTo>
                    <a:pt x="8413" y="12453"/>
                  </a:lnTo>
                  <a:close/>
                  <a:moveTo>
                    <a:pt x="9913" y="21256"/>
                  </a:moveTo>
                  <a:lnTo>
                    <a:pt x="9340" y="21256"/>
                  </a:lnTo>
                  <a:lnTo>
                    <a:pt x="9340" y="7085"/>
                  </a:lnTo>
                  <a:lnTo>
                    <a:pt x="9783" y="7085"/>
                  </a:lnTo>
                  <a:lnTo>
                    <a:pt x="9851" y="8846"/>
                  </a:lnTo>
                  <a:cubicBezTo>
                    <a:pt x="9935" y="8202"/>
                    <a:pt x="10025" y="7687"/>
                    <a:pt x="10126" y="7300"/>
                  </a:cubicBezTo>
                  <a:cubicBezTo>
                    <a:pt x="10227" y="6914"/>
                    <a:pt x="10339" y="6742"/>
                    <a:pt x="10463" y="6742"/>
                  </a:cubicBezTo>
                  <a:cubicBezTo>
                    <a:pt x="10671" y="6742"/>
                    <a:pt x="10828" y="7171"/>
                    <a:pt x="10940" y="8030"/>
                  </a:cubicBezTo>
                  <a:cubicBezTo>
                    <a:pt x="11053" y="8889"/>
                    <a:pt x="11109" y="10177"/>
                    <a:pt x="11109" y="11852"/>
                  </a:cubicBezTo>
                  <a:lnTo>
                    <a:pt x="11109" y="21214"/>
                  </a:lnTo>
                  <a:lnTo>
                    <a:pt x="10536" y="21214"/>
                  </a:lnTo>
                  <a:lnTo>
                    <a:pt x="10536" y="12281"/>
                  </a:lnTo>
                  <a:cubicBezTo>
                    <a:pt x="10536" y="11594"/>
                    <a:pt x="10514" y="11036"/>
                    <a:pt x="10474" y="10650"/>
                  </a:cubicBezTo>
                  <a:cubicBezTo>
                    <a:pt x="10429" y="10263"/>
                    <a:pt x="10368" y="10048"/>
                    <a:pt x="10289" y="10048"/>
                  </a:cubicBezTo>
                  <a:cubicBezTo>
                    <a:pt x="10227" y="10048"/>
                    <a:pt x="10160" y="10177"/>
                    <a:pt x="10092" y="10478"/>
                  </a:cubicBezTo>
                  <a:cubicBezTo>
                    <a:pt x="10025" y="10736"/>
                    <a:pt x="9963" y="11122"/>
                    <a:pt x="9913" y="11551"/>
                  </a:cubicBezTo>
                  <a:lnTo>
                    <a:pt x="9913" y="21256"/>
                  </a:lnTo>
                  <a:close/>
                  <a:moveTo>
                    <a:pt x="12687" y="10220"/>
                  </a:moveTo>
                  <a:lnTo>
                    <a:pt x="12215" y="10220"/>
                  </a:lnTo>
                  <a:lnTo>
                    <a:pt x="12215" y="16189"/>
                  </a:lnTo>
                  <a:cubicBezTo>
                    <a:pt x="12215" y="16833"/>
                    <a:pt x="12232" y="17306"/>
                    <a:pt x="12271" y="17563"/>
                  </a:cubicBezTo>
                  <a:cubicBezTo>
                    <a:pt x="12311" y="17821"/>
                    <a:pt x="12361" y="17950"/>
                    <a:pt x="12429" y="17950"/>
                  </a:cubicBezTo>
                  <a:cubicBezTo>
                    <a:pt x="12479" y="17950"/>
                    <a:pt x="12530" y="17907"/>
                    <a:pt x="12580" y="17821"/>
                  </a:cubicBezTo>
                  <a:cubicBezTo>
                    <a:pt x="12631" y="17735"/>
                    <a:pt x="12670" y="17649"/>
                    <a:pt x="12698" y="17478"/>
                  </a:cubicBezTo>
                  <a:lnTo>
                    <a:pt x="12783" y="20441"/>
                  </a:lnTo>
                  <a:cubicBezTo>
                    <a:pt x="12738" y="20612"/>
                    <a:pt x="12670" y="20784"/>
                    <a:pt x="12586" y="20956"/>
                  </a:cubicBezTo>
                  <a:cubicBezTo>
                    <a:pt x="12496" y="21128"/>
                    <a:pt x="12401" y="21213"/>
                    <a:pt x="12305" y="21213"/>
                  </a:cubicBezTo>
                  <a:cubicBezTo>
                    <a:pt x="12064" y="21213"/>
                    <a:pt x="11895" y="20870"/>
                    <a:pt x="11800" y="20140"/>
                  </a:cubicBezTo>
                  <a:cubicBezTo>
                    <a:pt x="11699" y="19453"/>
                    <a:pt x="11654" y="18379"/>
                    <a:pt x="11654" y="16919"/>
                  </a:cubicBezTo>
                  <a:lnTo>
                    <a:pt x="11654" y="10220"/>
                  </a:lnTo>
                  <a:lnTo>
                    <a:pt x="11362" y="10220"/>
                  </a:lnTo>
                  <a:lnTo>
                    <a:pt x="11362" y="7085"/>
                  </a:lnTo>
                  <a:lnTo>
                    <a:pt x="11654" y="7085"/>
                  </a:lnTo>
                  <a:lnTo>
                    <a:pt x="11654" y="2791"/>
                  </a:lnTo>
                  <a:lnTo>
                    <a:pt x="12221" y="2791"/>
                  </a:lnTo>
                  <a:lnTo>
                    <a:pt x="12221" y="7085"/>
                  </a:lnTo>
                  <a:lnTo>
                    <a:pt x="12693" y="7085"/>
                  </a:lnTo>
                  <a:lnTo>
                    <a:pt x="12693" y="10220"/>
                  </a:lnTo>
                  <a:close/>
                  <a:moveTo>
                    <a:pt x="13069" y="8331"/>
                  </a:moveTo>
                  <a:cubicBezTo>
                    <a:pt x="13176" y="7858"/>
                    <a:pt x="13294" y="7472"/>
                    <a:pt x="13428" y="7214"/>
                  </a:cubicBezTo>
                  <a:cubicBezTo>
                    <a:pt x="13563" y="6914"/>
                    <a:pt x="13698" y="6785"/>
                    <a:pt x="13833" y="6785"/>
                  </a:cubicBezTo>
                  <a:cubicBezTo>
                    <a:pt x="14063" y="6785"/>
                    <a:pt x="14243" y="7214"/>
                    <a:pt x="14383" y="8073"/>
                  </a:cubicBezTo>
                  <a:cubicBezTo>
                    <a:pt x="14524" y="8932"/>
                    <a:pt x="14591" y="10263"/>
                    <a:pt x="14591" y="12110"/>
                  </a:cubicBezTo>
                  <a:lnTo>
                    <a:pt x="14591" y="21299"/>
                  </a:lnTo>
                  <a:lnTo>
                    <a:pt x="14153" y="21299"/>
                  </a:lnTo>
                  <a:lnTo>
                    <a:pt x="14102" y="19882"/>
                  </a:lnTo>
                  <a:lnTo>
                    <a:pt x="14085" y="19882"/>
                  </a:lnTo>
                  <a:cubicBezTo>
                    <a:pt x="14035" y="20398"/>
                    <a:pt x="13962" y="20827"/>
                    <a:pt x="13872" y="21128"/>
                  </a:cubicBezTo>
                  <a:cubicBezTo>
                    <a:pt x="13782" y="21471"/>
                    <a:pt x="13676" y="21600"/>
                    <a:pt x="13552" y="21600"/>
                  </a:cubicBezTo>
                  <a:cubicBezTo>
                    <a:pt x="13445" y="21600"/>
                    <a:pt x="13355" y="21471"/>
                    <a:pt x="13277" y="21256"/>
                  </a:cubicBezTo>
                  <a:cubicBezTo>
                    <a:pt x="13198" y="21042"/>
                    <a:pt x="13131" y="20698"/>
                    <a:pt x="13080" y="20312"/>
                  </a:cubicBezTo>
                  <a:cubicBezTo>
                    <a:pt x="13030" y="19925"/>
                    <a:pt x="12990" y="19453"/>
                    <a:pt x="12962" y="18895"/>
                  </a:cubicBezTo>
                  <a:cubicBezTo>
                    <a:pt x="12934" y="18336"/>
                    <a:pt x="12923" y="17778"/>
                    <a:pt x="12923" y="17177"/>
                  </a:cubicBezTo>
                  <a:cubicBezTo>
                    <a:pt x="12923" y="16361"/>
                    <a:pt x="12945" y="15631"/>
                    <a:pt x="12996" y="15073"/>
                  </a:cubicBezTo>
                  <a:cubicBezTo>
                    <a:pt x="13041" y="14472"/>
                    <a:pt x="13108" y="13999"/>
                    <a:pt x="13187" y="13613"/>
                  </a:cubicBezTo>
                  <a:cubicBezTo>
                    <a:pt x="13266" y="13226"/>
                    <a:pt x="13361" y="12969"/>
                    <a:pt x="13473" y="12797"/>
                  </a:cubicBezTo>
                  <a:cubicBezTo>
                    <a:pt x="13580" y="12625"/>
                    <a:pt x="13698" y="12539"/>
                    <a:pt x="13822" y="12539"/>
                  </a:cubicBezTo>
                  <a:lnTo>
                    <a:pt x="14012" y="12539"/>
                  </a:lnTo>
                  <a:lnTo>
                    <a:pt x="14012" y="11766"/>
                  </a:lnTo>
                  <a:cubicBezTo>
                    <a:pt x="14012" y="11251"/>
                    <a:pt x="13990" y="10821"/>
                    <a:pt x="13939" y="10564"/>
                  </a:cubicBezTo>
                  <a:cubicBezTo>
                    <a:pt x="13889" y="10263"/>
                    <a:pt x="13822" y="10134"/>
                    <a:pt x="13732" y="10134"/>
                  </a:cubicBezTo>
                  <a:cubicBezTo>
                    <a:pt x="13653" y="10134"/>
                    <a:pt x="13580" y="10220"/>
                    <a:pt x="13501" y="10392"/>
                  </a:cubicBezTo>
                  <a:cubicBezTo>
                    <a:pt x="13428" y="10564"/>
                    <a:pt x="13344" y="10864"/>
                    <a:pt x="13254" y="11251"/>
                  </a:cubicBezTo>
                  <a:lnTo>
                    <a:pt x="13069" y="8331"/>
                  </a:lnTo>
                  <a:close/>
                  <a:moveTo>
                    <a:pt x="14024" y="15116"/>
                  </a:moveTo>
                  <a:lnTo>
                    <a:pt x="13895" y="15159"/>
                  </a:lnTo>
                  <a:cubicBezTo>
                    <a:pt x="13822" y="15159"/>
                    <a:pt x="13760" y="15245"/>
                    <a:pt x="13715" y="15330"/>
                  </a:cubicBezTo>
                  <a:cubicBezTo>
                    <a:pt x="13664" y="15416"/>
                    <a:pt x="13625" y="15545"/>
                    <a:pt x="13597" y="15717"/>
                  </a:cubicBezTo>
                  <a:cubicBezTo>
                    <a:pt x="13569" y="15846"/>
                    <a:pt x="13546" y="16060"/>
                    <a:pt x="13535" y="16232"/>
                  </a:cubicBezTo>
                  <a:cubicBezTo>
                    <a:pt x="13524" y="16447"/>
                    <a:pt x="13518" y="16662"/>
                    <a:pt x="13518" y="16876"/>
                  </a:cubicBezTo>
                  <a:cubicBezTo>
                    <a:pt x="13518" y="17478"/>
                    <a:pt x="13541" y="17907"/>
                    <a:pt x="13591" y="18122"/>
                  </a:cubicBezTo>
                  <a:cubicBezTo>
                    <a:pt x="13636" y="18336"/>
                    <a:pt x="13692" y="18465"/>
                    <a:pt x="13754" y="18465"/>
                  </a:cubicBezTo>
                  <a:cubicBezTo>
                    <a:pt x="13816" y="18465"/>
                    <a:pt x="13872" y="18336"/>
                    <a:pt x="13923" y="18036"/>
                  </a:cubicBezTo>
                  <a:cubicBezTo>
                    <a:pt x="13973" y="17778"/>
                    <a:pt x="14007" y="17478"/>
                    <a:pt x="14029" y="17134"/>
                  </a:cubicBezTo>
                  <a:lnTo>
                    <a:pt x="14029" y="15116"/>
                  </a:lnTo>
                  <a:close/>
                  <a:moveTo>
                    <a:pt x="16192" y="10220"/>
                  </a:moveTo>
                  <a:lnTo>
                    <a:pt x="15720" y="10220"/>
                  </a:lnTo>
                  <a:lnTo>
                    <a:pt x="15720" y="16189"/>
                  </a:lnTo>
                  <a:cubicBezTo>
                    <a:pt x="15720" y="16833"/>
                    <a:pt x="15737" y="17306"/>
                    <a:pt x="15776" y="17563"/>
                  </a:cubicBezTo>
                  <a:cubicBezTo>
                    <a:pt x="15815" y="17821"/>
                    <a:pt x="15866" y="17950"/>
                    <a:pt x="15933" y="17950"/>
                  </a:cubicBezTo>
                  <a:cubicBezTo>
                    <a:pt x="15984" y="17950"/>
                    <a:pt x="16034" y="17907"/>
                    <a:pt x="16085" y="17821"/>
                  </a:cubicBezTo>
                  <a:cubicBezTo>
                    <a:pt x="16135" y="17735"/>
                    <a:pt x="16175" y="17649"/>
                    <a:pt x="16203" y="17478"/>
                  </a:cubicBezTo>
                  <a:lnTo>
                    <a:pt x="16287" y="20441"/>
                  </a:lnTo>
                  <a:cubicBezTo>
                    <a:pt x="16242" y="20612"/>
                    <a:pt x="16175" y="20784"/>
                    <a:pt x="16090" y="20956"/>
                  </a:cubicBezTo>
                  <a:cubicBezTo>
                    <a:pt x="16001" y="21128"/>
                    <a:pt x="15905" y="21213"/>
                    <a:pt x="15810" y="21213"/>
                  </a:cubicBezTo>
                  <a:cubicBezTo>
                    <a:pt x="15568" y="21213"/>
                    <a:pt x="15400" y="20870"/>
                    <a:pt x="15304" y="20140"/>
                  </a:cubicBezTo>
                  <a:cubicBezTo>
                    <a:pt x="15203" y="19453"/>
                    <a:pt x="15158" y="18379"/>
                    <a:pt x="15158" y="16919"/>
                  </a:cubicBezTo>
                  <a:lnTo>
                    <a:pt x="15158" y="10220"/>
                  </a:lnTo>
                  <a:lnTo>
                    <a:pt x="14866" y="10220"/>
                  </a:lnTo>
                  <a:lnTo>
                    <a:pt x="14866" y="7085"/>
                  </a:lnTo>
                  <a:lnTo>
                    <a:pt x="15158" y="7085"/>
                  </a:lnTo>
                  <a:lnTo>
                    <a:pt x="15158" y="2791"/>
                  </a:lnTo>
                  <a:lnTo>
                    <a:pt x="15725" y="2791"/>
                  </a:lnTo>
                  <a:lnTo>
                    <a:pt x="15725" y="7085"/>
                  </a:lnTo>
                  <a:lnTo>
                    <a:pt x="16197" y="7085"/>
                  </a:lnTo>
                  <a:lnTo>
                    <a:pt x="16197" y="10220"/>
                  </a:lnTo>
                  <a:close/>
                  <a:moveTo>
                    <a:pt x="16871" y="4294"/>
                  </a:moveTo>
                  <a:cubicBezTo>
                    <a:pt x="16776" y="4294"/>
                    <a:pt x="16697" y="4080"/>
                    <a:pt x="16646" y="3650"/>
                  </a:cubicBezTo>
                  <a:cubicBezTo>
                    <a:pt x="16596" y="3221"/>
                    <a:pt x="16568" y="2705"/>
                    <a:pt x="16568" y="2147"/>
                  </a:cubicBezTo>
                  <a:cubicBezTo>
                    <a:pt x="16568" y="1546"/>
                    <a:pt x="16596" y="1031"/>
                    <a:pt x="16646" y="644"/>
                  </a:cubicBezTo>
                  <a:cubicBezTo>
                    <a:pt x="16697" y="215"/>
                    <a:pt x="16776" y="0"/>
                    <a:pt x="16866" y="0"/>
                  </a:cubicBezTo>
                  <a:cubicBezTo>
                    <a:pt x="16961" y="0"/>
                    <a:pt x="17034" y="215"/>
                    <a:pt x="17085" y="601"/>
                  </a:cubicBezTo>
                  <a:cubicBezTo>
                    <a:pt x="17135" y="1031"/>
                    <a:pt x="17163" y="1546"/>
                    <a:pt x="17163" y="2147"/>
                  </a:cubicBezTo>
                  <a:cubicBezTo>
                    <a:pt x="17163" y="2748"/>
                    <a:pt x="17135" y="3264"/>
                    <a:pt x="17085" y="3693"/>
                  </a:cubicBezTo>
                  <a:cubicBezTo>
                    <a:pt x="17045" y="4122"/>
                    <a:pt x="16972" y="4294"/>
                    <a:pt x="16871" y="4294"/>
                  </a:cubicBezTo>
                  <a:close/>
                  <a:moveTo>
                    <a:pt x="16585" y="21256"/>
                  </a:moveTo>
                  <a:lnTo>
                    <a:pt x="16585" y="7085"/>
                  </a:lnTo>
                  <a:lnTo>
                    <a:pt x="17158" y="7085"/>
                  </a:lnTo>
                  <a:lnTo>
                    <a:pt x="17158" y="21256"/>
                  </a:lnTo>
                  <a:lnTo>
                    <a:pt x="16585" y="21256"/>
                  </a:lnTo>
                  <a:close/>
                  <a:moveTo>
                    <a:pt x="19477" y="14085"/>
                  </a:moveTo>
                  <a:cubicBezTo>
                    <a:pt x="19477" y="15245"/>
                    <a:pt x="19455" y="16275"/>
                    <a:pt x="19404" y="17220"/>
                  </a:cubicBezTo>
                  <a:cubicBezTo>
                    <a:pt x="19354" y="18165"/>
                    <a:pt x="19286" y="18938"/>
                    <a:pt x="19196" y="19582"/>
                  </a:cubicBezTo>
                  <a:cubicBezTo>
                    <a:pt x="19106" y="20226"/>
                    <a:pt x="19005" y="20741"/>
                    <a:pt x="18887" y="21085"/>
                  </a:cubicBezTo>
                  <a:cubicBezTo>
                    <a:pt x="18769" y="21428"/>
                    <a:pt x="18640" y="21600"/>
                    <a:pt x="18505" y="21600"/>
                  </a:cubicBezTo>
                  <a:cubicBezTo>
                    <a:pt x="18371" y="21600"/>
                    <a:pt x="18241" y="21428"/>
                    <a:pt x="18124" y="21128"/>
                  </a:cubicBezTo>
                  <a:cubicBezTo>
                    <a:pt x="18006" y="20784"/>
                    <a:pt x="17905" y="20355"/>
                    <a:pt x="17820" y="19711"/>
                  </a:cubicBezTo>
                  <a:cubicBezTo>
                    <a:pt x="17736" y="19109"/>
                    <a:pt x="17669" y="18336"/>
                    <a:pt x="17618" y="17435"/>
                  </a:cubicBezTo>
                  <a:cubicBezTo>
                    <a:pt x="17568" y="16533"/>
                    <a:pt x="17545" y="15502"/>
                    <a:pt x="17545" y="14386"/>
                  </a:cubicBezTo>
                  <a:cubicBezTo>
                    <a:pt x="17545" y="13183"/>
                    <a:pt x="17568" y="12110"/>
                    <a:pt x="17618" y="11165"/>
                  </a:cubicBezTo>
                  <a:cubicBezTo>
                    <a:pt x="17669" y="10220"/>
                    <a:pt x="17736" y="9404"/>
                    <a:pt x="17826" y="8760"/>
                  </a:cubicBezTo>
                  <a:cubicBezTo>
                    <a:pt x="17916" y="8116"/>
                    <a:pt x="18017" y="7601"/>
                    <a:pt x="18135" y="7257"/>
                  </a:cubicBezTo>
                  <a:cubicBezTo>
                    <a:pt x="18253" y="6914"/>
                    <a:pt x="18382" y="6742"/>
                    <a:pt x="18517" y="6742"/>
                  </a:cubicBezTo>
                  <a:cubicBezTo>
                    <a:pt x="18651" y="6742"/>
                    <a:pt x="18781" y="6914"/>
                    <a:pt x="18899" y="7214"/>
                  </a:cubicBezTo>
                  <a:cubicBezTo>
                    <a:pt x="19017" y="7515"/>
                    <a:pt x="19118" y="7987"/>
                    <a:pt x="19202" y="8631"/>
                  </a:cubicBezTo>
                  <a:cubicBezTo>
                    <a:pt x="19286" y="9233"/>
                    <a:pt x="19354" y="10006"/>
                    <a:pt x="19404" y="10907"/>
                  </a:cubicBezTo>
                  <a:cubicBezTo>
                    <a:pt x="19455" y="11809"/>
                    <a:pt x="19477" y="12883"/>
                    <a:pt x="19477" y="14085"/>
                  </a:cubicBezTo>
                  <a:close/>
                  <a:moveTo>
                    <a:pt x="18893" y="14214"/>
                  </a:moveTo>
                  <a:cubicBezTo>
                    <a:pt x="18893" y="13441"/>
                    <a:pt x="18882" y="12797"/>
                    <a:pt x="18865" y="12239"/>
                  </a:cubicBezTo>
                  <a:cubicBezTo>
                    <a:pt x="18842" y="11680"/>
                    <a:pt x="18814" y="11251"/>
                    <a:pt x="18781" y="10907"/>
                  </a:cubicBezTo>
                  <a:cubicBezTo>
                    <a:pt x="18747" y="10564"/>
                    <a:pt x="18702" y="10306"/>
                    <a:pt x="18657" y="10134"/>
                  </a:cubicBezTo>
                  <a:cubicBezTo>
                    <a:pt x="18612" y="9963"/>
                    <a:pt x="18562" y="9920"/>
                    <a:pt x="18517" y="9920"/>
                  </a:cubicBezTo>
                  <a:cubicBezTo>
                    <a:pt x="18466" y="9920"/>
                    <a:pt x="18421" y="10006"/>
                    <a:pt x="18376" y="10134"/>
                  </a:cubicBezTo>
                  <a:cubicBezTo>
                    <a:pt x="18331" y="10263"/>
                    <a:pt x="18292" y="10521"/>
                    <a:pt x="18258" y="10821"/>
                  </a:cubicBezTo>
                  <a:cubicBezTo>
                    <a:pt x="18225" y="11165"/>
                    <a:pt x="18197" y="11594"/>
                    <a:pt x="18174" y="12153"/>
                  </a:cubicBezTo>
                  <a:cubicBezTo>
                    <a:pt x="18152" y="12711"/>
                    <a:pt x="18146" y="13355"/>
                    <a:pt x="18146" y="14214"/>
                  </a:cubicBezTo>
                  <a:cubicBezTo>
                    <a:pt x="18146" y="15631"/>
                    <a:pt x="18185" y="16705"/>
                    <a:pt x="18264" y="17349"/>
                  </a:cubicBezTo>
                  <a:cubicBezTo>
                    <a:pt x="18343" y="18036"/>
                    <a:pt x="18432" y="18336"/>
                    <a:pt x="18528" y="18336"/>
                  </a:cubicBezTo>
                  <a:cubicBezTo>
                    <a:pt x="18578" y="18336"/>
                    <a:pt x="18623" y="18250"/>
                    <a:pt x="18668" y="18122"/>
                  </a:cubicBezTo>
                  <a:cubicBezTo>
                    <a:pt x="18713" y="17993"/>
                    <a:pt x="18753" y="17735"/>
                    <a:pt x="18786" y="17435"/>
                  </a:cubicBezTo>
                  <a:cubicBezTo>
                    <a:pt x="18820" y="17091"/>
                    <a:pt x="18848" y="16662"/>
                    <a:pt x="18871" y="16146"/>
                  </a:cubicBezTo>
                  <a:cubicBezTo>
                    <a:pt x="18882" y="15631"/>
                    <a:pt x="18893" y="14987"/>
                    <a:pt x="18893" y="14214"/>
                  </a:cubicBezTo>
                  <a:close/>
                  <a:moveTo>
                    <a:pt x="20404" y="21256"/>
                  </a:moveTo>
                  <a:lnTo>
                    <a:pt x="19831" y="21256"/>
                  </a:lnTo>
                  <a:lnTo>
                    <a:pt x="19831" y="7085"/>
                  </a:lnTo>
                  <a:lnTo>
                    <a:pt x="20275" y="7085"/>
                  </a:lnTo>
                  <a:lnTo>
                    <a:pt x="20342" y="8846"/>
                  </a:lnTo>
                  <a:cubicBezTo>
                    <a:pt x="20426" y="8202"/>
                    <a:pt x="20516" y="7687"/>
                    <a:pt x="20617" y="7300"/>
                  </a:cubicBezTo>
                  <a:cubicBezTo>
                    <a:pt x="20718" y="6914"/>
                    <a:pt x="20831" y="6742"/>
                    <a:pt x="20954" y="6742"/>
                  </a:cubicBezTo>
                  <a:cubicBezTo>
                    <a:pt x="21162" y="6742"/>
                    <a:pt x="21319" y="7171"/>
                    <a:pt x="21432" y="8030"/>
                  </a:cubicBezTo>
                  <a:cubicBezTo>
                    <a:pt x="21544" y="8889"/>
                    <a:pt x="21600" y="10177"/>
                    <a:pt x="21600" y="11852"/>
                  </a:cubicBezTo>
                  <a:lnTo>
                    <a:pt x="21600" y="21214"/>
                  </a:lnTo>
                  <a:lnTo>
                    <a:pt x="21027" y="21214"/>
                  </a:lnTo>
                  <a:lnTo>
                    <a:pt x="21027" y="12281"/>
                  </a:lnTo>
                  <a:cubicBezTo>
                    <a:pt x="21027" y="11594"/>
                    <a:pt x="21005" y="11036"/>
                    <a:pt x="20965" y="10650"/>
                  </a:cubicBezTo>
                  <a:cubicBezTo>
                    <a:pt x="20920" y="10263"/>
                    <a:pt x="20859" y="10048"/>
                    <a:pt x="20780" y="10048"/>
                  </a:cubicBezTo>
                  <a:cubicBezTo>
                    <a:pt x="20718" y="10048"/>
                    <a:pt x="20651" y="10177"/>
                    <a:pt x="20583" y="10478"/>
                  </a:cubicBezTo>
                  <a:cubicBezTo>
                    <a:pt x="20516" y="10736"/>
                    <a:pt x="20454" y="11122"/>
                    <a:pt x="20404" y="11551"/>
                  </a:cubicBezTo>
                  <a:lnTo>
                    <a:pt x="20404" y="21256"/>
                  </a:lnTo>
                  <a:close/>
                </a:path>
              </a:pathLst>
            </a:custGeom>
            <a:solidFill>
              <a:srgbClr val="FFFFFF"/>
            </a:solidFill>
            <a:ln w="12700">
              <a:miter lim="400000"/>
            </a:ln>
          </p:spPr>
          <p:txBody>
            <a:bodyPr lIns="38100" tIns="38100" rIns="38100" bIns="38100" anchor="ctr"/>
            <a:lstStyle/>
            <a:p>
              <a:pPr>
                <a:defRPr sz="3000">
                  <a:solidFill>
                    <a:srgbClr val="FFFFFF"/>
                  </a:solidFill>
                </a:defRPr>
              </a:pPr>
              <a:endParaRPr/>
            </a:p>
          </p:txBody>
        </p:sp>
        <p:sp>
          <p:nvSpPr>
            <p:cNvPr id="4" name="Shape">
              <a:extLst>
                <a:ext uri="{FF2B5EF4-FFF2-40B4-BE49-F238E27FC236}">
                  <a16:creationId xmlns:a16="http://schemas.microsoft.com/office/drawing/2014/main" id="{8520326D-AFDD-5C2F-4A54-B8E06FCD7D7B}"/>
                </a:ext>
              </a:extLst>
            </p:cNvPr>
            <p:cNvSpPr/>
            <p:nvPr userDrawn="1"/>
          </p:nvSpPr>
          <p:spPr>
            <a:xfrm>
              <a:off x="5032172" y="1021854"/>
              <a:ext cx="1051185" cy="549583"/>
            </a:xfrm>
            <a:custGeom>
              <a:avLst/>
              <a:gdLst/>
              <a:ahLst/>
              <a:cxnLst>
                <a:cxn ang="0">
                  <a:pos x="wd2" y="hd2"/>
                </a:cxn>
                <a:cxn ang="5400000">
                  <a:pos x="wd2" y="hd2"/>
                </a:cxn>
                <a:cxn ang="10800000">
                  <a:pos x="wd2" y="hd2"/>
                </a:cxn>
                <a:cxn ang="16200000">
                  <a:pos x="wd2" y="hd2"/>
                </a:cxn>
              </a:cxnLst>
              <a:rect l="0" t="0" r="r" b="b"/>
              <a:pathLst>
                <a:path w="21600" h="21600" extrusionOk="0">
                  <a:moveTo>
                    <a:pt x="15954" y="0"/>
                  </a:moveTo>
                  <a:cubicBezTo>
                    <a:pt x="13287" y="0"/>
                    <a:pt x="11002" y="3514"/>
                    <a:pt x="10441" y="8443"/>
                  </a:cubicBezTo>
                  <a:cubicBezTo>
                    <a:pt x="9052" y="8229"/>
                    <a:pt x="6050" y="7757"/>
                    <a:pt x="5198" y="7671"/>
                  </a:cubicBezTo>
                  <a:cubicBezTo>
                    <a:pt x="5154" y="7671"/>
                    <a:pt x="5109" y="7671"/>
                    <a:pt x="5041" y="7671"/>
                  </a:cubicBezTo>
                  <a:cubicBezTo>
                    <a:pt x="4638" y="7671"/>
                    <a:pt x="4280" y="7886"/>
                    <a:pt x="4033" y="8357"/>
                  </a:cubicBezTo>
                  <a:cubicBezTo>
                    <a:pt x="3563" y="9214"/>
                    <a:pt x="3563" y="10457"/>
                    <a:pt x="3563" y="10843"/>
                  </a:cubicBezTo>
                  <a:cubicBezTo>
                    <a:pt x="3563" y="11271"/>
                    <a:pt x="3563" y="12514"/>
                    <a:pt x="4033" y="13329"/>
                  </a:cubicBezTo>
                  <a:cubicBezTo>
                    <a:pt x="4280" y="13800"/>
                    <a:pt x="4638" y="14014"/>
                    <a:pt x="5041" y="14014"/>
                  </a:cubicBezTo>
                  <a:cubicBezTo>
                    <a:pt x="5086" y="14014"/>
                    <a:pt x="5131" y="14014"/>
                    <a:pt x="5198" y="14014"/>
                  </a:cubicBezTo>
                  <a:cubicBezTo>
                    <a:pt x="5803" y="13929"/>
                    <a:pt x="7417" y="13714"/>
                    <a:pt x="8313" y="13543"/>
                  </a:cubicBezTo>
                  <a:lnTo>
                    <a:pt x="9657" y="13329"/>
                  </a:lnTo>
                  <a:cubicBezTo>
                    <a:pt x="9971" y="13286"/>
                    <a:pt x="10262" y="13243"/>
                    <a:pt x="10464" y="13200"/>
                  </a:cubicBezTo>
                  <a:cubicBezTo>
                    <a:pt x="11046" y="18043"/>
                    <a:pt x="13332" y="21557"/>
                    <a:pt x="15954" y="21557"/>
                  </a:cubicBezTo>
                  <a:cubicBezTo>
                    <a:pt x="19068" y="21557"/>
                    <a:pt x="21600" y="16714"/>
                    <a:pt x="21600" y="10757"/>
                  </a:cubicBezTo>
                  <a:cubicBezTo>
                    <a:pt x="21600" y="4843"/>
                    <a:pt x="19068" y="0"/>
                    <a:pt x="15954" y="0"/>
                  </a:cubicBezTo>
                  <a:close/>
                  <a:moveTo>
                    <a:pt x="15954" y="17229"/>
                  </a:moveTo>
                  <a:cubicBezTo>
                    <a:pt x="14094" y="17229"/>
                    <a:pt x="12593" y="14357"/>
                    <a:pt x="12593" y="10800"/>
                  </a:cubicBezTo>
                  <a:cubicBezTo>
                    <a:pt x="12593" y="7243"/>
                    <a:pt x="14094" y="4371"/>
                    <a:pt x="15954" y="4371"/>
                  </a:cubicBezTo>
                  <a:cubicBezTo>
                    <a:pt x="17813" y="4371"/>
                    <a:pt x="19315" y="7243"/>
                    <a:pt x="19315" y="10800"/>
                  </a:cubicBezTo>
                  <a:cubicBezTo>
                    <a:pt x="19315" y="14357"/>
                    <a:pt x="17813" y="17229"/>
                    <a:pt x="15954" y="17229"/>
                  </a:cubicBezTo>
                  <a:close/>
                  <a:moveTo>
                    <a:pt x="9007" y="15514"/>
                  </a:moveTo>
                  <a:lnTo>
                    <a:pt x="9007" y="20014"/>
                  </a:lnTo>
                  <a:cubicBezTo>
                    <a:pt x="8627" y="20443"/>
                    <a:pt x="8134" y="20786"/>
                    <a:pt x="7506" y="21129"/>
                  </a:cubicBezTo>
                  <a:cubicBezTo>
                    <a:pt x="6879" y="21429"/>
                    <a:pt x="6207" y="21600"/>
                    <a:pt x="5467" y="21600"/>
                  </a:cubicBezTo>
                  <a:cubicBezTo>
                    <a:pt x="4324" y="21600"/>
                    <a:pt x="3339" y="21171"/>
                    <a:pt x="2532" y="20271"/>
                  </a:cubicBezTo>
                  <a:cubicBezTo>
                    <a:pt x="1725" y="19371"/>
                    <a:pt x="1098" y="18129"/>
                    <a:pt x="650" y="16500"/>
                  </a:cubicBezTo>
                  <a:cubicBezTo>
                    <a:pt x="224" y="14871"/>
                    <a:pt x="0" y="12986"/>
                    <a:pt x="0" y="10800"/>
                  </a:cubicBezTo>
                  <a:cubicBezTo>
                    <a:pt x="0" y="8657"/>
                    <a:pt x="246" y="6729"/>
                    <a:pt x="717" y="5143"/>
                  </a:cubicBezTo>
                  <a:cubicBezTo>
                    <a:pt x="1210" y="3514"/>
                    <a:pt x="1860" y="2271"/>
                    <a:pt x="2711" y="1371"/>
                  </a:cubicBezTo>
                  <a:cubicBezTo>
                    <a:pt x="3563" y="471"/>
                    <a:pt x="4549" y="43"/>
                    <a:pt x="5646" y="43"/>
                  </a:cubicBezTo>
                  <a:cubicBezTo>
                    <a:pt x="6229" y="43"/>
                    <a:pt x="6767" y="171"/>
                    <a:pt x="7282" y="386"/>
                  </a:cubicBezTo>
                  <a:cubicBezTo>
                    <a:pt x="7798" y="600"/>
                    <a:pt x="8246" y="900"/>
                    <a:pt x="8627" y="1243"/>
                  </a:cubicBezTo>
                  <a:lnTo>
                    <a:pt x="8402" y="4843"/>
                  </a:lnTo>
                  <a:cubicBezTo>
                    <a:pt x="8022" y="4500"/>
                    <a:pt x="7596" y="4200"/>
                    <a:pt x="7125" y="3986"/>
                  </a:cubicBezTo>
                  <a:cubicBezTo>
                    <a:pt x="6655" y="3771"/>
                    <a:pt x="6162" y="3643"/>
                    <a:pt x="5624" y="3643"/>
                  </a:cubicBezTo>
                  <a:cubicBezTo>
                    <a:pt x="4817" y="3643"/>
                    <a:pt x="4168" y="3943"/>
                    <a:pt x="3630" y="4586"/>
                  </a:cubicBezTo>
                  <a:cubicBezTo>
                    <a:pt x="3115" y="5186"/>
                    <a:pt x="2734" y="6043"/>
                    <a:pt x="2487" y="7114"/>
                  </a:cubicBezTo>
                  <a:cubicBezTo>
                    <a:pt x="2241" y="8186"/>
                    <a:pt x="2106" y="9386"/>
                    <a:pt x="2106" y="10714"/>
                  </a:cubicBezTo>
                  <a:cubicBezTo>
                    <a:pt x="2106" y="12129"/>
                    <a:pt x="2241" y="13371"/>
                    <a:pt x="2487" y="14443"/>
                  </a:cubicBezTo>
                  <a:cubicBezTo>
                    <a:pt x="2734" y="15514"/>
                    <a:pt x="3115" y="16371"/>
                    <a:pt x="3607" y="17014"/>
                  </a:cubicBezTo>
                  <a:cubicBezTo>
                    <a:pt x="4100" y="17614"/>
                    <a:pt x="4728" y="17957"/>
                    <a:pt x="5490" y="17957"/>
                  </a:cubicBezTo>
                  <a:cubicBezTo>
                    <a:pt x="5714" y="17957"/>
                    <a:pt x="5960" y="17914"/>
                    <a:pt x="6207" y="17871"/>
                  </a:cubicBezTo>
                  <a:cubicBezTo>
                    <a:pt x="6453" y="17829"/>
                    <a:pt x="6722" y="17743"/>
                    <a:pt x="6968" y="17614"/>
                  </a:cubicBezTo>
                  <a:lnTo>
                    <a:pt x="6968" y="15814"/>
                  </a:lnTo>
                  <a:cubicBezTo>
                    <a:pt x="7439" y="15729"/>
                    <a:pt x="7887" y="15686"/>
                    <a:pt x="8246" y="15643"/>
                  </a:cubicBezTo>
                  <a:lnTo>
                    <a:pt x="9007" y="15514"/>
                  </a:lnTo>
                  <a:close/>
                </a:path>
              </a:pathLst>
            </a:custGeom>
            <a:solidFill>
              <a:srgbClr val="008C58"/>
            </a:solidFill>
            <a:ln w="12700">
              <a:miter lim="400000"/>
            </a:ln>
          </p:spPr>
          <p:txBody>
            <a:bodyPr lIns="38100" tIns="38100" rIns="38100" bIns="38100" anchor="ctr"/>
            <a:lstStyle/>
            <a:p>
              <a:pPr>
                <a:defRPr sz="3000">
                  <a:solidFill>
                    <a:srgbClr val="FFFFFF"/>
                  </a:solidFill>
                </a:defRPr>
              </a:pPr>
              <a:endParaRPr dirty="0"/>
            </a:p>
          </p:txBody>
        </p:sp>
      </p:grpSp>
      <p:sp>
        <p:nvSpPr>
          <p:cNvPr id="7" name="Shape">
            <a:extLst>
              <a:ext uri="{FF2B5EF4-FFF2-40B4-BE49-F238E27FC236}">
                <a16:creationId xmlns:a16="http://schemas.microsoft.com/office/drawing/2014/main" id="{85FE9508-C2FE-4A5C-8191-E7D6ADA8BF3D}"/>
              </a:ext>
            </a:extLst>
          </p:cNvPr>
          <p:cNvSpPr/>
          <p:nvPr userDrawn="1"/>
        </p:nvSpPr>
        <p:spPr>
          <a:xfrm>
            <a:off x="2105953" y="640199"/>
            <a:ext cx="226449" cy="195222"/>
          </a:xfrm>
          <a:custGeom>
            <a:avLst/>
            <a:gdLst/>
            <a:ahLst/>
            <a:cxnLst>
              <a:cxn ang="0">
                <a:pos x="wd2" y="hd2"/>
              </a:cxn>
              <a:cxn ang="5400000">
                <a:pos x="wd2" y="hd2"/>
              </a:cxn>
              <a:cxn ang="10800000">
                <a:pos x="wd2" y="hd2"/>
              </a:cxn>
              <a:cxn ang="16200000">
                <a:pos x="wd2" y="hd2"/>
              </a:cxn>
            </a:cxnLst>
            <a:rect l="0" t="0" r="r" b="b"/>
            <a:pathLst>
              <a:path w="20767" h="20569" extrusionOk="0">
                <a:moveTo>
                  <a:pt x="1276" y="2502"/>
                </a:moveTo>
                <a:cubicBezTo>
                  <a:pt x="3176" y="-371"/>
                  <a:pt x="6676" y="-945"/>
                  <a:pt x="8976" y="1698"/>
                </a:cubicBezTo>
                <a:cubicBezTo>
                  <a:pt x="9476" y="2272"/>
                  <a:pt x="9876" y="2961"/>
                  <a:pt x="10376" y="3651"/>
                </a:cubicBezTo>
                <a:cubicBezTo>
                  <a:pt x="10876" y="2961"/>
                  <a:pt x="11276" y="2272"/>
                  <a:pt x="11776" y="1698"/>
                </a:cubicBezTo>
                <a:cubicBezTo>
                  <a:pt x="14076" y="-945"/>
                  <a:pt x="17676" y="-371"/>
                  <a:pt x="19476" y="2502"/>
                </a:cubicBezTo>
                <a:cubicBezTo>
                  <a:pt x="21176" y="5144"/>
                  <a:pt x="21076" y="7902"/>
                  <a:pt x="19876" y="10659"/>
                </a:cubicBezTo>
                <a:cubicBezTo>
                  <a:pt x="18676" y="13302"/>
                  <a:pt x="16976" y="15485"/>
                  <a:pt x="14976" y="17323"/>
                </a:cubicBezTo>
                <a:cubicBezTo>
                  <a:pt x="13876" y="18357"/>
                  <a:pt x="12376" y="19391"/>
                  <a:pt x="11076" y="20310"/>
                </a:cubicBezTo>
                <a:cubicBezTo>
                  <a:pt x="10676" y="20655"/>
                  <a:pt x="10176" y="20655"/>
                  <a:pt x="9776" y="20310"/>
                </a:cubicBezTo>
                <a:cubicBezTo>
                  <a:pt x="8476" y="19391"/>
                  <a:pt x="6976" y="18357"/>
                  <a:pt x="5876" y="17323"/>
                </a:cubicBezTo>
                <a:cubicBezTo>
                  <a:pt x="3876" y="15485"/>
                  <a:pt x="2176" y="13417"/>
                  <a:pt x="976" y="10659"/>
                </a:cubicBezTo>
                <a:cubicBezTo>
                  <a:pt x="-324" y="7902"/>
                  <a:pt x="-424" y="5144"/>
                  <a:pt x="1276" y="2502"/>
                </a:cubicBezTo>
                <a:close/>
              </a:path>
            </a:pathLst>
          </a:custGeom>
          <a:solidFill>
            <a:srgbClr val="008C58"/>
          </a:solidFill>
          <a:ln w="12700">
            <a:miter lim="400000"/>
          </a:ln>
        </p:spPr>
        <p:txBody>
          <a:bodyPr lIns="38100" tIns="38100" rIns="38100" bIns="38100" anchor="ctr"/>
          <a:lstStyle/>
          <a:p>
            <a:pPr>
              <a:defRPr sz="3000">
                <a:solidFill>
                  <a:srgbClr val="FFFFFF"/>
                </a:solidFill>
              </a:defRPr>
            </a:pPr>
            <a:endParaRPr/>
          </a:p>
        </p:txBody>
      </p:sp>
      <p:sp>
        <p:nvSpPr>
          <p:cNvPr id="11" name="Shape">
            <a:extLst>
              <a:ext uri="{FF2B5EF4-FFF2-40B4-BE49-F238E27FC236}">
                <a16:creationId xmlns:a16="http://schemas.microsoft.com/office/drawing/2014/main" id="{86E72AED-CA63-0A16-F72B-0AA6AABB2A20}"/>
              </a:ext>
            </a:extLst>
          </p:cNvPr>
          <p:cNvSpPr/>
          <p:nvPr userDrawn="1"/>
        </p:nvSpPr>
        <p:spPr>
          <a:xfrm>
            <a:off x="7387520" y="3289969"/>
            <a:ext cx="4804480" cy="2927831"/>
          </a:xfrm>
          <a:custGeom>
            <a:avLst/>
            <a:gdLst/>
            <a:ahLst/>
            <a:cxnLst>
              <a:cxn ang="0">
                <a:pos x="wd2" y="hd2"/>
              </a:cxn>
              <a:cxn ang="5400000">
                <a:pos x="wd2" y="hd2"/>
              </a:cxn>
              <a:cxn ang="10800000">
                <a:pos x="wd2" y="hd2"/>
              </a:cxn>
              <a:cxn ang="16200000">
                <a:pos x="wd2" y="hd2"/>
              </a:cxn>
            </a:cxnLst>
            <a:rect l="0" t="0" r="r" b="b"/>
            <a:pathLst>
              <a:path w="21600" h="21600" extrusionOk="0">
                <a:moveTo>
                  <a:pt x="18585" y="0"/>
                </a:moveTo>
                <a:cubicBezTo>
                  <a:pt x="19673" y="0"/>
                  <a:pt x="20698" y="434"/>
                  <a:pt x="21600" y="1199"/>
                </a:cubicBezTo>
                <a:lnTo>
                  <a:pt x="21600" y="6677"/>
                </a:lnTo>
                <a:cubicBezTo>
                  <a:pt x="20879" y="5261"/>
                  <a:pt x="19796" y="4352"/>
                  <a:pt x="18585" y="4352"/>
                </a:cubicBezTo>
                <a:cubicBezTo>
                  <a:pt x="16418" y="4352"/>
                  <a:pt x="14658" y="7240"/>
                  <a:pt x="14658" y="10796"/>
                </a:cubicBezTo>
                <a:cubicBezTo>
                  <a:pt x="14658" y="14344"/>
                  <a:pt x="16418" y="17240"/>
                  <a:pt x="18585" y="17240"/>
                </a:cubicBezTo>
                <a:cubicBezTo>
                  <a:pt x="19796" y="17240"/>
                  <a:pt x="20879" y="16339"/>
                  <a:pt x="21600" y="14915"/>
                </a:cubicBezTo>
                <a:lnTo>
                  <a:pt x="21600" y="20393"/>
                </a:lnTo>
                <a:cubicBezTo>
                  <a:pt x="20698" y="21158"/>
                  <a:pt x="19668" y="21592"/>
                  <a:pt x="18585" y="21592"/>
                </a:cubicBezTo>
                <a:cubicBezTo>
                  <a:pt x="15511" y="21592"/>
                  <a:pt x="12864" y="18109"/>
                  <a:pt x="12178" y="13250"/>
                </a:cubicBezTo>
                <a:cubicBezTo>
                  <a:pt x="11932" y="13282"/>
                  <a:pt x="11609" y="13322"/>
                  <a:pt x="11236" y="13370"/>
                </a:cubicBezTo>
                <a:lnTo>
                  <a:pt x="9677" y="13571"/>
                </a:lnTo>
                <a:cubicBezTo>
                  <a:pt x="8628" y="13708"/>
                  <a:pt x="6760" y="13949"/>
                  <a:pt x="6050" y="14030"/>
                </a:cubicBezTo>
                <a:cubicBezTo>
                  <a:pt x="5991" y="14038"/>
                  <a:pt x="5932" y="14038"/>
                  <a:pt x="5873" y="14038"/>
                </a:cubicBezTo>
                <a:cubicBezTo>
                  <a:pt x="5393" y="14038"/>
                  <a:pt x="4996" y="13805"/>
                  <a:pt x="4697" y="13346"/>
                </a:cubicBezTo>
                <a:cubicBezTo>
                  <a:pt x="4152" y="12509"/>
                  <a:pt x="4152" y="11263"/>
                  <a:pt x="4152" y="10852"/>
                </a:cubicBezTo>
                <a:cubicBezTo>
                  <a:pt x="4152" y="10442"/>
                  <a:pt x="4152" y="9195"/>
                  <a:pt x="4697" y="8350"/>
                </a:cubicBezTo>
                <a:cubicBezTo>
                  <a:pt x="4996" y="7892"/>
                  <a:pt x="5393" y="7659"/>
                  <a:pt x="5873" y="7659"/>
                </a:cubicBezTo>
                <a:cubicBezTo>
                  <a:pt x="5927" y="7659"/>
                  <a:pt x="5986" y="7659"/>
                  <a:pt x="6045" y="7667"/>
                </a:cubicBezTo>
                <a:cubicBezTo>
                  <a:pt x="7045" y="7779"/>
                  <a:pt x="10550" y="8238"/>
                  <a:pt x="12158" y="8447"/>
                </a:cubicBezTo>
                <a:cubicBezTo>
                  <a:pt x="12825" y="3532"/>
                  <a:pt x="15477" y="0"/>
                  <a:pt x="18585" y="0"/>
                </a:cubicBezTo>
                <a:close/>
                <a:moveTo>
                  <a:pt x="2937" y="20257"/>
                </a:moveTo>
                <a:cubicBezTo>
                  <a:pt x="3888" y="21149"/>
                  <a:pt x="5030" y="21600"/>
                  <a:pt x="6368" y="21600"/>
                </a:cubicBezTo>
                <a:cubicBezTo>
                  <a:pt x="7236" y="21600"/>
                  <a:pt x="8030" y="21447"/>
                  <a:pt x="8756" y="21133"/>
                </a:cubicBezTo>
                <a:cubicBezTo>
                  <a:pt x="9481" y="20820"/>
                  <a:pt x="10065" y="20458"/>
                  <a:pt x="10501" y="20031"/>
                </a:cubicBezTo>
                <a:lnTo>
                  <a:pt x="10501" y="15542"/>
                </a:lnTo>
                <a:lnTo>
                  <a:pt x="9672" y="15647"/>
                </a:lnTo>
                <a:cubicBezTo>
                  <a:pt x="9266" y="15703"/>
                  <a:pt x="8731" y="15768"/>
                  <a:pt x="8187" y="15840"/>
                </a:cubicBezTo>
                <a:lnTo>
                  <a:pt x="8187" y="17634"/>
                </a:lnTo>
                <a:cubicBezTo>
                  <a:pt x="7878" y="17731"/>
                  <a:pt x="7579" y="17811"/>
                  <a:pt x="7290" y="17867"/>
                </a:cubicBezTo>
                <a:cubicBezTo>
                  <a:pt x="6996" y="17924"/>
                  <a:pt x="6721" y="17956"/>
                  <a:pt x="6456" y="17956"/>
                </a:cubicBezTo>
                <a:cubicBezTo>
                  <a:pt x="5584" y="17956"/>
                  <a:pt x="4853" y="17650"/>
                  <a:pt x="4270" y="17031"/>
                </a:cubicBezTo>
                <a:cubicBezTo>
                  <a:pt x="3687" y="16411"/>
                  <a:pt x="3250" y="15558"/>
                  <a:pt x="2956" y="14472"/>
                </a:cubicBezTo>
                <a:cubicBezTo>
                  <a:pt x="2662" y="13386"/>
                  <a:pt x="2520" y="12139"/>
                  <a:pt x="2520" y="10724"/>
                </a:cubicBezTo>
                <a:cubicBezTo>
                  <a:pt x="2520" y="9380"/>
                  <a:pt x="2667" y="8173"/>
                  <a:pt x="2951" y="7112"/>
                </a:cubicBezTo>
                <a:cubicBezTo>
                  <a:pt x="3240" y="6050"/>
                  <a:pt x="3687" y="5213"/>
                  <a:pt x="4290" y="4594"/>
                </a:cubicBezTo>
                <a:cubicBezTo>
                  <a:pt x="4893" y="3974"/>
                  <a:pt x="5662" y="3668"/>
                  <a:pt x="6604" y="3668"/>
                </a:cubicBezTo>
                <a:cubicBezTo>
                  <a:pt x="7216" y="3668"/>
                  <a:pt x="7795" y="3781"/>
                  <a:pt x="8344" y="3998"/>
                </a:cubicBezTo>
                <a:cubicBezTo>
                  <a:pt x="8888" y="4223"/>
                  <a:pt x="9388" y="4505"/>
                  <a:pt x="9839" y="4851"/>
                </a:cubicBezTo>
                <a:lnTo>
                  <a:pt x="10094" y="1239"/>
                </a:lnTo>
                <a:cubicBezTo>
                  <a:pt x="9663" y="885"/>
                  <a:pt x="9138" y="595"/>
                  <a:pt x="8525" y="362"/>
                </a:cubicBezTo>
                <a:cubicBezTo>
                  <a:pt x="7912" y="137"/>
                  <a:pt x="7275" y="24"/>
                  <a:pt x="6608" y="24"/>
                </a:cubicBezTo>
                <a:cubicBezTo>
                  <a:pt x="5314" y="24"/>
                  <a:pt x="4172" y="467"/>
                  <a:pt x="3177" y="1360"/>
                </a:cubicBezTo>
                <a:cubicBezTo>
                  <a:pt x="2182" y="2253"/>
                  <a:pt x="1407" y="3499"/>
                  <a:pt x="843" y="5116"/>
                </a:cubicBezTo>
                <a:cubicBezTo>
                  <a:pt x="279" y="6733"/>
                  <a:pt x="0" y="8624"/>
                  <a:pt x="0" y="10788"/>
                </a:cubicBezTo>
                <a:cubicBezTo>
                  <a:pt x="0" y="12968"/>
                  <a:pt x="255" y="14875"/>
                  <a:pt x="760" y="16492"/>
                </a:cubicBezTo>
                <a:cubicBezTo>
                  <a:pt x="1260" y="18109"/>
                  <a:pt x="1985" y="19364"/>
                  <a:pt x="2937" y="20257"/>
                </a:cubicBezTo>
                <a:close/>
              </a:path>
            </a:pathLst>
          </a:custGeom>
          <a:solidFill>
            <a:srgbClr val="008C58"/>
          </a:solidFill>
          <a:ln w="12700">
            <a:miter lim="400000"/>
          </a:ln>
        </p:spPr>
        <p:txBody>
          <a:bodyPr lIns="38100" tIns="38100" rIns="38100" bIns="38100" anchor="ctr"/>
          <a:lstStyle/>
          <a:p>
            <a:pPr>
              <a:defRPr sz="3000">
                <a:solidFill>
                  <a:srgbClr val="FFFFFF"/>
                </a:solidFill>
              </a:defRPr>
            </a:pPr>
            <a:endParaRPr/>
          </a:p>
        </p:txBody>
      </p:sp>
      <p:sp>
        <p:nvSpPr>
          <p:cNvPr id="17" name="TextBox 16">
            <a:extLst>
              <a:ext uri="{FF2B5EF4-FFF2-40B4-BE49-F238E27FC236}">
                <a16:creationId xmlns:a16="http://schemas.microsoft.com/office/drawing/2014/main" id="{47D3A1F8-18A7-8019-CD07-220896CD697A}"/>
              </a:ext>
            </a:extLst>
          </p:cNvPr>
          <p:cNvSpPr txBox="1"/>
          <p:nvPr userDrawn="1"/>
        </p:nvSpPr>
        <p:spPr>
          <a:xfrm>
            <a:off x="667330" y="1772442"/>
            <a:ext cx="7419403" cy="430887"/>
          </a:xfrm>
          <a:prstGeom prst="rect">
            <a:avLst/>
          </a:prstGeom>
          <a:noFill/>
        </p:spPr>
        <p:txBody>
          <a:bodyPr wrap="none" rtlCol="0">
            <a:spAutoFit/>
          </a:bodyPr>
          <a:lstStyle/>
          <a:p>
            <a:r>
              <a:rPr lang="en-CA" sz="2200" b="0" i="0" dirty="0">
                <a:solidFill>
                  <a:srgbClr val="FFFFFF">
                    <a:alpha val="40000"/>
                  </a:srgbClr>
                </a:solidFill>
                <a:effectLst/>
                <a:latin typeface="+mj-lt"/>
              </a:rPr>
              <a:t>Free Templates &amp; Infographics for PowerPoint and Google Slides</a:t>
            </a:r>
            <a:endParaRPr lang="en-US" sz="2200" dirty="0">
              <a:solidFill>
                <a:schemeClr val="bg1">
                  <a:alpha val="40000"/>
                </a:schemeClr>
              </a:solidFill>
              <a:latin typeface="+mj-lt"/>
            </a:endParaRPr>
          </a:p>
        </p:txBody>
      </p:sp>
      <p:sp>
        <p:nvSpPr>
          <p:cNvPr id="18" name="TextBox 17">
            <a:extLst>
              <a:ext uri="{FF2B5EF4-FFF2-40B4-BE49-F238E27FC236}">
                <a16:creationId xmlns:a16="http://schemas.microsoft.com/office/drawing/2014/main" id="{0F4074D3-C15F-86B5-DBBD-330DAE68E803}"/>
              </a:ext>
            </a:extLst>
          </p:cNvPr>
          <p:cNvSpPr txBox="1"/>
          <p:nvPr userDrawn="1"/>
        </p:nvSpPr>
        <p:spPr>
          <a:xfrm>
            <a:off x="667330" y="5930556"/>
            <a:ext cx="3987117" cy="338554"/>
          </a:xfrm>
          <a:prstGeom prst="rect">
            <a:avLst/>
          </a:prstGeom>
          <a:noFill/>
        </p:spPr>
        <p:txBody>
          <a:bodyPr wrap="none" rtlCol="0">
            <a:spAutoFit/>
          </a:bodyPr>
          <a:lstStyle/>
          <a:p>
            <a:r>
              <a:rPr lang="en-CA" sz="1600" b="0" i="0" dirty="0">
                <a:solidFill>
                  <a:srgbClr val="FFFFFF">
                    <a:alpha val="41000"/>
                  </a:srgbClr>
                </a:solidFill>
                <a:effectLst/>
                <a:latin typeface="+mj-lt"/>
              </a:rPr>
              <a:t>Visit our </a:t>
            </a:r>
            <a:r>
              <a:rPr lang="en-CA" sz="1600" b="1" i="0" dirty="0">
                <a:solidFill>
                  <a:srgbClr val="FFFFFF">
                    <a:alpha val="41000"/>
                  </a:srgbClr>
                </a:solidFill>
                <a:effectLst/>
                <a:latin typeface="+mj-lt"/>
              </a:rPr>
              <a:t>FAQ</a:t>
            </a:r>
            <a:r>
              <a:rPr lang="en-CA" sz="1600" b="0" i="0" dirty="0">
                <a:solidFill>
                  <a:srgbClr val="FFFFFF">
                    <a:alpha val="41000"/>
                  </a:srgbClr>
                </a:solidFill>
                <a:effectLst/>
                <a:latin typeface="+mj-lt"/>
              </a:rPr>
              <a:t> : www.presentationgo.com/faq/</a:t>
            </a:r>
            <a:endParaRPr lang="en-US" sz="1600" dirty="0">
              <a:solidFill>
                <a:schemeClr val="bg1">
                  <a:alpha val="41000"/>
                </a:schemeClr>
              </a:solidFill>
              <a:latin typeface="+mj-lt"/>
            </a:endParaRPr>
          </a:p>
        </p:txBody>
      </p:sp>
      <p:sp>
        <p:nvSpPr>
          <p:cNvPr id="19" name="TextBox 18">
            <a:extLst>
              <a:ext uri="{FF2B5EF4-FFF2-40B4-BE49-F238E27FC236}">
                <a16:creationId xmlns:a16="http://schemas.microsoft.com/office/drawing/2014/main" id="{77E23E7F-0841-8741-174F-8067480F4402}"/>
              </a:ext>
            </a:extLst>
          </p:cNvPr>
          <p:cNvSpPr txBox="1"/>
          <p:nvPr userDrawn="1"/>
        </p:nvSpPr>
        <p:spPr>
          <a:xfrm>
            <a:off x="667329" y="5444784"/>
            <a:ext cx="4722817" cy="523220"/>
          </a:xfrm>
          <a:prstGeom prst="rect">
            <a:avLst/>
          </a:prstGeom>
          <a:noFill/>
        </p:spPr>
        <p:txBody>
          <a:bodyPr wrap="square" rtlCol="0">
            <a:spAutoFit/>
          </a:bodyPr>
          <a:lstStyle/>
          <a:p>
            <a:r>
              <a:rPr lang="en-CA" sz="2800" b="1" i="0" dirty="0">
                <a:solidFill>
                  <a:srgbClr val="FFFFFF"/>
                </a:solidFill>
                <a:effectLst/>
                <a:latin typeface="Calibri" panose="020F0502020204030204" pitchFamily="34" charset="0"/>
                <a:cs typeface="Calibri" panose="020F0502020204030204" pitchFamily="34" charset="0"/>
              </a:rPr>
              <a:t>Questions or Need Help ?</a:t>
            </a:r>
            <a:endParaRPr lang="en-US" sz="2800" b="1" i="0" dirty="0">
              <a:solidFill>
                <a:schemeClr val="bg1"/>
              </a:solidFill>
              <a:latin typeface="Calibri" panose="020F0502020204030204" pitchFamily="34" charset="0"/>
              <a:cs typeface="Calibri" panose="020F0502020204030204" pitchFamily="34" charset="0"/>
            </a:endParaRPr>
          </a:p>
        </p:txBody>
      </p:sp>
      <p:sp>
        <p:nvSpPr>
          <p:cNvPr id="20" name="TextBox 19">
            <a:extLst>
              <a:ext uri="{FF2B5EF4-FFF2-40B4-BE49-F238E27FC236}">
                <a16:creationId xmlns:a16="http://schemas.microsoft.com/office/drawing/2014/main" id="{8C8D6207-1017-1AFF-E7ED-888C041046B0}"/>
              </a:ext>
            </a:extLst>
          </p:cNvPr>
          <p:cNvSpPr txBox="1"/>
          <p:nvPr userDrawn="1"/>
        </p:nvSpPr>
        <p:spPr>
          <a:xfrm>
            <a:off x="5976600" y="1307664"/>
            <a:ext cx="644407" cy="369332"/>
          </a:xfrm>
          <a:prstGeom prst="rect">
            <a:avLst/>
          </a:prstGeom>
          <a:noFill/>
        </p:spPr>
        <p:txBody>
          <a:bodyPr wrap="none" rtlCol="0">
            <a:spAutoFit/>
          </a:bodyPr>
          <a:lstStyle/>
          <a:p>
            <a:r>
              <a:rPr lang="en-CA" b="0" i="0" dirty="0">
                <a:solidFill>
                  <a:srgbClr val="FFFFFF">
                    <a:alpha val="40157"/>
                  </a:srgbClr>
                </a:solidFill>
                <a:effectLst/>
                <a:latin typeface="+mj-lt"/>
              </a:rPr>
              <a:t>.com</a:t>
            </a:r>
            <a:endParaRPr lang="en-US" dirty="0">
              <a:solidFill>
                <a:schemeClr val="bg1">
                  <a:alpha val="40157"/>
                </a:schemeClr>
              </a:solidFill>
              <a:latin typeface="+mj-lt"/>
            </a:endParaRPr>
          </a:p>
        </p:txBody>
      </p:sp>
    </p:spTree>
    <p:extLst>
      <p:ext uri="{BB962C8B-B14F-4D97-AF65-F5344CB8AC3E}">
        <p14:creationId xmlns:p14="http://schemas.microsoft.com/office/powerpoint/2010/main" val="141204190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presentationgo.com/" TargetMode="External"/><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http://www.presentationgo.com/" TargetMode="External"/><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163482"/>
            <a:ext cx="10515600" cy="739056"/>
          </a:xfrm>
          <a:prstGeom prst="rect">
            <a:avLst/>
          </a:prstGeom>
        </p:spPr>
        <p:txBody>
          <a:bodyPr rIns="0">
            <a:normAutofit/>
          </a:bodyPr>
          <a:lstStyle/>
          <a:p>
            <a:pPr marL="0" lvl="0"/>
            <a:r>
              <a:rPr lang="en-US"/>
              <a:t>Click to edit Master title style</a:t>
            </a:r>
          </a:p>
        </p:txBody>
      </p:sp>
      <p:sp>
        <p:nvSpPr>
          <p:cNvPr id="3" name="Text Placeholder 2"/>
          <p:cNvSpPr>
            <a:spLocks noGrp="1"/>
          </p:cNvSpPr>
          <p:nvPr>
            <p:ph type="body" idx="1"/>
          </p:nvPr>
        </p:nvSpPr>
        <p:spPr>
          <a:xfrm>
            <a:off x="838200" y="1219200"/>
            <a:ext cx="10515600" cy="49577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Rectangle 8"/>
          <p:cNvSpPr/>
          <p:nvPr userDrawn="1"/>
        </p:nvSpPr>
        <p:spPr>
          <a:xfrm>
            <a:off x="0" y="6305911"/>
            <a:ext cx="12192000" cy="5520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bIns="9144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150" normalizeH="0" baseline="0" noProof="0" dirty="0">
              <a:ln>
                <a:noFill/>
              </a:ln>
              <a:solidFill>
                <a:prstClr val="white">
                  <a:lumMod val="75000"/>
                </a:prstClr>
              </a:solidFill>
              <a:effectLst/>
              <a:uLnTx/>
              <a:uFillTx/>
              <a:latin typeface="+mn-lt"/>
              <a:ea typeface="+mn-ea"/>
              <a:cs typeface="+mn-cs"/>
            </a:endParaRPr>
          </a:p>
        </p:txBody>
      </p:sp>
      <p:sp>
        <p:nvSpPr>
          <p:cNvPr id="7" name="Rectangle 6"/>
          <p:cNvSpPr/>
          <p:nvPr userDrawn="1"/>
        </p:nvSpPr>
        <p:spPr>
          <a:xfrm>
            <a:off x="-12701" y="6959601"/>
            <a:ext cx="1603901" cy="276999"/>
          </a:xfrm>
          <a:prstGeom prst="rect">
            <a:avLst/>
          </a:prstGeom>
        </p:spPr>
        <p:txBody>
          <a:bodyPr wrap="none">
            <a:spAutoFit/>
          </a:bodyPr>
          <a:lstStyle/>
          <a:p>
            <a:r>
              <a:rPr lang="en-US" sz="1200" b="0" i="0" dirty="0">
                <a:solidFill>
                  <a:srgbClr val="008C58"/>
                </a:solidFill>
                <a:effectLst/>
                <a:latin typeface="+mn-lt"/>
              </a:rPr>
              <a:t>© </a:t>
            </a:r>
            <a:r>
              <a:rPr lang="en-US" sz="1200" b="0" i="0" u="none" strike="noStrike" dirty="0">
                <a:solidFill>
                  <a:srgbClr val="008C58"/>
                </a:solidFill>
                <a:effectLst/>
                <a:latin typeface="+mn-lt"/>
                <a:hlinkClick r:id="rId3" tooltip="PresentationGo!">
                  <a:extLst>
                    <a:ext uri="{A12FA001-AC4F-418D-AE19-62706E023703}">
                      <ahyp:hlinkClr xmlns:ahyp="http://schemas.microsoft.com/office/drawing/2018/hyperlinkcolor" val="tx"/>
                    </a:ext>
                  </a:extLst>
                </a:hlinkClick>
              </a:rPr>
              <a:t>presentationgo.com</a:t>
            </a:r>
            <a:endParaRPr lang="en-US" sz="1200" dirty="0">
              <a:solidFill>
                <a:srgbClr val="008C58"/>
              </a:solidFill>
              <a:latin typeface="+mn-lt"/>
            </a:endParaRPr>
          </a:p>
        </p:txBody>
      </p:sp>
      <p:sp>
        <p:nvSpPr>
          <p:cNvPr id="20" name="Shape">
            <a:extLst>
              <a:ext uri="{FF2B5EF4-FFF2-40B4-BE49-F238E27FC236}">
                <a16:creationId xmlns:a16="http://schemas.microsoft.com/office/drawing/2014/main" id="{DDC8EC43-F02F-F14D-1C4D-3DD926402B7D}"/>
              </a:ext>
            </a:extLst>
          </p:cNvPr>
          <p:cNvSpPr/>
          <p:nvPr userDrawn="1"/>
        </p:nvSpPr>
        <p:spPr>
          <a:xfrm>
            <a:off x="0" y="188441"/>
            <a:ext cx="680700" cy="468993"/>
          </a:xfrm>
          <a:custGeom>
            <a:avLst/>
            <a:gdLst/>
            <a:ahLst/>
            <a:cxnLst>
              <a:cxn ang="0">
                <a:pos x="wd2" y="hd2"/>
              </a:cxn>
              <a:cxn ang="5400000">
                <a:pos x="wd2" y="hd2"/>
              </a:cxn>
              <a:cxn ang="10800000">
                <a:pos x="wd2" y="hd2"/>
              </a:cxn>
              <a:cxn ang="16200000">
                <a:pos x="wd2" y="hd2"/>
              </a:cxn>
            </a:cxnLst>
            <a:rect l="0" t="0" r="r" b="b"/>
            <a:pathLst>
              <a:path w="21600" h="21600" extrusionOk="0">
                <a:moveTo>
                  <a:pt x="14136" y="0"/>
                </a:moveTo>
                <a:cubicBezTo>
                  <a:pt x="10637" y="0"/>
                  <a:pt x="7604" y="3521"/>
                  <a:pt x="6858" y="8464"/>
                </a:cubicBezTo>
                <a:cubicBezTo>
                  <a:pt x="5038" y="8261"/>
                  <a:pt x="1166" y="7787"/>
                  <a:pt x="0" y="7719"/>
                </a:cubicBezTo>
                <a:lnTo>
                  <a:pt x="0" y="14084"/>
                </a:lnTo>
                <a:cubicBezTo>
                  <a:pt x="840" y="14016"/>
                  <a:pt x="2892" y="13745"/>
                  <a:pt x="4059" y="13610"/>
                </a:cubicBezTo>
                <a:lnTo>
                  <a:pt x="5832" y="13407"/>
                </a:lnTo>
                <a:cubicBezTo>
                  <a:pt x="6251" y="13339"/>
                  <a:pt x="6625" y="13339"/>
                  <a:pt x="6905" y="13271"/>
                </a:cubicBezTo>
                <a:cubicBezTo>
                  <a:pt x="7698" y="18147"/>
                  <a:pt x="10683" y="21600"/>
                  <a:pt x="14136" y="21600"/>
                </a:cubicBezTo>
                <a:cubicBezTo>
                  <a:pt x="18241" y="21600"/>
                  <a:pt x="21600" y="16725"/>
                  <a:pt x="21600" y="10766"/>
                </a:cubicBezTo>
                <a:cubicBezTo>
                  <a:pt x="21553" y="4875"/>
                  <a:pt x="18241" y="0"/>
                  <a:pt x="14136" y="0"/>
                </a:cubicBezTo>
                <a:close/>
                <a:moveTo>
                  <a:pt x="14136" y="17266"/>
                </a:moveTo>
                <a:cubicBezTo>
                  <a:pt x="11710" y="17266"/>
                  <a:pt x="9704" y="14355"/>
                  <a:pt x="9704" y="10834"/>
                </a:cubicBezTo>
                <a:cubicBezTo>
                  <a:pt x="9704" y="7313"/>
                  <a:pt x="11710" y="4401"/>
                  <a:pt x="14136" y="4401"/>
                </a:cubicBezTo>
                <a:cubicBezTo>
                  <a:pt x="16562" y="4401"/>
                  <a:pt x="18568" y="7313"/>
                  <a:pt x="18568" y="10834"/>
                </a:cubicBezTo>
                <a:cubicBezTo>
                  <a:pt x="18568" y="14355"/>
                  <a:pt x="16562" y="17266"/>
                  <a:pt x="14136" y="17266"/>
                </a:cubicBezTo>
                <a:close/>
                <a:moveTo>
                  <a:pt x="0" y="68"/>
                </a:moveTo>
                <a:cubicBezTo>
                  <a:pt x="187" y="68"/>
                  <a:pt x="373" y="68"/>
                  <a:pt x="560" y="68"/>
                </a:cubicBezTo>
                <a:cubicBezTo>
                  <a:pt x="1306" y="68"/>
                  <a:pt x="2053" y="203"/>
                  <a:pt x="2752" y="406"/>
                </a:cubicBezTo>
                <a:cubicBezTo>
                  <a:pt x="3452" y="609"/>
                  <a:pt x="4012" y="948"/>
                  <a:pt x="4525" y="1286"/>
                </a:cubicBezTo>
                <a:lnTo>
                  <a:pt x="4245" y="4875"/>
                </a:lnTo>
                <a:cubicBezTo>
                  <a:pt x="3732" y="4537"/>
                  <a:pt x="3172" y="4266"/>
                  <a:pt x="2566" y="3995"/>
                </a:cubicBezTo>
                <a:cubicBezTo>
                  <a:pt x="1959" y="3792"/>
                  <a:pt x="1306" y="3656"/>
                  <a:pt x="606" y="3656"/>
                </a:cubicBezTo>
                <a:cubicBezTo>
                  <a:pt x="420" y="3656"/>
                  <a:pt x="233" y="3656"/>
                  <a:pt x="47" y="3724"/>
                </a:cubicBezTo>
                <a:lnTo>
                  <a:pt x="47" y="68"/>
                </a:lnTo>
                <a:close/>
                <a:moveTo>
                  <a:pt x="4059" y="15641"/>
                </a:moveTo>
                <a:lnTo>
                  <a:pt x="4992" y="15506"/>
                </a:lnTo>
                <a:lnTo>
                  <a:pt x="4992" y="19975"/>
                </a:lnTo>
                <a:cubicBezTo>
                  <a:pt x="4479" y="20381"/>
                  <a:pt x="3825" y="20787"/>
                  <a:pt x="3032" y="21058"/>
                </a:cubicBezTo>
                <a:cubicBezTo>
                  <a:pt x="2193" y="21397"/>
                  <a:pt x="1306" y="21532"/>
                  <a:pt x="327" y="21532"/>
                </a:cubicBezTo>
                <a:cubicBezTo>
                  <a:pt x="233" y="21532"/>
                  <a:pt x="140" y="21532"/>
                  <a:pt x="0" y="21532"/>
                </a:cubicBezTo>
                <a:lnTo>
                  <a:pt x="0" y="17876"/>
                </a:lnTo>
                <a:cubicBezTo>
                  <a:pt x="140" y="17876"/>
                  <a:pt x="280" y="17876"/>
                  <a:pt x="420" y="17876"/>
                </a:cubicBezTo>
                <a:cubicBezTo>
                  <a:pt x="700" y="17876"/>
                  <a:pt x="1026" y="17876"/>
                  <a:pt x="1353" y="17808"/>
                </a:cubicBezTo>
                <a:cubicBezTo>
                  <a:pt x="1679" y="17740"/>
                  <a:pt x="2006" y="17673"/>
                  <a:pt x="2379" y="17605"/>
                </a:cubicBezTo>
                <a:lnTo>
                  <a:pt x="2379" y="15845"/>
                </a:lnTo>
                <a:cubicBezTo>
                  <a:pt x="2986" y="15777"/>
                  <a:pt x="3592" y="15709"/>
                  <a:pt x="4059" y="15641"/>
                </a:cubicBezTo>
                <a:close/>
              </a:path>
            </a:pathLst>
          </a:custGeom>
          <a:solidFill>
            <a:schemeClr val="bg1"/>
          </a:solidFill>
          <a:ln w="12700">
            <a:miter lim="400000"/>
          </a:ln>
        </p:spPr>
        <p:txBody>
          <a:bodyPr lIns="38100" tIns="38100" rIns="38100" bIns="38100" anchor="ctr"/>
          <a:lstStyle/>
          <a:p>
            <a:pPr>
              <a:defRPr sz="3000">
                <a:solidFill>
                  <a:srgbClr val="FFFFFF"/>
                </a:solidFill>
              </a:defRPr>
            </a:pPr>
            <a:endParaRPr>
              <a:solidFill>
                <a:schemeClr val="bg1"/>
              </a:solidFill>
            </a:endParaRPr>
          </a:p>
        </p:txBody>
      </p:sp>
      <p:grpSp>
        <p:nvGrpSpPr>
          <p:cNvPr id="28" name="Group 27">
            <a:extLst>
              <a:ext uri="{FF2B5EF4-FFF2-40B4-BE49-F238E27FC236}">
                <a16:creationId xmlns:a16="http://schemas.microsoft.com/office/drawing/2014/main" id="{942380E3-5C89-CD99-CE73-F8FB2B0B2EA9}"/>
              </a:ext>
            </a:extLst>
          </p:cNvPr>
          <p:cNvGrpSpPr/>
          <p:nvPr userDrawn="1"/>
        </p:nvGrpSpPr>
        <p:grpSpPr>
          <a:xfrm>
            <a:off x="12313760" y="-58780"/>
            <a:ext cx="1738741" cy="604829"/>
            <a:chOff x="-1808527" y="-16654"/>
            <a:chExt cx="1738741" cy="604829"/>
          </a:xfrm>
        </p:grpSpPr>
        <p:grpSp>
          <p:nvGrpSpPr>
            <p:cNvPr id="29" name="Group 28">
              <a:extLst>
                <a:ext uri="{FF2B5EF4-FFF2-40B4-BE49-F238E27FC236}">
                  <a16:creationId xmlns:a16="http://schemas.microsoft.com/office/drawing/2014/main" id="{6C1B17E7-B758-E92C-41FE-C3FCB408B5B7}"/>
                </a:ext>
              </a:extLst>
            </p:cNvPr>
            <p:cNvGrpSpPr/>
            <p:nvPr userDrawn="1"/>
          </p:nvGrpSpPr>
          <p:grpSpPr>
            <a:xfrm>
              <a:off x="-1808527" y="-16654"/>
              <a:ext cx="1738741" cy="604829"/>
              <a:chOff x="-2250002" y="21447"/>
              <a:chExt cx="1738741" cy="604829"/>
            </a:xfrm>
          </p:grpSpPr>
          <p:sp>
            <p:nvSpPr>
              <p:cNvPr id="33" name="TextBox 32">
                <a:extLst>
                  <a:ext uri="{FF2B5EF4-FFF2-40B4-BE49-F238E27FC236}">
                    <a16:creationId xmlns:a16="http://schemas.microsoft.com/office/drawing/2014/main" id="{2592DBB0-24EB-F018-C3D8-D6F02FE0B075}"/>
                  </a:ext>
                </a:extLst>
              </p:cNvPr>
              <p:cNvSpPr txBox="1"/>
              <p:nvPr userDrawn="1"/>
            </p:nvSpPr>
            <p:spPr>
              <a:xfrm>
                <a:off x="-2250002" y="21447"/>
                <a:ext cx="343364" cy="246221"/>
              </a:xfrm>
              <a:prstGeom prst="rect">
                <a:avLst/>
              </a:prstGeom>
              <a:noFill/>
            </p:spPr>
            <p:txBody>
              <a:bodyPr wrap="none" rtlCol="0">
                <a:spAutoFit/>
              </a:bodyPr>
              <a:lstStyle/>
              <a:p>
                <a:r>
                  <a:rPr lang="en-US" sz="1000" dirty="0">
                    <a:latin typeface="+mj-lt"/>
                    <a:ea typeface="Open Sans" panose="020B0606030504020204" pitchFamily="34" charset="0"/>
                    <a:cs typeface="Open Sans" panose="020B0606030504020204" pitchFamily="34" charset="0"/>
                  </a:rPr>
                  <a:t>By:</a:t>
                </a:r>
              </a:p>
            </p:txBody>
          </p:sp>
          <p:sp>
            <p:nvSpPr>
              <p:cNvPr id="34" name="TextBox 33">
                <a:extLst>
                  <a:ext uri="{FF2B5EF4-FFF2-40B4-BE49-F238E27FC236}">
                    <a16:creationId xmlns:a16="http://schemas.microsoft.com/office/drawing/2014/main" id="{0A718598-70D7-48B6-C739-86B6B29AA51D}"/>
                  </a:ext>
                </a:extLst>
              </p:cNvPr>
              <p:cNvSpPr txBox="1"/>
              <p:nvPr userDrawn="1"/>
            </p:nvSpPr>
            <p:spPr>
              <a:xfrm>
                <a:off x="-950805" y="380055"/>
                <a:ext cx="439544" cy="246221"/>
              </a:xfrm>
              <a:prstGeom prst="rect">
                <a:avLst/>
              </a:prstGeom>
              <a:noFill/>
            </p:spPr>
            <p:txBody>
              <a:bodyPr wrap="none" rtlCol="0">
                <a:spAutoFit/>
              </a:bodyPr>
              <a:lstStyle/>
              <a:p>
                <a:r>
                  <a:rPr lang="en-US" sz="1000" dirty="0">
                    <a:latin typeface="+mj-lt"/>
                    <a:ea typeface="Open Sans" panose="020B0606030504020204" pitchFamily="34" charset="0"/>
                    <a:cs typeface="Open Sans" panose="020B0606030504020204" pitchFamily="34" charset="0"/>
                  </a:rPr>
                  <a:t>.com</a:t>
                </a:r>
              </a:p>
            </p:txBody>
          </p:sp>
        </p:grpSp>
        <p:grpSp>
          <p:nvGrpSpPr>
            <p:cNvPr id="30" name="Group 29">
              <a:extLst>
                <a:ext uri="{FF2B5EF4-FFF2-40B4-BE49-F238E27FC236}">
                  <a16:creationId xmlns:a16="http://schemas.microsoft.com/office/drawing/2014/main" id="{283F2B32-CF9B-039E-6BAD-EACA915072DD}"/>
                </a:ext>
              </a:extLst>
            </p:cNvPr>
            <p:cNvGrpSpPr/>
            <p:nvPr userDrawn="1"/>
          </p:nvGrpSpPr>
          <p:grpSpPr>
            <a:xfrm>
              <a:off x="-1719071" y="218885"/>
              <a:ext cx="1547194" cy="159662"/>
              <a:chOff x="757647" y="1021854"/>
              <a:chExt cx="5325710" cy="549583"/>
            </a:xfrm>
          </p:grpSpPr>
          <p:sp>
            <p:nvSpPr>
              <p:cNvPr id="31" name="Shape">
                <a:extLst>
                  <a:ext uri="{FF2B5EF4-FFF2-40B4-BE49-F238E27FC236}">
                    <a16:creationId xmlns:a16="http://schemas.microsoft.com/office/drawing/2014/main" id="{FDA8849F-7D05-A81E-C41D-1977C2174A48}"/>
                  </a:ext>
                </a:extLst>
              </p:cNvPr>
              <p:cNvSpPr/>
              <p:nvPr userDrawn="1"/>
            </p:nvSpPr>
            <p:spPr>
              <a:xfrm>
                <a:off x="757647" y="1022945"/>
                <a:ext cx="4193833" cy="548492"/>
              </a:xfrm>
              <a:custGeom>
                <a:avLst/>
                <a:gdLst/>
                <a:ahLst/>
                <a:cxnLst>
                  <a:cxn ang="0">
                    <a:pos x="wd2" y="hd2"/>
                  </a:cxn>
                  <a:cxn ang="5400000">
                    <a:pos x="wd2" y="hd2"/>
                  </a:cxn>
                  <a:cxn ang="10800000">
                    <a:pos x="wd2" y="hd2"/>
                  </a:cxn>
                  <a:cxn ang="16200000">
                    <a:pos x="wd2" y="hd2"/>
                  </a:cxn>
                </a:cxnLst>
                <a:rect l="0" t="0" r="r" b="b"/>
                <a:pathLst>
                  <a:path w="21600" h="21600" extrusionOk="0">
                    <a:moveTo>
                      <a:pt x="0" y="2662"/>
                    </a:moveTo>
                    <a:lnTo>
                      <a:pt x="882" y="2662"/>
                    </a:lnTo>
                    <a:cubicBezTo>
                      <a:pt x="1028" y="2662"/>
                      <a:pt x="1163" y="2791"/>
                      <a:pt x="1280" y="3049"/>
                    </a:cubicBezTo>
                    <a:cubicBezTo>
                      <a:pt x="1398" y="3307"/>
                      <a:pt x="1500" y="3693"/>
                      <a:pt x="1584" y="4165"/>
                    </a:cubicBezTo>
                    <a:cubicBezTo>
                      <a:pt x="1668" y="4638"/>
                      <a:pt x="1730" y="5239"/>
                      <a:pt x="1775" y="5969"/>
                    </a:cubicBezTo>
                    <a:cubicBezTo>
                      <a:pt x="1820" y="6656"/>
                      <a:pt x="1842" y="7472"/>
                      <a:pt x="1842" y="8374"/>
                    </a:cubicBezTo>
                    <a:cubicBezTo>
                      <a:pt x="1842" y="9447"/>
                      <a:pt x="1814" y="10392"/>
                      <a:pt x="1763" y="11165"/>
                    </a:cubicBezTo>
                    <a:cubicBezTo>
                      <a:pt x="1707" y="11938"/>
                      <a:pt x="1634" y="12625"/>
                      <a:pt x="1544" y="13140"/>
                    </a:cubicBezTo>
                    <a:cubicBezTo>
                      <a:pt x="1455" y="13656"/>
                      <a:pt x="1348" y="14042"/>
                      <a:pt x="1224" y="14300"/>
                    </a:cubicBezTo>
                    <a:cubicBezTo>
                      <a:pt x="1101" y="14557"/>
                      <a:pt x="972" y="14686"/>
                      <a:pt x="837" y="14686"/>
                    </a:cubicBezTo>
                    <a:lnTo>
                      <a:pt x="590" y="14686"/>
                    </a:lnTo>
                    <a:lnTo>
                      <a:pt x="590" y="21299"/>
                    </a:lnTo>
                    <a:lnTo>
                      <a:pt x="0" y="21299"/>
                    </a:lnTo>
                    <a:lnTo>
                      <a:pt x="0" y="2662"/>
                    </a:lnTo>
                    <a:close/>
                    <a:moveTo>
                      <a:pt x="584" y="11251"/>
                    </a:moveTo>
                    <a:lnTo>
                      <a:pt x="798" y="11251"/>
                    </a:lnTo>
                    <a:cubicBezTo>
                      <a:pt x="854" y="11251"/>
                      <a:pt x="910" y="11208"/>
                      <a:pt x="966" y="11122"/>
                    </a:cubicBezTo>
                    <a:cubicBezTo>
                      <a:pt x="1022" y="11036"/>
                      <a:pt x="1067" y="10864"/>
                      <a:pt x="1106" y="10650"/>
                    </a:cubicBezTo>
                    <a:cubicBezTo>
                      <a:pt x="1146" y="10435"/>
                      <a:pt x="1179" y="10177"/>
                      <a:pt x="1202" y="9834"/>
                    </a:cubicBezTo>
                    <a:cubicBezTo>
                      <a:pt x="1224" y="9490"/>
                      <a:pt x="1241" y="9104"/>
                      <a:pt x="1241" y="8588"/>
                    </a:cubicBezTo>
                    <a:cubicBezTo>
                      <a:pt x="1241" y="7730"/>
                      <a:pt x="1202" y="7085"/>
                      <a:pt x="1129" y="6656"/>
                    </a:cubicBezTo>
                    <a:cubicBezTo>
                      <a:pt x="1050" y="6227"/>
                      <a:pt x="955" y="6012"/>
                      <a:pt x="826" y="6012"/>
                    </a:cubicBezTo>
                    <a:lnTo>
                      <a:pt x="590" y="6012"/>
                    </a:lnTo>
                    <a:lnTo>
                      <a:pt x="590" y="11251"/>
                    </a:lnTo>
                    <a:close/>
                    <a:moveTo>
                      <a:pt x="2179" y="21256"/>
                    </a:moveTo>
                    <a:lnTo>
                      <a:pt x="2179" y="7085"/>
                    </a:lnTo>
                    <a:lnTo>
                      <a:pt x="2628" y="7085"/>
                    </a:lnTo>
                    <a:lnTo>
                      <a:pt x="2685" y="9576"/>
                    </a:lnTo>
                    <a:cubicBezTo>
                      <a:pt x="2707" y="9233"/>
                      <a:pt x="2735" y="8889"/>
                      <a:pt x="2769" y="8546"/>
                    </a:cubicBezTo>
                    <a:cubicBezTo>
                      <a:pt x="2802" y="8202"/>
                      <a:pt x="2842" y="7901"/>
                      <a:pt x="2887" y="7644"/>
                    </a:cubicBezTo>
                    <a:cubicBezTo>
                      <a:pt x="2932" y="7386"/>
                      <a:pt x="2988" y="7171"/>
                      <a:pt x="3044" y="7043"/>
                    </a:cubicBezTo>
                    <a:cubicBezTo>
                      <a:pt x="3106" y="6871"/>
                      <a:pt x="3173" y="6828"/>
                      <a:pt x="3246" y="6828"/>
                    </a:cubicBezTo>
                    <a:cubicBezTo>
                      <a:pt x="3302" y="6828"/>
                      <a:pt x="3353" y="6871"/>
                      <a:pt x="3403" y="7000"/>
                    </a:cubicBezTo>
                    <a:cubicBezTo>
                      <a:pt x="3448" y="7128"/>
                      <a:pt x="3488" y="7214"/>
                      <a:pt x="3516" y="7386"/>
                    </a:cubicBezTo>
                    <a:lnTo>
                      <a:pt x="3426" y="10779"/>
                    </a:lnTo>
                    <a:cubicBezTo>
                      <a:pt x="3398" y="10650"/>
                      <a:pt x="3364" y="10564"/>
                      <a:pt x="3319" y="10435"/>
                    </a:cubicBezTo>
                    <a:cubicBezTo>
                      <a:pt x="3274" y="10349"/>
                      <a:pt x="3224" y="10306"/>
                      <a:pt x="3156" y="10306"/>
                    </a:cubicBezTo>
                    <a:cubicBezTo>
                      <a:pt x="3038" y="10306"/>
                      <a:pt x="2937" y="10607"/>
                      <a:pt x="2859" y="11208"/>
                    </a:cubicBezTo>
                    <a:cubicBezTo>
                      <a:pt x="2780" y="11809"/>
                      <a:pt x="2741" y="12840"/>
                      <a:pt x="2741" y="14257"/>
                    </a:cubicBezTo>
                    <a:lnTo>
                      <a:pt x="2741" y="21342"/>
                    </a:lnTo>
                    <a:lnTo>
                      <a:pt x="2179" y="21342"/>
                    </a:lnTo>
                    <a:close/>
                    <a:moveTo>
                      <a:pt x="5279" y="15416"/>
                    </a:moveTo>
                    <a:lnTo>
                      <a:pt x="4083" y="15416"/>
                    </a:lnTo>
                    <a:lnTo>
                      <a:pt x="4083" y="15545"/>
                    </a:lnTo>
                    <a:cubicBezTo>
                      <a:pt x="4083" y="16533"/>
                      <a:pt x="4134" y="17263"/>
                      <a:pt x="4235" y="17692"/>
                    </a:cubicBezTo>
                    <a:cubicBezTo>
                      <a:pt x="4336" y="18165"/>
                      <a:pt x="4459" y="18379"/>
                      <a:pt x="4611" y="18379"/>
                    </a:cubicBezTo>
                    <a:cubicBezTo>
                      <a:pt x="4718" y="18379"/>
                      <a:pt x="4807" y="18293"/>
                      <a:pt x="4886" y="18165"/>
                    </a:cubicBezTo>
                    <a:cubicBezTo>
                      <a:pt x="4965" y="17993"/>
                      <a:pt x="5032" y="17821"/>
                      <a:pt x="5088" y="17606"/>
                    </a:cubicBezTo>
                    <a:lnTo>
                      <a:pt x="5195" y="20612"/>
                    </a:lnTo>
                    <a:cubicBezTo>
                      <a:pt x="5128" y="20870"/>
                      <a:pt x="5038" y="21085"/>
                      <a:pt x="4931" y="21299"/>
                    </a:cubicBezTo>
                    <a:cubicBezTo>
                      <a:pt x="4824" y="21514"/>
                      <a:pt x="4695" y="21600"/>
                      <a:pt x="4538" y="21600"/>
                    </a:cubicBezTo>
                    <a:cubicBezTo>
                      <a:pt x="4398" y="21600"/>
                      <a:pt x="4268" y="21471"/>
                      <a:pt x="4145" y="21171"/>
                    </a:cubicBezTo>
                    <a:cubicBezTo>
                      <a:pt x="4021" y="20870"/>
                      <a:pt x="3909" y="20441"/>
                      <a:pt x="3819" y="19839"/>
                    </a:cubicBezTo>
                    <a:cubicBezTo>
                      <a:pt x="3724" y="19238"/>
                      <a:pt x="3651" y="18508"/>
                      <a:pt x="3594" y="17606"/>
                    </a:cubicBezTo>
                    <a:cubicBezTo>
                      <a:pt x="3538" y="16705"/>
                      <a:pt x="3510" y="15631"/>
                      <a:pt x="3510" y="14343"/>
                    </a:cubicBezTo>
                    <a:cubicBezTo>
                      <a:pt x="3510" y="13226"/>
                      <a:pt x="3533" y="12196"/>
                      <a:pt x="3578" y="11251"/>
                    </a:cubicBezTo>
                    <a:cubicBezTo>
                      <a:pt x="3622" y="10306"/>
                      <a:pt x="3684" y="9533"/>
                      <a:pt x="3768" y="8846"/>
                    </a:cubicBezTo>
                    <a:cubicBezTo>
                      <a:pt x="3853" y="8159"/>
                      <a:pt x="3948" y="7644"/>
                      <a:pt x="4066" y="7300"/>
                    </a:cubicBezTo>
                    <a:cubicBezTo>
                      <a:pt x="4178" y="6957"/>
                      <a:pt x="4308" y="6742"/>
                      <a:pt x="4448" y="6742"/>
                    </a:cubicBezTo>
                    <a:cubicBezTo>
                      <a:pt x="4701" y="6742"/>
                      <a:pt x="4903" y="7343"/>
                      <a:pt x="5060" y="8503"/>
                    </a:cubicBezTo>
                    <a:cubicBezTo>
                      <a:pt x="5212" y="9662"/>
                      <a:pt x="5290" y="11380"/>
                      <a:pt x="5290" y="13527"/>
                    </a:cubicBezTo>
                    <a:lnTo>
                      <a:pt x="5290" y="15416"/>
                    </a:lnTo>
                    <a:close/>
                    <a:moveTo>
                      <a:pt x="4695" y="12453"/>
                    </a:moveTo>
                    <a:cubicBezTo>
                      <a:pt x="4695" y="12110"/>
                      <a:pt x="4690" y="11809"/>
                      <a:pt x="4678" y="11466"/>
                    </a:cubicBezTo>
                    <a:cubicBezTo>
                      <a:pt x="4667" y="11165"/>
                      <a:pt x="4650" y="10864"/>
                      <a:pt x="4628" y="10607"/>
                    </a:cubicBezTo>
                    <a:cubicBezTo>
                      <a:pt x="4605" y="10349"/>
                      <a:pt x="4577" y="10177"/>
                      <a:pt x="4544" y="10006"/>
                    </a:cubicBezTo>
                    <a:cubicBezTo>
                      <a:pt x="4510" y="9877"/>
                      <a:pt x="4465" y="9791"/>
                      <a:pt x="4420" y="9791"/>
                    </a:cubicBezTo>
                    <a:cubicBezTo>
                      <a:pt x="4330" y="9791"/>
                      <a:pt x="4257" y="10049"/>
                      <a:pt x="4195" y="10521"/>
                    </a:cubicBezTo>
                    <a:cubicBezTo>
                      <a:pt x="4134" y="10993"/>
                      <a:pt x="4100" y="11637"/>
                      <a:pt x="4089" y="12496"/>
                    </a:cubicBezTo>
                    <a:lnTo>
                      <a:pt x="4695" y="12453"/>
                    </a:lnTo>
                    <a:close/>
                    <a:moveTo>
                      <a:pt x="6773" y="10693"/>
                    </a:moveTo>
                    <a:cubicBezTo>
                      <a:pt x="6706" y="10435"/>
                      <a:pt x="6633" y="10220"/>
                      <a:pt x="6554" y="10091"/>
                    </a:cubicBezTo>
                    <a:cubicBezTo>
                      <a:pt x="6476" y="9963"/>
                      <a:pt x="6402" y="9877"/>
                      <a:pt x="6329" y="9877"/>
                    </a:cubicBezTo>
                    <a:cubicBezTo>
                      <a:pt x="6262" y="9877"/>
                      <a:pt x="6206" y="9963"/>
                      <a:pt x="6167" y="10134"/>
                    </a:cubicBezTo>
                    <a:cubicBezTo>
                      <a:pt x="6127" y="10306"/>
                      <a:pt x="6105" y="10564"/>
                      <a:pt x="6105" y="10864"/>
                    </a:cubicBezTo>
                    <a:cubicBezTo>
                      <a:pt x="6105" y="11208"/>
                      <a:pt x="6127" y="11466"/>
                      <a:pt x="6167" y="11723"/>
                    </a:cubicBezTo>
                    <a:cubicBezTo>
                      <a:pt x="6206" y="11938"/>
                      <a:pt x="6285" y="12196"/>
                      <a:pt x="6402" y="12453"/>
                    </a:cubicBezTo>
                    <a:lnTo>
                      <a:pt x="6520" y="12711"/>
                    </a:lnTo>
                    <a:cubicBezTo>
                      <a:pt x="6672" y="13054"/>
                      <a:pt x="6790" y="13570"/>
                      <a:pt x="6869" y="14257"/>
                    </a:cubicBezTo>
                    <a:cubicBezTo>
                      <a:pt x="6947" y="14944"/>
                      <a:pt x="6987" y="15803"/>
                      <a:pt x="6987" y="16876"/>
                    </a:cubicBezTo>
                    <a:cubicBezTo>
                      <a:pt x="6987" y="17563"/>
                      <a:pt x="6970" y="18208"/>
                      <a:pt x="6930" y="18809"/>
                    </a:cubicBezTo>
                    <a:cubicBezTo>
                      <a:pt x="6891" y="19410"/>
                      <a:pt x="6835" y="19882"/>
                      <a:pt x="6768" y="20312"/>
                    </a:cubicBezTo>
                    <a:cubicBezTo>
                      <a:pt x="6695" y="20741"/>
                      <a:pt x="6610" y="21042"/>
                      <a:pt x="6515" y="21256"/>
                    </a:cubicBezTo>
                    <a:cubicBezTo>
                      <a:pt x="6414" y="21471"/>
                      <a:pt x="6307" y="21600"/>
                      <a:pt x="6183" y="21600"/>
                    </a:cubicBezTo>
                    <a:cubicBezTo>
                      <a:pt x="6054" y="21600"/>
                      <a:pt x="5936" y="21514"/>
                      <a:pt x="5835" y="21342"/>
                    </a:cubicBezTo>
                    <a:cubicBezTo>
                      <a:pt x="5734" y="21171"/>
                      <a:pt x="5639" y="20913"/>
                      <a:pt x="5554" y="20569"/>
                    </a:cubicBezTo>
                    <a:lnTo>
                      <a:pt x="5678" y="17435"/>
                    </a:lnTo>
                    <a:cubicBezTo>
                      <a:pt x="5751" y="17735"/>
                      <a:pt x="5830" y="17950"/>
                      <a:pt x="5914" y="18165"/>
                    </a:cubicBezTo>
                    <a:cubicBezTo>
                      <a:pt x="5993" y="18336"/>
                      <a:pt x="6077" y="18465"/>
                      <a:pt x="6161" y="18465"/>
                    </a:cubicBezTo>
                    <a:cubicBezTo>
                      <a:pt x="6256" y="18465"/>
                      <a:pt x="6329" y="18336"/>
                      <a:pt x="6369" y="18122"/>
                    </a:cubicBezTo>
                    <a:cubicBezTo>
                      <a:pt x="6408" y="17907"/>
                      <a:pt x="6431" y="17649"/>
                      <a:pt x="6431" y="17349"/>
                    </a:cubicBezTo>
                    <a:cubicBezTo>
                      <a:pt x="6431" y="17177"/>
                      <a:pt x="6425" y="17005"/>
                      <a:pt x="6419" y="16876"/>
                    </a:cubicBezTo>
                    <a:cubicBezTo>
                      <a:pt x="6408" y="16748"/>
                      <a:pt x="6397" y="16619"/>
                      <a:pt x="6369" y="16490"/>
                    </a:cubicBezTo>
                    <a:cubicBezTo>
                      <a:pt x="6346" y="16361"/>
                      <a:pt x="6313" y="16275"/>
                      <a:pt x="6268" y="16146"/>
                    </a:cubicBezTo>
                    <a:cubicBezTo>
                      <a:pt x="6223" y="16017"/>
                      <a:pt x="6172" y="15889"/>
                      <a:pt x="6105" y="15760"/>
                    </a:cubicBezTo>
                    <a:lnTo>
                      <a:pt x="5987" y="15502"/>
                    </a:lnTo>
                    <a:cubicBezTo>
                      <a:pt x="5835" y="15116"/>
                      <a:pt x="5723" y="14600"/>
                      <a:pt x="5656" y="13956"/>
                    </a:cubicBezTo>
                    <a:cubicBezTo>
                      <a:pt x="5588" y="13312"/>
                      <a:pt x="5549" y="12410"/>
                      <a:pt x="5549" y="11294"/>
                    </a:cubicBezTo>
                    <a:cubicBezTo>
                      <a:pt x="5549" y="10650"/>
                      <a:pt x="5566" y="10049"/>
                      <a:pt x="5599" y="9490"/>
                    </a:cubicBezTo>
                    <a:cubicBezTo>
                      <a:pt x="5633" y="8932"/>
                      <a:pt x="5684" y="8460"/>
                      <a:pt x="5745" y="8073"/>
                    </a:cubicBezTo>
                    <a:cubicBezTo>
                      <a:pt x="5807" y="7687"/>
                      <a:pt x="5886" y="7343"/>
                      <a:pt x="5976" y="7128"/>
                    </a:cubicBezTo>
                    <a:cubicBezTo>
                      <a:pt x="6066" y="6914"/>
                      <a:pt x="6172" y="6785"/>
                      <a:pt x="6290" y="6785"/>
                    </a:cubicBezTo>
                    <a:cubicBezTo>
                      <a:pt x="6408" y="6785"/>
                      <a:pt x="6520" y="6871"/>
                      <a:pt x="6622" y="7043"/>
                    </a:cubicBezTo>
                    <a:cubicBezTo>
                      <a:pt x="6723" y="7214"/>
                      <a:pt x="6812" y="7429"/>
                      <a:pt x="6897" y="7730"/>
                    </a:cubicBezTo>
                    <a:lnTo>
                      <a:pt x="6773" y="10693"/>
                    </a:lnTo>
                    <a:close/>
                    <a:moveTo>
                      <a:pt x="8992" y="15416"/>
                    </a:moveTo>
                    <a:lnTo>
                      <a:pt x="7795" y="15416"/>
                    </a:lnTo>
                    <a:lnTo>
                      <a:pt x="7795" y="15545"/>
                    </a:lnTo>
                    <a:cubicBezTo>
                      <a:pt x="7795" y="16533"/>
                      <a:pt x="7846" y="17263"/>
                      <a:pt x="7947" y="17692"/>
                    </a:cubicBezTo>
                    <a:cubicBezTo>
                      <a:pt x="8048" y="18165"/>
                      <a:pt x="8172" y="18379"/>
                      <a:pt x="8323" y="18379"/>
                    </a:cubicBezTo>
                    <a:cubicBezTo>
                      <a:pt x="8430" y="18379"/>
                      <a:pt x="8520" y="18293"/>
                      <a:pt x="8598" y="18165"/>
                    </a:cubicBezTo>
                    <a:cubicBezTo>
                      <a:pt x="8677" y="17993"/>
                      <a:pt x="8744" y="17821"/>
                      <a:pt x="8801" y="17606"/>
                    </a:cubicBezTo>
                    <a:lnTo>
                      <a:pt x="8907" y="20612"/>
                    </a:lnTo>
                    <a:cubicBezTo>
                      <a:pt x="8840" y="20870"/>
                      <a:pt x="8750" y="21085"/>
                      <a:pt x="8643" y="21299"/>
                    </a:cubicBezTo>
                    <a:cubicBezTo>
                      <a:pt x="8537" y="21514"/>
                      <a:pt x="8407" y="21600"/>
                      <a:pt x="8250" y="21600"/>
                    </a:cubicBezTo>
                    <a:cubicBezTo>
                      <a:pt x="8110" y="21600"/>
                      <a:pt x="7981" y="21471"/>
                      <a:pt x="7857" y="21171"/>
                    </a:cubicBezTo>
                    <a:cubicBezTo>
                      <a:pt x="7734" y="20870"/>
                      <a:pt x="7621" y="20441"/>
                      <a:pt x="7531" y="19839"/>
                    </a:cubicBezTo>
                    <a:cubicBezTo>
                      <a:pt x="7436" y="19238"/>
                      <a:pt x="7363" y="18508"/>
                      <a:pt x="7307" y="17606"/>
                    </a:cubicBezTo>
                    <a:cubicBezTo>
                      <a:pt x="7251" y="16705"/>
                      <a:pt x="7222" y="15631"/>
                      <a:pt x="7222" y="14343"/>
                    </a:cubicBezTo>
                    <a:cubicBezTo>
                      <a:pt x="7222" y="13226"/>
                      <a:pt x="7245" y="12196"/>
                      <a:pt x="7290" y="11251"/>
                    </a:cubicBezTo>
                    <a:cubicBezTo>
                      <a:pt x="7335" y="10306"/>
                      <a:pt x="7397" y="9533"/>
                      <a:pt x="7481" y="8846"/>
                    </a:cubicBezTo>
                    <a:cubicBezTo>
                      <a:pt x="7565" y="8159"/>
                      <a:pt x="7661" y="7644"/>
                      <a:pt x="7778" y="7300"/>
                    </a:cubicBezTo>
                    <a:cubicBezTo>
                      <a:pt x="7891" y="6957"/>
                      <a:pt x="8020" y="6742"/>
                      <a:pt x="8160" y="6742"/>
                    </a:cubicBezTo>
                    <a:cubicBezTo>
                      <a:pt x="8413" y="6742"/>
                      <a:pt x="8615" y="7343"/>
                      <a:pt x="8773" y="8503"/>
                    </a:cubicBezTo>
                    <a:cubicBezTo>
                      <a:pt x="8924" y="9662"/>
                      <a:pt x="9003" y="11380"/>
                      <a:pt x="9003" y="13527"/>
                    </a:cubicBezTo>
                    <a:lnTo>
                      <a:pt x="9003" y="15416"/>
                    </a:lnTo>
                    <a:close/>
                    <a:moveTo>
                      <a:pt x="8413" y="12453"/>
                    </a:moveTo>
                    <a:cubicBezTo>
                      <a:pt x="8413" y="12110"/>
                      <a:pt x="8407" y="11809"/>
                      <a:pt x="8396" y="11466"/>
                    </a:cubicBezTo>
                    <a:cubicBezTo>
                      <a:pt x="8385" y="11165"/>
                      <a:pt x="8368" y="10864"/>
                      <a:pt x="8346" y="10607"/>
                    </a:cubicBezTo>
                    <a:cubicBezTo>
                      <a:pt x="8323" y="10349"/>
                      <a:pt x="8295" y="10177"/>
                      <a:pt x="8261" y="10006"/>
                    </a:cubicBezTo>
                    <a:cubicBezTo>
                      <a:pt x="8228" y="9834"/>
                      <a:pt x="8183" y="9791"/>
                      <a:pt x="8138" y="9791"/>
                    </a:cubicBezTo>
                    <a:cubicBezTo>
                      <a:pt x="8048" y="9791"/>
                      <a:pt x="7975" y="10049"/>
                      <a:pt x="7913" y="10521"/>
                    </a:cubicBezTo>
                    <a:cubicBezTo>
                      <a:pt x="7851" y="10993"/>
                      <a:pt x="7818" y="11637"/>
                      <a:pt x="7807" y="12496"/>
                    </a:cubicBezTo>
                    <a:lnTo>
                      <a:pt x="8413" y="12453"/>
                    </a:lnTo>
                    <a:close/>
                    <a:moveTo>
                      <a:pt x="9913" y="21256"/>
                    </a:moveTo>
                    <a:lnTo>
                      <a:pt x="9340" y="21256"/>
                    </a:lnTo>
                    <a:lnTo>
                      <a:pt x="9340" y="7085"/>
                    </a:lnTo>
                    <a:lnTo>
                      <a:pt x="9783" y="7085"/>
                    </a:lnTo>
                    <a:lnTo>
                      <a:pt x="9851" y="8846"/>
                    </a:lnTo>
                    <a:cubicBezTo>
                      <a:pt x="9935" y="8202"/>
                      <a:pt x="10025" y="7687"/>
                      <a:pt x="10126" y="7300"/>
                    </a:cubicBezTo>
                    <a:cubicBezTo>
                      <a:pt x="10227" y="6914"/>
                      <a:pt x="10339" y="6742"/>
                      <a:pt x="10463" y="6742"/>
                    </a:cubicBezTo>
                    <a:cubicBezTo>
                      <a:pt x="10671" y="6742"/>
                      <a:pt x="10828" y="7171"/>
                      <a:pt x="10940" y="8030"/>
                    </a:cubicBezTo>
                    <a:cubicBezTo>
                      <a:pt x="11053" y="8889"/>
                      <a:pt x="11109" y="10177"/>
                      <a:pt x="11109" y="11852"/>
                    </a:cubicBezTo>
                    <a:lnTo>
                      <a:pt x="11109" y="21214"/>
                    </a:lnTo>
                    <a:lnTo>
                      <a:pt x="10536" y="21214"/>
                    </a:lnTo>
                    <a:lnTo>
                      <a:pt x="10536" y="12281"/>
                    </a:lnTo>
                    <a:cubicBezTo>
                      <a:pt x="10536" y="11594"/>
                      <a:pt x="10514" y="11036"/>
                      <a:pt x="10474" y="10650"/>
                    </a:cubicBezTo>
                    <a:cubicBezTo>
                      <a:pt x="10429" y="10263"/>
                      <a:pt x="10368" y="10048"/>
                      <a:pt x="10289" y="10048"/>
                    </a:cubicBezTo>
                    <a:cubicBezTo>
                      <a:pt x="10227" y="10048"/>
                      <a:pt x="10160" y="10177"/>
                      <a:pt x="10092" y="10478"/>
                    </a:cubicBezTo>
                    <a:cubicBezTo>
                      <a:pt x="10025" y="10736"/>
                      <a:pt x="9963" y="11122"/>
                      <a:pt x="9913" y="11551"/>
                    </a:cubicBezTo>
                    <a:lnTo>
                      <a:pt x="9913" y="21256"/>
                    </a:lnTo>
                    <a:close/>
                    <a:moveTo>
                      <a:pt x="12687" y="10220"/>
                    </a:moveTo>
                    <a:lnTo>
                      <a:pt x="12215" y="10220"/>
                    </a:lnTo>
                    <a:lnTo>
                      <a:pt x="12215" y="16189"/>
                    </a:lnTo>
                    <a:cubicBezTo>
                      <a:pt x="12215" y="16833"/>
                      <a:pt x="12232" y="17306"/>
                      <a:pt x="12271" y="17563"/>
                    </a:cubicBezTo>
                    <a:cubicBezTo>
                      <a:pt x="12311" y="17821"/>
                      <a:pt x="12361" y="17950"/>
                      <a:pt x="12429" y="17950"/>
                    </a:cubicBezTo>
                    <a:cubicBezTo>
                      <a:pt x="12479" y="17950"/>
                      <a:pt x="12530" y="17907"/>
                      <a:pt x="12580" y="17821"/>
                    </a:cubicBezTo>
                    <a:cubicBezTo>
                      <a:pt x="12631" y="17735"/>
                      <a:pt x="12670" y="17649"/>
                      <a:pt x="12698" y="17478"/>
                    </a:cubicBezTo>
                    <a:lnTo>
                      <a:pt x="12783" y="20441"/>
                    </a:lnTo>
                    <a:cubicBezTo>
                      <a:pt x="12738" y="20612"/>
                      <a:pt x="12670" y="20784"/>
                      <a:pt x="12586" y="20956"/>
                    </a:cubicBezTo>
                    <a:cubicBezTo>
                      <a:pt x="12496" y="21128"/>
                      <a:pt x="12401" y="21213"/>
                      <a:pt x="12305" y="21213"/>
                    </a:cubicBezTo>
                    <a:cubicBezTo>
                      <a:pt x="12064" y="21213"/>
                      <a:pt x="11895" y="20870"/>
                      <a:pt x="11800" y="20140"/>
                    </a:cubicBezTo>
                    <a:cubicBezTo>
                      <a:pt x="11699" y="19453"/>
                      <a:pt x="11654" y="18379"/>
                      <a:pt x="11654" y="16919"/>
                    </a:cubicBezTo>
                    <a:lnTo>
                      <a:pt x="11654" y="10220"/>
                    </a:lnTo>
                    <a:lnTo>
                      <a:pt x="11362" y="10220"/>
                    </a:lnTo>
                    <a:lnTo>
                      <a:pt x="11362" y="7085"/>
                    </a:lnTo>
                    <a:lnTo>
                      <a:pt x="11654" y="7085"/>
                    </a:lnTo>
                    <a:lnTo>
                      <a:pt x="11654" y="2791"/>
                    </a:lnTo>
                    <a:lnTo>
                      <a:pt x="12221" y="2791"/>
                    </a:lnTo>
                    <a:lnTo>
                      <a:pt x="12221" y="7085"/>
                    </a:lnTo>
                    <a:lnTo>
                      <a:pt x="12693" y="7085"/>
                    </a:lnTo>
                    <a:lnTo>
                      <a:pt x="12693" y="10220"/>
                    </a:lnTo>
                    <a:close/>
                    <a:moveTo>
                      <a:pt x="13069" y="8331"/>
                    </a:moveTo>
                    <a:cubicBezTo>
                      <a:pt x="13176" y="7858"/>
                      <a:pt x="13294" y="7472"/>
                      <a:pt x="13428" y="7214"/>
                    </a:cubicBezTo>
                    <a:cubicBezTo>
                      <a:pt x="13563" y="6914"/>
                      <a:pt x="13698" y="6785"/>
                      <a:pt x="13833" y="6785"/>
                    </a:cubicBezTo>
                    <a:cubicBezTo>
                      <a:pt x="14063" y="6785"/>
                      <a:pt x="14243" y="7214"/>
                      <a:pt x="14383" y="8073"/>
                    </a:cubicBezTo>
                    <a:cubicBezTo>
                      <a:pt x="14524" y="8932"/>
                      <a:pt x="14591" y="10263"/>
                      <a:pt x="14591" y="12110"/>
                    </a:cubicBezTo>
                    <a:lnTo>
                      <a:pt x="14591" y="21299"/>
                    </a:lnTo>
                    <a:lnTo>
                      <a:pt x="14153" y="21299"/>
                    </a:lnTo>
                    <a:lnTo>
                      <a:pt x="14102" y="19882"/>
                    </a:lnTo>
                    <a:lnTo>
                      <a:pt x="14085" y="19882"/>
                    </a:lnTo>
                    <a:cubicBezTo>
                      <a:pt x="14035" y="20398"/>
                      <a:pt x="13962" y="20827"/>
                      <a:pt x="13872" y="21128"/>
                    </a:cubicBezTo>
                    <a:cubicBezTo>
                      <a:pt x="13782" y="21471"/>
                      <a:pt x="13676" y="21600"/>
                      <a:pt x="13552" y="21600"/>
                    </a:cubicBezTo>
                    <a:cubicBezTo>
                      <a:pt x="13445" y="21600"/>
                      <a:pt x="13355" y="21471"/>
                      <a:pt x="13277" y="21256"/>
                    </a:cubicBezTo>
                    <a:cubicBezTo>
                      <a:pt x="13198" y="21042"/>
                      <a:pt x="13131" y="20698"/>
                      <a:pt x="13080" y="20312"/>
                    </a:cubicBezTo>
                    <a:cubicBezTo>
                      <a:pt x="13030" y="19925"/>
                      <a:pt x="12990" y="19453"/>
                      <a:pt x="12962" y="18895"/>
                    </a:cubicBezTo>
                    <a:cubicBezTo>
                      <a:pt x="12934" y="18336"/>
                      <a:pt x="12923" y="17778"/>
                      <a:pt x="12923" y="17177"/>
                    </a:cubicBezTo>
                    <a:cubicBezTo>
                      <a:pt x="12923" y="16361"/>
                      <a:pt x="12945" y="15631"/>
                      <a:pt x="12996" y="15073"/>
                    </a:cubicBezTo>
                    <a:cubicBezTo>
                      <a:pt x="13041" y="14472"/>
                      <a:pt x="13108" y="13999"/>
                      <a:pt x="13187" y="13613"/>
                    </a:cubicBezTo>
                    <a:cubicBezTo>
                      <a:pt x="13266" y="13226"/>
                      <a:pt x="13361" y="12969"/>
                      <a:pt x="13473" y="12797"/>
                    </a:cubicBezTo>
                    <a:cubicBezTo>
                      <a:pt x="13580" y="12625"/>
                      <a:pt x="13698" y="12539"/>
                      <a:pt x="13822" y="12539"/>
                    </a:cubicBezTo>
                    <a:lnTo>
                      <a:pt x="14012" y="12539"/>
                    </a:lnTo>
                    <a:lnTo>
                      <a:pt x="14012" y="11766"/>
                    </a:lnTo>
                    <a:cubicBezTo>
                      <a:pt x="14012" y="11251"/>
                      <a:pt x="13990" y="10821"/>
                      <a:pt x="13939" y="10564"/>
                    </a:cubicBezTo>
                    <a:cubicBezTo>
                      <a:pt x="13889" y="10263"/>
                      <a:pt x="13822" y="10134"/>
                      <a:pt x="13732" y="10134"/>
                    </a:cubicBezTo>
                    <a:cubicBezTo>
                      <a:pt x="13653" y="10134"/>
                      <a:pt x="13580" y="10220"/>
                      <a:pt x="13501" y="10392"/>
                    </a:cubicBezTo>
                    <a:cubicBezTo>
                      <a:pt x="13428" y="10564"/>
                      <a:pt x="13344" y="10864"/>
                      <a:pt x="13254" y="11251"/>
                    </a:cubicBezTo>
                    <a:lnTo>
                      <a:pt x="13069" y="8331"/>
                    </a:lnTo>
                    <a:close/>
                    <a:moveTo>
                      <a:pt x="14024" y="15116"/>
                    </a:moveTo>
                    <a:lnTo>
                      <a:pt x="13895" y="15159"/>
                    </a:lnTo>
                    <a:cubicBezTo>
                      <a:pt x="13822" y="15159"/>
                      <a:pt x="13760" y="15245"/>
                      <a:pt x="13715" y="15330"/>
                    </a:cubicBezTo>
                    <a:cubicBezTo>
                      <a:pt x="13664" y="15416"/>
                      <a:pt x="13625" y="15545"/>
                      <a:pt x="13597" y="15717"/>
                    </a:cubicBezTo>
                    <a:cubicBezTo>
                      <a:pt x="13569" y="15846"/>
                      <a:pt x="13546" y="16060"/>
                      <a:pt x="13535" y="16232"/>
                    </a:cubicBezTo>
                    <a:cubicBezTo>
                      <a:pt x="13524" y="16447"/>
                      <a:pt x="13518" y="16662"/>
                      <a:pt x="13518" y="16876"/>
                    </a:cubicBezTo>
                    <a:cubicBezTo>
                      <a:pt x="13518" y="17478"/>
                      <a:pt x="13541" y="17907"/>
                      <a:pt x="13591" y="18122"/>
                    </a:cubicBezTo>
                    <a:cubicBezTo>
                      <a:pt x="13636" y="18336"/>
                      <a:pt x="13692" y="18465"/>
                      <a:pt x="13754" y="18465"/>
                    </a:cubicBezTo>
                    <a:cubicBezTo>
                      <a:pt x="13816" y="18465"/>
                      <a:pt x="13872" y="18336"/>
                      <a:pt x="13923" y="18036"/>
                    </a:cubicBezTo>
                    <a:cubicBezTo>
                      <a:pt x="13973" y="17778"/>
                      <a:pt x="14007" y="17478"/>
                      <a:pt x="14029" y="17134"/>
                    </a:cubicBezTo>
                    <a:lnTo>
                      <a:pt x="14029" y="15116"/>
                    </a:lnTo>
                    <a:close/>
                    <a:moveTo>
                      <a:pt x="16192" y="10220"/>
                    </a:moveTo>
                    <a:lnTo>
                      <a:pt x="15720" y="10220"/>
                    </a:lnTo>
                    <a:lnTo>
                      <a:pt x="15720" y="16189"/>
                    </a:lnTo>
                    <a:cubicBezTo>
                      <a:pt x="15720" y="16833"/>
                      <a:pt x="15737" y="17306"/>
                      <a:pt x="15776" y="17563"/>
                    </a:cubicBezTo>
                    <a:cubicBezTo>
                      <a:pt x="15815" y="17821"/>
                      <a:pt x="15866" y="17950"/>
                      <a:pt x="15933" y="17950"/>
                    </a:cubicBezTo>
                    <a:cubicBezTo>
                      <a:pt x="15984" y="17950"/>
                      <a:pt x="16034" y="17907"/>
                      <a:pt x="16085" y="17821"/>
                    </a:cubicBezTo>
                    <a:cubicBezTo>
                      <a:pt x="16135" y="17735"/>
                      <a:pt x="16175" y="17649"/>
                      <a:pt x="16203" y="17478"/>
                    </a:cubicBezTo>
                    <a:lnTo>
                      <a:pt x="16287" y="20441"/>
                    </a:lnTo>
                    <a:cubicBezTo>
                      <a:pt x="16242" y="20612"/>
                      <a:pt x="16175" y="20784"/>
                      <a:pt x="16090" y="20956"/>
                    </a:cubicBezTo>
                    <a:cubicBezTo>
                      <a:pt x="16001" y="21128"/>
                      <a:pt x="15905" y="21213"/>
                      <a:pt x="15810" y="21213"/>
                    </a:cubicBezTo>
                    <a:cubicBezTo>
                      <a:pt x="15568" y="21213"/>
                      <a:pt x="15400" y="20870"/>
                      <a:pt x="15304" y="20140"/>
                    </a:cubicBezTo>
                    <a:cubicBezTo>
                      <a:pt x="15203" y="19453"/>
                      <a:pt x="15158" y="18379"/>
                      <a:pt x="15158" y="16919"/>
                    </a:cubicBezTo>
                    <a:lnTo>
                      <a:pt x="15158" y="10220"/>
                    </a:lnTo>
                    <a:lnTo>
                      <a:pt x="14866" y="10220"/>
                    </a:lnTo>
                    <a:lnTo>
                      <a:pt x="14866" y="7085"/>
                    </a:lnTo>
                    <a:lnTo>
                      <a:pt x="15158" y="7085"/>
                    </a:lnTo>
                    <a:lnTo>
                      <a:pt x="15158" y="2791"/>
                    </a:lnTo>
                    <a:lnTo>
                      <a:pt x="15725" y="2791"/>
                    </a:lnTo>
                    <a:lnTo>
                      <a:pt x="15725" y="7085"/>
                    </a:lnTo>
                    <a:lnTo>
                      <a:pt x="16197" y="7085"/>
                    </a:lnTo>
                    <a:lnTo>
                      <a:pt x="16197" y="10220"/>
                    </a:lnTo>
                    <a:close/>
                    <a:moveTo>
                      <a:pt x="16871" y="4294"/>
                    </a:moveTo>
                    <a:cubicBezTo>
                      <a:pt x="16776" y="4294"/>
                      <a:pt x="16697" y="4080"/>
                      <a:pt x="16646" y="3650"/>
                    </a:cubicBezTo>
                    <a:cubicBezTo>
                      <a:pt x="16596" y="3221"/>
                      <a:pt x="16568" y="2705"/>
                      <a:pt x="16568" y="2147"/>
                    </a:cubicBezTo>
                    <a:cubicBezTo>
                      <a:pt x="16568" y="1546"/>
                      <a:pt x="16596" y="1031"/>
                      <a:pt x="16646" y="644"/>
                    </a:cubicBezTo>
                    <a:cubicBezTo>
                      <a:pt x="16697" y="215"/>
                      <a:pt x="16776" y="0"/>
                      <a:pt x="16866" y="0"/>
                    </a:cubicBezTo>
                    <a:cubicBezTo>
                      <a:pt x="16961" y="0"/>
                      <a:pt x="17034" y="215"/>
                      <a:pt x="17085" y="601"/>
                    </a:cubicBezTo>
                    <a:cubicBezTo>
                      <a:pt x="17135" y="1031"/>
                      <a:pt x="17163" y="1546"/>
                      <a:pt x="17163" y="2147"/>
                    </a:cubicBezTo>
                    <a:cubicBezTo>
                      <a:pt x="17163" y="2748"/>
                      <a:pt x="17135" y="3264"/>
                      <a:pt x="17085" y="3693"/>
                    </a:cubicBezTo>
                    <a:cubicBezTo>
                      <a:pt x="17045" y="4122"/>
                      <a:pt x="16972" y="4294"/>
                      <a:pt x="16871" y="4294"/>
                    </a:cubicBezTo>
                    <a:close/>
                    <a:moveTo>
                      <a:pt x="16585" y="21256"/>
                    </a:moveTo>
                    <a:lnTo>
                      <a:pt x="16585" y="7085"/>
                    </a:lnTo>
                    <a:lnTo>
                      <a:pt x="17158" y="7085"/>
                    </a:lnTo>
                    <a:lnTo>
                      <a:pt x="17158" y="21256"/>
                    </a:lnTo>
                    <a:lnTo>
                      <a:pt x="16585" y="21256"/>
                    </a:lnTo>
                    <a:close/>
                    <a:moveTo>
                      <a:pt x="19477" y="14085"/>
                    </a:moveTo>
                    <a:cubicBezTo>
                      <a:pt x="19477" y="15245"/>
                      <a:pt x="19455" y="16275"/>
                      <a:pt x="19404" y="17220"/>
                    </a:cubicBezTo>
                    <a:cubicBezTo>
                      <a:pt x="19354" y="18165"/>
                      <a:pt x="19286" y="18938"/>
                      <a:pt x="19196" y="19582"/>
                    </a:cubicBezTo>
                    <a:cubicBezTo>
                      <a:pt x="19106" y="20226"/>
                      <a:pt x="19005" y="20741"/>
                      <a:pt x="18887" y="21085"/>
                    </a:cubicBezTo>
                    <a:cubicBezTo>
                      <a:pt x="18769" y="21428"/>
                      <a:pt x="18640" y="21600"/>
                      <a:pt x="18505" y="21600"/>
                    </a:cubicBezTo>
                    <a:cubicBezTo>
                      <a:pt x="18371" y="21600"/>
                      <a:pt x="18241" y="21428"/>
                      <a:pt x="18124" y="21128"/>
                    </a:cubicBezTo>
                    <a:cubicBezTo>
                      <a:pt x="18006" y="20784"/>
                      <a:pt x="17905" y="20355"/>
                      <a:pt x="17820" y="19711"/>
                    </a:cubicBezTo>
                    <a:cubicBezTo>
                      <a:pt x="17736" y="19109"/>
                      <a:pt x="17669" y="18336"/>
                      <a:pt x="17618" y="17435"/>
                    </a:cubicBezTo>
                    <a:cubicBezTo>
                      <a:pt x="17568" y="16533"/>
                      <a:pt x="17545" y="15502"/>
                      <a:pt x="17545" y="14386"/>
                    </a:cubicBezTo>
                    <a:cubicBezTo>
                      <a:pt x="17545" y="13183"/>
                      <a:pt x="17568" y="12110"/>
                      <a:pt x="17618" y="11165"/>
                    </a:cubicBezTo>
                    <a:cubicBezTo>
                      <a:pt x="17669" y="10220"/>
                      <a:pt x="17736" y="9404"/>
                      <a:pt x="17826" y="8760"/>
                    </a:cubicBezTo>
                    <a:cubicBezTo>
                      <a:pt x="17916" y="8116"/>
                      <a:pt x="18017" y="7601"/>
                      <a:pt x="18135" y="7257"/>
                    </a:cubicBezTo>
                    <a:cubicBezTo>
                      <a:pt x="18253" y="6914"/>
                      <a:pt x="18382" y="6742"/>
                      <a:pt x="18517" y="6742"/>
                    </a:cubicBezTo>
                    <a:cubicBezTo>
                      <a:pt x="18651" y="6742"/>
                      <a:pt x="18781" y="6914"/>
                      <a:pt x="18899" y="7214"/>
                    </a:cubicBezTo>
                    <a:cubicBezTo>
                      <a:pt x="19017" y="7515"/>
                      <a:pt x="19118" y="7987"/>
                      <a:pt x="19202" y="8631"/>
                    </a:cubicBezTo>
                    <a:cubicBezTo>
                      <a:pt x="19286" y="9233"/>
                      <a:pt x="19354" y="10006"/>
                      <a:pt x="19404" y="10907"/>
                    </a:cubicBezTo>
                    <a:cubicBezTo>
                      <a:pt x="19455" y="11809"/>
                      <a:pt x="19477" y="12883"/>
                      <a:pt x="19477" y="14085"/>
                    </a:cubicBezTo>
                    <a:close/>
                    <a:moveTo>
                      <a:pt x="18893" y="14214"/>
                    </a:moveTo>
                    <a:cubicBezTo>
                      <a:pt x="18893" y="13441"/>
                      <a:pt x="18882" y="12797"/>
                      <a:pt x="18865" y="12239"/>
                    </a:cubicBezTo>
                    <a:cubicBezTo>
                      <a:pt x="18842" y="11680"/>
                      <a:pt x="18814" y="11251"/>
                      <a:pt x="18781" y="10907"/>
                    </a:cubicBezTo>
                    <a:cubicBezTo>
                      <a:pt x="18747" y="10564"/>
                      <a:pt x="18702" y="10306"/>
                      <a:pt x="18657" y="10134"/>
                    </a:cubicBezTo>
                    <a:cubicBezTo>
                      <a:pt x="18612" y="9963"/>
                      <a:pt x="18562" y="9920"/>
                      <a:pt x="18517" y="9920"/>
                    </a:cubicBezTo>
                    <a:cubicBezTo>
                      <a:pt x="18466" y="9920"/>
                      <a:pt x="18421" y="10006"/>
                      <a:pt x="18376" y="10134"/>
                    </a:cubicBezTo>
                    <a:cubicBezTo>
                      <a:pt x="18331" y="10263"/>
                      <a:pt x="18292" y="10521"/>
                      <a:pt x="18258" y="10821"/>
                    </a:cubicBezTo>
                    <a:cubicBezTo>
                      <a:pt x="18225" y="11165"/>
                      <a:pt x="18197" y="11594"/>
                      <a:pt x="18174" y="12153"/>
                    </a:cubicBezTo>
                    <a:cubicBezTo>
                      <a:pt x="18152" y="12711"/>
                      <a:pt x="18146" y="13355"/>
                      <a:pt x="18146" y="14214"/>
                    </a:cubicBezTo>
                    <a:cubicBezTo>
                      <a:pt x="18146" y="15631"/>
                      <a:pt x="18185" y="16705"/>
                      <a:pt x="18264" y="17349"/>
                    </a:cubicBezTo>
                    <a:cubicBezTo>
                      <a:pt x="18343" y="18036"/>
                      <a:pt x="18432" y="18336"/>
                      <a:pt x="18528" y="18336"/>
                    </a:cubicBezTo>
                    <a:cubicBezTo>
                      <a:pt x="18578" y="18336"/>
                      <a:pt x="18623" y="18250"/>
                      <a:pt x="18668" y="18122"/>
                    </a:cubicBezTo>
                    <a:cubicBezTo>
                      <a:pt x="18713" y="17993"/>
                      <a:pt x="18753" y="17735"/>
                      <a:pt x="18786" y="17435"/>
                    </a:cubicBezTo>
                    <a:cubicBezTo>
                      <a:pt x="18820" y="17091"/>
                      <a:pt x="18848" y="16662"/>
                      <a:pt x="18871" y="16146"/>
                    </a:cubicBezTo>
                    <a:cubicBezTo>
                      <a:pt x="18882" y="15631"/>
                      <a:pt x="18893" y="14987"/>
                      <a:pt x="18893" y="14214"/>
                    </a:cubicBezTo>
                    <a:close/>
                    <a:moveTo>
                      <a:pt x="20404" y="21256"/>
                    </a:moveTo>
                    <a:lnTo>
                      <a:pt x="19831" y="21256"/>
                    </a:lnTo>
                    <a:lnTo>
                      <a:pt x="19831" y="7085"/>
                    </a:lnTo>
                    <a:lnTo>
                      <a:pt x="20275" y="7085"/>
                    </a:lnTo>
                    <a:lnTo>
                      <a:pt x="20342" y="8846"/>
                    </a:lnTo>
                    <a:cubicBezTo>
                      <a:pt x="20426" y="8202"/>
                      <a:pt x="20516" y="7687"/>
                      <a:pt x="20617" y="7300"/>
                    </a:cubicBezTo>
                    <a:cubicBezTo>
                      <a:pt x="20718" y="6914"/>
                      <a:pt x="20831" y="6742"/>
                      <a:pt x="20954" y="6742"/>
                    </a:cubicBezTo>
                    <a:cubicBezTo>
                      <a:pt x="21162" y="6742"/>
                      <a:pt x="21319" y="7171"/>
                      <a:pt x="21432" y="8030"/>
                    </a:cubicBezTo>
                    <a:cubicBezTo>
                      <a:pt x="21544" y="8889"/>
                      <a:pt x="21600" y="10177"/>
                      <a:pt x="21600" y="11852"/>
                    </a:cubicBezTo>
                    <a:lnTo>
                      <a:pt x="21600" y="21214"/>
                    </a:lnTo>
                    <a:lnTo>
                      <a:pt x="21027" y="21214"/>
                    </a:lnTo>
                    <a:lnTo>
                      <a:pt x="21027" y="12281"/>
                    </a:lnTo>
                    <a:cubicBezTo>
                      <a:pt x="21027" y="11594"/>
                      <a:pt x="21005" y="11036"/>
                      <a:pt x="20965" y="10650"/>
                    </a:cubicBezTo>
                    <a:cubicBezTo>
                      <a:pt x="20920" y="10263"/>
                      <a:pt x="20859" y="10048"/>
                      <a:pt x="20780" y="10048"/>
                    </a:cubicBezTo>
                    <a:cubicBezTo>
                      <a:pt x="20718" y="10048"/>
                      <a:pt x="20651" y="10177"/>
                      <a:pt x="20583" y="10478"/>
                    </a:cubicBezTo>
                    <a:cubicBezTo>
                      <a:pt x="20516" y="10736"/>
                      <a:pt x="20454" y="11122"/>
                      <a:pt x="20404" y="11551"/>
                    </a:cubicBezTo>
                    <a:lnTo>
                      <a:pt x="20404" y="21256"/>
                    </a:lnTo>
                    <a:close/>
                  </a:path>
                </a:pathLst>
              </a:custGeom>
              <a:solidFill>
                <a:srgbClr val="002033"/>
              </a:solidFill>
              <a:ln w="12700">
                <a:miter lim="400000"/>
              </a:ln>
            </p:spPr>
            <p:txBody>
              <a:bodyPr lIns="38100" tIns="38100" rIns="38100" bIns="38100" anchor="ctr"/>
              <a:lstStyle/>
              <a:p>
                <a:pPr>
                  <a:defRPr sz="3000">
                    <a:solidFill>
                      <a:srgbClr val="FFFFFF"/>
                    </a:solidFill>
                  </a:defRPr>
                </a:pPr>
                <a:endParaRPr/>
              </a:p>
            </p:txBody>
          </p:sp>
          <p:sp>
            <p:nvSpPr>
              <p:cNvPr id="32" name="Shape">
                <a:extLst>
                  <a:ext uri="{FF2B5EF4-FFF2-40B4-BE49-F238E27FC236}">
                    <a16:creationId xmlns:a16="http://schemas.microsoft.com/office/drawing/2014/main" id="{0289A039-CDE0-CE6C-46D3-ECDB687F6BD1}"/>
                  </a:ext>
                </a:extLst>
              </p:cNvPr>
              <p:cNvSpPr/>
              <p:nvPr userDrawn="1"/>
            </p:nvSpPr>
            <p:spPr>
              <a:xfrm>
                <a:off x="5032172" y="1021854"/>
                <a:ext cx="1051185" cy="549583"/>
              </a:xfrm>
              <a:custGeom>
                <a:avLst/>
                <a:gdLst/>
                <a:ahLst/>
                <a:cxnLst>
                  <a:cxn ang="0">
                    <a:pos x="wd2" y="hd2"/>
                  </a:cxn>
                  <a:cxn ang="5400000">
                    <a:pos x="wd2" y="hd2"/>
                  </a:cxn>
                  <a:cxn ang="10800000">
                    <a:pos x="wd2" y="hd2"/>
                  </a:cxn>
                  <a:cxn ang="16200000">
                    <a:pos x="wd2" y="hd2"/>
                  </a:cxn>
                </a:cxnLst>
                <a:rect l="0" t="0" r="r" b="b"/>
                <a:pathLst>
                  <a:path w="21600" h="21600" extrusionOk="0">
                    <a:moveTo>
                      <a:pt x="15954" y="0"/>
                    </a:moveTo>
                    <a:cubicBezTo>
                      <a:pt x="13287" y="0"/>
                      <a:pt x="11002" y="3514"/>
                      <a:pt x="10441" y="8443"/>
                    </a:cubicBezTo>
                    <a:cubicBezTo>
                      <a:pt x="9052" y="8229"/>
                      <a:pt x="6050" y="7757"/>
                      <a:pt x="5198" y="7671"/>
                    </a:cubicBezTo>
                    <a:cubicBezTo>
                      <a:pt x="5154" y="7671"/>
                      <a:pt x="5109" y="7671"/>
                      <a:pt x="5041" y="7671"/>
                    </a:cubicBezTo>
                    <a:cubicBezTo>
                      <a:pt x="4638" y="7671"/>
                      <a:pt x="4280" y="7886"/>
                      <a:pt x="4033" y="8357"/>
                    </a:cubicBezTo>
                    <a:cubicBezTo>
                      <a:pt x="3563" y="9214"/>
                      <a:pt x="3563" y="10457"/>
                      <a:pt x="3563" y="10843"/>
                    </a:cubicBezTo>
                    <a:cubicBezTo>
                      <a:pt x="3563" y="11271"/>
                      <a:pt x="3563" y="12514"/>
                      <a:pt x="4033" y="13329"/>
                    </a:cubicBezTo>
                    <a:cubicBezTo>
                      <a:pt x="4280" y="13800"/>
                      <a:pt x="4638" y="14014"/>
                      <a:pt x="5041" y="14014"/>
                    </a:cubicBezTo>
                    <a:cubicBezTo>
                      <a:pt x="5086" y="14014"/>
                      <a:pt x="5131" y="14014"/>
                      <a:pt x="5198" y="14014"/>
                    </a:cubicBezTo>
                    <a:cubicBezTo>
                      <a:pt x="5803" y="13929"/>
                      <a:pt x="7417" y="13714"/>
                      <a:pt x="8313" y="13543"/>
                    </a:cubicBezTo>
                    <a:lnTo>
                      <a:pt x="9657" y="13329"/>
                    </a:lnTo>
                    <a:cubicBezTo>
                      <a:pt x="9971" y="13286"/>
                      <a:pt x="10262" y="13243"/>
                      <a:pt x="10464" y="13200"/>
                    </a:cubicBezTo>
                    <a:cubicBezTo>
                      <a:pt x="11046" y="18043"/>
                      <a:pt x="13332" y="21557"/>
                      <a:pt x="15954" y="21557"/>
                    </a:cubicBezTo>
                    <a:cubicBezTo>
                      <a:pt x="19068" y="21557"/>
                      <a:pt x="21600" y="16714"/>
                      <a:pt x="21600" y="10757"/>
                    </a:cubicBezTo>
                    <a:cubicBezTo>
                      <a:pt x="21600" y="4843"/>
                      <a:pt x="19068" y="0"/>
                      <a:pt x="15954" y="0"/>
                    </a:cubicBezTo>
                    <a:close/>
                    <a:moveTo>
                      <a:pt x="15954" y="17229"/>
                    </a:moveTo>
                    <a:cubicBezTo>
                      <a:pt x="14094" y="17229"/>
                      <a:pt x="12593" y="14357"/>
                      <a:pt x="12593" y="10800"/>
                    </a:cubicBezTo>
                    <a:cubicBezTo>
                      <a:pt x="12593" y="7243"/>
                      <a:pt x="14094" y="4371"/>
                      <a:pt x="15954" y="4371"/>
                    </a:cubicBezTo>
                    <a:cubicBezTo>
                      <a:pt x="17813" y="4371"/>
                      <a:pt x="19315" y="7243"/>
                      <a:pt x="19315" y="10800"/>
                    </a:cubicBezTo>
                    <a:cubicBezTo>
                      <a:pt x="19315" y="14357"/>
                      <a:pt x="17813" y="17229"/>
                      <a:pt x="15954" y="17229"/>
                    </a:cubicBezTo>
                    <a:close/>
                    <a:moveTo>
                      <a:pt x="9007" y="15514"/>
                    </a:moveTo>
                    <a:lnTo>
                      <a:pt x="9007" y="20014"/>
                    </a:lnTo>
                    <a:cubicBezTo>
                      <a:pt x="8627" y="20443"/>
                      <a:pt x="8134" y="20786"/>
                      <a:pt x="7506" y="21129"/>
                    </a:cubicBezTo>
                    <a:cubicBezTo>
                      <a:pt x="6879" y="21429"/>
                      <a:pt x="6207" y="21600"/>
                      <a:pt x="5467" y="21600"/>
                    </a:cubicBezTo>
                    <a:cubicBezTo>
                      <a:pt x="4324" y="21600"/>
                      <a:pt x="3339" y="21171"/>
                      <a:pt x="2532" y="20271"/>
                    </a:cubicBezTo>
                    <a:cubicBezTo>
                      <a:pt x="1725" y="19371"/>
                      <a:pt x="1098" y="18129"/>
                      <a:pt x="650" y="16500"/>
                    </a:cubicBezTo>
                    <a:cubicBezTo>
                      <a:pt x="224" y="14871"/>
                      <a:pt x="0" y="12986"/>
                      <a:pt x="0" y="10800"/>
                    </a:cubicBezTo>
                    <a:cubicBezTo>
                      <a:pt x="0" y="8657"/>
                      <a:pt x="246" y="6729"/>
                      <a:pt x="717" y="5143"/>
                    </a:cubicBezTo>
                    <a:cubicBezTo>
                      <a:pt x="1210" y="3514"/>
                      <a:pt x="1860" y="2271"/>
                      <a:pt x="2711" y="1371"/>
                    </a:cubicBezTo>
                    <a:cubicBezTo>
                      <a:pt x="3563" y="471"/>
                      <a:pt x="4549" y="43"/>
                      <a:pt x="5646" y="43"/>
                    </a:cubicBezTo>
                    <a:cubicBezTo>
                      <a:pt x="6229" y="43"/>
                      <a:pt x="6767" y="171"/>
                      <a:pt x="7282" y="386"/>
                    </a:cubicBezTo>
                    <a:cubicBezTo>
                      <a:pt x="7798" y="600"/>
                      <a:pt x="8246" y="900"/>
                      <a:pt x="8627" y="1243"/>
                    </a:cubicBezTo>
                    <a:lnTo>
                      <a:pt x="8402" y="4843"/>
                    </a:lnTo>
                    <a:cubicBezTo>
                      <a:pt x="8022" y="4500"/>
                      <a:pt x="7596" y="4200"/>
                      <a:pt x="7125" y="3986"/>
                    </a:cubicBezTo>
                    <a:cubicBezTo>
                      <a:pt x="6655" y="3771"/>
                      <a:pt x="6162" y="3643"/>
                      <a:pt x="5624" y="3643"/>
                    </a:cubicBezTo>
                    <a:cubicBezTo>
                      <a:pt x="4817" y="3643"/>
                      <a:pt x="4168" y="3943"/>
                      <a:pt x="3630" y="4586"/>
                    </a:cubicBezTo>
                    <a:cubicBezTo>
                      <a:pt x="3115" y="5186"/>
                      <a:pt x="2734" y="6043"/>
                      <a:pt x="2487" y="7114"/>
                    </a:cubicBezTo>
                    <a:cubicBezTo>
                      <a:pt x="2241" y="8186"/>
                      <a:pt x="2106" y="9386"/>
                      <a:pt x="2106" y="10714"/>
                    </a:cubicBezTo>
                    <a:cubicBezTo>
                      <a:pt x="2106" y="12129"/>
                      <a:pt x="2241" y="13371"/>
                      <a:pt x="2487" y="14443"/>
                    </a:cubicBezTo>
                    <a:cubicBezTo>
                      <a:pt x="2734" y="15514"/>
                      <a:pt x="3115" y="16371"/>
                      <a:pt x="3607" y="17014"/>
                    </a:cubicBezTo>
                    <a:cubicBezTo>
                      <a:pt x="4100" y="17614"/>
                      <a:pt x="4728" y="17957"/>
                      <a:pt x="5490" y="17957"/>
                    </a:cubicBezTo>
                    <a:cubicBezTo>
                      <a:pt x="5714" y="17957"/>
                      <a:pt x="5960" y="17914"/>
                      <a:pt x="6207" y="17871"/>
                    </a:cubicBezTo>
                    <a:cubicBezTo>
                      <a:pt x="6453" y="17829"/>
                      <a:pt x="6722" y="17743"/>
                      <a:pt x="6968" y="17614"/>
                    </a:cubicBezTo>
                    <a:lnTo>
                      <a:pt x="6968" y="15814"/>
                    </a:lnTo>
                    <a:cubicBezTo>
                      <a:pt x="7439" y="15729"/>
                      <a:pt x="7887" y="15686"/>
                      <a:pt x="8246" y="15643"/>
                    </a:cubicBezTo>
                    <a:lnTo>
                      <a:pt x="9007" y="15514"/>
                    </a:lnTo>
                    <a:close/>
                  </a:path>
                </a:pathLst>
              </a:custGeom>
              <a:solidFill>
                <a:srgbClr val="008C58"/>
              </a:solidFill>
              <a:ln w="12700">
                <a:miter lim="400000"/>
              </a:ln>
            </p:spPr>
            <p:txBody>
              <a:bodyPr lIns="38100" tIns="38100" rIns="38100" bIns="38100" anchor="ctr"/>
              <a:lstStyle/>
              <a:p>
                <a:pPr>
                  <a:defRPr sz="3000">
                    <a:solidFill>
                      <a:srgbClr val="FFFFFF"/>
                    </a:solidFill>
                  </a:defRPr>
                </a:pPr>
                <a:endParaRPr dirty="0"/>
              </a:p>
            </p:txBody>
          </p:sp>
        </p:grpSp>
      </p:grpSp>
      <p:grpSp>
        <p:nvGrpSpPr>
          <p:cNvPr id="12" name="Group 11">
            <a:extLst>
              <a:ext uri="{FF2B5EF4-FFF2-40B4-BE49-F238E27FC236}">
                <a16:creationId xmlns:a16="http://schemas.microsoft.com/office/drawing/2014/main" id="{F601488E-8FFB-743B-7367-8F280AED5182}"/>
              </a:ext>
            </a:extLst>
          </p:cNvPr>
          <p:cNvGrpSpPr/>
          <p:nvPr userDrawn="1"/>
        </p:nvGrpSpPr>
        <p:grpSpPr>
          <a:xfrm>
            <a:off x="3763009" y="6404531"/>
            <a:ext cx="4665981" cy="354850"/>
            <a:chOff x="1714499" y="5181599"/>
            <a:chExt cx="4141472" cy="314961"/>
          </a:xfrm>
        </p:grpSpPr>
        <p:sp>
          <p:nvSpPr>
            <p:cNvPr id="13" name="Shape">
              <a:extLst>
                <a:ext uri="{FF2B5EF4-FFF2-40B4-BE49-F238E27FC236}">
                  <a16:creationId xmlns:a16="http://schemas.microsoft.com/office/drawing/2014/main" id="{7E1C58C8-01AA-AFF0-8E04-8F0DC8543C4A}"/>
                </a:ext>
              </a:extLst>
            </p:cNvPr>
            <p:cNvSpPr/>
            <p:nvPr userDrawn="1"/>
          </p:nvSpPr>
          <p:spPr>
            <a:xfrm>
              <a:off x="2603499" y="5181599"/>
              <a:ext cx="2494281" cy="314961"/>
            </a:xfrm>
            <a:custGeom>
              <a:avLst/>
              <a:gdLst/>
              <a:ahLst/>
              <a:cxnLst>
                <a:cxn ang="0">
                  <a:pos x="wd2" y="hd2"/>
                </a:cxn>
                <a:cxn ang="5400000">
                  <a:pos x="wd2" y="hd2"/>
                </a:cxn>
                <a:cxn ang="10800000">
                  <a:pos x="wd2" y="hd2"/>
                </a:cxn>
                <a:cxn ang="16200000">
                  <a:pos x="wd2" y="hd2"/>
                </a:cxn>
              </a:cxnLst>
              <a:rect l="0" t="0" r="r" b="b"/>
              <a:pathLst>
                <a:path w="21600" h="21600" extrusionOk="0">
                  <a:moveTo>
                    <a:pt x="7182" y="6358"/>
                  </a:moveTo>
                  <a:cubicBezTo>
                    <a:pt x="7138" y="5923"/>
                    <a:pt x="7072" y="5574"/>
                    <a:pt x="7006" y="5400"/>
                  </a:cubicBezTo>
                  <a:cubicBezTo>
                    <a:pt x="6940" y="5139"/>
                    <a:pt x="6863" y="5052"/>
                    <a:pt x="6775" y="5052"/>
                  </a:cubicBezTo>
                  <a:cubicBezTo>
                    <a:pt x="6676" y="5052"/>
                    <a:pt x="6588" y="5226"/>
                    <a:pt x="6511" y="5487"/>
                  </a:cubicBezTo>
                  <a:cubicBezTo>
                    <a:pt x="6434" y="5748"/>
                    <a:pt x="6368" y="6097"/>
                    <a:pt x="6302" y="6619"/>
                  </a:cubicBezTo>
                  <a:cubicBezTo>
                    <a:pt x="6236" y="7142"/>
                    <a:pt x="6203" y="7752"/>
                    <a:pt x="6170" y="8448"/>
                  </a:cubicBezTo>
                  <a:cubicBezTo>
                    <a:pt x="6137" y="9145"/>
                    <a:pt x="6126" y="9929"/>
                    <a:pt x="6126" y="10800"/>
                  </a:cubicBezTo>
                  <a:cubicBezTo>
                    <a:pt x="6126" y="11758"/>
                    <a:pt x="6148" y="12629"/>
                    <a:pt x="6181" y="13413"/>
                  </a:cubicBezTo>
                  <a:cubicBezTo>
                    <a:pt x="6214" y="14110"/>
                    <a:pt x="6269" y="14719"/>
                    <a:pt x="6335" y="15155"/>
                  </a:cubicBezTo>
                  <a:cubicBezTo>
                    <a:pt x="6401" y="15590"/>
                    <a:pt x="6478" y="15939"/>
                    <a:pt x="6555" y="16200"/>
                  </a:cubicBezTo>
                  <a:cubicBezTo>
                    <a:pt x="6643" y="16461"/>
                    <a:pt x="6731" y="16548"/>
                    <a:pt x="6830" y="16548"/>
                  </a:cubicBezTo>
                  <a:cubicBezTo>
                    <a:pt x="6918" y="16548"/>
                    <a:pt x="6995" y="16461"/>
                    <a:pt x="7061" y="16374"/>
                  </a:cubicBezTo>
                  <a:cubicBezTo>
                    <a:pt x="7138" y="16287"/>
                    <a:pt x="7204" y="16113"/>
                    <a:pt x="7259" y="15939"/>
                  </a:cubicBezTo>
                  <a:lnTo>
                    <a:pt x="7215" y="14719"/>
                  </a:lnTo>
                  <a:cubicBezTo>
                    <a:pt x="7149" y="14894"/>
                    <a:pt x="7094" y="15068"/>
                    <a:pt x="7028" y="15155"/>
                  </a:cubicBezTo>
                  <a:cubicBezTo>
                    <a:pt x="6973" y="15242"/>
                    <a:pt x="6907" y="15242"/>
                    <a:pt x="6841" y="15242"/>
                  </a:cubicBezTo>
                  <a:cubicBezTo>
                    <a:pt x="6687" y="15242"/>
                    <a:pt x="6566" y="14894"/>
                    <a:pt x="6478" y="14197"/>
                  </a:cubicBezTo>
                  <a:cubicBezTo>
                    <a:pt x="6390" y="13500"/>
                    <a:pt x="6346" y="12455"/>
                    <a:pt x="6346" y="11148"/>
                  </a:cubicBezTo>
                  <a:lnTo>
                    <a:pt x="6346" y="10974"/>
                  </a:lnTo>
                  <a:lnTo>
                    <a:pt x="7336" y="10974"/>
                  </a:lnTo>
                  <a:lnTo>
                    <a:pt x="7336" y="10016"/>
                  </a:lnTo>
                  <a:cubicBezTo>
                    <a:pt x="7336" y="9319"/>
                    <a:pt x="7325" y="8623"/>
                    <a:pt x="7292" y="8013"/>
                  </a:cubicBezTo>
                  <a:cubicBezTo>
                    <a:pt x="7270" y="7316"/>
                    <a:pt x="7237" y="6794"/>
                    <a:pt x="7182" y="6358"/>
                  </a:cubicBezTo>
                  <a:close/>
                  <a:moveTo>
                    <a:pt x="6346" y="9668"/>
                  </a:moveTo>
                  <a:cubicBezTo>
                    <a:pt x="6357" y="8623"/>
                    <a:pt x="6412" y="7839"/>
                    <a:pt x="6478" y="7229"/>
                  </a:cubicBezTo>
                  <a:cubicBezTo>
                    <a:pt x="6555" y="6619"/>
                    <a:pt x="6643" y="6358"/>
                    <a:pt x="6764" y="6358"/>
                  </a:cubicBezTo>
                  <a:cubicBezTo>
                    <a:pt x="6830" y="6358"/>
                    <a:pt x="6885" y="6445"/>
                    <a:pt x="6929" y="6619"/>
                  </a:cubicBezTo>
                  <a:cubicBezTo>
                    <a:pt x="6973" y="6794"/>
                    <a:pt x="7006" y="7055"/>
                    <a:pt x="7039" y="7316"/>
                  </a:cubicBezTo>
                  <a:cubicBezTo>
                    <a:pt x="7072" y="7577"/>
                    <a:pt x="7094" y="8013"/>
                    <a:pt x="7105" y="8361"/>
                  </a:cubicBezTo>
                  <a:cubicBezTo>
                    <a:pt x="7116" y="8797"/>
                    <a:pt x="7127" y="9145"/>
                    <a:pt x="7127" y="9581"/>
                  </a:cubicBezTo>
                  <a:lnTo>
                    <a:pt x="6346" y="9668"/>
                  </a:lnTo>
                  <a:close/>
                  <a:moveTo>
                    <a:pt x="4047" y="6358"/>
                  </a:moveTo>
                  <a:cubicBezTo>
                    <a:pt x="4003" y="5923"/>
                    <a:pt x="3937" y="5574"/>
                    <a:pt x="3871" y="5400"/>
                  </a:cubicBezTo>
                  <a:cubicBezTo>
                    <a:pt x="3805" y="5139"/>
                    <a:pt x="3728" y="5052"/>
                    <a:pt x="3640" y="5052"/>
                  </a:cubicBezTo>
                  <a:cubicBezTo>
                    <a:pt x="3541" y="5052"/>
                    <a:pt x="3453" y="5226"/>
                    <a:pt x="3376" y="5487"/>
                  </a:cubicBezTo>
                  <a:cubicBezTo>
                    <a:pt x="3299" y="5748"/>
                    <a:pt x="3233" y="6097"/>
                    <a:pt x="3167" y="6619"/>
                  </a:cubicBezTo>
                  <a:cubicBezTo>
                    <a:pt x="3101" y="7142"/>
                    <a:pt x="3068" y="7752"/>
                    <a:pt x="3035" y="8448"/>
                  </a:cubicBezTo>
                  <a:cubicBezTo>
                    <a:pt x="3002" y="9145"/>
                    <a:pt x="2991" y="9929"/>
                    <a:pt x="2991" y="10800"/>
                  </a:cubicBezTo>
                  <a:cubicBezTo>
                    <a:pt x="2991" y="11758"/>
                    <a:pt x="3013" y="12629"/>
                    <a:pt x="3046" y="13413"/>
                  </a:cubicBezTo>
                  <a:cubicBezTo>
                    <a:pt x="3079" y="14110"/>
                    <a:pt x="3134" y="14719"/>
                    <a:pt x="3200" y="15155"/>
                  </a:cubicBezTo>
                  <a:cubicBezTo>
                    <a:pt x="3266" y="15590"/>
                    <a:pt x="3343" y="15939"/>
                    <a:pt x="3420" y="16200"/>
                  </a:cubicBezTo>
                  <a:cubicBezTo>
                    <a:pt x="3508" y="16461"/>
                    <a:pt x="3596" y="16548"/>
                    <a:pt x="3695" y="16548"/>
                  </a:cubicBezTo>
                  <a:cubicBezTo>
                    <a:pt x="3783" y="16548"/>
                    <a:pt x="3860" y="16461"/>
                    <a:pt x="3926" y="16374"/>
                  </a:cubicBezTo>
                  <a:cubicBezTo>
                    <a:pt x="4003" y="16287"/>
                    <a:pt x="4069" y="16113"/>
                    <a:pt x="4124" y="15939"/>
                  </a:cubicBezTo>
                  <a:lnTo>
                    <a:pt x="4080" y="14719"/>
                  </a:lnTo>
                  <a:cubicBezTo>
                    <a:pt x="4014" y="14894"/>
                    <a:pt x="3959" y="15068"/>
                    <a:pt x="3893" y="15155"/>
                  </a:cubicBezTo>
                  <a:cubicBezTo>
                    <a:pt x="3838" y="15242"/>
                    <a:pt x="3772" y="15242"/>
                    <a:pt x="3706" y="15242"/>
                  </a:cubicBezTo>
                  <a:cubicBezTo>
                    <a:pt x="3552" y="15242"/>
                    <a:pt x="3431" y="14894"/>
                    <a:pt x="3343" y="14197"/>
                  </a:cubicBezTo>
                  <a:cubicBezTo>
                    <a:pt x="3255" y="13500"/>
                    <a:pt x="3211" y="12455"/>
                    <a:pt x="3211" y="11148"/>
                  </a:cubicBezTo>
                  <a:lnTo>
                    <a:pt x="3211" y="10974"/>
                  </a:lnTo>
                  <a:lnTo>
                    <a:pt x="4201" y="10974"/>
                  </a:lnTo>
                  <a:lnTo>
                    <a:pt x="4201" y="10016"/>
                  </a:lnTo>
                  <a:cubicBezTo>
                    <a:pt x="4201" y="9319"/>
                    <a:pt x="4190" y="8623"/>
                    <a:pt x="4157" y="8013"/>
                  </a:cubicBezTo>
                  <a:cubicBezTo>
                    <a:pt x="4135" y="7316"/>
                    <a:pt x="4102" y="6794"/>
                    <a:pt x="4047" y="6358"/>
                  </a:cubicBezTo>
                  <a:close/>
                  <a:moveTo>
                    <a:pt x="3211" y="9668"/>
                  </a:moveTo>
                  <a:cubicBezTo>
                    <a:pt x="3222" y="8623"/>
                    <a:pt x="3277" y="7839"/>
                    <a:pt x="3343" y="7229"/>
                  </a:cubicBezTo>
                  <a:cubicBezTo>
                    <a:pt x="3420" y="6619"/>
                    <a:pt x="3508" y="6358"/>
                    <a:pt x="3629" y="6358"/>
                  </a:cubicBezTo>
                  <a:cubicBezTo>
                    <a:pt x="3695" y="6358"/>
                    <a:pt x="3750" y="6445"/>
                    <a:pt x="3794" y="6619"/>
                  </a:cubicBezTo>
                  <a:cubicBezTo>
                    <a:pt x="3838" y="6794"/>
                    <a:pt x="3871" y="7055"/>
                    <a:pt x="3904" y="7316"/>
                  </a:cubicBezTo>
                  <a:cubicBezTo>
                    <a:pt x="3937" y="7577"/>
                    <a:pt x="3959" y="8013"/>
                    <a:pt x="3970" y="8361"/>
                  </a:cubicBezTo>
                  <a:cubicBezTo>
                    <a:pt x="3981" y="8797"/>
                    <a:pt x="3992" y="9145"/>
                    <a:pt x="3992" y="9581"/>
                  </a:cubicBezTo>
                  <a:lnTo>
                    <a:pt x="3211" y="9668"/>
                  </a:lnTo>
                  <a:close/>
                  <a:moveTo>
                    <a:pt x="5554" y="11235"/>
                  </a:moveTo>
                  <a:cubicBezTo>
                    <a:pt x="5620" y="11758"/>
                    <a:pt x="5653" y="12368"/>
                    <a:pt x="5653" y="13152"/>
                  </a:cubicBezTo>
                  <a:cubicBezTo>
                    <a:pt x="5653" y="14110"/>
                    <a:pt x="5609" y="14894"/>
                    <a:pt x="5521" y="15503"/>
                  </a:cubicBezTo>
                  <a:cubicBezTo>
                    <a:pt x="5433" y="16113"/>
                    <a:pt x="5301" y="16374"/>
                    <a:pt x="5136" y="16374"/>
                  </a:cubicBezTo>
                  <a:cubicBezTo>
                    <a:pt x="5048" y="16374"/>
                    <a:pt x="4960" y="16287"/>
                    <a:pt x="4894" y="16200"/>
                  </a:cubicBezTo>
                  <a:cubicBezTo>
                    <a:pt x="4817" y="16113"/>
                    <a:pt x="4751" y="15939"/>
                    <a:pt x="4696" y="15677"/>
                  </a:cubicBezTo>
                  <a:lnTo>
                    <a:pt x="4751" y="14371"/>
                  </a:lnTo>
                  <a:cubicBezTo>
                    <a:pt x="4806" y="14632"/>
                    <a:pt x="4861" y="14719"/>
                    <a:pt x="4927" y="14894"/>
                  </a:cubicBezTo>
                  <a:cubicBezTo>
                    <a:pt x="4993" y="14981"/>
                    <a:pt x="5059" y="15068"/>
                    <a:pt x="5125" y="15068"/>
                  </a:cubicBezTo>
                  <a:cubicBezTo>
                    <a:pt x="5224" y="15068"/>
                    <a:pt x="5301" y="14894"/>
                    <a:pt x="5356" y="14632"/>
                  </a:cubicBezTo>
                  <a:cubicBezTo>
                    <a:pt x="5411" y="14371"/>
                    <a:pt x="5444" y="13848"/>
                    <a:pt x="5444" y="13326"/>
                  </a:cubicBezTo>
                  <a:cubicBezTo>
                    <a:pt x="5444" y="12803"/>
                    <a:pt x="5422" y="12455"/>
                    <a:pt x="5378" y="12106"/>
                  </a:cubicBezTo>
                  <a:cubicBezTo>
                    <a:pt x="5334" y="11845"/>
                    <a:pt x="5257" y="11584"/>
                    <a:pt x="5169" y="11323"/>
                  </a:cubicBezTo>
                  <a:lnTo>
                    <a:pt x="5070" y="11061"/>
                  </a:lnTo>
                  <a:cubicBezTo>
                    <a:pt x="4949" y="10713"/>
                    <a:pt x="4861" y="10365"/>
                    <a:pt x="4795" y="9842"/>
                  </a:cubicBezTo>
                  <a:cubicBezTo>
                    <a:pt x="4729" y="9319"/>
                    <a:pt x="4707" y="8797"/>
                    <a:pt x="4707" y="8013"/>
                  </a:cubicBezTo>
                  <a:cubicBezTo>
                    <a:pt x="4707" y="7577"/>
                    <a:pt x="4718" y="7142"/>
                    <a:pt x="4740" y="6794"/>
                  </a:cubicBezTo>
                  <a:cubicBezTo>
                    <a:pt x="4762" y="6445"/>
                    <a:pt x="4795" y="6097"/>
                    <a:pt x="4839" y="5836"/>
                  </a:cubicBezTo>
                  <a:cubicBezTo>
                    <a:pt x="4883" y="5574"/>
                    <a:pt x="4938" y="5400"/>
                    <a:pt x="4993" y="5226"/>
                  </a:cubicBezTo>
                  <a:cubicBezTo>
                    <a:pt x="5048" y="5052"/>
                    <a:pt x="5114" y="4965"/>
                    <a:pt x="5191" y="4965"/>
                  </a:cubicBezTo>
                  <a:cubicBezTo>
                    <a:pt x="5257" y="4965"/>
                    <a:pt x="5323" y="5052"/>
                    <a:pt x="5400" y="5139"/>
                  </a:cubicBezTo>
                  <a:cubicBezTo>
                    <a:pt x="5477" y="5226"/>
                    <a:pt x="5532" y="5400"/>
                    <a:pt x="5598" y="5574"/>
                  </a:cubicBezTo>
                  <a:lnTo>
                    <a:pt x="5532" y="6968"/>
                  </a:lnTo>
                  <a:cubicBezTo>
                    <a:pt x="5477" y="6706"/>
                    <a:pt x="5422" y="6619"/>
                    <a:pt x="5367" y="6532"/>
                  </a:cubicBezTo>
                  <a:cubicBezTo>
                    <a:pt x="5312" y="6445"/>
                    <a:pt x="5257" y="6358"/>
                    <a:pt x="5202" y="6358"/>
                  </a:cubicBezTo>
                  <a:cubicBezTo>
                    <a:pt x="5103" y="6358"/>
                    <a:pt x="5026" y="6532"/>
                    <a:pt x="4982" y="6794"/>
                  </a:cubicBezTo>
                  <a:cubicBezTo>
                    <a:pt x="4938" y="7142"/>
                    <a:pt x="4905" y="7490"/>
                    <a:pt x="4905" y="8013"/>
                  </a:cubicBezTo>
                  <a:cubicBezTo>
                    <a:pt x="4905" y="8448"/>
                    <a:pt x="4927" y="8797"/>
                    <a:pt x="4960" y="9058"/>
                  </a:cubicBezTo>
                  <a:cubicBezTo>
                    <a:pt x="4993" y="9319"/>
                    <a:pt x="5070" y="9581"/>
                    <a:pt x="5180" y="9842"/>
                  </a:cubicBezTo>
                  <a:lnTo>
                    <a:pt x="5268" y="10016"/>
                  </a:lnTo>
                  <a:cubicBezTo>
                    <a:pt x="5400" y="10365"/>
                    <a:pt x="5488" y="10800"/>
                    <a:pt x="5554" y="11235"/>
                  </a:cubicBezTo>
                  <a:close/>
                  <a:moveTo>
                    <a:pt x="1056" y="6445"/>
                  </a:moveTo>
                  <a:cubicBezTo>
                    <a:pt x="1001" y="6010"/>
                    <a:pt x="946" y="5661"/>
                    <a:pt x="869" y="5400"/>
                  </a:cubicBezTo>
                  <a:cubicBezTo>
                    <a:pt x="792" y="5139"/>
                    <a:pt x="715" y="5052"/>
                    <a:pt x="627" y="5052"/>
                  </a:cubicBezTo>
                  <a:cubicBezTo>
                    <a:pt x="528" y="5052"/>
                    <a:pt x="451" y="5226"/>
                    <a:pt x="385" y="5487"/>
                  </a:cubicBezTo>
                  <a:cubicBezTo>
                    <a:pt x="319" y="5748"/>
                    <a:pt x="253" y="6097"/>
                    <a:pt x="209" y="6445"/>
                  </a:cubicBezTo>
                  <a:lnTo>
                    <a:pt x="176" y="5052"/>
                  </a:lnTo>
                  <a:lnTo>
                    <a:pt x="0" y="5052"/>
                  </a:lnTo>
                  <a:lnTo>
                    <a:pt x="0" y="21600"/>
                  </a:lnTo>
                  <a:lnTo>
                    <a:pt x="209" y="21600"/>
                  </a:lnTo>
                  <a:lnTo>
                    <a:pt x="209" y="15677"/>
                  </a:lnTo>
                  <a:cubicBezTo>
                    <a:pt x="253" y="15939"/>
                    <a:pt x="297" y="16113"/>
                    <a:pt x="363" y="16200"/>
                  </a:cubicBezTo>
                  <a:cubicBezTo>
                    <a:pt x="418" y="16374"/>
                    <a:pt x="484" y="16374"/>
                    <a:pt x="550" y="16374"/>
                  </a:cubicBezTo>
                  <a:cubicBezTo>
                    <a:pt x="638" y="16374"/>
                    <a:pt x="715" y="16287"/>
                    <a:pt x="803" y="16026"/>
                  </a:cubicBezTo>
                  <a:cubicBezTo>
                    <a:pt x="880" y="15765"/>
                    <a:pt x="957" y="15416"/>
                    <a:pt x="1023" y="14894"/>
                  </a:cubicBezTo>
                  <a:cubicBezTo>
                    <a:pt x="1089" y="14371"/>
                    <a:pt x="1133" y="13761"/>
                    <a:pt x="1177" y="13065"/>
                  </a:cubicBezTo>
                  <a:cubicBezTo>
                    <a:pt x="1210" y="12281"/>
                    <a:pt x="1232" y="11410"/>
                    <a:pt x="1232" y="10365"/>
                  </a:cubicBezTo>
                  <a:cubicBezTo>
                    <a:pt x="1232" y="9494"/>
                    <a:pt x="1221" y="8710"/>
                    <a:pt x="1188" y="8100"/>
                  </a:cubicBezTo>
                  <a:cubicBezTo>
                    <a:pt x="1155" y="7490"/>
                    <a:pt x="1111" y="6968"/>
                    <a:pt x="1056" y="6445"/>
                  </a:cubicBezTo>
                  <a:close/>
                  <a:moveTo>
                    <a:pt x="968" y="12629"/>
                  </a:moveTo>
                  <a:cubicBezTo>
                    <a:pt x="935" y="13239"/>
                    <a:pt x="902" y="13674"/>
                    <a:pt x="858" y="14110"/>
                  </a:cubicBezTo>
                  <a:cubicBezTo>
                    <a:pt x="814" y="14458"/>
                    <a:pt x="759" y="14719"/>
                    <a:pt x="704" y="14894"/>
                  </a:cubicBezTo>
                  <a:cubicBezTo>
                    <a:pt x="649" y="15068"/>
                    <a:pt x="583" y="15155"/>
                    <a:pt x="528" y="15155"/>
                  </a:cubicBezTo>
                  <a:cubicBezTo>
                    <a:pt x="473" y="15155"/>
                    <a:pt x="418" y="15068"/>
                    <a:pt x="374" y="14981"/>
                  </a:cubicBezTo>
                  <a:cubicBezTo>
                    <a:pt x="319" y="14894"/>
                    <a:pt x="275" y="14632"/>
                    <a:pt x="231" y="14371"/>
                  </a:cubicBezTo>
                  <a:lnTo>
                    <a:pt x="231" y="7926"/>
                  </a:lnTo>
                  <a:cubicBezTo>
                    <a:pt x="242" y="7752"/>
                    <a:pt x="264" y="7577"/>
                    <a:pt x="297" y="7403"/>
                  </a:cubicBezTo>
                  <a:cubicBezTo>
                    <a:pt x="319" y="7229"/>
                    <a:pt x="352" y="7055"/>
                    <a:pt x="385" y="6881"/>
                  </a:cubicBezTo>
                  <a:cubicBezTo>
                    <a:pt x="418" y="6706"/>
                    <a:pt x="451" y="6619"/>
                    <a:pt x="495" y="6532"/>
                  </a:cubicBezTo>
                  <a:cubicBezTo>
                    <a:pt x="528" y="6445"/>
                    <a:pt x="572" y="6358"/>
                    <a:pt x="616" y="6358"/>
                  </a:cubicBezTo>
                  <a:cubicBezTo>
                    <a:pt x="759" y="6358"/>
                    <a:pt x="869" y="6706"/>
                    <a:pt x="935" y="7403"/>
                  </a:cubicBezTo>
                  <a:cubicBezTo>
                    <a:pt x="1001" y="8100"/>
                    <a:pt x="1034" y="9145"/>
                    <a:pt x="1034" y="10364"/>
                  </a:cubicBezTo>
                  <a:cubicBezTo>
                    <a:pt x="1001" y="11323"/>
                    <a:pt x="990" y="12106"/>
                    <a:pt x="968" y="12629"/>
                  </a:cubicBezTo>
                  <a:close/>
                  <a:moveTo>
                    <a:pt x="21556" y="8187"/>
                  </a:moveTo>
                  <a:cubicBezTo>
                    <a:pt x="21523" y="7490"/>
                    <a:pt x="21479" y="6881"/>
                    <a:pt x="21424" y="6445"/>
                  </a:cubicBezTo>
                  <a:cubicBezTo>
                    <a:pt x="21369" y="6010"/>
                    <a:pt x="21303" y="5661"/>
                    <a:pt x="21215" y="5400"/>
                  </a:cubicBezTo>
                  <a:cubicBezTo>
                    <a:pt x="21127" y="5139"/>
                    <a:pt x="21050" y="5052"/>
                    <a:pt x="20962" y="5052"/>
                  </a:cubicBezTo>
                  <a:cubicBezTo>
                    <a:pt x="20874" y="5052"/>
                    <a:pt x="20786" y="5139"/>
                    <a:pt x="20698" y="5400"/>
                  </a:cubicBezTo>
                  <a:cubicBezTo>
                    <a:pt x="20621" y="5661"/>
                    <a:pt x="20544" y="6010"/>
                    <a:pt x="20489" y="6532"/>
                  </a:cubicBezTo>
                  <a:cubicBezTo>
                    <a:pt x="20434" y="7055"/>
                    <a:pt x="20379" y="7664"/>
                    <a:pt x="20346" y="8361"/>
                  </a:cubicBezTo>
                  <a:cubicBezTo>
                    <a:pt x="20313" y="9058"/>
                    <a:pt x="20291" y="9929"/>
                    <a:pt x="20291" y="10800"/>
                  </a:cubicBezTo>
                  <a:cubicBezTo>
                    <a:pt x="20291" y="11671"/>
                    <a:pt x="20313" y="12542"/>
                    <a:pt x="20346" y="13239"/>
                  </a:cubicBezTo>
                  <a:cubicBezTo>
                    <a:pt x="20379" y="13935"/>
                    <a:pt x="20423" y="14545"/>
                    <a:pt x="20478" y="14981"/>
                  </a:cubicBezTo>
                  <a:cubicBezTo>
                    <a:pt x="20533" y="15416"/>
                    <a:pt x="20599" y="15852"/>
                    <a:pt x="20687" y="16026"/>
                  </a:cubicBezTo>
                  <a:cubicBezTo>
                    <a:pt x="20764" y="16287"/>
                    <a:pt x="20852" y="16374"/>
                    <a:pt x="20940" y="16374"/>
                  </a:cubicBezTo>
                  <a:cubicBezTo>
                    <a:pt x="21028" y="16374"/>
                    <a:pt x="21116" y="16287"/>
                    <a:pt x="21193" y="16026"/>
                  </a:cubicBezTo>
                  <a:cubicBezTo>
                    <a:pt x="21270" y="15765"/>
                    <a:pt x="21347" y="15416"/>
                    <a:pt x="21402" y="14894"/>
                  </a:cubicBezTo>
                  <a:cubicBezTo>
                    <a:pt x="21457" y="14371"/>
                    <a:pt x="21512" y="13761"/>
                    <a:pt x="21545" y="13064"/>
                  </a:cubicBezTo>
                  <a:cubicBezTo>
                    <a:pt x="21578" y="12368"/>
                    <a:pt x="21600" y="11497"/>
                    <a:pt x="21600" y="10626"/>
                  </a:cubicBezTo>
                  <a:cubicBezTo>
                    <a:pt x="21600" y="9668"/>
                    <a:pt x="21589" y="8884"/>
                    <a:pt x="21556" y="8187"/>
                  </a:cubicBezTo>
                  <a:close/>
                  <a:moveTo>
                    <a:pt x="21347" y="12803"/>
                  </a:moveTo>
                  <a:cubicBezTo>
                    <a:pt x="21325" y="13326"/>
                    <a:pt x="21292" y="13848"/>
                    <a:pt x="21248" y="14197"/>
                  </a:cubicBezTo>
                  <a:cubicBezTo>
                    <a:pt x="21204" y="14545"/>
                    <a:pt x="21160" y="14806"/>
                    <a:pt x="21105" y="14981"/>
                  </a:cubicBezTo>
                  <a:cubicBezTo>
                    <a:pt x="21050" y="15155"/>
                    <a:pt x="20995" y="15242"/>
                    <a:pt x="20940" y="15242"/>
                  </a:cubicBezTo>
                  <a:cubicBezTo>
                    <a:pt x="20885" y="15242"/>
                    <a:pt x="20830" y="15155"/>
                    <a:pt x="20775" y="14981"/>
                  </a:cubicBezTo>
                  <a:cubicBezTo>
                    <a:pt x="20720" y="14806"/>
                    <a:pt x="20676" y="14545"/>
                    <a:pt x="20632" y="14197"/>
                  </a:cubicBezTo>
                  <a:cubicBezTo>
                    <a:pt x="20588" y="13848"/>
                    <a:pt x="20555" y="13413"/>
                    <a:pt x="20533" y="12803"/>
                  </a:cubicBezTo>
                  <a:cubicBezTo>
                    <a:pt x="20511" y="12281"/>
                    <a:pt x="20500" y="11584"/>
                    <a:pt x="20500" y="10800"/>
                  </a:cubicBezTo>
                  <a:cubicBezTo>
                    <a:pt x="20500" y="10016"/>
                    <a:pt x="20511" y="9319"/>
                    <a:pt x="20533" y="8797"/>
                  </a:cubicBezTo>
                  <a:cubicBezTo>
                    <a:pt x="20555" y="8274"/>
                    <a:pt x="20588" y="7752"/>
                    <a:pt x="20632" y="7490"/>
                  </a:cubicBezTo>
                  <a:cubicBezTo>
                    <a:pt x="20676" y="7142"/>
                    <a:pt x="20720" y="6881"/>
                    <a:pt x="20775" y="6706"/>
                  </a:cubicBezTo>
                  <a:cubicBezTo>
                    <a:pt x="20830" y="6532"/>
                    <a:pt x="20885" y="6445"/>
                    <a:pt x="20940" y="6445"/>
                  </a:cubicBezTo>
                  <a:cubicBezTo>
                    <a:pt x="20995" y="6445"/>
                    <a:pt x="21050" y="6532"/>
                    <a:pt x="21105" y="6706"/>
                  </a:cubicBezTo>
                  <a:cubicBezTo>
                    <a:pt x="21160" y="6881"/>
                    <a:pt x="21204" y="7142"/>
                    <a:pt x="21248" y="7490"/>
                  </a:cubicBezTo>
                  <a:cubicBezTo>
                    <a:pt x="21292" y="7839"/>
                    <a:pt x="21325" y="8274"/>
                    <a:pt x="21347" y="8884"/>
                  </a:cubicBezTo>
                  <a:cubicBezTo>
                    <a:pt x="21369" y="9406"/>
                    <a:pt x="21380" y="10103"/>
                    <a:pt x="21380" y="10887"/>
                  </a:cubicBezTo>
                  <a:cubicBezTo>
                    <a:pt x="21391" y="11584"/>
                    <a:pt x="21369" y="12281"/>
                    <a:pt x="21347" y="12803"/>
                  </a:cubicBezTo>
                  <a:close/>
                  <a:moveTo>
                    <a:pt x="2563" y="5139"/>
                  </a:moveTo>
                  <a:cubicBezTo>
                    <a:pt x="2596" y="5226"/>
                    <a:pt x="2629" y="5313"/>
                    <a:pt x="2651" y="5313"/>
                  </a:cubicBezTo>
                  <a:lnTo>
                    <a:pt x="2618" y="6794"/>
                  </a:lnTo>
                  <a:cubicBezTo>
                    <a:pt x="2596" y="6706"/>
                    <a:pt x="2563" y="6619"/>
                    <a:pt x="2541" y="6532"/>
                  </a:cubicBezTo>
                  <a:cubicBezTo>
                    <a:pt x="2508" y="6445"/>
                    <a:pt x="2475" y="6445"/>
                    <a:pt x="2442" y="6445"/>
                  </a:cubicBezTo>
                  <a:cubicBezTo>
                    <a:pt x="2387" y="6445"/>
                    <a:pt x="2332" y="6532"/>
                    <a:pt x="2277" y="6706"/>
                  </a:cubicBezTo>
                  <a:cubicBezTo>
                    <a:pt x="2233" y="6881"/>
                    <a:pt x="2189" y="7142"/>
                    <a:pt x="2145" y="7403"/>
                  </a:cubicBezTo>
                  <a:cubicBezTo>
                    <a:pt x="2112" y="7752"/>
                    <a:pt x="2079" y="8100"/>
                    <a:pt x="2057" y="8623"/>
                  </a:cubicBezTo>
                  <a:cubicBezTo>
                    <a:pt x="2035" y="9145"/>
                    <a:pt x="2024" y="9668"/>
                    <a:pt x="2024" y="10277"/>
                  </a:cubicBezTo>
                  <a:lnTo>
                    <a:pt x="2024" y="16200"/>
                  </a:lnTo>
                  <a:lnTo>
                    <a:pt x="1815" y="16200"/>
                  </a:lnTo>
                  <a:lnTo>
                    <a:pt x="1815" y="5226"/>
                  </a:lnTo>
                  <a:lnTo>
                    <a:pt x="1958" y="5226"/>
                  </a:lnTo>
                  <a:lnTo>
                    <a:pt x="1991" y="7403"/>
                  </a:lnTo>
                  <a:cubicBezTo>
                    <a:pt x="2024" y="6706"/>
                    <a:pt x="2079" y="6097"/>
                    <a:pt x="2156" y="5661"/>
                  </a:cubicBezTo>
                  <a:cubicBezTo>
                    <a:pt x="2233" y="5226"/>
                    <a:pt x="2321" y="5052"/>
                    <a:pt x="2420" y="5052"/>
                  </a:cubicBezTo>
                  <a:cubicBezTo>
                    <a:pt x="2486" y="5052"/>
                    <a:pt x="2519" y="5139"/>
                    <a:pt x="2563" y="5139"/>
                  </a:cubicBezTo>
                  <a:close/>
                  <a:moveTo>
                    <a:pt x="19235" y="5139"/>
                  </a:moveTo>
                  <a:cubicBezTo>
                    <a:pt x="19213" y="5139"/>
                    <a:pt x="19180" y="5052"/>
                    <a:pt x="19147" y="5052"/>
                  </a:cubicBezTo>
                  <a:cubicBezTo>
                    <a:pt x="19070" y="5052"/>
                    <a:pt x="18993" y="5139"/>
                    <a:pt x="18927" y="5313"/>
                  </a:cubicBezTo>
                  <a:cubicBezTo>
                    <a:pt x="18862" y="5487"/>
                    <a:pt x="18796" y="5748"/>
                    <a:pt x="18752" y="6010"/>
                  </a:cubicBezTo>
                  <a:cubicBezTo>
                    <a:pt x="18708" y="6271"/>
                    <a:pt x="18664" y="6706"/>
                    <a:pt x="18642" y="7229"/>
                  </a:cubicBezTo>
                  <a:cubicBezTo>
                    <a:pt x="18609" y="7664"/>
                    <a:pt x="18598" y="8274"/>
                    <a:pt x="18598" y="8884"/>
                  </a:cubicBezTo>
                  <a:cubicBezTo>
                    <a:pt x="18598" y="9755"/>
                    <a:pt x="18620" y="10452"/>
                    <a:pt x="18675" y="10974"/>
                  </a:cubicBezTo>
                  <a:cubicBezTo>
                    <a:pt x="18730" y="11497"/>
                    <a:pt x="18785" y="11932"/>
                    <a:pt x="18851" y="12194"/>
                  </a:cubicBezTo>
                  <a:cubicBezTo>
                    <a:pt x="18796" y="12368"/>
                    <a:pt x="18752" y="12629"/>
                    <a:pt x="18708" y="12977"/>
                  </a:cubicBezTo>
                  <a:cubicBezTo>
                    <a:pt x="18675" y="13326"/>
                    <a:pt x="18653" y="13761"/>
                    <a:pt x="18653" y="14197"/>
                  </a:cubicBezTo>
                  <a:cubicBezTo>
                    <a:pt x="18653" y="14632"/>
                    <a:pt x="18664" y="14893"/>
                    <a:pt x="18686" y="15155"/>
                  </a:cubicBezTo>
                  <a:cubicBezTo>
                    <a:pt x="18708" y="15416"/>
                    <a:pt x="18730" y="15590"/>
                    <a:pt x="18774" y="15764"/>
                  </a:cubicBezTo>
                  <a:cubicBezTo>
                    <a:pt x="18697" y="16026"/>
                    <a:pt x="18631" y="16287"/>
                    <a:pt x="18587" y="16635"/>
                  </a:cubicBezTo>
                  <a:cubicBezTo>
                    <a:pt x="18543" y="16984"/>
                    <a:pt x="18521" y="17506"/>
                    <a:pt x="18521" y="18116"/>
                  </a:cubicBezTo>
                  <a:cubicBezTo>
                    <a:pt x="18521" y="19161"/>
                    <a:pt x="18576" y="20032"/>
                    <a:pt x="18697" y="20642"/>
                  </a:cubicBezTo>
                  <a:cubicBezTo>
                    <a:pt x="18818" y="21252"/>
                    <a:pt x="18971" y="21513"/>
                    <a:pt x="19169" y="21513"/>
                  </a:cubicBezTo>
                  <a:cubicBezTo>
                    <a:pt x="19389" y="21513"/>
                    <a:pt x="19554" y="21164"/>
                    <a:pt x="19686" y="20468"/>
                  </a:cubicBezTo>
                  <a:cubicBezTo>
                    <a:pt x="19807" y="19771"/>
                    <a:pt x="19873" y="18900"/>
                    <a:pt x="19873" y="17681"/>
                  </a:cubicBezTo>
                  <a:cubicBezTo>
                    <a:pt x="19873" y="16810"/>
                    <a:pt x="19829" y="16113"/>
                    <a:pt x="19752" y="15590"/>
                  </a:cubicBezTo>
                  <a:cubicBezTo>
                    <a:pt x="19675" y="15068"/>
                    <a:pt x="19554" y="14806"/>
                    <a:pt x="19400" y="14806"/>
                  </a:cubicBezTo>
                  <a:lnTo>
                    <a:pt x="19037" y="14806"/>
                  </a:lnTo>
                  <a:cubicBezTo>
                    <a:pt x="18982" y="14806"/>
                    <a:pt x="18938" y="14719"/>
                    <a:pt x="18905" y="14545"/>
                  </a:cubicBezTo>
                  <a:cubicBezTo>
                    <a:pt x="18873" y="14371"/>
                    <a:pt x="18851" y="14110"/>
                    <a:pt x="18851" y="13761"/>
                  </a:cubicBezTo>
                  <a:cubicBezTo>
                    <a:pt x="18851" y="13500"/>
                    <a:pt x="18862" y="13239"/>
                    <a:pt x="18884" y="12977"/>
                  </a:cubicBezTo>
                  <a:cubicBezTo>
                    <a:pt x="18905" y="12716"/>
                    <a:pt x="18938" y="12542"/>
                    <a:pt x="18993" y="12455"/>
                  </a:cubicBezTo>
                  <a:cubicBezTo>
                    <a:pt x="19026" y="12455"/>
                    <a:pt x="19048" y="12542"/>
                    <a:pt x="19070" y="12542"/>
                  </a:cubicBezTo>
                  <a:cubicBezTo>
                    <a:pt x="19092" y="12542"/>
                    <a:pt x="19125" y="12542"/>
                    <a:pt x="19147" y="12542"/>
                  </a:cubicBezTo>
                  <a:cubicBezTo>
                    <a:pt x="19224" y="12542"/>
                    <a:pt x="19301" y="12455"/>
                    <a:pt x="19367" y="12281"/>
                  </a:cubicBezTo>
                  <a:cubicBezTo>
                    <a:pt x="19433" y="12106"/>
                    <a:pt x="19488" y="11845"/>
                    <a:pt x="19543" y="11584"/>
                  </a:cubicBezTo>
                  <a:cubicBezTo>
                    <a:pt x="19587" y="11235"/>
                    <a:pt x="19631" y="10887"/>
                    <a:pt x="19653" y="10365"/>
                  </a:cubicBezTo>
                  <a:cubicBezTo>
                    <a:pt x="19686" y="9929"/>
                    <a:pt x="19697" y="9319"/>
                    <a:pt x="19697" y="8710"/>
                  </a:cubicBezTo>
                  <a:cubicBezTo>
                    <a:pt x="19697" y="8187"/>
                    <a:pt x="19686" y="7665"/>
                    <a:pt x="19653" y="7229"/>
                  </a:cubicBezTo>
                  <a:cubicBezTo>
                    <a:pt x="19620" y="6794"/>
                    <a:pt x="19587" y="6358"/>
                    <a:pt x="19532" y="6097"/>
                  </a:cubicBezTo>
                  <a:lnTo>
                    <a:pt x="19785" y="6271"/>
                  </a:lnTo>
                  <a:lnTo>
                    <a:pt x="19917" y="6271"/>
                  </a:lnTo>
                  <a:lnTo>
                    <a:pt x="19917" y="5226"/>
                  </a:lnTo>
                  <a:lnTo>
                    <a:pt x="19323" y="5226"/>
                  </a:lnTo>
                  <a:cubicBezTo>
                    <a:pt x="19290" y="5226"/>
                    <a:pt x="19257" y="5139"/>
                    <a:pt x="19235" y="5139"/>
                  </a:cubicBezTo>
                  <a:close/>
                  <a:moveTo>
                    <a:pt x="18884" y="16200"/>
                  </a:moveTo>
                  <a:lnTo>
                    <a:pt x="19301" y="16200"/>
                  </a:lnTo>
                  <a:cubicBezTo>
                    <a:pt x="19345" y="16200"/>
                    <a:pt x="19400" y="16200"/>
                    <a:pt x="19433" y="16287"/>
                  </a:cubicBezTo>
                  <a:cubicBezTo>
                    <a:pt x="19466" y="16374"/>
                    <a:pt x="19510" y="16461"/>
                    <a:pt x="19543" y="16548"/>
                  </a:cubicBezTo>
                  <a:cubicBezTo>
                    <a:pt x="19576" y="16723"/>
                    <a:pt x="19598" y="16897"/>
                    <a:pt x="19609" y="17071"/>
                  </a:cubicBezTo>
                  <a:cubicBezTo>
                    <a:pt x="19631" y="17332"/>
                    <a:pt x="19631" y="17594"/>
                    <a:pt x="19631" y="17942"/>
                  </a:cubicBezTo>
                  <a:cubicBezTo>
                    <a:pt x="19631" y="18203"/>
                    <a:pt x="19620" y="18465"/>
                    <a:pt x="19609" y="18813"/>
                  </a:cubicBezTo>
                  <a:cubicBezTo>
                    <a:pt x="19587" y="19074"/>
                    <a:pt x="19565" y="19336"/>
                    <a:pt x="19521" y="19597"/>
                  </a:cubicBezTo>
                  <a:cubicBezTo>
                    <a:pt x="19477" y="19858"/>
                    <a:pt x="19433" y="20032"/>
                    <a:pt x="19367" y="20119"/>
                  </a:cubicBezTo>
                  <a:cubicBezTo>
                    <a:pt x="19301" y="20206"/>
                    <a:pt x="19235" y="20294"/>
                    <a:pt x="19147" y="20294"/>
                  </a:cubicBezTo>
                  <a:cubicBezTo>
                    <a:pt x="19004" y="20294"/>
                    <a:pt x="18895" y="20119"/>
                    <a:pt x="18818" y="19684"/>
                  </a:cubicBezTo>
                  <a:cubicBezTo>
                    <a:pt x="18741" y="19336"/>
                    <a:pt x="18697" y="18726"/>
                    <a:pt x="18697" y="17942"/>
                  </a:cubicBezTo>
                  <a:cubicBezTo>
                    <a:pt x="18697" y="17506"/>
                    <a:pt x="18708" y="17158"/>
                    <a:pt x="18741" y="16897"/>
                  </a:cubicBezTo>
                  <a:cubicBezTo>
                    <a:pt x="18796" y="16635"/>
                    <a:pt x="18829" y="16374"/>
                    <a:pt x="18884" y="16200"/>
                  </a:cubicBezTo>
                  <a:close/>
                  <a:moveTo>
                    <a:pt x="19477" y="8884"/>
                  </a:moveTo>
                  <a:cubicBezTo>
                    <a:pt x="19477" y="9755"/>
                    <a:pt x="19444" y="10365"/>
                    <a:pt x="19389" y="10800"/>
                  </a:cubicBezTo>
                  <a:cubicBezTo>
                    <a:pt x="19334" y="11236"/>
                    <a:pt x="19246" y="11410"/>
                    <a:pt x="19147" y="11410"/>
                  </a:cubicBezTo>
                  <a:cubicBezTo>
                    <a:pt x="19048" y="11410"/>
                    <a:pt x="18971" y="11236"/>
                    <a:pt x="18905" y="10800"/>
                  </a:cubicBezTo>
                  <a:cubicBezTo>
                    <a:pt x="18840" y="10365"/>
                    <a:pt x="18807" y="9668"/>
                    <a:pt x="18807" y="8797"/>
                  </a:cubicBezTo>
                  <a:cubicBezTo>
                    <a:pt x="18807" y="7926"/>
                    <a:pt x="18840" y="7316"/>
                    <a:pt x="18905" y="6881"/>
                  </a:cubicBezTo>
                  <a:cubicBezTo>
                    <a:pt x="18971" y="6445"/>
                    <a:pt x="19048" y="6271"/>
                    <a:pt x="19158" y="6271"/>
                  </a:cubicBezTo>
                  <a:cubicBezTo>
                    <a:pt x="19257" y="6271"/>
                    <a:pt x="19334" y="6532"/>
                    <a:pt x="19400" y="6968"/>
                  </a:cubicBezTo>
                  <a:cubicBezTo>
                    <a:pt x="19444" y="7403"/>
                    <a:pt x="19477" y="8013"/>
                    <a:pt x="19477" y="8884"/>
                  </a:cubicBezTo>
                  <a:close/>
                  <a:moveTo>
                    <a:pt x="14319" y="435"/>
                  </a:moveTo>
                  <a:cubicBezTo>
                    <a:pt x="14352" y="610"/>
                    <a:pt x="14363" y="871"/>
                    <a:pt x="14363" y="1219"/>
                  </a:cubicBezTo>
                  <a:cubicBezTo>
                    <a:pt x="14363" y="1568"/>
                    <a:pt x="14352" y="1829"/>
                    <a:pt x="14319" y="2003"/>
                  </a:cubicBezTo>
                  <a:cubicBezTo>
                    <a:pt x="14286" y="2177"/>
                    <a:pt x="14264" y="2264"/>
                    <a:pt x="14220" y="2264"/>
                  </a:cubicBezTo>
                  <a:cubicBezTo>
                    <a:pt x="14176" y="2264"/>
                    <a:pt x="14143" y="2177"/>
                    <a:pt x="14121" y="1916"/>
                  </a:cubicBezTo>
                  <a:cubicBezTo>
                    <a:pt x="14099" y="1742"/>
                    <a:pt x="14077" y="1481"/>
                    <a:pt x="14077" y="1132"/>
                  </a:cubicBezTo>
                  <a:cubicBezTo>
                    <a:pt x="14077" y="784"/>
                    <a:pt x="14088" y="523"/>
                    <a:pt x="14121" y="348"/>
                  </a:cubicBezTo>
                  <a:cubicBezTo>
                    <a:pt x="14143" y="174"/>
                    <a:pt x="14176" y="0"/>
                    <a:pt x="14220" y="0"/>
                  </a:cubicBezTo>
                  <a:cubicBezTo>
                    <a:pt x="14253" y="174"/>
                    <a:pt x="14286" y="261"/>
                    <a:pt x="14319" y="435"/>
                  </a:cubicBezTo>
                  <a:close/>
                  <a:moveTo>
                    <a:pt x="13527" y="14545"/>
                  </a:moveTo>
                  <a:lnTo>
                    <a:pt x="13560" y="15765"/>
                  </a:lnTo>
                  <a:cubicBezTo>
                    <a:pt x="13516" y="15852"/>
                    <a:pt x="13473" y="16026"/>
                    <a:pt x="13418" y="16113"/>
                  </a:cubicBezTo>
                  <a:cubicBezTo>
                    <a:pt x="13363" y="16200"/>
                    <a:pt x="13297" y="16287"/>
                    <a:pt x="13231" y="16287"/>
                  </a:cubicBezTo>
                  <a:cubicBezTo>
                    <a:pt x="12978" y="16287"/>
                    <a:pt x="12857" y="15416"/>
                    <a:pt x="12857" y="13587"/>
                  </a:cubicBezTo>
                  <a:lnTo>
                    <a:pt x="12857" y="6532"/>
                  </a:lnTo>
                  <a:lnTo>
                    <a:pt x="12626" y="6532"/>
                  </a:lnTo>
                  <a:lnTo>
                    <a:pt x="12626" y="5226"/>
                  </a:lnTo>
                  <a:lnTo>
                    <a:pt x="12857" y="5226"/>
                  </a:lnTo>
                  <a:lnTo>
                    <a:pt x="12857" y="1742"/>
                  </a:lnTo>
                  <a:lnTo>
                    <a:pt x="13066" y="1742"/>
                  </a:lnTo>
                  <a:lnTo>
                    <a:pt x="13066" y="5226"/>
                  </a:lnTo>
                  <a:lnTo>
                    <a:pt x="13505" y="5226"/>
                  </a:lnTo>
                  <a:lnTo>
                    <a:pt x="13505" y="6445"/>
                  </a:lnTo>
                  <a:lnTo>
                    <a:pt x="13066" y="6445"/>
                  </a:lnTo>
                  <a:lnTo>
                    <a:pt x="13066" y="13239"/>
                  </a:lnTo>
                  <a:cubicBezTo>
                    <a:pt x="13066" y="13848"/>
                    <a:pt x="13088" y="14284"/>
                    <a:pt x="13121" y="14545"/>
                  </a:cubicBezTo>
                  <a:cubicBezTo>
                    <a:pt x="13154" y="14806"/>
                    <a:pt x="13209" y="14894"/>
                    <a:pt x="13275" y="14894"/>
                  </a:cubicBezTo>
                  <a:cubicBezTo>
                    <a:pt x="13319" y="14894"/>
                    <a:pt x="13374" y="14894"/>
                    <a:pt x="13418" y="14806"/>
                  </a:cubicBezTo>
                  <a:cubicBezTo>
                    <a:pt x="13451" y="14719"/>
                    <a:pt x="13484" y="14632"/>
                    <a:pt x="13527" y="14545"/>
                  </a:cubicBezTo>
                  <a:close/>
                  <a:moveTo>
                    <a:pt x="14121" y="5226"/>
                  </a:moveTo>
                  <a:lnTo>
                    <a:pt x="14330" y="5226"/>
                  </a:lnTo>
                  <a:lnTo>
                    <a:pt x="14330" y="16200"/>
                  </a:lnTo>
                  <a:lnTo>
                    <a:pt x="14121" y="16200"/>
                  </a:lnTo>
                  <a:lnTo>
                    <a:pt x="14121" y="5226"/>
                  </a:lnTo>
                  <a:close/>
                  <a:moveTo>
                    <a:pt x="16057" y="6445"/>
                  </a:moveTo>
                  <a:cubicBezTo>
                    <a:pt x="16002" y="6010"/>
                    <a:pt x="15936" y="5661"/>
                    <a:pt x="15848" y="5400"/>
                  </a:cubicBezTo>
                  <a:cubicBezTo>
                    <a:pt x="15760" y="5139"/>
                    <a:pt x="15683" y="5052"/>
                    <a:pt x="15595" y="5052"/>
                  </a:cubicBezTo>
                  <a:cubicBezTo>
                    <a:pt x="15507" y="5052"/>
                    <a:pt x="15419" y="5139"/>
                    <a:pt x="15331" y="5400"/>
                  </a:cubicBezTo>
                  <a:cubicBezTo>
                    <a:pt x="15254" y="5661"/>
                    <a:pt x="15177" y="6010"/>
                    <a:pt x="15122" y="6532"/>
                  </a:cubicBezTo>
                  <a:cubicBezTo>
                    <a:pt x="15067" y="7055"/>
                    <a:pt x="15012" y="7664"/>
                    <a:pt x="14979" y="8361"/>
                  </a:cubicBezTo>
                  <a:cubicBezTo>
                    <a:pt x="14946" y="9058"/>
                    <a:pt x="14924" y="9929"/>
                    <a:pt x="14924" y="10800"/>
                  </a:cubicBezTo>
                  <a:cubicBezTo>
                    <a:pt x="14924" y="11671"/>
                    <a:pt x="14946" y="12542"/>
                    <a:pt x="14979" y="13239"/>
                  </a:cubicBezTo>
                  <a:cubicBezTo>
                    <a:pt x="15012" y="13935"/>
                    <a:pt x="15056" y="14545"/>
                    <a:pt x="15111" y="14981"/>
                  </a:cubicBezTo>
                  <a:cubicBezTo>
                    <a:pt x="15166" y="15416"/>
                    <a:pt x="15232" y="15852"/>
                    <a:pt x="15320" y="16026"/>
                  </a:cubicBezTo>
                  <a:cubicBezTo>
                    <a:pt x="15397" y="16287"/>
                    <a:pt x="15485" y="16374"/>
                    <a:pt x="15573" y="16374"/>
                  </a:cubicBezTo>
                  <a:cubicBezTo>
                    <a:pt x="15661" y="16374"/>
                    <a:pt x="15749" y="16287"/>
                    <a:pt x="15826" y="16026"/>
                  </a:cubicBezTo>
                  <a:cubicBezTo>
                    <a:pt x="15903" y="15765"/>
                    <a:pt x="15980" y="15416"/>
                    <a:pt x="16035" y="14894"/>
                  </a:cubicBezTo>
                  <a:cubicBezTo>
                    <a:pt x="16090" y="14371"/>
                    <a:pt x="16145" y="13761"/>
                    <a:pt x="16178" y="13064"/>
                  </a:cubicBezTo>
                  <a:cubicBezTo>
                    <a:pt x="16211" y="12368"/>
                    <a:pt x="16233" y="11497"/>
                    <a:pt x="16233" y="10626"/>
                  </a:cubicBezTo>
                  <a:cubicBezTo>
                    <a:pt x="16233" y="9755"/>
                    <a:pt x="16222" y="8884"/>
                    <a:pt x="16189" y="8274"/>
                  </a:cubicBezTo>
                  <a:cubicBezTo>
                    <a:pt x="16156" y="7664"/>
                    <a:pt x="16123" y="6968"/>
                    <a:pt x="16057" y="6445"/>
                  </a:cubicBezTo>
                  <a:close/>
                  <a:moveTo>
                    <a:pt x="15991" y="12803"/>
                  </a:moveTo>
                  <a:cubicBezTo>
                    <a:pt x="15969" y="13326"/>
                    <a:pt x="15936" y="13848"/>
                    <a:pt x="15892" y="14197"/>
                  </a:cubicBezTo>
                  <a:cubicBezTo>
                    <a:pt x="15848" y="14545"/>
                    <a:pt x="15804" y="14806"/>
                    <a:pt x="15749" y="14981"/>
                  </a:cubicBezTo>
                  <a:cubicBezTo>
                    <a:pt x="15694" y="15155"/>
                    <a:pt x="15639" y="15242"/>
                    <a:pt x="15584" y="15242"/>
                  </a:cubicBezTo>
                  <a:cubicBezTo>
                    <a:pt x="15529" y="15242"/>
                    <a:pt x="15474" y="15155"/>
                    <a:pt x="15419" y="14981"/>
                  </a:cubicBezTo>
                  <a:cubicBezTo>
                    <a:pt x="15364" y="14806"/>
                    <a:pt x="15320" y="14545"/>
                    <a:pt x="15276" y="14197"/>
                  </a:cubicBezTo>
                  <a:cubicBezTo>
                    <a:pt x="15232" y="13848"/>
                    <a:pt x="15199" y="13413"/>
                    <a:pt x="15177" y="12803"/>
                  </a:cubicBezTo>
                  <a:cubicBezTo>
                    <a:pt x="15155" y="12281"/>
                    <a:pt x="15144" y="11584"/>
                    <a:pt x="15144" y="10800"/>
                  </a:cubicBezTo>
                  <a:cubicBezTo>
                    <a:pt x="15144" y="10016"/>
                    <a:pt x="15155" y="9319"/>
                    <a:pt x="15177" y="8797"/>
                  </a:cubicBezTo>
                  <a:cubicBezTo>
                    <a:pt x="15199" y="8274"/>
                    <a:pt x="15232" y="7752"/>
                    <a:pt x="15276" y="7490"/>
                  </a:cubicBezTo>
                  <a:cubicBezTo>
                    <a:pt x="15320" y="7142"/>
                    <a:pt x="15364" y="6881"/>
                    <a:pt x="15419" y="6706"/>
                  </a:cubicBezTo>
                  <a:cubicBezTo>
                    <a:pt x="15474" y="6532"/>
                    <a:pt x="15529" y="6445"/>
                    <a:pt x="15584" y="6445"/>
                  </a:cubicBezTo>
                  <a:cubicBezTo>
                    <a:pt x="15639" y="6445"/>
                    <a:pt x="15694" y="6532"/>
                    <a:pt x="15749" y="6706"/>
                  </a:cubicBezTo>
                  <a:cubicBezTo>
                    <a:pt x="15804" y="6881"/>
                    <a:pt x="15848" y="7142"/>
                    <a:pt x="15892" y="7490"/>
                  </a:cubicBezTo>
                  <a:cubicBezTo>
                    <a:pt x="15936" y="7839"/>
                    <a:pt x="15969" y="8274"/>
                    <a:pt x="15991" y="8884"/>
                  </a:cubicBezTo>
                  <a:cubicBezTo>
                    <a:pt x="16013" y="9406"/>
                    <a:pt x="16024" y="10103"/>
                    <a:pt x="16024" y="10887"/>
                  </a:cubicBezTo>
                  <a:cubicBezTo>
                    <a:pt x="16024" y="11584"/>
                    <a:pt x="16013" y="12281"/>
                    <a:pt x="15991" y="12803"/>
                  </a:cubicBezTo>
                  <a:close/>
                  <a:moveTo>
                    <a:pt x="8930" y="6010"/>
                  </a:moveTo>
                  <a:cubicBezTo>
                    <a:pt x="9007" y="6619"/>
                    <a:pt x="9051" y="7490"/>
                    <a:pt x="9051" y="8623"/>
                  </a:cubicBezTo>
                  <a:lnTo>
                    <a:pt x="9051" y="16200"/>
                  </a:lnTo>
                  <a:lnTo>
                    <a:pt x="8842" y="16200"/>
                  </a:lnTo>
                  <a:lnTo>
                    <a:pt x="8842" y="8884"/>
                  </a:lnTo>
                  <a:cubicBezTo>
                    <a:pt x="8842" y="8187"/>
                    <a:pt x="8820" y="7577"/>
                    <a:pt x="8776" y="7055"/>
                  </a:cubicBezTo>
                  <a:cubicBezTo>
                    <a:pt x="8732" y="6619"/>
                    <a:pt x="8655" y="6358"/>
                    <a:pt x="8534" y="6358"/>
                  </a:cubicBezTo>
                  <a:cubicBezTo>
                    <a:pt x="8468" y="6358"/>
                    <a:pt x="8391" y="6532"/>
                    <a:pt x="8325" y="6794"/>
                  </a:cubicBezTo>
                  <a:cubicBezTo>
                    <a:pt x="8259" y="7055"/>
                    <a:pt x="8193" y="7490"/>
                    <a:pt x="8138" y="7926"/>
                  </a:cubicBezTo>
                  <a:lnTo>
                    <a:pt x="8138" y="16200"/>
                  </a:lnTo>
                  <a:lnTo>
                    <a:pt x="7930" y="16200"/>
                  </a:lnTo>
                  <a:lnTo>
                    <a:pt x="7930" y="5226"/>
                  </a:lnTo>
                  <a:lnTo>
                    <a:pt x="8084" y="5226"/>
                  </a:lnTo>
                  <a:lnTo>
                    <a:pt x="8116" y="6706"/>
                  </a:lnTo>
                  <a:cubicBezTo>
                    <a:pt x="8182" y="6184"/>
                    <a:pt x="8259" y="5748"/>
                    <a:pt x="8336" y="5487"/>
                  </a:cubicBezTo>
                  <a:cubicBezTo>
                    <a:pt x="8413" y="5226"/>
                    <a:pt x="8501" y="5052"/>
                    <a:pt x="8600" y="5052"/>
                  </a:cubicBezTo>
                  <a:cubicBezTo>
                    <a:pt x="8732" y="5052"/>
                    <a:pt x="8853" y="5400"/>
                    <a:pt x="8930" y="6010"/>
                  </a:cubicBezTo>
                  <a:close/>
                  <a:moveTo>
                    <a:pt x="11922" y="5923"/>
                  </a:moveTo>
                  <a:cubicBezTo>
                    <a:pt x="11878" y="5574"/>
                    <a:pt x="11823" y="5400"/>
                    <a:pt x="11768" y="5226"/>
                  </a:cubicBezTo>
                  <a:cubicBezTo>
                    <a:pt x="11713" y="5052"/>
                    <a:pt x="11647" y="5052"/>
                    <a:pt x="11570" y="5052"/>
                  </a:cubicBezTo>
                  <a:cubicBezTo>
                    <a:pt x="11471" y="5052"/>
                    <a:pt x="11394" y="5139"/>
                    <a:pt x="11306" y="5313"/>
                  </a:cubicBezTo>
                  <a:cubicBezTo>
                    <a:pt x="11229" y="5487"/>
                    <a:pt x="11141" y="5748"/>
                    <a:pt x="11053" y="6184"/>
                  </a:cubicBezTo>
                  <a:lnTo>
                    <a:pt x="11130" y="7316"/>
                  </a:lnTo>
                  <a:cubicBezTo>
                    <a:pt x="11218" y="6968"/>
                    <a:pt x="11295" y="6706"/>
                    <a:pt x="11361" y="6532"/>
                  </a:cubicBezTo>
                  <a:cubicBezTo>
                    <a:pt x="11427" y="6358"/>
                    <a:pt x="11493" y="6358"/>
                    <a:pt x="11548" y="6358"/>
                  </a:cubicBezTo>
                  <a:cubicBezTo>
                    <a:pt x="11636" y="6358"/>
                    <a:pt x="11713" y="6532"/>
                    <a:pt x="11768" y="6881"/>
                  </a:cubicBezTo>
                  <a:cubicBezTo>
                    <a:pt x="11823" y="7229"/>
                    <a:pt x="11856" y="7926"/>
                    <a:pt x="11856" y="8797"/>
                  </a:cubicBezTo>
                  <a:lnTo>
                    <a:pt x="11856" y="9581"/>
                  </a:lnTo>
                  <a:lnTo>
                    <a:pt x="11581" y="9581"/>
                  </a:lnTo>
                  <a:cubicBezTo>
                    <a:pt x="11493" y="9581"/>
                    <a:pt x="11405" y="9668"/>
                    <a:pt x="11328" y="9842"/>
                  </a:cubicBezTo>
                  <a:cubicBezTo>
                    <a:pt x="11251" y="10016"/>
                    <a:pt x="11185" y="10190"/>
                    <a:pt x="11130" y="10539"/>
                  </a:cubicBezTo>
                  <a:cubicBezTo>
                    <a:pt x="11075" y="10800"/>
                    <a:pt x="11031" y="11235"/>
                    <a:pt x="11009" y="11671"/>
                  </a:cubicBezTo>
                  <a:cubicBezTo>
                    <a:pt x="10987" y="12106"/>
                    <a:pt x="10965" y="12629"/>
                    <a:pt x="10965" y="13152"/>
                  </a:cubicBezTo>
                  <a:cubicBezTo>
                    <a:pt x="10965" y="13674"/>
                    <a:pt x="10976" y="14110"/>
                    <a:pt x="10998" y="14458"/>
                  </a:cubicBezTo>
                  <a:cubicBezTo>
                    <a:pt x="11020" y="14806"/>
                    <a:pt x="11053" y="15155"/>
                    <a:pt x="11097" y="15503"/>
                  </a:cubicBezTo>
                  <a:cubicBezTo>
                    <a:pt x="11141" y="15764"/>
                    <a:pt x="11185" y="16026"/>
                    <a:pt x="11240" y="16113"/>
                  </a:cubicBezTo>
                  <a:cubicBezTo>
                    <a:pt x="11295" y="16287"/>
                    <a:pt x="11361" y="16374"/>
                    <a:pt x="11427" y="16374"/>
                  </a:cubicBezTo>
                  <a:cubicBezTo>
                    <a:pt x="11515" y="16374"/>
                    <a:pt x="11603" y="16287"/>
                    <a:pt x="11680" y="16026"/>
                  </a:cubicBezTo>
                  <a:cubicBezTo>
                    <a:pt x="11757" y="15765"/>
                    <a:pt x="11823" y="15416"/>
                    <a:pt x="11878" y="14806"/>
                  </a:cubicBezTo>
                  <a:lnTo>
                    <a:pt x="11889" y="14806"/>
                  </a:lnTo>
                  <a:lnTo>
                    <a:pt x="11922" y="16113"/>
                  </a:lnTo>
                  <a:lnTo>
                    <a:pt x="12087" y="16113"/>
                  </a:lnTo>
                  <a:lnTo>
                    <a:pt x="12087" y="8971"/>
                  </a:lnTo>
                  <a:cubicBezTo>
                    <a:pt x="12087" y="8187"/>
                    <a:pt x="12076" y="7577"/>
                    <a:pt x="12054" y="7055"/>
                  </a:cubicBezTo>
                  <a:cubicBezTo>
                    <a:pt x="11999" y="6706"/>
                    <a:pt x="11966" y="6271"/>
                    <a:pt x="11922" y="5923"/>
                  </a:cubicBezTo>
                  <a:close/>
                  <a:moveTo>
                    <a:pt x="11856" y="13500"/>
                  </a:moveTo>
                  <a:cubicBezTo>
                    <a:pt x="11801" y="14110"/>
                    <a:pt x="11746" y="14545"/>
                    <a:pt x="11669" y="14806"/>
                  </a:cubicBezTo>
                  <a:cubicBezTo>
                    <a:pt x="11603" y="15068"/>
                    <a:pt x="11526" y="15155"/>
                    <a:pt x="11460" y="15155"/>
                  </a:cubicBezTo>
                  <a:cubicBezTo>
                    <a:pt x="11383" y="15155"/>
                    <a:pt x="11317" y="14981"/>
                    <a:pt x="11251" y="14719"/>
                  </a:cubicBezTo>
                  <a:cubicBezTo>
                    <a:pt x="11196" y="14458"/>
                    <a:pt x="11163" y="13935"/>
                    <a:pt x="11163" y="13152"/>
                  </a:cubicBezTo>
                  <a:cubicBezTo>
                    <a:pt x="11163" y="12542"/>
                    <a:pt x="11196" y="12019"/>
                    <a:pt x="11262" y="11584"/>
                  </a:cubicBezTo>
                  <a:cubicBezTo>
                    <a:pt x="11328" y="11148"/>
                    <a:pt x="11449" y="10974"/>
                    <a:pt x="11614" y="10887"/>
                  </a:cubicBezTo>
                  <a:lnTo>
                    <a:pt x="11845" y="10887"/>
                  </a:lnTo>
                  <a:lnTo>
                    <a:pt x="11845" y="13500"/>
                  </a:lnTo>
                  <a:close/>
                  <a:moveTo>
                    <a:pt x="10503" y="14545"/>
                  </a:moveTo>
                  <a:lnTo>
                    <a:pt x="10536" y="15765"/>
                  </a:lnTo>
                  <a:cubicBezTo>
                    <a:pt x="10492" y="15852"/>
                    <a:pt x="10448" y="16026"/>
                    <a:pt x="10393" y="16113"/>
                  </a:cubicBezTo>
                  <a:cubicBezTo>
                    <a:pt x="10338" y="16200"/>
                    <a:pt x="10272" y="16287"/>
                    <a:pt x="10206" y="16287"/>
                  </a:cubicBezTo>
                  <a:cubicBezTo>
                    <a:pt x="9953" y="16287"/>
                    <a:pt x="9832" y="15416"/>
                    <a:pt x="9832" y="13587"/>
                  </a:cubicBezTo>
                  <a:lnTo>
                    <a:pt x="9832" y="6532"/>
                  </a:lnTo>
                  <a:lnTo>
                    <a:pt x="9601" y="6532"/>
                  </a:lnTo>
                  <a:lnTo>
                    <a:pt x="9601" y="5226"/>
                  </a:lnTo>
                  <a:lnTo>
                    <a:pt x="9832" y="5226"/>
                  </a:lnTo>
                  <a:lnTo>
                    <a:pt x="9832" y="1742"/>
                  </a:lnTo>
                  <a:lnTo>
                    <a:pt x="10041" y="1742"/>
                  </a:lnTo>
                  <a:lnTo>
                    <a:pt x="10041" y="5226"/>
                  </a:lnTo>
                  <a:lnTo>
                    <a:pt x="10481" y="5226"/>
                  </a:lnTo>
                  <a:lnTo>
                    <a:pt x="10481" y="6445"/>
                  </a:lnTo>
                  <a:lnTo>
                    <a:pt x="10041" y="6445"/>
                  </a:lnTo>
                  <a:lnTo>
                    <a:pt x="10041" y="13239"/>
                  </a:lnTo>
                  <a:cubicBezTo>
                    <a:pt x="10041" y="13848"/>
                    <a:pt x="10063" y="14284"/>
                    <a:pt x="10096" y="14545"/>
                  </a:cubicBezTo>
                  <a:cubicBezTo>
                    <a:pt x="10129" y="14806"/>
                    <a:pt x="10184" y="14894"/>
                    <a:pt x="10250" y="14894"/>
                  </a:cubicBezTo>
                  <a:cubicBezTo>
                    <a:pt x="10294" y="14894"/>
                    <a:pt x="10349" y="14894"/>
                    <a:pt x="10393" y="14806"/>
                  </a:cubicBezTo>
                  <a:cubicBezTo>
                    <a:pt x="10426" y="14719"/>
                    <a:pt x="10459" y="14632"/>
                    <a:pt x="10503" y="14545"/>
                  </a:cubicBezTo>
                  <a:close/>
                  <a:moveTo>
                    <a:pt x="17839" y="6010"/>
                  </a:moveTo>
                  <a:cubicBezTo>
                    <a:pt x="17916" y="6619"/>
                    <a:pt x="17960" y="7490"/>
                    <a:pt x="17960" y="8623"/>
                  </a:cubicBezTo>
                  <a:lnTo>
                    <a:pt x="17960" y="16200"/>
                  </a:lnTo>
                  <a:lnTo>
                    <a:pt x="17751" y="16200"/>
                  </a:lnTo>
                  <a:lnTo>
                    <a:pt x="17751" y="8884"/>
                  </a:lnTo>
                  <a:cubicBezTo>
                    <a:pt x="17751" y="8187"/>
                    <a:pt x="17729" y="7577"/>
                    <a:pt x="17685" y="7055"/>
                  </a:cubicBezTo>
                  <a:cubicBezTo>
                    <a:pt x="17641" y="6619"/>
                    <a:pt x="17564" y="6358"/>
                    <a:pt x="17443" y="6358"/>
                  </a:cubicBezTo>
                  <a:cubicBezTo>
                    <a:pt x="17377" y="6358"/>
                    <a:pt x="17300" y="6532"/>
                    <a:pt x="17234" y="6794"/>
                  </a:cubicBezTo>
                  <a:cubicBezTo>
                    <a:pt x="17168" y="7055"/>
                    <a:pt x="17102" y="7490"/>
                    <a:pt x="17047" y="7926"/>
                  </a:cubicBezTo>
                  <a:lnTo>
                    <a:pt x="17047" y="16200"/>
                  </a:lnTo>
                  <a:lnTo>
                    <a:pt x="16838" y="16200"/>
                  </a:lnTo>
                  <a:lnTo>
                    <a:pt x="16838" y="5226"/>
                  </a:lnTo>
                  <a:lnTo>
                    <a:pt x="16992" y="5226"/>
                  </a:lnTo>
                  <a:lnTo>
                    <a:pt x="17025" y="6706"/>
                  </a:lnTo>
                  <a:cubicBezTo>
                    <a:pt x="17091" y="6184"/>
                    <a:pt x="17168" y="5748"/>
                    <a:pt x="17245" y="5487"/>
                  </a:cubicBezTo>
                  <a:cubicBezTo>
                    <a:pt x="17322" y="5226"/>
                    <a:pt x="17410" y="5052"/>
                    <a:pt x="17509" y="5052"/>
                  </a:cubicBezTo>
                  <a:cubicBezTo>
                    <a:pt x="17652" y="5052"/>
                    <a:pt x="17762" y="5400"/>
                    <a:pt x="17839" y="6010"/>
                  </a:cubicBezTo>
                  <a:close/>
                </a:path>
              </a:pathLst>
            </a:custGeom>
            <a:solidFill>
              <a:srgbClr val="022032"/>
            </a:solidFill>
            <a:ln w="12700">
              <a:miter lim="400000"/>
            </a:ln>
          </p:spPr>
          <p:txBody>
            <a:bodyPr lIns="38100" tIns="38100" rIns="38100" bIns="38100" anchor="ctr"/>
            <a:lstStyle/>
            <a:p>
              <a:pPr marL="0" marR="0" lvl="0" indent="0" defTabSz="914400" eaLnBrk="1" fontAlgn="auto" latinLnBrk="0" hangingPunct="1">
                <a:lnSpc>
                  <a:spcPct val="100000"/>
                </a:lnSpc>
                <a:spcBef>
                  <a:spcPts val="0"/>
                </a:spcBef>
                <a:spcAft>
                  <a:spcPts val="0"/>
                </a:spcAft>
                <a:buClrTx/>
                <a:buSzTx/>
                <a:buFontTx/>
                <a:buNone/>
                <a:tabLst/>
                <a:defRPr sz="3000">
                  <a:solidFill>
                    <a:srgbClr val="FFFFFF"/>
                  </a:solidFill>
                </a:defRPr>
              </a:pPr>
              <a:endParaRPr kumimoji="0" sz="3000" b="0" i="0" u="none" strike="noStrike" kern="0" cap="none" spc="0" normalizeH="0" baseline="0" noProof="0">
                <a:ln>
                  <a:noFill/>
                </a:ln>
                <a:solidFill>
                  <a:srgbClr val="FFFFFF"/>
                </a:solidFill>
                <a:effectLst/>
                <a:uLnTx/>
                <a:uFillTx/>
              </a:endParaRPr>
            </a:p>
          </p:txBody>
        </p:sp>
        <p:sp>
          <p:nvSpPr>
            <p:cNvPr id="14" name="Shape">
              <a:extLst>
                <a:ext uri="{FF2B5EF4-FFF2-40B4-BE49-F238E27FC236}">
                  <a16:creationId xmlns:a16="http://schemas.microsoft.com/office/drawing/2014/main" id="{4DA21CF1-E590-327D-79EB-27F8689C5195}"/>
                </a:ext>
              </a:extLst>
            </p:cNvPr>
            <p:cNvSpPr/>
            <p:nvPr userDrawn="1"/>
          </p:nvSpPr>
          <p:spPr>
            <a:xfrm>
              <a:off x="1714499" y="5257800"/>
              <a:ext cx="4141472" cy="168911"/>
            </a:xfrm>
            <a:custGeom>
              <a:avLst/>
              <a:gdLst/>
              <a:ahLst/>
              <a:cxnLst>
                <a:cxn ang="0">
                  <a:pos x="wd2" y="hd2"/>
                </a:cxn>
                <a:cxn ang="5400000">
                  <a:pos x="wd2" y="hd2"/>
                </a:cxn>
                <a:cxn ang="10800000">
                  <a:pos x="wd2" y="hd2"/>
                </a:cxn>
                <a:cxn ang="16200000">
                  <a:pos x="wd2" y="hd2"/>
                </a:cxn>
              </a:cxnLst>
              <a:rect l="0" t="0" r="r" b="b"/>
              <a:pathLst>
                <a:path w="21600" h="21600" extrusionOk="0">
                  <a:moveTo>
                    <a:pt x="4259" y="17540"/>
                  </a:moveTo>
                  <a:cubicBezTo>
                    <a:pt x="4279" y="18027"/>
                    <a:pt x="4286" y="18514"/>
                    <a:pt x="4286" y="19164"/>
                  </a:cubicBezTo>
                  <a:cubicBezTo>
                    <a:pt x="4286" y="19814"/>
                    <a:pt x="4279" y="20463"/>
                    <a:pt x="4259" y="20950"/>
                  </a:cubicBezTo>
                  <a:cubicBezTo>
                    <a:pt x="4239" y="21438"/>
                    <a:pt x="4219" y="21600"/>
                    <a:pt x="4193" y="21600"/>
                  </a:cubicBezTo>
                  <a:cubicBezTo>
                    <a:pt x="4166" y="21600"/>
                    <a:pt x="4146" y="21438"/>
                    <a:pt x="4127" y="20950"/>
                  </a:cubicBezTo>
                  <a:cubicBezTo>
                    <a:pt x="4107" y="20463"/>
                    <a:pt x="4100" y="19976"/>
                    <a:pt x="4100" y="19164"/>
                  </a:cubicBezTo>
                  <a:cubicBezTo>
                    <a:pt x="4100" y="18514"/>
                    <a:pt x="4107" y="17865"/>
                    <a:pt x="4127" y="17540"/>
                  </a:cubicBezTo>
                  <a:cubicBezTo>
                    <a:pt x="4146" y="17053"/>
                    <a:pt x="4166" y="16890"/>
                    <a:pt x="4193" y="16890"/>
                  </a:cubicBezTo>
                  <a:cubicBezTo>
                    <a:pt x="4219" y="16890"/>
                    <a:pt x="4246" y="17053"/>
                    <a:pt x="4259" y="17540"/>
                  </a:cubicBezTo>
                  <a:close/>
                  <a:moveTo>
                    <a:pt x="3670" y="13642"/>
                  </a:moveTo>
                  <a:lnTo>
                    <a:pt x="3623" y="18839"/>
                  </a:lnTo>
                  <a:lnTo>
                    <a:pt x="3617" y="18839"/>
                  </a:lnTo>
                  <a:lnTo>
                    <a:pt x="3564" y="13642"/>
                  </a:lnTo>
                  <a:lnTo>
                    <a:pt x="3411" y="650"/>
                  </a:lnTo>
                  <a:lnTo>
                    <a:pt x="3279" y="650"/>
                  </a:lnTo>
                  <a:lnTo>
                    <a:pt x="3126" y="13642"/>
                  </a:lnTo>
                  <a:lnTo>
                    <a:pt x="3073" y="18839"/>
                  </a:lnTo>
                  <a:lnTo>
                    <a:pt x="3067" y="18839"/>
                  </a:lnTo>
                  <a:lnTo>
                    <a:pt x="3027" y="13642"/>
                  </a:lnTo>
                  <a:lnTo>
                    <a:pt x="2881" y="650"/>
                  </a:lnTo>
                  <a:lnTo>
                    <a:pt x="2749" y="650"/>
                  </a:lnTo>
                  <a:lnTo>
                    <a:pt x="3001" y="21113"/>
                  </a:lnTo>
                  <a:lnTo>
                    <a:pt x="3133" y="21113"/>
                  </a:lnTo>
                  <a:lnTo>
                    <a:pt x="3285" y="8120"/>
                  </a:lnTo>
                  <a:lnTo>
                    <a:pt x="3338" y="2761"/>
                  </a:lnTo>
                  <a:lnTo>
                    <a:pt x="3391" y="8120"/>
                  </a:lnTo>
                  <a:lnTo>
                    <a:pt x="3544" y="21113"/>
                  </a:lnTo>
                  <a:lnTo>
                    <a:pt x="3689" y="21113"/>
                  </a:lnTo>
                  <a:lnTo>
                    <a:pt x="3934" y="650"/>
                  </a:lnTo>
                  <a:lnTo>
                    <a:pt x="3809" y="650"/>
                  </a:lnTo>
                  <a:lnTo>
                    <a:pt x="3670" y="13642"/>
                  </a:lnTo>
                  <a:close/>
                  <a:moveTo>
                    <a:pt x="2292" y="13642"/>
                  </a:moveTo>
                  <a:lnTo>
                    <a:pt x="2245" y="18839"/>
                  </a:lnTo>
                  <a:lnTo>
                    <a:pt x="2239" y="18839"/>
                  </a:lnTo>
                  <a:lnTo>
                    <a:pt x="2192" y="13642"/>
                  </a:lnTo>
                  <a:lnTo>
                    <a:pt x="2040" y="650"/>
                  </a:lnTo>
                  <a:lnTo>
                    <a:pt x="1908" y="650"/>
                  </a:lnTo>
                  <a:lnTo>
                    <a:pt x="1755" y="13642"/>
                  </a:lnTo>
                  <a:lnTo>
                    <a:pt x="1702" y="18839"/>
                  </a:lnTo>
                  <a:lnTo>
                    <a:pt x="1696" y="18839"/>
                  </a:lnTo>
                  <a:lnTo>
                    <a:pt x="1656" y="13642"/>
                  </a:lnTo>
                  <a:lnTo>
                    <a:pt x="1510" y="650"/>
                  </a:lnTo>
                  <a:lnTo>
                    <a:pt x="1378" y="650"/>
                  </a:lnTo>
                  <a:lnTo>
                    <a:pt x="1629" y="21113"/>
                  </a:lnTo>
                  <a:lnTo>
                    <a:pt x="1762" y="21113"/>
                  </a:lnTo>
                  <a:lnTo>
                    <a:pt x="1914" y="8120"/>
                  </a:lnTo>
                  <a:lnTo>
                    <a:pt x="1967" y="2761"/>
                  </a:lnTo>
                  <a:lnTo>
                    <a:pt x="2020" y="8120"/>
                  </a:lnTo>
                  <a:lnTo>
                    <a:pt x="2173" y="21113"/>
                  </a:lnTo>
                  <a:lnTo>
                    <a:pt x="2318" y="21113"/>
                  </a:lnTo>
                  <a:lnTo>
                    <a:pt x="2563" y="650"/>
                  </a:lnTo>
                  <a:lnTo>
                    <a:pt x="2438" y="650"/>
                  </a:lnTo>
                  <a:lnTo>
                    <a:pt x="2292" y="13642"/>
                  </a:lnTo>
                  <a:close/>
                  <a:moveTo>
                    <a:pt x="921" y="13642"/>
                  </a:moveTo>
                  <a:lnTo>
                    <a:pt x="874" y="18839"/>
                  </a:lnTo>
                  <a:lnTo>
                    <a:pt x="868" y="18839"/>
                  </a:lnTo>
                  <a:lnTo>
                    <a:pt x="815" y="13642"/>
                  </a:lnTo>
                  <a:lnTo>
                    <a:pt x="662" y="650"/>
                  </a:lnTo>
                  <a:lnTo>
                    <a:pt x="530" y="650"/>
                  </a:lnTo>
                  <a:lnTo>
                    <a:pt x="378" y="13642"/>
                  </a:lnTo>
                  <a:lnTo>
                    <a:pt x="325" y="18839"/>
                  </a:lnTo>
                  <a:lnTo>
                    <a:pt x="318" y="18839"/>
                  </a:lnTo>
                  <a:lnTo>
                    <a:pt x="278" y="13642"/>
                  </a:lnTo>
                  <a:lnTo>
                    <a:pt x="132" y="650"/>
                  </a:lnTo>
                  <a:lnTo>
                    <a:pt x="0" y="650"/>
                  </a:lnTo>
                  <a:lnTo>
                    <a:pt x="252" y="21113"/>
                  </a:lnTo>
                  <a:lnTo>
                    <a:pt x="384" y="21113"/>
                  </a:lnTo>
                  <a:lnTo>
                    <a:pt x="537" y="8120"/>
                  </a:lnTo>
                  <a:lnTo>
                    <a:pt x="590" y="2761"/>
                  </a:lnTo>
                  <a:lnTo>
                    <a:pt x="643" y="8120"/>
                  </a:lnTo>
                  <a:lnTo>
                    <a:pt x="795" y="21113"/>
                  </a:lnTo>
                  <a:lnTo>
                    <a:pt x="941" y="21113"/>
                  </a:lnTo>
                  <a:lnTo>
                    <a:pt x="1186" y="650"/>
                  </a:lnTo>
                  <a:lnTo>
                    <a:pt x="1060" y="650"/>
                  </a:lnTo>
                  <a:lnTo>
                    <a:pt x="921" y="13642"/>
                  </a:lnTo>
                  <a:close/>
                  <a:moveTo>
                    <a:pt x="18911" y="19001"/>
                  </a:moveTo>
                  <a:cubicBezTo>
                    <a:pt x="18884" y="19164"/>
                    <a:pt x="18845" y="19326"/>
                    <a:pt x="18811" y="19326"/>
                  </a:cubicBezTo>
                  <a:cubicBezTo>
                    <a:pt x="18772" y="19326"/>
                    <a:pt x="18739" y="19164"/>
                    <a:pt x="18699" y="18839"/>
                  </a:cubicBezTo>
                  <a:cubicBezTo>
                    <a:pt x="18659" y="18514"/>
                    <a:pt x="18633" y="18027"/>
                    <a:pt x="18599" y="17377"/>
                  </a:cubicBezTo>
                  <a:cubicBezTo>
                    <a:pt x="18566" y="16728"/>
                    <a:pt x="18546" y="15916"/>
                    <a:pt x="18533" y="14779"/>
                  </a:cubicBezTo>
                  <a:cubicBezTo>
                    <a:pt x="18513" y="13642"/>
                    <a:pt x="18507" y="12343"/>
                    <a:pt x="18507" y="10719"/>
                  </a:cubicBezTo>
                  <a:cubicBezTo>
                    <a:pt x="18507" y="8120"/>
                    <a:pt x="18533" y="6171"/>
                    <a:pt x="18593" y="4710"/>
                  </a:cubicBezTo>
                  <a:cubicBezTo>
                    <a:pt x="18652" y="3248"/>
                    <a:pt x="18725" y="2599"/>
                    <a:pt x="18818" y="2599"/>
                  </a:cubicBezTo>
                  <a:cubicBezTo>
                    <a:pt x="18851" y="2599"/>
                    <a:pt x="18878" y="2599"/>
                    <a:pt x="18911" y="2761"/>
                  </a:cubicBezTo>
                  <a:cubicBezTo>
                    <a:pt x="18937" y="2923"/>
                    <a:pt x="18970" y="3248"/>
                    <a:pt x="19003" y="3573"/>
                  </a:cubicBezTo>
                  <a:lnTo>
                    <a:pt x="19030" y="1137"/>
                  </a:lnTo>
                  <a:cubicBezTo>
                    <a:pt x="18990" y="650"/>
                    <a:pt x="18951" y="325"/>
                    <a:pt x="18911" y="162"/>
                  </a:cubicBezTo>
                  <a:cubicBezTo>
                    <a:pt x="18878" y="0"/>
                    <a:pt x="18838" y="0"/>
                    <a:pt x="18805" y="0"/>
                  </a:cubicBezTo>
                  <a:cubicBezTo>
                    <a:pt x="18745" y="0"/>
                    <a:pt x="18686" y="162"/>
                    <a:pt x="18633" y="650"/>
                  </a:cubicBezTo>
                  <a:cubicBezTo>
                    <a:pt x="18580" y="1137"/>
                    <a:pt x="18540" y="1786"/>
                    <a:pt x="18500" y="2761"/>
                  </a:cubicBezTo>
                  <a:cubicBezTo>
                    <a:pt x="18460" y="3735"/>
                    <a:pt x="18434" y="4872"/>
                    <a:pt x="18414" y="6171"/>
                  </a:cubicBezTo>
                  <a:cubicBezTo>
                    <a:pt x="18394" y="7471"/>
                    <a:pt x="18381" y="8932"/>
                    <a:pt x="18381" y="10556"/>
                  </a:cubicBezTo>
                  <a:cubicBezTo>
                    <a:pt x="18381" y="12343"/>
                    <a:pt x="18394" y="13805"/>
                    <a:pt x="18414" y="15266"/>
                  </a:cubicBezTo>
                  <a:cubicBezTo>
                    <a:pt x="18434" y="16565"/>
                    <a:pt x="18467" y="17702"/>
                    <a:pt x="18507" y="18514"/>
                  </a:cubicBezTo>
                  <a:cubicBezTo>
                    <a:pt x="18546" y="19326"/>
                    <a:pt x="18593" y="20138"/>
                    <a:pt x="18639" y="20463"/>
                  </a:cubicBezTo>
                  <a:cubicBezTo>
                    <a:pt x="18692" y="20950"/>
                    <a:pt x="18745" y="21113"/>
                    <a:pt x="18805" y="21113"/>
                  </a:cubicBezTo>
                  <a:cubicBezTo>
                    <a:pt x="18891" y="21113"/>
                    <a:pt x="18964" y="20788"/>
                    <a:pt x="19030" y="19976"/>
                  </a:cubicBezTo>
                  <a:lnTo>
                    <a:pt x="19003" y="17702"/>
                  </a:lnTo>
                  <a:cubicBezTo>
                    <a:pt x="18964" y="18514"/>
                    <a:pt x="18937" y="18677"/>
                    <a:pt x="18911" y="19001"/>
                  </a:cubicBezTo>
                  <a:close/>
                  <a:moveTo>
                    <a:pt x="21534" y="2111"/>
                  </a:moveTo>
                  <a:cubicBezTo>
                    <a:pt x="21487" y="974"/>
                    <a:pt x="21428" y="325"/>
                    <a:pt x="21342" y="325"/>
                  </a:cubicBezTo>
                  <a:cubicBezTo>
                    <a:pt x="21282" y="325"/>
                    <a:pt x="21229" y="650"/>
                    <a:pt x="21176" y="1137"/>
                  </a:cubicBezTo>
                  <a:cubicBezTo>
                    <a:pt x="21123" y="1786"/>
                    <a:pt x="21083" y="2598"/>
                    <a:pt x="21037" y="3573"/>
                  </a:cubicBezTo>
                  <a:cubicBezTo>
                    <a:pt x="21017" y="2598"/>
                    <a:pt x="20991" y="1624"/>
                    <a:pt x="20951" y="1137"/>
                  </a:cubicBezTo>
                  <a:cubicBezTo>
                    <a:pt x="20911" y="487"/>
                    <a:pt x="20865" y="162"/>
                    <a:pt x="20805" y="162"/>
                  </a:cubicBezTo>
                  <a:cubicBezTo>
                    <a:pt x="20739" y="162"/>
                    <a:pt x="20686" y="487"/>
                    <a:pt x="20646" y="974"/>
                  </a:cubicBezTo>
                  <a:cubicBezTo>
                    <a:pt x="20606" y="1462"/>
                    <a:pt x="20560" y="2274"/>
                    <a:pt x="20520" y="3248"/>
                  </a:cubicBezTo>
                  <a:lnTo>
                    <a:pt x="20500" y="487"/>
                  </a:lnTo>
                  <a:lnTo>
                    <a:pt x="20408" y="487"/>
                  </a:lnTo>
                  <a:lnTo>
                    <a:pt x="20408" y="20950"/>
                  </a:lnTo>
                  <a:lnTo>
                    <a:pt x="20534" y="20950"/>
                  </a:lnTo>
                  <a:lnTo>
                    <a:pt x="20534" y="5684"/>
                  </a:lnTo>
                  <a:cubicBezTo>
                    <a:pt x="20567" y="4710"/>
                    <a:pt x="20606" y="4060"/>
                    <a:pt x="20646" y="3573"/>
                  </a:cubicBezTo>
                  <a:cubicBezTo>
                    <a:pt x="20686" y="3086"/>
                    <a:pt x="20726" y="2761"/>
                    <a:pt x="20765" y="2761"/>
                  </a:cubicBezTo>
                  <a:cubicBezTo>
                    <a:pt x="20832" y="2761"/>
                    <a:pt x="20878" y="3248"/>
                    <a:pt x="20905" y="4060"/>
                  </a:cubicBezTo>
                  <a:cubicBezTo>
                    <a:pt x="20931" y="4872"/>
                    <a:pt x="20944" y="6009"/>
                    <a:pt x="20944" y="7633"/>
                  </a:cubicBezTo>
                  <a:lnTo>
                    <a:pt x="20944" y="21113"/>
                  </a:lnTo>
                  <a:lnTo>
                    <a:pt x="21070" y="21113"/>
                  </a:lnTo>
                  <a:lnTo>
                    <a:pt x="21070" y="6983"/>
                  </a:lnTo>
                  <a:cubicBezTo>
                    <a:pt x="21070" y="6821"/>
                    <a:pt x="21070" y="6496"/>
                    <a:pt x="21070" y="6334"/>
                  </a:cubicBezTo>
                  <a:cubicBezTo>
                    <a:pt x="21070" y="6171"/>
                    <a:pt x="21070" y="5847"/>
                    <a:pt x="21070" y="5684"/>
                  </a:cubicBezTo>
                  <a:cubicBezTo>
                    <a:pt x="21103" y="4710"/>
                    <a:pt x="21136" y="4060"/>
                    <a:pt x="21176" y="3573"/>
                  </a:cubicBezTo>
                  <a:cubicBezTo>
                    <a:pt x="21216" y="3086"/>
                    <a:pt x="21256" y="2761"/>
                    <a:pt x="21295" y="2761"/>
                  </a:cubicBezTo>
                  <a:cubicBezTo>
                    <a:pt x="21362" y="2761"/>
                    <a:pt x="21408" y="3248"/>
                    <a:pt x="21434" y="4060"/>
                  </a:cubicBezTo>
                  <a:cubicBezTo>
                    <a:pt x="21461" y="4872"/>
                    <a:pt x="21474" y="6009"/>
                    <a:pt x="21474" y="7633"/>
                  </a:cubicBezTo>
                  <a:lnTo>
                    <a:pt x="21474" y="21113"/>
                  </a:lnTo>
                  <a:lnTo>
                    <a:pt x="21600" y="21113"/>
                  </a:lnTo>
                  <a:lnTo>
                    <a:pt x="21600" y="6983"/>
                  </a:lnTo>
                  <a:cubicBezTo>
                    <a:pt x="21600" y="4872"/>
                    <a:pt x="21580" y="3248"/>
                    <a:pt x="21534" y="2111"/>
                  </a:cubicBezTo>
                  <a:close/>
                  <a:moveTo>
                    <a:pt x="17997" y="16890"/>
                  </a:moveTo>
                  <a:cubicBezTo>
                    <a:pt x="17970" y="16890"/>
                    <a:pt x="17950" y="17053"/>
                    <a:pt x="17930" y="17540"/>
                  </a:cubicBezTo>
                  <a:cubicBezTo>
                    <a:pt x="17911" y="18027"/>
                    <a:pt x="17904" y="18514"/>
                    <a:pt x="17904" y="19164"/>
                  </a:cubicBezTo>
                  <a:cubicBezTo>
                    <a:pt x="17904" y="19814"/>
                    <a:pt x="17911" y="20463"/>
                    <a:pt x="17930" y="20950"/>
                  </a:cubicBezTo>
                  <a:cubicBezTo>
                    <a:pt x="17950" y="21438"/>
                    <a:pt x="17970" y="21600"/>
                    <a:pt x="17997" y="21600"/>
                  </a:cubicBezTo>
                  <a:cubicBezTo>
                    <a:pt x="18023" y="21600"/>
                    <a:pt x="18043" y="21438"/>
                    <a:pt x="18063" y="20950"/>
                  </a:cubicBezTo>
                  <a:cubicBezTo>
                    <a:pt x="18083" y="20463"/>
                    <a:pt x="18089" y="19976"/>
                    <a:pt x="18089" y="19164"/>
                  </a:cubicBezTo>
                  <a:cubicBezTo>
                    <a:pt x="18089" y="18514"/>
                    <a:pt x="18083" y="17865"/>
                    <a:pt x="18063" y="17540"/>
                  </a:cubicBezTo>
                  <a:cubicBezTo>
                    <a:pt x="18043" y="17053"/>
                    <a:pt x="18023" y="16890"/>
                    <a:pt x="17997" y="16890"/>
                  </a:cubicBezTo>
                  <a:close/>
                  <a:moveTo>
                    <a:pt x="20017" y="6171"/>
                  </a:moveTo>
                  <a:cubicBezTo>
                    <a:pt x="20037" y="7471"/>
                    <a:pt x="20043" y="8932"/>
                    <a:pt x="20043" y="10556"/>
                  </a:cubicBezTo>
                  <a:cubicBezTo>
                    <a:pt x="20043" y="12343"/>
                    <a:pt x="20030" y="13805"/>
                    <a:pt x="20010" y="15104"/>
                  </a:cubicBezTo>
                  <a:cubicBezTo>
                    <a:pt x="19990" y="16403"/>
                    <a:pt x="19964" y="17540"/>
                    <a:pt x="19924" y="18514"/>
                  </a:cubicBezTo>
                  <a:cubicBezTo>
                    <a:pt x="19891" y="19489"/>
                    <a:pt x="19845" y="20138"/>
                    <a:pt x="19798" y="20626"/>
                  </a:cubicBezTo>
                  <a:cubicBezTo>
                    <a:pt x="19752" y="21113"/>
                    <a:pt x="19699" y="21275"/>
                    <a:pt x="19646" y="21275"/>
                  </a:cubicBezTo>
                  <a:cubicBezTo>
                    <a:pt x="19593" y="21275"/>
                    <a:pt x="19540" y="21113"/>
                    <a:pt x="19494" y="20626"/>
                  </a:cubicBezTo>
                  <a:cubicBezTo>
                    <a:pt x="19447" y="20138"/>
                    <a:pt x="19408" y="19489"/>
                    <a:pt x="19368" y="18677"/>
                  </a:cubicBezTo>
                  <a:cubicBezTo>
                    <a:pt x="19335" y="17865"/>
                    <a:pt x="19308" y="16728"/>
                    <a:pt x="19288" y="15429"/>
                  </a:cubicBezTo>
                  <a:cubicBezTo>
                    <a:pt x="19268" y="14129"/>
                    <a:pt x="19255" y="12668"/>
                    <a:pt x="19255" y="10881"/>
                  </a:cubicBezTo>
                  <a:cubicBezTo>
                    <a:pt x="19255" y="9095"/>
                    <a:pt x="19268" y="7633"/>
                    <a:pt x="19288" y="6334"/>
                  </a:cubicBezTo>
                  <a:cubicBezTo>
                    <a:pt x="19308" y="5035"/>
                    <a:pt x="19335" y="3898"/>
                    <a:pt x="19374" y="2923"/>
                  </a:cubicBezTo>
                  <a:cubicBezTo>
                    <a:pt x="19408" y="1949"/>
                    <a:pt x="19454" y="1299"/>
                    <a:pt x="19500" y="812"/>
                  </a:cubicBezTo>
                  <a:cubicBezTo>
                    <a:pt x="19547" y="325"/>
                    <a:pt x="19600" y="162"/>
                    <a:pt x="19659" y="162"/>
                  </a:cubicBezTo>
                  <a:cubicBezTo>
                    <a:pt x="19712" y="162"/>
                    <a:pt x="19765" y="325"/>
                    <a:pt x="19812" y="812"/>
                  </a:cubicBezTo>
                  <a:cubicBezTo>
                    <a:pt x="19858" y="1299"/>
                    <a:pt x="19898" y="1949"/>
                    <a:pt x="19937" y="2761"/>
                  </a:cubicBezTo>
                  <a:cubicBezTo>
                    <a:pt x="19971" y="3898"/>
                    <a:pt x="20004" y="4872"/>
                    <a:pt x="20017" y="6171"/>
                  </a:cubicBezTo>
                  <a:close/>
                  <a:moveTo>
                    <a:pt x="19918" y="10881"/>
                  </a:moveTo>
                  <a:cubicBezTo>
                    <a:pt x="19918" y="9420"/>
                    <a:pt x="19911" y="8283"/>
                    <a:pt x="19898" y="7146"/>
                  </a:cubicBezTo>
                  <a:cubicBezTo>
                    <a:pt x="19884" y="6171"/>
                    <a:pt x="19865" y="5197"/>
                    <a:pt x="19838" y="4547"/>
                  </a:cubicBezTo>
                  <a:cubicBezTo>
                    <a:pt x="19812" y="3898"/>
                    <a:pt x="19785" y="3410"/>
                    <a:pt x="19752" y="3086"/>
                  </a:cubicBezTo>
                  <a:cubicBezTo>
                    <a:pt x="19719" y="2761"/>
                    <a:pt x="19686" y="2599"/>
                    <a:pt x="19653" y="2599"/>
                  </a:cubicBezTo>
                  <a:cubicBezTo>
                    <a:pt x="19620" y="2599"/>
                    <a:pt x="19586" y="2761"/>
                    <a:pt x="19553" y="3086"/>
                  </a:cubicBezTo>
                  <a:cubicBezTo>
                    <a:pt x="19520" y="3411"/>
                    <a:pt x="19494" y="3898"/>
                    <a:pt x="19467" y="4547"/>
                  </a:cubicBezTo>
                  <a:cubicBezTo>
                    <a:pt x="19441" y="5197"/>
                    <a:pt x="19421" y="6009"/>
                    <a:pt x="19408" y="6983"/>
                  </a:cubicBezTo>
                  <a:cubicBezTo>
                    <a:pt x="19394" y="7958"/>
                    <a:pt x="19388" y="9257"/>
                    <a:pt x="19388" y="10719"/>
                  </a:cubicBezTo>
                  <a:cubicBezTo>
                    <a:pt x="19388" y="12180"/>
                    <a:pt x="19394" y="13480"/>
                    <a:pt x="19408" y="14454"/>
                  </a:cubicBezTo>
                  <a:cubicBezTo>
                    <a:pt x="19421" y="15429"/>
                    <a:pt x="19441" y="16403"/>
                    <a:pt x="19467" y="17053"/>
                  </a:cubicBezTo>
                  <a:cubicBezTo>
                    <a:pt x="19494" y="17702"/>
                    <a:pt x="19520" y="18189"/>
                    <a:pt x="19553" y="18514"/>
                  </a:cubicBezTo>
                  <a:cubicBezTo>
                    <a:pt x="19586" y="18839"/>
                    <a:pt x="19620" y="19001"/>
                    <a:pt x="19653" y="19001"/>
                  </a:cubicBezTo>
                  <a:cubicBezTo>
                    <a:pt x="19686" y="19001"/>
                    <a:pt x="19719" y="18839"/>
                    <a:pt x="19752" y="18514"/>
                  </a:cubicBezTo>
                  <a:cubicBezTo>
                    <a:pt x="19785" y="18189"/>
                    <a:pt x="19812" y="17702"/>
                    <a:pt x="19838" y="17053"/>
                  </a:cubicBezTo>
                  <a:cubicBezTo>
                    <a:pt x="19865" y="16403"/>
                    <a:pt x="19884" y="15591"/>
                    <a:pt x="19898" y="14454"/>
                  </a:cubicBezTo>
                  <a:cubicBezTo>
                    <a:pt x="19911" y="13805"/>
                    <a:pt x="19918" y="12505"/>
                    <a:pt x="19918" y="10881"/>
                  </a:cubicBezTo>
                  <a:close/>
                </a:path>
              </a:pathLst>
            </a:custGeom>
            <a:solidFill>
              <a:srgbClr val="D3D3D3"/>
            </a:solidFill>
            <a:ln w="12700">
              <a:miter lim="400000"/>
            </a:ln>
          </p:spPr>
          <p:txBody>
            <a:bodyPr lIns="38100" tIns="38100" rIns="38100" bIns="38100" anchor="ctr"/>
            <a:lstStyle/>
            <a:p>
              <a:pPr marL="0" marR="0" lvl="0" indent="0" defTabSz="914400" eaLnBrk="1" fontAlgn="auto" latinLnBrk="0" hangingPunct="1">
                <a:lnSpc>
                  <a:spcPct val="100000"/>
                </a:lnSpc>
                <a:spcBef>
                  <a:spcPts val="0"/>
                </a:spcBef>
                <a:spcAft>
                  <a:spcPts val="0"/>
                </a:spcAft>
                <a:buClrTx/>
                <a:buSzTx/>
                <a:buFontTx/>
                <a:buNone/>
                <a:tabLst/>
                <a:defRPr sz="3000">
                  <a:solidFill>
                    <a:srgbClr val="FFFFFF"/>
                  </a:solidFill>
                </a:defRPr>
              </a:pPr>
              <a:endParaRPr kumimoji="0" sz="3000" b="0" i="0" u="none" strike="noStrike" kern="0" cap="none" spc="0" normalizeH="0" baseline="0" noProof="0">
                <a:ln>
                  <a:noFill/>
                </a:ln>
                <a:solidFill>
                  <a:srgbClr val="FFFFFF"/>
                </a:solidFill>
                <a:effectLst/>
                <a:uLnTx/>
                <a:uFillTx/>
              </a:endParaRPr>
            </a:p>
          </p:txBody>
        </p:sp>
      </p:grpSp>
    </p:spTree>
    <p:extLst>
      <p:ext uri="{BB962C8B-B14F-4D97-AF65-F5344CB8AC3E}">
        <p14:creationId xmlns:p14="http://schemas.microsoft.com/office/powerpoint/2010/main" val="2055134626"/>
      </p:ext>
    </p:extLst>
  </p:cSld>
  <p:clrMap bg1="lt1" tx1="dk1" bg2="lt2" tx2="dk2" accent1="accent1" accent2="accent2" accent3="accent3" accent4="accent4" accent5="accent5" accent6="accent6" hlink="hlink" folHlink="folHlink"/>
  <p:sldLayoutIdLst>
    <p:sldLayoutId id="2147483688" r:id="rId1"/>
  </p:sldLayoutIdLst>
  <p:txStyles>
    <p:titleStyle>
      <a:lvl1pPr algn="l" defTabSz="914400" rtl="0" eaLnBrk="1" latinLnBrk="0" hangingPunct="1">
        <a:lnSpc>
          <a:spcPct val="90000"/>
        </a:lnSpc>
        <a:spcBef>
          <a:spcPct val="0"/>
        </a:spcBef>
        <a:buNone/>
        <a:defRPr lang="en-US" sz="3600" b="1" kern="1200">
          <a:solidFill>
            <a:schemeClr val="tx1"/>
          </a:solidFill>
          <a:latin typeface="Helvetica" panose="020B0500000000000000"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02033"/>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163482"/>
            <a:ext cx="10515600" cy="739056"/>
          </a:xfrm>
          <a:prstGeom prst="rect">
            <a:avLst/>
          </a:prstGeom>
        </p:spPr>
        <p:txBody>
          <a:bodyPr rIns="0">
            <a:normAutofit/>
          </a:bodyPr>
          <a:lstStyle/>
          <a:p>
            <a:pPr marL="0" lvl="0"/>
            <a:r>
              <a:rPr lang="en-US"/>
              <a:t>Click to edit Master title style</a:t>
            </a:r>
          </a:p>
        </p:txBody>
      </p:sp>
      <p:sp>
        <p:nvSpPr>
          <p:cNvPr id="3" name="Text Placeholder 2"/>
          <p:cNvSpPr>
            <a:spLocks noGrp="1"/>
          </p:cNvSpPr>
          <p:nvPr>
            <p:ph type="body" idx="1"/>
          </p:nvPr>
        </p:nvSpPr>
        <p:spPr>
          <a:xfrm>
            <a:off x="838200" y="1219200"/>
            <a:ext cx="10515600" cy="49577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Rectangle 8"/>
          <p:cNvSpPr/>
          <p:nvPr userDrawn="1"/>
        </p:nvSpPr>
        <p:spPr>
          <a:xfrm>
            <a:off x="0" y="6305911"/>
            <a:ext cx="12192000" cy="5520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bIns="9144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150" normalizeH="0" baseline="0" noProof="0" dirty="0">
              <a:ln>
                <a:noFill/>
              </a:ln>
              <a:solidFill>
                <a:prstClr val="white">
                  <a:lumMod val="75000"/>
                </a:prstClr>
              </a:solidFill>
              <a:effectLst/>
              <a:uLnTx/>
              <a:uFillTx/>
              <a:latin typeface="+mn-lt"/>
              <a:ea typeface="+mn-ea"/>
              <a:cs typeface="+mn-cs"/>
            </a:endParaRPr>
          </a:p>
        </p:txBody>
      </p:sp>
      <p:sp>
        <p:nvSpPr>
          <p:cNvPr id="18" name="Rectangle 17"/>
          <p:cNvSpPr/>
          <p:nvPr userDrawn="1"/>
        </p:nvSpPr>
        <p:spPr>
          <a:xfrm>
            <a:off x="-12701" y="6959601"/>
            <a:ext cx="1603901" cy="276999"/>
          </a:xfrm>
          <a:prstGeom prst="rect">
            <a:avLst/>
          </a:prstGeom>
        </p:spPr>
        <p:txBody>
          <a:bodyPr wrap="none">
            <a:spAutoFit/>
          </a:bodyPr>
          <a:lstStyle/>
          <a:p>
            <a:r>
              <a:rPr lang="en-US" sz="1200" b="0" i="0" dirty="0">
                <a:solidFill>
                  <a:srgbClr val="008C58"/>
                </a:solidFill>
                <a:effectLst/>
                <a:latin typeface="+mn-lt"/>
              </a:rPr>
              <a:t>© </a:t>
            </a:r>
            <a:r>
              <a:rPr lang="en-US" sz="1200" b="0" i="0" u="none" strike="noStrike" dirty="0">
                <a:solidFill>
                  <a:srgbClr val="008C58"/>
                </a:solidFill>
                <a:effectLst/>
                <a:latin typeface="+mn-lt"/>
                <a:hlinkClick r:id="rId3" tooltip="PresentationGo!">
                  <a:extLst>
                    <a:ext uri="{A12FA001-AC4F-418D-AE19-62706E023703}">
                      <ahyp:hlinkClr xmlns:ahyp="http://schemas.microsoft.com/office/drawing/2018/hyperlinkcolor" val="tx"/>
                    </a:ext>
                  </a:extLst>
                </a:hlinkClick>
              </a:rPr>
              <a:t>presentationgo.com</a:t>
            </a:r>
            <a:endParaRPr lang="en-US" sz="1200" dirty="0">
              <a:solidFill>
                <a:srgbClr val="008C58"/>
              </a:solidFill>
              <a:latin typeface="+mn-lt"/>
            </a:endParaRPr>
          </a:p>
        </p:txBody>
      </p:sp>
      <p:grpSp>
        <p:nvGrpSpPr>
          <p:cNvPr id="4" name="Group 3">
            <a:extLst>
              <a:ext uri="{FF2B5EF4-FFF2-40B4-BE49-F238E27FC236}">
                <a16:creationId xmlns:a16="http://schemas.microsoft.com/office/drawing/2014/main" id="{02EFF1A5-A306-8A52-C88A-8BEF71F01730}"/>
              </a:ext>
            </a:extLst>
          </p:cNvPr>
          <p:cNvGrpSpPr/>
          <p:nvPr userDrawn="1"/>
        </p:nvGrpSpPr>
        <p:grpSpPr>
          <a:xfrm>
            <a:off x="12313760" y="-58780"/>
            <a:ext cx="1738741" cy="604829"/>
            <a:chOff x="-1808527" y="-16654"/>
            <a:chExt cx="1738741" cy="604829"/>
          </a:xfrm>
        </p:grpSpPr>
        <p:grpSp>
          <p:nvGrpSpPr>
            <p:cNvPr id="5" name="Group 4">
              <a:extLst>
                <a:ext uri="{FF2B5EF4-FFF2-40B4-BE49-F238E27FC236}">
                  <a16:creationId xmlns:a16="http://schemas.microsoft.com/office/drawing/2014/main" id="{DA50FD8E-19D7-5B2F-6254-FB0B4BCB9871}"/>
                </a:ext>
              </a:extLst>
            </p:cNvPr>
            <p:cNvGrpSpPr/>
            <p:nvPr userDrawn="1"/>
          </p:nvGrpSpPr>
          <p:grpSpPr>
            <a:xfrm>
              <a:off x="-1808527" y="-16654"/>
              <a:ext cx="1738741" cy="604829"/>
              <a:chOff x="-2250002" y="21447"/>
              <a:chExt cx="1738741" cy="604829"/>
            </a:xfrm>
          </p:grpSpPr>
          <p:sp>
            <p:nvSpPr>
              <p:cNvPr id="10" name="TextBox 9">
                <a:extLst>
                  <a:ext uri="{FF2B5EF4-FFF2-40B4-BE49-F238E27FC236}">
                    <a16:creationId xmlns:a16="http://schemas.microsoft.com/office/drawing/2014/main" id="{C4213115-9842-67D1-D9D6-633479CDE9CB}"/>
                  </a:ext>
                </a:extLst>
              </p:cNvPr>
              <p:cNvSpPr txBox="1"/>
              <p:nvPr userDrawn="1"/>
            </p:nvSpPr>
            <p:spPr>
              <a:xfrm>
                <a:off x="-2250002" y="21447"/>
                <a:ext cx="343364" cy="246221"/>
              </a:xfrm>
              <a:prstGeom prst="rect">
                <a:avLst/>
              </a:prstGeom>
              <a:noFill/>
            </p:spPr>
            <p:txBody>
              <a:bodyPr wrap="none" rtlCol="0">
                <a:spAutoFit/>
              </a:bodyPr>
              <a:lstStyle/>
              <a:p>
                <a:r>
                  <a:rPr lang="en-US" sz="1000" dirty="0">
                    <a:latin typeface="+mj-lt"/>
                    <a:ea typeface="Open Sans" panose="020B0606030504020204" pitchFamily="34" charset="0"/>
                    <a:cs typeface="Open Sans" panose="020B0606030504020204" pitchFamily="34" charset="0"/>
                  </a:rPr>
                  <a:t>By:</a:t>
                </a:r>
              </a:p>
            </p:txBody>
          </p:sp>
          <p:sp>
            <p:nvSpPr>
              <p:cNvPr id="11" name="TextBox 10">
                <a:extLst>
                  <a:ext uri="{FF2B5EF4-FFF2-40B4-BE49-F238E27FC236}">
                    <a16:creationId xmlns:a16="http://schemas.microsoft.com/office/drawing/2014/main" id="{BAEE582F-C1D0-CB4C-7244-58A246DA1C6C}"/>
                  </a:ext>
                </a:extLst>
              </p:cNvPr>
              <p:cNvSpPr txBox="1"/>
              <p:nvPr userDrawn="1"/>
            </p:nvSpPr>
            <p:spPr>
              <a:xfrm>
                <a:off x="-950805" y="380055"/>
                <a:ext cx="439544" cy="246221"/>
              </a:xfrm>
              <a:prstGeom prst="rect">
                <a:avLst/>
              </a:prstGeom>
              <a:noFill/>
            </p:spPr>
            <p:txBody>
              <a:bodyPr wrap="none" rtlCol="0">
                <a:spAutoFit/>
              </a:bodyPr>
              <a:lstStyle/>
              <a:p>
                <a:r>
                  <a:rPr lang="en-US" sz="1000" dirty="0">
                    <a:latin typeface="+mj-lt"/>
                    <a:ea typeface="Open Sans" panose="020B0606030504020204" pitchFamily="34" charset="0"/>
                    <a:cs typeface="Open Sans" panose="020B0606030504020204" pitchFamily="34" charset="0"/>
                  </a:rPr>
                  <a:t>.com</a:t>
                </a:r>
              </a:p>
            </p:txBody>
          </p:sp>
        </p:grpSp>
        <p:grpSp>
          <p:nvGrpSpPr>
            <p:cNvPr id="6" name="Group 5">
              <a:extLst>
                <a:ext uri="{FF2B5EF4-FFF2-40B4-BE49-F238E27FC236}">
                  <a16:creationId xmlns:a16="http://schemas.microsoft.com/office/drawing/2014/main" id="{F5C23839-F8D9-FC13-F695-5873F14BAF9B}"/>
                </a:ext>
              </a:extLst>
            </p:cNvPr>
            <p:cNvGrpSpPr/>
            <p:nvPr userDrawn="1"/>
          </p:nvGrpSpPr>
          <p:grpSpPr>
            <a:xfrm>
              <a:off x="-1719071" y="218885"/>
              <a:ext cx="1547194" cy="159662"/>
              <a:chOff x="757647" y="1021854"/>
              <a:chExt cx="5325710" cy="549583"/>
            </a:xfrm>
          </p:grpSpPr>
          <p:sp>
            <p:nvSpPr>
              <p:cNvPr id="7" name="Shape">
                <a:extLst>
                  <a:ext uri="{FF2B5EF4-FFF2-40B4-BE49-F238E27FC236}">
                    <a16:creationId xmlns:a16="http://schemas.microsoft.com/office/drawing/2014/main" id="{D2DFAADE-AEEE-67C4-E631-0A26CC2A0487}"/>
                  </a:ext>
                </a:extLst>
              </p:cNvPr>
              <p:cNvSpPr/>
              <p:nvPr userDrawn="1"/>
            </p:nvSpPr>
            <p:spPr>
              <a:xfrm>
                <a:off x="757647" y="1022945"/>
                <a:ext cx="4193833" cy="548492"/>
              </a:xfrm>
              <a:custGeom>
                <a:avLst/>
                <a:gdLst/>
                <a:ahLst/>
                <a:cxnLst>
                  <a:cxn ang="0">
                    <a:pos x="wd2" y="hd2"/>
                  </a:cxn>
                  <a:cxn ang="5400000">
                    <a:pos x="wd2" y="hd2"/>
                  </a:cxn>
                  <a:cxn ang="10800000">
                    <a:pos x="wd2" y="hd2"/>
                  </a:cxn>
                  <a:cxn ang="16200000">
                    <a:pos x="wd2" y="hd2"/>
                  </a:cxn>
                </a:cxnLst>
                <a:rect l="0" t="0" r="r" b="b"/>
                <a:pathLst>
                  <a:path w="21600" h="21600" extrusionOk="0">
                    <a:moveTo>
                      <a:pt x="0" y="2662"/>
                    </a:moveTo>
                    <a:lnTo>
                      <a:pt x="882" y="2662"/>
                    </a:lnTo>
                    <a:cubicBezTo>
                      <a:pt x="1028" y="2662"/>
                      <a:pt x="1163" y="2791"/>
                      <a:pt x="1280" y="3049"/>
                    </a:cubicBezTo>
                    <a:cubicBezTo>
                      <a:pt x="1398" y="3307"/>
                      <a:pt x="1500" y="3693"/>
                      <a:pt x="1584" y="4165"/>
                    </a:cubicBezTo>
                    <a:cubicBezTo>
                      <a:pt x="1668" y="4638"/>
                      <a:pt x="1730" y="5239"/>
                      <a:pt x="1775" y="5969"/>
                    </a:cubicBezTo>
                    <a:cubicBezTo>
                      <a:pt x="1820" y="6656"/>
                      <a:pt x="1842" y="7472"/>
                      <a:pt x="1842" y="8374"/>
                    </a:cubicBezTo>
                    <a:cubicBezTo>
                      <a:pt x="1842" y="9447"/>
                      <a:pt x="1814" y="10392"/>
                      <a:pt x="1763" y="11165"/>
                    </a:cubicBezTo>
                    <a:cubicBezTo>
                      <a:pt x="1707" y="11938"/>
                      <a:pt x="1634" y="12625"/>
                      <a:pt x="1544" y="13140"/>
                    </a:cubicBezTo>
                    <a:cubicBezTo>
                      <a:pt x="1455" y="13656"/>
                      <a:pt x="1348" y="14042"/>
                      <a:pt x="1224" y="14300"/>
                    </a:cubicBezTo>
                    <a:cubicBezTo>
                      <a:pt x="1101" y="14557"/>
                      <a:pt x="972" y="14686"/>
                      <a:pt x="837" y="14686"/>
                    </a:cubicBezTo>
                    <a:lnTo>
                      <a:pt x="590" y="14686"/>
                    </a:lnTo>
                    <a:lnTo>
                      <a:pt x="590" y="21299"/>
                    </a:lnTo>
                    <a:lnTo>
                      <a:pt x="0" y="21299"/>
                    </a:lnTo>
                    <a:lnTo>
                      <a:pt x="0" y="2662"/>
                    </a:lnTo>
                    <a:close/>
                    <a:moveTo>
                      <a:pt x="584" y="11251"/>
                    </a:moveTo>
                    <a:lnTo>
                      <a:pt x="798" y="11251"/>
                    </a:lnTo>
                    <a:cubicBezTo>
                      <a:pt x="854" y="11251"/>
                      <a:pt x="910" y="11208"/>
                      <a:pt x="966" y="11122"/>
                    </a:cubicBezTo>
                    <a:cubicBezTo>
                      <a:pt x="1022" y="11036"/>
                      <a:pt x="1067" y="10864"/>
                      <a:pt x="1106" y="10650"/>
                    </a:cubicBezTo>
                    <a:cubicBezTo>
                      <a:pt x="1146" y="10435"/>
                      <a:pt x="1179" y="10177"/>
                      <a:pt x="1202" y="9834"/>
                    </a:cubicBezTo>
                    <a:cubicBezTo>
                      <a:pt x="1224" y="9490"/>
                      <a:pt x="1241" y="9104"/>
                      <a:pt x="1241" y="8588"/>
                    </a:cubicBezTo>
                    <a:cubicBezTo>
                      <a:pt x="1241" y="7730"/>
                      <a:pt x="1202" y="7085"/>
                      <a:pt x="1129" y="6656"/>
                    </a:cubicBezTo>
                    <a:cubicBezTo>
                      <a:pt x="1050" y="6227"/>
                      <a:pt x="955" y="6012"/>
                      <a:pt x="826" y="6012"/>
                    </a:cubicBezTo>
                    <a:lnTo>
                      <a:pt x="590" y="6012"/>
                    </a:lnTo>
                    <a:lnTo>
                      <a:pt x="590" y="11251"/>
                    </a:lnTo>
                    <a:close/>
                    <a:moveTo>
                      <a:pt x="2179" y="21256"/>
                    </a:moveTo>
                    <a:lnTo>
                      <a:pt x="2179" y="7085"/>
                    </a:lnTo>
                    <a:lnTo>
                      <a:pt x="2628" y="7085"/>
                    </a:lnTo>
                    <a:lnTo>
                      <a:pt x="2685" y="9576"/>
                    </a:lnTo>
                    <a:cubicBezTo>
                      <a:pt x="2707" y="9233"/>
                      <a:pt x="2735" y="8889"/>
                      <a:pt x="2769" y="8546"/>
                    </a:cubicBezTo>
                    <a:cubicBezTo>
                      <a:pt x="2802" y="8202"/>
                      <a:pt x="2842" y="7901"/>
                      <a:pt x="2887" y="7644"/>
                    </a:cubicBezTo>
                    <a:cubicBezTo>
                      <a:pt x="2932" y="7386"/>
                      <a:pt x="2988" y="7171"/>
                      <a:pt x="3044" y="7043"/>
                    </a:cubicBezTo>
                    <a:cubicBezTo>
                      <a:pt x="3106" y="6871"/>
                      <a:pt x="3173" y="6828"/>
                      <a:pt x="3246" y="6828"/>
                    </a:cubicBezTo>
                    <a:cubicBezTo>
                      <a:pt x="3302" y="6828"/>
                      <a:pt x="3353" y="6871"/>
                      <a:pt x="3403" y="7000"/>
                    </a:cubicBezTo>
                    <a:cubicBezTo>
                      <a:pt x="3448" y="7128"/>
                      <a:pt x="3488" y="7214"/>
                      <a:pt x="3516" y="7386"/>
                    </a:cubicBezTo>
                    <a:lnTo>
                      <a:pt x="3426" y="10779"/>
                    </a:lnTo>
                    <a:cubicBezTo>
                      <a:pt x="3398" y="10650"/>
                      <a:pt x="3364" y="10564"/>
                      <a:pt x="3319" y="10435"/>
                    </a:cubicBezTo>
                    <a:cubicBezTo>
                      <a:pt x="3274" y="10349"/>
                      <a:pt x="3224" y="10306"/>
                      <a:pt x="3156" y="10306"/>
                    </a:cubicBezTo>
                    <a:cubicBezTo>
                      <a:pt x="3038" y="10306"/>
                      <a:pt x="2937" y="10607"/>
                      <a:pt x="2859" y="11208"/>
                    </a:cubicBezTo>
                    <a:cubicBezTo>
                      <a:pt x="2780" y="11809"/>
                      <a:pt x="2741" y="12840"/>
                      <a:pt x="2741" y="14257"/>
                    </a:cubicBezTo>
                    <a:lnTo>
                      <a:pt x="2741" y="21342"/>
                    </a:lnTo>
                    <a:lnTo>
                      <a:pt x="2179" y="21342"/>
                    </a:lnTo>
                    <a:close/>
                    <a:moveTo>
                      <a:pt x="5279" y="15416"/>
                    </a:moveTo>
                    <a:lnTo>
                      <a:pt x="4083" y="15416"/>
                    </a:lnTo>
                    <a:lnTo>
                      <a:pt x="4083" y="15545"/>
                    </a:lnTo>
                    <a:cubicBezTo>
                      <a:pt x="4083" y="16533"/>
                      <a:pt x="4134" y="17263"/>
                      <a:pt x="4235" y="17692"/>
                    </a:cubicBezTo>
                    <a:cubicBezTo>
                      <a:pt x="4336" y="18165"/>
                      <a:pt x="4459" y="18379"/>
                      <a:pt x="4611" y="18379"/>
                    </a:cubicBezTo>
                    <a:cubicBezTo>
                      <a:pt x="4718" y="18379"/>
                      <a:pt x="4807" y="18293"/>
                      <a:pt x="4886" y="18165"/>
                    </a:cubicBezTo>
                    <a:cubicBezTo>
                      <a:pt x="4965" y="17993"/>
                      <a:pt x="5032" y="17821"/>
                      <a:pt x="5088" y="17606"/>
                    </a:cubicBezTo>
                    <a:lnTo>
                      <a:pt x="5195" y="20612"/>
                    </a:lnTo>
                    <a:cubicBezTo>
                      <a:pt x="5128" y="20870"/>
                      <a:pt x="5038" y="21085"/>
                      <a:pt x="4931" y="21299"/>
                    </a:cubicBezTo>
                    <a:cubicBezTo>
                      <a:pt x="4824" y="21514"/>
                      <a:pt x="4695" y="21600"/>
                      <a:pt x="4538" y="21600"/>
                    </a:cubicBezTo>
                    <a:cubicBezTo>
                      <a:pt x="4398" y="21600"/>
                      <a:pt x="4268" y="21471"/>
                      <a:pt x="4145" y="21171"/>
                    </a:cubicBezTo>
                    <a:cubicBezTo>
                      <a:pt x="4021" y="20870"/>
                      <a:pt x="3909" y="20441"/>
                      <a:pt x="3819" y="19839"/>
                    </a:cubicBezTo>
                    <a:cubicBezTo>
                      <a:pt x="3724" y="19238"/>
                      <a:pt x="3651" y="18508"/>
                      <a:pt x="3594" y="17606"/>
                    </a:cubicBezTo>
                    <a:cubicBezTo>
                      <a:pt x="3538" y="16705"/>
                      <a:pt x="3510" y="15631"/>
                      <a:pt x="3510" y="14343"/>
                    </a:cubicBezTo>
                    <a:cubicBezTo>
                      <a:pt x="3510" y="13226"/>
                      <a:pt x="3533" y="12196"/>
                      <a:pt x="3578" y="11251"/>
                    </a:cubicBezTo>
                    <a:cubicBezTo>
                      <a:pt x="3622" y="10306"/>
                      <a:pt x="3684" y="9533"/>
                      <a:pt x="3768" y="8846"/>
                    </a:cubicBezTo>
                    <a:cubicBezTo>
                      <a:pt x="3853" y="8159"/>
                      <a:pt x="3948" y="7644"/>
                      <a:pt x="4066" y="7300"/>
                    </a:cubicBezTo>
                    <a:cubicBezTo>
                      <a:pt x="4178" y="6957"/>
                      <a:pt x="4308" y="6742"/>
                      <a:pt x="4448" y="6742"/>
                    </a:cubicBezTo>
                    <a:cubicBezTo>
                      <a:pt x="4701" y="6742"/>
                      <a:pt x="4903" y="7343"/>
                      <a:pt x="5060" y="8503"/>
                    </a:cubicBezTo>
                    <a:cubicBezTo>
                      <a:pt x="5212" y="9662"/>
                      <a:pt x="5290" y="11380"/>
                      <a:pt x="5290" y="13527"/>
                    </a:cubicBezTo>
                    <a:lnTo>
                      <a:pt x="5290" y="15416"/>
                    </a:lnTo>
                    <a:close/>
                    <a:moveTo>
                      <a:pt x="4695" y="12453"/>
                    </a:moveTo>
                    <a:cubicBezTo>
                      <a:pt x="4695" y="12110"/>
                      <a:pt x="4690" y="11809"/>
                      <a:pt x="4678" y="11466"/>
                    </a:cubicBezTo>
                    <a:cubicBezTo>
                      <a:pt x="4667" y="11165"/>
                      <a:pt x="4650" y="10864"/>
                      <a:pt x="4628" y="10607"/>
                    </a:cubicBezTo>
                    <a:cubicBezTo>
                      <a:pt x="4605" y="10349"/>
                      <a:pt x="4577" y="10177"/>
                      <a:pt x="4544" y="10006"/>
                    </a:cubicBezTo>
                    <a:cubicBezTo>
                      <a:pt x="4510" y="9877"/>
                      <a:pt x="4465" y="9791"/>
                      <a:pt x="4420" y="9791"/>
                    </a:cubicBezTo>
                    <a:cubicBezTo>
                      <a:pt x="4330" y="9791"/>
                      <a:pt x="4257" y="10049"/>
                      <a:pt x="4195" y="10521"/>
                    </a:cubicBezTo>
                    <a:cubicBezTo>
                      <a:pt x="4134" y="10993"/>
                      <a:pt x="4100" y="11637"/>
                      <a:pt x="4089" y="12496"/>
                    </a:cubicBezTo>
                    <a:lnTo>
                      <a:pt x="4695" y="12453"/>
                    </a:lnTo>
                    <a:close/>
                    <a:moveTo>
                      <a:pt x="6773" y="10693"/>
                    </a:moveTo>
                    <a:cubicBezTo>
                      <a:pt x="6706" y="10435"/>
                      <a:pt x="6633" y="10220"/>
                      <a:pt x="6554" y="10091"/>
                    </a:cubicBezTo>
                    <a:cubicBezTo>
                      <a:pt x="6476" y="9963"/>
                      <a:pt x="6402" y="9877"/>
                      <a:pt x="6329" y="9877"/>
                    </a:cubicBezTo>
                    <a:cubicBezTo>
                      <a:pt x="6262" y="9877"/>
                      <a:pt x="6206" y="9963"/>
                      <a:pt x="6167" y="10134"/>
                    </a:cubicBezTo>
                    <a:cubicBezTo>
                      <a:pt x="6127" y="10306"/>
                      <a:pt x="6105" y="10564"/>
                      <a:pt x="6105" y="10864"/>
                    </a:cubicBezTo>
                    <a:cubicBezTo>
                      <a:pt x="6105" y="11208"/>
                      <a:pt x="6127" y="11466"/>
                      <a:pt x="6167" y="11723"/>
                    </a:cubicBezTo>
                    <a:cubicBezTo>
                      <a:pt x="6206" y="11938"/>
                      <a:pt x="6285" y="12196"/>
                      <a:pt x="6402" y="12453"/>
                    </a:cubicBezTo>
                    <a:lnTo>
                      <a:pt x="6520" y="12711"/>
                    </a:lnTo>
                    <a:cubicBezTo>
                      <a:pt x="6672" y="13054"/>
                      <a:pt x="6790" y="13570"/>
                      <a:pt x="6869" y="14257"/>
                    </a:cubicBezTo>
                    <a:cubicBezTo>
                      <a:pt x="6947" y="14944"/>
                      <a:pt x="6987" y="15803"/>
                      <a:pt x="6987" y="16876"/>
                    </a:cubicBezTo>
                    <a:cubicBezTo>
                      <a:pt x="6987" y="17563"/>
                      <a:pt x="6970" y="18208"/>
                      <a:pt x="6930" y="18809"/>
                    </a:cubicBezTo>
                    <a:cubicBezTo>
                      <a:pt x="6891" y="19410"/>
                      <a:pt x="6835" y="19882"/>
                      <a:pt x="6768" y="20312"/>
                    </a:cubicBezTo>
                    <a:cubicBezTo>
                      <a:pt x="6695" y="20741"/>
                      <a:pt x="6610" y="21042"/>
                      <a:pt x="6515" y="21256"/>
                    </a:cubicBezTo>
                    <a:cubicBezTo>
                      <a:pt x="6414" y="21471"/>
                      <a:pt x="6307" y="21600"/>
                      <a:pt x="6183" y="21600"/>
                    </a:cubicBezTo>
                    <a:cubicBezTo>
                      <a:pt x="6054" y="21600"/>
                      <a:pt x="5936" y="21514"/>
                      <a:pt x="5835" y="21342"/>
                    </a:cubicBezTo>
                    <a:cubicBezTo>
                      <a:pt x="5734" y="21171"/>
                      <a:pt x="5639" y="20913"/>
                      <a:pt x="5554" y="20569"/>
                    </a:cubicBezTo>
                    <a:lnTo>
                      <a:pt x="5678" y="17435"/>
                    </a:lnTo>
                    <a:cubicBezTo>
                      <a:pt x="5751" y="17735"/>
                      <a:pt x="5830" y="17950"/>
                      <a:pt x="5914" y="18165"/>
                    </a:cubicBezTo>
                    <a:cubicBezTo>
                      <a:pt x="5993" y="18336"/>
                      <a:pt x="6077" y="18465"/>
                      <a:pt x="6161" y="18465"/>
                    </a:cubicBezTo>
                    <a:cubicBezTo>
                      <a:pt x="6256" y="18465"/>
                      <a:pt x="6329" y="18336"/>
                      <a:pt x="6369" y="18122"/>
                    </a:cubicBezTo>
                    <a:cubicBezTo>
                      <a:pt x="6408" y="17907"/>
                      <a:pt x="6431" y="17649"/>
                      <a:pt x="6431" y="17349"/>
                    </a:cubicBezTo>
                    <a:cubicBezTo>
                      <a:pt x="6431" y="17177"/>
                      <a:pt x="6425" y="17005"/>
                      <a:pt x="6419" y="16876"/>
                    </a:cubicBezTo>
                    <a:cubicBezTo>
                      <a:pt x="6408" y="16748"/>
                      <a:pt x="6397" y="16619"/>
                      <a:pt x="6369" y="16490"/>
                    </a:cubicBezTo>
                    <a:cubicBezTo>
                      <a:pt x="6346" y="16361"/>
                      <a:pt x="6313" y="16275"/>
                      <a:pt x="6268" y="16146"/>
                    </a:cubicBezTo>
                    <a:cubicBezTo>
                      <a:pt x="6223" y="16017"/>
                      <a:pt x="6172" y="15889"/>
                      <a:pt x="6105" y="15760"/>
                    </a:cubicBezTo>
                    <a:lnTo>
                      <a:pt x="5987" y="15502"/>
                    </a:lnTo>
                    <a:cubicBezTo>
                      <a:pt x="5835" y="15116"/>
                      <a:pt x="5723" y="14600"/>
                      <a:pt x="5656" y="13956"/>
                    </a:cubicBezTo>
                    <a:cubicBezTo>
                      <a:pt x="5588" y="13312"/>
                      <a:pt x="5549" y="12410"/>
                      <a:pt x="5549" y="11294"/>
                    </a:cubicBezTo>
                    <a:cubicBezTo>
                      <a:pt x="5549" y="10650"/>
                      <a:pt x="5566" y="10049"/>
                      <a:pt x="5599" y="9490"/>
                    </a:cubicBezTo>
                    <a:cubicBezTo>
                      <a:pt x="5633" y="8932"/>
                      <a:pt x="5684" y="8460"/>
                      <a:pt x="5745" y="8073"/>
                    </a:cubicBezTo>
                    <a:cubicBezTo>
                      <a:pt x="5807" y="7687"/>
                      <a:pt x="5886" y="7343"/>
                      <a:pt x="5976" y="7128"/>
                    </a:cubicBezTo>
                    <a:cubicBezTo>
                      <a:pt x="6066" y="6914"/>
                      <a:pt x="6172" y="6785"/>
                      <a:pt x="6290" y="6785"/>
                    </a:cubicBezTo>
                    <a:cubicBezTo>
                      <a:pt x="6408" y="6785"/>
                      <a:pt x="6520" y="6871"/>
                      <a:pt x="6622" y="7043"/>
                    </a:cubicBezTo>
                    <a:cubicBezTo>
                      <a:pt x="6723" y="7214"/>
                      <a:pt x="6812" y="7429"/>
                      <a:pt x="6897" y="7730"/>
                    </a:cubicBezTo>
                    <a:lnTo>
                      <a:pt x="6773" y="10693"/>
                    </a:lnTo>
                    <a:close/>
                    <a:moveTo>
                      <a:pt x="8992" y="15416"/>
                    </a:moveTo>
                    <a:lnTo>
                      <a:pt x="7795" y="15416"/>
                    </a:lnTo>
                    <a:lnTo>
                      <a:pt x="7795" y="15545"/>
                    </a:lnTo>
                    <a:cubicBezTo>
                      <a:pt x="7795" y="16533"/>
                      <a:pt x="7846" y="17263"/>
                      <a:pt x="7947" y="17692"/>
                    </a:cubicBezTo>
                    <a:cubicBezTo>
                      <a:pt x="8048" y="18165"/>
                      <a:pt x="8172" y="18379"/>
                      <a:pt x="8323" y="18379"/>
                    </a:cubicBezTo>
                    <a:cubicBezTo>
                      <a:pt x="8430" y="18379"/>
                      <a:pt x="8520" y="18293"/>
                      <a:pt x="8598" y="18165"/>
                    </a:cubicBezTo>
                    <a:cubicBezTo>
                      <a:pt x="8677" y="17993"/>
                      <a:pt x="8744" y="17821"/>
                      <a:pt x="8801" y="17606"/>
                    </a:cubicBezTo>
                    <a:lnTo>
                      <a:pt x="8907" y="20612"/>
                    </a:lnTo>
                    <a:cubicBezTo>
                      <a:pt x="8840" y="20870"/>
                      <a:pt x="8750" y="21085"/>
                      <a:pt x="8643" y="21299"/>
                    </a:cubicBezTo>
                    <a:cubicBezTo>
                      <a:pt x="8537" y="21514"/>
                      <a:pt x="8407" y="21600"/>
                      <a:pt x="8250" y="21600"/>
                    </a:cubicBezTo>
                    <a:cubicBezTo>
                      <a:pt x="8110" y="21600"/>
                      <a:pt x="7981" y="21471"/>
                      <a:pt x="7857" y="21171"/>
                    </a:cubicBezTo>
                    <a:cubicBezTo>
                      <a:pt x="7734" y="20870"/>
                      <a:pt x="7621" y="20441"/>
                      <a:pt x="7531" y="19839"/>
                    </a:cubicBezTo>
                    <a:cubicBezTo>
                      <a:pt x="7436" y="19238"/>
                      <a:pt x="7363" y="18508"/>
                      <a:pt x="7307" y="17606"/>
                    </a:cubicBezTo>
                    <a:cubicBezTo>
                      <a:pt x="7251" y="16705"/>
                      <a:pt x="7222" y="15631"/>
                      <a:pt x="7222" y="14343"/>
                    </a:cubicBezTo>
                    <a:cubicBezTo>
                      <a:pt x="7222" y="13226"/>
                      <a:pt x="7245" y="12196"/>
                      <a:pt x="7290" y="11251"/>
                    </a:cubicBezTo>
                    <a:cubicBezTo>
                      <a:pt x="7335" y="10306"/>
                      <a:pt x="7397" y="9533"/>
                      <a:pt x="7481" y="8846"/>
                    </a:cubicBezTo>
                    <a:cubicBezTo>
                      <a:pt x="7565" y="8159"/>
                      <a:pt x="7661" y="7644"/>
                      <a:pt x="7778" y="7300"/>
                    </a:cubicBezTo>
                    <a:cubicBezTo>
                      <a:pt x="7891" y="6957"/>
                      <a:pt x="8020" y="6742"/>
                      <a:pt x="8160" y="6742"/>
                    </a:cubicBezTo>
                    <a:cubicBezTo>
                      <a:pt x="8413" y="6742"/>
                      <a:pt x="8615" y="7343"/>
                      <a:pt x="8773" y="8503"/>
                    </a:cubicBezTo>
                    <a:cubicBezTo>
                      <a:pt x="8924" y="9662"/>
                      <a:pt x="9003" y="11380"/>
                      <a:pt x="9003" y="13527"/>
                    </a:cubicBezTo>
                    <a:lnTo>
                      <a:pt x="9003" y="15416"/>
                    </a:lnTo>
                    <a:close/>
                    <a:moveTo>
                      <a:pt x="8413" y="12453"/>
                    </a:moveTo>
                    <a:cubicBezTo>
                      <a:pt x="8413" y="12110"/>
                      <a:pt x="8407" y="11809"/>
                      <a:pt x="8396" y="11466"/>
                    </a:cubicBezTo>
                    <a:cubicBezTo>
                      <a:pt x="8385" y="11165"/>
                      <a:pt x="8368" y="10864"/>
                      <a:pt x="8346" y="10607"/>
                    </a:cubicBezTo>
                    <a:cubicBezTo>
                      <a:pt x="8323" y="10349"/>
                      <a:pt x="8295" y="10177"/>
                      <a:pt x="8261" y="10006"/>
                    </a:cubicBezTo>
                    <a:cubicBezTo>
                      <a:pt x="8228" y="9834"/>
                      <a:pt x="8183" y="9791"/>
                      <a:pt x="8138" y="9791"/>
                    </a:cubicBezTo>
                    <a:cubicBezTo>
                      <a:pt x="8048" y="9791"/>
                      <a:pt x="7975" y="10049"/>
                      <a:pt x="7913" y="10521"/>
                    </a:cubicBezTo>
                    <a:cubicBezTo>
                      <a:pt x="7851" y="10993"/>
                      <a:pt x="7818" y="11637"/>
                      <a:pt x="7807" y="12496"/>
                    </a:cubicBezTo>
                    <a:lnTo>
                      <a:pt x="8413" y="12453"/>
                    </a:lnTo>
                    <a:close/>
                    <a:moveTo>
                      <a:pt x="9913" y="21256"/>
                    </a:moveTo>
                    <a:lnTo>
                      <a:pt x="9340" y="21256"/>
                    </a:lnTo>
                    <a:lnTo>
                      <a:pt x="9340" y="7085"/>
                    </a:lnTo>
                    <a:lnTo>
                      <a:pt x="9783" y="7085"/>
                    </a:lnTo>
                    <a:lnTo>
                      <a:pt x="9851" y="8846"/>
                    </a:lnTo>
                    <a:cubicBezTo>
                      <a:pt x="9935" y="8202"/>
                      <a:pt x="10025" y="7687"/>
                      <a:pt x="10126" y="7300"/>
                    </a:cubicBezTo>
                    <a:cubicBezTo>
                      <a:pt x="10227" y="6914"/>
                      <a:pt x="10339" y="6742"/>
                      <a:pt x="10463" y="6742"/>
                    </a:cubicBezTo>
                    <a:cubicBezTo>
                      <a:pt x="10671" y="6742"/>
                      <a:pt x="10828" y="7171"/>
                      <a:pt x="10940" y="8030"/>
                    </a:cubicBezTo>
                    <a:cubicBezTo>
                      <a:pt x="11053" y="8889"/>
                      <a:pt x="11109" y="10177"/>
                      <a:pt x="11109" y="11852"/>
                    </a:cubicBezTo>
                    <a:lnTo>
                      <a:pt x="11109" y="21214"/>
                    </a:lnTo>
                    <a:lnTo>
                      <a:pt x="10536" y="21214"/>
                    </a:lnTo>
                    <a:lnTo>
                      <a:pt x="10536" y="12281"/>
                    </a:lnTo>
                    <a:cubicBezTo>
                      <a:pt x="10536" y="11594"/>
                      <a:pt x="10514" y="11036"/>
                      <a:pt x="10474" y="10650"/>
                    </a:cubicBezTo>
                    <a:cubicBezTo>
                      <a:pt x="10429" y="10263"/>
                      <a:pt x="10368" y="10048"/>
                      <a:pt x="10289" y="10048"/>
                    </a:cubicBezTo>
                    <a:cubicBezTo>
                      <a:pt x="10227" y="10048"/>
                      <a:pt x="10160" y="10177"/>
                      <a:pt x="10092" y="10478"/>
                    </a:cubicBezTo>
                    <a:cubicBezTo>
                      <a:pt x="10025" y="10736"/>
                      <a:pt x="9963" y="11122"/>
                      <a:pt x="9913" y="11551"/>
                    </a:cubicBezTo>
                    <a:lnTo>
                      <a:pt x="9913" y="21256"/>
                    </a:lnTo>
                    <a:close/>
                    <a:moveTo>
                      <a:pt x="12687" y="10220"/>
                    </a:moveTo>
                    <a:lnTo>
                      <a:pt x="12215" y="10220"/>
                    </a:lnTo>
                    <a:lnTo>
                      <a:pt x="12215" y="16189"/>
                    </a:lnTo>
                    <a:cubicBezTo>
                      <a:pt x="12215" y="16833"/>
                      <a:pt x="12232" y="17306"/>
                      <a:pt x="12271" y="17563"/>
                    </a:cubicBezTo>
                    <a:cubicBezTo>
                      <a:pt x="12311" y="17821"/>
                      <a:pt x="12361" y="17950"/>
                      <a:pt x="12429" y="17950"/>
                    </a:cubicBezTo>
                    <a:cubicBezTo>
                      <a:pt x="12479" y="17950"/>
                      <a:pt x="12530" y="17907"/>
                      <a:pt x="12580" y="17821"/>
                    </a:cubicBezTo>
                    <a:cubicBezTo>
                      <a:pt x="12631" y="17735"/>
                      <a:pt x="12670" y="17649"/>
                      <a:pt x="12698" y="17478"/>
                    </a:cubicBezTo>
                    <a:lnTo>
                      <a:pt x="12783" y="20441"/>
                    </a:lnTo>
                    <a:cubicBezTo>
                      <a:pt x="12738" y="20612"/>
                      <a:pt x="12670" y="20784"/>
                      <a:pt x="12586" y="20956"/>
                    </a:cubicBezTo>
                    <a:cubicBezTo>
                      <a:pt x="12496" y="21128"/>
                      <a:pt x="12401" y="21213"/>
                      <a:pt x="12305" y="21213"/>
                    </a:cubicBezTo>
                    <a:cubicBezTo>
                      <a:pt x="12064" y="21213"/>
                      <a:pt x="11895" y="20870"/>
                      <a:pt x="11800" y="20140"/>
                    </a:cubicBezTo>
                    <a:cubicBezTo>
                      <a:pt x="11699" y="19453"/>
                      <a:pt x="11654" y="18379"/>
                      <a:pt x="11654" y="16919"/>
                    </a:cubicBezTo>
                    <a:lnTo>
                      <a:pt x="11654" y="10220"/>
                    </a:lnTo>
                    <a:lnTo>
                      <a:pt x="11362" y="10220"/>
                    </a:lnTo>
                    <a:lnTo>
                      <a:pt x="11362" y="7085"/>
                    </a:lnTo>
                    <a:lnTo>
                      <a:pt x="11654" y="7085"/>
                    </a:lnTo>
                    <a:lnTo>
                      <a:pt x="11654" y="2791"/>
                    </a:lnTo>
                    <a:lnTo>
                      <a:pt x="12221" y="2791"/>
                    </a:lnTo>
                    <a:lnTo>
                      <a:pt x="12221" y="7085"/>
                    </a:lnTo>
                    <a:lnTo>
                      <a:pt x="12693" y="7085"/>
                    </a:lnTo>
                    <a:lnTo>
                      <a:pt x="12693" y="10220"/>
                    </a:lnTo>
                    <a:close/>
                    <a:moveTo>
                      <a:pt x="13069" y="8331"/>
                    </a:moveTo>
                    <a:cubicBezTo>
                      <a:pt x="13176" y="7858"/>
                      <a:pt x="13294" y="7472"/>
                      <a:pt x="13428" y="7214"/>
                    </a:cubicBezTo>
                    <a:cubicBezTo>
                      <a:pt x="13563" y="6914"/>
                      <a:pt x="13698" y="6785"/>
                      <a:pt x="13833" y="6785"/>
                    </a:cubicBezTo>
                    <a:cubicBezTo>
                      <a:pt x="14063" y="6785"/>
                      <a:pt x="14243" y="7214"/>
                      <a:pt x="14383" y="8073"/>
                    </a:cubicBezTo>
                    <a:cubicBezTo>
                      <a:pt x="14524" y="8932"/>
                      <a:pt x="14591" y="10263"/>
                      <a:pt x="14591" y="12110"/>
                    </a:cubicBezTo>
                    <a:lnTo>
                      <a:pt x="14591" y="21299"/>
                    </a:lnTo>
                    <a:lnTo>
                      <a:pt x="14153" y="21299"/>
                    </a:lnTo>
                    <a:lnTo>
                      <a:pt x="14102" y="19882"/>
                    </a:lnTo>
                    <a:lnTo>
                      <a:pt x="14085" y="19882"/>
                    </a:lnTo>
                    <a:cubicBezTo>
                      <a:pt x="14035" y="20398"/>
                      <a:pt x="13962" y="20827"/>
                      <a:pt x="13872" y="21128"/>
                    </a:cubicBezTo>
                    <a:cubicBezTo>
                      <a:pt x="13782" y="21471"/>
                      <a:pt x="13676" y="21600"/>
                      <a:pt x="13552" y="21600"/>
                    </a:cubicBezTo>
                    <a:cubicBezTo>
                      <a:pt x="13445" y="21600"/>
                      <a:pt x="13355" y="21471"/>
                      <a:pt x="13277" y="21256"/>
                    </a:cubicBezTo>
                    <a:cubicBezTo>
                      <a:pt x="13198" y="21042"/>
                      <a:pt x="13131" y="20698"/>
                      <a:pt x="13080" y="20312"/>
                    </a:cubicBezTo>
                    <a:cubicBezTo>
                      <a:pt x="13030" y="19925"/>
                      <a:pt x="12990" y="19453"/>
                      <a:pt x="12962" y="18895"/>
                    </a:cubicBezTo>
                    <a:cubicBezTo>
                      <a:pt x="12934" y="18336"/>
                      <a:pt x="12923" y="17778"/>
                      <a:pt x="12923" y="17177"/>
                    </a:cubicBezTo>
                    <a:cubicBezTo>
                      <a:pt x="12923" y="16361"/>
                      <a:pt x="12945" y="15631"/>
                      <a:pt x="12996" y="15073"/>
                    </a:cubicBezTo>
                    <a:cubicBezTo>
                      <a:pt x="13041" y="14472"/>
                      <a:pt x="13108" y="13999"/>
                      <a:pt x="13187" y="13613"/>
                    </a:cubicBezTo>
                    <a:cubicBezTo>
                      <a:pt x="13266" y="13226"/>
                      <a:pt x="13361" y="12969"/>
                      <a:pt x="13473" y="12797"/>
                    </a:cubicBezTo>
                    <a:cubicBezTo>
                      <a:pt x="13580" y="12625"/>
                      <a:pt x="13698" y="12539"/>
                      <a:pt x="13822" y="12539"/>
                    </a:cubicBezTo>
                    <a:lnTo>
                      <a:pt x="14012" y="12539"/>
                    </a:lnTo>
                    <a:lnTo>
                      <a:pt x="14012" y="11766"/>
                    </a:lnTo>
                    <a:cubicBezTo>
                      <a:pt x="14012" y="11251"/>
                      <a:pt x="13990" y="10821"/>
                      <a:pt x="13939" y="10564"/>
                    </a:cubicBezTo>
                    <a:cubicBezTo>
                      <a:pt x="13889" y="10263"/>
                      <a:pt x="13822" y="10134"/>
                      <a:pt x="13732" y="10134"/>
                    </a:cubicBezTo>
                    <a:cubicBezTo>
                      <a:pt x="13653" y="10134"/>
                      <a:pt x="13580" y="10220"/>
                      <a:pt x="13501" y="10392"/>
                    </a:cubicBezTo>
                    <a:cubicBezTo>
                      <a:pt x="13428" y="10564"/>
                      <a:pt x="13344" y="10864"/>
                      <a:pt x="13254" y="11251"/>
                    </a:cubicBezTo>
                    <a:lnTo>
                      <a:pt x="13069" y="8331"/>
                    </a:lnTo>
                    <a:close/>
                    <a:moveTo>
                      <a:pt x="14024" y="15116"/>
                    </a:moveTo>
                    <a:lnTo>
                      <a:pt x="13895" y="15159"/>
                    </a:lnTo>
                    <a:cubicBezTo>
                      <a:pt x="13822" y="15159"/>
                      <a:pt x="13760" y="15245"/>
                      <a:pt x="13715" y="15330"/>
                    </a:cubicBezTo>
                    <a:cubicBezTo>
                      <a:pt x="13664" y="15416"/>
                      <a:pt x="13625" y="15545"/>
                      <a:pt x="13597" y="15717"/>
                    </a:cubicBezTo>
                    <a:cubicBezTo>
                      <a:pt x="13569" y="15846"/>
                      <a:pt x="13546" y="16060"/>
                      <a:pt x="13535" y="16232"/>
                    </a:cubicBezTo>
                    <a:cubicBezTo>
                      <a:pt x="13524" y="16447"/>
                      <a:pt x="13518" y="16662"/>
                      <a:pt x="13518" y="16876"/>
                    </a:cubicBezTo>
                    <a:cubicBezTo>
                      <a:pt x="13518" y="17478"/>
                      <a:pt x="13541" y="17907"/>
                      <a:pt x="13591" y="18122"/>
                    </a:cubicBezTo>
                    <a:cubicBezTo>
                      <a:pt x="13636" y="18336"/>
                      <a:pt x="13692" y="18465"/>
                      <a:pt x="13754" y="18465"/>
                    </a:cubicBezTo>
                    <a:cubicBezTo>
                      <a:pt x="13816" y="18465"/>
                      <a:pt x="13872" y="18336"/>
                      <a:pt x="13923" y="18036"/>
                    </a:cubicBezTo>
                    <a:cubicBezTo>
                      <a:pt x="13973" y="17778"/>
                      <a:pt x="14007" y="17478"/>
                      <a:pt x="14029" y="17134"/>
                    </a:cubicBezTo>
                    <a:lnTo>
                      <a:pt x="14029" y="15116"/>
                    </a:lnTo>
                    <a:close/>
                    <a:moveTo>
                      <a:pt x="16192" y="10220"/>
                    </a:moveTo>
                    <a:lnTo>
                      <a:pt x="15720" y="10220"/>
                    </a:lnTo>
                    <a:lnTo>
                      <a:pt x="15720" y="16189"/>
                    </a:lnTo>
                    <a:cubicBezTo>
                      <a:pt x="15720" y="16833"/>
                      <a:pt x="15737" y="17306"/>
                      <a:pt x="15776" y="17563"/>
                    </a:cubicBezTo>
                    <a:cubicBezTo>
                      <a:pt x="15815" y="17821"/>
                      <a:pt x="15866" y="17950"/>
                      <a:pt x="15933" y="17950"/>
                    </a:cubicBezTo>
                    <a:cubicBezTo>
                      <a:pt x="15984" y="17950"/>
                      <a:pt x="16034" y="17907"/>
                      <a:pt x="16085" y="17821"/>
                    </a:cubicBezTo>
                    <a:cubicBezTo>
                      <a:pt x="16135" y="17735"/>
                      <a:pt x="16175" y="17649"/>
                      <a:pt x="16203" y="17478"/>
                    </a:cubicBezTo>
                    <a:lnTo>
                      <a:pt x="16287" y="20441"/>
                    </a:lnTo>
                    <a:cubicBezTo>
                      <a:pt x="16242" y="20612"/>
                      <a:pt x="16175" y="20784"/>
                      <a:pt x="16090" y="20956"/>
                    </a:cubicBezTo>
                    <a:cubicBezTo>
                      <a:pt x="16001" y="21128"/>
                      <a:pt x="15905" y="21213"/>
                      <a:pt x="15810" y="21213"/>
                    </a:cubicBezTo>
                    <a:cubicBezTo>
                      <a:pt x="15568" y="21213"/>
                      <a:pt x="15400" y="20870"/>
                      <a:pt x="15304" y="20140"/>
                    </a:cubicBezTo>
                    <a:cubicBezTo>
                      <a:pt x="15203" y="19453"/>
                      <a:pt x="15158" y="18379"/>
                      <a:pt x="15158" y="16919"/>
                    </a:cubicBezTo>
                    <a:lnTo>
                      <a:pt x="15158" y="10220"/>
                    </a:lnTo>
                    <a:lnTo>
                      <a:pt x="14866" y="10220"/>
                    </a:lnTo>
                    <a:lnTo>
                      <a:pt x="14866" y="7085"/>
                    </a:lnTo>
                    <a:lnTo>
                      <a:pt x="15158" y="7085"/>
                    </a:lnTo>
                    <a:lnTo>
                      <a:pt x="15158" y="2791"/>
                    </a:lnTo>
                    <a:lnTo>
                      <a:pt x="15725" y="2791"/>
                    </a:lnTo>
                    <a:lnTo>
                      <a:pt x="15725" y="7085"/>
                    </a:lnTo>
                    <a:lnTo>
                      <a:pt x="16197" y="7085"/>
                    </a:lnTo>
                    <a:lnTo>
                      <a:pt x="16197" y="10220"/>
                    </a:lnTo>
                    <a:close/>
                    <a:moveTo>
                      <a:pt x="16871" y="4294"/>
                    </a:moveTo>
                    <a:cubicBezTo>
                      <a:pt x="16776" y="4294"/>
                      <a:pt x="16697" y="4080"/>
                      <a:pt x="16646" y="3650"/>
                    </a:cubicBezTo>
                    <a:cubicBezTo>
                      <a:pt x="16596" y="3221"/>
                      <a:pt x="16568" y="2705"/>
                      <a:pt x="16568" y="2147"/>
                    </a:cubicBezTo>
                    <a:cubicBezTo>
                      <a:pt x="16568" y="1546"/>
                      <a:pt x="16596" y="1031"/>
                      <a:pt x="16646" y="644"/>
                    </a:cubicBezTo>
                    <a:cubicBezTo>
                      <a:pt x="16697" y="215"/>
                      <a:pt x="16776" y="0"/>
                      <a:pt x="16866" y="0"/>
                    </a:cubicBezTo>
                    <a:cubicBezTo>
                      <a:pt x="16961" y="0"/>
                      <a:pt x="17034" y="215"/>
                      <a:pt x="17085" y="601"/>
                    </a:cubicBezTo>
                    <a:cubicBezTo>
                      <a:pt x="17135" y="1031"/>
                      <a:pt x="17163" y="1546"/>
                      <a:pt x="17163" y="2147"/>
                    </a:cubicBezTo>
                    <a:cubicBezTo>
                      <a:pt x="17163" y="2748"/>
                      <a:pt x="17135" y="3264"/>
                      <a:pt x="17085" y="3693"/>
                    </a:cubicBezTo>
                    <a:cubicBezTo>
                      <a:pt x="17045" y="4122"/>
                      <a:pt x="16972" y="4294"/>
                      <a:pt x="16871" y="4294"/>
                    </a:cubicBezTo>
                    <a:close/>
                    <a:moveTo>
                      <a:pt x="16585" y="21256"/>
                    </a:moveTo>
                    <a:lnTo>
                      <a:pt x="16585" y="7085"/>
                    </a:lnTo>
                    <a:lnTo>
                      <a:pt x="17158" y="7085"/>
                    </a:lnTo>
                    <a:lnTo>
                      <a:pt x="17158" y="21256"/>
                    </a:lnTo>
                    <a:lnTo>
                      <a:pt x="16585" y="21256"/>
                    </a:lnTo>
                    <a:close/>
                    <a:moveTo>
                      <a:pt x="19477" y="14085"/>
                    </a:moveTo>
                    <a:cubicBezTo>
                      <a:pt x="19477" y="15245"/>
                      <a:pt x="19455" y="16275"/>
                      <a:pt x="19404" y="17220"/>
                    </a:cubicBezTo>
                    <a:cubicBezTo>
                      <a:pt x="19354" y="18165"/>
                      <a:pt x="19286" y="18938"/>
                      <a:pt x="19196" y="19582"/>
                    </a:cubicBezTo>
                    <a:cubicBezTo>
                      <a:pt x="19106" y="20226"/>
                      <a:pt x="19005" y="20741"/>
                      <a:pt x="18887" y="21085"/>
                    </a:cubicBezTo>
                    <a:cubicBezTo>
                      <a:pt x="18769" y="21428"/>
                      <a:pt x="18640" y="21600"/>
                      <a:pt x="18505" y="21600"/>
                    </a:cubicBezTo>
                    <a:cubicBezTo>
                      <a:pt x="18371" y="21600"/>
                      <a:pt x="18241" y="21428"/>
                      <a:pt x="18124" y="21128"/>
                    </a:cubicBezTo>
                    <a:cubicBezTo>
                      <a:pt x="18006" y="20784"/>
                      <a:pt x="17905" y="20355"/>
                      <a:pt x="17820" y="19711"/>
                    </a:cubicBezTo>
                    <a:cubicBezTo>
                      <a:pt x="17736" y="19109"/>
                      <a:pt x="17669" y="18336"/>
                      <a:pt x="17618" y="17435"/>
                    </a:cubicBezTo>
                    <a:cubicBezTo>
                      <a:pt x="17568" y="16533"/>
                      <a:pt x="17545" y="15502"/>
                      <a:pt x="17545" y="14386"/>
                    </a:cubicBezTo>
                    <a:cubicBezTo>
                      <a:pt x="17545" y="13183"/>
                      <a:pt x="17568" y="12110"/>
                      <a:pt x="17618" y="11165"/>
                    </a:cubicBezTo>
                    <a:cubicBezTo>
                      <a:pt x="17669" y="10220"/>
                      <a:pt x="17736" y="9404"/>
                      <a:pt x="17826" y="8760"/>
                    </a:cubicBezTo>
                    <a:cubicBezTo>
                      <a:pt x="17916" y="8116"/>
                      <a:pt x="18017" y="7601"/>
                      <a:pt x="18135" y="7257"/>
                    </a:cubicBezTo>
                    <a:cubicBezTo>
                      <a:pt x="18253" y="6914"/>
                      <a:pt x="18382" y="6742"/>
                      <a:pt x="18517" y="6742"/>
                    </a:cubicBezTo>
                    <a:cubicBezTo>
                      <a:pt x="18651" y="6742"/>
                      <a:pt x="18781" y="6914"/>
                      <a:pt x="18899" y="7214"/>
                    </a:cubicBezTo>
                    <a:cubicBezTo>
                      <a:pt x="19017" y="7515"/>
                      <a:pt x="19118" y="7987"/>
                      <a:pt x="19202" y="8631"/>
                    </a:cubicBezTo>
                    <a:cubicBezTo>
                      <a:pt x="19286" y="9233"/>
                      <a:pt x="19354" y="10006"/>
                      <a:pt x="19404" y="10907"/>
                    </a:cubicBezTo>
                    <a:cubicBezTo>
                      <a:pt x="19455" y="11809"/>
                      <a:pt x="19477" y="12883"/>
                      <a:pt x="19477" y="14085"/>
                    </a:cubicBezTo>
                    <a:close/>
                    <a:moveTo>
                      <a:pt x="18893" y="14214"/>
                    </a:moveTo>
                    <a:cubicBezTo>
                      <a:pt x="18893" y="13441"/>
                      <a:pt x="18882" y="12797"/>
                      <a:pt x="18865" y="12239"/>
                    </a:cubicBezTo>
                    <a:cubicBezTo>
                      <a:pt x="18842" y="11680"/>
                      <a:pt x="18814" y="11251"/>
                      <a:pt x="18781" y="10907"/>
                    </a:cubicBezTo>
                    <a:cubicBezTo>
                      <a:pt x="18747" y="10564"/>
                      <a:pt x="18702" y="10306"/>
                      <a:pt x="18657" y="10134"/>
                    </a:cubicBezTo>
                    <a:cubicBezTo>
                      <a:pt x="18612" y="9963"/>
                      <a:pt x="18562" y="9920"/>
                      <a:pt x="18517" y="9920"/>
                    </a:cubicBezTo>
                    <a:cubicBezTo>
                      <a:pt x="18466" y="9920"/>
                      <a:pt x="18421" y="10006"/>
                      <a:pt x="18376" y="10134"/>
                    </a:cubicBezTo>
                    <a:cubicBezTo>
                      <a:pt x="18331" y="10263"/>
                      <a:pt x="18292" y="10521"/>
                      <a:pt x="18258" y="10821"/>
                    </a:cubicBezTo>
                    <a:cubicBezTo>
                      <a:pt x="18225" y="11165"/>
                      <a:pt x="18197" y="11594"/>
                      <a:pt x="18174" y="12153"/>
                    </a:cubicBezTo>
                    <a:cubicBezTo>
                      <a:pt x="18152" y="12711"/>
                      <a:pt x="18146" y="13355"/>
                      <a:pt x="18146" y="14214"/>
                    </a:cubicBezTo>
                    <a:cubicBezTo>
                      <a:pt x="18146" y="15631"/>
                      <a:pt x="18185" y="16705"/>
                      <a:pt x="18264" y="17349"/>
                    </a:cubicBezTo>
                    <a:cubicBezTo>
                      <a:pt x="18343" y="18036"/>
                      <a:pt x="18432" y="18336"/>
                      <a:pt x="18528" y="18336"/>
                    </a:cubicBezTo>
                    <a:cubicBezTo>
                      <a:pt x="18578" y="18336"/>
                      <a:pt x="18623" y="18250"/>
                      <a:pt x="18668" y="18122"/>
                    </a:cubicBezTo>
                    <a:cubicBezTo>
                      <a:pt x="18713" y="17993"/>
                      <a:pt x="18753" y="17735"/>
                      <a:pt x="18786" y="17435"/>
                    </a:cubicBezTo>
                    <a:cubicBezTo>
                      <a:pt x="18820" y="17091"/>
                      <a:pt x="18848" y="16662"/>
                      <a:pt x="18871" y="16146"/>
                    </a:cubicBezTo>
                    <a:cubicBezTo>
                      <a:pt x="18882" y="15631"/>
                      <a:pt x="18893" y="14987"/>
                      <a:pt x="18893" y="14214"/>
                    </a:cubicBezTo>
                    <a:close/>
                    <a:moveTo>
                      <a:pt x="20404" y="21256"/>
                    </a:moveTo>
                    <a:lnTo>
                      <a:pt x="19831" y="21256"/>
                    </a:lnTo>
                    <a:lnTo>
                      <a:pt x="19831" y="7085"/>
                    </a:lnTo>
                    <a:lnTo>
                      <a:pt x="20275" y="7085"/>
                    </a:lnTo>
                    <a:lnTo>
                      <a:pt x="20342" y="8846"/>
                    </a:lnTo>
                    <a:cubicBezTo>
                      <a:pt x="20426" y="8202"/>
                      <a:pt x="20516" y="7687"/>
                      <a:pt x="20617" y="7300"/>
                    </a:cubicBezTo>
                    <a:cubicBezTo>
                      <a:pt x="20718" y="6914"/>
                      <a:pt x="20831" y="6742"/>
                      <a:pt x="20954" y="6742"/>
                    </a:cubicBezTo>
                    <a:cubicBezTo>
                      <a:pt x="21162" y="6742"/>
                      <a:pt x="21319" y="7171"/>
                      <a:pt x="21432" y="8030"/>
                    </a:cubicBezTo>
                    <a:cubicBezTo>
                      <a:pt x="21544" y="8889"/>
                      <a:pt x="21600" y="10177"/>
                      <a:pt x="21600" y="11852"/>
                    </a:cubicBezTo>
                    <a:lnTo>
                      <a:pt x="21600" y="21214"/>
                    </a:lnTo>
                    <a:lnTo>
                      <a:pt x="21027" y="21214"/>
                    </a:lnTo>
                    <a:lnTo>
                      <a:pt x="21027" y="12281"/>
                    </a:lnTo>
                    <a:cubicBezTo>
                      <a:pt x="21027" y="11594"/>
                      <a:pt x="21005" y="11036"/>
                      <a:pt x="20965" y="10650"/>
                    </a:cubicBezTo>
                    <a:cubicBezTo>
                      <a:pt x="20920" y="10263"/>
                      <a:pt x="20859" y="10048"/>
                      <a:pt x="20780" y="10048"/>
                    </a:cubicBezTo>
                    <a:cubicBezTo>
                      <a:pt x="20718" y="10048"/>
                      <a:pt x="20651" y="10177"/>
                      <a:pt x="20583" y="10478"/>
                    </a:cubicBezTo>
                    <a:cubicBezTo>
                      <a:pt x="20516" y="10736"/>
                      <a:pt x="20454" y="11122"/>
                      <a:pt x="20404" y="11551"/>
                    </a:cubicBezTo>
                    <a:lnTo>
                      <a:pt x="20404" y="21256"/>
                    </a:lnTo>
                    <a:close/>
                  </a:path>
                </a:pathLst>
              </a:custGeom>
              <a:solidFill>
                <a:srgbClr val="002033"/>
              </a:solidFill>
              <a:ln w="12700">
                <a:miter lim="400000"/>
              </a:ln>
            </p:spPr>
            <p:txBody>
              <a:bodyPr lIns="38100" tIns="38100" rIns="38100" bIns="38100" anchor="ctr"/>
              <a:lstStyle/>
              <a:p>
                <a:pPr>
                  <a:defRPr sz="3000">
                    <a:solidFill>
                      <a:srgbClr val="FFFFFF"/>
                    </a:solidFill>
                  </a:defRPr>
                </a:pPr>
                <a:endParaRPr/>
              </a:p>
            </p:txBody>
          </p:sp>
          <p:sp>
            <p:nvSpPr>
              <p:cNvPr id="8" name="Shape">
                <a:extLst>
                  <a:ext uri="{FF2B5EF4-FFF2-40B4-BE49-F238E27FC236}">
                    <a16:creationId xmlns:a16="http://schemas.microsoft.com/office/drawing/2014/main" id="{285A82B9-C48D-490D-BB56-464D7C52CC8C}"/>
                  </a:ext>
                </a:extLst>
              </p:cNvPr>
              <p:cNvSpPr/>
              <p:nvPr userDrawn="1"/>
            </p:nvSpPr>
            <p:spPr>
              <a:xfrm>
                <a:off x="5032172" y="1021854"/>
                <a:ext cx="1051185" cy="549583"/>
              </a:xfrm>
              <a:custGeom>
                <a:avLst/>
                <a:gdLst/>
                <a:ahLst/>
                <a:cxnLst>
                  <a:cxn ang="0">
                    <a:pos x="wd2" y="hd2"/>
                  </a:cxn>
                  <a:cxn ang="5400000">
                    <a:pos x="wd2" y="hd2"/>
                  </a:cxn>
                  <a:cxn ang="10800000">
                    <a:pos x="wd2" y="hd2"/>
                  </a:cxn>
                  <a:cxn ang="16200000">
                    <a:pos x="wd2" y="hd2"/>
                  </a:cxn>
                </a:cxnLst>
                <a:rect l="0" t="0" r="r" b="b"/>
                <a:pathLst>
                  <a:path w="21600" h="21600" extrusionOk="0">
                    <a:moveTo>
                      <a:pt x="15954" y="0"/>
                    </a:moveTo>
                    <a:cubicBezTo>
                      <a:pt x="13287" y="0"/>
                      <a:pt x="11002" y="3514"/>
                      <a:pt x="10441" y="8443"/>
                    </a:cubicBezTo>
                    <a:cubicBezTo>
                      <a:pt x="9052" y="8229"/>
                      <a:pt x="6050" y="7757"/>
                      <a:pt x="5198" y="7671"/>
                    </a:cubicBezTo>
                    <a:cubicBezTo>
                      <a:pt x="5154" y="7671"/>
                      <a:pt x="5109" y="7671"/>
                      <a:pt x="5041" y="7671"/>
                    </a:cubicBezTo>
                    <a:cubicBezTo>
                      <a:pt x="4638" y="7671"/>
                      <a:pt x="4280" y="7886"/>
                      <a:pt x="4033" y="8357"/>
                    </a:cubicBezTo>
                    <a:cubicBezTo>
                      <a:pt x="3563" y="9214"/>
                      <a:pt x="3563" y="10457"/>
                      <a:pt x="3563" y="10843"/>
                    </a:cubicBezTo>
                    <a:cubicBezTo>
                      <a:pt x="3563" y="11271"/>
                      <a:pt x="3563" y="12514"/>
                      <a:pt x="4033" y="13329"/>
                    </a:cubicBezTo>
                    <a:cubicBezTo>
                      <a:pt x="4280" y="13800"/>
                      <a:pt x="4638" y="14014"/>
                      <a:pt x="5041" y="14014"/>
                    </a:cubicBezTo>
                    <a:cubicBezTo>
                      <a:pt x="5086" y="14014"/>
                      <a:pt x="5131" y="14014"/>
                      <a:pt x="5198" y="14014"/>
                    </a:cubicBezTo>
                    <a:cubicBezTo>
                      <a:pt x="5803" y="13929"/>
                      <a:pt x="7417" y="13714"/>
                      <a:pt x="8313" y="13543"/>
                    </a:cubicBezTo>
                    <a:lnTo>
                      <a:pt x="9657" y="13329"/>
                    </a:lnTo>
                    <a:cubicBezTo>
                      <a:pt x="9971" y="13286"/>
                      <a:pt x="10262" y="13243"/>
                      <a:pt x="10464" y="13200"/>
                    </a:cubicBezTo>
                    <a:cubicBezTo>
                      <a:pt x="11046" y="18043"/>
                      <a:pt x="13332" y="21557"/>
                      <a:pt x="15954" y="21557"/>
                    </a:cubicBezTo>
                    <a:cubicBezTo>
                      <a:pt x="19068" y="21557"/>
                      <a:pt x="21600" y="16714"/>
                      <a:pt x="21600" y="10757"/>
                    </a:cubicBezTo>
                    <a:cubicBezTo>
                      <a:pt x="21600" y="4843"/>
                      <a:pt x="19068" y="0"/>
                      <a:pt x="15954" y="0"/>
                    </a:cubicBezTo>
                    <a:close/>
                    <a:moveTo>
                      <a:pt x="15954" y="17229"/>
                    </a:moveTo>
                    <a:cubicBezTo>
                      <a:pt x="14094" y="17229"/>
                      <a:pt x="12593" y="14357"/>
                      <a:pt x="12593" y="10800"/>
                    </a:cubicBezTo>
                    <a:cubicBezTo>
                      <a:pt x="12593" y="7243"/>
                      <a:pt x="14094" y="4371"/>
                      <a:pt x="15954" y="4371"/>
                    </a:cubicBezTo>
                    <a:cubicBezTo>
                      <a:pt x="17813" y="4371"/>
                      <a:pt x="19315" y="7243"/>
                      <a:pt x="19315" y="10800"/>
                    </a:cubicBezTo>
                    <a:cubicBezTo>
                      <a:pt x="19315" y="14357"/>
                      <a:pt x="17813" y="17229"/>
                      <a:pt x="15954" y="17229"/>
                    </a:cubicBezTo>
                    <a:close/>
                    <a:moveTo>
                      <a:pt x="9007" y="15514"/>
                    </a:moveTo>
                    <a:lnTo>
                      <a:pt x="9007" y="20014"/>
                    </a:lnTo>
                    <a:cubicBezTo>
                      <a:pt x="8627" y="20443"/>
                      <a:pt x="8134" y="20786"/>
                      <a:pt x="7506" y="21129"/>
                    </a:cubicBezTo>
                    <a:cubicBezTo>
                      <a:pt x="6879" y="21429"/>
                      <a:pt x="6207" y="21600"/>
                      <a:pt x="5467" y="21600"/>
                    </a:cubicBezTo>
                    <a:cubicBezTo>
                      <a:pt x="4324" y="21600"/>
                      <a:pt x="3339" y="21171"/>
                      <a:pt x="2532" y="20271"/>
                    </a:cubicBezTo>
                    <a:cubicBezTo>
                      <a:pt x="1725" y="19371"/>
                      <a:pt x="1098" y="18129"/>
                      <a:pt x="650" y="16500"/>
                    </a:cubicBezTo>
                    <a:cubicBezTo>
                      <a:pt x="224" y="14871"/>
                      <a:pt x="0" y="12986"/>
                      <a:pt x="0" y="10800"/>
                    </a:cubicBezTo>
                    <a:cubicBezTo>
                      <a:pt x="0" y="8657"/>
                      <a:pt x="246" y="6729"/>
                      <a:pt x="717" y="5143"/>
                    </a:cubicBezTo>
                    <a:cubicBezTo>
                      <a:pt x="1210" y="3514"/>
                      <a:pt x="1860" y="2271"/>
                      <a:pt x="2711" y="1371"/>
                    </a:cubicBezTo>
                    <a:cubicBezTo>
                      <a:pt x="3563" y="471"/>
                      <a:pt x="4549" y="43"/>
                      <a:pt x="5646" y="43"/>
                    </a:cubicBezTo>
                    <a:cubicBezTo>
                      <a:pt x="6229" y="43"/>
                      <a:pt x="6767" y="171"/>
                      <a:pt x="7282" y="386"/>
                    </a:cubicBezTo>
                    <a:cubicBezTo>
                      <a:pt x="7798" y="600"/>
                      <a:pt x="8246" y="900"/>
                      <a:pt x="8627" y="1243"/>
                    </a:cubicBezTo>
                    <a:lnTo>
                      <a:pt x="8402" y="4843"/>
                    </a:lnTo>
                    <a:cubicBezTo>
                      <a:pt x="8022" y="4500"/>
                      <a:pt x="7596" y="4200"/>
                      <a:pt x="7125" y="3986"/>
                    </a:cubicBezTo>
                    <a:cubicBezTo>
                      <a:pt x="6655" y="3771"/>
                      <a:pt x="6162" y="3643"/>
                      <a:pt x="5624" y="3643"/>
                    </a:cubicBezTo>
                    <a:cubicBezTo>
                      <a:pt x="4817" y="3643"/>
                      <a:pt x="4168" y="3943"/>
                      <a:pt x="3630" y="4586"/>
                    </a:cubicBezTo>
                    <a:cubicBezTo>
                      <a:pt x="3115" y="5186"/>
                      <a:pt x="2734" y="6043"/>
                      <a:pt x="2487" y="7114"/>
                    </a:cubicBezTo>
                    <a:cubicBezTo>
                      <a:pt x="2241" y="8186"/>
                      <a:pt x="2106" y="9386"/>
                      <a:pt x="2106" y="10714"/>
                    </a:cubicBezTo>
                    <a:cubicBezTo>
                      <a:pt x="2106" y="12129"/>
                      <a:pt x="2241" y="13371"/>
                      <a:pt x="2487" y="14443"/>
                    </a:cubicBezTo>
                    <a:cubicBezTo>
                      <a:pt x="2734" y="15514"/>
                      <a:pt x="3115" y="16371"/>
                      <a:pt x="3607" y="17014"/>
                    </a:cubicBezTo>
                    <a:cubicBezTo>
                      <a:pt x="4100" y="17614"/>
                      <a:pt x="4728" y="17957"/>
                      <a:pt x="5490" y="17957"/>
                    </a:cubicBezTo>
                    <a:cubicBezTo>
                      <a:pt x="5714" y="17957"/>
                      <a:pt x="5960" y="17914"/>
                      <a:pt x="6207" y="17871"/>
                    </a:cubicBezTo>
                    <a:cubicBezTo>
                      <a:pt x="6453" y="17829"/>
                      <a:pt x="6722" y="17743"/>
                      <a:pt x="6968" y="17614"/>
                    </a:cubicBezTo>
                    <a:lnTo>
                      <a:pt x="6968" y="15814"/>
                    </a:lnTo>
                    <a:cubicBezTo>
                      <a:pt x="7439" y="15729"/>
                      <a:pt x="7887" y="15686"/>
                      <a:pt x="8246" y="15643"/>
                    </a:cubicBezTo>
                    <a:lnTo>
                      <a:pt x="9007" y="15514"/>
                    </a:lnTo>
                    <a:close/>
                  </a:path>
                </a:pathLst>
              </a:custGeom>
              <a:solidFill>
                <a:srgbClr val="008C58"/>
              </a:solidFill>
              <a:ln w="12700">
                <a:miter lim="400000"/>
              </a:ln>
            </p:spPr>
            <p:txBody>
              <a:bodyPr lIns="38100" tIns="38100" rIns="38100" bIns="38100" anchor="ctr"/>
              <a:lstStyle/>
              <a:p>
                <a:pPr>
                  <a:defRPr sz="3000">
                    <a:solidFill>
                      <a:srgbClr val="FFFFFF"/>
                    </a:solidFill>
                  </a:defRPr>
                </a:pPr>
                <a:endParaRPr dirty="0"/>
              </a:p>
            </p:txBody>
          </p:sp>
        </p:grpSp>
      </p:grpSp>
      <p:sp>
        <p:nvSpPr>
          <p:cNvPr id="12" name="Shape">
            <a:extLst>
              <a:ext uri="{FF2B5EF4-FFF2-40B4-BE49-F238E27FC236}">
                <a16:creationId xmlns:a16="http://schemas.microsoft.com/office/drawing/2014/main" id="{EFEE98D4-2422-A234-A864-14015CDCC59A}"/>
              </a:ext>
            </a:extLst>
          </p:cNvPr>
          <p:cNvSpPr/>
          <p:nvPr userDrawn="1"/>
        </p:nvSpPr>
        <p:spPr>
          <a:xfrm>
            <a:off x="0" y="188441"/>
            <a:ext cx="680700" cy="468993"/>
          </a:xfrm>
          <a:custGeom>
            <a:avLst/>
            <a:gdLst/>
            <a:ahLst/>
            <a:cxnLst>
              <a:cxn ang="0">
                <a:pos x="wd2" y="hd2"/>
              </a:cxn>
              <a:cxn ang="5400000">
                <a:pos x="wd2" y="hd2"/>
              </a:cxn>
              <a:cxn ang="10800000">
                <a:pos x="wd2" y="hd2"/>
              </a:cxn>
              <a:cxn ang="16200000">
                <a:pos x="wd2" y="hd2"/>
              </a:cxn>
            </a:cxnLst>
            <a:rect l="0" t="0" r="r" b="b"/>
            <a:pathLst>
              <a:path w="21600" h="21600" extrusionOk="0">
                <a:moveTo>
                  <a:pt x="14136" y="0"/>
                </a:moveTo>
                <a:cubicBezTo>
                  <a:pt x="10637" y="0"/>
                  <a:pt x="7604" y="3521"/>
                  <a:pt x="6858" y="8464"/>
                </a:cubicBezTo>
                <a:cubicBezTo>
                  <a:pt x="5038" y="8261"/>
                  <a:pt x="1166" y="7787"/>
                  <a:pt x="0" y="7719"/>
                </a:cubicBezTo>
                <a:lnTo>
                  <a:pt x="0" y="14084"/>
                </a:lnTo>
                <a:cubicBezTo>
                  <a:pt x="840" y="14016"/>
                  <a:pt x="2892" y="13745"/>
                  <a:pt x="4059" y="13610"/>
                </a:cubicBezTo>
                <a:lnTo>
                  <a:pt x="5832" y="13407"/>
                </a:lnTo>
                <a:cubicBezTo>
                  <a:pt x="6251" y="13339"/>
                  <a:pt x="6625" y="13339"/>
                  <a:pt x="6905" y="13271"/>
                </a:cubicBezTo>
                <a:cubicBezTo>
                  <a:pt x="7698" y="18147"/>
                  <a:pt x="10683" y="21600"/>
                  <a:pt x="14136" y="21600"/>
                </a:cubicBezTo>
                <a:cubicBezTo>
                  <a:pt x="18241" y="21600"/>
                  <a:pt x="21600" y="16725"/>
                  <a:pt x="21600" y="10766"/>
                </a:cubicBezTo>
                <a:cubicBezTo>
                  <a:pt x="21553" y="4875"/>
                  <a:pt x="18241" y="0"/>
                  <a:pt x="14136" y="0"/>
                </a:cubicBezTo>
                <a:close/>
                <a:moveTo>
                  <a:pt x="14136" y="17266"/>
                </a:moveTo>
                <a:cubicBezTo>
                  <a:pt x="11710" y="17266"/>
                  <a:pt x="9704" y="14355"/>
                  <a:pt x="9704" y="10834"/>
                </a:cubicBezTo>
                <a:cubicBezTo>
                  <a:pt x="9704" y="7313"/>
                  <a:pt x="11710" y="4401"/>
                  <a:pt x="14136" y="4401"/>
                </a:cubicBezTo>
                <a:cubicBezTo>
                  <a:pt x="16562" y="4401"/>
                  <a:pt x="18568" y="7313"/>
                  <a:pt x="18568" y="10834"/>
                </a:cubicBezTo>
                <a:cubicBezTo>
                  <a:pt x="18568" y="14355"/>
                  <a:pt x="16562" y="17266"/>
                  <a:pt x="14136" y="17266"/>
                </a:cubicBezTo>
                <a:close/>
                <a:moveTo>
                  <a:pt x="0" y="68"/>
                </a:moveTo>
                <a:cubicBezTo>
                  <a:pt x="187" y="68"/>
                  <a:pt x="373" y="68"/>
                  <a:pt x="560" y="68"/>
                </a:cubicBezTo>
                <a:cubicBezTo>
                  <a:pt x="1306" y="68"/>
                  <a:pt x="2053" y="203"/>
                  <a:pt x="2752" y="406"/>
                </a:cubicBezTo>
                <a:cubicBezTo>
                  <a:pt x="3452" y="609"/>
                  <a:pt x="4012" y="948"/>
                  <a:pt x="4525" y="1286"/>
                </a:cubicBezTo>
                <a:lnTo>
                  <a:pt x="4245" y="4875"/>
                </a:lnTo>
                <a:cubicBezTo>
                  <a:pt x="3732" y="4537"/>
                  <a:pt x="3172" y="4266"/>
                  <a:pt x="2566" y="3995"/>
                </a:cubicBezTo>
                <a:cubicBezTo>
                  <a:pt x="1959" y="3792"/>
                  <a:pt x="1306" y="3656"/>
                  <a:pt x="606" y="3656"/>
                </a:cubicBezTo>
                <a:cubicBezTo>
                  <a:pt x="420" y="3656"/>
                  <a:pt x="233" y="3656"/>
                  <a:pt x="47" y="3724"/>
                </a:cubicBezTo>
                <a:lnTo>
                  <a:pt x="47" y="68"/>
                </a:lnTo>
                <a:close/>
                <a:moveTo>
                  <a:pt x="4059" y="15641"/>
                </a:moveTo>
                <a:lnTo>
                  <a:pt x="4992" y="15506"/>
                </a:lnTo>
                <a:lnTo>
                  <a:pt x="4992" y="19975"/>
                </a:lnTo>
                <a:cubicBezTo>
                  <a:pt x="4479" y="20381"/>
                  <a:pt x="3825" y="20787"/>
                  <a:pt x="3032" y="21058"/>
                </a:cubicBezTo>
                <a:cubicBezTo>
                  <a:pt x="2193" y="21397"/>
                  <a:pt x="1306" y="21532"/>
                  <a:pt x="327" y="21532"/>
                </a:cubicBezTo>
                <a:cubicBezTo>
                  <a:pt x="233" y="21532"/>
                  <a:pt x="140" y="21532"/>
                  <a:pt x="0" y="21532"/>
                </a:cubicBezTo>
                <a:lnTo>
                  <a:pt x="0" y="17876"/>
                </a:lnTo>
                <a:cubicBezTo>
                  <a:pt x="140" y="17876"/>
                  <a:pt x="280" y="17876"/>
                  <a:pt x="420" y="17876"/>
                </a:cubicBezTo>
                <a:cubicBezTo>
                  <a:pt x="700" y="17876"/>
                  <a:pt x="1026" y="17876"/>
                  <a:pt x="1353" y="17808"/>
                </a:cubicBezTo>
                <a:cubicBezTo>
                  <a:pt x="1679" y="17740"/>
                  <a:pt x="2006" y="17673"/>
                  <a:pt x="2379" y="17605"/>
                </a:cubicBezTo>
                <a:lnTo>
                  <a:pt x="2379" y="15845"/>
                </a:lnTo>
                <a:cubicBezTo>
                  <a:pt x="2986" y="15777"/>
                  <a:pt x="3592" y="15709"/>
                  <a:pt x="4059" y="15641"/>
                </a:cubicBezTo>
                <a:close/>
              </a:path>
            </a:pathLst>
          </a:custGeom>
          <a:solidFill>
            <a:schemeClr val="bg1">
              <a:alpha val="19699"/>
            </a:schemeClr>
          </a:solidFill>
          <a:ln w="12700">
            <a:miter lim="400000"/>
          </a:ln>
        </p:spPr>
        <p:txBody>
          <a:bodyPr lIns="38100" tIns="38100" rIns="38100" bIns="38100" anchor="ctr"/>
          <a:lstStyle/>
          <a:p>
            <a:pPr>
              <a:defRPr sz="3000">
                <a:solidFill>
                  <a:srgbClr val="FFFFFF"/>
                </a:solidFill>
              </a:defRPr>
            </a:pPr>
            <a:endParaRPr>
              <a:solidFill>
                <a:schemeClr val="bg1"/>
              </a:solidFill>
            </a:endParaRPr>
          </a:p>
        </p:txBody>
      </p:sp>
      <p:grpSp>
        <p:nvGrpSpPr>
          <p:cNvPr id="16" name="Group 15">
            <a:extLst>
              <a:ext uri="{FF2B5EF4-FFF2-40B4-BE49-F238E27FC236}">
                <a16:creationId xmlns:a16="http://schemas.microsoft.com/office/drawing/2014/main" id="{EE3EAC94-F2D6-7639-EC34-D395A05EE91D}"/>
              </a:ext>
            </a:extLst>
          </p:cNvPr>
          <p:cNvGrpSpPr/>
          <p:nvPr userDrawn="1"/>
        </p:nvGrpSpPr>
        <p:grpSpPr>
          <a:xfrm>
            <a:off x="3763009" y="6404531"/>
            <a:ext cx="4665981" cy="354850"/>
            <a:chOff x="1714499" y="5181599"/>
            <a:chExt cx="4141472" cy="314961"/>
          </a:xfrm>
        </p:grpSpPr>
        <p:sp>
          <p:nvSpPr>
            <p:cNvPr id="17" name="Shape">
              <a:extLst>
                <a:ext uri="{FF2B5EF4-FFF2-40B4-BE49-F238E27FC236}">
                  <a16:creationId xmlns:a16="http://schemas.microsoft.com/office/drawing/2014/main" id="{9D0E6D66-0255-DBE1-A3E9-22CAE68EF038}"/>
                </a:ext>
              </a:extLst>
            </p:cNvPr>
            <p:cNvSpPr/>
            <p:nvPr userDrawn="1"/>
          </p:nvSpPr>
          <p:spPr>
            <a:xfrm>
              <a:off x="2603499" y="5181599"/>
              <a:ext cx="2494281" cy="314961"/>
            </a:xfrm>
            <a:custGeom>
              <a:avLst/>
              <a:gdLst/>
              <a:ahLst/>
              <a:cxnLst>
                <a:cxn ang="0">
                  <a:pos x="wd2" y="hd2"/>
                </a:cxn>
                <a:cxn ang="5400000">
                  <a:pos x="wd2" y="hd2"/>
                </a:cxn>
                <a:cxn ang="10800000">
                  <a:pos x="wd2" y="hd2"/>
                </a:cxn>
                <a:cxn ang="16200000">
                  <a:pos x="wd2" y="hd2"/>
                </a:cxn>
              </a:cxnLst>
              <a:rect l="0" t="0" r="r" b="b"/>
              <a:pathLst>
                <a:path w="21600" h="21600" extrusionOk="0">
                  <a:moveTo>
                    <a:pt x="7182" y="6358"/>
                  </a:moveTo>
                  <a:cubicBezTo>
                    <a:pt x="7138" y="5923"/>
                    <a:pt x="7072" y="5574"/>
                    <a:pt x="7006" y="5400"/>
                  </a:cubicBezTo>
                  <a:cubicBezTo>
                    <a:pt x="6940" y="5139"/>
                    <a:pt x="6863" y="5052"/>
                    <a:pt x="6775" y="5052"/>
                  </a:cubicBezTo>
                  <a:cubicBezTo>
                    <a:pt x="6676" y="5052"/>
                    <a:pt x="6588" y="5226"/>
                    <a:pt x="6511" y="5487"/>
                  </a:cubicBezTo>
                  <a:cubicBezTo>
                    <a:pt x="6434" y="5748"/>
                    <a:pt x="6368" y="6097"/>
                    <a:pt x="6302" y="6619"/>
                  </a:cubicBezTo>
                  <a:cubicBezTo>
                    <a:pt x="6236" y="7142"/>
                    <a:pt x="6203" y="7752"/>
                    <a:pt x="6170" y="8448"/>
                  </a:cubicBezTo>
                  <a:cubicBezTo>
                    <a:pt x="6137" y="9145"/>
                    <a:pt x="6126" y="9929"/>
                    <a:pt x="6126" y="10800"/>
                  </a:cubicBezTo>
                  <a:cubicBezTo>
                    <a:pt x="6126" y="11758"/>
                    <a:pt x="6148" y="12629"/>
                    <a:pt x="6181" y="13413"/>
                  </a:cubicBezTo>
                  <a:cubicBezTo>
                    <a:pt x="6214" y="14110"/>
                    <a:pt x="6269" y="14719"/>
                    <a:pt x="6335" y="15155"/>
                  </a:cubicBezTo>
                  <a:cubicBezTo>
                    <a:pt x="6401" y="15590"/>
                    <a:pt x="6478" y="15939"/>
                    <a:pt x="6555" y="16200"/>
                  </a:cubicBezTo>
                  <a:cubicBezTo>
                    <a:pt x="6643" y="16461"/>
                    <a:pt x="6731" y="16548"/>
                    <a:pt x="6830" y="16548"/>
                  </a:cubicBezTo>
                  <a:cubicBezTo>
                    <a:pt x="6918" y="16548"/>
                    <a:pt x="6995" y="16461"/>
                    <a:pt x="7061" y="16374"/>
                  </a:cubicBezTo>
                  <a:cubicBezTo>
                    <a:pt x="7138" y="16287"/>
                    <a:pt x="7204" y="16113"/>
                    <a:pt x="7259" y="15939"/>
                  </a:cubicBezTo>
                  <a:lnTo>
                    <a:pt x="7215" y="14719"/>
                  </a:lnTo>
                  <a:cubicBezTo>
                    <a:pt x="7149" y="14894"/>
                    <a:pt x="7094" y="15068"/>
                    <a:pt x="7028" y="15155"/>
                  </a:cubicBezTo>
                  <a:cubicBezTo>
                    <a:pt x="6973" y="15242"/>
                    <a:pt x="6907" y="15242"/>
                    <a:pt x="6841" y="15242"/>
                  </a:cubicBezTo>
                  <a:cubicBezTo>
                    <a:pt x="6687" y="15242"/>
                    <a:pt x="6566" y="14894"/>
                    <a:pt x="6478" y="14197"/>
                  </a:cubicBezTo>
                  <a:cubicBezTo>
                    <a:pt x="6390" y="13500"/>
                    <a:pt x="6346" y="12455"/>
                    <a:pt x="6346" y="11148"/>
                  </a:cubicBezTo>
                  <a:lnTo>
                    <a:pt x="6346" y="10974"/>
                  </a:lnTo>
                  <a:lnTo>
                    <a:pt x="7336" y="10974"/>
                  </a:lnTo>
                  <a:lnTo>
                    <a:pt x="7336" y="10016"/>
                  </a:lnTo>
                  <a:cubicBezTo>
                    <a:pt x="7336" y="9319"/>
                    <a:pt x="7325" y="8623"/>
                    <a:pt x="7292" y="8013"/>
                  </a:cubicBezTo>
                  <a:cubicBezTo>
                    <a:pt x="7270" y="7316"/>
                    <a:pt x="7237" y="6794"/>
                    <a:pt x="7182" y="6358"/>
                  </a:cubicBezTo>
                  <a:close/>
                  <a:moveTo>
                    <a:pt x="6346" y="9668"/>
                  </a:moveTo>
                  <a:cubicBezTo>
                    <a:pt x="6357" y="8623"/>
                    <a:pt x="6412" y="7839"/>
                    <a:pt x="6478" y="7229"/>
                  </a:cubicBezTo>
                  <a:cubicBezTo>
                    <a:pt x="6555" y="6619"/>
                    <a:pt x="6643" y="6358"/>
                    <a:pt x="6764" y="6358"/>
                  </a:cubicBezTo>
                  <a:cubicBezTo>
                    <a:pt x="6830" y="6358"/>
                    <a:pt x="6885" y="6445"/>
                    <a:pt x="6929" y="6619"/>
                  </a:cubicBezTo>
                  <a:cubicBezTo>
                    <a:pt x="6973" y="6794"/>
                    <a:pt x="7006" y="7055"/>
                    <a:pt x="7039" y="7316"/>
                  </a:cubicBezTo>
                  <a:cubicBezTo>
                    <a:pt x="7072" y="7577"/>
                    <a:pt x="7094" y="8013"/>
                    <a:pt x="7105" y="8361"/>
                  </a:cubicBezTo>
                  <a:cubicBezTo>
                    <a:pt x="7116" y="8797"/>
                    <a:pt x="7127" y="9145"/>
                    <a:pt x="7127" y="9581"/>
                  </a:cubicBezTo>
                  <a:lnTo>
                    <a:pt x="6346" y="9668"/>
                  </a:lnTo>
                  <a:close/>
                  <a:moveTo>
                    <a:pt x="4047" y="6358"/>
                  </a:moveTo>
                  <a:cubicBezTo>
                    <a:pt x="4003" y="5923"/>
                    <a:pt x="3937" y="5574"/>
                    <a:pt x="3871" y="5400"/>
                  </a:cubicBezTo>
                  <a:cubicBezTo>
                    <a:pt x="3805" y="5139"/>
                    <a:pt x="3728" y="5052"/>
                    <a:pt x="3640" y="5052"/>
                  </a:cubicBezTo>
                  <a:cubicBezTo>
                    <a:pt x="3541" y="5052"/>
                    <a:pt x="3453" y="5226"/>
                    <a:pt x="3376" y="5487"/>
                  </a:cubicBezTo>
                  <a:cubicBezTo>
                    <a:pt x="3299" y="5748"/>
                    <a:pt x="3233" y="6097"/>
                    <a:pt x="3167" y="6619"/>
                  </a:cubicBezTo>
                  <a:cubicBezTo>
                    <a:pt x="3101" y="7142"/>
                    <a:pt x="3068" y="7752"/>
                    <a:pt x="3035" y="8448"/>
                  </a:cubicBezTo>
                  <a:cubicBezTo>
                    <a:pt x="3002" y="9145"/>
                    <a:pt x="2991" y="9929"/>
                    <a:pt x="2991" y="10800"/>
                  </a:cubicBezTo>
                  <a:cubicBezTo>
                    <a:pt x="2991" y="11758"/>
                    <a:pt x="3013" y="12629"/>
                    <a:pt x="3046" y="13413"/>
                  </a:cubicBezTo>
                  <a:cubicBezTo>
                    <a:pt x="3079" y="14110"/>
                    <a:pt x="3134" y="14719"/>
                    <a:pt x="3200" y="15155"/>
                  </a:cubicBezTo>
                  <a:cubicBezTo>
                    <a:pt x="3266" y="15590"/>
                    <a:pt x="3343" y="15939"/>
                    <a:pt x="3420" y="16200"/>
                  </a:cubicBezTo>
                  <a:cubicBezTo>
                    <a:pt x="3508" y="16461"/>
                    <a:pt x="3596" y="16548"/>
                    <a:pt x="3695" y="16548"/>
                  </a:cubicBezTo>
                  <a:cubicBezTo>
                    <a:pt x="3783" y="16548"/>
                    <a:pt x="3860" y="16461"/>
                    <a:pt x="3926" y="16374"/>
                  </a:cubicBezTo>
                  <a:cubicBezTo>
                    <a:pt x="4003" y="16287"/>
                    <a:pt x="4069" y="16113"/>
                    <a:pt x="4124" y="15939"/>
                  </a:cubicBezTo>
                  <a:lnTo>
                    <a:pt x="4080" y="14719"/>
                  </a:lnTo>
                  <a:cubicBezTo>
                    <a:pt x="4014" y="14894"/>
                    <a:pt x="3959" y="15068"/>
                    <a:pt x="3893" y="15155"/>
                  </a:cubicBezTo>
                  <a:cubicBezTo>
                    <a:pt x="3838" y="15242"/>
                    <a:pt x="3772" y="15242"/>
                    <a:pt x="3706" y="15242"/>
                  </a:cubicBezTo>
                  <a:cubicBezTo>
                    <a:pt x="3552" y="15242"/>
                    <a:pt x="3431" y="14894"/>
                    <a:pt x="3343" y="14197"/>
                  </a:cubicBezTo>
                  <a:cubicBezTo>
                    <a:pt x="3255" y="13500"/>
                    <a:pt x="3211" y="12455"/>
                    <a:pt x="3211" y="11148"/>
                  </a:cubicBezTo>
                  <a:lnTo>
                    <a:pt x="3211" y="10974"/>
                  </a:lnTo>
                  <a:lnTo>
                    <a:pt x="4201" y="10974"/>
                  </a:lnTo>
                  <a:lnTo>
                    <a:pt x="4201" y="10016"/>
                  </a:lnTo>
                  <a:cubicBezTo>
                    <a:pt x="4201" y="9319"/>
                    <a:pt x="4190" y="8623"/>
                    <a:pt x="4157" y="8013"/>
                  </a:cubicBezTo>
                  <a:cubicBezTo>
                    <a:pt x="4135" y="7316"/>
                    <a:pt x="4102" y="6794"/>
                    <a:pt x="4047" y="6358"/>
                  </a:cubicBezTo>
                  <a:close/>
                  <a:moveTo>
                    <a:pt x="3211" y="9668"/>
                  </a:moveTo>
                  <a:cubicBezTo>
                    <a:pt x="3222" y="8623"/>
                    <a:pt x="3277" y="7839"/>
                    <a:pt x="3343" y="7229"/>
                  </a:cubicBezTo>
                  <a:cubicBezTo>
                    <a:pt x="3420" y="6619"/>
                    <a:pt x="3508" y="6358"/>
                    <a:pt x="3629" y="6358"/>
                  </a:cubicBezTo>
                  <a:cubicBezTo>
                    <a:pt x="3695" y="6358"/>
                    <a:pt x="3750" y="6445"/>
                    <a:pt x="3794" y="6619"/>
                  </a:cubicBezTo>
                  <a:cubicBezTo>
                    <a:pt x="3838" y="6794"/>
                    <a:pt x="3871" y="7055"/>
                    <a:pt x="3904" y="7316"/>
                  </a:cubicBezTo>
                  <a:cubicBezTo>
                    <a:pt x="3937" y="7577"/>
                    <a:pt x="3959" y="8013"/>
                    <a:pt x="3970" y="8361"/>
                  </a:cubicBezTo>
                  <a:cubicBezTo>
                    <a:pt x="3981" y="8797"/>
                    <a:pt x="3992" y="9145"/>
                    <a:pt x="3992" y="9581"/>
                  </a:cubicBezTo>
                  <a:lnTo>
                    <a:pt x="3211" y="9668"/>
                  </a:lnTo>
                  <a:close/>
                  <a:moveTo>
                    <a:pt x="5554" y="11235"/>
                  </a:moveTo>
                  <a:cubicBezTo>
                    <a:pt x="5620" y="11758"/>
                    <a:pt x="5653" y="12368"/>
                    <a:pt x="5653" y="13152"/>
                  </a:cubicBezTo>
                  <a:cubicBezTo>
                    <a:pt x="5653" y="14110"/>
                    <a:pt x="5609" y="14894"/>
                    <a:pt x="5521" y="15503"/>
                  </a:cubicBezTo>
                  <a:cubicBezTo>
                    <a:pt x="5433" y="16113"/>
                    <a:pt x="5301" y="16374"/>
                    <a:pt x="5136" y="16374"/>
                  </a:cubicBezTo>
                  <a:cubicBezTo>
                    <a:pt x="5048" y="16374"/>
                    <a:pt x="4960" y="16287"/>
                    <a:pt x="4894" y="16200"/>
                  </a:cubicBezTo>
                  <a:cubicBezTo>
                    <a:pt x="4817" y="16113"/>
                    <a:pt x="4751" y="15939"/>
                    <a:pt x="4696" y="15677"/>
                  </a:cubicBezTo>
                  <a:lnTo>
                    <a:pt x="4751" y="14371"/>
                  </a:lnTo>
                  <a:cubicBezTo>
                    <a:pt x="4806" y="14632"/>
                    <a:pt x="4861" y="14719"/>
                    <a:pt x="4927" y="14894"/>
                  </a:cubicBezTo>
                  <a:cubicBezTo>
                    <a:pt x="4993" y="14981"/>
                    <a:pt x="5059" y="15068"/>
                    <a:pt x="5125" y="15068"/>
                  </a:cubicBezTo>
                  <a:cubicBezTo>
                    <a:pt x="5224" y="15068"/>
                    <a:pt x="5301" y="14894"/>
                    <a:pt x="5356" y="14632"/>
                  </a:cubicBezTo>
                  <a:cubicBezTo>
                    <a:pt x="5411" y="14371"/>
                    <a:pt x="5444" y="13848"/>
                    <a:pt x="5444" y="13326"/>
                  </a:cubicBezTo>
                  <a:cubicBezTo>
                    <a:pt x="5444" y="12803"/>
                    <a:pt x="5422" y="12455"/>
                    <a:pt x="5378" y="12106"/>
                  </a:cubicBezTo>
                  <a:cubicBezTo>
                    <a:pt x="5334" y="11845"/>
                    <a:pt x="5257" y="11584"/>
                    <a:pt x="5169" y="11323"/>
                  </a:cubicBezTo>
                  <a:lnTo>
                    <a:pt x="5070" y="11061"/>
                  </a:lnTo>
                  <a:cubicBezTo>
                    <a:pt x="4949" y="10713"/>
                    <a:pt x="4861" y="10365"/>
                    <a:pt x="4795" y="9842"/>
                  </a:cubicBezTo>
                  <a:cubicBezTo>
                    <a:pt x="4729" y="9319"/>
                    <a:pt x="4707" y="8797"/>
                    <a:pt x="4707" y="8013"/>
                  </a:cubicBezTo>
                  <a:cubicBezTo>
                    <a:pt x="4707" y="7577"/>
                    <a:pt x="4718" y="7142"/>
                    <a:pt x="4740" y="6794"/>
                  </a:cubicBezTo>
                  <a:cubicBezTo>
                    <a:pt x="4762" y="6445"/>
                    <a:pt x="4795" y="6097"/>
                    <a:pt x="4839" y="5836"/>
                  </a:cubicBezTo>
                  <a:cubicBezTo>
                    <a:pt x="4883" y="5574"/>
                    <a:pt x="4938" y="5400"/>
                    <a:pt x="4993" y="5226"/>
                  </a:cubicBezTo>
                  <a:cubicBezTo>
                    <a:pt x="5048" y="5052"/>
                    <a:pt x="5114" y="4965"/>
                    <a:pt x="5191" y="4965"/>
                  </a:cubicBezTo>
                  <a:cubicBezTo>
                    <a:pt x="5257" y="4965"/>
                    <a:pt x="5323" y="5052"/>
                    <a:pt x="5400" y="5139"/>
                  </a:cubicBezTo>
                  <a:cubicBezTo>
                    <a:pt x="5477" y="5226"/>
                    <a:pt x="5532" y="5400"/>
                    <a:pt x="5598" y="5574"/>
                  </a:cubicBezTo>
                  <a:lnTo>
                    <a:pt x="5532" y="6968"/>
                  </a:lnTo>
                  <a:cubicBezTo>
                    <a:pt x="5477" y="6706"/>
                    <a:pt x="5422" y="6619"/>
                    <a:pt x="5367" y="6532"/>
                  </a:cubicBezTo>
                  <a:cubicBezTo>
                    <a:pt x="5312" y="6445"/>
                    <a:pt x="5257" y="6358"/>
                    <a:pt x="5202" y="6358"/>
                  </a:cubicBezTo>
                  <a:cubicBezTo>
                    <a:pt x="5103" y="6358"/>
                    <a:pt x="5026" y="6532"/>
                    <a:pt x="4982" y="6794"/>
                  </a:cubicBezTo>
                  <a:cubicBezTo>
                    <a:pt x="4938" y="7142"/>
                    <a:pt x="4905" y="7490"/>
                    <a:pt x="4905" y="8013"/>
                  </a:cubicBezTo>
                  <a:cubicBezTo>
                    <a:pt x="4905" y="8448"/>
                    <a:pt x="4927" y="8797"/>
                    <a:pt x="4960" y="9058"/>
                  </a:cubicBezTo>
                  <a:cubicBezTo>
                    <a:pt x="4993" y="9319"/>
                    <a:pt x="5070" y="9581"/>
                    <a:pt x="5180" y="9842"/>
                  </a:cubicBezTo>
                  <a:lnTo>
                    <a:pt x="5268" y="10016"/>
                  </a:lnTo>
                  <a:cubicBezTo>
                    <a:pt x="5400" y="10365"/>
                    <a:pt x="5488" y="10800"/>
                    <a:pt x="5554" y="11235"/>
                  </a:cubicBezTo>
                  <a:close/>
                  <a:moveTo>
                    <a:pt x="1056" y="6445"/>
                  </a:moveTo>
                  <a:cubicBezTo>
                    <a:pt x="1001" y="6010"/>
                    <a:pt x="946" y="5661"/>
                    <a:pt x="869" y="5400"/>
                  </a:cubicBezTo>
                  <a:cubicBezTo>
                    <a:pt x="792" y="5139"/>
                    <a:pt x="715" y="5052"/>
                    <a:pt x="627" y="5052"/>
                  </a:cubicBezTo>
                  <a:cubicBezTo>
                    <a:pt x="528" y="5052"/>
                    <a:pt x="451" y="5226"/>
                    <a:pt x="385" y="5487"/>
                  </a:cubicBezTo>
                  <a:cubicBezTo>
                    <a:pt x="319" y="5748"/>
                    <a:pt x="253" y="6097"/>
                    <a:pt x="209" y="6445"/>
                  </a:cubicBezTo>
                  <a:lnTo>
                    <a:pt x="176" y="5052"/>
                  </a:lnTo>
                  <a:lnTo>
                    <a:pt x="0" y="5052"/>
                  </a:lnTo>
                  <a:lnTo>
                    <a:pt x="0" y="21600"/>
                  </a:lnTo>
                  <a:lnTo>
                    <a:pt x="209" y="21600"/>
                  </a:lnTo>
                  <a:lnTo>
                    <a:pt x="209" y="15677"/>
                  </a:lnTo>
                  <a:cubicBezTo>
                    <a:pt x="253" y="15939"/>
                    <a:pt x="297" y="16113"/>
                    <a:pt x="363" y="16200"/>
                  </a:cubicBezTo>
                  <a:cubicBezTo>
                    <a:pt x="418" y="16374"/>
                    <a:pt x="484" y="16374"/>
                    <a:pt x="550" y="16374"/>
                  </a:cubicBezTo>
                  <a:cubicBezTo>
                    <a:pt x="638" y="16374"/>
                    <a:pt x="715" y="16287"/>
                    <a:pt x="803" y="16026"/>
                  </a:cubicBezTo>
                  <a:cubicBezTo>
                    <a:pt x="880" y="15765"/>
                    <a:pt x="957" y="15416"/>
                    <a:pt x="1023" y="14894"/>
                  </a:cubicBezTo>
                  <a:cubicBezTo>
                    <a:pt x="1089" y="14371"/>
                    <a:pt x="1133" y="13761"/>
                    <a:pt x="1177" y="13065"/>
                  </a:cubicBezTo>
                  <a:cubicBezTo>
                    <a:pt x="1210" y="12281"/>
                    <a:pt x="1232" y="11410"/>
                    <a:pt x="1232" y="10365"/>
                  </a:cubicBezTo>
                  <a:cubicBezTo>
                    <a:pt x="1232" y="9494"/>
                    <a:pt x="1221" y="8710"/>
                    <a:pt x="1188" y="8100"/>
                  </a:cubicBezTo>
                  <a:cubicBezTo>
                    <a:pt x="1155" y="7490"/>
                    <a:pt x="1111" y="6968"/>
                    <a:pt x="1056" y="6445"/>
                  </a:cubicBezTo>
                  <a:close/>
                  <a:moveTo>
                    <a:pt x="968" y="12629"/>
                  </a:moveTo>
                  <a:cubicBezTo>
                    <a:pt x="935" y="13239"/>
                    <a:pt x="902" y="13674"/>
                    <a:pt x="858" y="14110"/>
                  </a:cubicBezTo>
                  <a:cubicBezTo>
                    <a:pt x="814" y="14458"/>
                    <a:pt x="759" y="14719"/>
                    <a:pt x="704" y="14894"/>
                  </a:cubicBezTo>
                  <a:cubicBezTo>
                    <a:pt x="649" y="15068"/>
                    <a:pt x="583" y="15155"/>
                    <a:pt x="528" y="15155"/>
                  </a:cubicBezTo>
                  <a:cubicBezTo>
                    <a:pt x="473" y="15155"/>
                    <a:pt x="418" y="15068"/>
                    <a:pt x="374" y="14981"/>
                  </a:cubicBezTo>
                  <a:cubicBezTo>
                    <a:pt x="319" y="14894"/>
                    <a:pt x="275" y="14632"/>
                    <a:pt x="231" y="14371"/>
                  </a:cubicBezTo>
                  <a:lnTo>
                    <a:pt x="231" y="7926"/>
                  </a:lnTo>
                  <a:cubicBezTo>
                    <a:pt x="242" y="7752"/>
                    <a:pt x="264" y="7577"/>
                    <a:pt x="297" y="7403"/>
                  </a:cubicBezTo>
                  <a:cubicBezTo>
                    <a:pt x="319" y="7229"/>
                    <a:pt x="352" y="7055"/>
                    <a:pt x="385" y="6881"/>
                  </a:cubicBezTo>
                  <a:cubicBezTo>
                    <a:pt x="418" y="6706"/>
                    <a:pt x="451" y="6619"/>
                    <a:pt x="495" y="6532"/>
                  </a:cubicBezTo>
                  <a:cubicBezTo>
                    <a:pt x="528" y="6445"/>
                    <a:pt x="572" y="6358"/>
                    <a:pt x="616" y="6358"/>
                  </a:cubicBezTo>
                  <a:cubicBezTo>
                    <a:pt x="759" y="6358"/>
                    <a:pt x="869" y="6706"/>
                    <a:pt x="935" y="7403"/>
                  </a:cubicBezTo>
                  <a:cubicBezTo>
                    <a:pt x="1001" y="8100"/>
                    <a:pt x="1034" y="9145"/>
                    <a:pt x="1034" y="10364"/>
                  </a:cubicBezTo>
                  <a:cubicBezTo>
                    <a:pt x="1001" y="11323"/>
                    <a:pt x="990" y="12106"/>
                    <a:pt x="968" y="12629"/>
                  </a:cubicBezTo>
                  <a:close/>
                  <a:moveTo>
                    <a:pt x="21556" y="8187"/>
                  </a:moveTo>
                  <a:cubicBezTo>
                    <a:pt x="21523" y="7490"/>
                    <a:pt x="21479" y="6881"/>
                    <a:pt x="21424" y="6445"/>
                  </a:cubicBezTo>
                  <a:cubicBezTo>
                    <a:pt x="21369" y="6010"/>
                    <a:pt x="21303" y="5661"/>
                    <a:pt x="21215" y="5400"/>
                  </a:cubicBezTo>
                  <a:cubicBezTo>
                    <a:pt x="21127" y="5139"/>
                    <a:pt x="21050" y="5052"/>
                    <a:pt x="20962" y="5052"/>
                  </a:cubicBezTo>
                  <a:cubicBezTo>
                    <a:pt x="20874" y="5052"/>
                    <a:pt x="20786" y="5139"/>
                    <a:pt x="20698" y="5400"/>
                  </a:cubicBezTo>
                  <a:cubicBezTo>
                    <a:pt x="20621" y="5661"/>
                    <a:pt x="20544" y="6010"/>
                    <a:pt x="20489" y="6532"/>
                  </a:cubicBezTo>
                  <a:cubicBezTo>
                    <a:pt x="20434" y="7055"/>
                    <a:pt x="20379" y="7664"/>
                    <a:pt x="20346" y="8361"/>
                  </a:cubicBezTo>
                  <a:cubicBezTo>
                    <a:pt x="20313" y="9058"/>
                    <a:pt x="20291" y="9929"/>
                    <a:pt x="20291" y="10800"/>
                  </a:cubicBezTo>
                  <a:cubicBezTo>
                    <a:pt x="20291" y="11671"/>
                    <a:pt x="20313" y="12542"/>
                    <a:pt x="20346" y="13239"/>
                  </a:cubicBezTo>
                  <a:cubicBezTo>
                    <a:pt x="20379" y="13935"/>
                    <a:pt x="20423" y="14545"/>
                    <a:pt x="20478" y="14981"/>
                  </a:cubicBezTo>
                  <a:cubicBezTo>
                    <a:pt x="20533" y="15416"/>
                    <a:pt x="20599" y="15852"/>
                    <a:pt x="20687" y="16026"/>
                  </a:cubicBezTo>
                  <a:cubicBezTo>
                    <a:pt x="20764" y="16287"/>
                    <a:pt x="20852" y="16374"/>
                    <a:pt x="20940" y="16374"/>
                  </a:cubicBezTo>
                  <a:cubicBezTo>
                    <a:pt x="21028" y="16374"/>
                    <a:pt x="21116" y="16287"/>
                    <a:pt x="21193" y="16026"/>
                  </a:cubicBezTo>
                  <a:cubicBezTo>
                    <a:pt x="21270" y="15765"/>
                    <a:pt x="21347" y="15416"/>
                    <a:pt x="21402" y="14894"/>
                  </a:cubicBezTo>
                  <a:cubicBezTo>
                    <a:pt x="21457" y="14371"/>
                    <a:pt x="21512" y="13761"/>
                    <a:pt x="21545" y="13064"/>
                  </a:cubicBezTo>
                  <a:cubicBezTo>
                    <a:pt x="21578" y="12368"/>
                    <a:pt x="21600" y="11497"/>
                    <a:pt x="21600" y="10626"/>
                  </a:cubicBezTo>
                  <a:cubicBezTo>
                    <a:pt x="21600" y="9668"/>
                    <a:pt x="21589" y="8884"/>
                    <a:pt x="21556" y="8187"/>
                  </a:cubicBezTo>
                  <a:close/>
                  <a:moveTo>
                    <a:pt x="21347" y="12803"/>
                  </a:moveTo>
                  <a:cubicBezTo>
                    <a:pt x="21325" y="13326"/>
                    <a:pt x="21292" y="13848"/>
                    <a:pt x="21248" y="14197"/>
                  </a:cubicBezTo>
                  <a:cubicBezTo>
                    <a:pt x="21204" y="14545"/>
                    <a:pt x="21160" y="14806"/>
                    <a:pt x="21105" y="14981"/>
                  </a:cubicBezTo>
                  <a:cubicBezTo>
                    <a:pt x="21050" y="15155"/>
                    <a:pt x="20995" y="15242"/>
                    <a:pt x="20940" y="15242"/>
                  </a:cubicBezTo>
                  <a:cubicBezTo>
                    <a:pt x="20885" y="15242"/>
                    <a:pt x="20830" y="15155"/>
                    <a:pt x="20775" y="14981"/>
                  </a:cubicBezTo>
                  <a:cubicBezTo>
                    <a:pt x="20720" y="14806"/>
                    <a:pt x="20676" y="14545"/>
                    <a:pt x="20632" y="14197"/>
                  </a:cubicBezTo>
                  <a:cubicBezTo>
                    <a:pt x="20588" y="13848"/>
                    <a:pt x="20555" y="13413"/>
                    <a:pt x="20533" y="12803"/>
                  </a:cubicBezTo>
                  <a:cubicBezTo>
                    <a:pt x="20511" y="12281"/>
                    <a:pt x="20500" y="11584"/>
                    <a:pt x="20500" y="10800"/>
                  </a:cubicBezTo>
                  <a:cubicBezTo>
                    <a:pt x="20500" y="10016"/>
                    <a:pt x="20511" y="9319"/>
                    <a:pt x="20533" y="8797"/>
                  </a:cubicBezTo>
                  <a:cubicBezTo>
                    <a:pt x="20555" y="8274"/>
                    <a:pt x="20588" y="7752"/>
                    <a:pt x="20632" y="7490"/>
                  </a:cubicBezTo>
                  <a:cubicBezTo>
                    <a:pt x="20676" y="7142"/>
                    <a:pt x="20720" y="6881"/>
                    <a:pt x="20775" y="6706"/>
                  </a:cubicBezTo>
                  <a:cubicBezTo>
                    <a:pt x="20830" y="6532"/>
                    <a:pt x="20885" y="6445"/>
                    <a:pt x="20940" y="6445"/>
                  </a:cubicBezTo>
                  <a:cubicBezTo>
                    <a:pt x="20995" y="6445"/>
                    <a:pt x="21050" y="6532"/>
                    <a:pt x="21105" y="6706"/>
                  </a:cubicBezTo>
                  <a:cubicBezTo>
                    <a:pt x="21160" y="6881"/>
                    <a:pt x="21204" y="7142"/>
                    <a:pt x="21248" y="7490"/>
                  </a:cubicBezTo>
                  <a:cubicBezTo>
                    <a:pt x="21292" y="7839"/>
                    <a:pt x="21325" y="8274"/>
                    <a:pt x="21347" y="8884"/>
                  </a:cubicBezTo>
                  <a:cubicBezTo>
                    <a:pt x="21369" y="9406"/>
                    <a:pt x="21380" y="10103"/>
                    <a:pt x="21380" y="10887"/>
                  </a:cubicBezTo>
                  <a:cubicBezTo>
                    <a:pt x="21391" y="11584"/>
                    <a:pt x="21369" y="12281"/>
                    <a:pt x="21347" y="12803"/>
                  </a:cubicBezTo>
                  <a:close/>
                  <a:moveTo>
                    <a:pt x="2563" y="5139"/>
                  </a:moveTo>
                  <a:cubicBezTo>
                    <a:pt x="2596" y="5226"/>
                    <a:pt x="2629" y="5313"/>
                    <a:pt x="2651" y="5313"/>
                  </a:cubicBezTo>
                  <a:lnTo>
                    <a:pt x="2618" y="6794"/>
                  </a:lnTo>
                  <a:cubicBezTo>
                    <a:pt x="2596" y="6706"/>
                    <a:pt x="2563" y="6619"/>
                    <a:pt x="2541" y="6532"/>
                  </a:cubicBezTo>
                  <a:cubicBezTo>
                    <a:pt x="2508" y="6445"/>
                    <a:pt x="2475" y="6445"/>
                    <a:pt x="2442" y="6445"/>
                  </a:cubicBezTo>
                  <a:cubicBezTo>
                    <a:pt x="2387" y="6445"/>
                    <a:pt x="2332" y="6532"/>
                    <a:pt x="2277" y="6706"/>
                  </a:cubicBezTo>
                  <a:cubicBezTo>
                    <a:pt x="2233" y="6881"/>
                    <a:pt x="2189" y="7142"/>
                    <a:pt x="2145" y="7403"/>
                  </a:cubicBezTo>
                  <a:cubicBezTo>
                    <a:pt x="2112" y="7752"/>
                    <a:pt x="2079" y="8100"/>
                    <a:pt x="2057" y="8623"/>
                  </a:cubicBezTo>
                  <a:cubicBezTo>
                    <a:pt x="2035" y="9145"/>
                    <a:pt x="2024" y="9668"/>
                    <a:pt x="2024" y="10277"/>
                  </a:cubicBezTo>
                  <a:lnTo>
                    <a:pt x="2024" y="16200"/>
                  </a:lnTo>
                  <a:lnTo>
                    <a:pt x="1815" y="16200"/>
                  </a:lnTo>
                  <a:lnTo>
                    <a:pt x="1815" y="5226"/>
                  </a:lnTo>
                  <a:lnTo>
                    <a:pt x="1958" y="5226"/>
                  </a:lnTo>
                  <a:lnTo>
                    <a:pt x="1991" y="7403"/>
                  </a:lnTo>
                  <a:cubicBezTo>
                    <a:pt x="2024" y="6706"/>
                    <a:pt x="2079" y="6097"/>
                    <a:pt x="2156" y="5661"/>
                  </a:cubicBezTo>
                  <a:cubicBezTo>
                    <a:pt x="2233" y="5226"/>
                    <a:pt x="2321" y="5052"/>
                    <a:pt x="2420" y="5052"/>
                  </a:cubicBezTo>
                  <a:cubicBezTo>
                    <a:pt x="2486" y="5052"/>
                    <a:pt x="2519" y="5139"/>
                    <a:pt x="2563" y="5139"/>
                  </a:cubicBezTo>
                  <a:close/>
                  <a:moveTo>
                    <a:pt x="19235" y="5139"/>
                  </a:moveTo>
                  <a:cubicBezTo>
                    <a:pt x="19213" y="5139"/>
                    <a:pt x="19180" y="5052"/>
                    <a:pt x="19147" y="5052"/>
                  </a:cubicBezTo>
                  <a:cubicBezTo>
                    <a:pt x="19070" y="5052"/>
                    <a:pt x="18993" y="5139"/>
                    <a:pt x="18927" y="5313"/>
                  </a:cubicBezTo>
                  <a:cubicBezTo>
                    <a:pt x="18862" y="5487"/>
                    <a:pt x="18796" y="5748"/>
                    <a:pt x="18752" y="6010"/>
                  </a:cubicBezTo>
                  <a:cubicBezTo>
                    <a:pt x="18708" y="6271"/>
                    <a:pt x="18664" y="6706"/>
                    <a:pt x="18642" y="7229"/>
                  </a:cubicBezTo>
                  <a:cubicBezTo>
                    <a:pt x="18609" y="7664"/>
                    <a:pt x="18598" y="8274"/>
                    <a:pt x="18598" y="8884"/>
                  </a:cubicBezTo>
                  <a:cubicBezTo>
                    <a:pt x="18598" y="9755"/>
                    <a:pt x="18620" y="10452"/>
                    <a:pt x="18675" y="10974"/>
                  </a:cubicBezTo>
                  <a:cubicBezTo>
                    <a:pt x="18730" y="11497"/>
                    <a:pt x="18785" y="11932"/>
                    <a:pt x="18851" y="12194"/>
                  </a:cubicBezTo>
                  <a:cubicBezTo>
                    <a:pt x="18796" y="12368"/>
                    <a:pt x="18752" y="12629"/>
                    <a:pt x="18708" y="12977"/>
                  </a:cubicBezTo>
                  <a:cubicBezTo>
                    <a:pt x="18675" y="13326"/>
                    <a:pt x="18653" y="13761"/>
                    <a:pt x="18653" y="14197"/>
                  </a:cubicBezTo>
                  <a:cubicBezTo>
                    <a:pt x="18653" y="14632"/>
                    <a:pt x="18664" y="14893"/>
                    <a:pt x="18686" y="15155"/>
                  </a:cubicBezTo>
                  <a:cubicBezTo>
                    <a:pt x="18708" y="15416"/>
                    <a:pt x="18730" y="15590"/>
                    <a:pt x="18774" y="15764"/>
                  </a:cubicBezTo>
                  <a:cubicBezTo>
                    <a:pt x="18697" y="16026"/>
                    <a:pt x="18631" y="16287"/>
                    <a:pt x="18587" y="16635"/>
                  </a:cubicBezTo>
                  <a:cubicBezTo>
                    <a:pt x="18543" y="16984"/>
                    <a:pt x="18521" y="17506"/>
                    <a:pt x="18521" y="18116"/>
                  </a:cubicBezTo>
                  <a:cubicBezTo>
                    <a:pt x="18521" y="19161"/>
                    <a:pt x="18576" y="20032"/>
                    <a:pt x="18697" y="20642"/>
                  </a:cubicBezTo>
                  <a:cubicBezTo>
                    <a:pt x="18818" y="21252"/>
                    <a:pt x="18971" y="21513"/>
                    <a:pt x="19169" y="21513"/>
                  </a:cubicBezTo>
                  <a:cubicBezTo>
                    <a:pt x="19389" y="21513"/>
                    <a:pt x="19554" y="21164"/>
                    <a:pt x="19686" y="20468"/>
                  </a:cubicBezTo>
                  <a:cubicBezTo>
                    <a:pt x="19807" y="19771"/>
                    <a:pt x="19873" y="18900"/>
                    <a:pt x="19873" y="17681"/>
                  </a:cubicBezTo>
                  <a:cubicBezTo>
                    <a:pt x="19873" y="16810"/>
                    <a:pt x="19829" y="16113"/>
                    <a:pt x="19752" y="15590"/>
                  </a:cubicBezTo>
                  <a:cubicBezTo>
                    <a:pt x="19675" y="15068"/>
                    <a:pt x="19554" y="14806"/>
                    <a:pt x="19400" y="14806"/>
                  </a:cubicBezTo>
                  <a:lnTo>
                    <a:pt x="19037" y="14806"/>
                  </a:lnTo>
                  <a:cubicBezTo>
                    <a:pt x="18982" y="14806"/>
                    <a:pt x="18938" y="14719"/>
                    <a:pt x="18905" y="14545"/>
                  </a:cubicBezTo>
                  <a:cubicBezTo>
                    <a:pt x="18873" y="14371"/>
                    <a:pt x="18851" y="14110"/>
                    <a:pt x="18851" y="13761"/>
                  </a:cubicBezTo>
                  <a:cubicBezTo>
                    <a:pt x="18851" y="13500"/>
                    <a:pt x="18862" y="13239"/>
                    <a:pt x="18884" y="12977"/>
                  </a:cubicBezTo>
                  <a:cubicBezTo>
                    <a:pt x="18905" y="12716"/>
                    <a:pt x="18938" y="12542"/>
                    <a:pt x="18993" y="12455"/>
                  </a:cubicBezTo>
                  <a:cubicBezTo>
                    <a:pt x="19026" y="12455"/>
                    <a:pt x="19048" y="12542"/>
                    <a:pt x="19070" y="12542"/>
                  </a:cubicBezTo>
                  <a:cubicBezTo>
                    <a:pt x="19092" y="12542"/>
                    <a:pt x="19125" y="12542"/>
                    <a:pt x="19147" y="12542"/>
                  </a:cubicBezTo>
                  <a:cubicBezTo>
                    <a:pt x="19224" y="12542"/>
                    <a:pt x="19301" y="12455"/>
                    <a:pt x="19367" y="12281"/>
                  </a:cubicBezTo>
                  <a:cubicBezTo>
                    <a:pt x="19433" y="12106"/>
                    <a:pt x="19488" y="11845"/>
                    <a:pt x="19543" y="11584"/>
                  </a:cubicBezTo>
                  <a:cubicBezTo>
                    <a:pt x="19587" y="11235"/>
                    <a:pt x="19631" y="10887"/>
                    <a:pt x="19653" y="10365"/>
                  </a:cubicBezTo>
                  <a:cubicBezTo>
                    <a:pt x="19686" y="9929"/>
                    <a:pt x="19697" y="9319"/>
                    <a:pt x="19697" y="8710"/>
                  </a:cubicBezTo>
                  <a:cubicBezTo>
                    <a:pt x="19697" y="8187"/>
                    <a:pt x="19686" y="7665"/>
                    <a:pt x="19653" y="7229"/>
                  </a:cubicBezTo>
                  <a:cubicBezTo>
                    <a:pt x="19620" y="6794"/>
                    <a:pt x="19587" y="6358"/>
                    <a:pt x="19532" y="6097"/>
                  </a:cubicBezTo>
                  <a:lnTo>
                    <a:pt x="19785" y="6271"/>
                  </a:lnTo>
                  <a:lnTo>
                    <a:pt x="19917" y="6271"/>
                  </a:lnTo>
                  <a:lnTo>
                    <a:pt x="19917" y="5226"/>
                  </a:lnTo>
                  <a:lnTo>
                    <a:pt x="19323" y="5226"/>
                  </a:lnTo>
                  <a:cubicBezTo>
                    <a:pt x="19290" y="5226"/>
                    <a:pt x="19257" y="5139"/>
                    <a:pt x="19235" y="5139"/>
                  </a:cubicBezTo>
                  <a:close/>
                  <a:moveTo>
                    <a:pt x="18884" y="16200"/>
                  </a:moveTo>
                  <a:lnTo>
                    <a:pt x="19301" y="16200"/>
                  </a:lnTo>
                  <a:cubicBezTo>
                    <a:pt x="19345" y="16200"/>
                    <a:pt x="19400" y="16200"/>
                    <a:pt x="19433" y="16287"/>
                  </a:cubicBezTo>
                  <a:cubicBezTo>
                    <a:pt x="19466" y="16374"/>
                    <a:pt x="19510" y="16461"/>
                    <a:pt x="19543" y="16548"/>
                  </a:cubicBezTo>
                  <a:cubicBezTo>
                    <a:pt x="19576" y="16723"/>
                    <a:pt x="19598" y="16897"/>
                    <a:pt x="19609" y="17071"/>
                  </a:cubicBezTo>
                  <a:cubicBezTo>
                    <a:pt x="19631" y="17332"/>
                    <a:pt x="19631" y="17594"/>
                    <a:pt x="19631" y="17942"/>
                  </a:cubicBezTo>
                  <a:cubicBezTo>
                    <a:pt x="19631" y="18203"/>
                    <a:pt x="19620" y="18465"/>
                    <a:pt x="19609" y="18813"/>
                  </a:cubicBezTo>
                  <a:cubicBezTo>
                    <a:pt x="19587" y="19074"/>
                    <a:pt x="19565" y="19336"/>
                    <a:pt x="19521" y="19597"/>
                  </a:cubicBezTo>
                  <a:cubicBezTo>
                    <a:pt x="19477" y="19858"/>
                    <a:pt x="19433" y="20032"/>
                    <a:pt x="19367" y="20119"/>
                  </a:cubicBezTo>
                  <a:cubicBezTo>
                    <a:pt x="19301" y="20206"/>
                    <a:pt x="19235" y="20294"/>
                    <a:pt x="19147" y="20294"/>
                  </a:cubicBezTo>
                  <a:cubicBezTo>
                    <a:pt x="19004" y="20294"/>
                    <a:pt x="18895" y="20119"/>
                    <a:pt x="18818" y="19684"/>
                  </a:cubicBezTo>
                  <a:cubicBezTo>
                    <a:pt x="18741" y="19336"/>
                    <a:pt x="18697" y="18726"/>
                    <a:pt x="18697" y="17942"/>
                  </a:cubicBezTo>
                  <a:cubicBezTo>
                    <a:pt x="18697" y="17506"/>
                    <a:pt x="18708" y="17158"/>
                    <a:pt x="18741" y="16897"/>
                  </a:cubicBezTo>
                  <a:cubicBezTo>
                    <a:pt x="18796" y="16635"/>
                    <a:pt x="18829" y="16374"/>
                    <a:pt x="18884" y="16200"/>
                  </a:cubicBezTo>
                  <a:close/>
                  <a:moveTo>
                    <a:pt x="19477" y="8884"/>
                  </a:moveTo>
                  <a:cubicBezTo>
                    <a:pt x="19477" y="9755"/>
                    <a:pt x="19444" y="10365"/>
                    <a:pt x="19389" y="10800"/>
                  </a:cubicBezTo>
                  <a:cubicBezTo>
                    <a:pt x="19334" y="11236"/>
                    <a:pt x="19246" y="11410"/>
                    <a:pt x="19147" y="11410"/>
                  </a:cubicBezTo>
                  <a:cubicBezTo>
                    <a:pt x="19048" y="11410"/>
                    <a:pt x="18971" y="11236"/>
                    <a:pt x="18905" y="10800"/>
                  </a:cubicBezTo>
                  <a:cubicBezTo>
                    <a:pt x="18840" y="10365"/>
                    <a:pt x="18807" y="9668"/>
                    <a:pt x="18807" y="8797"/>
                  </a:cubicBezTo>
                  <a:cubicBezTo>
                    <a:pt x="18807" y="7926"/>
                    <a:pt x="18840" y="7316"/>
                    <a:pt x="18905" y="6881"/>
                  </a:cubicBezTo>
                  <a:cubicBezTo>
                    <a:pt x="18971" y="6445"/>
                    <a:pt x="19048" y="6271"/>
                    <a:pt x="19158" y="6271"/>
                  </a:cubicBezTo>
                  <a:cubicBezTo>
                    <a:pt x="19257" y="6271"/>
                    <a:pt x="19334" y="6532"/>
                    <a:pt x="19400" y="6968"/>
                  </a:cubicBezTo>
                  <a:cubicBezTo>
                    <a:pt x="19444" y="7403"/>
                    <a:pt x="19477" y="8013"/>
                    <a:pt x="19477" y="8884"/>
                  </a:cubicBezTo>
                  <a:close/>
                  <a:moveTo>
                    <a:pt x="14319" y="435"/>
                  </a:moveTo>
                  <a:cubicBezTo>
                    <a:pt x="14352" y="610"/>
                    <a:pt x="14363" y="871"/>
                    <a:pt x="14363" y="1219"/>
                  </a:cubicBezTo>
                  <a:cubicBezTo>
                    <a:pt x="14363" y="1568"/>
                    <a:pt x="14352" y="1829"/>
                    <a:pt x="14319" y="2003"/>
                  </a:cubicBezTo>
                  <a:cubicBezTo>
                    <a:pt x="14286" y="2177"/>
                    <a:pt x="14264" y="2264"/>
                    <a:pt x="14220" y="2264"/>
                  </a:cubicBezTo>
                  <a:cubicBezTo>
                    <a:pt x="14176" y="2264"/>
                    <a:pt x="14143" y="2177"/>
                    <a:pt x="14121" y="1916"/>
                  </a:cubicBezTo>
                  <a:cubicBezTo>
                    <a:pt x="14099" y="1742"/>
                    <a:pt x="14077" y="1481"/>
                    <a:pt x="14077" y="1132"/>
                  </a:cubicBezTo>
                  <a:cubicBezTo>
                    <a:pt x="14077" y="784"/>
                    <a:pt x="14088" y="523"/>
                    <a:pt x="14121" y="348"/>
                  </a:cubicBezTo>
                  <a:cubicBezTo>
                    <a:pt x="14143" y="174"/>
                    <a:pt x="14176" y="0"/>
                    <a:pt x="14220" y="0"/>
                  </a:cubicBezTo>
                  <a:cubicBezTo>
                    <a:pt x="14253" y="174"/>
                    <a:pt x="14286" y="261"/>
                    <a:pt x="14319" y="435"/>
                  </a:cubicBezTo>
                  <a:close/>
                  <a:moveTo>
                    <a:pt x="13527" y="14545"/>
                  </a:moveTo>
                  <a:lnTo>
                    <a:pt x="13560" y="15765"/>
                  </a:lnTo>
                  <a:cubicBezTo>
                    <a:pt x="13516" y="15852"/>
                    <a:pt x="13473" y="16026"/>
                    <a:pt x="13418" y="16113"/>
                  </a:cubicBezTo>
                  <a:cubicBezTo>
                    <a:pt x="13363" y="16200"/>
                    <a:pt x="13297" y="16287"/>
                    <a:pt x="13231" y="16287"/>
                  </a:cubicBezTo>
                  <a:cubicBezTo>
                    <a:pt x="12978" y="16287"/>
                    <a:pt x="12857" y="15416"/>
                    <a:pt x="12857" y="13587"/>
                  </a:cubicBezTo>
                  <a:lnTo>
                    <a:pt x="12857" y="6532"/>
                  </a:lnTo>
                  <a:lnTo>
                    <a:pt x="12626" y="6532"/>
                  </a:lnTo>
                  <a:lnTo>
                    <a:pt x="12626" y="5226"/>
                  </a:lnTo>
                  <a:lnTo>
                    <a:pt x="12857" y="5226"/>
                  </a:lnTo>
                  <a:lnTo>
                    <a:pt x="12857" y="1742"/>
                  </a:lnTo>
                  <a:lnTo>
                    <a:pt x="13066" y="1742"/>
                  </a:lnTo>
                  <a:lnTo>
                    <a:pt x="13066" y="5226"/>
                  </a:lnTo>
                  <a:lnTo>
                    <a:pt x="13505" y="5226"/>
                  </a:lnTo>
                  <a:lnTo>
                    <a:pt x="13505" y="6445"/>
                  </a:lnTo>
                  <a:lnTo>
                    <a:pt x="13066" y="6445"/>
                  </a:lnTo>
                  <a:lnTo>
                    <a:pt x="13066" y="13239"/>
                  </a:lnTo>
                  <a:cubicBezTo>
                    <a:pt x="13066" y="13848"/>
                    <a:pt x="13088" y="14284"/>
                    <a:pt x="13121" y="14545"/>
                  </a:cubicBezTo>
                  <a:cubicBezTo>
                    <a:pt x="13154" y="14806"/>
                    <a:pt x="13209" y="14894"/>
                    <a:pt x="13275" y="14894"/>
                  </a:cubicBezTo>
                  <a:cubicBezTo>
                    <a:pt x="13319" y="14894"/>
                    <a:pt x="13374" y="14894"/>
                    <a:pt x="13418" y="14806"/>
                  </a:cubicBezTo>
                  <a:cubicBezTo>
                    <a:pt x="13451" y="14719"/>
                    <a:pt x="13484" y="14632"/>
                    <a:pt x="13527" y="14545"/>
                  </a:cubicBezTo>
                  <a:close/>
                  <a:moveTo>
                    <a:pt x="14121" y="5226"/>
                  </a:moveTo>
                  <a:lnTo>
                    <a:pt x="14330" y="5226"/>
                  </a:lnTo>
                  <a:lnTo>
                    <a:pt x="14330" y="16200"/>
                  </a:lnTo>
                  <a:lnTo>
                    <a:pt x="14121" y="16200"/>
                  </a:lnTo>
                  <a:lnTo>
                    <a:pt x="14121" y="5226"/>
                  </a:lnTo>
                  <a:close/>
                  <a:moveTo>
                    <a:pt x="16057" y="6445"/>
                  </a:moveTo>
                  <a:cubicBezTo>
                    <a:pt x="16002" y="6010"/>
                    <a:pt x="15936" y="5661"/>
                    <a:pt x="15848" y="5400"/>
                  </a:cubicBezTo>
                  <a:cubicBezTo>
                    <a:pt x="15760" y="5139"/>
                    <a:pt x="15683" y="5052"/>
                    <a:pt x="15595" y="5052"/>
                  </a:cubicBezTo>
                  <a:cubicBezTo>
                    <a:pt x="15507" y="5052"/>
                    <a:pt x="15419" y="5139"/>
                    <a:pt x="15331" y="5400"/>
                  </a:cubicBezTo>
                  <a:cubicBezTo>
                    <a:pt x="15254" y="5661"/>
                    <a:pt x="15177" y="6010"/>
                    <a:pt x="15122" y="6532"/>
                  </a:cubicBezTo>
                  <a:cubicBezTo>
                    <a:pt x="15067" y="7055"/>
                    <a:pt x="15012" y="7664"/>
                    <a:pt x="14979" y="8361"/>
                  </a:cubicBezTo>
                  <a:cubicBezTo>
                    <a:pt x="14946" y="9058"/>
                    <a:pt x="14924" y="9929"/>
                    <a:pt x="14924" y="10800"/>
                  </a:cubicBezTo>
                  <a:cubicBezTo>
                    <a:pt x="14924" y="11671"/>
                    <a:pt x="14946" y="12542"/>
                    <a:pt x="14979" y="13239"/>
                  </a:cubicBezTo>
                  <a:cubicBezTo>
                    <a:pt x="15012" y="13935"/>
                    <a:pt x="15056" y="14545"/>
                    <a:pt x="15111" y="14981"/>
                  </a:cubicBezTo>
                  <a:cubicBezTo>
                    <a:pt x="15166" y="15416"/>
                    <a:pt x="15232" y="15852"/>
                    <a:pt x="15320" y="16026"/>
                  </a:cubicBezTo>
                  <a:cubicBezTo>
                    <a:pt x="15397" y="16287"/>
                    <a:pt x="15485" y="16374"/>
                    <a:pt x="15573" y="16374"/>
                  </a:cubicBezTo>
                  <a:cubicBezTo>
                    <a:pt x="15661" y="16374"/>
                    <a:pt x="15749" y="16287"/>
                    <a:pt x="15826" y="16026"/>
                  </a:cubicBezTo>
                  <a:cubicBezTo>
                    <a:pt x="15903" y="15765"/>
                    <a:pt x="15980" y="15416"/>
                    <a:pt x="16035" y="14894"/>
                  </a:cubicBezTo>
                  <a:cubicBezTo>
                    <a:pt x="16090" y="14371"/>
                    <a:pt x="16145" y="13761"/>
                    <a:pt x="16178" y="13064"/>
                  </a:cubicBezTo>
                  <a:cubicBezTo>
                    <a:pt x="16211" y="12368"/>
                    <a:pt x="16233" y="11497"/>
                    <a:pt x="16233" y="10626"/>
                  </a:cubicBezTo>
                  <a:cubicBezTo>
                    <a:pt x="16233" y="9755"/>
                    <a:pt x="16222" y="8884"/>
                    <a:pt x="16189" y="8274"/>
                  </a:cubicBezTo>
                  <a:cubicBezTo>
                    <a:pt x="16156" y="7664"/>
                    <a:pt x="16123" y="6968"/>
                    <a:pt x="16057" y="6445"/>
                  </a:cubicBezTo>
                  <a:close/>
                  <a:moveTo>
                    <a:pt x="15991" y="12803"/>
                  </a:moveTo>
                  <a:cubicBezTo>
                    <a:pt x="15969" y="13326"/>
                    <a:pt x="15936" y="13848"/>
                    <a:pt x="15892" y="14197"/>
                  </a:cubicBezTo>
                  <a:cubicBezTo>
                    <a:pt x="15848" y="14545"/>
                    <a:pt x="15804" y="14806"/>
                    <a:pt x="15749" y="14981"/>
                  </a:cubicBezTo>
                  <a:cubicBezTo>
                    <a:pt x="15694" y="15155"/>
                    <a:pt x="15639" y="15242"/>
                    <a:pt x="15584" y="15242"/>
                  </a:cubicBezTo>
                  <a:cubicBezTo>
                    <a:pt x="15529" y="15242"/>
                    <a:pt x="15474" y="15155"/>
                    <a:pt x="15419" y="14981"/>
                  </a:cubicBezTo>
                  <a:cubicBezTo>
                    <a:pt x="15364" y="14806"/>
                    <a:pt x="15320" y="14545"/>
                    <a:pt x="15276" y="14197"/>
                  </a:cubicBezTo>
                  <a:cubicBezTo>
                    <a:pt x="15232" y="13848"/>
                    <a:pt x="15199" y="13413"/>
                    <a:pt x="15177" y="12803"/>
                  </a:cubicBezTo>
                  <a:cubicBezTo>
                    <a:pt x="15155" y="12281"/>
                    <a:pt x="15144" y="11584"/>
                    <a:pt x="15144" y="10800"/>
                  </a:cubicBezTo>
                  <a:cubicBezTo>
                    <a:pt x="15144" y="10016"/>
                    <a:pt x="15155" y="9319"/>
                    <a:pt x="15177" y="8797"/>
                  </a:cubicBezTo>
                  <a:cubicBezTo>
                    <a:pt x="15199" y="8274"/>
                    <a:pt x="15232" y="7752"/>
                    <a:pt x="15276" y="7490"/>
                  </a:cubicBezTo>
                  <a:cubicBezTo>
                    <a:pt x="15320" y="7142"/>
                    <a:pt x="15364" y="6881"/>
                    <a:pt x="15419" y="6706"/>
                  </a:cubicBezTo>
                  <a:cubicBezTo>
                    <a:pt x="15474" y="6532"/>
                    <a:pt x="15529" y="6445"/>
                    <a:pt x="15584" y="6445"/>
                  </a:cubicBezTo>
                  <a:cubicBezTo>
                    <a:pt x="15639" y="6445"/>
                    <a:pt x="15694" y="6532"/>
                    <a:pt x="15749" y="6706"/>
                  </a:cubicBezTo>
                  <a:cubicBezTo>
                    <a:pt x="15804" y="6881"/>
                    <a:pt x="15848" y="7142"/>
                    <a:pt x="15892" y="7490"/>
                  </a:cubicBezTo>
                  <a:cubicBezTo>
                    <a:pt x="15936" y="7839"/>
                    <a:pt x="15969" y="8274"/>
                    <a:pt x="15991" y="8884"/>
                  </a:cubicBezTo>
                  <a:cubicBezTo>
                    <a:pt x="16013" y="9406"/>
                    <a:pt x="16024" y="10103"/>
                    <a:pt x="16024" y="10887"/>
                  </a:cubicBezTo>
                  <a:cubicBezTo>
                    <a:pt x="16024" y="11584"/>
                    <a:pt x="16013" y="12281"/>
                    <a:pt x="15991" y="12803"/>
                  </a:cubicBezTo>
                  <a:close/>
                  <a:moveTo>
                    <a:pt x="8930" y="6010"/>
                  </a:moveTo>
                  <a:cubicBezTo>
                    <a:pt x="9007" y="6619"/>
                    <a:pt x="9051" y="7490"/>
                    <a:pt x="9051" y="8623"/>
                  </a:cubicBezTo>
                  <a:lnTo>
                    <a:pt x="9051" y="16200"/>
                  </a:lnTo>
                  <a:lnTo>
                    <a:pt x="8842" y="16200"/>
                  </a:lnTo>
                  <a:lnTo>
                    <a:pt x="8842" y="8884"/>
                  </a:lnTo>
                  <a:cubicBezTo>
                    <a:pt x="8842" y="8187"/>
                    <a:pt x="8820" y="7577"/>
                    <a:pt x="8776" y="7055"/>
                  </a:cubicBezTo>
                  <a:cubicBezTo>
                    <a:pt x="8732" y="6619"/>
                    <a:pt x="8655" y="6358"/>
                    <a:pt x="8534" y="6358"/>
                  </a:cubicBezTo>
                  <a:cubicBezTo>
                    <a:pt x="8468" y="6358"/>
                    <a:pt x="8391" y="6532"/>
                    <a:pt x="8325" y="6794"/>
                  </a:cubicBezTo>
                  <a:cubicBezTo>
                    <a:pt x="8259" y="7055"/>
                    <a:pt x="8193" y="7490"/>
                    <a:pt x="8138" y="7926"/>
                  </a:cubicBezTo>
                  <a:lnTo>
                    <a:pt x="8138" y="16200"/>
                  </a:lnTo>
                  <a:lnTo>
                    <a:pt x="7930" y="16200"/>
                  </a:lnTo>
                  <a:lnTo>
                    <a:pt x="7930" y="5226"/>
                  </a:lnTo>
                  <a:lnTo>
                    <a:pt x="8084" y="5226"/>
                  </a:lnTo>
                  <a:lnTo>
                    <a:pt x="8116" y="6706"/>
                  </a:lnTo>
                  <a:cubicBezTo>
                    <a:pt x="8182" y="6184"/>
                    <a:pt x="8259" y="5748"/>
                    <a:pt x="8336" y="5487"/>
                  </a:cubicBezTo>
                  <a:cubicBezTo>
                    <a:pt x="8413" y="5226"/>
                    <a:pt x="8501" y="5052"/>
                    <a:pt x="8600" y="5052"/>
                  </a:cubicBezTo>
                  <a:cubicBezTo>
                    <a:pt x="8732" y="5052"/>
                    <a:pt x="8853" y="5400"/>
                    <a:pt x="8930" y="6010"/>
                  </a:cubicBezTo>
                  <a:close/>
                  <a:moveTo>
                    <a:pt x="11922" y="5923"/>
                  </a:moveTo>
                  <a:cubicBezTo>
                    <a:pt x="11878" y="5574"/>
                    <a:pt x="11823" y="5400"/>
                    <a:pt x="11768" y="5226"/>
                  </a:cubicBezTo>
                  <a:cubicBezTo>
                    <a:pt x="11713" y="5052"/>
                    <a:pt x="11647" y="5052"/>
                    <a:pt x="11570" y="5052"/>
                  </a:cubicBezTo>
                  <a:cubicBezTo>
                    <a:pt x="11471" y="5052"/>
                    <a:pt x="11394" y="5139"/>
                    <a:pt x="11306" y="5313"/>
                  </a:cubicBezTo>
                  <a:cubicBezTo>
                    <a:pt x="11229" y="5487"/>
                    <a:pt x="11141" y="5748"/>
                    <a:pt x="11053" y="6184"/>
                  </a:cubicBezTo>
                  <a:lnTo>
                    <a:pt x="11130" y="7316"/>
                  </a:lnTo>
                  <a:cubicBezTo>
                    <a:pt x="11218" y="6968"/>
                    <a:pt x="11295" y="6706"/>
                    <a:pt x="11361" y="6532"/>
                  </a:cubicBezTo>
                  <a:cubicBezTo>
                    <a:pt x="11427" y="6358"/>
                    <a:pt x="11493" y="6358"/>
                    <a:pt x="11548" y="6358"/>
                  </a:cubicBezTo>
                  <a:cubicBezTo>
                    <a:pt x="11636" y="6358"/>
                    <a:pt x="11713" y="6532"/>
                    <a:pt x="11768" y="6881"/>
                  </a:cubicBezTo>
                  <a:cubicBezTo>
                    <a:pt x="11823" y="7229"/>
                    <a:pt x="11856" y="7926"/>
                    <a:pt x="11856" y="8797"/>
                  </a:cubicBezTo>
                  <a:lnTo>
                    <a:pt x="11856" y="9581"/>
                  </a:lnTo>
                  <a:lnTo>
                    <a:pt x="11581" y="9581"/>
                  </a:lnTo>
                  <a:cubicBezTo>
                    <a:pt x="11493" y="9581"/>
                    <a:pt x="11405" y="9668"/>
                    <a:pt x="11328" y="9842"/>
                  </a:cubicBezTo>
                  <a:cubicBezTo>
                    <a:pt x="11251" y="10016"/>
                    <a:pt x="11185" y="10190"/>
                    <a:pt x="11130" y="10539"/>
                  </a:cubicBezTo>
                  <a:cubicBezTo>
                    <a:pt x="11075" y="10800"/>
                    <a:pt x="11031" y="11235"/>
                    <a:pt x="11009" y="11671"/>
                  </a:cubicBezTo>
                  <a:cubicBezTo>
                    <a:pt x="10987" y="12106"/>
                    <a:pt x="10965" y="12629"/>
                    <a:pt x="10965" y="13152"/>
                  </a:cubicBezTo>
                  <a:cubicBezTo>
                    <a:pt x="10965" y="13674"/>
                    <a:pt x="10976" y="14110"/>
                    <a:pt x="10998" y="14458"/>
                  </a:cubicBezTo>
                  <a:cubicBezTo>
                    <a:pt x="11020" y="14806"/>
                    <a:pt x="11053" y="15155"/>
                    <a:pt x="11097" y="15503"/>
                  </a:cubicBezTo>
                  <a:cubicBezTo>
                    <a:pt x="11141" y="15764"/>
                    <a:pt x="11185" y="16026"/>
                    <a:pt x="11240" y="16113"/>
                  </a:cubicBezTo>
                  <a:cubicBezTo>
                    <a:pt x="11295" y="16287"/>
                    <a:pt x="11361" y="16374"/>
                    <a:pt x="11427" y="16374"/>
                  </a:cubicBezTo>
                  <a:cubicBezTo>
                    <a:pt x="11515" y="16374"/>
                    <a:pt x="11603" y="16287"/>
                    <a:pt x="11680" y="16026"/>
                  </a:cubicBezTo>
                  <a:cubicBezTo>
                    <a:pt x="11757" y="15765"/>
                    <a:pt x="11823" y="15416"/>
                    <a:pt x="11878" y="14806"/>
                  </a:cubicBezTo>
                  <a:lnTo>
                    <a:pt x="11889" y="14806"/>
                  </a:lnTo>
                  <a:lnTo>
                    <a:pt x="11922" y="16113"/>
                  </a:lnTo>
                  <a:lnTo>
                    <a:pt x="12087" y="16113"/>
                  </a:lnTo>
                  <a:lnTo>
                    <a:pt x="12087" y="8971"/>
                  </a:lnTo>
                  <a:cubicBezTo>
                    <a:pt x="12087" y="8187"/>
                    <a:pt x="12076" y="7577"/>
                    <a:pt x="12054" y="7055"/>
                  </a:cubicBezTo>
                  <a:cubicBezTo>
                    <a:pt x="11999" y="6706"/>
                    <a:pt x="11966" y="6271"/>
                    <a:pt x="11922" y="5923"/>
                  </a:cubicBezTo>
                  <a:close/>
                  <a:moveTo>
                    <a:pt x="11856" y="13500"/>
                  </a:moveTo>
                  <a:cubicBezTo>
                    <a:pt x="11801" y="14110"/>
                    <a:pt x="11746" y="14545"/>
                    <a:pt x="11669" y="14806"/>
                  </a:cubicBezTo>
                  <a:cubicBezTo>
                    <a:pt x="11603" y="15068"/>
                    <a:pt x="11526" y="15155"/>
                    <a:pt x="11460" y="15155"/>
                  </a:cubicBezTo>
                  <a:cubicBezTo>
                    <a:pt x="11383" y="15155"/>
                    <a:pt x="11317" y="14981"/>
                    <a:pt x="11251" y="14719"/>
                  </a:cubicBezTo>
                  <a:cubicBezTo>
                    <a:pt x="11196" y="14458"/>
                    <a:pt x="11163" y="13935"/>
                    <a:pt x="11163" y="13152"/>
                  </a:cubicBezTo>
                  <a:cubicBezTo>
                    <a:pt x="11163" y="12542"/>
                    <a:pt x="11196" y="12019"/>
                    <a:pt x="11262" y="11584"/>
                  </a:cubicBezTo>
                  <a:cubicBezTo>
                    <a:pt x="11328" y="11148"/>
                    <a:pt x="11449" y="10974"/>
                    <a:pt x="11614" y="10887"/>
                  </a:cubicBezTo>
                  <a:lnTo>
                    <a:pt x="11845" y="10887"/>
                  </a:lnTo>
                  <a:lnTo>
                    <a:pt x="11845" y="13500"/>
                  </a:lnTo>
                  <a:close/>
                  <a:moveTo>
                    <a:pt x="10503" y="14545"/>
                  </a:moveTo>
                  <a:lnTo>
                    <a:pt x="10536" y="15765"/>
                  </a:lnTo>
                  <a:cubicBezTo>
                    <a:pt x="10492" y="15852"/>
                    <a:pt x="10448" y="16026"/>
                    <a:pt x="10393" y="16113"/>
                  </a:cubicBezTo>
                  <a:cubicBezTo>
                    <a:pt x="10338" y="16200"/>
                    <a:pt x="10272" y="16287"/>
                    <a:pt x="10206" y="16287"/>
                  </a:cubicBezTo>
                  <a:cubicBezTo>
                    <a:pt x="9953" y="16287"/>
                    <a:pt x="9832" y="15416"/>
                    <a:pt x="9832" y="13587"/>
                  </a:cubicBezTo>
                  <a:lnTo>
                    <a:pt x="9832" y="6532"/>
                  </a:lnTo>
                  <a:lnTo>
                    <a:pt x="9601" y="6532"/>
                  </a:lnTo>
                  <a:lnTo>
                    <a:pt x="9601" y="5226"/>
                  </a:lnTo>
                  <a:lnTo>
                    <a:pt x="9832" y="5226"/>
                  </a:lnTo>
                  <a:lnTo>
                    <a:pt x="9832" y="1742"/>
                  </a:lnTo>
                  <a:lnTo>
                    <a:pt x="10041" y="1742"/>
                  </a:lnTo>
                  <a:lnTo>
                    <a:pt x="10041" y="5226"/>
                  </a:lnTo>
                  <a:lnTo>
                    <a:pt x="10481" y="5226"/>
                  </a:lnTo>
                  <a:lnTo>
                    <a:pt x="10481" y="6445"/>
                  </a:lnTo>
                  <a:lnTo>
                    <a:pt x="10041" y="6445"/>
                  </a:lnTo>
                  <a:lnTo>
                    <a:pt x="10041" y="13239"/>
                  </a:lnTo>
                  <a:cubicBezTo>
                    <a:pt x="10041" y="13848"/>
                    <a:pt x="10063" y="14284"/>
                    <a:pt x="10096" y="14545"/>
                  </a:cubicBezTo>
                  <a:cubicBezTo>
                    <a:pt x="10129" y="14806"/>
                    <a:pt x="10184" y="14894"/>
                    <a:pt x="10250" y="14894"/>
                  </a:cubicBezTo>
                  <a:cubicBezTo>
                    <a:pt x="10294" y="14894"/>
                    <a:pt x="10349" y="14894"/>
                    <a:pt x="10393" y="14806"/>
                  </a:cubicBezTo>
                  <a:cubicBezTo>
                    <a:pt x="10426" y="14719"/>
                    <a:pt x="10459" y="14632"/>
                    <a:pt x="10503" y="14545"/>
                  </a:cubicBezTo>
                  <a:close/>
                  <a:moveTo>
                    <a:pt x="17839" y="6010"/>
                  </a:moveTo>
                  <a:cubicBezTo>
                    <a:pt x="17916" y="6619"/>
                    <a:pt x="17960" y="7490"/>
                    <a:pt x="17960" y="8623"/>
                  </a:cubicBezTo>
                  <a:lnTo>
                    <a:pt x="17960" y="16200"/>
                  </a:lnTo>
                  <a:lnTo>
                    <a:pt x="17751" y="16200"/>
                  </a:lnTo>
                  <a:lnTo>
                    <a:pt x="17751" y="8884"/>
                  </a:lnTo>
                  <a:cubicBezTo>
                    <a:pt x="17751" y="8187"/>
                    <a:pt x="17729" y="7577"/>
                    <a:pt x="17685" y="7055"/>
                  </a:cubicBezTo>
                  <a:cubicBezTo>
                    <a:pt x="17641" y="6619"/>
                    <a:pt x="17564" y="6358"/>
                    <a:pt x="17443" y="6358"/>
                  </a:cubicBezTo>
                  <a:cubicBezTo>
                    <a:pt x="17377" y="6358"/>
                    <a:pt x="17300" y="6532"/>
                    <a:pt x="17234" y="6794"/>
                  </a:cubicBezTo>
                  <a:cubicBezTo>
                    <a:pt x="17168" y="7055"/>
                    <a:pt x="17102" y="7490"/>
                    <a:pt x="17047" y="7926"/>
                  </a:cubicBezTo>
                  <a:lnTo>
                    <a:pt x="17047" y="16200"/>
                  </a:lnTo>
                  <a:lnTo>
                    <a:pt x="16838" y="16200"/>
                  </a:lnTo>
                  <a:lnTo>
                    <a:pt x="16838" y="5226"/>
                  </a:lnTo>
                  <a:lnTo>
                    <a:pt x="16992" y="5226"/>
                  </a:lnTo>
                  <a:lnTo>
                    <a:pt x="17025" y="6706"/>
                  </a:lnTo>
                  <a:cubicBezTo>
                    <a:pt x="17091" y="6184"/>
                    <a:pt x="17168" y="5748"/>
                    <a:pt x="17245" y="5487"/>
                  </a:cubicBezTo>
                  <a:cubicBezTo>
                    <a:pt x="17322" y="5226"/>
                    <a:pt x="17410" y="5052"/>
                    <a:pt x="17509" y="5052"/>
                  </a:cubicBezTo>
                  <a:cubicBezTo>
                    <a:pt x="17652" y="5052"/>
                    <a:pt x="17762" y="5400"/>
                    <a:pt x="17839" y="6010"/>
                  </a:cubicBezTo>
                  <a:close/>
                </a:path>
              </a:pathLst>
            </a:custGeom>
            <a:solidFill>
              <a:srgbClr val="022032"/>
            </a:solidFill>
            <a:ln w="12700">
              <a:miter lim="400000"/>
            </a:ln>
          </p:spPr>
          <p:txBody>
            <a:bodyPr lIns="38100" tIns="38100" rIns="38100" bIns="38100" anchor="ctr"/>
            <a:lstStyle/>
            <a:p>
              <a:pPr marL="0" marR="0" lvl="0" indent="0" defTabSz="914400" eaLnBrk="1" fontAlgn="auto" latinLnBrk="0" hangingPunct="1">
                <a:lnSpc>
                  <a:spcPct val="100000"/>
                </a:lnSpc>
                <a:spcBef>
                  <a:spcPts val="0"/>
                </a:spcBef>
                <a:spcAft>
                  <a:spcPts val="0"/>
                </a:spcAft>
                <a:buClrTx/>
                <a:buSzTx/>
                <a:buFontTx/>
                <a:buNone/>
                <a:tabLst/>
                <a:defRPr sz="3000">
                  <a:solidFill>
                    <a:srgbClr val="FFFFFF"/>
                  </a:solidFill>
                </a:defRPr>
              </a:pPr>
              <a:endParaRPr kumimoji="0" sz="3000" b="0" i="0" u="none" strike="noStrike" kern="0" cap="none" spc="0" normalizeH="0" baseline="0" noProof="0">
                <a:ln>
                  <a:noFill/>
                </a:ln>
                <a:solidFill>
                  <a:srgbClr val="FFFFFF"/>
                </a:solidFill>
                <a:effectLst/>
                <a:uLnTx/>
                <a:uFillTx/>
              </a:endParaRPr>
            </a:p>
          </p:txBody>
        </p:sp>
        <p:sp>
          <p:nvSpPr>
            <p:cNvPr id="19" name="Shape">
              <a:extLst>
                <a:ext uri="{FF2B5EF4-FFF2-40B4-BE49-F238E27FC236}">
                  <a16:creationId xmlns:a16="http://schemas.microsoft.com/office/drawing/2014/main" id="{F7DA369F-8273-A13B-7B94-B212C391EF3A}"/>
                </a:ext>
              </a:extLst>
            </p:cNvPr>
            <p:cNvSpPr/>
            <p:nvPr userDrawn="1"/>
          </p:nvSpPr>
          <p:spPr>
            <a:xfrm>
              <a:off x="1714499" y="5257800"/>
              <a:ext cx="4141472" cy="168911"/>
            </a:xfrm>
            <a:custGeom>
              <a:avLst/>
              <a:gdLst/>
              <a:ahLst/>
              <a:cxnLst>
                <a:cxn ang="0">
                  <a:pos x="wd2" y="hd2"/>
                </a:cxn>
                <a:cxn ang="5400000">
                  <a:pos x="wd2" y="hd2"/>
                </a:cxn>
                <a:cxn ang="10800000">
                  <a:pos x="wd2" y="hd2"/>
                </a:cxn>
                <a:cxn ang="16200000">
                  <a:pos x="wd2" y="hd2"/>
                </a:cxn>
              </a:cxnLst>
              <a:rect l="0" t="0" r="r" b="b"/>
              <a:pathLst>
                <a:path w="21600" h="21600" extrusionOk="0">
                  <a:moveTo>
                    <a:pt x="4259" y="17540"/>
                  </a:moveTo>
                  <a:cubicBezTo>
                    <a:pt x="4279" y="18027"/>
                    <a:pt x="4286" y="18514"/>
                    <a:pt x="4286" y="19164"/>
                  </a:cubicBezTo>
                  <a:cubicBezTo>
                    <a:pt x="4286" y="19814"/>
                    <a:pt x="4279" y="20463"/>
                    <a:pt x="4259" y="20950"/>
                  </a:cubicBezTo>
                  <a:cubicBezTo>
                    <a:pt x="4239" y="21438"/>
                    <a:pt x="4219" y="21600"/>
                    <a:pt x="4193" y="21600"/>
                  </a:cubicBezTo>
                  <a:cubicBezTo>
                    <a:pt x="4166" y="21600"/>
                    <a:pt x="4146" y="21438"/>
                    <a:pt x="4127" y="20950"/>
                  </a:cubicBezTo>
                  <a:cubicBezTo>
                    <a:pt x="4107" y="20463"/>
                    <a:pt x="4100" y="19976"/>
                    <a:pt x="4100" y="19164"/>
                  </a:cubicBezTo>
                  <a:cubicBezTo>
                    <a:pt x="4100" y="18514"/>
                    <a:pt x="4107" y="17865"/>
                    <a:pt x="4127" y="17540"/>
                  </a:cubicBezTo>
                  <a:cubicBezTo>
                    <a:pt x="4146" y="17053"/>
                    <a:pt x="4166" y="16890"/>
                    <a:pt x="4193" y="16890"/>
                  </a:cubicBezTo>
                  <a:cubicBezTo>
                    <a:pt x="4219" y="16890"/>
                    <a:pt x="4246" y="17053"/>
                    <a:pt x="4259" y="17540"/>
                  </a:cubicBezTo>
                  <a:close/>
                  <a:moveTo>
                    <a:pt x="3670" y="13642"/>
                  </a:moveTo>
                  <a:lnTo>
                    <a:pt x="3623" y="18839"/>
                  </a:lnTo>
                  <a:lnTo>
                    <a:pt x="3617" y="18839"/>
                  </a:lnTo>
                  <a:lnTo>
                    <a:pt x="3564" y="13642"/>
                  </a:lnTo>
                  <a:lnTo>
                    <a:pt x="3411" y="650"/>
                  </a:lnTo>
                  <a:lnTo>
                    <a:pt x="3279" y="650"/>
                  </a:lnTo>
                  <a:lnTo>
                    <a:pt x="3126" y="13642"/>
                  </a:lnTo>
                  <a:lnTo>
                    <a:pt x="3073" y="18839"/>
                  </a:lnTo>
                  <a:lnTo>
                    <a:pt x="3067" y="18839"/>
                  </a:lnTo>
                  <a:lnTo>
                    <a:pt x="3027" y="13642"/>
                  </a:lnTo>
                  <a:lnTo>
                    <a:pt x="2881" y="650"/>
                  </a:lnTo>
                  <a:lnTo>
                    <a:pt x="2749" y="650"/>
                  </a:lnTo>
                  <a:lnTo>
                    <a:pt x="3001" y="21113"/>
                  </a:lnTo>
                  <a:lnTo>
                    <a:pt x="3133" y="21113"/>
                  </a:lnTo>
                  <a:lnTo>
                    <a:pt x="3285" y="8120"/>
                  </a:lnTo>
                  <a:lnTo>
                    <a:pt x="3338" y="2761"/>
                  </a:lnTo>
                  <a:lnTo>
                    <a:pt x="3391" y="8120"/>
                  </a:lnTo>
                  <a:lnTo>
                    <a:pt x="3544" y="21113"/>
                  </a:lnTo>
                  <a:lnTo>
                    <a:pt x="3689" y="21113"/>
                  </a:lnTo>
                  <a:lnTo>
                    <a:pt x="3934" y="650"/>
                  </a:lnTo>
                  <a:lnTo>
                    <a:pt x="3809" y="650"/>
                  </a:lnTo>
                  <a:lnTo>
                    <a:pt x="3670" y="13642"/>
                  </a:lnTo>
                  <a:close/>
                  <a:moveTo>
                    <a:pt x="2292" y="13642"/>
                  </a:moveTo>
                  <a:lnTo>
                    <a:pt x="2245" y="18839"/>
                  </a:lnTo>
                  <a:lnTo>
                    <a:pt x="2239" y="18839"/>
                  </a:lnTo>
                  <a:lnTo>
                    <a:pt x="2192" y="13642"/>
                  </a:lnTo>
                  <a:lnTo>
                    <a:pt x="2040" y="650"/>
                  </a:lnTo>
                  <a:lnTo>
                    <a:pt x="1908" y="650"/>
                  </a:lnTo>
                  <a:lnTo>
                    <a:pt x="1755" y="13642"/>
                  </a:lnTo>
                  <a:lnTo>
                    <a:pt x="1702" y="18839"/>
                  </a:lnTo>
                  <a:lnTo>
                    <a:pt x="1696" y="18839"/>
                  </a:lnTo>
                  <a:lnTo>
                    <a:pt x="1656" y="13642"/>
                  </a:lnTo>
                  <a:lnTo>
                    <a:pt x="1510" y="650"/>
                  </a:lnTo>
                  <a:lnTo>
                    <a:pt x="1378" y="650"/>
                  </a:lnTo>
                  <a:lnTo>
                    <a:pt x="1629" y="21113"/>
                  </a:lnTo>
                  <a:lnTo>
                    <a:pt x="1762" y="21113"/>
                  </a:lnTo>
                  <a:lnTo>
                    <a:pt x="1914" y="8120"/>
                  </a:lnTo>
                  <a:lnTo>
                    <a:pt x="1967" y="2761"/>
                  </a:lnTo>
                  <a:lnTo>
                    <a:pt x="2020" y="8120"/>
                  </a:lnTo>
                  <a:lnTo>
                    <a:pt x="2173" y="21113"/>
                  </a:lnTo>
                  <a:lnTo>
                    <a:pt x="2318" y="21113"/>
                  </a:lnTo>
                  <a:lnTo>
                    <a:pt x="2563" y="650"/>
                  </a:lnTo>
                  <a:lnTo>
                    <a:pt x="2438" y="650"/>
                  </a:lnTo>
                  <a:lnTo>
                    <a:pt x="2292" y="13642"/>
                  </a:lnTo>
                  <a:close/>
                  <a:moveTo>
                    <a:pt x="921" y="13642"/>
                  </a:moveTo>
                  <a:lnTo>
                    <a:pt x="874" y="18839"/>
                  </a:lnTo>
                  <a:lnTo>
                    <a:pt x="868" y="18839"/>
                  </a:lnTo>
                  <a:lnTo>
                    <a:pt x="815" y="13642"/>
                  </a:lnTo>
                  <a:lnTo>
                    <a:pt x="662" y="650"/>
                  </a:lnTo>
                  <a:lnTo>
                    <a:pt x="530" y="650"/>
                  </a:lnTo>
                  <a:lnTo>
                    <a:pt x="378" y="13642"/>
                  </a:lnTo>
                  <a:lnTo>
                    <a:pt x="325" y="18839"/>
                  </a:lnTo>
                  <a:lnTo>
                    <a:pt x="318" y="18839"/>
                  </a:lnTo>
                  <a:lnTo>
                    <a:pt x="278" y="13642"/>
                  </a:lnTo>
                  <a:lnTo>
                    <a:pt x="132" y="650"/>
                  </a:lnTo>
                  <a:lnTo>
                    <a:pt x="0" y="650"/>
                  </a:lnTo>
                  <a:lnTo>
                    <a:pt x="252" y="21113"/>
                  </a:lnTo>
                  <a:lnTo>
                    <a:pt x="384" y="21113"/>
                  </a:lnTo>
                  <a:lnTo>
                    <a:pt x="537" y="8120"/>
                  </a:lnTo>
                  <a:lnTo>
                    <a:pt x="590" y="2761"/>
                  </a:lnTo>
                  <a:lnTo>
                    <a:pt x="643" y="8120"/>
                  </a:lnTo>
                  <a:lnTo>
                    <a:pt x="795" y="21113"/>
                  </a:lnTo>
                  <a:lnTo>
                    <a:pt x="941" y="21113"/>
                  </a:lnTo>
                  <a:lnTo>
                    <a:pt x="1186" y="650"/>
                  </a:lnTo>
                  <a:lnTo>
                    <a:pt x="1060" y="650"/>
                  </a:lnTo>
                  <a:lnTo>
                    <a:pt x="921" y="13642"/>
                  </a:lnTo>
                  <a:close/>
                  <a:moveTo>
                    <a:pt x="18911" y="19001"/>
                  </a:moveTo>
                  <a:cubicBezTo>
                    <a:pt x="18884" y="19164"/>
                    <a:pt x="18845" y="19326"/>
                    <a:pt x="18811" y="19326"/>
                  </a:cubicBezTo>
                  <a:cubicBezTo>
                    <a:pt x="18772" y="19326"/>
                    <a:pt x="18739" y="19164"/>
                    <a:pt x="18699" y="18839"/>
                  </a:cubicBezTo>
                  <a:cubicBezTo>
                    <a:pt x="18659" y="18514"/>
                    <a:pt x="18633" y="18027"/>
                    <a:pt x="18599" y="17377"/>
                  </a:cubicBezTo>
                  <a:cubicBezTo>
                    <a:pt x="18566" y="16728"/>
                    <a:pt x="18546" y="15916"/>
                    <a:pt x="18533" y="14779"/>
                  </a:cubicBezTo>
                  <a:cubicBezTo>
                    <a:pt x="18513" y="13642"/>
                    <a:pt x="18507" y="12343"/>
                    <a:pt x="18507" y="10719"/>
                  </a:cubicBezTo>
                  <a:cubicBezTo>
                    <a:pt x="18507" y="8120"/>
                    <a:pt x="18533" y="6171"/>
                    <a:pt x="18593" y="4710"/>
                  </a:cubicBezTo>
                  <a:cubicBezTo>
                    <a:pt x="18652" y="3248"/>
                    <a:pt x="18725" y="2599"/>
                    <a:pt x="18818" y="2599"/>
                  </a:cubicBezTo>
                  <a:cubicBezTo>
                    <a:pt x="18851" y="2599"/>
                    <a:pt x="18878" y="2599"/>
                    <a:pt x="18911" y="2761"/>
                  </a:cubicBezTo>
                  <a:cubicBezTo>
                    <a:pt x="18937" y="2923"/>
                    <a:pt x="18970" y="3248"/>
                    <a:pt x="19003" y="3573"/>
                  </a:cubicBezTo>
                  <a:lnTo>
                    <a:pt x="19030" y="1137"/>
                  </a:lnTo>
                  <a:cubicBezTo>
                    <a:pt x="18990" y="650"/>
                    <a:pt x="18951" y="325"/>
                    <a:pt x="18911" y="162"/>
                  </a:cubicBezTo>
                  <a:cubicBezTo>
                    <a:pt x="18878" y="0"/>
                    <a:pt x="18838" y="0"/>
                    <a:pt x="18805" y="0"/>
                  </a:cubicBezTo>
                  <a:cubicBezTo>
                    <a:pt x="18745" y="0"/>
                    <a:pt x="18686" y="162"/>
                    <a:pt x="18633" y="650"/>
                  </a:cubicBezTo>
                  <a:cubicBezTo>
                    <a:pt x="18580" y="1137"/>
                    <a:pt x="18540" y="1786"/>
                    <a:pt x="18500" y="2761"/>
                  </a:cubicBezTo>
                  <a:cubicBezTo>
                    <a:pt x="18460" y="3735"/>
                    <a:pt x="18434" y="4872"/>
                    <a:pt x="18414" y="6171"/>
                  </a:cubicBezTo>
                  <a:cubicBezTo>
                    <a:pt x="18394" y="7471"/>
                    <a:pt x="18381" y="8932"/>
                    <a:pt x="18381" y="10556"/>
                  </a:cubicBezTo>
                  <a:cubicBezTo>
                    <a:pt x="18381" y="12343"/>
                    <a:pt x="18394" y="13805"/>
                    <a:pt x="18414" y="15266"/>
                  </a:cubicBezTo>
                  <a:cubicBezTo>
                    <a:pt x="18434" y="16565"/>
                    <a:pt x="18467" y="17702"/>
                    <a:pt x="18507" y="18514"/>
                  </a:cubicBezTo>
                  <a:cubicBezTo>
                    <a:pt x="18546" y="19326"/>
                    <a:pt x="18593" y="20138"/>
                    <a:pt x="18639" y="20463"/>
                  </a:cubicBezTo>
                  <a:cubicBezTo>
                    <a:pt x="18692" y="20950"/>
                    <a:pt x="18745" y="21113"/>
                    <a:pt x="18805" y="21113"/>
                  </a:cubicBezTo>
                  <a:cubicBezTo>
                    <a:pt x="18891" y="21113"/>
                    <a:pt x="18964" y="20788"/>
                    <a:pt x="19030" y="19976"/>
                  </a:cubicBezTo>
                  <a:lnTo>
                    <a:pt x="19003" y="17702"/>
                  </a:lnTo>
                  <a:cubicBezTo>
                    <a:pt x="18964" y="18514"/>
                    <a:pt x="18937" y="18677"/>
                    <a:pt x="18911" y="19001"/>
                  </a:cubicBezTo>
                  <a:close/>
                  <a:moveTo>
                    <a:pt x="21534" y="2111"/>
                  </a:moveTo>
                  <a:cubicBezTo>
                    <a:pt x="21487" y="974"/>
                    <a:pt x="21428" y="325"/>
                    <a:pt x="21342" y="325"/>
                  </a:cubicBezTo>
                  <a:cubicBezTo>
                    <a:pt x="21282" y="325"/>
                    <a:pt x="21229" y="650"/>
                    <a:pt x="21176" y="1137"/>
                  </a:cubicBezTo>
                  <a:cubicBezTo>
                    <a:pt x="21123" y="1786"/>
                    <a:pt x="21083" y="2598"/>
                    <a:pt x="21037" y="3573"/>
                  </a:cubicBezTo>
                  <a:cubicBezTo>
                    <a:pt x="21017" y="2598"/>
                    <a:pt x="20991" y="1624"/>
                    <a:pt x="20951" y="1137"/>
                  </a:cubicBezTo>
                  <a:cubicBezTo>
                    <a:pt x="20911" y="487"/>
                    <a:pt x="20865" y="162"/>
                    <a:pt x="20805" y="162"/>
                  </a:cubicBezTo>
                  <a:cubicBezTo>
                    <a:pt x="20739" y="162"/>
                    <a:pt x="20686" y="487"/>
                    <a:pt x="20646" y="974"/>
                  </a:cubicBezTo>
                  <a:cubicBezTo>
                    <a:pt x="20606" y="1462"/>
                    <a:pt x="20560" y="2274"/>
                    <a:pt x="20520" y="3248"/>
                  </a:cubicBezTo>
                  <a:lnTo>
                    <a:pt x="20500" y="487"/>
                  </a:lnTo>
                  <a:lnTo>
                    <a:pt x="20408" y="487"/>
                  </a:lnTo>
                  <a:lnTo>
                    <a:pt x="20408" y="20950"/>
                  </a:lnTo>
                  <a:lnTo>
                    <a:pt x="20534" y="20950"/>
                  </a:lnTo>
                  <a:lnTo>
                    <a:pt x="20534" y="5684"/>
                  </a:lnTo>
                  <a:cubicBezTo>
                    <a:pt x="20567" y="4710"/>
                    <a:pt x="20606" y="4060"/>
                    <a:pt x="20646" y="3573"/>
                  </a:cubicBezTo>
                  <a:cubicBezTo>
                    <a:pt x="20686" y="3086"/>
                    <a:pt x="20726" y="2761"/>
                    <a:pt x="20765" y="2761"/>
                  </a:cubicBezTo>
                  <a:cubicBezTo>
                    <a:pt x="20832" y="2761"/>
                    <a:pt x="20878" y="3248"/>
                    <a:pt x="20905" y="4060"/>
                  </a:cubicBezTo>
                  <a:cubicBezTo>
                    <a:pt x="20931" y="4872"/>
                    <a:pt x="20944" y="6009"/>
                    <a:pt x="20944" y="7633"/>
                  </a:cubicBezTo>
                  <a:lnTo>
                    <a:pt x="20944" y="21113"/>
                  </a:lnTo>
                  <a:lnTo>
                    <a:pt x="21070" y="21113"/>
                  </a:lnTo>
                  <a:lnTo>
                    <a:pt x="21070" y="6983"/>
                  </a:lnTo>
                  <a:cubicBezTo>
                    <a:pt x="21070" y="6821"/>
                    <a:pt x="21070" y="6496"/>
                    <a:pt x="21070" y="6334"/>
                  </a:cubicBezTo>
                  <a:cubicBezTo>
                    <a:pt x="21070" y="6171"/>
                    <a:pt x="21070" y="5847"/>
                    <a:pt x="21070" y="5684"/>
                  </a:cubicBezTo>
                  <a:cubicBezTo>
                    <a:pt x="21103" y="4710"/>
                    <a:pt x="21136" y="4060"/>
                    <a:pt x="21176" y="3573"/>
                  </a:cubicBezTo>
                  <a:cubicBezTo>
                    <a:pt x="21216" y="3086"/>
                    <a:pt x="21256" y="2761"/>
                    <a:pt x="21295" y="2761"/>
                  </a:cubicBezTo>
                  <a:cubicBezTo>
                    <a:pt x="21362" y="2761"/>
                    <a:pt x="21408" y="3248"/>
                    <a:pt x="21434" y="4060"/>
                  </a:cubicBezTo>
                  <a:cubicBezTo>
                    <a:pt x="21461" y="4872"/>
                    <a:pt x="21474" y="6009"/>
                    <a:pt x="21474" y="7633"/>
                  </a:cubicBezTo>
                  <a:lnTo>
                    <a:pt x="21474" y="21113"/>
                  </a:lnTo>
                  <a:lnTo>
                    <a:pt x="21600" y="21113"/>
                  </a:lnTo>
                  <a:lnTo>
                    <a:pt x="21600" y="6983"/>
                  </a:lnTo>
                  <a:cubicBezTo>
                    <a:pt x="21600" y="4872"/>
                    <a:pt x="21580" y="3248"/>
                    <a:pt x="21534" y="2111"/>
                  </a:cubicBezTo>
                  <a:close/>
                  <a:moveTo>
                    <a:pt x="17997" y="16890"/>
                  </a:moveTo>
                  <a:cubicBezTo>
                    <a:pt x="17970" y="16890"/>
                    <a:pt x="17950" y="17053"/>
                    <a:pt x="17930" y="17540"/>
                  </a:cubicBezTo>
                  <a:cubicBezTo>
                    <a:pt x="17911" y="18027"/>
                    <a:pt x="17904" y="18514"/>
                    <a:pt x="17904" y="19164"/>
                  </a:cubicBezTo>
                  <a:cubicBezTo>
                    <a:pt x="17904" y="19814"/>
                    <a:pt x="17911" y="20463"/>
                    <a:pt x="17930" y="20950"/>
                  </a:cubicBezTo>
                  <a:cubicBezTo>
                    <a:pt x="17950" y="21438"/>
                    <a:pt x="17970" y="21600"/>
                    <a:pt x="17997" y="21600"/>
                  </a:cubicBezTo>
                  <a:cubicBezTo>
                    <a:pt x="18023" y="21600"/>
                    <a:pt x="18043" y="21438"/>
                    <a:pt x="18063" y="20950"/>
                  </a:cubicBezTo>
                  <a:cubicBezTo>
                    <a:pt x="18083" y="20463"/>
                    <a:pt x="18089" y="19976"/>
                    <a:pt x="18089" y="19164"/>
                  </a:cubicBezTo>
                  <a:cubicBezTo>
                    <a:pt x="18089" y="18514"/>
                    <a:pt x="18083" y="17865"/>
                    <a:pt x="18063" y="17540"/>
                  </a:cubicBezTo>
                  <a:cubicBezTo>
                    <a:pt x="18043" y="17053"/>
                    <a:pt x="18023" y="16890"/>
                    <a:pt x="17997" y="16890"/>
                  </a:cubicBezTo>
                  <a:close/>
                  <a:moveTo>
                    <a:pt x="20017" y="6171"/>
                  </a:moveTo>
                  <a:cubicBezTo>
                    <a:pt x="20037" y="7471"/>
                    <a:pt x="20043" y="8932"/>
                    <a:pt x="20043" y="10556"/>
                  </a:cubicBezTo>
                  <a:cubicBezTo>
                    <a:pt x="20043" y="12343"/>
                    <a:pt x="20030" y="13805"/>
                    <a:pt x="20010" y="15104"/>
                  </a:cubicBezTo>
                  <a:cubicBezTo>
                    <a:pt x="19990" y="16403"/>
                    <a:pt x="19964" y="17540"/>
                    <a:pt x="19924" y="18514"/>
                  </a:cubicBezTo>
                  <a:cubicBezTo>
                    <a:pt x="19891" y="19489"/>
                    <a:pt x="19845" y="20138"/>
                    <a:pt x="19798" y="20626"/>
                  </a:cubicBezTo>
                  <a:cubicBezTo>
                    <a:pt x="19752" y="21113"/>
                    <a:pt x="19699" y="21275"/>
                    <a:pt x="19646" y="21275"/>
                  </a:cubicBezTo>
                  <a:cubicBezTo>
                    <a:pt x="19593" y="21275"/>
                    <a:pt x="19540" y="21113"/>
                    <a:pt x="19494" y="20626"/>
                  </a:cubicBezTo>
                  <a:cubicBezTo>
                    <a:pt x="19447" y="20138"/>
                    <a:pt x="19408" y="19489"/>
                    <a:pt x="19368" y="18677"/>
                  </a:cubicBezTo>
                  <a:cubicBezTo>
                    <a:pt x="19335" y="17865"/>
                    <a:pt x="19308" y="16728"/>
                    <a:pt x="19288" y="15429"/>
                  </a:cubicBezTo>
                  <a:cubicBezTo>
                    <a:pt x="19268" y="14129"/>
                    <a:pt x="19255" y="12668"/>
                    <a:pt x="19255" y="10881"/>
                  </a:cubicBezTo>
                  <a:cubicBezTo>
                    <a:pt x="19255" y="9095"/>
                    <a:pt x="19268" y="7633"/>
                    <a:pt x="19288" y="6334"/>
                  </a:cubicBezTo>
                  <a:cubicBezTo>
                    <a:pt x="19308" y="5035"/>
                    <a:pt x="19335" y="3898"/>
                    <a:pt x="19374" y="2923"/>
                  </a:cubicBezTo>
                  <a:cubicBezTo>
                    <a:pt x="19408" y="1949"/>
                    <a:pt x="19454" y="1299"/>
                    <a:pt x="19500" y="812"/>
                  </a:cubicBezTo>
                  <a:cubicBezTo>
                    <a:pt x="19547" y="325"/>
                    <a:pt x="19600" y="162"/>
                    <a:pt x="19659" y="162"/>
                  </a:cubicBezTo>
                  <a:cubicBezTo>
                    <a:pt x="19712" y="162"/>
                    <a:pt x="19765" y="325"/>
                    <a:pt x="19812" y="812"/>
                  </a:cubicBezTo>
                  <a:cubicBezTo>
                    <a:pt x="19858" y="1299"/>
                    <a:pt x="19898" y="1949"/>
                    <a:pt x="19937" y="2761"/>
                  </a:cubicBezTo>
                  <a:cubicBezTo>
                    <a:pt x="19971" y="3898"/>
                    <a:pt x="20004" y="4872"/>
                    <a:pt x="20017" y="6171"/>
                  </a:cubicBezTo>
                  <a:close/>
                  <a:moveTo>
                    <a:pt x="19918" y="10881"/>
                  </a:moveTo>
                  <a:cubicBezTo>
                    <a:pt x="19918" y="9420"/>
                    <a:pt x="19911" y="8283"/>
                    <a:pt x="19898" y="7146"/>
                  </a:cubicBezTo>
                  <a:cubicBezTo>
                    <a:pt x="19884" y="6171"/>
                    <a:pt x="19865" y="5197"/>
                    <a:pt x="19838" y="4547"/>
                  </a:cubicBezTo>
                  <a:cubicBezTo>
                    <a:pt x="19812" y="3898"/>
                    <a:pt x="19785" y="3410"/>
                    <a:pt x="19752" y="3086"/>
                  </a:cubicBezTo>
                  <a:cubicBezTo>
                    <a:pt x="19719" y="2761"/>
                    <a:pt x="19686" y="2599"/>
                    <a:pt x="19653" y="2599"/>
                  </a:cubicBezTo>
                  <a:cubicBezTo>
                    <a:pt x="19620" y="2599"/>
                    <a:pt x="19586" y="2761"/>
                    <a:pt x="19553" y="3086"/>
                  </a:cubicBezTo>
                  <a:cubicBezTo>
                    <a:pt x="19520" y="3411"/>
                    <a:pt x="19494" y="3898"/>
                    <a:pt x="19467" y="4547"/>
                  </a:cubicBezTo>
                  <a:cubicBezTo>
                    <a:pt x="19441" y="5197"/>
                    <a:pt x="19421" y="6009"/>
                    <a:pt x="19408" y="6983"/>
                  </a:cubicBezTo>
                  <a:cubicBezTo>
                    <a:pt x="19394" y="7958"/>
                    <a:pt x="19388" y="9257"/>
                    <a:pt x="19388" y="10719"/>
                  </a:cubicBezTo>
                  <a:cubicBezTo>
                    <a:pt x="19388" y="12180"/>
                    <a:pt x="19394" y="13480"/>
                    <a:pt x="19408" y="14454"/>
                  </a:cubicBezTo>
                  <a:cubicBezTo>
                    <a:pt x="19421" y="15429"/>
                    <a:pt x="19441" y="16403"/>
                    <a:pt x="19467" y="17053"/>
                  </a:cubicBezTo>
                  <a:cubicBezTo>
                    <a:pt x="19494" y="17702"/>
                    <a:pt x="19520" y="18189"/>
                    <a:pt x="19553" y="18514"/>
                  </a:cubicBezTo>
                  <a:cubicBezTo>
                    <a:pt x="19586" y="18839"/>
                    <a:pt x="19620" y="19001"/>
                    <a:pt x="19653" y="19001"/>
                  </a:cubicBezTo>
                  <a:cubicBezTo>
                    <a:pt x="19686" y="19001"/>
                    <a:pt x="19719" y="18839"/>
                    <a:pt x="19752" y="18514"/>
                  </a:cubicBezTo>
                  <a:cubicBezTo>
                    <a:pt x="19785" y="18189"/>
                    <a:pt x="19812" y="17702"/>
                    <a:pt x="19838" y="17053"/>
                  </a:cubicBezTo>
                  <a:cubicBezTo>
                    <a:pt x="19865" y="16403"/>
                    <a:pt x="19884" y="15591"/>
                    <a:pt x="19898" y="14454"/>
                  </a:cubicBezTo>
                  <a:cubicBezTo>
                    <a:pt x="19911" y="13805"/>
                    <a:pt x="19918" y="12505"/>
                    <a:pt x="19918" y="10881"/>
                  </a:cubicBezTo>
                  <a:close/>
                </a:path>
              </a:pathLst>
            </a:custGeom>
            <a:solidFill>
              <a:srgbClr val="D3D3D3"/>
            </a:solidFill>
            <a:ln w="12700">
              <a:miter lim="400000"/>
            </a:ln>
          </p:spPr>
          <p:txBody>
            <a:bodyPr lIns="38100" tIns="38100" rIns="38100" bIns="38100" anchor="ctr"/>
            <a:lstStyle/>
            <a:p>
              <a:pPr marL="0" marR="0" lvl="0" indent="0" defTabSz="914400" eaLnBrk="1" fontAlgn="auto" latinLnBrk="0" hangingPunct="1">
                <a:lnSpc>
                  <a:spcPct val="100000"/>
                </a:lnSpc>
                <a:spcBef>
                  <a:spcPts val="0"/>
                </a:spcBef>
                <a:spcAft>
                  <a:spcPts val="0"/>
                </a:spcAft>
                <a:buClrTx/>
                <a:buSzTx/>
                <a:buFontTx/>
                <a:buNone/>
                <a:tabLst/>
                <a:defRPr sz="3000">
                  <a:solidFill>
                    <a:srgbClr val="FFFFFF"/>
                  </a:solidFill>
                </a:defRPr>
              </a:pPr>
              <a:endParaRPr kumimoji="0" sz="3000" b="0" i="0" u="none" strike="noStrike" kern="0" cap="none" spc="0" normalizeH="0" baseline="0" noProof="0">
                <a:ln>
                  <a:noFill/>
                </a:ln>
                <a:solidFill>
                  <a:srgbClr val="FFFFFF"/>
                </a:solidFill>
                <a:effectLst/>
                <a:uLnTx/>
                <a:uFillTx/>
              </a:endParaRPr>
            </a:p>
          </p:txBody>
        </p:sp>
      </p:grpSp>
    </p:spTree>
    <p:extLst>
      <p:ext uri="{BB962C8B-B14F-4D97-AF65-F5344CB8AC3E}">
        <p14:creationId xmlns:p14="http://schemas.microsoft.com/office/powerpoint/2010/main" val="2530658317"/>
      </p:ext>
    </p:extLst>
  </p:cSld>
  <p:clrMap bg1="lt1" tx1="dk1" bg2="lt2" tx2="dk2" accent1="accent1" accent2="accent2" accent3="accent3" accent4="accent4" accent5="accent5" accent6="accent6" hlink="hlink" folHlink="folHlink"/>
  <p:sldLayoutIdLst>
    <p:sldLayoutId id="2147483704" r:id="rId1"/>
  </p:sldLayoutIdLst>
  <p:txStyles>
    <p:titleStyle>
      <a:lvl1pPr algn="l" defTabSz="914400" rtl="0" eaLnBrk="1" latinLnBrk="0" hangingPunct="1">
        <a:lnSpc>
          <a:spcPct val="90000"/>
        </a:lnSpc>
        <a:spcBef>
          <a:spcPct val="0"/>
        </a:spcBef>
        <a:buNone/>
        <a:defRPr lang="en-US" sz="3600" b="1" kern="1200">
          <a:solidFill>
            <a:schemeClr val="bg1"/>
          </a:solidFill>
          <a:latin typeface="Helvetica" panose="020B0500000000000000"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bg1"/>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bg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002033"/>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7E942A-26CB-4FC8-A61F-ED7BAF06B75B}" type="datetimeFigureOut">
              <a:rPr lang="en-US" smtClean="0"/>
              <a:t>5/6/2024</a:t>
            </a:fld>
            <a:endParaRPr lang="en-US"/>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6EDDA2-A385-4D53-9944-861446547DDE}" type="slidenum">
              <a:rPr lang="en-US" smtClean="0"/>
              <a:t>‹#›</a:t>
            </a:fld>
            <a:endParaRPr lang="en-US"/>
          </a:p>
        </p:txBody>
      </p:sp>
    </p:spTree>
    <p:extLst>
      <p:ext uri="{BB962C8B-B14F-4D97-AF65-F5344CB8AC3E}">
        <p14:creationId xmlns:p14="http://schemas.microsoft.com/office/powerpoint/2010/main" val="4056465630"/>
      </p:ext>
    </p:extLst>
  </p:cSld>
  <p:clrMap bg1="lt1" tx1="dk1" bg2="lt2" tx2="dk2" accent1="accent1" accent2="accent2" accent3="accent3" accent4="accent4" accent5="accent5" accent6="accent6" hlink="hlink" folHlink="folHlink"/>
  <p:sldLayoutIdLst>
    <p:sldLayoutId id="2147483700" r:id="rId1"/>
  </p:sldLayoutIdLst>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E5D95-B1A7-A10B-5EB5-A26C5A0AF493}"/>
              </a:ext>
            </a:extLst>
          </p:cNvPr>
          <p:cNvSpPr>
            <a:spLocks noGrp="1"/>
          </p:cNvSpPr>
          <p:nvPr>
            <p:ph type="title"/>
          </p:nvPr>
        </p:nvSpPr>
        <p:spPr/>
        <p:txBody>
          <a:bodyPr/>
          <a:lstStyle/>
          <a:p>
            <a:r>
              <a:rPr lang="en-US" dirty="0"/>
              <a:t>Businessman Presents – Slide Template</a:t>
            </a:r>
          </a:p>
        </p:txBody>
      </p:sp>
      <p:grpSp>
        <p:nvGrpSpPr>
          <p:cNvPr id="11" name="Group 10">
            <a:extLst>
              <a:ext uri="{FF2B5EF4-FFF2-40B4-BE49-F238E27FC236}">
                <a16:creationId xmlns:a16="http://schemas.microsoft.com/office/drawing/2014/main" id="{04D4C280-40E2-E6A6-9D6C-98B17ED6BF31}"/>
              </a:ext>
            </a:extLst>
          </p:cNvPr>
          <p:cNvGrpSpPr/>
          <p:nvPr/>
        </p:nvGrpSpPr>
        <p:grpSpPr>
          <a:xfrm>
            <a:off x="241389" y="991184"/>
            <a:ext cx="6035577" cy="5314911"/>
            <a:chOff x="241389" y="991184"/>
            <a:chExt cx="6035577" cy="5314911"/>
          </a:xfrm>
        </p:grpSpPr>
        <p:sp>
          <p:nvSpPr>
            <p:cNvPr id="3" name="Google Shape;115;p7">
              <a:extLst>
                <a:ext uri="{FF2B5EF4-FFF2-40B4-BE49-F238E27FC236}">
                  <a16:creationId xmlns:a16="http://schemas.microsoft.com/office/drawing/2014/main" id="{3B330C14-FCA7-FC81-C2A7-409D049601C8}"/>
                </a:ext>
              </a:extLst>
            </p:cNvPr>
            <p:cNvSpPr/>
            <p:nvPr/>
          </p:nvSpPr>
          <p:spPr>
            <a:xfrm rot="5095311">
              <a:off x="719333" y="586272"/>
              <a:ext cx="4770553" cy="5580378"/>
            </a:xfrm>
            <a:custGeom>
              <a:avLst/>
              <a:gdLst/>
              <a:ahLst/>
              <a:cxnLst/>
              <a:rect l="l" t="t" r="r" b="b"/>
              <a:pathLst>
                <a:path w="21184" h="21286" extrusionOk="0">
                  <a:moveTo>
                    <a:pt x="18899" y="4710"/>
                  </a:moveTo>
                  <a:cubicBezTo>
                    <a:pt x="18180" y="3606"/>
                    <a:pt x="17438" y="2499"/>
                    <a:pt x="16400" y="1601"/>
                  </a:cubicBezTo>
                  <a:cubicBezTo>
                    <a:pt x="15362" y="703"/>
                    <a:pt x="13984" y="30"/>
                    <a:pt x="12510" y="1"/>
                  </a:cubicBezTo>
                  <a:cubicBezTo>
                    <a:pt x="11127" y="-23"/>
                    <a:pt x="9810" y="521"/>
                    <a:pt x="8666" y="1190"/>
                  </a:cubicBezTo>
                  <a:cubicBezTo>
                    <a:pt x="7522" y="1859"/>
                    <a:pt x="6490" y="2661"/>
                    <a:pt x="5296" y="3272"/>
                  </a:cubicBezTo>
                  <a:cubicBezTo>
                    <a:pt x="3097" y="4394"/>
                    <a:pt x="659" y="5259"/>
                    <a:pt x="201" y="7709"/>
                  </a:cubicBezTo>
                  <a:cubicBezTo>
                    <a:pt x="-5" y="8807"/>
                    <a:pt x="408" y="9877"/>
                    <a:pt x="631" y="10947"/>
                  </a:cubicBezTo>
                  <a:cubicBezTo>
                    <a:pt x="837" y="11945"/>
                    <a:pt x="670" y="12967"/>
                    <a:pt x="525" y="13965"/>
                  </a:cubicBezTo>
                  <a:cubicBezTo>
                    <a:pt x="380" y="14982"/>
                    <a:pt x="229" y="15999"/>
                    <a:pt x="84" y="17016"/>
                  </a:cubicBezTo>
                  <a:cubicBezTo>
                    <a:pt x="-33" y="17823"/>
                    <a:pt x="-117" y="18731"/>
                    <a:pt x="480" y="19366"/>
                  </a:cubicBezTo>
                  <a:cubicBezTo>
                    <a:pt x="1607" y="20560"/>
                    <a:pt x="3571" y="19920"/>
                    <a:pt x="5061" y="20125"/>
                  </a:cubicBezTo>
                  <a:cubicBezTo>
                    <a:pt x="6964" y="20393"/>
                    <a:pt x="8365" y="21577"/>
                    <a:pt x="10407" y="21219"/>
                  </a:cubicBezTo>
                  <a:cubicBezTo>
                    <a:pt x="13939" y="20593"/>
                    <a:pt x="16562" y="18010"/>
                    <a:pt x="18621" y="15665"/>
                  </a:cubicBezTo>
                  <a:cubicBezTo>
                    <a:pt x="19742" y="14385"/>
                    <a:pt x="20875" y="12981"/>
                    <a:pt x="21120" y="11357"/>
                  </a:cubicBezTo>
                  <a:cubicBezTo>
                    <a:pt x="21483" y="8903"/>
                    <a:pt x="20250" y="6787"/>
                    <a:pt x="18899" y="4710"/>
                  </a:cubicBezTo>
                  <a:close/>
                </a:path>
              </a:pathLst>
            </a:custGeom>
            <a:solidFill>
              <a:schemeClr val="lt1"/>
            </a:solidFill>
            <a:ln>
              <a:noFill/>
            </a:ln>
          </p:spPr>
          <p:txBody>
            <a:bodyPr spcFirstLastPara="1" wrap="square" lIns="38100" tIns="38100" rIns="38100" bIns="381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 name="Freeform: Shape 6">
              <a:extLst>
                <a:ext uri="{FF2B5EF4-FFF2-40B4-BE49-F238E27FC236}">
                  <a16:creationId xmlns:a16="http://schemas.microsoft.com/office/drawing/2014/main" id="{BBF0552D-8FFD-6178-7283-88FF7BCC0BBA}"/>
                </a:ext>
              </a:extLst>
            </p:cNvPr>
            <p:cNvSpPr/>
            <p:nvPr/>
          </p:nvSpPr>
          <p:spPr>
            <a:xfrm>
              <a:off x="284788" y="1658885"/>
              <a:ext cx="5453119" cy="4647210"/>
            </a:xfrm>
            <a:custGeom>
              <a:avLst/>
              <a:gdLst>
                <a:gd name="connsiteX0" fmla="*/ 5390018 w 5453119"/>
                <a:gd name="connsiteY0" fmla="*/ 4487757 h 4647210"/>
                <a:gd name="connsiteX1" fmla="*/ 5391280 w 5453119"/>
                <a:gd name="connsiteY1" fmla="*/ 4489922 h 4647210"/>
                <a:gd name="connsiteX2" fmla="*/ 5389007 w 5453119"/>
                <a:gd name="connsiteY2" fmla="*/ 4490884 h 4647210"/>
                <a:gd name="connsiteX3" fmla="*/ 5387997 w 5453119"/>
                <a:gd name="connsiteY3" fmla="*/ 4488719 h 4647210"/>
                <a:gd name="connsiteX4" fmla="*/ 5425880 w 5453119"/>
                <a:gd name="connsiteY4" fmla="*/ 4357405 h 4647210"/>
                <a:gd name="connsiteX5" fmla="*/ 5452904 w 5453119"/>
                <a:gd name="connsiteY5" fmla="*/ 4379291 h 4647210"/>
                <a:gd name="connsiteX6" fmla="*/ 5445327 w 5453119"/>
                <a:gd name="connsiteY6" fmla="*/ 4487757 h 4647210"/>
                <a:gd name="connsiteX7" fmla="*/ 5412748 w 5453119"/>
                <a:gd name="connsiteY7" fmla="*/ 4487757 h 4647210"/>
                <a:gd name="connsiteX8" fmla="*/ 5409717 w 5453119"/>
                <a:gd name="connsiteY8" fmla="*/ 4375924 h 4647210"/>
                <a:gd name="connsiteX9" fmla="*/ 5425880 w 5453119"/>
                <a:gd name="connsiteY9" fmla="*/ 4357405 h 4647210"/>
                <a:gd name="connsiteX10" fmla="*/ 4366181 w 5453119"/>
                <a:gd name="connsiteY10" fmla="*/ 4353486 h 4647210"/>
                <a:gd name="connsiteX11" fmla="*/ 4387629 w 5453119"/>
                <a:gd name="connsiteY11" fmla="*/ 4359810 h 4647210"/>
                <a:gd name="connsiteX12" fmla="*/ 4341917 w 5453119"/>
                <a:gd name="connsiteY12" fmla="*/ 4456252 h 4647210"/>
                <a:gd name="connsiteX13" fmla="*/ 4323480 w 5453119"/>
                <a:gd name="connsiteY13" fmla="*/ 4467074 h 4647210"/>
                <a:gd name="connsiteX14" fmla="*/ 4320197 w 5453119"/>
                <a:gd name="connsiteY14" fmla="*/ 4445429 h 4647210"/>
                <a:gd name="connsiteX15" fmla="*/ 4335603 w 5453119"/>
                <a:gd name="connsiteY15" fmla="*/ 4387949 h 4647210"/>
                <a:gd name="connsiteX16" fmla="*/ 4366181 w 5453119"/>
                <a:gd name="connsiteY16" fmla="*/ 4353486 h 4647210"/>
                <a:gd name="connsiteX17" fmla="*/ 2068926 w 5453119"/>
                <a:gd name="connsiteY17" fmla="*/ 4209978 h 4647210"/>
                <a:gd name="connsiteX18" fmla="*/ 2081049 w 5453119"/>
                <a:gd name="connsiteY18" fmla="*/ 4237154 h 4647210"/>
                <a:gd name="connsiteX19" fmla="*/ 2081049 w 5453119"/>
                <a:gd name="connsiteY19" fmla="*/ 4256635 h 4647210"/>
                <a:gd name="connsiteX20" fmla="*/ 2071199 w 5453119"/>
                <a:gd name="connsiteY20" fmla="*/ 4296799 h 4647210"/>
                <a:gd name="connsiteX21" fmla="*/ 2034326 w 5453119"/>
                <a:gd name="connsiteY21" fmla="*/ 4294634 h 4647210"/>
                <a:gd name="connsiteX22" fmla="*/ 2037610 w 5453119"/>
                <a:gd name="connsiteY22" fmla="*/ 4265293 h 4647210"/>
                <a:gd name="connsiteX23" fmla="*/ 2045186 w 5453119"/>
                <a:gd name="connsiteY23" fmla="*/ 4231623 h 4647210"/>
                <a:gd name="connsiteX24" fmla="*/ 2068926 w 5453119"/>
                <a:gd name="connsiteY24" fmla="*/ 4209978 h 4647210"/>
                <a:gd name="connsiteX25" fmla="*/ 2876343 w 5453119"/>
                <a:gd name="connsiteY25" fmla="*/ 4206611 h 4647210"/>
                <a:gd name="connsiteX26" fmla="*/ 3639057 w 5453119"/>
                <a:gd name="connsiteY26" fmla="*/ 4207813 h 4647210"/>
                <a:gd name="connsiteX27" fmla="*/ 3663808 w 5453119"/>
                <a:gd name="connsiteY27" fmla="*/ 4208775 h 4647210"/>
                <a:gd name="connsiteX28" fmla="*/ 3598901 w 5453119"/>
                <a:gd name="connsiteY28" fmla="*/ 4292470 h 4647210"/>
                <a:gd name="connsiteX29" fmla="*/ 2839217 w 5453119"/>
                <a:gd name="connsiteY29" fmla="*/ 4294634 h 4647210"/>
                <a:gd name="connsiteX30" fmla="*/ 2814467 w 5453119"/>
                <a:gd name="connsiteY30" fmla="*/ 4268660 h 4647210"/>
                <a:gd name="connsiteX31" fmla="*/ 2876343 w 5453119"/>
                <a:gd name="connsiteY31" fmla="*/ 4206611 h 4647210"/>
                <a:gd name="connsiteX32" fmla="*/ 1258479 w 5453119"/>
                <a:gd name="connsiteY32" fmla="*/ 4206611 h 4647210"/>
                <a:gd name="connsiteX33" fmla="*/ 1296615 w 5453119"/>
                <a:gd name="connsiteY33" fmla="*/ 4248939 h 4647210"/>
                <a:gd name="connsiteX34" fmla="*/ 1295352 w 5453119"/>
                <a:gd name="connsiteY34" fmla="*/ 4263129 h 4647210"/>
                <a:gd name="connsiteX35" fmla="*/ 1260752 w 5453119"/>
                <a:gd name="connsiteY35" fmla="*/ 4295596 h 4647210"/>
                <a:gd name="connsiteX36" fmla="*/ 871313 w 5453119"/>
                <a:gd name="connsiteY36" fmla="*/ 4294634 h 4647210"/>
                <a:gd name="connsiteX37" fmla="*/ 68442 w 5453119"/>
                <a:gd name="connsiteY37" fmla="*/ 4294634 h 4647210"/>
                <a:gd name="connsiteX38" fmla="*/ 36873 w 5453119"/>
                <a:gd name="connsiteY38" fmla="*/ 4293432 h 4647210"/>
                <a:gd name="connsiteX39" fmla="*/ 0 w 5453119"/>
                <a:gd name="connsiteY39" fmla="*/ 4245812 h 4647210"/>
                <a:gd name="connsiteX40" fmla="*/ 37883 w 5453119"/>
                <a:gd name="connsiteY40" fmla="*/ 4208775 h 4647210"/>
                <a:gd name="connsiteX41" fmla="*/ 189921 w 5453119"/>
                <a:gd name="connsiteY41" fmla="*/ 4207813 h 4647210"/>
                <a:gd name="connsiteX42" fmla="*/ 663966 w 5453119"/>
                <a:gd name="connsiteY42" fmla="*/ 4207813 h 4647210"/>
                <a:gd name="connsiteX43" fmla="*/ 1258479 w 5453119"/>
                <a:gd name="connsiteY43" fmla="*/ 4206611 h 4647210"/>
                <a:gd name="connsiteX44" fmla="*/ 2211114 w 5453119"/>
                <a:gd name="connsiteY44" fmla="*/ 4154662 h 4647210"/>
                <a:gd name="connsiteX45" fmla="*/ 2163382 w 5453119"/>
                <a:gd name="connsiteY45" fmla="*/ 4647210 h 4647210"/>
                <a:gd name="connsiteX46" fmla="*/ 2127519 w 5453119"/>
                <a:gd name="connsiteY46" fmla="*/ 4646008 h 4647210"/>
                <a:gd name="connsiteX47" fmla="*/ 2211114 w 5453119"/>
                <a:gd name="connsiteY47" fmla="*/ 4154662 h 4647210"/>
                <a:gd name="connsiteX48" fmla="*/ 2487914 w 5453119"/>
                <a:gd name="connsiteY48" fmla="*/ 3755429 h 4647210"/>
                <a:gd name="connsiteX49" fmla="*/ 2539940 w 5453119"/>
                <a:gd name="connsiteY49" fmla="*/ 3813871 h 4647210"/>
                <a:gd name="connsiteX50" fmla="*/ 2547517 w 5453119"/>
                <a:gd name="connsiteY50" fmla="*/ 3848744 h 4647210"/>
                <a:gd name="connsiteX51" fmla="*/ 2555094 w 5453119"/>
                <a:gd name="connsiteY51" fmla="*/ 4360772 h 4647210"/>
                <a:gd name="connsiteX52" fmla="*/ 2561660 w 5453119"/>
                <a:gd name="connsiteY52" fmla="*/ 4373759 h 4647210"/>
                <a:gd name="connsiteX53" fmla="*/ 2561660 w 5453119"/>
                <a:gd name="connsiteY53" fmla="*/ 4321811 h 4647210"/>
                <a:gd name="connsiteX54" fmla="*/ 2558377 w 5453119"/>
                <a:gd name="connsiteY54" fmla="*/ 3866060 h 4647210"/>
                <a:gd name="connsiteX55" fmla="*/ 2596260 w 5453119"/>
                <a:gd name="connsiteY55" fmla="*/ 3817238 h 4647210"/>
                <a:gd name="connsiteX56" fmla="*/ 2773048 w 5453119"/>
                <a:gd name="connsiteY56" fmla="*/ 3774910 h 4647210"/>
                <a:gd name="connsiteX57" fmla="*/ 2791485 w 5453119"/>
                <a:gd name="connsiteY57" fmla="*/ 3770580 h 4647210"/>
                <a:gd name="connsiteX58" fmla="*/ 2791485 w 5453119"/>
                <a:gd name="connsiteY58" fmla="*/ 3828060 h 4647210"/>
                <a:gd name="connsiteX59" fmla="*/ 2689705 w 5453119"/>
                <a:gd name="connsiteY59" fmla="*/ 3887705 h 4647210"/>
                <a:gd name="connsiteX60" fmla="*/ 2680866 w 5453119"/>
                <a:gd name="connsiteY60" fmla="*/ 3905021 h 4647210"/>
                <a:gd name="connsiteX61" fmla="*/ 2711425 w 5453119"/>
                <a:gd name="connsiteY61" fmla="*/ 4154662 h 4647210"/>
                <a:gd name="connsiteX62" fmla="*/ 2779615 w 5453119"/>
                <a:gd name="connsiteY62" fmla="*/ 4179674 h 4647210"/>
                <a:gd name="connsiteX63" fmla="*/ 2771028 w 5453119"/>
                <a:gd name="connsiteY63" fmla="*/ 4498580 h 4647210"/>
                <a:gd name="connsiteX64" fmla="*/ 2765472 w 5453119"/>
                <a:gd name="connsiteY64" fmla="*/ 4646008 h 4647210"/>
                <a:gd name="connsiteX65" fmla="*/ 2199244 w 5453119"/>
                <a:gd name="connsiteY65" fmla="*/ 4646008 h 4647210"/>
                <a:gd name="connsiteX66" fmla="*/ 2487914 w 5453119"/>
                <a:gd name="connsiteY66" fmla="*/ 3755429 h 4647210"/>
                <a:gd name="connsiteX67" fmla="*/ 2354313 w 5453119"/>
                <a:gd name="connsiteY67" fmla="*/ 3334310 h 4647210"/>
                <a:gd name="connsiteX68" fmla="*/ 2443212 w 5453119"/>
                <a:gd name="connsiteY68" fmla="*/ 3592609 h 4647210"/>
                <a:gd name="connsiteX69" fmla="*/ 2440181 w 5453119"/>
                <a:gd name="connsiteY69" fmla="*/ 3615457 h 4647210"/>
                <a:gd name="connsiteX70" fmla="*/ 2320723 w 5453119"/>
                <a:gd name="connsiteY70" fmla="*/ 3731379 h 4647210"/>
                <a:gd name="connsiteX71" fmla="*/ 2354313 w 5453119"/>
                <a:gd name="connsiteY71" fmla="*/ 3334310 h 4647210"/>
                <a:gd name="connsiteX72" fmla="*/ 2282840 w 5453119"/>
                <a:gd name="connsiteY72" fmla="*/ 3149845 h 4647210"/>
                <a:gd name="connsiteX73" fmla="*/ 2342443 w 5453119"/>
                <a:gd name="connsiteY73" fmla="*/ 3375676 h 4647210"/>
                <a:gd name="connsiteX74" fmla="*/ 2317440 w 5453119"/>
                <a:gd name="connsiteY74" fmla="*/ 3711898 h 4647210"/>
                <a:gd name="connsiteX75" fmla="*/ 2295720 w 5453119"/>
                <a:gd name="connsiteY75" fmla="*/ 3753264 h 4647210"/>
                <a:gd name="connsiteX76" fmla="*/ 2140652 w 5453119"/>
                <a:gd name="connsiteY76" fmla="*/ 3876882 h 4647210"/>
                <a:gd name="connsiteX77" fmla="*/ 2094939 w 5453119"/>
                <a:gd name="connsiteY77" fmla="*/ 3942058 h 4647210"/>
                <a:gd name="connsiteX78" fmla="*/ 1932294 w 5453119"/>
                <a:gd name="connsiteY78" fmla="*/ 4546199 h 4647210"/>
                <a:gd name="connsiteX79" fmla="*/ 1910575 w 5453119"/>
                <a:gd name="connsiteY79" fmla="*/ 4646008 h 4647210"/>
                <a:gd name="connsiteX80" fmla="*/ 1301918 w 5453119"/>
                <a:gd name="connsiteY80" fmla="*/ 4646008 h 4647210"/>
                <a:gd name="connsiteX81" fmla="*/ 1331215 w 5453119"/>
                <a:gd name="connsiteY81" fmla="*/ 4347785 h 4647210"/>
                <a:gd name="connsiteX82" fmla="*/ 1386524 w 5453119"/>
                <a:gd name="connsiteY82" fmla="*/ 3902857 h 4647210"/>
                <a:gd name="connsiteX83" fmla="*/ 1412537 w 5453119"/>
                <a:gd name="connsiteY83" fmla="*/ 3883376 h 4647210"/>
                <a:gd name="connsiteX84" fmla="*/ 1862842 w 5453119"/>
                <a:gd name="connsiteY84" fmla="*/ 3951678 h 4647210"/>
                <a:gd name="connsiteX85" fmla="*/ 1739090 w 5453119"/>
                <a:gd name="connsiteY85" fmla="*/ 4477897 h 4647210"/>
                <a:gd name="connsiteX86" fmla="*/ 1797683 w 5453119"/>
                <a:gd name="connsiteY86" fmla="*/ 4232825 h 4647210"/>
                <a:gd name="connsiteX87" fmla="*/ 1858548 w 5453119"/>
                <a:gd name="connsiteY87" fmla="*/ 3976691 h 4647210"/>
                <a:gd name="connsiteX88" fmla="*/ 1896432 w 5453119"/>
                <a:gd name="connsiteY88" fmla="*/ 3947349 h 4647210"/>
                <a:gd name="connsiteX89" fmla="*/ 2027760 w 5453119"/>
                <a:gd name="connsiteY89" fmla="*/ 3912717 h 4647210"/>
                <a:gd name="connsiteX90" fmla="*/ 2104789 w 5453119"/>
                <a:gd name="connsiteY90" fmla="*/ 3821567 h 4647210"/>
                <a:gd name="connsiteX91" fmla="*/ 2250260 w 5453119"/>
                <a:gd name="connsiteY91" fmla="*/ 3273703 h 4647210"/>
                <a:gd name="connsiteX92" fmla="*/ 2282840 w 5453119"/>
                <a:gd name="connsiteY92" fmla="*/ 3149845 h 4647210"/>
                <a:gd name="connsiteX93" fmla="*/ 5367288 w 5453119"/>
                <a:gd name="connsiteY93" fmla="*/ 3089238 h 4647210"/>
                <a:gd name="connsiteX94" fmla="*/ 5367288 w 5453119"/>
                <a:gd name="connsiteY94" fmla="*/ 3116415 h 4647210"/>
                <a:gd name="connsiteX95" fmla="*/ 4858390 w 5453119"/>
                <a:gd name="connsiteY95" fmla="*/ 3115212 h 4647210"/>
                <a:gd name="connsiteX96" fmla="*/ 2973829 w 5453119"/>
                <a:gd name="connsiteY96" fmla="*/ 3113048 h 4647210"/>
                <a:gd name="connsiteX97" fmla="*/ 2942512 w 5453119"/>
                <a:gd name="connsiteY97" fmla="*/ 3116415 h 4647210"/>
                <a:gd name="connsiteX98" fmla="*/ 2932663 w 5453119"/>
                <a:gd name="connsiteY98" fmla="*/ 3091403 h 4647210"/>
                <a:gd name="connsiteX99" fmla="*/ 2985699 w 5453119"/>
                <a:gd name="connsiteY99" fmla="*/ 3093567 h 4647210"/>
                <a:gd name="connsiteX100" fmla="*/ 5367288 w 5453119"/>
                <a:gd name="connsiteY100" fmla="*/ 3089238 h 4647210"/>
                <a:gd name="connsiteX101" fmla="*/ 3800692 w 5453119"/>
                <a:gd name="connsiteY101" fmla="*/ 2997968 h 4647210"/>
                <a:gd name="connsiteX102" fmla="*/ 3815846 w 5453119"/>
                <a:gd name="connsiteY102" fmla="*/ 3014442 h 4647210"/>
                <a:gd name="connsiteX103" fmla="*/ 3774679 w 5453119"/>
                <a:gd name="connsiteY103" fmla="*/ 3026227 h 4647210"/>
                <a:gd name="connsiteX104" fmla="*/ 2958676 w 5453119"/>
                <a:gd name="connsiteY104" fmla="*/ 3026227 h 4647210"/>
                <a:gd name="connsiteX105" fmla="*/ 2910943 w 5453119"/>
                <a:gd name="connsiteY105" fmla="*/ 3032720 h 4647210"/>
                <a:gd name="connsiteX106" fmla="*/ 2901093 w 5453119"/>
                <a:gd name="connsiteY106" fmla="*/ 3000252 h 4647210"/>
                <a:gd name="connsiteX107" fmla="*/ 3773416 w 5453119"/>
                <a:gd name="connsiteY107" fmla="*/ 3000252 h 4647210"/>
                <a:gd name="connsiteX108" fmla="*/ 3800692 w 5453119"/>
                <a:gd name="connsiteY108" fmla="*/ 2997968 h 4647210"/>
                <a:gd name="connsiteX109" fmla="*/ 1501689 w 5453119"/>
                <a:gd name="connsiteY109" fmla="*/ 2884090 h 4647210"/>
                <a:gd name="connsiteX110" fmla="*/ 1893148 w 5453119"/>
                <a:gd name="connsiteY110" fmla="*/ 2923292 h 4647210"/>
                <a:gd name="connsiteX111" fmla="*/ 1501689 w 5453119"/>
                <a:gd name="connsiteY111" fmla="*/ 2884090 h 4647210"/>
                <a:gd name="connsiteX112" fmla="*/ 1504720 w 5453119"/>
                <a:gd name="connsiteY112" fmla="*/ 2845129 h 4647210"/>
                <a:gd name="connsiteX113" fmla="*/ 1892138 w 5453119"/>
                <a:gd name="connsiteY113" fmla="*/ 2881926 h 4647210"/>
                <a:gd name="connsiteX114" fmla="*/ 1504720 w 5453119"/>
                <a:gd name="connsiteY114" fmla="*/ 2845129 h 4647210"/>
                <a:gd name="connsiteX115" fmla="*/ 4102242 w 5453119"/>
                <a:gd name="connsiteY115" fmla="*/ 2734498 h 4647210"/>
                <a:gd name="connsiteX116" fmla="*/ 4282314 w 5453119"/>
                <a:gd name="connsiteY116" fmla="*/ 2891786 h 4647210"/>
                <a:gd name="connsiteX117" fmla="*/ 4283324 w 5453119"/>
                <a:gd name="connsiteY117" fmla="*/ 2910064 h 4647210"/>
                <a:gd name="connsiteX118" fmla="*/ 4268171 w 5453119"/>
                <a:gd name="connsiteY118" fmla="*/ 2907900 h 4647210"/>
                <a:gd name="connsiteX119" fmla="*/ 4102242 w 5453119"/>
                <a:gd name="connsiteY119" fmla="*/ 2734498 h 4647210"/>
                <a:gd name="connsiteX120" fmla="*/ 4416641 w 5453119"/>
                <a:gd name="connsiteY120" fmla="*/ 2719583 h 4647210"/>
                <a:gd name="connsiteX121" fmla="*/ 4485115 w 5453119"/>
                <a:gd name="connsiteY121" fmla="*/ 2751814 h 4647210"/>
                <a:gd name="connsiteX122" fmla="*/ 4531838 w 5453119"/>
                <a:gd name="connsiteY122" fmla="*/ 2804965 h 4647210"/>
                <a:gd name="connsiteX123" fmla="*/ 4536131 w 5453119"/>
                <a:gd name="connsiteY123" fmla="*/ 2830939 h 4647210"/>
                <a:gd name="connsiteX124" fmla="*/ 4515674 w 5453119"/>
                <a:gd name="connsiteY124" fmla="*/ 2819154 h 4647210"/>
                <a:gd name="connsiteX125" fmla="*/ 4463648 w 5453119"/>
                <a:gd name="connsiteY125" fmla="*/ 2761434 h 4647210"/>
                <a:gd name="connsiteX126" fmla="*/ 4408086 w 5453119"/>
                <a:gd name="connsiteY126" fmla="*/ 2743156 h 4647210"/>
                <a:gd name="connsiteX127" fmla="*/ 4378790 w 5453119"/>
                <a:gd name="connsiteY127" fmla="*/ 2788611 h 4647210"/>
                <a:gd name="connsiteX128" fmla="*/ 4447232 w 5453119"/>
                <a:gd name="connsiteY128" fmla="*/ 2913431 h 4647210"/>
                <a:gd name="connsiteX129" fmla="*/ 4468952 w 5453119"/>
                <a:gd name="connsiteY129" fmla="*/ 2944937 h 4647210"/>
                <a:gd name="connsiteX130" fmla="*/ 4433089 w 5453119"/>
                <a:gd name="connsiteY130" fmla="*/ 2926418 h 4647210"/>
                <a:gd name="connsiteX131" fmla="*/ 4362626 w 5453119"/>
                <a:gd name="connsiteY131" fmla="*/ 2827813 h 4647210"/>
                <a:gd name="connsiteX132" fmla="*/ 4395206 w 5453119"/>
                <a:gd name="connsiteY132" fmla="*/ 2728004 h 4647210"/>
                <a:gd name="connsiteX133" fmla="*/ 4416641 w 5453119"/>
                <a:gd name="connsiteY133" fmla="*/ 2719583 h 4647210"/>
                <a:gd name="connsiteX134" fmla="*/ 3504067 w 5453119"/>
                <a:gd name="connsiteY134" fmla="*/ 2623687 h 4647210"/>
                <a:gd name="connsiteX135" fmla="*/ 3515306 w 5453119"/>
                <a:gd name="connsiteY135" fmla="*/ 2625791 h 4647210"/>
                <a:gd name="connsiteX136" fmla="*/ 3509750 w 5453119"/>
                <a:gd name="connsiteY136" fmla="*/ 2645512 h 4647210"/>
                <a:gd name="connsiteX137" fmla="*/ 3456713 w 5453119"/>
                <a:gd name="connsiteY137" fmla="*/ 2707321 h 4647210"/>
                <a:gd name="connsiteX138" fmla="*/ 3147586 w 5453119"/>
                <a:gd name="connsiteY138" fmla="*/ 2813623 h 4647210"/>
                <a:gd name="connsiteX139" fmla="*/ 3104147 w 5453119"/>
                <a:gd name="connsiteY139" fmla="*/ 2701790 h 4647210"/>
                <a:gd name="connsiteX140" fmla="*/ 3162740 w 5453119"/>
                <a:gd name="connsiteY140" fmla="*/ 2659461 h 4647210"/>
                <a:gd name="connsiteX141" fmla="*/ 3433983 w 5453119"/>
                <a:gd name="connsiteY141" fmla="*/ 2652968 h 4647210"/>
                <a:gd name="connsiteX142" fmla="*/ 3388271 w 5453119"/>
                <a:gd name="connsiteY142" fmla="*/ 2670284 h 4647210"/>
                <a:gd name="connsiteX143" fmla="*/ 3194056 w 5453119"/>
                <a:gd name="connsiteY143" fmla="*/ 2673651 h 4647210"/>
                <a:gd name="connsiteX144" fmla="*/ 3113744 w 5453119"/>
                <a:gd name="connsiteY144" fmla="*/ 2735460 h 4647210"/>
                <a:gd name="connsiteX145" fmla="*/ 3153900 w 5453119"/>
                <a:gd name="connsiteY145" fmla="*/ 2792940 h 4647210"/>
                <a:gd name="connsiteX146" fmla="*/ 3441560 w 5453119"/>
                <a:gd name="connsiteY146" fmla="*/ 2690005 h 4647210"/>
                <a:gd name="connsiteX147" fmla="*/ 3493586 w 5453119"/>
                <a:gd name="connsiteY147" fmla="*/ 2631322 h 4647210"/>
                <a:gd name="connsiteX148" fmla="*/ 3504067 w 5453119"/>
                <a:gd name="connsiteY148" fmla="*/ 2623687 h 4647210"/>
                <a:gd name="connsiteX149" fmla="*/ 3408980 w 5453119"/>
                <a:gd name="connsiteY149" fmla="*/ 2576007 h 4647210"/>
                <a:gd name="connsiteX150" fmla="*/ 3425144 w 5453119"/>
                <a:gd name="connsiteY150" fmla="*/ 2588032 h 4647210"/>
                <a:gd name="connsiteX151" fmla="*/ 3407970 w 5453119"/>
                <a:gd name="connsiteY151" fmla="*/ 2595488 h 4647210"/>
                <a:gd name="connsiteX152" fmla="*/ 3259215 w 5453119"/>
                <a:gd name="connsiteY152" fmla="*/ 2595488 h 4647210"/>
                <a:gd name="connsiteX153" fmla="*/ 3259215 w 5453119"/>
                <a:gd name="connsiteY153" fmla="*/ 2596690 h 4647210"/>
                <a:gd name="connsiteX154" fmla="*/ 3121321 w 5453119"/>
                <a:gd name="connsiteY154" fmla="*/ 2596690 h 4647210"/>
                <a:gd name="connsiteX155" fmla="*/ 3100864 w 5453119"/>
                <a:gd name="connsiteY155" fmla="*/ 2588994 h 4647210"/>
                <a:gd name="connsiteX156" fmla="*/ 3122584 w 5453119"/>
                <a:gd name="connsiteY156" fmla="*/ 2576969 h 4647210"/>
                <a:gd name="connsiteX157" fmla="*/ 3408980 w 5453119"/>
                <a:gd name="connsiteY157" fmla="*/ 2576007 h 4647210"/>
                <a:gd name="connsiteX158" fmla="*/ 4487388 w 5453119"/>
                <a:gd name="connsiteY158" fmla="*/ 2505540 h 4647210"/>
                <a:gd name="connsiteX159" fmla="*/ 4521988 w 5453119"/>
                <a:gd name="connsiteY159" fmla="*/ 2515160 h 4647210"/>
                <a:gd name="connsiteX160" fmla="*/ 4685896 w 5453119"/>
                <a:gd name="connsiteY160" fmla="*/ 2636854 h 4647210"/>
                <a:gd name="connsiteX161" fmla="*/ 4701049 w 5453119"/>
                <a:gd name="connsiteY161" fmla="*/ 2662828 h 4647210"/>
                <a:gd name="connsiteX162" fmla="*/ 4675036 w 5453119"/>
                <a:gd name="connsiteY162" fmla="*/ 2655132 h 4647210"/>
                <a:gd name="connsiteX163" fmla="*/ 4520978 w 5453119"/>
                <a:gd name="connsiteY163" fmla="*/ 2538008 h 4647210"/>
                <a:gd name="connsiteX164" fmla="*/ 4487388 w 5453119"/>
                <a:gd name="connsiteY164" fmla="*/ 2505540 h 4647210"/>
                <a:gd name="connsiteX165" fmla="*/ 4115375 w 5453119"/>
                <a:gd name="connsiteY165" fmla="*/ 2352581 h 4647210"/>
                <a:gd name="connsiteX166" fmla="*/ 4220438 w 5453119"/>
                <a:gd name="connsiteY166" fmla="*/ 2522856 h 4647210"/>
                <a:gd name="connsiteX167" fmla="*/ 4107546 w 5453119"/>
                <a:gd name="connsiteY167" fmla="*/ 2355707 h 4647210"/>
                <a:gd name="connsiteX168" fmla="*/ 4115375 w 5453119"/>
                <a:gd name="connsiteY168" fmla="*/ 2352581 h 4647210"/>
                <a:gd name="connsiteX169" fmla="*/ 4435362 w 5453119"/>
                <a:gd name="connsiteY169" fmla="*/ 2336226 h 4647210"/>
                <a:gd name="connsiteX170" fmla="*/ 4040366 w 5453119"/>
                <a:gd name="connsiteY170" fmla="*/ 2714777 h 4647210"/>
                <a:gd name="connsiteX171" fmla="*/ 3519599 w 5453119"/>
                <a:gd name="connsiteY171" fmla="*/ 2580336 h 4647210"/>
                <a:gd name="connsiteX172" fmla="*/ 3491313 w 5453119"/>
                <a:gd name="connsiteY172" fmla="*/ 2554362 h 4647210"/>
                <a:gd name="connsiteX173" fmla="*/ 3480453 w 5453119"/>
                <a:gd name="connsiteY173" fmla="*/ 2538008 h 4647210"/>
                <a:gd name="connsiteX174" fmla="*/ 3529449 w 5453119"/>
                <a:gd name="connsiteY174" fmla="*/ 2567349 h 4647210"/>
                <a:gd name="connsiteX175" fmla="*/ 4064359 w 5453119"/>
                <a:gd name="connsiteY175" fmla="*/ 2686638 h 4647210"/>
                <a:gd name="connsiteX176" fmla="*/ 4388639 w 5453119"/>
                <a:gd name="connsiteY176" fmla="*/ 2426174 h 4647210"/>
                <a:gd name="connsiteX177" fmla="*/ 4435362 w 5453119"/>
                <a:gd name="connsiteY177" fmla="*/ 2336226 h 4647210"/>
                <a:gd name="connsiteX178" fmla="*/ 4828084 w 5453119"/>
                <a:gd name="connsiteY178" fmla="*/ 2291734 h 4647210"/>
                <a:gd name="connsiteX179" fmla="*/ 4851824 w 5453119"/>
                <a:gd name="connsiteY179" fmla="*/ 2321075 h 4647210"/>
                <a:gd name="connsiteX180" fmla="*/ 4818234 w 5453119"/>
                <a:gd name="connsiteY180" fmla="*/ 2429541 h 4647210"/>
                <a:gd name="connsiteX181" fmla="*/ 4728325 w 5453119"/>
                <a:gd name="connsiteY181" fmla="*/ 2474996 h 4647210"/>
                <a:gd name="connsiteX182" fmla="*/ 4705595 w 5453119"/>
                <a:gd name="connsiteY182" fmla="*/ 2468503 h 4647210"/>
                <a:gd name="connsiteX183" fmla="*/ 4724032 w 5453119"/>
                <a:gd name="connsiteY183" fmla="*/ 2454553 h 4647210"/>
                <a:gd name="connsiteX184" fmla="*/ 4754338 w 5453119"/>
                <a:gd name="connsiteY184" fmla="*/ 2445895 h 4647210"/>
                <a:gd name="connsiteX185" fmla="*/ 4828084 w 5453119"/>
                <a:gd name="connsiteY185" fmla="*/ 2291734 h 4647210"/>
                <a:gd name="connsiteX186" fmla="*/ 4735902 w 5453119"/>
                <a:gd name="connsiteY186" fmla="*/ 2239545 h 4647210"/>
                <a:gd name="connsiteX187" fmla="*/ 4619727 w 5453119"/>
                <a:gd name="connsiteY187" fmla="*/ 2412225 h 4647210"/>
                <a:gd name="connsiteX188" fmla="*/ 4601290 w 5453119"/>
                <a:gd name="connsiteY188" fmla="*/ 2405732 h 4647210"/>
                <a:gd name="connsiteX189" fmla="*/ 4611140 w 5453119"/>
                <a:gd name="connsiteY189" fmla="*/ 2394909 h 4647210"/>
                <a:gd name="connsiteX190" fmla="*/ 4729335 w 5453119"/>
                <a:gd name="connsiteY190" fmla="*/ 2253734 h 4647210"/>
                <a:gd name="connsiteX191" fmla="*/ 4735902 w 5453119"/>
                <a:gd name="connsiteY191" fmla="*/ 2239545 h 4647210"/>
                <a:gd name="connsiteX192" fmla="*/ 2843763 w 5453119"/>
                <a:gd name="connsiteY192" fmla="*/ 2202748 h 4647210"/>
                <a:gd name="connsiteX193" fmla="*/ 2855633 w 5453119"/>
                <a:gd name="connsiteY193" fmla="*/ 2236418 h 4647210"/>
                <a:gd name="connsiteX194" fmla="*/ 2854623 w 5453119"/>
                <a:gd name="connsiteY194" fmla="*/ 2525983 h 4647210"/>
                <a:gd name="connsiteX195" fmla="*/ 2887203 w 5453119"/>
                <a:gd name="connsiteY195" fmla="*/ 2558691 h 4647210"/>
                <a:gd name="connsiteX196" fmla="*/ 3003125 w 5453119"/>
                <a:gd name="connsiteY196" fmla="*/ 2557488 h 4647210"/>
                <a:gd name="connsiteX197" fmla="*/ 3034695 w 5453119"/>
                <a:gd name="connsiteY197" fmla="*/ 2529350 h 4647210"/>
                <a:gd name="connsiteX198" fmla="*/ 3033432 w 5453119"/>
                <a:gd name="connsiteY198" fmla="*/ 2366530 h 4647210"/>
                <a:gd name="connsiteX199" fmla="*/ 3059697 w 5453119"/>
                <a:gd name="connsiteY199" fmla="*/ 2411023 h 4647210"/>
                <a:gd name="connsiteX200" fmla="*/ 3055151 w 5453119"/>
                <a:gd name="connsiteY200" fmla="*/ 2480528 h 4647210"/>
                <a:gd name="connsiteX201" fmla="*/ 3050858 w 5453119"/>
                <a:gd name="connsiteY201" fmla="*/ 2740991 h 4647210"/>
                <a:gd name="connsiteX202" fmla="*/ 2998832 w 5453119"/>
                <a:gd name="connsiteY202" fmla="*/ 2792940 h 4647210"/>
                <a:gd name="connsiteX203" fmla="*/ 2826337 w 5453119"/>
                <a:gd name="connsiteY203" fmla="*/ 2794142 h 4647210"/>
                <a:gd name="connsiteX204" fmla="*/ 2822044 w 5453119"/>
                <a:gd name="connsiteY204" fmla="*/ 2774662 h 4647210"/>
                <a:gd name="connsiteX205" fmla="*/ 2997822 w 5453119"/>
                <a:gd name="connsiteY205" fmla="*/ 2772497 h 4647210"/>
                <a:gd name="connsiteX206" fmla="*/ 3034695 w 5453119"/>
                <a:gd name="connsiteY206" fmla="*/ 2736662 h 4647210"/>
                <a:gd name="connsiteX207" fmla="*/ 3035705 w 5453119"/>
                <a:gd name="connsiteY207" fmla="*/ 2609677 h 4647210"/>
                <a:gd name="connsiteX208" fmla="*/ 3003125 w 5453119"/>
                <a:gd name="connsiteY208" fmla="*/ 2576007 h 4647210"/>
                <a:gd name="connsiteX209" fmla="*/ 2760168 w 5453119"/>
                <a:gd name="connsiteY209" fmla="*/ 2578171 h 4647210"/>
                <a:gd name="connsiteX210" fmla="*/ 2752591 w 5453119"/>
                <a:gd name="connsiteY210" fmla="*/ 2555324 h 4647210"/>
                <a:gd name="connsiteX211" fmla="*/ 2831641 w 5453119"/>
                <a:gd name="connsiteY211" fmla="*/ 2486059 h 4647210"/>
                <a:gd name="connsiteX212" fmla="*/ 2833914 w 5453119"/>
                <a:gd name="connsiteY212" fmla="*/ 2235216 h 4647210"/>
                <a:gd name="connsiteX213" fmla="*/ 2843763 w 5453119"/>
                <a:gd name="connsiteY213" fmla="*/ 2202748 h 4647210"/>
                <a:gd name="connsiteX214" fmla="*/ 2878553 w 5453119"/>
                <a:gd name="connsiteY214" fmla="*/ 2143945 h 4647210"/>
                <a:gd name="connsiteX215" fmla="*/ 2890233 w 5453119"/>
                <a:gd name="connsiteY215" fmla="*/ 2152964 h 4647210"/>
                <a:gd name="connsiteX216" fmla="*/ 2948826 w 5453119"/>
                <a:gd name="connsiteY216" fmla="*/ 2248443 h 4647210"/>
                <a:gd name="connsiteX217" fmla="*/ 2864220 w 5453119"/>
                <a:gd name="connsiteY217" fmla="*/ 2146470 h 4647210"/>
                <a:gd name="connsiteX218" fmla="*/ 2878553 w 5453119"/>
                <a:gd name="connsiteY218" fmla="*/ 2143945 h 4647210"/>
                <a:gd name="connsiteX219" fmla="*/ 4238874 w 5453119"/>
                <a:gd name="connsiteY219" fmla="*/ 2119294 h 4647210"/>
                <a:gd name="connsiteX220" fmla="*/ 4129266 w 5453119"/>
                <a:gd name="connsiteY220" fmla="*/ 2168116 h 4647210"/>
                <a:gd name="connsiteX221" fmla="*/ 4238874 w 5453119"/>
                <a:gd name="connsiteY221" fmla="*/ 2119294 h 4647210"/>
                <a:gd name="connsiteX222" fmla="*/ 1266056 w 5453119"/>
                <a:gd name="connsiteY222" fmla="*/ 2114965 h 4647210"/>
                <a:gd name="connsiteX223" fmla="*/ 1289038 w 5453119"/>
                <a:gd name="connsiteY223" fmla="*/ 2128914 h 4647210"/>
                <a:gd name="connsiteX224" fmla="*/ 1427691 w 5453119"/>
                <a:gd name="connsiteY224" fmla="*/ 2250608 h 4647210"/>
                <a:gd name="connsiteX225" fmla="*/ 1448400 w 5453119"/>
                <a:gd name="connsiteY225" fmla="*/ 2275379 h 4647210"/>
                <a:gd name="connsiteX226" fmla="*/ 1377937 w 5453119"/>
                <a:gd name="connsiteY226" fmla="*/ 2288367 h 4647210"/>
                <a:gd name="connsiteX227" fmla="*/ 1283482 w 5453119"/>
                <a:gd name="connsiteY227" fmla="*/ 2147432 h 4647210"/>
                <a:gd name="connsiteX228" fmla="*/ 1266056 w 5453119"/>
                <a:gd name="connsiteY228" fmla="*/ 2114965 h 4647210"/>
                <a:gd name="connsiteX229" fmla="*/ 1250902 w 5453119"/>
                <a:gd name="connsiteY229" fmla="*/ 2098611 h 4647210"/>
                <a:gd name="connsiteX230" fmla="*/ 1266056 w 5453119"/>
                <a:gd name="connsiteY230" fmla="*/ 2114965 h 4647210"/>
                <a:gd name="connsiteX231" fmla="*/ 1250902 w 5453119"/>
                <a:gd name="connsiteY231" fmla="*/ 2098611 h 4647210"/>
                <a:gd name="connsiteX232" fmla="*/ 4667459 w 5453119"/>
                <a:gd name="connsiteY232" fmla="*/ 2050991 h 4647210"/>
                <a:gd name="connsiteX233" fmla="*/ 4872534 w 5453119"/>
                <a:gd name="connsiteY233" fmla="*/ 2188558 h 4647210"/>
                <a:gd name="connsiteX234" fmla="*/ 4919256 w 5453119"/>
                <a:gd name="connsiteY234" fmla="*/ 2220064 h 4647210"/>
                <a:gd name="connsiteX235" fmla="*/ 4927843 w 5453119"/>
                <a:gd name="connsiteY235" fmla="*/ 2239545 h 4647210"/>
                <a:gd name="connsiteX236" fmla="*/ 4907386 w 5453119"/>
                <a:gd name="connsiteY236" fmla="*/ 2239545 h 4647210"/>
                <a:gd name="connsiteX237" fmla="*/ 4832377 w 5453119"/>
                <a:gd name="connsiteY237" fmla="*/ 2185432 h 4647210"/>
                <a:gd name="connsiteX238" fmla="*/ 4695745 w 5453119"/>
                <a:gd name="connsiteY238" fmla="*/ 2090914 h 4647210"/>
                <a:gd name="connsiteX239" fmla="*/ 4667459 w 5453119"/>
                <a:gd name="connsiteY239" fmla="*/ 2050991 h 4647210"/>
                <a:gd name="connsiteX240" fmla="*/ 1234739 w 5453119"/>
                <a:gd name="connsiteY240" fmla="*/ 2048586 h 4647210"/>
                <a:gd name="connsiteX241" fmla="*/ 1231456 w 5453119"/>
                <a:gd name="connsiteY241" fmla="*/ 2104142 h 4647210"/>
                <a:gd name="connsiteX242" fmla="*/ 1245599 w 5453119"/>
                <a:gd name="connsiteY242" fmla="*/ 2107269 h 4647210"/>
                <a:gd name="connsiteX243" fmla="*/ 1232466 w 5453119"/>
                <a:gd name="connsiteY243" fmla="*/ 2151761 h 4647210"/>
                <a:gd name="connsiteX244" fmla="*/ 1223879 w 5453119"/>
                <a:gd name="connsiteY244" fmla="*/ 2149597 h 4647210"/>
                <a:gd name="connsiteX245" fmla="*/ 1230446 w 5453119"/>
                <a:gd name="connsiteY245" fmla="*/ 2163787 h 4647210"/>
                <a:gd name="connsiteX246" fmla="*/ 1203170 w 5453119"/>
                <a:gd name="connsiteY246" fmla="*/ 2293898 h 4647210"/>
                <a:gd name="connsiteX247" fmla="*/ 1234739 w 5453119"/>
                <a:gd name="connsiteY247" fmla="*/ 2048586 h 4647210"/>
                <a:gd name="connsiteX248" fmla="*/ 4462385 w 5453119"/>
                <a:gd name="connsiteY248" fmla="*/ 2021650 h 4647210"/>
                <a:gd name="connsiteX249" fmla="*/ 4465033 w 5453119"/>
                <a:gd name="connsiteY249" fmla="*/ 2025141 h 4647210"/>
                <a:gd name="connsiteX250" fmla="*/ 4441991 w 5453119"/>
                <a:gd name="connsiteY250" fmla="*/ 2038365 h 4647210"/>
                <a:gd name="connsiteX251" fmla="*/ 4415663 w 5453119"/>
                <a:gd name="connsiteY251" fmla="*/ 2045460 h 4647210"/>
                <a:gd name="connsiteX252" fmla="*/ 4405055 w 5453119"/>
                <a:gd name="connsiteY252" fmla="*/ 2051953 h 4647210"/>
                <a:gd name="connsiteX253" fmla="*/ 4401772 w 5453119"/>
                <a:gd name="connsiteY253" fmla="*/ 2047624 h 4647210"/>
                <a:gd name="connsiteX254" fmla="*/ 4413642 w 5453119"/>
                <a:gd name="connsiteY254" fmla="*/ 2043295 h 4647210"/>
                <a:gd name="connsiteX255" fmla="*/ 4462385 w 5453119"/>
                <a:gd name="connsiteY255" fmla="*/ 2021650 h 4647210"/>
                <a:gd name="connsiteX256" fmla="*/ 2017910 w 5453119"/>
                <a:gd name="connsiteY256" fmla="*/ 2019485 h 4647210"/>
                <a:gd name="connsiteX257" fmla="*/ 2088626 w 5453119"/>
                <a:gd name="connsiteY257" fmla="*/ 2045460 h 4647210"/>
                <a:gd name="connsiteX258" fmla="*/ 2042913 w 5453119"/>
                <a:gd name="connsiteY258" fmla="*/ 2047624 h 4647210"/>
                <a:gd name="connsiteX259" fmla="*/ 2017910 w 5453119"/>
                <a:gd name="connsiteY259" fmla="*/ 2019485 h 4647210"/>
                <a:gd name="connsiteX260" fmla="*/ 2299003 w 5453119"/>
                <a:gd name="connsiteY260" fmla="*/ 2015156 h 4647210"/>
                <a:gd name="connsiteX261" fmla="*/ 2281577 w 5453119"/>
                <a:gd name="connsiteY261" fmla="*/ 2581539 h 4647210"/>
                <a:gd name="connsiteX262" fmla="*/ 2184091 w 5453119"/>
                <a:gd name="connsiteY262" fmla="*/ 2375188 h 4647210"/>
                <a:gd name="connsiteX263" fmla="*/ 2179798 w 5453119"/>
                <a:gd name="connsiteY263" fmla="*/ 2356910 h 4647210"/>
                <a:gd name="connsiteX264" fmla="*/ 2204548 w 5453119"/>
                <a:gd name="connsiteY264" fmla="*/ 2286202 h 4647210"/>
                <a:gd name="connsiteX265" fmla="*/ 2224247 w 5453119"/>
                <a:gd name="connsiteY265" fmla="*/ 2268886 h 4647210"/>
                <a:gd name="connsiteX266" fmla="*/ 2259857 w 5453119"/>
                <a:gd name="connsiteY266" fmla="*/ 2189761 h 4647210"/>
                <a:gd name="connsiteX267" fmla="*/ 2259857 w 5453119"/>
                <a:gd name="connsiteY267" fmla="*/ 2164749 h 4647210"/>
                <a:gd name="connsiteX268" fmla="*/ 2254554 w 5453119"/>
                <a:gd name="connsiteY268" fmla="*/ 2045460 h 4647210"/>
                <a:gd name="connsiteX269" fmla="*/ 2242684 w 5453119"/>
                <a:gd name="connsiteY269" fmla="*/ 2033434 h 4647210"/>
                <a:gd name="connsiteX270" fmla="*/ 2299003 w 5453119"/>
                <a:gd name="connsiteY270" fmla="*/ 2015156 h 4647210"/>
                <a:gd name="connsiteX271" fmla="*/ 1400667 w 5453119"/>
                <a:gd name="connsiteY271" fmla="*/ 2008663 h 4647210"/>
                <a:gd name="connsiteX272" fmla="*/ 1516842 w 5453119"/>
                <a:gd name="connsiteY272" fmla="*/ 2246279 h 4647210"/>
                <a:gd name="connsiteX273" fmla="*/ 1509266 w 5453119"/>
                <a:gd name="connsiteY273" fmla="*/ 2262392 h 4647210"/>
                <a:gd name="connsiteX274" fmla="*/ 1465826 w 5453119"/>
                <a:gd name="connsiteY274" fmla="*/ 2252772 h 4647210"/>
                <a:gd name="connsiteX275" fmla="*/ 1400667 w 5453119"/>
                <a:gd name="connsiteY275" fmla="*/ 2008663 h 4647210"/>
                <a:gd name="connsiteX276" fmla="*/ 2410885 w 5453119"/>
                <a:gd name="connsiteY276" fmla="*/ 1993271 h 4647210"/>
                <a:gd name="connsiteX277" fmla="*/ 2411895 w 5453119"/>
                <a:gd name="connsiteY277" fmla="*/ 2018283 h 4647210"/>
                <a:gd name="connsiteX278" fmla="*/ 2317440 w 5453119"/>
                <a:gd name="connsiteY278" fmla="*/ 2519489 h 4647210"/>
                <a:gd name="connsiteX279" fmla="*/ 2302287 w 5453119"/>
                <a:gd name="connsiteY279" fmla="*/ 2539210 h 4647210"/>
                <a:gd name="connsiteX280" fmla="*/ 2296983 w 5453119"/>
                <a:gd name="connsiteY280" fmla="*/ 2517324 h 4647210"/>
                <a:gd name="connsiteX281" fmla="*/ 2314157 w 5453119"/>
                <a:gd name="connsiteY281" fmla="*/ 2363403 h 4647210"/>
                <a:gd name="connsiteX282" fmla="*/ 2332593 w 5453119"/>
                <a:gd name="connsiteY282" fmla="*/ 2035599 h 4647210"/>
                <a:gd name="connsiteX283" fmla="*/ 2342443 w 5453119"/>
                <a:gd name="connsiteY283" fmla="*/ 2005296 h 4647210"/>
                <a:gd name="connsiteX284" fmla="*/ 2410885 w 5453119"/>
                <a:gd name="connsiteY284" fmla="*/ 1993271 h 4647210"/>
                <a:gd name="connsiteX285" fmla="*/ 4031780 w 5453119"/>
                <a:gd name="connsiteY285" fmla="*/ 1988942 h 4647210"/>
                <a:gd name="connsiteX286" fmla="*/ 3968894 w 5453119"/>
                <a:gd name="connsiteY286" fmla="*/ 2133243 h 4647210"/>
                <a:gd name="connsiteX287" fmla="*/ 3935051 w 5453119"/>
                <a:gd name="connsiteY287" fmla="*/ 2152964 h 4647210"/>
                <a:gd name="connsiteX288" fmla="*/ 3578192 w 5453119"/>
                <a:gd name="connsiteY288" fmla="*/ 2156091 h 4647210"/>
                <a:gd name="connsiteX289" fmla="*/ 3543592 w 5453119"/>
                <a:gd name="connsiteY289" fmla="*/ 2163787 h 4647210"/>
                <a:gd name="connsiteX290" fmla="*/ 3959044 w 5453119"/>
                <a:gd name="connsiteY290" fmla="*/ 2163787 h 4647210"/>
                <a:gd name="connsiteX291" fmla="*/ 3975207 w 5453119"/>
                <a:gd name="connsiteY291" fmla="*/ 2366530 h 4647210"/>
                <a:gd name="connsiteX292" fmla="*/ 3762557 w 5453119"/>
                <a:gd name="connsiteY292" fmla="*/ 2400200 h 4647210"/>
                <a:gd name="connsiteX293" fmla="*/ 3483736 w 5453119"/>
                <a:gd name="connsiteY293" fmla="*/ 2438199 h 4647210"/>
                <a:gd name="connsiteX294" fmla="*/ 3427417 w 5453119"/>
                <a:gd name="connsiteY294" fmla="*/ 2438199 h 4647210"/>
                <a:gd name="connsiteX295" fmla="*/ 3367814 w 5453119"/>
                <a:gd name="connsiteY295" fmla="*/ 2373023 h 4647210"/>
                <a:gd name="connsiteX296" fmla="*/ 3400141 w 5453119"/>
                <a:gd name="connsiteY296" fmla="*/ 2074801 h 4647210"/>
                <a:gd name="connsiteX297" fmla="*/ 3415547 w 5453119"/>
                <a:gd name="connsiteY297" fmla="*/ 2043295 h 4647210"/>
                <a:gd name="connsiteX298" fmla="*/ 3429437 w 5453119"/>
                <a:gd name="connsiteY298" fmla="*/ 2067105 h 4647210"/>
                <a:gd name="connsiteX299" fmla="*/ 3403424 w 5453119"/>
                <a:gd name="connsiteY299" fmla="*/ 2169078 h 4647210"/>
                <a:gd name="connsiteX300" fmla="*/ 3471866 w 5453119"/>
                <a:gd name="connsiteY300" fmla="*/ 2085623 h 4647210"/>
                <a:gd name="connsiteX301" fmla="*/ 3558745 w 5453119"/>
                <a:gd name="connsiteY301" fmla="*/ 2058447 h 4647210"/>
                <a:gd name="connsiteX302" fmla="*/ 3892875 w 5453119"/>
                <a:gd name="connsiteY302" fmla="*/ 2008663 h 4647210"/>
                <a:gd name="connsiteX303" fmla="*/ 4031780 w 5453119"/>
                <a:gd name="connsiteY303" fmla="*/ 1988942 h 4647210"/>
                <a:gd name="connsiteX304" fmla="*/ 5066748 w 5453119"/>
                <a:gd name="connsiteY304" fmla="*/ 1922804 h 4647210"/>
                <a:gd name="connsiteX305" fmla="*/ 5079881 w 5453119"/>
                <a:gd name="connsiteY305" fmla="*/ 1935791 h 4647210"/>
                <a:gd name="connsiteX306" fmla="*/ 5079881 w 5453119"/>
                <a:gd name="connsiteY306" fmla="*/ 1962967 h 4647210"/>
                <a:gd name="connsiteX307" fmla="*/ 5081901 w 5453119"/>
                <a:gd name="connsiteY307" fmla="*/ 2983898 h 4647210"/>
                <a:gd name="connsiteX308" fmla="*/ 5081901 w 5453119"/>
                <a:gd name="connsiteY308" fmla="*/ 3008911 h 4647210"/>
                <a:gd name="connsiteX309" fmla="*/ 5069021 w 5453119"/>
                <a:gd name="connsiteY309" fmla="*/ 3021898 h 4647210"/>
                <a:gd name="connsiteX310" fmla="*/ 5055888 w 5453119"/>
                <a:gd name="connsiteY310" fmla="*/ 3008911 h 4647210"/>
                <a:gd name="connsiteX311" fmla="*/ 5055888 w 5453119"/>
                <a:gd name="connsiteY311" fmla="*/ 2987265 h 4647210"/>
                <a:gd name="connsiteX312" fmla="*/ 5055888 w 5453119"/>
                <a:gd name="connsiteY312" fmla="*/ 2471870 h 4647210"/>
                <a:gd name="connsiteX313" fmla="*/ 5056898 w 5453119"/>
                <a:gd name="connsiteY313" fmla="*/ 2471870 h 4647210"/>
                <a:gd name="connsiteX314" fmla="*/ 5056898 w 5453119"/>
                <a:gd name="connsiteY314" fmla="*/ 1959841 h 4647210"/>
                <a:gd name="connsiteX315" fmla="*/ 5056898 w 5453119"/>
                <a:gd name="connsiteY315" fmla="*/ 1934829 h 4647210"/>
                <a:gd name="connsiteX316" fmla="*/ 5066748 w 5453119"/>
                <a:gd name="connsiteY316" fmla="*/ 1922804 h 4647210"/>
                <a:gd name="connsiteX317" fmla="*/ 3535763 w 5453119"/>
                <a:gd name="connsiteY317" fmla="*/ 1896829 h 4647210"/>
                <a:gd name="connsiteX318" fmla="*/ 3533742 w 5453119"/>
                <a:gd name="connsiteY318" fmla="*/ 1901158 h 4647210"/>
                <a:gd name="connsiteX319" fmla="*/ 3535763 w 5453119"/>
                <a:gd name="connsiteY319" fmla="*/ 1896829 h 4647210"/>
                <a:gd name="connsiteX320" fmla="*/ 2531101 w 5453119"/>
                <a:gd name="connsiteY320" fmla="*/ 1851134 h 4647210"/>
                <a:gd name="connsiteX321" fmla="*/ 2420482 w 5453119"/>
                <a:gd name="connsiteY321" fmla="*/ 1902120 h 4647210"/>
                <a:gd name="connsiteX322" fmla="*/ 2531101 w 5453119"/>
                <a:gd name="connsiteY322" fmla="*/ 1851134 h 4647210"/>
                <a:gd name="connsiteX323" fmla="*/ 3899094 w 5453119"/>
                <a:gd name="connsiteY323" fmla="*/ 1799306 h 4647210"/>
                <a:gd name="connsiteX324" fmla="*/ 3942628 w 5453119"/>
                <a:gd name="connsiteY324" fmla="*/ 1813375 h 4647210"/>
                <a:gd name="connsiteX325" fmla="*/ 4072946 w 5453119"/>
                <a:gd name="connsiteY325" fmla="*/ 1906690 h 4647210"/>
                <a:gd name="connsiteX326" fmla="*/ 4076229 w 5453119"/>
                <a:gd name="connsiteY326" fmla="*/ 1922804 h 4647210"/>
                <a:gd name="connsiteX327" fmla="*/ 4044660 w 5453119"/>
                <a:gd name="connsiteY327" fmla="*/ 1905487 h 4647210"/>
                <a:gd name="connsiteX328" fmla="*/ 3934041 w 5453119"/>
                <a:gd name="connsiteY328" fmla="*/ 1830691 h 4647210"/>
                <a:gd name="connsiteX329" fmla="*/ 3817866 w 5453119"/>
                <a:gd name="connsiteY329" fmla="*/ 1854501 h 4647210"/>
                <a:gd name="connsiteX330" fmla="*/ 3804986 w 5453119"/>
                <a:gd name="connsiteY330" fmla="*/ 1870855 h 4647210"/>
                <a:gd name="connsiteX331" fmla="*/ 3789832 w 5453119"/>
                <a:gd name="connsiteY331" fmla="*/ 1871817 h 4647210"/>
                <a:gd name="connsiteX332" fmla="*/ 3790843 w 5453119"/>
                <a:gd name="connsiteY332" fmla="*/ 1856666 h 4647210"/>
                <a:gd name="connsiteX333" fmla="*/ 3899094 w 5453119"/>
                <a:gd name="connsiteY333" fmla="*/ 1799306 h 4647210"/>
                <a:gd name="connsiteX334" fmla="*/ 4961433 w 5453119"/>
                <a:gd name="connsiteY334" fmla="*/ 1793654 h 4647210"/>
                <a:gd name="connsiteX335" fmla="*/ 4965979 w 5453119"/>
                <a:gd name="connsiteY335" fmla="*/ 1801350 h 4647210"/>
                <a:gd name="connsiteX336" fmla="*/ 4846520 w 5453119"/>
                <a:gd name="connsiteY336" fmla="*/ 1854501 h 4647210"/>
                <a:gd name="connsiteX337" fmla="*/ 4465668 w 5453119"/>
                <a:gd name="connsiteY337" fmla="*/ 2025979 h 4647210"/>
                <a:gd name="connsiteX338" fmla="*/ 4465033 w 5453119"/>
                <a:gd name="connsiteY338" fmla="*/ 2025141 h 4647210"/>
                <a:gd name="connsiteX339" fmla="*/ 4465668 w 5453119"/>
                <a:gd name="connsiteY339" fmla="*/ 2024776 h 4647210"/>
                <a:gd name="connsiteX340" fmla="*/ 4462385 w 5453119"/>
                <a:gd name="connsiteY340" fmla="*/ 2021650 h 4647210"/>
                <a:gd name="connsiteX341" fmla="*/ 4843237 w 5453119"/>
                <a:gd name="connsiteY341" fmla="*/ 1851134 h 4647210"/>
                <a:gd name="connsiteX342" fmla="*/ 4961433 w 5453119"/>
                <a:gd name="connsiteY342" fmla="*/ 1793654 h 4647210"/>
                <a:gd name="connsiteX343" fmla="*/ 3959044 w 5453119"/>
                <a:gd name="connsiteY343" fmla="*/ 1723187 h 4647210"/>
                <a:gd name="connsiteX344" fmla="*/ 4246451 w 5453119"/>
                <a:gd name="connsiteY344" fmla="*/ 1911019 h 4647210"/>
                <a:gd name="connsiteX345" fmla="*/ 4240137 w 5453119"/>
                <a:gd name="connsiteY345" fmla="*/ 1919677 h 4647210"/>
                <a:gd name="connsiteX346" fmla="*/ 4225994 w 5453119"/>
                <a:gd name="connsiteY346" fmla="*/ 1911981 h 4647210"/>
                <a:gd name="connsiteX347" fmla="*/ 3953488 w 5453119"/>
                <a:gd name="connsiteY347" fmla="*/ 1731845 h 4647210"/>
                <a:gd name="connsiteX348" fmla="*/ 3959044 w 5453119"/>
                <a:gd name="connsiteY348" fmla="*/ 1723187 h 4647210"/>
                <a:gd name="connsiteX349" fmla="*/ 3976470 w 5453119"/>
                <a:gd name="connsiteY349" fmla="*/ 1670036 h 4647210"/>
                <a:gd name="connsiteX350" fmla="*/ 4059813 w 5453119"/>
                <a:gd name="connsiteY350" fmla="*/ 1716693 h 4647210"/>
                <a:gd name="connsiteX351" fmla="*/ 4287870 w 5453119"/>
                <a:gd name="connsiteY351" fmla="*/ 1873020 h 4647210"/>
                <a:gd name="connsiteX352" fmla="*/ 3976470 w 5453119"/>
                <a:gd name="connsiteY352" fmla="*/ 1670036 h 4647210"/>
                <a:gd name="connsiteX353" fmla="*/ 3939471 w 5453119"/>
                <a:gd name="connsiteY353" fmla="*/ 1629722 h 4647210"/>
                <a:gd name="connsiteX354" fmla="*/ 3974197 w 5453119"/>
                <a:gd name="connsiteY354" fmla="*/ 1667871 h 4647210"/>
                <a:gd name="connsiteX355" fmla="*/ 3877721 w 5453119"/>
                <a:gd name="connsiteY355" fmla="*/ 1675568 h 4647210"/>
                <a:gd name="connsiteX356" fmla="*/ 3577182 w 5453119"/>
                <a:gd name="connsiteY356" fmla="*/ 1877349 h 4647210"/>
                <a:gd name="connsiteX357" fmla="*/ 3537025 w 5453119"/>
                <a:gd name="connsiteY357" fmla="*/ 1894665 h 4647210"/>
                <a:gd name="connsiteX358" fmla="*/ 3819129 w 5453119"/>
                <a:gd name="connsiteY358" fmla="*/ 1699377 h 4647210"/>
                <a:gd name="connsiteX359" fmla="*/ 3894895 w 5453119"/>
                <a:gd name="connsiteY359" fmla="*/ 1648391 h 4647210"/>
                <a:gd name="connsiteX360" fmla="*/ 3939471 w 5453119"/>
                <a:gd name="connsiteY360" fmla="*/ 1629722 h 4647210"/>
                <a:gd name="connsiteX361" fmla="*/ 4254659 w 5453119"/>
                <a:gd name="connsiteY361" fmla="*/ 1622838 h 4647210"/>
                <a:gd name="connsiteX362" fmla="*/ 4285597 w 5453119"/>
                <a:gd name="connsiteY362" fmla="*/ 1636366 h 4647210"/>
                <a:gd name="connsiteX363" fmla="*/ 4352776 w 5453119"/>
                <a:gd name="connsiteY363" fmla="*/ 1775376 h 4647210"/>
                <a:gd name="connsiteX364" fmla="*/ 4325753 w 5453119"/>
                <a:gd name="connsiteY364" fmla="*/ 1708035 h 4647210"/>
                <a:gd name="connsiteX365" fmla="*/ 4282314 w 5453119"/>
                <a:gd name="connsiteY365" fmla="*/ 1653682 h 4647210"/>
                <a:gd name="connsiteX366" fmla="*/ 4222711 w 5453119"/>
                <a:gd name="connsiteY366" fmla="*/ 1677732 h 4647210"/>
                <a:gd name="connsiteX367" fmla="*/ 4207558 w 5453119"/>
                <a:gd name="connsiteY367" fmla="*/ 1708997 h 4647210"/>
                <a:gd name="connsiteX368" fmla="*/ 4223721 w 5453119"/>
                <a:gd name="connsiteY368" fmla="*/ 1632037 h 4647210"/>
                <a:gd name="connsiteX369" fmla="*/ 4254659 w 5453119"/>
                <a:gd name="connsiteY369" fmla="*/ 1622838 h 4647210"/>
                <a:gd name="connsiteX370" fmla="*/ 3175620 w 5453119"/>
                <a:gd name="connsiteY370" fmla="*/ 1620252 h 4647210"/>
                <a:gd name="connsiteX371" fmla="*/ 3464290 w 5453119"/>
                <a:gd name="connsiteY371" fmla="*/ 1621214 h 4647210"/>
                <a:gd name="connsiteX372" fmla="*/ 3492576 w 5453119"/>
                <a:gd name="connsiteY372" fmla="*/ 1623379 h 4647210"/>
                <a:gd name="connsiteX373" fmla="*/ 3501163 w 5453119"/>
                <a:gd name="connsiteY373" fmla="*/ 1632037 h 4647210"/>
                <a:gd name="connsiteX374" fmla="*/ 3491313 w 5453119"/>
                <a:gd name="connsiteY374" fmla="*/ 1640695 h 4647210"/>
                <a:gd name="connsiteX375" fmla="*/ 3470856 w 5453119"/>
                <a:gd name="connsiteY375" fmla="*/ 1641897 h 4647210"/>
                <a:gd name="connsiteX376" fmla="*/ 3199613 w 5453119"/>
                <a:gd name="connsiteY376" fmla="*/ 1637568 h 4647210"/>
                <a:gd name="connsiteX377" fmla="*/ 3193046 w 5453119"/>
                <a:gd name="connsiteY377" fmla="*/ 1639733 h 4647210"/>
                <a:gd name="connsiteX378" fmla="*/ 3175620 w 5453119"/>
                <a:gd name="connsiteY378" fmla="*/ 1620252 h 4647210"/>
                <a:gd name="connsiteX379" fmla="*/ 3988340 w 5453119"/>
                <a:gd name="connsiteY379" fmla="*/ 1586582 h 4647210"/>
                <a:gd name="connsiteX380" fmla="*/ 4016626 w 5453119"/>
                <a:gd name="connsiteY380" fmla="*/ 1596202 h 4647210"/>
                <a:gd name="connsiteX381" fmla="*/ 4180282 w 5453119"/>
                <a:gd name="connsiteY381" fmla="*/ 1704668 h 4647210"/>
                <a:gd name="connsiteX382" fmla="*/ 4187858 w 5453119"/>
                <a:gd name="connsiteY382" fmla="*/ 1718858 h 4647210"/>
                <a:gd name="connsiteX383" fmla="*/ 4169422 w 5453119"/>
                <a:gd name="connsiteY383" fmla="*/ 1721022 h 4647210"/>
                <a:gd name="connsiteX384" fmla="*/ 3989350 w 5453119"/>
                <a:gd name="connsiteY384" fmla="*/ 1593075 h 4647210"/>
                <a:gd name="connsiteX385" fmla="*/ 3988340 w 5453119"/>
                <a:gd name="connsiteY385" fmla="*/ 1586582 h 4647210"/>
                <a:gd name="connsiteX386" fmla="*/ 3999200 w 5453119"/>
                <a:gd name="connsiteY386" fmla="*/ 1475951 h 4647210"/>
                <a:gd name="connsiteX387" fmla="*/ 4005766 w 5453119"/>
                <a:gd name="connsiteY387" fmla="*/ 1484609 h 4647210"/>
                <a:gd name="connsiteX388" fmla="*/ 3850445 w 5453119"/>
                <a:gd name="connsiteY388" fmla="*/ 1590911 h 4647210"/>
                <a:gd name="connsiteX389" fmla="*/ 3425144 w 5453119"/>
                <a:gd name="connsiteY389" fmla="*/ 1881678 h 4647210"/>
                <a:gd name="connsiteX390" fmla="*/ 3405697 w 5453119"/>
                <a:gd name="connsiteY390" fmla="*/ 1901158 h 4647210"/>
                <a:gd name="connsiteX391" fmla="*/ 3392564 w 5453119"/>
                <a:gd name="connsiteY391" fmla="*/ 1889133 h 4647210"/>
                <a:gd name="connsiteX392" fmla="*/ 3999200 w 5453119"/>
                <a:gd name="connsiteY392" fmla="*/ 1475951 h 4647210"/>
                <a:gd name="connsiteX393" fmla="*/ 4104989 w 5453119"/>
                <a:gd name="connsiteY393" fmla="*/ 1421808 h 4647210"/>
                <a:gd name="connsiteX394" fmla="*/ 4113102 w 5453119"/>
                <a:gd name="connsiteY394" fmla="*/ 1424965 h 4647210"/>
                <a:gd name="connsiteX395" fmla="*/ 4258574 w 5453119"/>
                <a:gd name="connsiteY395" fmla="*/ 1538722 h 4647210"/>
                <a:gd name="connsiteX396" fmla="*/ 4208568 w 5453119"/>
                <a:gd name="connsiteY396" fmla="*/ 1518039 h 4647210"/>
                <a:gd name="connsiteX397" fmla="*/ 4105526 w 5453119"/>
                <a:gd name="connsiteY397" fmla="*/ 1444445 h 4647210"/>
                <a:gd name="connsiteX398" fmla="*/ 4096686 w 5453119"/>
                <a:gd name="connsiteY398" fmla="*/ 1427129 h 4647210"/>
                <a:gd name="connsiteX399" fmla="*/ 4104989 w 5453119"/>
                <a:gd name="connsiteY399" fmla="*/ 1421808 h 4647210"/>
                <a:gd name="connsiteX400" fmla="*/ 3744787 w 5453119"/>
                <a:gd name="connsiteY400" fmla="*/ 1333341 h 4647210"/>
                <a:gd name="connsiteX401" fmla="*/ 3753970 w 5453119"/>
                <a:gd name="connsiteY401" fmla="*/ 1334776 h 4647210"/>
                <a:gd name="connsiteX402" fmla="*/ 3748413 w 5453119"/>
                <a:gd name="connsiteY402" fmla="*/ 1366282 h 4647210"/>
                <a:gd name="connsiteX403" fmla="*/ 3620621 w 5453119"/>
                <a:gd name="connsiteY403" fmla="*/ 1588746 h 4647210"/>
                <a:gd name="connsiteX404" fmla="*/ 3582485 w 5453119"/>
                <a:gd name="connsiteY404" fmla="*/ 1604860 h 4647210"/>
                <a:gd name="connsiteX405" fmla="*/ 3281945 w 5453119"/>
                <a:gd name="connsiteY405" fmla="*/ 1458394 h 4647210"/>
                <a:gd name="connsiteX406" fmla="*/ 3261488 w 5453119"/>
                <a:gd name="connsiteY406" fmla="*/ 1445407 h 4647210"/>
                <a:gd name="connsiteX407" fmla="*/ 3259215 w 5453119"/>
                <a:gd name="connsiteY407" fmla="*/ 1433623 h 4647210"/>
                <a:gd name="connsiteX408" fmla="*/ 3267802 w 5453119"/>
                <a:gd name="connsiteY408" fmla="*/ 1428091 h 4647210"/>
                <a:gd name="connsiteX409" fmla="*/ 3284218 w 5453119"/>
                <a:gd name="connsiteY409" fmla="*/ 1435787 h 4647210"/>
                <a:gd name="connsiteX410" fmla="*/ 3566322 w 5453119"/>
                <a:gd name="connsiteY410" fmla="*/ 1573595 h 4647210"/>
                <a:gd name="connsiteX411" fmla="*/ 3615065 w 5453119"/>
                <a:gd name="connsiteY411" fmla="*/ 1558203 h 4647210"/>
                <a:gd name="connsiteX412" fmla="*/ 3732250 w 5453119"/>
                <a:gd name="connsiteY412" fmla="*/ 1353295 h 4647210"/>
                <a:gd name="connsiteX413" fmla="*/ 3744787 w 5453119"/>
                <a:gd name="connsiteY413" fmla="*/ 1333341 h 4647210"/>
                <a:gd name="connsiteX414" fmla="*/ 4214992 w 5453119"/>
                <a:gd name="connsiteY414" fmla="*/ 1317227 h 4647210"/>
                <a:gd name="connsiteX415" fmla="*/ 4453798 w 5453119"/>
                <a:gd name="connsiteY415" fmla="*/ 1410775 h 4647210"/>
                <a:gd name="connsiteX416" fmla="*/ 4608867 w 5453119"/>
                <a:gd name="connsiteY416" fmla="*/ 1791489 h 4647210"/>
                <a:gd name="connsiteX417" fmla="*/ 4582854 w 5453119"/>
                <a:gd name="connsiteY417" fmla="*/ 1735212 h 4647210"/>
                <a:gd name="connsiteX418" fmla="*/ 4457081 w 5453119"/>
                <a:gd name="connsiteY418" fmla="*/ 1446610 h 4647210"/>
                <a:gd name="connsiteX419" fmla="*/ 4150985 w 5453119"/>
                <a:gd name="connsiteY419" fmla="*/ 1349928 h 4647210"/>
                <a:gd name="connsiteX420" fmla="*/ 3970914 w 5453119"/>
                <a:gd name="connsiteY420" fmla="*/ 1441078 h 4647210"/>
                <a:gd name="connsiteX421" fmla="*/ 3373118 w 5453119"/>
                <a:gd name="connsiteY421" fmla="*/ 1848969 h 4647210"/>
                <a:gd name="connsiteX422" fmla="*/ 3369834 w 5453119"/>
                <a:gd name="connsiteY422" fmla="*/ 1839349 h 4647210"/>
                <a:gd name="connsiteX423" fmla="*/ 4007787 w 5453119"/>
                <a:gd name="connsiteY423" fmla="*/ 1400914 h 4647210"/>
                <a:gd name="connsiteX424" fmla="*/ 4123962 w 5453119"/>
                <a:gd name="connsiteY424" fmla="*/ 1339105 h 4647210"/>
                <a:gd name="connsiteX425" fmla="*/ 4214992 w 5453119"/>
                <a:gd name="connsiteY425" fmla="*/ 1317227 h 4647210"/>
                <a:gd name="connsiteX426" fmla="*/ 3001105 w 5453119"/>
                <a:gd name="connsiteY426" fmla="*/ 1301828 h 4647210"/>
                <a:gd name="connsiteX427" fmla="*/ 3010702 w 5453119"/>
                <a:gd name="connsiteY427" fmla="*/ 1305435 h 4647210"/>
                <a:gd name="connsiteX428" fmla="*/ 3202896 w 5453119"/>
                <a:gd name="connsiteY428" fmla="*/ 1399952 h 4647210"/>
                <a:gd name="connsiteX429" fmla="*/ 3214766 w 5453119"/>
                <a:gd name="connsiteY429" fmla="*/ 1412939 h 4647210"/>
                <a:gd name="connsiteX430" fmla="*/ 3190773 w 5453119"/>
                <a:gd name="connsiteY430" fmla="*/ 1418230 h 4647210"/>
                <a:gd name="connsiteX431" fmla="*/ 3049848 w 5453119"/>
                <a:gd name="connsiteY431" fmla="*/ 1347763 h 4647210"/>
                <a:gd name="connsiteX432" fmla="*/ 3002115 w 5453119"/>
                <a:gd name="connsiteY432" fmla="*/ 1324916 h 4647210"/>
                <a:gd name="connsiteX433" fmla="*/ 2992265 w 5453119"/>
                <a:gd name="connsiteY433" fmla="*/ 1305435 h 4647210"/>
                <a:gd name="connsiteX434" fmla="*/ 3001105 w 5453119"/>
                <a:gd name="connsiteY434" fmla="*/ 1301828 h 4647210"/>
                <a:gd name="connsiteX435" fmla="*/ 3074440 w 5453119"/>
                <a:gd name="connsiteY435" fmla="*/ 1220474 h 4647210"/>
                <a:gd name="connsiteX436" fmla="*/ 3098591 w 5453119"/>
                <a:gd name="connsiteY436" fmla="*/ 1229436 h 4647210"/>
                <a:gd name="connsiteX437" fmla="*/ 3394837 w 5453119"/>
                <a:gd name="connsiteY437" fmla="*/ 1378307 h 4647210"/>
                <a:gd name="connsiteX438" fmla="*/ 3448126 w 5453119"/>
                <a:gd name="connsiteY438" fmla="*/ 1405243 h 4647210"/>
                <a:gd name="connsiteX439" fmla="*/ 3463279 w 5453119"/>
                <a:gd name="connsiteY439" fmla="*/ 1419433 h 4647210"/>
                <a:gd name="connsiteX440" fmla="*/ 3433983 w 5453119"/>
                <a:gd name="connsiteY440" fmla="*/ 1420395 h 4647210"/>
                <a:gd name="connsiteX441" fmla="*/ 3203906 w 5453119"/>
                <a:gd name="connsiteY441" fmla="*/ 1305435 h 4647210"/>
                <a:gd name="connsiteX442" fmla="*/ 3090004 w 5453119"/>
                <a:gd name="connsiteY442" fmla="*/ 1250120 h 4647210"/>
                <a:gd name="connsiteX443" fmla="*/ 3068284 w 5453119"/>
                <a:gd name="connsiteY443" fmla="*/ 1227272 h 4647210"/>
                <a:gd name="connsiteX444" fmla="*/ 3074440 w 5453119"/>
                <a:gd name="connsiteY444" fmla="*/ 1220474 h 4647210"/>
                <a:gd name="connsiteX445" fmla="*/ 3081165 w 5453119"/>
                <a:gd name="connsiteY445" fmla="*/ 1143818 h 4647210"/>
                <a:gd name="connsiteX446" fmla="*/ 3102884 w 5453119"/>
                <a:gd name="connsiteY446" fmla="*/ 1154640 h 4647210"/>
                <a:gd name="connsiteX447" fmla="*/ 3472877 w 5453119"/>
                <a:gd name="connsiteY447" fmla="*/ 1343434 h 4647210"/>
                <a:gd name="connsiteX448" fmla="*/ 3493586 w 5453119"/>
                <a:gd name="connsiteY448" fmla="*/ 1361953 h 4647210"/>
                <a:gd name="connsiteX449" fmla="*/ 3464290 w 5453119"/>
                <a:gd name="connsiteY449" fmla="*/ 1359788 h 4647210"/>
                <a:gd name="connsiteX450" fmla="*/ 3092024 w 5453119"/>
                <a:gd name="connsiteY450" fmla="*/ 1173159 h 4647210"/>
                <a:gd name="connsiteX451" fmla="*/ 3075861 w 5453119"/>
                <a:gd name="connsiteY451" fmla="*/ 1154640 h 4647210"/>
                <a:gd name="connsiteX452" fmla="*/ 3081165 w 5453119"/>
                <a:gd name="connsiteY452" fmla="*/ 1143818 h 4647210"/>
                <a:gd name="connsiteX453" fmla="*/ 3454440 w 5453119"/>
                <a:gd name="connsiteY453" fmla="*/ 1120970 h 4647210"/>
                <a:gd name="connsiteX454" fmla="*/ 3494596 w 5453119"/>
                <a:gd name="connsiteY454" fmla="*/ 1139489 h 4647210"/>
                <a:gd name="connsiteX455" fmla="*/ 3761546 w 5453119"/>
                <a:gd name="connsiteY455" fmla="*/ 1272967 h 4647210"/>
                <a:gd name="connsiteX456" fmla="*/ 3779983 w 5453119"/>
                <a:gd name="connsiteY456" fmla="*/ 1293650 h 4647210"/>
                <a:gd name="connsiteX457" fmla="*/ 3753970 w 5453119"/>
                <a:gd name="connsiteY457" fmla="*/ 1294612 h 4647210"/>
                <a:gd name="connsiteX458" fmla="*/ 3454440 w 5453119"/>
                <a:gd name="connsiteY458" fmla="*/ 1145982 h 4647210"/>
                <a:gd name="connsiteX459" fmla="*/ 3439287 w 5453119"/>
                <a:gd name="connsiteY459" fmla="*/ 1128666 h 4647210"/>
                <a:gd name="connsiteX460" fmla="*/ 3454440 w 5453119"/>
                <a:gd name="connsiteY460" fmla="*/ 1120970 h 4647210"/>
                <a:gd name="connsiteX461" fmla="*/ 2754612 w 5453119"/>
                <a:gd name="connsiteY461" fmla="*/ 1089705 h 4647210"/>
                <a:gd name="connsiteX462" fmla="*/ 2794768 w 5453119"/>
                <a:gd name="connsiteY462" fmla="*/ 1152476 h 4647210"/>
                <a:gd name="connsiteX463" fmla="*/ 2881647 w 5453119"/>
                <a:gd name="connsiteY463" fmla="*/ 1428091 h 4647210"/>
                <a:gd name="connsiteX464" fmla="*/ 3179913 w 5453119"/>
                <a:gd name="connsiteY464" fmla="*/ 1658011 h 4647210"/>
                <a:gd name="connsiteX465" fmla="*/ 3193046 w 5453119"/>
                <a:gd name="connsiteY465" fmla="*/ 1670036 h 4647210"/>
                <a:gd name="connsiteX466" fmla="*/ 3226636 w 5453119"/>
                <a:gd name="connsiteY466" fmla="*/ 1929297 h 4647210"/>
                <a:gd name="connsiteX467" fmla="*/ 3230929 w 5453119"/>
                <a:gd name="connsiteY467" fmla="*/ 1930500 h 4647210"/>
                <a:gd name="connsiteX468" fmla="*/ 3292805 w 5453119"/>
                <a:gd name="connsiteY468" fmla="*/ 1935791 h 4647210"/>
                <a:gd name="connsiteX469" fmla="*/ 3361247 w 5453119"/>
                <a:gd name="connsiteY469" fmla="*/ 1926171 h 4647210"/>
                <a:gd name="connsiteX470" fmla="*/ 3354681 w 5453119"/>
                <a:gd name="connsiteY470" fmla="*/ 1960803 h 4647210"/>
                <a:gd name="connsiteX471" fmla="*/ 3347104 w 5453119"/>
                <a:gd name="connsiteY471" fmla="*/ 1967296 h 4647210"/>
                <a:gd name="connsiteX472" fmla="*/ 3194056 w 5453119"/>
                <a:gd name="connsiteY472" fmla="*/ 2118091 h 4647210"/>
                <a:gd name="connsiteX473" fmla="*/ 3162740 w 5453119"/>
                <a:gd name="connsiteY473" fmla="*/ 2399238 h 4647210"/>
                <a:gd name="connsiteX474" fmla="*/ 3164760 w 5453119"/>
                <a:gd name="connsiteY474" fmla="*/ 2405732 h 4647210"/>
                <a:gd name="connsiteX475" fmla="*/ 3197340 w 5453119"/>
                <a:gd name="connsiteY475" fmla="*/ 2444693 h 4647210"/>
                <a:gd name="connsiteX476" fmla="*/ 3228909 w 5453119"/>
                <a:gd name="connsiteY476" fmla="*/ 2411023 h 4647210"/>
                <a:gd name="connsiteX477" fmla="*/ 3307959 w 5453119"/>
                <a:gd name="connsiteY477" fmla="*/ 2252772 h 4647210"/>
                <a:gd name="connsiteX478" fmla="*/ 3316798 w 5453119"/>
                <a:gd name="connsiteY478" fmla="*/ 2281873 h 4647210"/>
                <a:gd name="connsiteX479" fmla="*/ 3344831 w 5453119"/>
                <a:gd name="connsiteY479" fmla="*/ 2404529 h 4647210"/>
                <a:gd name="connsiteX480" fmla="*/ 3332961 w 5453119"/>
                <a:gd name="connsiteY480" fmla="*/ 2442528 h 4647210"/>
                <a:gd name="connsiteX481" fmla="*/ 3134454 w 5453119"/>
                <a:gd name="connsiteY481" fmla="*/ 2428339 h 4647210"/>
                <a:gd name="connsiteX482" fmla="*/ 3038988 w 5453119"/>
                <a:gd name="connsiteY482" fmla="*/ 2292936 h 4647210"/>
                <a:gd name="connsiteX483" fmla="*/ 2916247 w 5453119"/>
                <a:gd name="connsiteY483" fmla="*/ 2015156 h 4647210"/>
                <a:gd name="connsiteX484" fmla="*/ 2770017 w 5453119"/>
                <a:gd name="connsiteY484" fmla="*/ 1600531 h 4647210"/>
                <a:gd name="connsiteX485" fmla="*/ 2750318 w 5453119"/>
                <a:gd name="connsiteY485" fmla="*/ 1390092 h 4647210"/>
                <a:gd name="connsiteX486" fmla="*/ 2754612 w 5453119"/>
                <a:gd name="connsiteY486" fmla="*/ 1089705 h 4647210"/>
                <a:gd name="connsiteX487" fmla="*/ 3100011 w 5453119"/>
                <a:gd name="connsiteY487" fmla="*/ 1076026 h 4647210"/>
                <a:gd name="connsiteX488" fmla="*/ 3111724 w 5453119"/>
                <a:gd name="connsiteY488" fmla="*/ 1080806 h 4647210"/>
                <a:gd name="connsiteX489" fmla="*/ 3531469 w 5453119"/>
                <a:gd name="connsiteY489" fmla="*/ 1289321 h 4647210"/>
                <a:gd name="connsiteX490" fmla="*/ 3548895 w 5453119"/>
                <a:gd name="connsiteY490" fmla="*/ 1305435 h 4647210"/>
                <a:gd name="connsiteX491" fmla="*/ 3522882 w 5453119"/>
                <a:gd name="connsiteY491" fmla="*/ 1308802 h 4647210"/>
                <a:gd name="connsiteX492" fmla="*/ 3386250 w 5453119"/>
                <a:gd name="connsiteY492" fmla="*/ 1242664 h 4647210"/>
                <a:gd name="connsiteX493" fmla="*/ 3118290 w 5453119"/>
                <a:gd name="connsiteY493" fmla="*/ 1109185 h 4647210"/>
                <a:gd name="connsiteX494" fmla="*/ 3102884 w 5453119"/>
                <a:gd name="connsiteY494" fmla="*/ 1100527 h 4647210"/>
                <a:gd name="connsiteX495" fmla="*/ 3090004 w 5453119"/>
                <a:gd name="connsiteY495" fmla="*/ 1080806 h 4647210"/>
                <a:gd name="connsiteX496" fmla="*/ 3100011 w 5453119"/>
                <a:gd name="connsiteY496" fmla="*/ 1076026 h 4647210"/>
                <a:gd name="connsiteX497" fmla="*/ 2760168 w 5453119"/>
                <a:gd name="connsiteY497" fmla="*/ 1008175 h 4647210"/>
                <a:gd name="connsiteX498" fmla="*/ 2761178 w 5453119"/>
                <a:gd name="connsiteY498" fmla="*/ 1049541 h 4647210"/>
                <a:gd name="connsiteX499" fmla="*/ 2760168 w 5453119"/>
                <a:gd name="connsiteY499" fmla="*/ 1008175 h 4647210"/>
                <a:gd name="connsiteX500" fmla="*/ 852056 w 5453119"/>
                <a:gd name="connsiteY500" fmla="*/ 1007874 h 4647210"/>
                <a:gd name="connsiteX501" fmla="*/ 882173 w 5453119"/>
                <a:gd name="connsiteY501" fmla="*/ 1014668 h 4647210"/>
                <a:gd name="connsiteX502" fmla="*/ 1028654 w 5453119"/>
                <a:gd name="connsiteY502" fmla="*/ 1124337 h 4647210"/>
                <a:gd name="connsiteX503" fmla="*/ 1289038 w 5453119"/>
                <a:gd name="connsiteY503" fmla="*/ 1526937 h 4647210"/>
                <a:gd name="connsiteX504" fmla="*/ 1280199 w 5453119"/>
                <a:gd name="connsiteY504" fmla="*/ 1653682 h 4647210"/>
                <a:gd name="connsiteX505" fmla="*/ 1181450 w 5453119"/>
                <a:gd name="connsiteY505" fmla="*/ 2031270 h 4647210"/>
                <a:gd name="connsiteX506" fmla="*/ 1165286 w 5453119"/>
                <a:gd name="connsiteY506" fmla="*/ 2284038 h 4647210"/>
                <a:gd name="connsiteX507" fmla="*/ 1130434 w 5453119"/>
                <a:gd name="connsiteY507" fmla="*/ 2326366 h 4647210"/>
                <a:gd name="connsiteX508" fmla="*/ 886466 w 5453119"/>
                <a:gd name="connsiteY508" fmla="*/ 2377352 h 4647210"/>
                <a:gd name="connsiteX509" fmla="*/ 706395 w 5453119"/>
                <a:gd name="connsiteY509" fmla="*/ 2512033 h 4647210"/>
                <a:gd name="connsiteX510" fmla="*/ 721548 w 5453119"/>
                <a:gd name="connsiteY510" fmla="*/ 2512995 h 4647210"/>
                <a:gd name="connsiteX511" fmla="*/ 1007945 w 5453119"/>
                <a:gd name="connsiteY511" fmla="*/ 2398036 h 4647210"/>
                <a:gd name="connsiteX512" fmla="*/ 1473403 w 5453119"/>
                <a:gd name="connsiteY512" fmla="*/ 2304721 h 4647210"/>
                <a:gd name="connsiteX513" fmla="*/ 1483252 w 5453119"/>
                <a:gd name="connsiteY513" fmla="*/ 2306885 h 4647210"/>
                <a:gd name="connsiteX514" fmla="*/ 1480980 w 5453119"/>
                <a:gd name="connsiteY514" fmla="*/ 2723675 h 4647210"/>
                <a:gd name="connsiteX515" fmla="*/ 1313789 w 5453119"/>
                <a:gd name="connsiteY515" fmla="*/ 2749649 h 4647210"/>
                <a:gd name="connsiteX516" fmla="*/ 771301 w 5453119"/>
                <a:gd name="connsiteY516" fmla="*/ 2837433 h 4647210"/>
                <a:gd name="connsiteX517" fmla="*/ 655379 w 5453119"/>
                <a:gd name="connsiteY517" fmla="*/ 2837433 h 4647210"/>
                <a:gd name="connsiteX518" fmla="*/ 566227 w 5453119"/>
                <a:gd name="connsiteY518" fmla="*/ 2714777 h 4647210"/>
                <a:gd name="connsiteX519" fmla="*/ 583653 w 5453119"/>
                <a:gd name="connsiteY519" fmla="*/ 2514198 h 4647210"/>
                <a:gd name="connsiteX520" fmla="*/ 586937 w 5453119"/>
                <a:gd name="connsiteY520" fmla="*/ 2448060 h 4647210"/>
                <a:gd name="connsiteX521" fmla="*/ 608656 w 5453119"/>
                <a:gd name="connsiteY521" fmla="*/ 2340556 h 4647210"/>
                <a:gd name="connsiteX522" fmla="*/ 623810 w 5453119"/>
                <a:gd name="connsiteY522" fmla="*/ 2304721 h 4647210"/>
                <a:gd name="connsiteX523" fmla="*/ 722558 w 5453119"/>
                <a:gd name="connsiteY523" fmla="*/ 1832856 h 4647210"/>
                <a:gd name="connsiteX524" fmla="*/ 764988 w 5453119"/>
                <a:gd name="connsiteY524" fmla="*/ 1526937 h 4647210"/>
                <a:gd name="connsiteX525" fmla="*/ 738975 w 5453119"/>
                <a:gd name="connsiteY525" fmla="*/ 1372776 h 4647210"/>
                <a:gd name="connsiteX526" fmla="*/ 737712 w 5453119"/>
                <a:gd name="connsiteY526" fmla="*/ 1269600 h 4647210"/>
                <a:gd name="connsiteX527" fmla="*/ 818024 w 5453119"/>
                <a:gd name="connsiteY527" fmla="*/ 1730883 h 4647210"/>
                <a:gd name="connsiteX528" fmla="*/ 826863 w 5453119"/>
                <a:gd name="connsiteY528" fmla="*/ 1501925 h 4647210"/>
                <a:gd name="connsiteX529" fmla="*/ 771301 w 5453119"/>
                <a:gd name="connsiteY529" fmla="*/ 1182779 h 4647210"/>
                <a:gd name="connsiteX530" fmla="*/ 824590 w 5453119"/>
                <a:gd name="connsiteY530" fmla="*/ 1024529 h 4647210"/>
                <a:gd name="connsiteX531" fmla="*/ 852056 w 5453119"/>
                <a:gd name="connsiteY531" fmla="*/ 1007874 h 4647210"/>
                <a:gd name="connsiteX532" fmla="*/ 5066748 w 5453119"/>
                <a:gd name="connsiteY532" fmla="*/ 1006010 h 4647210"/>
                <a:gd name="connsiteX533" fmla="*/ 5079881 w 5453119"/>
                <a:gd name="connsiteY533" fmla="*/ 1022364 h 4647210"/>
                <a:gd name="connsiteX534" fmla="*/ 5079881 w 5453119"/>
                <a:gd name="connsiteY534" fmla="*/ 1047376 h 4647210"/>
                <a:gd name="connsiteX535" fmla="*/ 5079881 w 5453119"/>
                <a:gd name="connsiteY535" fmla="*/ 1347763 h 4647210"/>
                <a:gd name="connsiteX536" fmla="*/ 5079881 w 5453119"/>
                <a:gd name="connsiteY536" fmla="*/ 1662340 h 4647210"/>
                <a:gd name="connsiteX537" fmla="*/ 5066748 w 5453119"/>
                <a:gd name="connsiteY537" fmla="*/ 1691681 h 4647210"/>
                <a:gd name="connsiteX538" fmla="*/ 5055888 w 5453119"/>
                <a:gd name="connsiteY538" fmla="*/ 1662340 h 4647210"/>
                <a:gd name="connsiteX539" fmla="*/ 5052605 w 5453119"/>
                <a:gd name="connsiteY539" fmla="*/ 1040883 h 4647210"/>
                <a:gd name="connsiteX540" fmla="*/ 5052605 w 5453119"/>
                <a:gd name="connsiteY540" fmla="*/ 1023326 h 4647210"/>
                <a:gd name="connsiteX541" fmla="*/ 5066748 w 5453119"/>
                <a:gd name="connsiteY541" fmla="*/ 1006010 h 4647210"/>
                <a:gd name="connsiteX542" fmla="*/ 4077239 w 5453119"/>
                <a:gd name="connsiteY542" fmla="*/ 961517 h 4647210"/>
                <a:gd name="connsiteX543" fmla="*/ 4112092 w 5453119"/>
                <a:gd name="connsiteY543" fmla="*/ 994225 h 4647210"/>
                <a:gd name="connsiteX544" fmla="*/ 4110829 w 5453119"/>
                <a:gd name="connsiteY544" fmla="*/ 1230639 h 4647210"/>
                <a:gd name="connsiteX545" fmla="*/ 4096686 w 5453119"/>
                <a:gd name="connsiteY545" fmla="*/ 1256613 h 4647210"/>
                <a:gd name="connsiteX546" fmla="*/ 4084816 w 5453119"/>
                <a:gd name="connsiteY546" fmla="*/ 1231841 h 4647210"/>
                <a:gd name="connsiteX547" fmla="*/ 4088099 w 5453119"/>
                <a:gd name="connsiteY547" fmla="*/ 1026693 h 4647210"/>
                <a:gd name="connsiteX548" fmla="*/ 4046933 w 5453119"/>
                <a:gd name="connsiteY548" fmla="*/ 989656 h 4647210"/>
                <a:gd name="connsiteX549" fmla="*/ 2890233 w 5453119"/>
                <a:gd name="connsiteY549" fmla="*/ 990858 h 4647210"/>
                <a:gd name="connsiteX550" fmla="*/ 2762188 w 5453119"/>
                <a:gd name="connsiteY550" fmla="*/ 993023 h 4647210"/>
                <a:gd name="connsiteX551" fmla="*/ 2762188 w 5453119"/>
                <a:gd name="connsiteY551" fmla="*/ 962720 h 4647210"/>
                <a:gd name="connsiteX552" fmla="*/ 3246083 w 5453119"/>
                <a:gd name="connsiteY552" fmla="*/ 962720 h 4647210"/>
                <a:gd name="connsiteX553" fmla="*/ 4077239 w 5453119"/>
                <a:gd name="connsiteY553" fmla="*/ 961517 h 4647210"/>
                <a:gd name="connsiteX554" fmla="*/ 2019173 w 5453119"/>
                <a:gd name="connsiteY554" fmla="*/ 843190 h 4647210"/>
                <a:gd name="connsiteX555" fmla="*/ 2087363 w 5453119"/>
                <a:gd name="connsiteY555" fmla="*/ 948530 h 4647210"/>
                <a:gd name="connsiteX556" fmla="*/ 2101506 w 5453119"/>
                <a:gd name="connsiteY556" fmla="*/ 1073351 h 4647210"/>
                <a:gd name="connsiteX557" fmla="*/ 2115649 w 5453119"/>
                <a:gd name="connsiteY557" fmla="*/ 1103654 h 4647210"/>
                <a:gd name="connsiteX558" fmla="*/ 2137369 w 5453119"/>
                <a:gd name="connsiteY558" fmla="*/ 1188311 h 4647210"/>
                <a:gd name="connsiteX559" fmla="*/ 2137369 w 5453119"/>
                <a:gd name="connsiteY559" fmla="*/ 1203462 h 4647210"/>
                <a:gd name="connsiteX560" fmla="*/ 2186112 w 5453119"/>
                <a:gd name="connsiteY560" fmla="*/ 1386965 h 4647210"/>
                <a:gd name="connsiteX561" fmla="*/ 2257837 w 5453119"/>
                <a:gd name="connsiteY561" fmla="*/ 1682061 h 4647210"/>
                <a:gd name="connsiteX562" fmla="*/ 2291427 w 5453119"/>
                <a:gd name="connsiteY562" fmla="*/ 1893462 h 4647210"/>
                <a:gd name="connsiteX563" fmla="*/ 2270717 w 5453119"/>
                <a:gd name="connsiteY563" fmla="*/ 1914145 h 4647210"/>
                <a:gd name="connsiteX564" fmla="*/ 2168938 w 5453119"/>
                <a:gd name="connsiteY564" fmla="*/ 1926171 h 4647210"/>
                <a:gd name="connsiteX565" fmla="*/ 2135096 w 5453119"/>
                <a:gd name="connsiteY565" fmla="*/ 1897791 h 4647210"/>
                <a:gd name="connsiteX566" fmla="*/ 2103779 w 5453119"/>
                <a:gd name="connsiteY566" fmla="*/ 1521406 h 4647210"/>
                <a:gd name="connsiteX567" fmla="*/ 2065643 w 5453119"/>
                <a:gd name="connsiteY567" fmla="*/ 1072148 h 4647210"/>
                <a:gd name="connsiteX568" fmla="*/ 2053773 w 5453119"/>
                <a:gd name="connsiteY568" fmla="*/ 963682 h 4647210"/>
                <a:gd name="connsiteX569" fmla="*/ 1997453 w 5453119"/>
                <a:gd name="connsiteY569" fmla="*/ 884557 h 4647210"/>
                <a:gd name="connsiteX570" fmla="*/ 1989877 w 5453119"/>
                <a:gd name="connsiteY570" fmla="*/ 856418 h 4647210"/>
                <a:gd name="connsiteX571" fmla="*/ 2019173 w 5453119"/>
                <a:gd name="connsiteY571" fmla="*/ 843190 h 4647210"/>
                <a:gd name="connsiteX572" fmla="*/ 2573530 w 5453119"/>
                <a:gd name="connsiteY572" fmla="*/ 793406 h 4647210"/>
                <a:gd name="connsiteX573" fmla="*/ 2638689 w 5453119"/>
                <a:gd name="connsiteY573" fmla="*/ 799900 h 4647210"/>
                <a:gd name="connsiteX574" fmla="*/ 2651569 w 5453119"/>
                <a:gd name="connsiteY574" fmla="*/ 805431 h 4647210"/>
                <a:gd name="connsiteX575" fmla="*/ 2727588 w 5453119"/>
                <a:gd name="connsiteY575" fmla="*/ 937707 h 4647210"/>
                <a:gd name="connsiteX576" fmla="*/ 2670006 w 5453119"/>
                <a:gd name="connsiteY576" fmla="*/ 1345599 h 4647210"/>
                <a:gd name="connsiteX577" fmla="*/ 2573530 w 5453119"/>
                <a:gd name="connsiteY577" fmla="*/ 793406 h 4647210"/>
                <a:gd name="connsiteX578" fmla="*/ 2148228 w 5453119"/>
                <a:gd name="connsiteY578" fmla="*/ 687104 h 4647210"/>
                <a:gd name="connsiteX579" fmla="*/ 2162371 w 5453119"/>
                <a:gd name="connsiteY579" fmla="*/ 694560 h 4647210"/>
                <a:gd name="connsiteX580" fmla="*/ 2186112 w 5453119"/>
                <a:gd name="connsiteY580" fmla="*/ 721737 h 4647210"/>
                <a:gd name="connsiteX581" fmla="*/ 2190658 w 5453119"/>
                <a:gd name="connsiteY581" fmla="*/ 749875 h 4647210"/>
                <a:gd name="connsiteX582" fmla="*/ 2325017 w 5453119"/>
                <a:gd name="connsiteY582" fmla="*/ 919189 h 4647210"/>
                <a:gd name="connsiteX583" fmla="*/ 2349009 w 5453119"/>
                <a:gd name="connsiteY583" fmla="*/ 934340 h 4647210"/>
                <a:gd name="connsiteX584" fmla="*/ 2357596 w 5453119"/>
                <a:gd name="connsiteY584" fmla="*/ 952859 h 4647210"/>
                <a:gd name="connsiteX585" fmla="*/ 2442202 w 5453119"/>
                <a:gd name="connsiteY585" fmla="*/ 1088502 h 4647210"/>
                <a:gd name="connsiteX586" fmla="*/ 2430332 w 5453119"/>
                <a:gd name="connsiteY586" fmla="*/ 1124337 h 4647210"/>
                <a:gd name="connsiteX587" fmla="*/ 2358606 w 5453119"/>
                <a:gd name="connsiteY587" fmla="*/ 1186146 h 4647210"/>
                <a:gd name="connsiteX588" fmla="*/ 2364162 w 5453119"/>
                <a:gd name="connsiteY588" fmla="*/ 1234006 h 4647210"/>
                <a:gd name="connsiteX589" fmla="*/ 2442202 w 5453119"/>
                <a:gd name="connsiteY589" fmla="*/ 1273929 h 4647210"/>
                <a:gd name="connsiteX590" fmla="*/ 2481348 w 5453119"/>
                <a:gd name="connsiteY590" fmla="*/ 1341270 h 4647210"/>
                <a:gd name="connsiteX591" fmla="*/ 2467205 w 5453119"/>
                <a:gd name="connsiteY591" fmla="*/ 1598366 h 4647210"/>
                <a:gd name="connsiteX592" fmla="*/ 2433615 w 5453119"/>
                <a:gd name="connsiteY592" fmla="*/ 1842476 h 4647210"/>
                <a:gd name="connsiteX593" fmla="*/ 2343453 w 5453119"/>
                <a:gd name="connsiteY593" fmla="*/ 1907652 h 4647210"/>
                <a:gd name="connsiteX594" fmla="*/ 2333856 w 5453119"/>
                <a:gd name="connsiteY594" fmla="*/ 1886007 h 4647210"/>
                <a:gd name="connsiteX595" fmla="*/ 2320723 w 5453119"/>
                <a:gd name="connsiteY595" fmla="*/ 1603898 h 4647210"/>
                <a:gd name="connsiteX596" fmla="*/ 2261120 w 5453119"/>
                <a:gd name="connsiteY596" fmla="*/ 1142856 h 4647210"/>
                <a:gd name="connsiteX597" fmla="*/ 2147218 w 5453119"/>
                <a:gd name="connsiteY597" fmla="*/ 712117 h 4647210"/>
                <a:gd name="connsiteX598" fmla="*/ 2148228 w 5453119"/>
                <a:gd name="connsiteY598" fmla="*/ 687104 h 4647210"/>
                <a:gd name="connsiteX599" fmla="*/ 2191668 w 5453119"/>
                <a:gd name="connsiteY599" fmla="*/ 668586 h 4647210"/>
                <a:gd name="connsiteX600" fmla="*/ 2568226 w 5453119"/>
                <a:gd name="connsiteY600" fmla="*/ 790039 h 4647210"/>
                <a:gd name="connsiteX601" fmla="*/ 2605099 w 5453119"/>
                <a:gd name="connsiteY601" fmla="*/ 1173159 h 4647210"/>
                <a:gd name="connsiteX602" fmla="*/ 2631113 w 5453119"/>
                <a:gd name="connsiteY602" fmla="*/ 1602695 h 4647210"/>
                <a:gd name="connsiteX603" fmla="*/ 2678845 w 5453119"/>
                <a:gd name="connsiteY603" fmla="*/ 2261430 h 4647210"/>
                <a:gd name="connsiteX604" fmla="*/ 2680866 w 5453119"/>
                <a:gd name="connsiteY604" fmla="*/ 2350416 h 4647210"/>
                <a:gd name="connsiteX605" fmla="*/ 2680866 w 5453119"/>
                <a:gd name="connsiteY605" fmla="*/ 2491350 h 4647210"/>
                <a:gd name="connsiteX606" fmla="*/ 2704858 w 5453119"/>
                <a:gd name="connsiteY606" fmla="*/ 2761434 h 4647210"/>
                <a:gd name="connsiteX607" fmla="*/ 2596260 w 5453119"/>
                <a:gd name="connsiteY607" fmla="*/ 2794142 h 4647210"/>
                <a:gd name="connsiteX608" fmla="*/ 2692988 w 5453119"/>
                <a:gd name="connsiteY608" fmla="*/ 2785484 h 4647210"/>
                <a:gd name="connsiteX609" fmla="*/ 2722285 w 5453119"/>
                <a:gd name="connsiteY609" fmla="*/ 2795104 h 4647210"/>
                <a:gd name="connsiteX610" fmla="*/ 2594240 w 5453119"/>
                <a:gd name="connsiteY610" fmla="*/ 2827813 h 4647210"/>
                <a:gd name="connsiteX611" fmla="*/ 2710162 w 5453119"/>
                <a:gd name="connsiteY611" fmla="*/ 2817952 h 4647210"/>
                <a:gd name="connsiteX612" fmla="*/ 2723295 w 5453119"/>
                <a:gd name="connsiteY612" fmla="*/ 2918963 h 4647210"/>
                <a:gd name="connsiteX613" fmla="*/ 2837197 w 5453119"/>
                <a:gd name="connsiteY613" fmla="*/ 3331183 h 4647210"/>
                <a:gd name="connsiteX614" fmla="*/ 2939229 w 5453119"/>
                <a:gd name="connsiteY614" fmla="*/ 3477649 h 4647210"/>
                <a:gd name="connsiteX615" fmla="*/ 3020552 w 5453119"/>
                <a:gd name="connsiteY615" fmla="*/ 3462497 h 4647210"/>
                <a:gd name="connsiteX616" fmla="*/ 3042271 w 5453119"/>
                <a:gd name="connsiteY616" fmla="*/ 3517813 h 4647210"/>
                <a:gd name="connsiteX617" fmla="*/ 2984689 w 5453119"/>
                <a:gd name="connsiteY617" fmla="*/ 3659950 h 4647210"/>
                <a:gd name="connsiteX618" fmla="*/ 2607120 w 5453119"/>
                <a:gd name="connsiteY618" fmla="*/ 3770580 h 4647210"/>
                <a:gd name="connsiteX619" fmla="*/ 2534384 w 5453119"/>
                <a:gd name="connsiteY619" fmla="*/ 3724885 h 4647210"/>
                <a:gd name="connsiteX620" fmla="*/ 2482358 w 5453119"/>
                <a:gd name="connsiteY620" fmla="*/ 3579622 h 4647210"/>
                <a:gd name="connsiteX621" fmla="*/ 2333856 w 5453119"/>
                <a:gd name="connsiteY621" fmla="*/ 2942773 h 4647210"/>
                <a:gd name="connsiteX622" fmla="*/ 2329310 w 5453119"/>
                <a:gd name="connsiteY622" fmla="*/ 2899242 h 4647210"/>
                <a:gd name="connsiteX623" fmla="*/ 2270717 w 5453119"/>
                <a:gd name="connsiteY623" fmla="*/ 3121706 h 4647210"/>
                <a:gd name="connsiteX624" fmla="*/ 2100496 w 5453119"/>
                <a:gd name="connsiteY624" fmla="*/ 3753264 h 4647210"/>
                <a:gd name="connsiteX625" fmla="*/ 1908554 w 5453119"/>
                <a:gd name="connsiteY625" fmla="*/ 3913679 h 4647210"/>
                <a:gd name="connsiteX626" fmla="*/ 1445117 w 5453119"/>
                <a:gd name="connsiteY626" fmla="*/ 3846579 h 4647210"/>
                <a:gd name="connsiteX627" fmla="*/ 1337781 w 5453119"/>
                <a:gd name="connsiteY627" fmla="*/ 3802086 h 4647210"/>
                <a:gd name="connsiteX628" fmla="*/ 1283482 w 5453119"/>
                <a:gd name="connsiteY628" fmla="*/ 3705404 h 4647210"/>
                <a:gd name="connsiteX629" fmla="*/ 1332225 w 5453119"/>
                <a:gd name="connsiteY629" fmla="*/ 3478611 h 4647210"/>
                <a:gd name="connsiteX630" fmla="*/ 1430974 w 5453119"/>
                <a:gd name="connsiteY630" fmla="*/ 3025265 h 4647210"/>
                <a:gd name="connsiteX631" fmla="*/ 1437540 w 5453119"/>
                <a:gd name="connsiteY631" fmla="*/ 2945899 h 4647210"/>
                <a:gd name="connsiteX632" fmla="*/ 1434257 w 5453119"/>
                <a:gd name="connsiteY632" fmla="*/ 2782117 h 4647210"/>
                <a:gd name="connsiteX633" fmla="*/ 1613318 w 5453119"/>
                <a:gd name="connsiteY633" fmla="*/ 2761434 h 4647210"/>
                <a:gd name="connsiteX634" fmla="*/ 1691357 w 5453119"/>
                <a:gd name="connsiteY634" fmla="*/ 2690967 h 4647210"/>
                <a:gd name="connsiteX635" fmla="*/ 1694641 w 5453119"/>
                <a:gd name="connsiteY635" fmla="*/ 2507704 h 4647210"/>
                <a:gd name="connsiteX636" fmla="*/ 1717371 w 5453119"/>
                <a:gd name="connsiteY636" fmla="*/ 2470667 h 4647210"/>
                <a:gd name="connsiteX637" fmla="*/ 2008313 w 5453119"/>
                <a:gd name="connsiteY637" fmla="*/ 2406694 h 4647210"/>
                <a:gd name="connsiteX638" fmla="*/ 2135096 w 5453119"/>
                <a:gd name="connsiteY638" fmla="*/ 2374226 h 4647210"/>
                <a:gd name="connsiteX639" fmla="*/ 2168938 w 5453119"/>
                <a:gd name="connsiteY639" fmla="*/ 2393706 h 4647210"/>
                <a:gd name="connsiteX640" fmla="*/ 2257837 w 5453119"/>
                <a:gd name="connsiteY640" fmla="*/ 2569513 h 4647210"/>
                <a:gd name="connsiteX641" fmla="*/ 2296983 w 5453119"/>
                <a:gd name="connsiteY641" fmla="*/ 2737624 h 4647210"/>
                <a:gd name="connsiteX642" fmla="*/ 2315419 w 5453119"/>
                <a:gd name="connsiteY642" fmla="*/ 2821319 h 4647210"/>
                <a:gd name="connsiteX643" fmla="*/ 2309863 w 5453119"/>
                <a:gd name="connsiteY643" fmla="*/ 2762637 h 4647210"/>
                <a:gd name="connsiteX644" fmla="*/ 2321733 w 5453119"/>
                <a:gd name="connsiteY644" fmla="*/ 2641183 h 4647210"/>
                <a:gd name="connsiteX645" fmla="*/ 2440181 w 5453119"/>
                <a:gd name="connsiteY645" fmla="*/ 2018283 h 4647210"/>
                <a:gd name="connsiteX646" fmla="*/ 2468215 w 5453119"/>
                <a:gd name="connsiteY646" fmla="*/ 1980284 h 4647210"/>
                <a:gd name="connsiteX647" fmla="*/ 2508371 w 5453119"/>
                <a:gd name="connsiteY647" fmla="*/ 1916310 h 4647210"/>
                <a:gd name="connsiteX648" fmla="*/ 2526808 w 5453119"/>
                <a:gd name="connsiteY648" fmla="*/ 1886007 h 4647210"/>
                <a:gd name="connsiteX649" fmla="*/ 2547517 w 5453119"/>
                <a:gd name="connsiteY649" fmla="*/ 1841514 h 4647210"/>
                <a:gd name="connsiteX650" fmla="*/ 2499784 w 5453119"/>
                <a:gd name="connsiteY650" fmla="*/ 1842476 h 4647210"/>
                <a:gd name="connsiteX651" fmla="*/ 2455335 w 5453119"/>
                <a:gd name="connsiteY651" fmla="*/ 1855463 h 4647210"/>
                <a:gd name="connsiteX652" fmla="*/ 2478065 w 5453119"/>
                <a:gd name="connsiteY652" fmla="*/ 1646226 h 4647210"/>
                <a:gd name="connsiteX653" fmla="*/ 2493218 w 5453119"/>
                <a:gd name="connsiteY653" fmla="*/ 1335979 h 4647210"/>
                <a:gd name="connsiteX654" fmla="*/ 2446495 w 5453119"/>
                <a:gd name="connsiteY654" fmla="*/ 1259980 h 4647210"/>
                <a:gd name="connsiteX655" fmla="*/ 2354313 w 5453119"/>
                <a:gd name="connsiteY655" fmla="*/ 1208994 h 4647210"/>
                <a:gd name="connsiteX656" fmla="*/ 2430332 w 5453119"/>
                <a:gd name="connsiteY656" fmla="*/ 1142856 h 4647210"/>
                <a:gd name="connsiteX657" fmla="*/ 2449778 w 5453119"/>
                <a:gd name="connsiteY657" fmla="*/ 1060363 h 4647210"/>
                <a:gd name="connsiteX658" fmla="*/ 2266424 w 5453119"/>
                <a:gd name="connsiteY658" fmla="*/ 765268 h 4647210"/>
                <a:gd name="connsiteX659" fmla="*/ 2191668 w 5453119"/>
                <a:gd name="connsiteY659" fmla="*/ 668586 h 4647210"/>
                <a:gd name="connsiteX660" fmla="*/ 1526439 w 5453119"/>
                <a:gd name="connsiteY660" fmla="*/ 513462 h 4647210"/>
                <a:gd name="connsiteX661" fmla="*/ 1982300 w 5453119"/>
                <a:gd name="connsiteY661" fmla="*/ 1627708 h 4647210"/>
                <a:gd name="connsiteX662" fmla="*/ 2097212 w 5453119"/>
                <a:gd name="connsiteY662" fmla="*/ 1903323 h 4647210"/>
                <a:gd name="connsiteX663" fmla="*/ 2077766 w 5453119"/>
                <a:gd name="connsiteY663" fmla="*/ 1939158 h 4647210"/>
                <a:gd name="connsiteX664" fmla="*/ 1926991 w 5453119"/>
                <a:gd name="connsiteY664" fmla="*/ 1865324 h 4647210"/>
                <a:gd name="connsiteX665" fmla="*/ 1562302 w 5453119"/>
                <a:gd name="connsiteY665" fmla="*/ 1317460 h 4647210"/>
                <a:gd name="connsiteX666" fmla="*/ 1567858 w 5453119"/>
                <a:gd name="connsiteY666" fmla="*/ 1241461 h 4647210"/>
                <a:gd name="connsiteX667" fmla="*/ 1653474 w 5453119"/>
                <a:gd name="connsiteY667" fmla="*/ 1156805 h 4647210"/>
                <a:gd name="connsiteX668" fmla="*/ 1648170 w 5453119"/>
                <a:gd name="connsiteY668" fmla="*/ 1125299 h 4647210"/>
                <a:gd name="connsiteX669" fmla="*/ 1525429 w 5453119"/>
                <a:gd name="connsiteY669" fmla="*/ 1082009 h 4647210"/>
                <a:gd name="connsiteX670" fmla="*/ 1473403 w 5453119"/>
                <a:gd name="connsiteY670" fmla="*/ 1012504 h 4647210"/>
                <a:gd name="connsiteX671" fmla="*/ 1465826 w 5453119"/>
                <a:gd name="connsiteY671" fmla="*/ 712117 h 4647210"/>
                <a:gd name="connsiteX672" fmla="*/ 1458250 w 5453119"/>
                <a:gd name="connsiteY672" fmla="*/ 683737 h 4647210"/>
                <a:gd name="connsiteX673" fmla="*/ 1458250 w 5453119"/>
                <a:gd name="connsiteY673" fmla="*/ 806393 h 4647210"/>
                <a:gd name="connsiteX674" fmla="*/ 1462543 w 5453119"/>
                <a:gd name="connsiteY674" fmla="*/ 1043047 h 4647210"/>
                <a:gd name="connsiteX675" fmla="*/ 1494112 w 5453119"/>
                <a:gd name="connsiteY675" fmla="*/ 1087300 h 4647210"/>
                <a:gd name="connsiteX676" fmla="*/ 1637311 w 5453119"/>
                <a:gd name="connsiteY676" fmla="*/ 1141653 h 4647210"/>
                <a:gd name="connsiteX677" fmla="*/ 1593871 w 5453119"/>
                <a:gd name="connsiteY677" fmla="*/ 1189513 h 4647210"/>
                <a:gd name="connsiteX678" fmla="*/ 1566596 w 5453119"/>
                <a:gd name="connsiteY678" fmla="*/ 1217652 h 4647210"/>
                <a:gd name="connsiteX679" fmla="*/ 1555736 w 5453119"/>
                <a:gd name="connsiteY679" fmla="*/ 1330447 h 4647210"/>
                <a:gd name="connsiteX680" fmla="*/ 1948710 w 5453119"/>
                <a:gd name="connsiteY680" fmla="*/ 1933626 h 4647210"/>
                <a:gd name="connsiteX681" fmla="*/ 1958308 w 5453119"/>
                <a:gd name="connsiteY681" fmla="*/ 1950942 h 4647210"/>
                <a:gd name="connsiteX682" fmla="*/ 1789096 w 5453119"/>
                <a:gd name="connsiteY682" fmla="*/ 2056282 h 4647210"/>
                <a:gd name="connsiteX683" fmla="*/ 1649181 w 5453119"/>
                <a:gd name="connsiteY683" fmla="*/ 2196254 h 4647210"/>
                <a:gd name="connsiteX684" fmla="*/ 1608014 w 5453119"/>
                <a:gd name="connsiteY684" fmla="*/ 2197457 h 4647210"/>
                <a:gd name="connsiteX685" fmla="*/ 1474413 w 5453119"/>
                <a:gd name="connsiteY685" fmla="*/ 1966334 h 4647210"/>
                <a:gd name="connsiteX686" fmla="*/ 1279189 w 5453119"/>
                <a:gd name="connsiteY686" fmla="*/ 1459597 h 4647210"/>
                <a:gd name="connsiteX687" fmla="*/ 951625 w 5453119"/>
                <a:gd name="connsiteY687" fmla="*/ 1048338 h 4647210"/>
                <a:gd name="connsiteX688" fmla="*/ 855907 w 5453119"/>
                <a:gd name="connsiteY688" fmla="*/ 996390 h 4647210"/>
                <a:gd name="connsiteX689" fmla="*/ 1012238 w 5453119"/>
                <a:gd name="connsiteY689" fmla="*/ 907404 h 4647210"/>
                <a:gd name="connsiteX690" fmla="*/ 1100127 w 5453119"/>
                <a:gd name="connsiteY690" fmla="*/ 935543 h 4647210"/>
                <a:gd name="connsiteX691" fmla="*/ 1327932 w 5453119"/>
                <a:gd name="connsiteY691" fmla="*/ 795571 h 4647210"/>
                <a:gd name="connsiteX692" fmla="*/ 1355207 w 5453119"/>
                <a:gd name="connsiteY692" fmla="*/ 758774 h 4647210"/>
                <a:gd name="connsiteX693" fmla="*/ 1331215 w 5453119"/>
                <a:gd name="connsiteY693" fmla="*/ 683737 h 4647210"/>
                <a:gd name="connsiteX694" fmla="*/ 1450673 w 5453119"/>
                <a:gd name="connsiteY694" fmla="*/ 587296 h 4647210"/>
                <a:gd name="connsiteX695" fmla="*/ 1478707 w 5453119"/>
                <a:gd name="connsiteY695" fmla="*/ 552423 h 4647210"/>
                <a:gd name="connsiteX696" fmla="*/ 1526439 w 5453119"/>
                <a:gd name="connsiteY696" fmla="*/ 513462 h 4647210"/>
                <a:gd name="connsiteX697" fmla="*/ 1528712 w 5453119"/>
                <a:gd name="connsiteY697" fmla="*/ 231 h 4647210"/>
                <a:gd name="connsiteX698" fmla="*/ 1534016 w 5453119"/>
                <a:gd name="connsiteY698" fmla="*/ 4560 h 4647210"/>
                <a:gd name="connsiteX699" fmla="*/ 1530985 w 5453119"/>
                <a:gd name="connsiteY699" fmla="*/ 8889 h 4647210"/>
                <a:gd name="connsiteX700" fmla="*/ 1528712 w 5453119"/>
                <a:gd name="connsiteY700" fmla="*/ 231 h 4647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Lst>
              <a:rect l="l" t="t" r="r" b="b"/>
              <a:pathLst>
                <a:path w="5453119" h="4647210">
                  <a:moveTo>
                    <a:pt x="5390018" y="4487757"/>
                  </a:moveTo>
                  <a:cubicBezTo>
                    <a:pt x="5390018" y="4487757"/>
                    <a:pt x="5391280" y="4489922"/>
                    <a:pt x="5391280" y="4489922"/>
                  </a:cubicBezTo>
                  <a:cubicBezTo>
                    <a:pt x="5391280" y="4489922"/>
                    <a:pt x="5389007" y="4490884"/>
                    <a:pt x="5389007" y="4490884"/>
                  </a:cubicBezTo>
                  <a:lnTo>
                    <a:pt x="5387997" y="4488719"/>
                  </a:lnTo>
                  <a:close/>
                  <a:moveTo>
                    <a:pt x="5425880" y="4357405"/>
                  </a:moveTo>
                  <a:cubicBezTo>
                    <a:pt x="5439013" y="4359810"/>
                    <a:pt x="5455177" y="4356443"/>
                    <a:pt x="5452904" y="4379291"/>
                  </a:cubicBezTo>
                  <a:cubicBezTo>
                    <a:pt x="5449873" y="4415126"/>
                    <a:pt x="5447600" y="4451923"/>
                    <a:pt x="5445327" y="4487757"/>
                  </a:cubicBezTo>
                  <a:cubicBezTo>
                    <a:pt x="5434467" y="4490884"/>
                    <a:pt x="5423607" y="4492086"/>
                    <a:pt x="5412748" y="4487757"/>
                  </a:cubicBezTo>
                  <a:cubicBezTo>
                    <a:pt x="5405171" y="4450720"/>
                    <a:pt x="5408454" y="4412961"/>
                    <a:pt x="5409717" y="4375924"/>
                  </a:cubicBezTo>
                  <a:cubicBezTo>
                    <a:pt x="5409717" y="4365101"/>
                    <a:pt x="5408454" y="4353076"/>
                    <a:pt x="5425880" y="4357405"/>
                  </a:cubicBezTo>
                  <a:close/>
                  <a:moveTo>
                    <a:pt x="4366181" y="4353486"/>
                  </a:moveTo>
                  <a:cubicBezTo>
                    <a:pt x="4372349" y="4354143"/>
                    <a:pt x="4379484" y="4356263"/>
                    <a:pt x="4387629" y="4359810"/>
                  </a:cubicBezTo>
                  <a:cubicBezTo>
                    <a:pt x="4376769" y="4394443"/>
                    <a:pt x="4359343" y="4424746"/>
                    <a:pt x="4341917" y="4456252"/>
                  </a:cubicBezTo>
                  <a:cubicBezTo>
                    <a:pt x="4337623" y="4463948"/>
                    <a:pt x="4332320" y="4471403"/>
                    <a:pt x="4323480" y="4467074"/>
                  </a:cubicBezTo>
                  <a:cubicBezTo>
                    <a:pt x="4312620" y="4462745"/>
                    <a:pt x="4319187" y="4452885"/>
                    <a:pt x="4320197" y="4445429"/>
                  </a:cubicBezTo>
                  <a:cubicBezTo>
                    <a:pt x="4325753" y="4425948"/>
                    <a:pt x="4333330" y="4407430"/>
                    <a:pt x="4335603" y="4387949"/>
                  </a:cubicBezTo>
                  <a:cubicBezTo>
                    <a:pt x="4337876" y="4362696"/>
                    <a:pt x="4347678" y="4351513"/>
                    <a:pt x="4366181" y="4353486"/>
                  </a:cubicBezTo>
                  <a:close/>
                  <a:moveTo>
                    <a:pt x="2068926" y="4209978"/>
                  </a:moveTo>
                  <a:cubicBezTo>
                    <a:pt x="2088626" y="4212142"/>
                    <a:pt x="2079786" y="4227294"/>
                    <a:pt x="2081049" y="4237154"/>
                  </a:cubicBezTo>
                  <a:cubicBezTo>
                    <a:pt x="2082059" y="4242445"/>
                    <a:pt x="2081049" y="4248939"/>
                    <a:pt x="2081049" y="4256635"/>
                  </a:cubicBezTo>
                  <a:cubicBezTo>
                    <a:pt x="2074483" y="4267458"/>
                    <a:pt x="2091909" y="4288141"/>
                    <a:pt x="2071199" y="4296799"/>
                  </a:cubicBezTo>
                  <a:cubicBezTo>
                    <a:pt x="2060340" y="4301128"/>
                    <a:pt x="2044176" y="4299925"/>
                    <a:pt x="2034326" y="4294634"/>
                  </a:cubicBezTo>
                  <a:cubicBezTo>
                    <a:pt x="2024477" y="4289103"/>
                    <a:pt x="2035337" y="4275154"/>
                    <a:pt x="2037610" y="4265293"/>
                  </a:cubicBezTo>
                  <a:cubicBezTo>
                    <a:pt x="2039630" y="4253268"/>
                    <a:pt x="2044176" y="4242445"/>
                    <a:pt x="2045186" y="4231623"/>
                  </a:cubicBezTo>
                  <a:cubicBezTo>
                    <a:pt x="2047207" y="4216471"/>
                    <a:pt x="2051753" y="4207813"/>
                    <a:pt x="2068926" y="4209978"/>
                  </a:cubicBezTo>
                  <a:close/>
                  <a:moveTo>
                    <a:pt x="2876343" y="4206611"/>
                  </a:moveTo>
                  <a:cubicBezTo>
                    <a:pt x="3131170" y="4207813"/>
                    <a:pt x="3384988" y="4207813"/>
                    <a:pt x="3639057" y="4207813"/>
                  </a:cubicBezTo>
                  <a:cubicBezTo>
                    <a:pt x="3647644" y="4207813"/>
                    <a:pt x="3655221" y="4208775"/>
                    <a:pt x="3663808" y="4208775"/>
                  </a:cubicBezTo>
                  <a:cubicBezTo>
                    <a:pt x="3647644" y="4241483"/>
                    <a:pt x="3618348" y="4263129"/>
                    <a:pt x="3598901" y="4292470"/>
                  </a:cubicBezTo>
                  <a:cubicBezTo>
                    <a:pt x="3346094" y="4293432"/>
                    <a:pt x="3092024" y="4293432"/>
                    <a:pt x="2839217" y="4294634"/>
                  </a:cubicBezTo>
                  <a:cubicBezTo>
                    <a:pt x="2819771" y="4294634"/>
                    <a:pt x="2813204" y="4289103"/>
                    <a:pt x="2814467" y="4268660"/>
                  </a:cubicBezTo>
                  <a:cubicBezTo>
                    <a:pt x="2814467" y="4206611"/>
                    <a:pt x="2813204" y="4206611"/>
                    <a:pt x="2876343" y="4206611"/>
                  </a:cubicBezTo>
                  <a:close/>
                  <a:moveTo>
                    <a:pt x="1258479" y="4206611"/>
                  </a:moveTo>
                  <a:cubicBezTo>
                    <a:pt x="1292069" y="4207813"/>
                    <a:pt x="1309495" y="4212142"/>
                    <a:pt x="1296615" y="4248939"/>
                  </a:cubicBezTo>
                  <a:cubicBezTo>
                    <a:pt x="1295352" y="4253268"/>
                    <a:pt x="1294342" y="4258800"/>
                    <a:pt x="1295352" y="4263129"/>
                  </a:cubicBezTo>
                  <a:cubicBezTo>
                    <a:pt x="1298635" y="4290305"/>
                    <a:pt x="1286765" y="4296799"/>
                    <a:pt x="1260752" y="4295596"/>
                  </a:cubicBezTo>
                  <a:cubicBezTo>
                    <a:pt x="1130434" y="4294634"/>
                    <a:pt x="1001379" y="4294634"/>
                    <a:pt x="871313" y="4294634"/>
                  </a:cubicBezTo>
                  <a:cubicBezTo>
                    <a:pt x="603353" y="4294634"/>
                    <a:pt x="336403" y="4294634"/>
                    <a:pt x="68442" y="4294634"/>
                  </a:cubicBezTo>
                  <a:cubicBezTo>
                    <a:pt x="57583" y="4294634"/>
                    <a:pt x="46723" y="4294634"/>
                    <a:pt x="36873" y="4293432"/>
                  </a:cubicBezTo>
                  <a:cubicBezTo>
                    <a:pt x="8587" y="4290305"/>
                    <a:pt x="0" y="4270825"/>
                    <a:pt x="0" y="4245812"/>
                  </a:cubicBezTo>
                  <a:cubicBezTo>
                    <a:pt x="1010" y="4222003"/>
                    <a:pt x="15153" y="4208775"/>
                    <a:pt x="37883" y="4208775"/>
                  </a:cubicBezTo>
                  <a:cubicBezTo>
                    <a:pt x="88899" y="4207813"/>
                    <a:pt x="138905" y="4208775"/>
                    <a:pt x="189921" y="4207813"/>
                  </a:cubicBezTo>
                  <a:cubicBezTo>
                    <a:pt x="348273" y="4207813"/>
                    <a:pt x="505614" y="4207813"/>
                    <a:pt x="663966" y="4207813"/>
                  </a:cubicBezTo>
                  <a:cubicBezTo>
                    <a:pt x="862474" y="4207813"/>
                    <a:pt x="1059971" y="4208775"/>
                    <a:pt x="1258479" y="4206611"/>
                  </a:cubicBezTo>
                  <a:close/>
                  <a:moveTo>
                    <a:pt x="2211114" y="4154662"/>
                  </a:moveTo>
                  <a:cubicBezTo>
                    <a:pt x="2182828" y="4317482"/>
                    <a:pt x="2160098" y="4481264"/>
                    <a:pt x="2163382" y="4647210"/>
                  </a:cubicBezTo>
                  <a:cubicBezTo>
                    <a:pt x="2151512" y="4647210"/>
                    <a:pt x="2139642" y="4647210"/>
                    <a:pt x="2127519" y="4646008"/>
                  </a:cubicBezTo>
                  <a:cubicBezTo>
                    <a:pt x="2145955" y="4480061"/>
                    <a:pt x="2165655" y="4315318"/>
                    <a:pt x="2211114" y="4154662"/>
                  </a:cubicBezTo>
                  <a:close/>
                  <a:moveTo>
                    <a:pt x="2487914" y="3755429"/>
                  </a:moveTo>
                  <a:cubicBezTo>
                    <a:pt x="2500794" y="3781403"/>
                    <a:pt x="2512664" y="3803048"/>
                    <a:pt x="2539940" y="3813871"/>
                  </a:cubicBezTo>
                  <a:cubicBezTo>
                    <a:pt x="2555094" y="3820364"/>
                    <a:pt x="2547517" y="3836719"/>
                    <a:pt x="2547517" y="3848744"/>
                  </a:cubicBezTo>
                  <a:cubicBezTo>
                    <a:pt x="2555094" y="4019019"/>
                    <a:pt x="2552821" y="4190497"/>
                    <a:pt x="2555094" y="4360772"/>
                  </a:cubicBezTo>
                  <a:cubicBezTo>
                    <a:pt x="2555094" y="4365101"/>
                    <a:pt x="2556104" y="4369430"/>
                    <a:pt x="2561660" y="4373759"/>
                  </a:cubicBezTo>
                  <a:cubicBezTo>
                    <a:pt x="2561660" y="4356443"/>
                    <a:pt x="2561660" y="4339127"/>
                    <a:pt x="2561660" y="4321811"/>
                  </a:cubicBezTo>
                  <a:cubicBezTo>
                    <a:pt x="2560397" y="4169814"/>
                    <a:pt x="2560397" y="4017817"/>
                    <a:pt x="2558377" y="3866060"/>
                  </a:cubicBezTo>
                  <a:cubicBezTo>
                    <a:pt x="2558377" y="3838883"/>
                    <a:pt x="2554083" y="3820364"/>
                    <a:pt x="2596260" y="3817238"/>
                  </a:cubicBezTo>
                  <a:cubicBezTo>
                    <a:pt x="2655863" y="3812909"/>
                    <a:pt x="2714456" y="3790061"/>
                    <a:pt x="2773048" y="3774910"/>
                  </a:cubicBezTo>
                  <a:cubicBezTo>
                    <a:pt x="2779615" y="3773707"/>
                    <a:pt x="2786181" y="3772745"/>
                    <a:pt x="2791485" y="3770580"/>
                  </a:cubicBezTo>
                  <a:cubicBezTo>
                    <a:pt x="2796031" y="3790061"/>
                    <a:pt x="2793758" y="3809542"/>
                    <a:pt x="2791485" y="3828060"/>
                  </a:cubicBezTo>
                  <a:cubicBezTo>
                    <a:pt x="2753601" y="3841048"/>
                    <a:pt x="2724305" y="3869186"/>
                    <a:pt x="2689705" y="3887705"/>
                  </a:cubicBezTo>
                  <a:cubicBezTo>
                    <a:pt x="2683139" y="3891072"/>
                    <a:pt x="2679856" y="3897566"/>
                    <a:pt x="2680866" y="3905021"/>
                  </a:cubicBezTo>
                  <a:cubicBezTo>
                    <a:pt x="2684149" y="3988716"/>
                    <a:pt x="2684149" y="4073372"/>
                    <a:pt x="2711425" y="4154662"/>
                  </a:cubicBezTo>
                  <a:cubicBezTo>
                    <a:pt x="2724305" y="4193623"/>
                    <a:pt x="2739458" y="4196991"/>
                    <a:pt x="2779615" y="4179674"/>
                  </a:cubicBezTo>
                  <a:cubicBezTo>
                    <a:pt x="2782898" y="4285976"/>
                    <a:pt x="2772038" y="4392278"/>
                    <a:pt x="2771028" y="4498580"/>
                  </a:cubicBezTo>
                  <a:cubicBezTo>
                    <a:pt x="2771028" y="4547402"/>
                    <a:pt x="2767745" y="4597186"/>
                    <a:pt x="2765472" y="4646008"/>
                  </a:cubicBezTo>
                  <a:cubicBezTo>
                    <a:pt x="2576813" y="4646008"/>
                    <a:pt x="2387903" y="4646008"/>
                    <a:pt x="2199244" y="4646008"/>
                  </a:cubicBezTo>
                  <a:cubicBezTo>
                    <a:pt x="2252281" y="4336963"/>
                    <a:pt x="2330573" y="4036335"/>
                    <a:pt x="2487914" y="3755429"/>
                  </a:cubicBezTo>
                  <a:close/>
                  <a:moveTo>
                    <a:pt x="2354313" y="3334310"/>
                  </a:moveTo>
                  <a:cubicBezTo>
                    <a:pt x="2389165" y="3420169"/>
                    <a:pt x="2422755" y="3503623"/>
                    <a:pt x="2443212" y="3592609"/>
                  </a:cubicBezTo>
                  <a:cubicBezTo>
                    <a:pt x="2445485" y="3601267"/>
                    <a:pt x="2445485" y="3609925"/>
                    <a:pt x="2440181" y="3615457"/>
                  </a:cubicBezTo>
                  <a:cubicBezTo>
                    <a:pt x="2404319" y="3655621"/>
                    <a:pt x="2367446" y="3693620"/>
                    <a:pt x="2320723" y="3731379"/>
                  </a:cubicBezTo>
                  <a:cubicBezTo>
                    <a:pt x="2328300" y="3594773"/>
                    <a:pt x="2352292" y="3465624"/>
                    <a:pt x="2354313" y="3334310"/>
                  </a:cubicBezTo>
                  <a:close/>
                  <a:moveTo>
                    <a:pt x="2282840" y="3149845"/>
                  </a:moveTo>
                  <a:cubicBezTo>
                    <a:pt x="2313146" y="3224881"/>
                    <a:pt x="2353303" y="3291019"/>
                    <a:pt x="2342443" y="3375676"/>
                  </a:cubicBezTo>
                  <a:cubicBezTo>
                    <a:pt x="2329310" y="3487269"/>
                    <a:pt x="2328300" y="3600305"/>
                    <a:pt x="2317440" y="3711898"/>
                  </a:cubicBezTo>
                  <a:cubicBezTo>
                    <a:pt x="2315419" y="3730417"/>
                    <a:pt x="2310873" y="3741239"/>
                    <a:pt x="2295720" y="3753264"/>
                  </a:cubicBezTo>
                  <a:cubicBezTo>
                    <a:pt x="2242684" y="3793428"/>
                    <a:pt x="2191668" y="3835757"/>
                    <a:pt x="2140652" y="3876882"/>
                  </a:cubicBezTo>
                  <a:cubicBezTo>
                    <a:pt x="2118932" y="3894199"/>
                    <a:pt x="2103779" y="3915844"/>
                    <a:pt x="2094939" y="3942058"/>
                  </a:cubicBezTo>
                  <a:cubicBezTo>
                    <a:pt x="2031043" y="4140473"/>
                    <a:pt x="1980027" y="4343456"/>
                    <a:pt x="1932294" y="4546199"/>
                  </a:cubicBezTo>
                  <a:cubicBezTo>
                    <a:pt x="1924718" y="4578908"/>
                    <a:pt x="1917141" y="4612578"/>
                    <a:pt x="1910575" y="4646008"/>
                  </a:cubicBezTo>
                  <a:cubicBezTo>
                    <a:pt x="1707773" y="4646008"/>
                    <a:pt x="1504720" y="4646008"/>
                    <a:pt x="1301918" y="4646008"/>
                  </a:cubicBezTo>
                  <a:cubicBezTo>
                    <a:pt x="1311768" y="4546199"/>
                    <a:pt x="1320355" y="4446391"/>
                    <a:pt x="1331215" y="4347785"/>
                  </a:cubicBezTo>
                  <a:cubicBezTo>
                    <a:pt x="1346368" y="4199155"/>
                    <a:pt x="1357228" y="4049322"/>
                    <a:pt x="1386524" y="3902857"/>
                  </a:cubicBezTo>
                  <a:cubicBezTo>
                    <a:pt x="1389807" y="3886743"/>
                    <a:pt x="1392080" y="3876882"/>
                    <a:pt x="1412537" y="3883376"/>
                  </a:cubicBezTo>
                  <a:cubicBezTo>
                    <a:pt x="1556998" y="3935565"/>
                    <a:pt x="1705500" y="3958172"/>
                    <a:pt x="1862842" y="3951678"/>
                  </a:cubicBezTo>
                  <a:cubicBezTo>
                    <a:pt x="1811826" y="4126523"/>
                    <a:pt x="1772932" y="4301128"/>
                    <a:pt x="1739090" y="4477897"/>
                  </a:cubicBezTo>
                  <a:cubicBezTo>
                    <a:pt x="1758789" y="4396607"/>
                    <a:pt x="1778236" y="4314115"/>
                    <a:pt x="1797683" y="4232825"/>
                  </a:cubicBezTo>
                  <a:cubicBezTo>
                    <a:pt x="1818392" y="4146966"/>
                    <a:pt x="1841122" y="4062309"/>
                    <a:pt x="1858548" y="3976691"/>
                  </a:cubicBezTo>
                  <a:cubicBezTo>
                    <a:pt x="1863852" y="3949514"/>
                    <a:pt x="1877995" y="3949514"/>
                    <a:pt x="1896432" y="3947349"/>
                  </a:cubicBezTo>
                  <a:cubicBezTo>
                    <a:pt x="1942144" y="3943020"/>
                    <a:pt x="1986594" y="3932198"/>
                    <a:pt x="2027760" y="3912717"/>
                  </a:cubicBezTo>
                  <a:cubicBezTo>
                    <a:pt x="2067916" y="3894199"/>
                    <a:pt x="2092919" y="3864857"/>
                    <a:pt x="2104789" y="3821567"/>
                  </a:cubicBezTo>
                  <a:cubicBezTo>
                    <a:pt x="2152522" y="3638304"/>
                    <a:pt x="2201265" y="3456004"/>
                    <a:pt x="2250260" y="3273703"/>
                  </a:cubicBezTo>
                  <a:cubicBezTo>
                    <a:pt x="2261120" y="3233539"/>
                    <a:pt x="2270717" y="3194338"/>
                    <a:pt x="2282840" y="3149845"/>
                  </a:cubicBezTo>
                  <a:close/>
                  <a:moveTo>
                    <a:pt x="5367288" y="3089238"/>
                  </a:moveTo>
                  <a:cubicBezTo>
                    <a:pt x="5367288" y="3097896"/>
                    <a:pt x="5367288" y="3107516"/>
                    <a:pt x="5367288" y="3116415"/>
                  </a:cubicBezTo>
                  <a:cubicBezTo>
                    <a:pt x="5198076" y="3116415"/>
                    <a:pt x="5027602" y="3115212"/>
                    <a:pt x="4858390" y="3115212"/>
                  </a:cubicBezTo>
                  <a:cubicBezTo>
                    <a:pt x="4230288" y="3114250"/>
                    <a:pt x="3602184" y="3114250"/>
                    <a:pt x="2973829" y="3113048"/>
                  </a:cubicBezTo>
                  <a:cubicBezTo>
                    <a:pt x="2962969" y="3113048"/>
                    <a:pt x="2953372" y="3115212"/>
                    <a:pt x="2942512" y="3116415"/>
                  </a:cubicBezTo>
                  <a:cubicBezTo>
                    <a:pt x="2933673" y="3110883"/>
                    <a:pt x="2934936" y="3100061"/>
                    <a:pt x="2932663" y="3091403"/>
                  </a:cubicBezTo>
                  <a:cubicBezTo>
                    <a:pt x="2950089" y="3092365"/>
                    <a:pt x="2967263" y="3093567"/>
                    <a:pt x="2985699" y="3093567"/>
                  </a:cubicBezTo>
                  <a:cubicBezTo>
                    <a:pt x="3778973" y="3092365"/>
                    <a:pt x="4573004" y="3091403"/>
                    <a:pt x="5367288" y="3089238"/>
                  </a:cubicBezTo>
                  <a:close/>
                  <a:moveTo>
                    <a:pt x="3800692" y="2997968"/>
                  </a:moveTo>
                  <a:cubicBezTo>
                    <a:pt x="3809532" y="2998389"/>
                    <a:pt x="3816351" y="3001936"/>
                    <a:pt x="3815846" y="3014442"/>
                  </a:cubicBezTo>
                  <a:cubicBezTo>
                    <a:pt x="3815846" y="3036087"/>
                    <a:pt x="3788570" y="3026227"/>
                    <a:pt x="3774679" y="3026227"/>
                  </a:cubicBezTo>
                  <a:cubicBezTo>
                    <a:pt x="3502173" y="3026227"/>
                    <a:pt x="3230929" y="3026227"/>
                    <a:pt x="2958676" y="3026227"/>
                  </a:cubicBezTo>
                  <a:cubicBezTo>
                    <a:pt x="2943522" y="3027429"/>
                    <a:pt x="2926096" y="3021898"/>
                    <a:pt x="2910943" y="3032720"/>
                  </a:cubicBezTo>
                  <a:cubicBezTo>
                    <a:pt x="2905639" y="3023100"/>
                    <a:pt x="2901093" y="3012278"/>
                    <a:pt x="2901093" y="3000252"/>
                  </a:cubicBezTo>
                  <a:cubicBezTo>
                    <a:pt x="3192036" y="3000252"/>
                    <a:pt x="3482726" y="2999050"/>
                    <a:pt x="3773416" y="3000252"/>
                  </a:cubicBezTo>
                  <a:cubicBezTo>
                    <a:pt x="3780993" y="3000252"/>
                    <a:pt x="3791853" y="2997547"/>
                    <a:pt x="3800692" y="2997968"/>
                  </a:cubicBezTo>
                  <a:close/>
                  <a:moveTo>
                    <a:pt x="1501689" y="2884090"/>
                  </a:moveTo>
                  <a:cubicBezTo>
                    <a:pt x="1594882" y="2924254"/>
                    <a:pt x="1852992" y="2948064"/>
                    <a:pt x="1893148" y="2923292"/>
                  </a:cubicBezTo>
                  <a:cubicBezTo>
                    <a:pt x="1759800" y="2918963"/>
                    <a:pt x="1629734" y="2910064"/>
                    <a:pt x="1501689" y="2884090"/>
                  </a:cubicBezTo>
                  <a:close/>
                  <a:moveTo>
                    <a:pt x="1504720" y="2845129"/>
                  </a:moveTo>
                  <a:cubicBezTo>
                    <a:pt x="1632765" y="2875432"/>
                    <a:pt x="1763083" y="2880964"/>
                    <a:pt x="1892138" y="2881926"/>
                  </a:cubicBezTo>
                  <a:cubicBezTo>
                    <a:pt x="1763083" y="2872305"/>
                    <a:pt x="1634027" y="2854749"/>
                    <a:pt x="1504720" y="2845129"/>
                  </a:cubicBezTo>
                  <a:close/>
                  <a:moveTo>
                    <a:pt x="4102242" y="2734498"/>
                  </a:moveTo>
                  <a:cubicBezTo>
                    <a:pt x="4167401" y="2781155"/>
                    <a:pt x="4225994" y="2835268"/>
                    <a:pt x="4282314" y="2891786"/>
                  </a:cubicBezTo>
                  <a:cubicBezTo>
                    <a:pt x="4287870" y="2897077"/>
                    <a:pt x="4289890" y="2903571"/>
                    <a:pt x="4283324" y="2910064"/>
                  </a:cubicBezTo>
                  <a:cubicBezTo>
                    <a:pt x="4278020" y="2915596"/>
                    <a:pt x="4272464" y="2912229"/>
                    <a:pt x="4268171" y="2907900"/>
                  </a:cubicBezTo>
                  <a:cubicBezTo>
                    <a:pt x="4212861" y="2850420"/>
                    <a:pt x="4152248" y="2798471"/>
                    <a:pt x="4102242" y="2734498"/>
                  </a:cubicBezTo>
                  <a:close/>
                  <a:moveTo>
                    <a:pt x="4416641" y="2719583"/>
                  </a:moveTo>
                  <a:cubicBezTo>
                    <a:pt x="4438329" y="2715919"/>
                    <a:pt x="4460870" y="2726561"/>
                    <a:pt x="4485115" y="2751814"/>
                  </a:cubicBezTo>
                  <a:cubicBezTo>
                    <a:pt x="4501531" y="2767928"/>
                    <a:pt x="4516684" y="2786446"/>
                    <a:pt x="4531838" y="2804965"/>
                  </a:cubicBezTo>
                  <a:cubicBezTo>
                    <a:pt x="4537394" y="2812420"/>
                    <a:pt x="4550274" y="2821319"/>
                    <a:pt x="4536131" y="2830939"/>
                  </a:cubicBezTo>
                  <a:cubicBezTo>
                    <a:pt x="4523251" y="2839597"/>
                    <a:pt x="4520978" y="2824446"/>
                    <a:pt x="4515674" y="2819154"/>
                  </a:cubicBezTo>
                  <a:cubicBezTo>
                    <a:pt x="4498248" y="2800636"/>
                    <a:pt x="4482084" y="2778991"/>
                    <a:pt x="4463648" y="2761434"/>
                  </a:cubicBezTo>
                  <a:cubicBezTo>
                    <a:pt x="4448242" y="2747485"/>
                    <a:pt x="4433089" y="2728966"/>
                    <a:pt x="4408086" y="2743156"/>
                  </a:cubicBezTo>
                  <a:cubicBezTo>
                    <a:pt x="4385356" y="2756143"/>
                    <a:pt x="4377779" y="2775624"/>
                    <a:pt x="4378790" y="2788611"/>
                  </a:cubicBezTo>
                  <a:cubicBezTo>
                    <a:pt x="4378790" y="2851622"/>
                    <a:pt x="4414652" y="2880964"/>
                    <a:pt x="4447232" y="2913431"/>
                  </a:cubicBezTo>
                  <a:cubicBezTo>
                    <a:pt x="4455819" y="2923292"/>
                    <a:pt x="4483095" y="2928583"/>
                    <a:pt x="4468952" y="2944937"/>
                  </a:cubicBezTo>
                  <a:cubicBezTo>
                    <a:pt x="4455819" y="2958886"/>
                    <a:pt x="4443949" y="2935076"/>
                    <a:pt x="4433089" y="2926418"/>
                  </a:cubicBezTo>
                  <a:cubicBezTo>
                    <a:pt x="4400509" y="2900444"/>
                    <a:pt x="4374496" y="2868938"/>
                    <a:pt x="4362626" y="2827813"/>
                  </a:cubicBezTo>
                  <a:cubicBezTo>
                    <a:pt x="4351766" y="2789813"/>
                    <a:pt x="4365909" y="2746282"/>
                    <a:pt x="4395206" y="2728004"/>
                  </a:cubicBezTo>
                  <a:cubicBezTo>
                    <a:pt x="4402277" y="2723615"/>
                    <a:pt x="4409412" y="2720804"/>
                    <a:pt x="4416641" y="2719583"/>
                  </a:cubicBezTo>
                  <a:close/>
                  <a:moveTo>
                    <a:pt x="3504067" y="2623687"/>
                  </a:moveTo>
                  <a:cubicBezTo>
                    <a:pt x="3507729" y="2622304"/>
                    <a:pt x="3511517" y="2622544"/>
                    <a:pt x="3515306" y="2625791"/>
                  </a:cubicBezTo>
                  <a:cubicBezTo>
                    <a:pt x="3525155" y="2633487"/>
                    <a:pt x="3514296" y="2639981"/>
                    <a:pt x="3509750" y="2645512"/>
                  </a:cubicBezTo>
                  <a:cubicBezTo>
                    <a:pt x="3492576" y="2665955"/>
                    <a:pt x="3474139" y="2685676"/>
                    <a:pt x="3456713" y="2707321"/>
                  </a:cubicBezTo>
                  <a:cubicBezTo>
                    <a:pt x="3376401" y="2808091"/>
                    <a:pt x="3266792" y="2826610"/>
                    <a:pt x="3147586" y="2813623"/>
                  </a:cubicBezTo>
                  <a:cubicBezTo>
                    <a:pt x="3095308" y="2808091"/>
                    <a:pt x="3074851" y="2750611"/>
                    <a:pt x="3104147" y="2701790"/>
                  </a:cubicBezTo>
                  <a:cubicBezTo>
                    <a:pt x="3117027" y="2679182"/>
                    <a:pt x="3137737" y="2663790"/>
                    <a:pt x="3162740" y="2659461"/>
                  </a:cubicBezTo>
                  <a:cubicBezTo>
                    <a:pt x="3250629" y="2645512"/>
                    <a:pt x="3338518" y="2655132"/>
                    <a:pt x="3433983" y="2652968"/>
                  </a:cubicBezTo>
                  <a:cubicBezTo>
                    <a:pt x="3416557" y="2674613"/>
                    <a:pt x="3401404" y="2670284"/>
                    <a:pt x="3388271" y="2670284"/>
                  </a:cubicBezTo>
                  <a:cubicBezTo>
                    <a:pt x="3323112" y="2671486"/>
                    <a:pt x="3259215" y="2672448"/>
                    <a:pt x="3194056" y="2673651"/>
                  </a:cubicBezTo>
                  <a:cubicBezTo>
                    <a:pt x="3151880" y="2674613"/>
                    <a:pt x="3120311" y="2699625"/>
                    <a:pt x="3113744" y="2735460"/>
                  </a:cubicBezTo>
                  <a:cubicBezTo>
                    <a:pt x="3107430" y="2767928"/>
                    <a:pt x="3122584" y="2789813"/>
                    <a:pt x="3153900" y="2792940"/>
                  </a:cubicBezTo>
                  <a:cubicBezTo>
                    <a:pt x="3265782" y="2803762"/>
                    <a:pt x="3368824" y="2788611"/>
                    <a:pt x="3441560" y="2690005"/>
                  </a:cubicBezTo>
                  <a:cubicBezTo>
                    <a:pt x="3456713" y="2669322"/>
                    <a:pt x="3476160" y="2650803"/>
                    <a:pt x="3493586" y="2631322"/>
                  </a:cubicBezTo>
                  <a:cubicBezTo>
                    <a:pt x="3496869" y="2628076"/>
                    <a:pt x="3500405" y="2625069"/>
                    <a:pt x="3504067" y="2623687"/>
                  </a:cubicBezTo>
                  <a:close/>
                  <a:moveTo>
                    <a:pt x="3408980" y="2576007"/>
                  </a:moveTo>
                  <a:cubicBezTo>
                    <a:pt x="3416557" y="2576007"/>
                    <a:pt x="3427417" y="2576007"/>
                    <a:pt x="3425144" y="2588032"/>
                  </a:cubicBezTo>
                  <a:cubicBezTo>
                    <a:pt x="3424134" y="2597652"/>
                    <a:pt x="3414284" y="2595488"/>
                    <a:pt x="3407970" y="2595488"/>
                  </a:cubicBezTo>
                  <a:cubicBezTo>
                    <a:pt x="3357964" y="2595488"/>
                    <a:pt x="3309221" y="2595488"/>
                    <a:pt x="3259215" y="2595488"/>
                  </a:cubicBezTo>
                  <a:cubicBezTo>
                    <a:pt x="3259215" y="2595488"/>
                    <a:pt x="3259215" y="2596690"/>
                    <a:pt x="3259215" y="2596690"/>
                  </a:cubicBezTo>
                  <a:cubicBezTo>
                    <a:pt x="3213756" y="2596690"/>
                    <a:pt x="3167033" y="2596690"/>
                    <a:pt x="3121321" y="2596690"/>
                  </a:cubicBezTo>
                  <a:cubicBezTo>
                    <a:pt x="3113744" y="2596690"/>
                    <a:pt x="3101874" y="2598855"/>
                    <a:pt x="3100864" y="2588994"/>
                  </a:cubicBezTo>
                  <a:cubicBezTo>
                    <a:pt x="3100864" y="2576969"/>
                    <a:pt x="3112734" y="2576969"/>
                    <a:pt x="3122584" y="2576969"/>
                  </a:cubicBezTo>
                  <a:cubicBezTo>
                    <a:pt x="3218049" y="2576969"/>
                    <a:pt x="3313515" y="2576007"/>
                    <a:pt x="3408980" y="2576007"/>
                  </a:cubicBezTo>
                  <a:close/>
                  <a:moveTo>
                    <a:pt x="4487388" y="2505540"/>
                  </a:moveTo>
                  <a:cubicBezTo>
                    <a:pt x="4503551" y="2501211"/>
                    <a:pt x="4513401" y="2508666"/>
                    <a:pt x="4521988" y="2515160"/>
                  </a:cubicBezTo>
                  <a:cubicBezTo>
                    <a:pt x="4576287" y="2555324"/>
                    <a:pt x="4631597" y="2595488"/>
                    <a:pt x="4685896" y="2636854"/>
                  </a:cubicBezTo>
                  <a:cubicBezTo>
                    <a:pt x="4693472" y="2643348"/>
                    <a:pt x="4710899" y="2649841"/>
                    <a:pt x="4701049" y="2662828"/>
                  </a:cubicBezTo>
                  <a:cubicBezTo>
                    <a:pt x="4691452" y="2675815"/>
                    <a:pt x="4682613" y="2661626"/>
                    <a:pt x="4675036" y="2655132"/>
                  </a:cubicBezTo>
                  <a:cubicBezTo>
                    <a:pt x="4624020" y="2616171"/>
                    <a:pt x="4571994" y="2576969"/>
                    <a:pt x="4520978" y="2538008"/>
                  </a:cubicBezTo>
                  <a:cubicBezTo>
                    <a:pt x="4509108" y="2529350"/>
                    <a:pt x="4495975" y="2520692"/>
                    <a:pt x="4487388" y="2505540"/>
                  </a:cubicBezTo>
                  <a:close/>
                  <a:moveTo>
                    <a:pt x="4115375" y="2352581"/>
                  </a:moveTo>
                  <a:cubicBezTo>
                    <a:pt x="4172705" y="2394909"/>
                    <a:pt x="4218417" y="2445895"/>
                    <a:pt x="4220438" y="2522856"/>
                  </a:cubicBezTo>
                  <a:cubicBezTo>
                    <a:pt x="4198718" y="2456718"/>
                    <a:pt x="4156542" y="2403567"/>
                    <a:pt x="4107546" y="2355707"/>
                  </a:cubicBezTo>
                  <a:cubicBezTo>
                    <a:pt x="4109819" y="2354745"/>
                    <a:pt x="4113102" y="2353543"/>
                    <a:pt x="4115375" y="2352581"/>
                  </a:cubicBezTo>
                  <a:close/>
                  <a:moveTo>
                    <a:pt x="4435362" y="2336226"/>
                  </a:moveTo>
                  <a:cubicBezTo>
                    <a:pt x="4395206" y="2509869"/>
                    <a:pt x="4247714" y="2683511"/>
                    <a:pt x="4040366" y="2714777"/>
                  </a:cubicBezTo>
                  <a:cubicBezTo>
                    <a:pt x="3849435" y="2743156"/>
                    <a:pt x="3673657" y="2701790"/>
                    <a:pt x="3519599" y="2580336"/>
                  </a:cubicBezTo>
                  <a:cubicBezTo>
                    <a:pt x="3509750" y="2572640"/>
                    <a:pt x="3500152" y="2563020"/>
                    <a:pt x="3491313" y="2554362"/>
                  </a:cubicBezTo>
                  <a:cubicBezTo>
                    <a:pt x="3488030" y="2550995"/>
                    <a:pt x="3486009" y="2547868"/>
                    <a:pt x="3480453" y="2538008"/>
                  </a:cubicBezTo>
                  <a:cubicBezTo>
                    <a:pt x="3503436" y="2545704"/>
                    <a:pt x="3515306" y="2557488"/>
                    <a:pt x="3529449" y="2567349"/>
                  </a:cubicBezTo>
                  <a:cubicBezTo>
                    <a:pt x="3691084" y="2681347"/>
                    <a:pt x="3868882" y="2726802"/>
                    <a:pt x="4064359" y="2686638"/>
                  </a:cubicBezTo>
                  <a:cubicBezTo>
                    <a:pt x="4215134" y="2656335"/>
                    <a:pt x="4317166" y="2557488"/>
                    <a:pt x="4388639" y="2426174"/>
                  </a:cubicBezTo>
                  <a:cubicBezTo>
                    <a:pt x="4405055" y="2397073"/>
                    <a:pt x="4418946" y="2366530"/>
                    <a:pt x="4435362" y="2336226"/>
                  </a:cubicBezTo>
                  <a:close/>
                  <a:moveTo>
                    <a:pt x="4828084" y="2291734"/>
                  </a:moveTo>
                  <a:cubicBezTo>
                    <a:pt x="4847531" y="2291734"/>
                    <a:pt x="4848793" y="2309050"/>
                    <a:pt x="4851824" y="2321075"/>
                  </a:cubicBezTo>
                  <a:cubicBezTo>
                    <a:pt x="4861674" y="2363403"/>
                    <a:pt x="4848793" y="2399238"/>
                    <a:pt x="4818234" y="2429541"/>
                  </a:cubicBezTo>
                  <a:cubicBezTo>
                    <a:pt x="4793231" y="2454553"/>
                    <a:pt x="4761915" y="2466338"/>
                    <a:pt x="4728325" y="2474996"/>
                  </a:cubicBezTo>
                  <a:cubicBezTo>
                    <a:pt x="4721759" y="2477161"/>
                    <a:pt x="4708626" y="2480528"/>
                    <a:pt x="4705595" y="2468503"/>
                  </a:cubicBezTo>
                  <a:cubicBezTo>
                    <a:pt x="4702312" y="2454553"/>
                    <a:pt x="4715192" y="2456718"/>
                    <a:pt x="4724032" y="2454553"/>
                  </a:cubicBezTo>
                  <a:cubicBezTo>
                    <a:pt x="4733629" y="2452389"/>
                    <a:pt x="4744488" y="2450224"/>
                    <a:pt x="4754338" y="2445895"/>
                  </a:cubicBezTo>
                  <a:cubicBezTo>
                    <a:pt x="4823791" y="2419681"/>
                    <a:pt x="4844247" y="2376390"/>
                    <a:pt x="4828084" y="2291734"/>
                  </a:cubicBezTo>
                  <a:close/>
                  <a:moveTo>
                    <a:pt x="4735902" y="2239545"/>
                  </a:moveTo>
                  <a:cubicBezTo>
                    <a:pt x="4759642" y="2322037"/>
                    <a:pt x="4697766" y="2411023"/>
                    <a:pt x="4619727" y="2412225"/>
                  </a:cubicBezTo>
                  <a:cubicBezTo>
                    <a:pt x="4613160" y="2412225"/>
                    <a:pt x="4604573" y="2414390"/>
                    <a:pt x="4601290" y="2405732"/>
                  </a:cubicBezTo>
                  <a:cubicBezTo>
                    <a:pt x="4599270" y="2398036"/>
                    <a:pt x="4606846" y="2394909"/>
                    <a:pt x="4611140" y="2394909"/>
                  </a:cubicBezTo>
                  <a:cubicBezTo>
                    <a:pt x="4694735" y="2385048"/>
                    <a:pt x="4724032" y="2329733"/>
                    <a:pt x="4729335" y="2253734"/>
                  </a:cubicBezTo>
                  <a:cubicBezTo>
                    <a:pt x="4729335" y="2250608"/>
                    <a:pt x="4732618" y="2247241"/>
                    <a:pt x="4735902" y="2239545"/>
                  </a:cubicBezTo>
                  <a:close/>
                  <a:moveTo>
                    <a:pt x="2843763" y="2202748"/>
                  </a:moveTo>
                  <a:cubicBezTo>
                    <a:pt x="2864220" y="2202748"/>
                    <a:pt x="2855633" y="2224393"/>
                    <a:pt x="2855633" y="2236418"/>
                  </a:cubicBezTo>
                  <a:cubicBezTo>
                    <a:pt x="2855633" y="2332859"/>
                    <a:pt x="2856644" y="2429541"/>
                    <a:pt x="2854623" y="2525983"/>
                  </a:cubicBezTo>
                  <a:cubicBezTo>
                    <a:pt x="2854623" y="2550995"/>
                    <a:pt x="2857906" y="2561817"/>
                    <a:pt x="2887203" y="2558691"/>
                  </a:cubicBezTo>
                  <a:cubicBezTo>
                    <a:pt x="2926096" y="2555324"/>
                    <a:pt x="2965242" y="2556526"/>
                    <a:pt x="3003125" y="2557488"/>
                  </a:cubicBezTo>
                  <a:cubicBezTo>
                    <a:pt x="3024845" y="2558691"/>
                    <a:pt x="3034695" y="2554362"/>
                    <a:pt x="3034695" y="2529350"/>
                  </a:cubicBezTo>
                  <a:cubicBezTo>
                    <a:pt x="3032422" y="2474996"/>
                    <a:pt x="3033432" y="2420883"/>
                    <a:pt x="3033432" y="2366530"/>
                  </a:cubicBezTo>
                  <a:cubicBezTo>
                    <a:pt x="3068284" y="2365568"/>
                    <a:pt x="3049848" y="2397073"/>
                    <a:pt x="3059697" y="2411023"/>
                  </a:cubicBezTo>
                  <a:cubicBezTo>
                    <a:pt x="3050858" y="2433870"/>
                    <a:pt x="3056414" y="2457680"/>
                    <a:pt x="3055151" y="2480528"/>
                  </a:cubicBezTo>
                  <a:cubicBezTo>
                    <a:pt x="3053131" y="2567349"/>
                    <a:pt x="3053131" y="2654170"/>
                    <a:pt x="3050858" y="2740991"/>
                  </a:cubicBezTo>
                  <a:cubicBezTo>
                    <a:pt x="3049848" y="2792940"/>
                    <a:pt x="3048838" y="2792940"/>
                    <a:pt x="2998832" y="2792940"/>
                  </a:cubicBezTo>
                  <a:cubicBezTo>
                    <a:pt x="2941249" y="2792940"/>
                    <a:pt x="2883920" y="2794142"/>
                    <a:pt x="2826337" y="2794142"/>
                  </a:cubicBezTo>
                  <a:cubicBezTo>
                    <a:pt x="2817750" y="2788611"/>
                    <a:pt x="2822044" y="2781155"/>
                    <a:pt x="2822044" y="2774662"/>
                  </a:cubicBezTo>
                  <a:cubicBezTo>
                    <a:pt x="2880636" y="2773459"/>
                    <a:pt x="2939229" y="2771295"/>
                    <a:pt x="2997822" y="2772497"/>
                  </a:cubicBezTo>
                  <a:cubicBezTo>
                    <a:pt x="3028128" y="2773459"/>
                    <a:pt x="3035705" y="2763599"/>
                    <a:pt x="3034695" y="2736662"/>
                  </a:cubicBezTo>
                  <a:cubicBezTo>
                    <a:pt x="3032422" y="2694334"/>
                    <a:pt x="3033432" y="2652006"/>
                    <a:pt x="3035705" y="2609677"/>
                  </a:cubicBezTo>
                  <a:cubicBezTo>
                    <a:pt x="3036715" y="2583703"/>
                    <a:pt x="3030401" y="2574804"/>
                    <a:pt x="3003125" y="2576007"/>
                  </a:cubicBezTo>
                  <a:cubicBezTo>
                    <a:pt x="2921803" y="2578171"/>
                    <a:pt x="2841490" y="2576969"/>
                    <a:pt x="2760168" y="2578171"/>
                  </a:cubicBezTo>
                  <a:cubicBezTo>
                    <a:pt x="2755874" y="2571678"/>
                    <a:pt x="2751581" y="2563982"/>
                    <a:pt x="2752591" y="2555324"/>
                  </a:cubicBezTo>
                  <a:cubicBezTo>
                    <a:pt x="2831641" y="2561817"/>
                    <a:pt x="2831641" y="2561817"/>
                    <a:pt x="2831641" y="2486059"/>
                  </a:cubicBezTo>
                  <a:cubicBezTo>
                    <a:pt x="2832904" y="2402365"/>
                    <a:pt x="2832904" y="2318910"/>
                    <a:pt x="2833914" y="2235216"/>
                  </a:cubicBezTo>
                  <a:cubicBezTo>
                    <a:pt x="2833914" y="2224393"/>
                    <a:pt x="2827347" y="2202748"/>
                    <a:pt x="2843763" y="2202748"/>
                  </a:cubicBezTo>
                  <a:close/>
                  <a:moveTo>
                    <a:pt x="2878553" y="2143945"/>
                  </a:moveTo>
                  <a:cubicBezTo>
                    <a:pt x="2883036" y="2144486"/>
                    <a:pt x="2887077" y="2146951"/>
                    <a:pt x="2890233" y="2152964"/>
                  </a:cubicBezTo>
                  <a:cubicBezTo>
                    <a:pt x="2908670" y="2185432"/>
                    <a:pt x="2934936" y="2212608"/>
                    <a:pt x="2948826" y="2248443"/>
                  </a:cubicBezTo>
                  <a:cubicBezTo>
                    <a:pt x="2916247" y="2217900"/>
                    <a:pt x="2889223" y="2183267"/>
                    <a:pt x="2864220" y="2146470"/>
                  </a:cubicBezTo>
                  <a:cubicBezTo>
                    <a:pt x="2869145" y="2144787"/>
                    <a:pt x="2874070" y="2143404"/>
                    <a:pt x="2878553" y="2143945"/>
                  </a:cubicBezTo>
                  <a:close/>
                  <a:moveTo>
                    <a:pt x="4238874" y="2119294"/>
                  </a:moveTo>
                  <a:cubicBezTo>
                    <a:pt x="4206295" y="2144065"/>
                    <a:pt x="4170685" y="2161622"/>
                    <a:pt x="4129266" y="2168116"/>
                  </a:cubicBezTo>
                  <a:cubicBezTo>
                    <a:pt x="4166139" y="2151761"/>
                    <a:pt x="4202001" y="2135407"/>
                    <a:pt x="4238874" y="2119294"/>
                  </a:cubicBezTo>
                  <a:close/>
                  <a:moveTo>
                    <a:pt x="1266056" y="2114965"/>
                  </a:moveTo>
                  <a:cubicBezTo>
                    <a:pt x="1276916" y="2113762"/>
                    <a:pt x="1282472" y="2122420"/>
                    <a:pt x="1289038" y="2128914"/>
                  </a:cubicBezTo>
                  <a:cubicBezTo>
                    <a:pt x="1330205" y="2174609"/>
                    <a:pt x="1377937" y="2213570"/>
                    <a:pt x="1427691" y="2250608"/>
                  </a:cubicBezTo>
                  <a:cubicBezTo>
                    <a:pt x="1435520" y="2255899"/>
                    <a:pt x="1447390" y="2260228"/>
                    <a:pt x="1448400" y="2275379"/>
                  </a:cubicBezTo>
                  <a:cubicBezTo>
                    <a:pt x="1424660" y="2279709"/>
                    <a:pt x="1400667" y="2284038"/>
                    <a:pt x="1377937" y="2288367"/>
                  </a:cubicBezTo>
                  <a:cubicBezTo>
                    <a:pt x="1350661" y="2238583"/>
                    <a:pt x="1315051" y="2194090"/>
                    <a:pt x="1283482" y="2147432"/>
                  </a:cubicBezTo>
                  <a:cubicBezTo>
                    <a:pt x="1276916" y="2137572"/>
                    <a:pt x="1262773" y="2131078"/>
                    <a:pt x="1266056" y="2114965"/>
                  </a:cubicBezTo>
                  <a:close/>
                  <a:moveTo>
                    <a:pt x="1250902" y="2098611"/>
                  </a:moveTo>
                  <a:cubicBezTo>
                    <a:pt x="1258479" y="2101978"/>
                    <a:pt x="1265046" y="2106307"/>
                    <a:pt x="1266056" y="2114965"/>
                  </a:cubicBezTo>
                  <a:cubicBezTo>
                    <a:pt x="1254186" y="2115927"/>
                    <a:pt x="1253175" y="2106307"/>
                    <a:pt x="1250902" y="2098611"/>
                  </a:cubicBezTo>
                  <a:close/>
                  <a:moveTo>
                    <a:pt x="4667459" y="2050991"/>
                  </a:moveTo>
                  <a:cubicBezTo>
                    <a:pt x="4740195" y="2099813"/>
                    <a:pt x="4806364" y="2144065"/>
                    <a:pt x="4872534" y="2188558"/>
                  </a:cubicBezTo>
                  <a:cubicBezTo>
                    <a:pt x="4887687" y="2199621"/>
                    <a:pt x="4904103" y="2209241"/>
                    <a:pt x="4919256" y="2220064"/>
                  </a:cubicBezTo>
                  <a:cubicBezTo>
                    <a:pt x="4925823" y="2224393"/>
                    <a:pt x="4934409" y="2230887"/>
                    <a:pt x="4927843" y="2239545"/>
                  </a:cubicBezTo>
                  <a:cubicBezTo>
                    <a:pt x="4923550" y="2250608"/>
                    <a:pt x="4913700" y="2245076"/>
                    <a:pt x="4907386" y="2239545"/>
                  </a:cubicBezTo>
                  <a:cubicBezTo>
                    <a:pt x="4882383" y="2222229"/>
                    <a:pt x="4858390" y="2202748"/>
                    <a:pt x="4832377" y="2185432"/>
                  </a:cubicBezTo>
                  <a:cubicBezTo>
                    <a:pt x="4786918" y="2153926"/>
                    <a:pt x="4741205" y="2123623"/>
                    <a:pt x="4695745" y="2090914"/>
                  </a:cubicBezTo>
                  <a:cubicBezTo>
                    <a:pt x="4684886" y="2083459"/>
                    <a:pt x="4669732" y="2079130"/>
                    <a:pt x="4667459" y="2050991"/>
                  </a:cubicBezTo>
                  <a:close/>
                  <a:moveTo>
                    <a:pt x="1234739" y="2048586"/>
                  </a:moveTo>
                  <a:cubicBezTo>
                    <a:pt x="1233476" y="2071434"/>
                    <a:pt x="1230446" y="2087788"/>
                    <a:pt x="1231456" y="2104142"/>
                  </a:cubicBezTo>
                  <a:cubicBezTo>
                    <a:pt x="1231456" y="2119294"/>
                    <a:pt x="1238022" y="2115927"/>
                    <a:pt x="1245599" y="2107269"/>
                  </a:cubicBezTo>
                  <a:cubicBezTo>
                    <a:pt x="1244336" y="2122420"/>
                    <a:pt x="1241305" y="2138774"/>
                    <a:pt x="1232466" y="2151761"/>
                  </a:cubicBezTo>
                  <a:cubicBezTo>
                    <a:pt x="1230446" y="2149597"/>
                    <a:pt x="1228173" y="2140939"/>
                    <a:pt x="1223879" y="2149597"/>
                  </a:cubicBezTo>
                  <a:cubicBezTo>
                    <a:pt x="1220596" y="2155128"/>
                    <a:pt x="1219586" y="2163787"/>
                    <a:pt x="1230446" y="2163787"/>
                  </a:cubicBezTo>
                  <a:cubicBezTo>
                    <a:pt x="1221606" y="2207077"/>
                    <a:pt x="1212009" y="2250608"/>
                    <a:pt x="1203170" y="2293898"/>
                  </a:cubicBezTo>
                  <a:cubicBezTo>
                    <a:pt x="1196603" y="2211406"/>
                    <a:pt x="1216302" y="2133243"/>
                    <a:pt x="1234739" y="2048586"/>
                  </a:cubicBezTo>
                  <a:close/>
                  <a:moveTo>
                    <a:pt x="4462385" y="2021650"/>
                  </a:moveTo>
                  <a:lnTo>
                    <a:pt x="4465033" y="2025141"/>
                  </a:lnTo>
                  <a:lnTo>
                    <a:pt x="4441991" y="2038365"/>
                  </a:lnTo>
                  <a:cubicBezTo>
                    <a:pt x="4433720" y="2041912"/>
                    <a:pt x="4425007" y="2044377"/>
                    <a:pt x="4415663" y="2045460"/>
                  </a:cubicBezTo>
                  <a:cubicBezTo>
                    <a:pt x="4412632" y="2047624"/>
                    <a:pt x="4408086" y="2049789"/>
                    <a:pt x="4405055" y="2051953"/>
                  </a:cubicBezTo>
                  <a:cubicBezTo>
                    <a:pt x="4405055" y="2051953"/>
                    <a:pt x="4402782" y="2049789"/>
                    <a:pt x="4401772" y="2047624"/>
                  </a:cubicBezTo>
                  <a:cubicBezTo>
                    <a:pt x="4406065" y="2046422"/>
                    <a:pt x="4409349" y="2044257"/>
                    <a:pt x="4413642" y="2043295"/>
                  </a:cubicBezTo>
                  <a:cubicBezTo>
                    <a:pt x="4428795" y="2033434"/>
                    <a:pt x="4443949" y="2023814"/>
                    <a:pt x="4462385" y="2021650"/>
                  </a:cubicBezTo>
                  <a:close/>
                  <a:moveTo>
                    <a:pt x="2017910" y="2019485"/>
                  </a:moveTo>
                  <a:cubicBezTo>
                    <a:pt x="2046196" y="2017321"/>
                    <a:pt x="2062613" y="2043295"/>
                    <a:pt x="2088626" y="2045460"/>
                  </a:cubicBezTo>
                  <a:cubicBezTo>
                    <a:pt x="2074483" y="2059649"/>
                    <a:pt x="2058067" y="2043295"/>
                    <a:pt x="2042913" y="2047624"/>
                  </a:cubicBezTo>
                  <a:cubicBezTo>
                    <a:pt x="2033316" y="2039928"/>
                    <a:pt x="2022456" y="2032472"/>
                    <a:pt x="2017910" y="2019485"/>
                  </a:cubicBezTo>
                  <a:close/>
                  <a:moveTo>
                    <a:pt x="2299003" y="2015156"/>
                  </a:moveTo>
                  <a:cubicBezTo>
                    <a:pt x="2293700" y="2203950"/>
                    <a:pt x="2288144" y="2388415"/>
                    <a:pt x="2281577" y="2581539"/>
                  </a:cubicBezTo>
                  <a:cubicBezTo>
                    <a:pt x="2246977" y="2508666"/>
                    <a:pt x="2215408" y="2441566"/>
                    <a:pt x="2184091" y="2375188"/>
                  </a:cubicBezTo>
                  <a:cubicBezTo>
                    <a:pt x="2180808" y="2369897"/>
                    <a:pt x="2173231" y="2362201"/>
                    <a:pt x="2179798" y="2356910"/>
                  </a:cubicBezTo>
                  <a:cubicBezTo>
                    <a:pt x="2201265" y="2337189"/>
                    <a:pt x="2204548" y="2312417"/>
                    <a:pt x="2204548" y="2286202"/>
                  </a:cubicBezTo>
                  <a:cubicBezTo>
                    <a:pt x="2204548" y="2273215"/>
                    <a:pt x="2215408" y="2273215"/>
                    <a:pt x="2224247" y="2268886"/>
                  </a:cubicBezTo>
                  <a:cubicBezTo>
                    <a:pt x="2257837" y="2251570"/>
                    <a:pt x="2269707" y="2225596"/>
                    <a:pt x="2259857" y="2189761"/>
                  </a:cubicBezTo>
                  <a:cubicBezTo>
                    <a:pt x="2257837" y="2181103"/>
                    <a:pt x="2251271" y="2174609"/>
                    <a:pt x="2259857" y="2164749"/>
                  </a:cubicBezTo>
                  <a:cubicBezTo>
                    <a:pt x="2300014" y="2113762"/>
                    <a:pt x="2299003" y="2092117"/>
                    <a:pt x="2254554" y="2045460"/>
                  </a:cubicBezTo>
                  <a:cubicBezTo>
                    <a:pt x="2251271" y="2042093"/>
                    <a:pt x="2247987" y="2038966"/>
                    <a:pt x="2242684" y="2033434"/>
                  </a:cubicBezTo>
                  <a:cubicBezTo>
                    <a:pt x="2262130" y="2026941"/>
                    <a:pt x="2278294" y="2021650"/>
                    <a:pt x="2299003" y="2015156"/>
                  </a:cubicBezTo>
                  <a:close/>
                  <a:moveTo>
                    <a:pt x="1400667" y="2008663"/>
                  </a:moveTo>
                  <a:cubicBezTo>
                    <a:pt x="1436530" y="2089952"/>
                    <a:pt x="1470120" y="2171242"/>
                    <a:pt x="1516842" y="2246279"/>
                  </a:cubicBezTo>
                  <a:cubicBezTo>
                    <a:pt x="1523409" y="2255899"/>
                    <a:pt x="1520125" y="2264557"/>
                    <a:pt x="1509266" y="2262392"/>
                  </a:cubicBezTo>
                  <a:cubicBezTo>
                    <a:pt x="1495123" y="2260228"/>
                    <a:pt x="1474413" y="2283076"/>
                    <a:pt x="1465826" y="2252772"/>
                  </a:cubicBezTo>
                  <a:cubicBezTo>
                    <a:pt x="1444107" y="2171242"/>
                    <a:pt x="1422387" y="2089952"/>
                    <a:pt x="1400667" y="2008663"/>
                  </a:cubicBezTo>
                  <a:close/>
                  <a:moveTo>
                    <a:pt x="2410885" y="1993271"/>
                  </a:moveTo>
                  <a:cubicBezTo>
                    <a:pt x="2420482" y="1993271"/>
                    <a:pt x="2410885" y="2009625"/>
                    <a:pt x="2411895" y="2018283"/>
                  </a:cubicBezTo>
                  <a:cubicBezTo>
                    <a:pt x="2390176" y="2186394"/>
                    <a:pt x="2357596" y="2353543"/>
                    <a:pt x="2317440" y="2519489"/>
                  </a:cubicBezTo>
                  <a:cubicBezTo>
                    <a:pt x="2315419" y="2527185"/>
                    <a:pt x="2316430" y="2541375"/>
                    <a:pt x="2302287" y="2539210"/>
                  </a:cubicBezTo>
                  <a:cubicBezTo>
                    <a:pt x="2292437" y="2537046"/>
                    <a:pt x="2295720" y="2525021"/>
                    <a:pt x="2296983" y="2517324"/>
                  </a:cubicBezTo>
                  <a:cubicBezTo>
                    <a:pt x="2304560" y="2465376"/>
                    <a:pt x="2312136" y="2415352"/>
                    <a:pt x="2314157" y="2363403"/>
                  </a:cubicBezTo>
                  <a:cubicBezTo>
                    <a:pt x="2318450" y="2253734"/>
                    <a:pt x="2326279" y="2145268"/>
                    <a:pt x="2332593" y="2035599"/>
                  </a:cubicBezTo>
                  <a:cubicBezTo>
                    <a:pt x="2333856" y="2024776"/>
                    <a:pt x="2327290" y="2009625"/>
                    <a:pt x="2342443" y="2005296"/>
                  </a:cubicBezTo>
                  <a:cubicBezTo>
                    <a:pt x="2365173" y="1998802"/>
                    <a:pt x="2387903" y="1993271"/>
                    <a:pt x="2410885" y="1993271"/>
                  </a:cubicBezTo>
                  <a:close/>
                  <a:moveTo>
                    <a:pt x="4031780" y="1988942"/>
                  </a:moveTo>
                  <a:cubicBezTo>
                    <a:pt x="4003493" y="2033434"/>
                    <a:pt x="3980764" y="2081294"/>
                    <a:pt x="3968894" y="2133243"/>
                  </a:cubicBezTo>
                  <a:cubicBezTo>
                    <a:pt x="3963337" y="2156091"/>
                    <a:pt x="3949194" y="2152964"/>
                    <a:pt x="3935051" y="2152964"/>
                  </a:cubicBezTo>
                  <a:cubicBezTo>
                    <a:pt x="3815846" y="2151761"/>
                    <a:pt x="3697650" y="2148635"/>
                    <a:pt x="3578192" y="2156091"/>
                  </a:cubicBezTo>
                  <a:cubicBezTo>
                    <a:pt x="3566322" y="2157293"/>
                    <a:pt x="3555462" y="2157293"/>
                    <a:pt x="3543592" y="2163787"/>
                  </a:cubicBezTo>
                  <a:cubicBezTo>
                    <a:pt x="3681234" y="2163787"/>
                    <a:pt x="3819129" y="2163787"/>
                    <a:pt x="3959044" y="2163787"/>
                  </a:cubicBezTo>
                  <a:cubicBezTo>
                    <a:pt x="3945911" y="2232089"/>
                    <a:pt x="3945911" y="2298227"/>
                    <a:pt x="3975207" y="2366530"/>
                  </a:cubicBezTo>
                  <a:cubicBezTo>
                    <a:pt x="3902724" y="2378555"/>
                    <a:pt x="3832009" y="2389377"/>
                    <a:pt x="3762557" y="2400200"/>
                  </a:cubicBezTo>
                  <a:cubicBezTo>
                    <a:pt x="3669364" y="2415352"/>
                    <a:pt x="3577182" y="2431706"/>
                    <a:pt x="3483736" y="2438199"/>
                  </a:cubicBezTo>
                  <a:cubicBezTo>
                    <a:pt x="3465300" y="2439402"/>
                    <a:pt x="3445853" y="2439402"/>
                    <a:pt x="3427417" y="2438199"/>
                  </a:cubicBezTo>
                  <a:cubicBezTo>
                    <a:pt x="3380694" y="2433870"/>
                    <a:pt x="3367814" y="2418719"/>
                    <a:pt x="3367814" y="2373023"/>
                  </a:cubicBezTo>
                  <a:cubicBezTo>
                    <a:pt x="3366551" y="2273215"/>
                    <a:pt x="3365541" y="2171242"/>
                    <a:pt x="3400141" y="2074801"/>
                  </a:cubicBezTo>
                  <a:cubicBezTo>
                    <a:pt x="3404687" y="2063978"/>
                    <a:pt x="3406707" y="2051953"/>
                    <a:pt x="3415547" y="2043295"/>
                  </a:cubicBezTo>
                  <a:cubicBezTo>
                    <a:pt x="3418830" y="2051953"/>
                    <a:pt x="3415547" y="2064940"/>
                    <a:pt x="3429437" y="2067105"/>
                  </a:cubicBezTo>
                  <a:cubicBezTo>
                    <a:pt x="3425144" y="2099813"/>
                    <a:pt x="3402414" y="2128914"/>
                    <a:pt x="3403424" y="2169078"/>
                  </a:cubicBezTo>
                  <a:cubicBezTo>
                    <a:pt x="3433983" y="2143103"/>
                    <a:pt x="3440297" y="2102940"/>
                    <a:pt x="3471866" y="2085623"/>
                  </a:cubicBezTo>
                  <a:cubicBezTo>
                    <a:pt x="3501163" y="2076965"/>
                    <a:pt x="3529449" y="2063978"/>
                    <a:pt x="3558745" y="2058447"/>
                  </a:cubicBezTo>
                  <a:cubicBezTo>
                    <a:pt x="3670374" y="2039928"/>
                    <a:pt x="3780993" y="2023814"/>
                    <a:pt x="3892875" y="2008663"/>
                  </a:cubicBezTo>
                  <a:cubicBezTo>
                    <a:pt x="3939597" y="2002169"/>
                    <a:pt x="3984047" y="1988942"/>
                    <a:pt x="4031780" y="1988942"/>
                  </a:cubicBezTo>
                  <a:close/>
                  <a:moveTo>
                    <a:pt x="5066748" y="1922804"/>
                  </a:moveTo>
                  <a:cubicBezTo>
                    <a:pt x="5075335" y="1921842"/>
                    <a:pt x="5079881" y="1927133"/>
                    <a:pt x="5079881" y="1935791"/>
                  </a:cubicBezTo>
                  <a:cubicBezTo>
                    <a:pt x="5079881" y="1944449"/>
                    <a:pt x="5079881" y="1954309"/>
                    <a:pt x="5079881" y="1962967"/>
                  </a:cubicBezTo>
                  <a:cubicBezTo>
                    <a:pt x="5080891" y="2303759"/>
                    <a:pt x="5080891" y="2643348"/>
                    <a:pt x="5081901" y="2983898"/>
                  </a:cubicBezTo>
                  <a:cubicBezTo>
                    <a:pt x="5081901" y="2992556"/>
                    <a:pt x="5081901" y="3000252"/>
                    <a:pt x="5081901" y="3008911"/>
                  </a:cubicBezTo>
                  <a:cubicBezTo>
                    <a:pt x="5081901" y="3017569"/>
                    <a:pt x="5077608" y="3021898"/>
                    <a:pt x="5069021" y="3021898"/>
                  </a:cubicBezTo>
                  <a:cubicBezTo>
                    <a:pt x="5060182" y="3021898"/>
                    <a:pt x="5055888" y="3017569"/>
                    <a:pt x="5055888" y="3008911"/>
                  </a:cubicBezTo>
                  <a:cubicBezTo>
                    <a:pt x="5055888" y="3001214"/>
                    <a:pt x="5055888" y="2994721"/>
                    <a:pt x="5055888" y="2987265"/>
                  </a:cubicBezTo>
                  <a:cubicBezTo>
                    <a:pt x="5055888" y="2815787"/>
                    <a:pt x="5055888" y="2643348"/>
                    <a:pt x="5055888" y="2471870"/>
                  </a:cubicBezTo>
                  <a:cubicBezTo>
                    <a:pt x="5055888" y="2471870"/>
                    <a:pt x="5055888" y="2471870"/>
                    <a:pt x="5056898" y="2471870"/>
                  </a:cubicBezTo>
                  <a:cubicBezTo>
                    <a:pt x="5056898" y="2301594"/>
                    <a:pt x="5056898" y="2130116"/>
                    <a:pt x="5056898" y="1959841"/>
                  </a:cubicBezTo>
                  <a:cubicBezTo>
                    <a:pt x="5056898" y="1950942"/>
                    <a:pt x="5056898" y="1943487"/>
                    <a:pt x="5056898" y="1934829"/>
                  </a:cubicBezTo>
                  <a:cubicBezTo>
                    <a:pt x="5056898" y="1928335"/>
                    <a:pt x="5060182" y="1922804"/>
                    <a:pt x="5066748" y="1922804"/>
                  </a:cubicBezTo>
                  <a:close/>
                  <a:moveTo>
                    <a:pt x="3535763" y="1896829"/>
                  </a:moveTo>
                  <a:cubicBezTo>
                    <a:pt x="3534752" y="1897791"/>
                    <a:pt x="3534752" y="1899956"/>
                    <a:pt x="3533742" y="1901158"/>
                  </a:cubicBezTo>
                  <a:cubicBezTo>
                    <a:pt x="3530459" y="1895627"/>
                    <a:pt x="3533742" y="1896829"/>
                    <a:pt x="3535763" y="1896829"/>
                  </a:cubicBezTo>
                  <a:close/>
                  <a:moveTo>
                    <a:pt x="2531101" y="1851134"/>
                  </a:moveTo>
                  <a:cubicBezTo>
                    <a:pt x="2496501" y="1894665"/>
                    <a:pt x="2474781" y="1905487"/>
                    <a:pt x="2420482" y="1902120"/>
                  </a:cubicBezTo>
                  <a:cubicBezTo>
                    <a:pt x="2458618" y="1884804"/>
                    <a:pt x="2493218" y="1869653"/>
                    <a:pt x="2531101" y="1851134"/>
                  </a:cubicBezTo>
                  <a:close/>
                  <a:moveTo>
                    <a:pt x="3899094" y="1799306"/>
                  </a:moveTo>
                  <a:cubicBezTo>
                    <a:pt x="3913348" y="1801095"/>
                    <a:pt x="3927980" y="1805739"/>
                    <a:pt x="3942628" y="1813375"/>
                  </a:cubicBezTo>
                  <a:cubicBezTo>
                    <a:pt x="3991623" y="1838147"/>
                    <a:pt x="4031780" y="1873020"/>
                    <a:pt x="4072946" y="1906690"/>
                  </a:cubicBezTo>
                  <a:cubicBezTo>
                    <a:pt x="4077239" y="1909816"/>
                    <a:pt x="4082796" y="1914145"/>
                    <a:pt x="4076229" y="1922804"/>
                  </a:cubicBezTo>
                  <a:cubicBezTo>
                    <a:pt x="4063096" y="1922804"/>
                    <a:pt x="4054509" y="1913183"/>
                    <a:pt x="4044660" y="1905487"/>
                  </a:cubicBezTo>
                  <a:cubicBezTo>
                    <a:pt x="4007787" y="1879513"/>
                    <a:pt x="3974197" y="1850172"/>
                    <a:pt x="3934041" y="1830691"/>
                  </a:cubicBezTo>
                  <a:cubicBezTo>
                    <a:pt x="3885298" y="1806641"/>
                    <a:pt x="3852718" y="1814337"/>
                    <a:pt x="3817866" y="1854501"/>
                  </a:cubicBezTo>
                  <a:cubicBezTo>
                    <a:pt x="3813573" y="1860033"/>
                    <a:pt x="3810289" y="1866526"/>
                    <a:pt x="3804986" y="1870855"/>
                  </a:cubicBezTo>
                  <a:cubicBezTo>
                    <a:pt x="3800692" y="1875184"/>
                    <a:pt x="3794126" y="1876146"/>
                    <a:pt x="3789832" y="1871817"/>
                  </a:cubicBezTo>
                  <a:cubicBezTo>
                    <a:pt x="3783266" y="1866526"/>
                    <a:pt x="3788570" y="1862197"/>
                    <a:pt x="3790843" y="1856666"/>
                  </a:cubicBezTo>
                  <a:cubicBezTo>
                    <a:pt x="3816982" y="1814277"/>
                    <a:pt x="3856333" y="1793940"/>
                    <a:pt x="3899094" y="1799306"/>
                  </a:cubicBezTo>
                  <a:close/>
                  <a:moveTo>
                    <a:pt x="4961433" y="1793654"/>
                  </a:moveTo>
                  <a:cubicBezTo>
                    <a:pt x="4962695" y="1795819"/>
                    <a:pt x="4963706" y="1799186"/>
                    <a:pt x="4965979" y="1801350"/>
                  </a:cubicBezTo>
                  <a:cubicBezTo>
                    <a:pt x="4925823" y="1819869"/>
                    <a:pt x="4887687" y="1841514"/>
                    <a:pt x="4846520" y="1854501"/>
                  </a:cubicBezTo>
                  <a:cubicBezTo>
                    <a:pt x="4721759" y="1917513"/>
                    <a:pt x="4593713" y="1970663"/>
                    <a:pt x="4465668" y="2025979"/>
                  </a:cubicBezTo>
                  <a:lnTo>
                    <a:pt x="4465033" y="2025141"/>
                  </a:lnTo>
                  <a:lnTo>
                    <a:pt x="4465668" y="2024776"/>
                  </a:lnTo>
                  <a:cubicBezTo>
                    <a:pt x="4464658" y="2023814"/>
                    <a:pt x="4463648" y="2022612"/>
                    <a:pt x="4462385" y="2021650"/>
                  </a:cubicBezTo>
                  <a:cubicBezTo>
                    <a:pt x="4587147" y="1959841"/>
                    <a:pt x="4714182" y="1903323"/>
                    <a:pt x="4843237" y="1851134"/>
                  </a:cubicBezTo>
                  <a:cubicBezTo>
                    <a:pt x="4882383" y="1831653"/>
                    <a:pt x="4922539" y="1813375"/>
                    <a:pt x="4961433" y="1793654"/>
                  </a:cubicBezTo>
                  <a:close/>
                  <a:moveTo>
                    <a:pt x="3959044" y="1723187"/>
                  </a:moveTo>
                  <a:cubicBezTo>
                    <a:pt x="4054509" y="1786198"/>
                    <a:pt x="4150985" y="1848969"/>
                    <a:pt x="4246451" y="1911019"/>
                  </a:cubicBezTo>
                  <a:cubicBezTo>
                    <a:pt x="4244431" y="1914145"/>
                    <a:pt x="4242158" y="1916310"/>
                    <a:pt x="4240137" y="1919677"/>
                  </a:cubicBezTo>
                  <a:cubicBezTo>
                    <a:pt x="4235591" y="1917513"/>
                    <a:pt x="4230288" y="1914145"/>
                    <a:pt x="4225994" y="1911981"/>
                  </a:cubicBezTo>
                  <a:cubicBezTo>
                    <a:pt x="4134822" y="1852336"/>
                    <a:pt x="4043650" y="1791489"/>
                    <a:pt x="3953488" y="1731845"/>
                  </a:cubicBezTo>
                  <a:cubicBezTo>
                    <a:pt x="3955761" y="1728718"/>
                    <a:pt x="3956771" y="1726554"/>
                    <a:pt x="3959044" y="1723187"/>
                  </a:cubicBezTo>
                  <a:close/>
                  <a:moveTo>
                    <a:pt x="3976470" y="1670036"/>
                  </a:moveTo>
                  <a:cubicBezTo>
                    <a:pt x="4010060" y="1674365"/>
                    <a:pt x="4032790" y="1699377"/>
                    <a:pt x="4059813" y="1716693"/>
                  </a:cubicBezTo>
                  <a:cubicBezTo>
                    <a:pt x="4136842" y="1765515"/>
                    <a:pt x="4213871" y="1817704"/>
                    <a:pt x="4287870" y="1873020"/>
                  </a:cubicBezTo>
                  <a:cubicBezTo>
                    <a:pt x="4181544" y="1808806"/>
                    <a:pt x="4076229" y="1743870"/>
                    <a:pt x="3976470" y="1670036"/>
                  </a:cubicBezTo>
                  <a:close/>
                  <a:moveTo>
                    <a:pt x="3939471" y="1629722"/>
                  </a:moveTo>
                  <a:cubicBezTo>
                    <a:pt x="3949510" y="1632157"/>
                    <a:pt x="3957908" y="1644062"/>
                    <a:pt x="3974197" y="1667871"/>
                  </a:cubicBezTo>
                  <a:cubicBezTo>
                    <a:pt x="3939597" y="1634201"/>
                    <a:pt x="3911311" y="1652720"/>
                    <a:pt x="3877721" y="1675568"/>
                  </a:cubicBezTo>
                  <a:cubicBezTo>
                    <a:pt x="3778973" y="1744832"/>
                    <a:pt x="3677951" y="1811211"/>
                    <a:pt x="3577182" y="1877349"/>
                  </a:cubicBezTo>
                  <a:cubicBezTo>
                    <a:pt x="3565059" y="1884804"/>
                    <a:pt x="3554452" y="1896829"/>
                    <a:pt x="3537025" y="1894665"/>
                  </a:cubicBezTo>
                  <a:cubicBezTo>
                    <a:pt x="3625925" y="1822033"/>
                    <a:pt x="3725684" y="1764553"/>
                    <a:pt x="3819129" y="1699377"/>
                  </a:cubicBezTo>
                  <a:cubicBezTo>
                    <a:pt x="3844132" y="1682061"/>
                    <a:pt x="3868882" y="1664504"/>
                    <a:pt x="3894895" y="1648391"/>
                  </a:cubicBezTo>
                  <a:cubicBezTo>
                    <a:pt x="3917751" y="1634322"/>
                    <a:pt x="3929432" y="1627287"/>
                    <a:pt x="3939471" y="1629722"/>
                  </a:cubicBezTo>
                  <a:close/>
                  <a:moveTo>
                    <a:pt x="4254659" y="1622838"/>
                  </a:moveTo>
                  <a:cubicBezTo>
                    <a:pt x="4265266" y="1625002"/>
                    <a:pt x="4275874" y="1630954"/>
                    <a:pt x="4285597" y="1636366"/>
                  </a:cubicBezTo>
                  <a:cubicBezTo>
                    <a:pt x="4324743" y="1659213"/>
                    <a:pt x="4359343" y="1725351"/>
                    <a:pt x="4352776" y="1775376"/>
                  </a:cubicBezTo>
                  <a:cubicBezTo>
                    <a:pt x="4340906" y="1746997"/>
                    <a:pt x="4334340" y="1727516"/>
                    <a:pt x="4325753" y="1708035"/>
                  </a:cubicBezTo>
                  <a:cubicBezTo>
                    <a:pt x="4315903" y="1686390"/>
                    <a:pt x="4301760" y="1667871"/>
                    <a:pt x="4282314" y="1653682"/>
                  </a:cubicBezTo>
                  <a:cubicBezTo>
                    <a:pt x="4248724" y="1628910"/>
                    <a:pt x="4228015" y="1637568"/>
                    <a:pt x="4222711" y="1677732"/>
                  </a:cubicBezTo>
                  <a:cubicBezTo>
                    <a:pt x="4221701" y="1688555"/>
                    <a:pt x="4223721" y="1701542"/>
                    <a:pt x="4207558" y="1708997"/>
                  </a:cubicBezTo>
                  <a:cubicBezTo>
                    <a:pt x="4196698" y="1678694"/>
                    <a:pt x="4203012" y="1652720"/>
                    <a:pt x="4223721" y="1632037"/>
                  </a:cubicBezTo>
                  <a:cubicBezTo>
                    <a:pt x="4233444" y="1622296"/>
                    <a:pt x="4244052" y="1620673"/>
                    <a:pt x="4254659" y="1622838"/>
                  </a:cubicBezTo>
                  <a:close/>
                  <a:moveTo>
                    <a:pt x="3175620" y="1620252"/>
                  </a:moveTo>
                  <a:cubicBezTo>
                    <a:pt x="3272348" y="1620252"/>
                    <a:pt x="3367814" y="1621214"/>
                    <a:pt x="3464290" y="1621214"/>
                  </a:cubicBezTo>
                  <a:cubicBezTo>
                    <a:pt x="3474139" y="1621214"/>
                    <a:pt x="3482726" y="1622417"/>
                    <a:pt x="3492576" y="1623379"/>
                  </a:cubicBezTo>
                  <a:cubicBezTo>
                    <a:pt x="3497879" y="1623379"/>
                    <a:pt x="3501163" y="1626746"/>
                    <a:pt x="3501163" y="1632037"/>
                  </a:cubicBezTo>
                  <a:cubicBezTo>
                    <a:pt x="3501163" y="1637568"/>
                    <a:pt x="3496869" y="1639733"/>
                    <a:pt x="3491313" y="1640695"/>
                  </a:cubicBezTo>
                  <a:cubicBezTo>
                    <a:pt x="3484999" y="1641897"/>
                    <a:pt x="3477170" y="1641897"/>
                    <a:pt x="3470856" y="1641897"/>
                  </a:cubicBezTo>
                  <a:cubicBezTo>
                    <a:pt x="3380694" y="1640695"/>
                    <a:pt x="3290785" y="1645024"/>
                    <a:pt x="3199613" y="1637568"/>
                  </a:cubicBezTo>
                  <a:cubicBezTo>
                    <a:pt x="3197340" y="1636366"/>
                    <a:pt x="3195319" y="1638530"/>
                    <a:pt x="3193046" y="1639733"/>
                  </a:cubicBezTo>
                  <a:cubicBezTo>
                    <a:pt x="3187490" y="1633239"/>
                    <a:pt x="3181176" y="1626746"/>
                    <a:pt x="3175620" y="1620252"/>
                  </a:cubicBezTo>
                  <a:close/>
                  <a:moveTo>
                    <a:pt x="3988340" y="1586582"/>
                  </a:moveTo>
                  <a:cubicBezTo>
                    <a:pt x="4000210" y="1582253"/>
                    <a:pt x="4009050" y="1590911"/>
                    <a:pt x="4016626" y="1596202"/>
                  </a:cubicBezTo>
                  <a:cubicBezTo>
                    <a:pt x="4071936" y="1632037"/>
                    <a:pt x="4125982" y="1667871"/>
                    <a:pt x="4180282" y="1704668"/>
                  </a:cubicBezTo>
                  <a:cubicBezTo>
                    <a:pt x="4185838" y="1708035"/>
                    <a:pt x="4194425" y="1710200"/>
                    <a:pt x="4187858" y="1718858"/>
                  </a:cubicBezTo>
                  <a:cubicBezTo>
                    <a:pt x="4183565" y="1724389"/>
                    <a:pt x="4176998" y="1726554"/>
                    <a:pt x="4169422" y="1721022"/>
                  </a:cubicBezTo>
                  <a:cubicBezTo>
                    <a:pt x="4109819" y="1678694"/>
                    <a:pt x="4048953" y="1636366"/>
                    <a:pt x="3989350" y="1593075"/>
                  </a:cubicBezTo>
                  <a:cubicBezTo>
                    <a:pt x="3988340" y="1591873"/>
                    <a:pt x="3988340" y="1588746"/>
                    <a:pt x="3988340" y="1586582"/>
                  </a:cubicBezTo>
                  <a:close/>
                  <a:moveTo>
                    <a:pt x="3999200" y="1475951"/>
                  </a:moveTo>
                  <a:cubicBezTo>
                    <a:pt x="4001221" y="1479077"/>
                    <a:pt x="4003493" y="1481242"/>
                    <a:pt x="4005766" y="1484609"/>
                  </a:cubicBezTo>
                  <a:cubicBezTo>
                    <a:pt x="3953488" y="1520203"/>
                    <a:pt x="3902724" y="1556038"/>
                    <a:pt x="3850445" y="1590911"/>
                  </a:cubicBezTo>
                  <a:cubicBezTo>
                    <a:pt x="3708510" y="1687352"/>
                    <a:pt x="3566322" y="1784034"/>
                    <a:pt x="3425144" y="1881678"/>
                  </a:cubicBezTo>
                  <a:cubicBezTo>
                    <a:pt x="3417567" y="1886969"/>
                    <a:pt x="3407970" y="1890336"/>
                    <a:pt x="3405697" y="1901158"/>
                  </a:cubicBezTo>
                  <a:cubicBezTo>
                    <a:pt x="3401404" y="1896829"/>
                    <a:pt x="3397110" y="1893462"/>
                    <a:pt x="3392564" y="1889133"/>
                  </a:cubicBezTo>
                  <a:cubicBezTo>
                    <a:pt x="3594355" y="1752528"/>
                    <a:pt x="3797409" y="1613518"/>
                    <a:pt x="3999200" y="1475951"/>
                  </a:cubicBezTo>
                  <a:close/>
                  <a:moveTo>
                    <a:pt x="4104989" y="1421808"/>
                  </a:moveTo>
                  <a:cubicBezTo>
                    <a:pt x="4107988" y="1421537"/>
                    <a:pt x="4110955" y="1422680"/>
                    <a:pt x="4113102" y="1424965"/>
                  </a:cubicBezTo>
                  <a:cubicBezTo>
                    <a:pt x="4158562" y="1461761"/>
                    <a:pt x="4209578" y="1489900"/>
                    <a:pt x="4258574" y="1538722"/>
                  </a:cubicBezTo>
                  <a:cubicBezTo>
                    <a:pt x="4230288" y="1538722"/>
                    <a:pt x="4220438" y="1525735"/>
                    <a:pt x="4208568" y="1518039"/>
                  </a:cubicBezTo>
                  <a:cubicBezTo>
                    <a:pt x="4173715" y="1493267"/>
                    <a:pt x="4139115" y="1469217"/>
                    <a:pt x="4105526" y="1444445"/>
                  </a:cubicBezTo>
                  <a:cubicBezTo>
                    <a:pt x="4099969" y="1440116"/>
                    <a:pt x="4092393" y="1435787"/>
                    <a:pt x="4096686" y="1427129"/>
                  </a:cubicBezTo>
                  <a:cubicBezTo>
                    <a:pt x="4098959" y="1423762"/>
                    <a:pt x="4101990" y="1422078"/>
                    <a:pt x="4104989" y="1421808"/>
                  </a:cubicBezTo>
                  <a:close/>
                  <a:moveTo>
                    <a:pt x="3744787" y="1333341"/>
                  </a:moveTo>
                  <a:cubicBezTo>
                    <a:pt x="3747198" y="1332567"/>
                    <a:pt x="3750181" y="1332852"/>
                    <a:pt x="3753970" y="1334776"/>
                  </a:cubicBezTo>
                  <a:cubicBezTo>
                    <a:pt x="3772406" y="1345599"/>
                    <a:pt x="3753970" y="1356421"/>
                    <a:pt x="3748413" y="1366282"/>
                  </a:cubicBezTo>
                  <a:cubicBezTo>
                    <a:pt x="3706237" y="1441078"/>
                    <a:pt x="3662798" y="1514912"/>
                    <a:pt x="3620621" y="1588746"/>
                  </a:cubicBezTo>
                  <a:cubicBezTo>
                    <a:pt x="3611782" y="1603898"/>
                    <a:pt x="3605215" y="1615683"/>
                    <a:pt x="3582485" y="1604860"/>
                  </a:cubicBezTo>
                  <a:cubicBezTo>
                    <a:pt x="3482726" y="1555076"/>
                    <a:pt x="3381704" y="1507216"/>
                    <a:pt x="3281945" y="1458394"/>
                  </a:cubicBezTo>
                  <a:cubicBezTo>
                    <a:pt x="3274369" y="1455268"/>
                    <a:pt x="3267802" y="1449736"/>
                    <a:pt x="3261488" y="1445407"/>
                  </a:cubicBezTo>
                  <a:cubicBezTo>
                    <a:pt x="3256943" y="1442281"/>
                    <a:pt x="3255932" y="1437952"/>
                    <a:pt x="3259215" y="1433623"/>
                  </a:cubicBezTo>
                  <a:cubicBezTo>
                    <a:pt x="3261488" y="1431458"/>
                    <a:pt x="3264519" y="1430256"/>
                    <a:pt x="3267802" y="1428091"/>
                  </a:cubicBezTo>
                  <a:cubicBezTo>
                    <a:pt x="3273359" y="1431458"/>
                    <a:pt x="3278662" y="1433623"/>
                    <a:pt x="3284218" y="1435787"/>
                  </a:cubicBezTo>
                  <a:cubicBezTo>
                    <a:pt x="3378674" y="1481242"/>
                    <a:pt x="3472877" y="1526937"/>
                    <a:pt x="3566322" y="1573595"/>
                  </a:cubicBezTo>
                  <a:cubicBezTo>
                    <a:pt x="3590062" y="1585379"/>
                    <a:pt x="3602184" y="1583215"/>
                    <a:pt x="3615065" y="1558203"/>
                  </a:cubicBezTo>
                  <a:cubicBezTo>
                    <a:pt x="3651938" y="1488938"/>
                    <a:pt x="3693104" y="1421597"/>
                    <a:pt x="3732250" y="1353295"/>
                  </a:cubicBezTo>
                  <a:cubicBezTo>
                    <a:pt x="3735470" y="1347523"/>
                    <a:pt x="3737554" y="1335663"/>
                    <a:pt x="3744787" y="1333341"/>
                  </a:cubicBezTo>
                  <a:close/>
                  <a:moveTo>
                    <a:pt x="4214992" y="1317227"/>
                  </a:moveTo>
                  <a:cubicBezTo>
                    <a:pt x="4303402" y="1307825"/>
                    <a:pt x="4383714" y="1336640"/>
                    <a:pt x="4453798" y="1410775"/>
                  </a:cubicBezTo>
                  <a:cubicBezTo>
                    <a:pt x="4551284" y="1514912"/>
                    <a:pt x="4587147" y="1645024"/>
                    <a:pt x="4608867" y="1791489"/>
                  </a:cubicBezTo>
                  <a:cubicBezTo>
                    <a:pt x="4589420" y="1769844"/>
                    <a:pt x="4587147" y="1752528"/>
                    <a:pt x="4582854" y="1735212"/>
                  </a:cubicBezTo>
                  <a:cubicBezTo>
                    <a:pt x="4556840" y="1632037"/>
                    <a:pt x="4525271" y="1531266"/>
                    <a:pt x="4457081" y="1446610"/>
                  </a:cubicBezTo>
                  <a:cubicBezTo>
                    <a:pt x="4378790" y="1348966"/>
                    <a:pt x="4271454" y="1314093"/>
                    <a:pt x="4150985" y="1349928"/>
                  </a:cubicBezTo>
                  <a:cubicBezTo>
                    <a:pt x="4084816" y="1369409"/>
                    <a:pt x="4027486" y="1402117"/>
                    <a:pt x="3970914" y="1441078"/>
                  </a:cubicBezTo>
                  <a:cubicBezTo>
                    <a:pt x="3773416" y="1578886"/>
                    <a:pt x="3572888" y="1713567"/>
                    <a:pt x="3373118" y="1848969"/>
                  </a:cubicBezTo>
                  <a:cubicBezTo>
                    <a:pt x="3372107" y="1845843"/>
                    <a:pt x="3371097" y="1842476"/>
                    <a:pt x="3369834" y="1839349"/>
                  </a:cubicBezTo>
                  <a:cubicBezTo>
                    <a:pt x="3580465" y="1689517"/>
                    <a:pt x="3791853" y="1542089"/>
                    <a:pt x="4007787" y="1400914"/>
                  </a:cubicBezTo>
                  <a:cubicBezTo>
                    <a:pt x="4043650" y="1377105"/>
                    <a:pt x="4081533" y="1354257"/>
                    <a:pt x="4123962" y="1339105"/>
                  </a:cubicBezTo>
                  <a:cubicBezTo>
                    <a:pt x="4155153" y="1327741"/>
                    <a:pt x="4185522" y="1320361"/>
                    <a:pt x="4214992" y="1317227"/>
                  </a:cubicBezTo>
                  <a:close/>
                  <a:moveTo>
                    <a:pt x="3001105" y="1301828"/>
                  </a:moveTo>
                  <a:cubicBezTo>
                    <a:pt x="3004514" y="1302248"/>
                    <a:pt x="3008050" y="1303872"/>
                    <a:pt x="3010702" y="1305435"/>
                  </a:cubicBezTo>
                  <a:cubicBezTo>
                    <a:pt x="3074851" y="1336941"/>
                    <a:pt x="3138747" y="1368447"/>
                    <a:pt x="3202896" y="1399952"/>
                  </a:cubicBezTo>
                  <a:cubicBezTo>
                    <a:pt x="3208199" y="1402117"/>
                    <a:pt x="3212493" y="1406446"/>
                    <a:pt x="3214766" y="1412939"/>
                  </a:cubicBezTo>
                  <a:cubicBezTo>
                    <a:pt x="3210472" y="1430256"/>
                    <a:pt x="3199613" y="1422559"/>
                    <a:pt x="3190773" y="1418230"/>
                  </a:cubicBezTo>
                  <a:cubicBezTo>
                    <a:pt x="3143040" y="1395623"/>
                    <a:pt x="3096570" y="1371573"/>
                    <a:pt x="3049848" y="1347763"/>
                  </a:cubicBezTo>
                  <a:cubicBezTo>
                    <a:pt x="3034695" y="1340308"/>
                    <a:pt x="3018279" y="1332612"/>
                    <a:pt x="3002115" y="1324916"/>
                  </a:cubicBezTo>
                  <a:cubicBezTo>
                    <a:pt x="2994538" y="1320587"/>
                    <a:pt x="2987972" y="1314093"/>
                    <a:pt x="2992265" y="1305435"/>
                  </a:cubicBezTo>
                  <a:cubicBezTo>
                    <a:pt x="2994412" y="1302188"/>
                    <a:pt x="2997695" y="1301407"/>
                    <a:pt x="3001105" y="1301828"/>
                  </a:cubicBezTo>
                  <a:close/>
                  <a:moveTo>
                    <a:pt x="3074440" y="1220474"/>
                  </a:moveTo>
                  <a:cubicBezTo>
                    <a:pt x="3081638" y="1217712"/>
                    <a:pt x="3091393" y="1225468"/>
                    <a:pt x="3098591" y="1229436"/>
                  </a:cubicBezTo>
                  <a:cubicBezTo>
                    <a:pt x="3197340" y="1279461"/>
                    <a:pt x="3296088" y="1328283"/>
                    <a:pt x="3394837" y="1378307"/>
                  </a:cubicBezTo>
                  <a:cubicBezTo>
                    <a:pt x="3412263" y="1386965"/>
                    <a:pt x="3430700" y="1396585"/>
                    <a:pt x="3448126" y="1405243"/>
                  </a:cubicBezTo>
                  <a:cubicBezTo>
                    <a:pt x="3454440" y="1408610"/>
                    <a:pt x="3461007" y="1410775"/>
                    <a:pt x="3463279" y="1419433"/>
                  </a:cubicBezTo>
                  <a:cubicBezTo>
                    <a:pt x="3454440" y="1436749"/>
                    <a:pt x="3443580" y="1424965"/>
                    <a:pt x="3433983" y="1420395"/>
                  </a:cubicBezTo>
                  <a:cubicBezTo>
                    <a:pt x="3356954" y="1382636"/>
                    <a:pt x="3279925" y="1343434"/>
                    <a:pt x="3203906" y="1305435"/>
                  </a:cubicBezTo>
                  <a:cubicBezTo>
                    <a:pt x="3166023" y="1287157"/>
                    <a:pt x="3126877" y="1269600"/>
                    <a:pt x="3090004" y="1250120"/>
                  </a:cubicBezTo>
                  <a:cubicBezTo>
                    <a:pt x="3080154" y="1245791"/>
                    <a:pt x="3058435" y="1244829"/>
                    <a:pt x="3068284" y="1227272"/>
                  </a:cubicBezTo>
                  <a:cubicBezTo>
                    <a:pt x="3069926" y="1223484"/>
                    <a:pt x="3072041" y="1221395"/>
                    <a:pt x="3074440" y="1220474"/>
                  </a:cubicBezTo>
                  <a:close/>
                  <a:moveTo>
                    <a:pt x="3081165" y="1143818"/>
                  </a:moveTo>
                  <a:cubicBezTo>
                    <a:pt x="3093287" y="1149349"/>
                    <a:pt x="3098591" y="1152476"/>
                    <a:pt x="3102884" y="1154640"/>
                  </a:cubicBezTo>
                  <a:cubicBezTo>
                    <a:pt x="3226636" y="1217652"/>
                    <a:pt x="3350388" y="1280663"/>
                    <a:pt x="3472877" y="1343434"/>
                  </a:cubicBezTo>
                  <a:cubicBezTo>
                    <a:pt x="3481716" y="1347763"/>
                    <a:pt x="3498890" y="1348966"/>
                    <a:pt x="3493586" y="1361953"/>
                  </a:cubicBezTo>
                  <a:cubicBezTo>
                    <a:pt x="3487020" y="1378307"/>
                    <a:pt x="3472877" y="1365080"/>
                    <a:pt x="3464290" y="1359788"/>
                  </a:cubicBezTo>
                  <a:cubicBezTo>
                    <a:pt x="3340538" y="1297979"/>
                    <a:pt x="3215776" y="1236170"/>
                    <a:pt x="3092024" y="1173159"/>
                  </a:cubicBezTo>
                  <a:cubicBezTo>
                    <a:pt x="3084448" y="1168830"/>
                    <a:pt x="3072578" y="1167627"/>
                    <a:pt x="3075861" y="1154640"/>
                  </a:cubicBezTo>
                  <a:cubicBezTo>
                    <a:pt x="3078134" y="1150311"/>
                    <a:pt x="3080154" y="1145982"/>
                    <a:pt x="3081165" y="1143818"/>
                  </a:cubicBezTo>
                  <a:close/>
                  <a:moveTo>
                    <a:pt x="3454440" y="1120970"/>
                  </a:moveTo>
                  <a:cubicBezTo>
                    <a:pt x="3467573" y="1126502"/>
                    <a:pt x="3480453" y="1132995"/>
                    <a:pt x="3494596" y="1139489"/>
                  </a:cubicBezTo>
                  <a:cubicBezTo>
                    <a:pt x="3583495" y="1183982"/>
                    <a:pt x="3672647" y="1228474"/>
                    <a:pt x="3761546" y="1272967"/>
                  </a:cubicBezTo>
                  <a:cubicBezTo>
                    <a:pt x="3770133" y="1277296"/>
                    <a:pt x="3785539" y="1279461"/>
                    <a:pt x="3779983" y="1293650"/>
                  </a:cubicBezTo>
                  <a:cubicBezTo>
                    <a:pt x="3774679" y="1309764"/>
                    <a:pt x="3762557" y="1298941"/>
                    <a:pt x="3753970" y="1294612"/>
                  </a:cubicBezTo>
                  <a:cubicBezTo>
                    <a:pt x="3654211" y="1245791"/>
                    <a:pt x="3554452" y="1196007"/>
                    <a:pt x="3454440" y="1145982"/>
                  </a:cubicBezTo>
                  <a:cubicBezTo>
                    <a:pt x="3446863" y="1142856"/>
                    <a:pt x="3438277" y="1139489"/>
                    <a:pt x="3439287" y="1128666"/>
                  </a:cubicBezTo>
                  <a:cubicBezTo>
                    <a:pt x="3440297" y="1122173"/>
                    <a:pt x="3445853" y="1120008"/>
                    <a:pt x="3454440" y="1120970"/>
                  </a:cubicBezTo>
                  <a:close/>
                  <a:moveTo>
                    <a:pt x="2754612" y="1089705"/>
                  </a:moveTo>
                  <a:cubicBezTo>
                    <a:pt x="2775321" y="1107021"/>
                    <a:pt x="2788454" y="1127464"/>
                    <a:pt x="2794768" y="1152476"/>
                  </a:cubicBezTo>
                  <a:cubicBezTo>
                    <a:pt x="2781888" y="1257816"/>
                    <a:pt x="2818761" y="1346801"/>
                    <a:pt x="2881647" y="1428091"/>
                  </a:cubicBezTo>
                  <a:cubicBezTo>
                    <a:pt x="2973829" y="1513710"/>
                    <a:pt x="3081165" y="1580088"/>
                    <a:pt x="3179913" y="1658011"/>
                  </a:cubicBezTo>
                  <a:cubicBezTo>
                    <a:pt x="3184459" y="1661378"/>
                    <a:pt x="3188753" y="1665707"/>
                    <a:pt x="3193046" y="1670036"/>
                  </a:cubicBezTo>
                  <a:lnTo>
                    <a:pt x="3226636" y="1929297"/>
                  </a:lnTo>
                  <a:cubicBezTo>
                    <a:pt x="3228909" y="1929297"/>
                    <a:pt x="3229919" y="1929297"/>
                    <a:pt x="3230929" y="1930500"/>
                  </a:cubicBezTo>
                  <a:cubicBezTo>
                    <a:pt x="3249366" y="1949980"/>
                    <a:pt x="3272348" y="1939158"/>
                    <a:pt x="3292805" y="1935791"/>
                  </a:cubicBezTo>
                  <a:cubicBezTo>
                    <a:pt x="3315535" y="1932664"/>
                    <a:pt x="3337255" y="1922804"/>
                    <a:pt x="3361247" y="1926171"/>
                  </a:cubicBezTo>
                  <a:cubicBezTo>
                    <a:pt x="3365541" y="1939158"/>
                    <a:pt x="3350388" y="1947816"/>
                    <a:pt x="3354681" y="1960803"/>
                  </a:cubicBezTo>
                  <a:cubicBezTo>
                    <a:pt x="3349377" y="1959841"/>
                    <a:pt x="3347104" y="1962005"/>
                    <a:pt x="3347104" y="1967296"/>
                  </a:cubicBezTo>
                  <a:cubicBezTo>
                    <a:pt x="3288512" y="2009625"/>
                    <a:pt x="3227646" y="2049789"/>
                    <a:pt x="3194056" y="2118091"/>
                  </a:cubicBezTo>
                  <a:cubicBezTo>
                    <a:pt x="3149607" y="2209241"/>
                    <a:pt x="3137737" y="2301594"/>
                    <a:pt x="3162740" y="2399238"/>
                  </a:cubicBezTo>
                  <a:cubicBezTo>
                    <a:pt x="3163750" y="2401403"/>
                    <a:pt x="3163750" y="2403567"/>
                    <a:pt x="3164760" y="2405732"/>
                  </a:cubicBezTo>
                  <a:cubicBezTo>
                    <a:pt x="3172337" y="2421845"/>
                    <a:pt x="3179913" y="2442528"/>
                    <a:pt x="3197340" y="2444693"/>
                  </a:cubicBezTo>
                  <a:cubicBezTo>
                    <a:pt x="3214766" y="2446857"/>
                    <a:pt x="3222343" y="2425212"/>
                    <a:pt x="3228909" y="2411023"/>
                  </a:cubicBezTo>
                  <a:cubicBezTo>
                    <a:pt x="3254922" y="2359074"/>
                    <a:pt x="3280935" y="2305923"/>
                    <a:pt x="3307959" y="2252772"/>
                  </a:cubicBezTo>
                  <a:cubicBezTo>
                    <a:pt x="3321091" y="2261430"/>
                    <a:pt x="3316798" y="2273215"/>
                    <a:pt x="3316798" y="2281873"/>
                  </a:cubicBezTo>
                  <a:cubicBezTo>
                    <a:pt x="3316798" y="2325404"/>
                    <a:pt x="3324375" y="2366530"/>
                    <a:pt x="3344831" y="2404529"/>
                  </a:cubicBezTo>
                  <a:cubicBezTo>
                    <a:pt x="3354681" y="2424010"/>
                    <a:pt x="3349377" y="2431706"/>
                    <a:pt x="3332961" y="2442528"/>
                  </a:cubicBezTo>
                  <a:cubicBezTo>
                    <a:pt x="3278662" y="2474996"/>
                    <a:pt x="3184459" y="2470667"/>
                    <a:pt x="3134454" y="2428339"/>
                  </a:cubicBezTo>
                  <a:cubicBezTo>
                    <a:pt x="3091014" y="2391542"/>
                    <a:pt x="3055151" y="2349214"/>
                    <a:pt x="3038988" y="2292936"/>
                  </a:cubicBezTo>
                  <a:cubicBezTo>
                    <a:pt x="3010702" y="2195292"/>
                    <a:pt x="2959686" y="2107269"/>
                    <a:pt x="2916247" y="2015156"/>
                  </a:cubicBezTo>
                  <a:cubicBezTo>
                    <a:pt x="2852350" y="1882640"/>
                    <a:pt x="2797041" y="1746997"/>
                    <a:pt x="2770017" y="1600531"/>
                  </a:cubicBezTo>
                  <a:cubicBezTo>
                    <a:pt x="2757895" y="1531266"/>
                    <a:pt x="2750318" y="1460559"/>
                    <a:pt x="2750318" y="1390092"/>
                  </a:cubicBezTo>
                  <a:cubicBezTo>
                    <a:pt x="2750318" y="1290283"/>
                    <a:pt x="2750318" y="1190475"/>
                    <a:pt x="2754612" y="1089705"/>
                  </a:cubicBezTo>
                  <a:close/>
                  <a:moveTo>
                    <a:pt x="3100011" y="1076026"/>
                  </a:moveTo>
                  <a:cubicBezTo>
                    <a:pt x="3103831" y="1076838"/>
                    <a:pt x="3107935" y="1079243"/>
                    <a:pt x="3111724" y="1080806"/>
                  </a:cubicBezTo>
                  <a:cubicBezTo>
                    <a:pt x="3251639" y="1150311"/>
                    <a:pt x="3391554" y="1219816"/>
                    <a:pt x="3531469" y="1289321"/>
                  </a:cubicBezTo>
                  <a:cubicBezTo>
                    <a:pt x="3539046" y="1292448"/>
                    <a:pt x="3546622" y="1295815"/>
                    <a:pt x="3548895" y="1305435"/>
                  </a:cubicBezTo>
                  <a:cubicBezTo>
                    <a:pt x="3542329" y="1321789"/>
                    <a:pt x="3532732" y="1313131"/>
                    <a:pt x="3522882" y="1308802"/>
                  </a:cubicBezTo>
                  <a:cubicBezTo>
                    <a:pt x="3477170" y="1287157"/>
                    <a:pt x="3431710" y="1264309"/>
                    <a:pt x="3386250" y="1242664"/>
                  </a:cubicBezTo>
                  <a:cubicBezTo>
                    <a:pt x="3297099" y="1198171"/>
                    <a:pt x="3207189" y="1153678"/>
                    <a:pt x="3118290" y="1109185"/>
                  </a:cubicBezTo>
                  <a:cubicBezTo>
                    <a:pt x="3112734" y="1107021"/>
                    <a:pt x="3107430" y="1104856"/>
                    <a:pt x="3102884" y="1100527"/>
                  </a:cubicBezTo>
                  <a:cubicBezTo>
                    <a:pt x="3096570" y="1094996"/>
                    <a:pt x="3082427" y="1094034"/>
                    <a:pt x="3090004" y="1080806"/>
                  </a:cubicBezTo>
                  <a:cubicBezTo>
                    <a:pt x="3092656" y="1075996"/>
                    <a:pt x="3096192" y="1075215"/>
                    <a:pt x="3100011" y="1076026"/>
                  </a:cubicBezTo>
                  <a:close/>
                  <a:moveTo>
                    <a:pt x="2760168" y="1008175"/>
                  </a:moveTo>
                  <a:cubicBezTo>
                    <a:pt x="2765472" y="1022364"/>
                    <a:pt x="2762188" y="1036313"/>
                    <a:pt x="2761178" y="1049541"/>
                  </a:cubicBezTo>
                  <a:cubicBezTo>
                    <a:pt x="2755874" y="1035351"/>
                    <a:pt x="2759158" y="1022364"/>
                    <a:pt x="2760168" y="1008175"/>
                  </a:cubicBezTo>
                  <a:close/>
                  <a:moveTo>
                    <a:pt x="852056" y="1007874"/>
                  </a:moveTo>
                  <a:cubicBezTo>
                    <a:pt x="861148" y="1006371"/>
                    <a:pt x="870682" y="1008776"/>
                    <a:pt x="882173" y="1014668"/>
                  </a:cubicBezTo>
                  <a:cubicBezTo>
                    <a:pt x="936219" y="1044009"/>
                    <a:pt x="983952" y="1082009"/>
                    <a:pt x="1028654" y="1124337"/>
                  </a:cubicBezTo>
                  <a:cubicBezTo>
                    <a:pt x="1146850" y="1238335"/>
                    <a:pt x="1229183" y="1374940"/>
                    <a:pt x="1289038" y="1526937"/>
                  </a:cubicBezTo>
                  <a:cubicBezTo>
                    <a:pt x="1306212" y="1571430"/>
                    <a:pt x="1291059" y="1612556"/>
                    <a:pt x="1280199" y="1653682"/>
                  </a:cubicBezTo>
                  <a:cubicBezTo>
                    <a:pt x="1245599" y="1779705"/>
                    <a:pt x="1208726" y="1904285"/>
                    <a:pt x="1181450" y="2031270"/>
                  </a:cubicBezTo>
                  <a:cubicBezTo>
                    <a:pt x="1163013" y="2114965"/>
                    <a:pt x="1164276" y="2199621"/>
                    <a:pt x="1165286" y="2284038"/>
                  </a:cubicBezTo>
                  <a:cubicBezTo>
                    <a:pt x="1165286" y="2312417"/>
                    <a:pt x="1158720" y="2323239"/>
                    <a:pt x="1130434" y="2326366"/>
                  </a:cubicBezTo>
                  <a:cubicBezTo>
                    <a:pt x="1048101" y="2337189"/>
                    <a:pt x="965516" y="2353543"/>
                    <a:pt x="886466" y="2377352"/>
                  </a:cubicBezTo>
                  <a:cubicBezTo>
                    <a:pt x="811458" y="2400200"/>
                    <a:pt x="756148" y="2453351"/>
                    <a:pt x="706395" y="2512033"/>
                  </a:cubicBezTo>
                  <a:cubicBezTo>
                    <a:pt x="710688" y="2518527"/>
                    <a:pt x="717255" y="2516362"/>
                    <a:pt x="721548" y="2512995"/>
                  </a:cubicBezTo>
                  <a:cubicBezTo>
                    <a:pt x="803881" y="2440364"/>
                    <a:pt x="904903" y="2416554"/>
                    <a:pt x="1007945" y="2398036"/>
                  </a:cubicBezTo>
                  <a:cubicBezTo>
                    <a:pt x="1164276" y="2369897"/>
                    <a:pt x="1319345" y="2341758"/>
                    <a:pt x="1473403" y="2304721"/>
                  </a:cubicBezTo>
                  <a:cubicBezTo>
                    <a:pt x="1475423" y="2304721"/>
                    <a:pt x="1477696" y="2305923"/>
                    <a:pt x="1483252" y="2306885"/>
                  </a:cubicBezTo>
                  <a:cubicBezTo>
                    <a:pt x="1417083" y="2443731"/>
                    <a:pt x="1397384" y="2581539"/>
                    <a:pt x="1480980" y="2723675"/>
                  </a:cubicBezTo>
                  <a:cubicBezTo>
                    <a:pt x="1423397" y="2732333"/>
                    <a:pt x="1369098" y="2741953"/>
                    <a:pt x="1313789" y="2749649"/>
                  </a:cubicBezTo>
                  <a:cubicBezTo>
                    <a:pt x="1131697" y="2773459"/>
                    <a:pt x="951625" y="2807129"/>
                    <a:pt x="771301" y="2837433"/>
                  </a:cubicBezTo>
                  <a:cubicBezTo>
                    <a:pt x="733418" y="2843926"/>
                    <a:pt x="695535" y="2856913"/>
                    <a:pt x="655379" y="2837433"/>
                  </a:cubicBezTo>
                  <a:cubicBezTo>
                    <a:pt x="595524" y="2811458"/>
                    <a:pt x="567490" y="2776826"/>
                    <a:pt x="566227" y="2714777"/>
                  </a:cubicBezTo>
                  <a:cubicBezTo>
                    <a:pt x="565217" y="2647677"/>
                    <a:pt x="576077" y="2581539"/>
                    <a:pt x="583653" y="2514198"/>
                  </a:cubicBezTo>
                  <a:cubicBezTo>
                    <a:pt x="585926" y="2492553"/>
                    <a:pt x="590220" y="2469705"/>
                    <a:pt x="586937" y="2448060"/>
                  </a:cubicBezTo>
                  <a:cubicBezTo>
                    <a:pt x="594513" y="2412225"/>
                    <a:pt x="601080" y="2376390"/>
                    <a:pt x="608656" y="2340556"/>
                  </a:cubicBezTo>
                  <a:cubicBezTo>
                    <a:pt x="621789" y="2331897"/>
                    <a:pt x="620526" y="2317708"/>
                    <a:pt x="623810" y="2304721"/>
                  </a:cubicBezTo>
                  <a:cubicBezTo>
                    <a:pt x="661945" y="2148635"/>
                    <a:pt x="689979" y="1990144"/>
                    <a:pt x="722558" y="1832856"/>
                  </a:cubicBezTo>
                  <a:cubicBezTo>
                    <a:pt x="743268" y="1731845"/>
                    <a:pt x="775847" y="1632037"/>
                    <a:pt x="764988" y="1526937"/>
                  </a:cubicBezTo>
                  <a:cubicBezTo>
                    <a:pt x="759431" y="1474748"/>
                    <a:pt x="760442" y="1421597"/>
                    <a:pt x="738975" y="1372776"/>
                  </a:cubicBezTo>
                  <a:cubicBezTo>
                    <a:pt x="729125" y="1339105"/>
                    <a:pt x="729125" y="1304473"/>
                    <a:pt x="737712" y="1269600"/>
                  </a:cubicBezTo>
                  <a:cubicBezTo>
                    <a:pt x="782161" y="1420395"/>
                    <a:pt x="819034" y="1572392"/>
                    <a:pt x="818024" y="1730883"/>
                  </a:cubicBezTo>
                  <a:cubicBezTo>
                    <a:pt x="846310" y="1654884"/>
                    <a:pt x="837471" y="1578886"/>
                    <a:pt x="826863" y="1501925"/>
                  </a:cubicBezTo>
                  <a:cubicBezTo>
                    <a:pt x="810447" y="1394421"/>
                    <a:pt x="778878" y="1291486"/>
                    <a:pt x="771301" y="1182779"/>
                  </a:cubicBezTo>
                  <a:cubicBezTo>
                    <a:pt x="767008" y="1123135"/>
                    <a:pt x="780141" y="1069022"/>
                    <a:pt x="824590" y="1024529"/>
                  </a:cubicBezTo>
                  <a:cubicBezTo>
                    <a:pt x="834314" y="1014788"/>
                    <a:pt x="842964" y="1009377"/>
                    <a:pt x="852056" y="1007874"/>
                  </a:cubicBezTo>
                  <a:close/>
                  <a:moveTo>
                    <a:pt x="5066748" y="1006010"/>
                  </a:moveTo>
                  <a:cubicBezTo>
                    <a:pt x="5077608" y="1005048"/>
                    <a:pt x="5079881" y="1013706"/>
                    <a:pt x="5079881" y="1022364"/>
                  </a:cubicBezTo>
                  <a:cubicBezTo>
                    <a:pt x="5079881" y="1031022"/>
                    <a:pt x="5079881" y="1038478"/>
                    <a:pt x="5079881" y="1047376"/>
                  </a:cubicBezTo>
                  <a:cubicBezTo>
                    <a:pt x="5079881" y="1147185"/>
                    <a:pt x="5079881" y="1246993"/>
                    <a:pt x="5079881" y="1347763"/>
                  </a:cubicBezTo>
                  <a:cubicBezTo>
                    <a:pt x="5079881" y="1453103"/>
                    <a:pt x="5079881" y="1557241"/>
                    <a:pt x="5079881" y="1662340"/>
                  </a:cubicBezTo>
                  <a:cubicBezTo>
                    <a:pt x="5079881" y="1673403"/>
                    <a:pt x="5088468" y="1692884"/>
                    <a:pt x="5066748" y="1691681"/>
                  </a:cubicBezTo>
                  <a:cubicBezTo>
                    <a:pt x="5048311" y="1689517"/>
                    <a:pt x="5055888" y="1672200"/>
                    <a:pt x="5055888" y="1662340"/>
                  </a:cubicBezTo>
                  <a:cubicBezTo>
                    <a:pt x="5054878" y="1455268"/>
                    <a:pt x="5053868" y="1247955"/>
                    <a:pt x="5052605" y="1040883"/>
                  </a:cubicBezTo>
                  <a:cubicBezTo>
                    <a:pt x="5052605" y="1035351"/>
                    <a:pt x="5052605" y="1028858"/>
                    <a:pt x="5052605" y="1023326"/>
                  </a:cubicBezTo>
                  <a:cubicBezTo>
                    <a:pt x="5052605" y="1014668"/>
                    <a:pt x="5055888" y="1007213"/>
                    <a:pt x="5066748" y="1006010"/>
                  </a:cubicBezTo>
                  <a:close/>
                  <a:moveTo>
                    <a:pt x="4077239" y="961517"/>
                  </a:moveTo>
                  <a:cubicBezTo>
                    <a:pt x="4103253" y="961517"/>
                    <a:pt x="4112092" y="967049"/>
                    <a:pt x="4112092" y="994225"/>
                  </a:cubicBezTo>
                  <a:cubicBezTo>
                    <a:pt x="4109819" y="1073351"/>
                    <a:pt x="4110829" y="1152476"/>
                    <a:pt x="4110829" y="1230639"/>
                  </a:cubicBezTo>
                  <a:cubicBezTo>
                    <a:pt x="4110829" y="1241461"/>
                    <a:pt x="4115375" y="1257816"/>
                    <a:pt x="4096686" y="1256613"/>
                  </a:cubicBezTo>
                  <a:cubicBezTo>
                    <a:pt x="4082796" y="1255651"/>
                    <a:pt x="4084816" y="1241461"/>
                    <a:pt x="4084816" y="1231841"/>
                  </a:cubicBezTo>
                  <a:cubicBezTo>
                    <a:pt x="4084816" y="1163298"/>
                    <a:pt x="4083806" y="1094996"/>
                    <a:pt x="4088099" y="1026693"/>
                  </a:cubicBezTo>
                  <a:cubicBezTo>
                    <a:pt x="4090372" y="990858"/>
                    <a:pt x="4073956" y="989656"/>
                    <a:pt x="4046933" y="989656"/>
                  </a:cubicBezTo>
                  <a:cubicBezTo>
                    <a:pt x="3661787" y="990858"/>
                    <a:pt x="3276642" y="990858"/>
                    <a:pt x="2890233" y="990858"/>
                  </a:cubicBezTo>
                  <a:cubicBezTo>
                    <a:pt x="2847047" y="992061"/>
                    <a:pt x="2804617" y="993023"/>
                    <a:pt x="2762188" y="993023"/>
                  </a:cubicBezTo>
                  <a:cubicBezTo>
                    <a:pt x="2762188" y="983162"/>
                    <a:pt x="2762188" y="972340"/>
                    <a:pt x="2762188" y="962720"/>
                  </a:cubicBezTo>
                  <a:cubicBezTo>
                    <a:pt x="2924076" y="962720"/>
                    <a:pt x="3085711" y="962720"/>
                    <a:pt x="3246083" y="962720"/>
                  </a:cubicBezTo>
                  <a:cubicBezTo>
                    <a:pt x="3522882" y="962720"/>
                    <a:pt x="3800692" y="962720"/>
                    <a:pt x="4077239" y="961517"/>
                  </a:cubicBezTo>
                  <a:close/>
                  <a:moveTo>
                    <a:pt x="2019173" y="843190"/>
                  </a:moveTo>
                  <a:cubicBezTo>
                    <a:pt x="2050490" y="853051"/>
                    <a:pt x="2087363" y="906202"/>
                    <a:pt x="2087363" y="948530"/>
                  </a:cubicBezTo>
                  <a:cubicBezTo>
                    <a:pt x="2087363" y="990858"/>
                    <a:pt x="2084332" y="1033187"/>
                    <a:pt x="2101506" y="1073351"/>
                  </a:cubicBezTo>
                  <a:cubicBezTo>
                    <a:pt x="2105799" y="1082971"/>
                    <a:pt x="2105799" y="1096198"/>
                    <a:pt x="2115649" y="1103654"/>
                  </a:cubicBezTo>
                  <a:cubicBezTo>
                    <a:pt x="2114639" y="1133957"/>
                    <a:pt x="2140652" y="1156805"/>
                    <a:pt x="2137369" y="1188311"/>
                  </a:cubicBezTo>
                  <a:cubicBezTo>
                    <a:pt x="2129792" y="1192640"/>
                    <a:pt x="2135096" y="1198171"/>
                    <a:pt x="2137369" y="1203462"/>
                  </a:cubicBezTo>
                  <a:cubicBezTo>
                    <a:pt x="2153532" y="1264309"/>
                    <a:pt x="2170958" y="1324916"/>
                    <a:pt x="2186112" y="1386965"/>
                  </a:cubicBezTo>
                  <a:cubicBezTo>
                    <a:pt x="2211114" y="1484609"/>
                    <a:pt x="2233844" y="1583215"/>
                    <a:pt x="2257837" y="1682061"/>
                  </a:cubicBezTo>
                  <a:cubicBezTo>
                    <a:pt x="2279557" y="1750364"/>
                    <a:pt x="2286123" y="1822033"/>
                    <a:pt x="2291427" y="1893462"/>
                  </a:cubicBezTo>
                  <a:cubicBezTo>
                    <a:pt x="2292437" y="1911019"/>
                    <a:pt x="2283850" y="1913183"/>
                    <a:pt x="2270717" y="1914145"/>
                  </a:cubicBezTo>
                  <a:cubicBezTo>
                    <a:pt x="2237128" y="1917513"/>
                    <a:pt x="2202528" y="1920639"/>
                    <a:pt x="2168938" y="1926171"/>
                  </a:cubicBezTo>
                  <a:cubicBezTo>
                    <a:pt x="2144945" y="1930500"/>
                    <a:pt x="2137369" y="1924006"/>
                    <a:pt x="2135096" y="1897791"/>
                  </a:cubicBezTo>
                  <a:cubicBezTo>
                    <a:pt x="2126509" y="1772009"/>
                    <a:pt x="2112366" y="1647188"/>
                    <a:pt x="2103779" y="1521406"/>
                  </a:cubicBezTo>
                  <a:cubicBezTo>
                    <a:pt x="2092919" y="1371573"/>
                    <a:pt x="2067916" y="1222943"/>
                    <a:pt x="2065643" y="1072148"/>
                  </a:cubicBezTo>
                  <a:cubicBezTo>
                    <a:pt x="2064633" y="1035351"/>
                    <a:pt x="2072210" y="999516"/>
                    <a:pt x="2053773" y="963682"/>
                  </a:cubicBezTo>
                  <a:cubicBezTo>
                    <a:pt x="2038620" y="934340"/>
                    <a:pt x="2025740" y="904037"/>
                    <a:pt x="1997453" y="884557"/>
                  </a:cubicBezTo>
                  <a:cubicBezTo>
                    <a:pt x="1986594" y="874696"/>
                    <a:pt x="1981037" y="867240"/>
                    <a:pt x="1989877" y="856418"/>
                  </a:cubicBezTo>
                  <a:cubicBezTo>
                    <a:pt x="1996443" y="846557"/>
                    <a:pt x="2004020" y="838861"/>
                    <a:pt x="2019173" y="843190"/>
                  </a:cubicBezTo>
                  <a:close/>
                  <a:moveTo>
                    <a:pt x="2573530" y="793406"/>
                  </a:moveTo>
                  <a:cubicBezTo>
                    <a:pt x="2595250" y="792204"/>
                    <a:pt x="2615959" y="804229"/>
                    <a:pt x="2638689" y="799900"/>
                  </a:cubicBezTo>
                  <a:cubicBezTo>
                    <a:pt x="2639699" y="809760"/>
                    <a:pt x="2646266" y="805431"/>
                    <a:pt x="2651569" y="805431"/>
                  </a:cubicBezTo>
                  <a:cubicBezTo>
                    <a:pt x="2701575" y="834532"/>
                    <a:pt x="2722285" y="883354"/>
                    <a:pt x="2727588" y="937707"/>
                  </a:cubicBezTo>
                  <a:cubicBezTo>
                    <a:pt x="2741731" y="1076477"/>
                    <a:pt x="2713445" y="1211158"/>
                    <a:pt x="2670006" y="1345599"/>
                  </a:cubicBezTo>
                  <a:cubicBezTo>
                    <a:pt x="2628840" y="1162336"/>
                    <a:pt x="2624546" y="973542"/>
                    <a:pt x="2573530" y="793406"/>
                  </a:cubicBezTo>
                  <a:close/>
                  <a:moveTo>
                    <a:pt x="2148228" y="687104"/>
                  </a:moveTo>
                  <a:cubicBezTo>
                    <a:pt x="2154795" y="682775"/>
                    <a:pt x="2158078" y="691433"/>
                    <a:pt x="2162371" y="694560"/>
                  </a:cubicBezTo>
                  <a:cubicBezTo>
                    <a:pt x="2161361" y="712117"/>
                    <a:pt x="2168938" y="720775"/>
                    <a:pt x="2186112" y="721737"/>
                  </a:cubicBezTo>
                  <a:cubicBezTo>
                    <a:pt x="2179798" y="732559"/>
                    <a:pt x="2184091" y="741217"/>
                    <a:pt x="2190658" y="749875"/>
                  </a:cubicBezTo>
                  <a:cubicBezTo>
                    <a:pt x="2235107" y="806393"/>
                    <a:pt x="2280567" y="862911"/>
                    <a:pt x="2325017" y="919189"/>
                  </a:cubicBezTo>
                  <a:cubicBezTo>
                    <a:pt x="2330573" y="925682"/>
                    <a:pt x="2334866" y="938669"/>
                    <a:pt x="2349009" y="934340"/>
                  </a:cubicBezTo>
                  <a:cubicBezTo>
                    <a:pt x="2343453" y="944201"/>
                    <a:pt x="2347746" y="949733"/>
                    <a:pt x="2357596" y="952859"/>
                  </a:cubicBezTo>
                  <a:cubicBezTo>
                    <a:pt x="2398762" y="989656"/>
                    <a:pt x="2420482" y="1039680"/>
                    <a:pt x="2442202" y="1088502"/>
                  </a:cubicBezTo>
                  <a:cubicBezTo>
                    <a:pt x="2449778" y="1104856"/>
                    <a:pt x="2441192" y="1114476"/>
                    <a:pt x="2430332" y="1124337"/>
                  </a:cubicBezTo>
                  <a:cubicBezTo>
                    <a:pt x="2406339" y="1145020"/>
                    <a:pt x="2381589" y="1165463"/>
                    <a:pt x="2358606" y="1186146"/>
                  </a:cubicBezTo>
                  <a:cubicBezTo>
                    <a:pt x="2339160" y="1204665"/>
                    <a:pt x="2335876" y="1220778"/>
                    <a:pt x="2364162" y="1234006"/>
                  </a:cubicBezTo>
                  <a:cubicBezTo>
                    <a:pt x="2390176" y="1246993"/>
                    <a:pt x="2415178" y="1263107"/>
                    <a:pt x="2442202" y="1273929"/>
                  </a:cubicBezTo>
                  <a:cubicBezTo>
                    <a:pt x="2473771" y="1287157"/>
                    <a:pt x="2482358" y="1310967"/>
                    <a:pt x="2481348" y="1341270"/>
                  </a:cubicBezTo>
                  <a:cubicBezTo>
                    <a:pt x="2481348" y="1427129"/>
                    <a:pt x="2475792" y="1513710"/>
                    <a:pt x="2467205" y="1598366"/>
                  </a:cubicBezTo>
                  <a:cubicBezTo>
                    <a:pt x="2458618" y="1679897"/>
                    <a:pt x="2445485" y="1761186"/>
                    <a:pt x="2433615" y="1842476"/>
                  </a:cubicBezTo>
                  <a:cubicBezTo>
                    <a:pt x="2430332" y="1867488"/>
                    <a:pt x="2367446" y="1911981"/>
                    <a:pt x="2343453" y="1907652"/>
                  </a:cubicBezTo>
                  <a:cubicBezTo>
                    <a:pt x="2328300" y="1905487"/>
                    <a:pt x="2333856" y="1893462"/>
                    <a:pt x="2333856" y="1886007"/>
                  </a:cubicBezTo>
                  <a:cubicBezTo>
                    <a:pt x="2330573" y="1791489"/>
                    <a:pt x="2328300" y="1697213"/>
                    <a:pt x="2320723" y="1603898"/>
                  </a:cubicBezTo>
                  <a:cubicBezTo>
                    <a:pt x="2308853" y="1448774"/>
                    <a:pt x="2287133" y="1295815"/>
                    <a:pt x="2261120" y="1142856"/>
                  </a:cubicBezTo>
                  <a:cubicBezTo>
                    <a:pt x="2235107" y="996390"/>
                    <a:pt x="2191668" y="854253"/>
                    <a:pt x="2147218" y="712117"/>
                  </a:cubicBezTo>
                  <a:cubicBezTo>
                    <a:pt x="2144945" y="703459"/>
                    <a:pt x="2137369" y="693598"/>
                    <a:pt x="2148228" y="687104"/>
                  </a:cubicBezTo>
                  <a:close/>
                  <a:moveTo>
                    <a:pt x="2191668" y="668586"/>
                  </a:moveTo>
                  <a:cubicBezTo>
                    <a:pt x="2310873" y="726066"/>
                    <a:pt x="2436898" y="767432"/>
                    <a:pt x="2568226" y="790039"/>
                  </a:cubicBezTo>
                  <a:cubicBezTo>
                    <a:pt x="2586663" y="917024"/>
                    <a:pt x="2597523" y="1045212"/>
                    <a:pt x="2605099" y="1173159"/>
                  </a:cubicBezTo>
                  <a:cubicBezTo>
                    <a:pt x="2613686" y="1316258"/>
                    <a:pt x="2622273" y="1459597"/>
                    <a:pt x="2631113" y="1602695"/>
                  </a:cubicBezTo>
                  <a:cubicBezTo>
                    <a:pt x="2643993" y="1822995"/>
                    <a:pt x="2653842" y="2042093"/>
                    <a:pt x="2678845" y="2261430"/>
                  </a:cubicBezTo>
                  <a:cubicBezTo>
                    <a:pt x="2682129" y="2290772"/>
                    <a:pt x="2699302" y="2321075"/>
                    <a:pt x="2680866" y="2350416"/>
                  </a:cubicBezTo>
                  <a:cubicBezTo>
                    <a:pt x="2680866" y="2397073"/>
                    <a:pt x="2678845" y="2444693"/>
                    <a:pt x="2680866" y="2491350"/>
                  </a:cubicBezTo>
                  <a:cubicBezTo>
                    <a:pt x="2684149" y="2582501"/>
                    <a:pt x="2687432" y="2672448"/>
                    <a:pt x="2704858" y="2761434"/>
                  </a:cubicBezTo>
                  <a:cubicBezTo>
                    <a:pt x="2668996" y="2774662"/>
                    <a:pt x="2628840" y="2767928"/>
                    <a:pt x="2596260" y="2794142"/>
                  </a:cubicBezTo>
                  <a:cubicBezTo>
                    <a:pt x="2628840" y="2790775"/>
                    <a:pt x="2660409" y="2788611"/>
                    <a:pt x="2692988" y="2785484"/>
                  </a:cubicBezTo>
                  <a:cubicBezTo>
                    <a:pt x="2698292" y="2800636"/>
                    <a:pt x="2713445" y="2790775"/>
                    <a:pt x="2722285" y="2795104"/>
                  </a:cubicBezTo>
                  <a:cubicBezTo>
                    <a:pt x="2684149" y="2815787"/>
                    <a:pt x="2638689" y="2809294"/>
                    <a:pt x="2594240" y="2827813"/>
                  </a:cubicBezTo>
                  <a:cubicBezTo>
                    <a:pt x="2637426" y="2835268"/>
                    <a:pt x="2673289" y="2821319"/>
                    <a:pt x="2710162" y="2817952"/>
                  </a:cubicBezTo>
                  <a:cubicBezTo>
                    <a:pt x="2714456" y="2851622"/>
                    <a:pt x="2717739" y="2885293"/>
                    <a:pt x="2723295" y="2918963"/>
                  </a:cubicBezTo>
                  <a:cubicBezTo>
                    <a:pt x="2747035" y="3059897"/>
                    <a:pt x="2775321" y="3199869"/>
                    <a:pt x="2837197" y="3331183"/>
                  </a:cubicBezTo>
                  <a:cubicBezTo>
                    <a:pt x="2862200" y="3385296"/>
                    <a:pt x="2891496" y="3438447"/>
                    <a:pt x="2939229" y="3477649"/>
                  </a:cubicBezTo>
                  <a:cubicBezTo>
                    <a:pt x="2977112" y="3507952"/>
                    <a:pt x="2995549" y="3503623"/>
                    <a:pt x="3020552" y="3462497"/>
                  </a:cubicBezTo>
                  <a:cubicBezTo>
                    <a:pt x="3033432" y="3478611"/>
                    <a:pt x="3035705" y="3499294"/>
                    <a:pt x="3042271" y="3517813"/>
                  </a:cubicBezTo>
                  <a:cubicBezTo>
                    <a:pt x="3079144" y="3619786"/>
                    <a:pt x="3083438" y="3608963"/>
                    <a:pt x="2984689" y="3659950"/>
                  </a:cubicBezTo>
                  <a:cubicBezTo>
                    <a:pt x="2866493" y="3720556"/>
                    <a:pt x="2736175" y="3746771"/>
                    <a:pt x="2607120" y="3770580"/>
                  </a:cubicBezTo>
                  <a:cubicBezTo>
                    <a:pt x="2572520" y="3777074"/>
                    <a:pt x="2550800" y="3752062"/>
                    <a:pt x="2534384" y="3724885"/>
                  </a:cubicBezTo>
                  <a:cubicBezTo>
                    <a:pt x="2507361" y="3680392"/>
                    <a:pt x="2494228" y="3629406"/>
                    <a:pt x="2482358" y="3579622"/>
                  </a:cubicBezTo>
                  <a:cubicBezTo>
                    <a:pt x="2431342" y="3367980"/>
                    <a:pt x="2382599" y="3155376"/>
                    <a:pt x="2333856" y="2942773"/>
                  </a:cubicBezTo>
                  <a:cubicBezTo>
                    <a:pt x="2330573" y="2928583"/>
                    <a:pt x="2330573" y="2914634"/>
                    <a:pt x="2329310" y="2899242"/>
                  </a:cubicBezTo>
                  <a:cubicBezTo>
                    <a:pt x="2302287" y="2972114"/>
                    <a:pt x="2291427" y="3047872"/>
                    <a:pt x="2270717" y="3121706"/>
                  </a:cubicBezTo>
                  <a:cubicBezTo>
                    <a:pt x="2213387" y="3332145"/>
                    <a:pt x="2154795" y="3541622"/>
                    <a:pt x="2100496" y="3753264"/>
                  </a:cubicBezTo>
                  <a:cubicBezTo>
                    <a:pt x="2074483" y="3857402"/>
                    <a:pt x="2008313" y="3901895"/>
                    <a:pt x="1908554" y="3913679"/>
                  </a:cubicBezTo>
                  <a:cubicBezTo>
                    <a:pt x="1747930" y="3933400"/>
                    <a:pt x="1594882" y="3899730"/>
                    <a:pt x="1445117" y="3846579"/>
                  </a:cubicBezTo>
                  <a:cubicBezTo>
                    <a:pt x="1408244" y="3833592"/>
                    <a:pt x="1373644" y="3817238"/>
                    <a:pt x="1337781" y="3802086"/>
                  </a:cubicBezTo>
                  <a:cubicBezTo>
                    <a:pt x="1295352" y="3783568"/>
                    <a:pt x="1280199" y="3751100"/>
                    <a:pt x="1283482" y="3705404"/>
                  </a:cubicBezTo>
                  <a:cubicBezTo>
                    <a:pt x="1290048" y="3628444"/>
                    <a:pt x="1312778" y="3553648"/>
                    <a:pt x="1332225" y="3478611"/>
                  </a:cubicBezTo>
                  <a:cubicBezTo>
                    <a:pt x="1371371" y="3329019"/>
                    <a:pt x="1410517" y="3179186"/>
                    <a:pt x="1430974" y="3025265"/>
                  </a:cubicBezTo>
                  <a:cubicBezTo>
                    <a:pt x="1434257" y="2999050"/>
                    <a:pt x="1435520" y="2972114"/>
                    <a:pt x="1437540" y="2945899"/>
                  </a:cubicBezTo>
                  <a:cubicBezTo>
                    <a:pt x="1446127" y="2890584"/>
                    <a:pt x="1441834" y="2836471"/>
                    <a:pt x="1434257" y="2782117"/>
                  </a:cubicBezTo>
                  <a:cubicBezTo>
                    <a:pt x="1494112" y="2775624"/>
                    <a:pt x="1553715" y="2767928"/>
                    <a:pt x="1613318" y="2761434"/>
                  </a:cubicBezTo>
                  <a:cubicBezTo>
                    <a:pt x="1663324" y="2756143"/>
                    <a:pt x="1681760" y="2740991"/>
                    <a:pt x="1691357" y="2690967"/>
                  </a:cubicBezTo>
                  <a:cubicBezTo>
                    <a:pt x="1704490" y="2630360"/>
                    <a:pt x="1701207" y="2568311"/>
                    <a:pt x="1694641" y="2507704"/>
                  </a:cubicBezTo>
                  <a:cubicBezTo>
                    <a:pt x="1692620" y="2484857"/>
                    <a:pt x="1698934" y="2479325"/>
                    <a:pt x="1717371" y="2470667"/>
                  </a:cubicBezTo>
                  <a:cubicBezTo>
                    <a:pt x="1809805" y="2427377"/>
                    <a:pt x="1911585" y="2430503"/>
                    <a:pt x="2008313" y="2406694"/>
                  </a:cubicBezTo>
                  <a:cubicBezTo>
                    <a:pt x="2050490" y="2397073"/>
                    <a:pt x="2093929" y="2388415"/>
                    <a:pt x="2135096" y="2374226"/>
                  </a:cubicBezTo>
                  <a:cubicBezTo>
                    <a:pt x="2159088" y="2366530"/>
                    <a:pt x="2162371" y="2381681"/>
                    <a:pt x="2168938" y="2393706"/>
                  </a:cubicBezTo>
                  <a:cubicBezTo>
                    <a:pt x="2198234" y="2452389"/>
                    <a:pt x="2220964" y="2516362"/>
                    <a:pt x="2257837" y="2569513"/>
                  </a:cubicBezTo>
                  <a:cubicBezTo>
                    <a:pt x="2293700" y="2622664"/>
                    <a:pt x="2279557" y="2682309"/>
                    <a:pt x="2296983" y="2737624"/>
                  </a:cubicBezTo>
                  <a:cubicBezTo>
                    <a:pt x="2305570" y="2765763"/>
                    <a:pt x="2309863" y="2796307"/>
                    <a:pt x="2315419" y="2821319"/>
                  </a:cubicBezTo>
                  <a:cubicBezTo>
                    <a:pt x="2320723" y="2803762"/>
                    <a:pt x="2314157" y="2782117"/>
                    <a:pt x="2309863" y="2762637"/>
                  </a:cubicBezTo>
                  <a:cubicBezTo>
                    <a:pt x="2301276" y="2720308"/>
                    <a:pt x="2310873" y="2681347"/>
                    <a:pt x="2321733" y="2641183"/>
                  </a:cubicBezTo>
                  <a:cubicBezTo>
                    <a:pt x="2378306" y="2436035"/>
                    <a:pt x="2417199" y="2228722"/>
                    <a:pt x="2440181" y="2018283"/>
                  </a:cubicBezTo>
                  <a:cubicBezTo>
                    <a:pt x="2442202" y="1998802"/>
                    <a:pt x="2446495" y="1986777"/>
                    <a:pt x="2468215" y="1980284"/>
                  </a:cubicBezTo>
                  <a:cubicBezTo>
                    <a:pt x="2498774" y="1971625"/>
                    <a:pt x="2528070" y="1958638"/>
                    <a:pt x="2508371" y="1916310"/>
                  </a:cubicBezTo>
                  <a:cubicBezTo>
                    <a:pt x="2500794" y="1899956"/>
                    <a:pt x="2520241" y="1895627"/>
                    <a:pt x="2526808" y="1886007"/>
                  </a:cubicBezTo>
                  <a:cubicBezTo>
                    <a:pt x="2535647" y="1871817"/>
                    <a:pt x="2556104" y="1856666"/>
                    <a:pt x="2547517" y="1841514"/>
                  </a:cubicBezTo>
                  <a:cubicBezTo>
                    <a:pt x="2536657" y="1822033"/>
                    <a:pt x="2515948" y="1840311"/>
                    <a:pt x="2499784" y="1842476"/>
                  </a:cubicBezTo>
                  <a:cubicBezTo>
                    <a:pt x="2485641" y="1843678"/>
                    <a:pt x="2471498" y="1850172"/>
                    <a:pt x="2455335" y="1855463"/>
                  </a:cubicBezTo>
                  <a:cubicBezTo>
                    <a:pt x="2462911" y="1784034"/>
                    <a:pt x="2471498" y="1714529"/>
                    <a:pt x="2478065" y="1646226"/>
                  </a:cubicBezTo>
                  <a:cubicBezTo>
                    <a:pt x="2487914" y="1543051"/>
                    <a:pt x="2493218" y="1440116"/>
                    <a:pt x="2493218" y="1335979"/>
                  </a:cubicBezTo>
                  <a:cubicBezTo>
                    <a:pt x="2493218" y="1298941"/>
                    <a:pt x="2479075" y="1276094"/>
                    <a:pt x="2446495" y="1259980"/>
                  </a:cubicBezTo>
                  <a:cubicBezTo>
                    <a:pt x="2416189" y="1244829"/>
                    <a:pt x="2387903" y="1227272"/>
                    <a:pt x="2354313" y="1208994"/>
                  </a:cubicBezTo>
                  <a:cubicBezTo>
                    <a:pt x="2381589" y="1185184"/>
                    <a:pt x="2405329" y="1162336"/>
                    <a:pt x="2430332" y="1142856"/>
                  </a:cubicBezTo>
                  <a:cubicBezTo>
                    <a:pt x="2459628" y="1120008"/>
                    <a:pt x="2464932" y="1094996"/>
                    <a:pt x="2449778" y="1060363"/>
                  </a:cubicBezTo>
                  <a:cubicBezTo>
                    <a:pt x="2403308" y="952859"/>
                    <a:pt x="2340170" y="856418"/>
                    <a:pt x="2266424" y="765268"/>
                  </a:cubicBezTo>
                  <a:cubicBezTo>
                    <a:pt x="2241421" y="733762"/>
                    <a:pt x="2206821" y="709952"/>
                    <a:pt x="2191668" y="668586"/>
                  </a:cubicBezTo>
                  <a:close/>
                  <a:moveTo>
                    <a:pt x="1526439" y="513462"/>
                  </a:moveTo>
                  <a:cubicBezTo>
                    <a:pt x="1669638" y="888886"/>
                    <a:pt x="1826979" y="1257816"/>
                    <a:pt x="1982300" y="1627708"/>
                  </a:cubicBezTo>
                  <a:cubicBezTo>
                    <a:pt x="2021194" y="1720060"/>
                    <a:pt x="2059329" y="1812173"/>
                    <a:pt x="2097212" y="1903323"/>
                  </a:cubicBezTo>
                  <a:cubicBezTo>
                    <a:pt x="2105799" y="1924006"/>
                    <a:pt x="2104789" y="1930500"/>
                    <a:pt x="2077766" y="1939158"/>
                  </a:cubicBezTo>
                  <a:cubicBezTo>
                    <a:pt x="2000737" y="1962967"/>
                    <a:pt x="1964874" y="1926171"/>
                    <a:pt x="1926991" y="1865324"/>
                  </a:cubicBezTo>
                  <a:cubicBezTo>
                    <a:pt x="1808543" y="1679897"/>
                    <a:pt x="1685043" y="1498558"/>
                    <a:pt x="1562302" y="1317460"/>
                  </a:cubicBezTo>
                  <a:cubicBezTo>
                    <a:pt x="1542855" y="1288119"/>
                    <a:pt x="1541845" y="1265271"/>
                    <a:pt x="1567858" y="1241461"/>
                  </a:cubicBezTo>
                  <a:cubicBezTo>
                    <a:pt x="1597155" y="1214285"/>
                    <a:pt x="1624178" y="1183982"/>
                    <a:pt x="1653474" y="1156805"/>
                  </a:cubicBezTo>
                  <a:cubicBezTo>
                    <a:pt x="1669638" y="1141653"/>
                    <a:pt x="1667617" y="1131793"/>
                    <a:pt x="1648170" y="1125299"/>
                  </a:cubicBezTo>
                  <a:cubicBezTo>
                    <a:pt x="1606752" y="1110147"/>
                    <a:pt x="1567858" y="1092831"/>
                    <a:pt x="1525429" y="1082009"/>
                  </a:cubicBezTo>
                  <a:cubicBezTo>
                    <a:pt x="1487546" y="1072148"/>
                    <a:pt x="1473403" y="1051705"/>
                    <a:pt x="1473403" y="1012504"/>
                  </a:cubicBezTo>
                  <a:cubicBezTo>
                    <a:pt x="1472393" y="912695"/>
                    <a:pt x="1467847" y="811925"/>
                    <a:pt x="1465826" y="712117"/>
                  </a:cubicBezTo>
                  <a:cubicBezTo>
                    <a:pt x="1465826" y="703218"/>
                    <a:pt x="1465826" y="693598"/>
                    <a:pt x="1458250" y="683737"/>
                  </a:cubicBezTo>
                  <a:cubicBezTo>
                    <a:pt x="1458250" y="725104"/>
                    <a:pt x="1458250" y="765268"/>
                    <a:pt x="1458250" y="806393"/>
                  </a:cubicBezTo>
                  <a:cubicBezTo>
                    <a:pt x="1459260" y="885519"/>
                    <a:pt x="1458250" y="964884"/>
                    <a:pt x="1462543" y="1043047"/>
                  </a:cubicBezTo>
                  <a:cubicBezTo>
                    <a:pt x="1463553" y="1065655"/>
                    <a:pt x="1472393" y="1079844"/>
                    <a:pt x="1494112" y="1087300"/>
                  </a:cubicBezTo>
                  <a:cubicBezTo>
                    <a:pt x="1541845" y="1104856"/>
                    <a:pt x="1588315" y="1123135"/>
                    <a:pt x="1637311" y="1141653"/>
                  </a:cubicBezTo>
                  <a:cubicBezTo>
                    <a:pt x="1629734" y="1163298"/>
                    <a:pt x="1608014" y="1171956"/>
                    <a:pt x="1593871" y="1189513"/>
                  </a:cubicBezTo>
                  <a:cubicBezTo>
                    <a:pt x="1585032" y="1199133"/>
                    <a:pt x="1575435" y="1207791"/>
                    <a:pt x="1566596" y="1217652"/>
                  </a:cubicBezTo>
                  <a:cubicBezTo>
                    <a:pt x="1522146" y="1264309"/>
                    <a:pt x="1521136" y="1277296"/>
                    <a:pt x="1555736" y="1330447"/>
                  </a:cubicBezTo>
                  <a:cubicBezTo>
                    <a:pt x="1689337" y="1529102"/>
                    <a:pt x="1819403" y="1730883"/>
                    <a:pt x="1948710" y="1933626"/>
                  </a:cubicBezTo>
                  <a:cubicBezTo>
                    <a:pt x="1951741" y="1937955"/>
                    <a:pt x="1954014" y="1943487"/>
                    <a:pt x="1958308" y="1950942"/>
                  </a:cubicBezTo>
                  <a:cubicBezTo>
                    <a:pt x="1887845" y="1965132"/>
                    <a:pt x="1836829" y="2008663"/>
                    <a:pt x="1789096" y="2056282"/>
                  </a:cubicBezTo>
                  <a:cubicBezTo>
                    <a:pt x="1742373" y="2102940"/>
                    <a:pt x="1694641" y="2148635"/>
                    <a:pt x="1649181" y="2196254"/>
                  </a:cubicBezTo>
                  <a:cubicBezTo>
                    <a:pt x="1634027" y="2212608"/>
                    <a:pt x="1625188" y="2214773"/>
                    <a:pt x="1608014" y="2197457"/>
                  </a:cubicBezTo>
                  <a:cubicBezTo>
                    <a:pt x="1544876" y="2131078"/>
                    <a:pt x="1506993" y="2049789"/>
                    <a:pt x="1474413" y="1966334"/>
                  </a:cubicBezTo>
                  <a:cubicBezTo>
                    <a:pt x="1406223" y="1797983"/>
                    <a:pt x="1357228" y="1623379"/>
                    <a:pt x="1279189" y="1459597"/>
                  </a:cubicBezTo>
                  <a:cubicBezTo>
                    <a:pt x="1203170" y="1296777"/>
                    <a:pt x="1100127" y="1153678"/>
                    <a:pt x="951625" y="1048338"/>
                  </a:cubicBezTo>
                  <a:cubicBezTo>
                    <a:pt x="923339" y="1027655"/>
                    <a:pt x="890760" y="1014668"/>
                    <a:pt x="855907" y="996390"/>
                  </a:cubicBezTo>
                  <a:cubicBezTo>
                    <a:pt x="910206" y="964884"/>
                    <a:pt x="959202" y="931214"/>
                    <a:pt x="1012238" y="907404"/>
                  </a:cubicBezTo>
                  <a:cubicBezTo>
                    <a:pt x="1031685" y="944201"/>
                    <a:pt x="1055678" y="952859"/>
                    <a:pt x="1100127" y="935543"/>
                  </a:cubicBezTo>
                  <a:cubicBezTo>
                    <a:pt x="1184733" y="903075"/>
                    <a:pt x="1259742" y="855215"/>
                    <a:pt x="1327932" y="795571"/>
                  </a:cubicBezTo>
                  <a:cubicBezTo>
                    <a:pt x="1338791" y="785710"/>
                    <a:pt x="1348641" y="772723"/>
                    <a:pt x="1355207" y="758774"/>
                  </a:cubicBezTo>
                  <a:cubicBezTo>
                    <a:pt x="1373644" y="725104"/>
                    <a:pt x="1367078" y="706585"/>
                    <a:pt x="1331215" y="683737"/>
                  </a:cubicBezTo>
                  <a:cubicBezTo>
                    <a:pt x="1371371" y="651270"/>
                    <a:pt x="1410517" y="618802"/>
                    <a:pt x="1450673" y="587296"/>
                  </a:cubicBezTo>
                  <a:cubicBezTo>
                    <a:pt x="1462543" y="577435"/>
                    <a:pt x="1475423" y="568777"/>
                    <a:pt x="1478707" y="552423"/>
                  </a:cubicBezTo>
                  <a:cubicBezTo>
                    <a:pt x="1495123" y="539436"/>
                    <a:pt x="1510276" y="526449"/>
                    <a:pt x="1526439" y="513462"/>
                  </a:cubicBezTo>
                  <a:close/>
                  <a:moveTo>
                    <a:pt x="1528712" y="231"/>
                  </a:moveTo>
                  <a:cubicBezTo>
                    <a:pt x="1531996" y="-731"/>
                    <a:pt x="1534016" y="1433"/>
                    <a:pt x="1534016" y="4560"/>
                  </a:cubicBezTo>
                  <a:cubicBezTo>
                    <a:pt x="1533006" y="6724"/>
                    <a:pt x="1531996" y="7927"/>
                    <a:pt x="1530985" y="8889"/>
                  </a:cubicBezTo>
                  <a:cubicBezTo>
                    <a:pt x="1529723" y="5762"/>
                    <a:pt x="1528712" y="3598"/>
                    <a:pt x="1528712" y="231"/>
                  </a:cubicBezTo>
                  <a:close/>
                </a:path>
              </a:pathLst>
            </a:custGeom>
            <a:solidFill>
              <a:schemeClr val="accent5"/>
            </a:solidFill>
            <a:ln>
              <a:noFill/>
            </a:ln>
          </p:spPr>
          <p:txBody>
            <a:bodyPr spcFirstLastPara="1" wrap="square" lIns="38100" tIns="38100" rIns="38100" bIns="381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 name="Google Shape;119;p7">
              <a:extLst>
                <a:ext uri="{FF2B5EF4-FFF2-40B4-BE49-F238E27FC236}">
                  <a16:creationId xmlns:a16="http://schemas.microsoft.com/office/drawing/2014/main" id="{2BBC34A2-3A0F-7668-C1BA-D68910C35726}"/>
                </a:ext>
              </a:extLst>
            </p:cNvPr>
            <p:cNvSpPr/>
            <p:nvPr/>
          </p:nvSpPr>
          <p:spPr>
            <a:xfrm>
              <a:off x="241389" y="992870"/>
              <a:ext cx="6035577" cy="5313214"/>
            </a:xfrm>
            <a:custGeom>
              <a:avLst/>
              <a:gdLst>
                <a:gd name="connsiteX0" fmla="*/ 8550 w 21581"/>
                <a:gd name="connsiteY0" fmla="*/ 6487 h 21557"/>
                <a:gd name="connsiteX1" fmla="*/ 8550 w 21581"/>
                <a:gd name="connsiteY1" fmla="*/ 6487 h 21557"/>
                <a:gd name="connsiteX2" fmla="*/ 8550 w 21581"/>
                <a:gd name="connsiteY2" fmla="*/ 6487 h 21557"/>
                <a:gd name="connsiteX3" fmla="*/ 8550 w 21581"/>
                <a:gd name="connsiteY3" fmla="*/ 6487 h 21557"/>
                <a:gd name="connsiteX4" fmla="*/ 9586 w 21581"/>
                <a:gd name="connsiteY4" fmla="*/ 5941 h 21557"/>
                <a:gd name="connsiteX5" fmla="*/ 9586 w 21581"/>
                <a:gd name="connsiteY5" fmla="*/ 5941 h 21557"/>
                <a:gd name="connsiteX6" fmla="*/ 9586 w 21581"/>
                <a:gd name="connsiteY6" fmla="*/ 5941 h 21557"/>
                <a:gd name="connsiteX7" fmla="*/ 9586 w 21581"/>
                <a:gd name="connsiteY7" fmla="*/ 5941 h 21557"/>
                <a:gd name="connsiteX8" fmla="*/ 12143 w 21581"/>
                <a:gd name="connsiteY8" fmla="*/ 10655 h 21557"/>
                <a:gd name="connsiteX9" fmla="*/ 12143 w 21581"/>
                <a:gd name="connsiteY9" fmla="*/ 10655 h 21557"/>
                <a:gd name="connsiteX10" fmla="*/ 12143 w 21581"/>
                <a:gd name="connsiteY10" fmla="*/ 10655 h 21557"/>
                <a:gd name="connsiteX11" fmla="*/ 12143 w 21581"/>
                <a:gd name="connsiteY11" fmla="*/ 10655 h 21557"/>
                <a:gd name="connsiteX12" fmla="*/ 7968 w 21581"/>
                <a:gd name="connsiteY12" fmla="*/ 5628 h 21557"/>
                <a:gd name="connsiteX13" fmla="*/ 7968 w 21581"/>
                <a:gd name="connsiteY13" fmla="*/ 5628 h 21557"/>
                <a:gd name="connsiteX14" fmla="*/ 7968 w 21581"/>
                <a:gd name="connsiteY14" fmla="*/ 5628 h 21557"/>
                <a:gd name="connsiteX15" fmla="*/ 7968 w 21581"/>
                <a:gd name="connsiteY15" fmla="*/ 5628 h 21557"/>
                <a:gd name="connsiteX16" fmla="*/ 21554 w 21581"/>
                <a:gd name="connsiteY16" fmla="*/ 20049 h 21557"/>
                <a:gd name="connsiteX17" fmla="*/ 21286 w 21581"/>
                <a:gd name="connsiteY17" fmla="*/ 20352 h 21557"/>
                <a:gd name="connsiteX18" fmla="*/ 19882 w 21581"/>
                <a:gd name="connsiteY18" fmla="*/ 20357 h 21557"/>
                <a:gd name="connsiteX19" fmla="*/ 19750 w 21581"/>
                <a:gd name="connsiteY19" fmla="*/ 20507 h 21557"/>
                <a:gd name="connsiteX20" fmla="*/ 19746 w 21581"/>
                <a:gd name="connsiteY20" fmla="*/ 20806 h 21557"/>
                <a:gd name="connsiteX21" fmla="*/ 19618 w 21581"/>
                <a:gd name="connsiteY21" fmla="*/ 20907 h 21557"/>
                <a:gd name="connsiteX22" fmla="*/ 19645 w 21581"/>
                <a:gd name="connsiteY22" fmla="*/ 20467 h 21557"/>
                <a:gd name="connsiteX23" fmla="*/ 19548 w 21581"/>
                <a:gd name="connsiteY23" fmla="*/ 20379 h 21557"/>
                <a:gd name="connsiteX24" fmla="*/ 19490 w 21581"/>
                <a:gd name="connsiteY24" fmla="*/ 20454 h 21557"/>
                <a:gd name="connsiteX25" fmla="*/ 19502 w 21581"/>
                <a:gd name="connsiteY25" fmla="*/ 20907 h 21557"/>
                <a:gd name="connsiteX26" fmla="*/ 19424 w 21581"/>
                <a:gd name="connsiteY26" fmla="*/ 20916 h 21557"/>
                <a:gd name="connsiteX27" fmla="*/ 19420 w 21581"/>
                <a:gd name="connsiteY27" fmla="*/ 20907 h 21557"/>
                <a:gd name="connsiteX28" fmla="*/ 19412 w 21581"/>
                <a:gd name="connsiteY28" fmla="*/ 20912 h 21557"/>
                <a:gd name="connsiteX29" fmla="*/ 19401 w 21581"/>
                <a:gd name="connsiteY29" fmla="*/ 20529 h 21557"/>
                <a:gd name="connsiteX30" fmla="*/ 19238 w 21581"/>
                <a:gd name="connsiteY30" fmla="*/ 20348 h 21557"/>
                <a:gd name="connsiteX31" fmla="*/ 16875 w 21581"/>
                <a:gd name="connsiteY31" fmla="*/ 20357 h 21557"/>
                <a:gd name="connsiteX32" fmla="*/ 16080 w 21581"/>
                <a:gd name="connsiteY32" fmla="*/ 20357 h 21557"/>
                <a:gd name="connsiteX33" fmla="*/ 15952 w 21581"/>
                <a:gd name="connsiteY33" fmla="*/ 20458 h 21557"/>
                <a:gd name="connsiteX34" fmla="*/ 15875 w 21581"/>
                <a:gd name="connsiteY34" fmla="*/ 20669 h 21557"/>
                <a:gd name="connsiteX35" fmla="*/ 15553 w 21581"/>
                <a:gd name="connsiteY35" fmla="*/ 20903 h 21557"/>
                <a:gd name="connsiteX36" fmla="*/ 15494 w 21581"/>
                <a:gd name="connsiteY36" fmla="*/ 20793 h 21557"/>
                <a:gd name="connsiteX37" fmla="*/ 15642 w 21581"/>
                <a:gd name="connsiteY37" fmla="*/ 20357 h 21557"/>
                <a:gd name="connsiteX38" fmla="*/ 15525 w 21581"/>
                <a:gd name="connsiteY38" fmla="*/ 20357 h 21557"/>
                <a:gd name="connsiteX39" fmla="*/ 10327 w 21581"/>
                <a:gd name="connsiteY39" fmla="*/ 20357 h 21557"/>
                <a:gd name="connsiteX40" fmla="*/ 10187 w 21581"/>
                <a:gd name="connsiteY40" fmla="*/ 20511 h 21557"/>
                <a:gd name="connsiteX41" fmla="*/ 10141 w 21581"/>
                <a:gd name="connsiteY41" fmla="*/ 21484 h 21557"/>
                <a:gd name="connsiteX42" fmla="*/ 10036 w 21581"/>
                <a:gd name="connsiteY42" fmla="*/ 21550 h 21557"/>
                <a:gd name="connsiteX43" fmla="*/ 10056 w 21581"/>
                <a:gd name="connsiteY43" fmla="*/ 20951 h 21557"/>
                <a:gd name="connsiteX44" fmla="*/ 10087 w 21581"/>
                <a:gd name="connsiteY44" fmla="*/ 19657 h 21557"/>
                <a:gd name="connsiteX45" fmla="*/ 10133 w 21581"/>
                <a:gd name="connsiteY45" fmla="*/ 18231 h 21557"/>
                <a:gd name="connsiteX46" fmla="*/ 10133 w 21581"/>
                <a:gd name="connsiteY46" fmla="*/ 17997 h 21557"/>
                <a:gd name="connsiteX47" fmla="*/ 10071 w 21581"/>
                <a:gd name="connsiteY47" fmla="*/ 18015 h 21557"/>
                <a:gd name="connsiteX48" fmla="*/ 9439 w 21581"/>
                <a:gd name="connsiteY48" fmla="*/ 18187 h 21557"/>
                <a:gd name="connsiteX49" fmla="*/ 9303 w 21581"/>
                <a:gd name="connsiteY49" fmla="*/ 18385 h 21557"/>
                <a:gd name="connsiteX50" fmla="*/ 9315 w 21581"/>
                <a:gd name="connsiteY50" fmla="*/ 20234 h 21557"/>
                <a:gd name="connsiteX51" fmla="*/ 9315 w 21581"/>
                <a:gd name="connsiteY51" fmla="*/ 20445 h 21557"/>
                <a:gd name="connsiteX52" fmla="*/ 9291 w 21581"/>
                <a:gd name="connsiteY52" fmla="*/ 20392 h 21557"/>
                <a:gd name="connsiteX53" fmla="*/ 9264 w 21581"/>
                <a:gd name="connsiteY53" fmla="*/ 18314 h 21557"/>
                <a:gd name="connsiteX54" fmla="*/ 9237 w 21581"/>
                <a:gd name="connsiteY54" fmla="*/ 18174 h 21557"/>
                <a:gd name="connsiteX55" fmla="*/ 9051 w 21581"/>
                <a:gd name="connsiteY55" fmla="*/ 17936 h 21557"/>
                <a:gd name="connsiteX56" fmla="*/ 8019 w 21581"/>
                <a:gd name="connsiteY56" fmla="*/ 21550 h 21557"/>
                <a:gd name="connsiteX57" fmla="*/ 7891 w 21581"/>
                <a:gd name="connsiteY57" fmla="*/ 21554 h 21557"/>
                <a:gd name="connsiteX58" fmla="*/ 8062 w 21581"/>
                <a:gd name="connsiteY58" fmla="*/ 19556 h 21557"/>
                <a:gd name="connsiteX59" fmla="*/ 7763 w 21581"/>
                <a:gd name="connsiteY59" fmla="*/ 21550 h 21557"/>
                <a:gd name="connsiteX60" fmla="*/ 7615 w 21581"/>
                <a:gd name="connsiteY60" fmla="*/ 21405 h 21557"/>
                <a:gd name="connsiteX61" fmla="*/ 7592 w 21581"/>
                <a:gd name="connsiteY61" fmla="*/ 20458 h 21557"/>
                <a:gd name="connsiteX62" fmla="*/ 7550 w 21581"/>
                <a:gd name="connsiteY62" fmla="*/ 20357 h 21557"/>
                <a:gd name="connsiteX63" fmla="*/ 7344 w 21581"/>
                <a:gd name="connsiteY63" fmla="*/ 20432 h 21557"/>
                <a:gd name="connsiteX64" fmla="*/ 7162 w 21581"/>
                <a:gd name="connsiteY64" fmla="*/ 21290 h 21557"/>
                <a:gd name="connsiteX65" fmla="*/ 7134 w 21581"/>
                <a:gd name="connsiteY65" fmla="*/ 21431 h 21557"/>
                <a:gd name="connsiteX66" fmla="*/ 6983 w 21581"/>
                <a:gd name="connsiteY66" fmla="*/ 21545 h 21557"/>
                <a:gd name="connsiteX67" fmla="*/ 7061 w 21581"/>
                <a:gd name="connsiteY67" fmla="*/ 21140 h 21557"/>
                <a:gd name="connsiteX68" fmla="*/ 7643 w 21581"/>
                <a:gd name="connsiteY68" fmla="*/ 18689 h 21557"/>
                <a:gd name="connsiteX69" fmla="*/ 7806 w 21581"/>
                <a:gd name="connsiteY69" fmla="*/ 18424 h 21557"/>
                <a:gd name="connsiteX70" fmla="*/ 8360 w 21581"/>
                <a:gd name="connsiteY70" fmla="*/ 17923 h 21557"/>
                <a:gd name="connsiteX71" fmla="*/ 8438 w 21581"/>
                <a:gd name="connsiteY71" fmla="*/ 17755 h 21557"/>
                <a:gd name="connsiteX72" fmla="*/ 8527 w 21581"/>
                <a:gd name="connsiteY72" fmla="*/ 16391 h 21557"/>
                <a:gd name="connsiteX73" fmla="*/ 8314 w 21581"/>
                <a:gd name="connsiteY73" fmla="*/ 15475 h 21557"/>
                <a:gd name="connsiteX74" fmla="*/ 8197 w 21581"/>
                <a:gd name="connsiteY74" fmla="*/ 15977 h 21557"/>
                <a:gd name="connsiteX75" fmla="*/ 7678 w 21581"/>
                <a:gd name="connsiteY75" fmla="*/ 18200 h 21557"/>
                <a:gd name="connsiteX76" fmla="*/ 7402 w 21581"/>
                <a:gd name="connsiteY76" fmla="*/ 18570 h 21557"/>
                <a:gd name="connsiteX77" fmla="*/ 6933 w 21581"/>
                <a:gd name="connsiteY77" fmla="*/ 18711 h 21557"/>
                <a:gd name="connsiteX78" fmla="*/ 6797 w 21581"/>
                <a:gd name="connsiteY78" fmla="*/ 18829 h 21557"/>
                <a:gd name="connsiteX79" fmla="*/ 6580 w 21581"/>
                <a:gd name="connsiteY79" fmla="*/ 19868 h 21557"/>
                <a:gd name="connsiteX80" fmla="*/ 6370 w 21581"/>
                <a:gd name="connsiteY80" fmla="*/ 20863 h 21557"/>
                <a:gd name="connsiteX81" fmla="*/ 6812 w 21581"/>
                <a:gd name="connsiteY81" fmla="*/ 18728 h 21557"/>
                <a:gd name="connsiteX82" fmla="*/ 5203 w 21581"/>
                <a:gd name="connsiteY82" fmla="*/ 18451 h 21557"/>
                <a:gd name="connsiteX83" fmla="*/ 5109 w 21581"/>
                <a:gd name="connsiteY83" fmla="*/ 18530 h 21557"/>
                <a:gd name="connsiteX84" fmla="*/ 4912 w 21581"/>
                <a:gd name="connsiteY84" fmla="*/ 20335 h 21557"/>
                <a:gd name="connsiteX85" fmla="*/ 4807 w 21581"/>
                <a:gd name="connsiteY85" fmla="*/ 21545 h 21557"/>
                <a:gd name="connsiteX86" fmla="*/ 4702 w 21581"/>
                <a:gd name="connsiteY86" fmla="*/ 21440 h 21557"/>
                <a:gd name="connsiteX87" fmla="*/ 4760 w 21581"/>
                <a:gd name="connsiteY87" fmla="*/ 20480 h 21557"/>
                <a:gd name="connsiteX88" fmla="*/ 4652 w 21581"/>
                <a:gd name="connsiteY88" fmla="*/ 20348 h 21557"/>
                <a:gd name="connsiteX89" fmla="*/ 3880 w 21581"/>
                <a:gd name="connsiteY89" fmla="*/ 20352 h 21557"/>
                <a:gd name="connsiteX90" fmla="*/ 3798 w 21581"/>
                <a:gd name="connsiteY90" fmla="*/ 20436 h 21557"/>
                <a:gd name="connsiteX91" fmla="*/ 3783 w 21581"/>
                <a:gd name="connsiteY91" fmla="*/ 20810 h 21557"/>
                <a:gd name="connsiteX92" fmla="*/ 3690 w 21581"/>
                <a:gd name="connsiteY92" fmla="*/ 20903 h 21557"/>
                <a:gd name="connsiteX93" fmla="*/ 3628 w 21581"/>
                <a:gd name="connsiteY93" fmla="*/ 20894 h 21557"/>
                <a:gd name="connsiteX94" fmla="*/ 3437 w 21581"/>
                <a:gd name="connsiteY94" fmla="*/ 20885 h 21557"/>
                <a:gd name="connsiteX95" fmla="*/ 3422 w 21581"/>
                <a:gd name="connsiteY95" fmla="*/ 20634 h 21557"/>
                <a:gd name="connsiteX96" fmla="*/ 3181 w 21581"/>
                <a:gd name="connsiteY96" fmla="*/ 20357 h 21557"/>
                <a:gd name="connsiteX97" fmla="*/ 1703 w 21581"/>
                <a:gd name="connsiteY97" fmla="*/ 20374 h 21557"/>
                <a:gd name="connsiteX98" fmla="*/ 1455 w 21581"/>
                <a:gd name="connsiteY98" fmla="*/ 20357 h 21557"/>
                <a:gd name="connsiteX99" fmla="*/ 346 w 21581"/>
                <a:gd name="connsiteY99" fmla="*/ 20357 h 21557"/>
                <a:gd name="connsiteX100" fmla="*/ 39 w 21581"/>
                <a:gd name="connsiteY100" fmla="*/ 20168 h 21557"/>
                <a:gd name="connsiteX101" fmla="*/ 70 w 21581"/>
                <a:gd name="connsiteY101" fmla="*/ 19661 h 21557"/>
                <a:gd name="connsiteX102" fmla="*/ 315 w 21581"/>
                <a:gd name="connsiteY102" fmla="*/ 19547 h 21557"/>
                <a:gd name="connsiteX103" fmla="*/ 1665 w 21581"/>
                <a:gd name="connsiteY103" fmla="*/ 19547 h 21557"/>
                <a:gd name="connsiteX104" fmla="*/ 1750 w 21581"/>
                <a:gd name="connsiteY104" fmla="*/ 19547 h 21557"/>
                <a:gd name="connsiteX105" fmla="*/ 4745 w 21581"/>
                <a:gd name="connsiteY105" fmla="*/ 19551 h 21557"/>
                <a:gd name="connsiteX106" fmla="*/ 4846 w 21581"/>
                <a:gd name="connsiteY106" fmla="*/ 19454 h 21557"/>
                <a:gd name="connsiteX107" fmla="*/ 4989 w 21581"/>
                <a:gd name="connsiteY107" fmla="*/ 18468 h 21557"/>
                <a:gd name="connsiteX108" fmla="*/ 4900 w 21581"/>
                <a:gd name="connsiteY108" fmla="*/ 18332 h 21557"/>
                <a:gd name="connsiteX109" fmla="*/ 4597 w 21581"/>
                <a:gd name="connsiteY109" fmla="*/ 17623 h 21557"/>
                <a:gd name="connsiteX110" fmla="*/ 4683 w 21581"/>
                <a:gd name="connsiteY110" fmla="*/ 17236 h 21557"/>
                <a:gd name="connsiteX111" fmla="*/ 4683 w 21581"/>
                <a:gd name="connsiteY111" fmla="*/ 17210 h 21557"/>
                <a:gd name="connsiteX112" fmla="*/ 3344 w 21581"/>
                <a:gd name="connsiteY112" fmla="*/ 17196 h 21557"/>
                <a:gd name="connsiteX113" fmla="*/ 3131 w 21581"/>
                <a:gd name="connsiteY113" fmla="*/ 16950 h 21557"/>
                <a:gd name="connsiteX114" fmla="*/ 3205 w 21581"/>
                <a:gd name="connsiteY114" fmla="*/ 16901 h 21557"/>
                <a:gd name="connsiteX115" fmla="*/ 4760 w 21581"/>
                <a:gd name="connsiteY115" fmla="*/ 16893 h 21557"/>
                <a:gd name="connsiteX116" fmla="*/ 5307 w 21581"/>
                <a:gd name="connsiteY116" fmla="*/ 14652 h 21557"/>
                <a:gd name="connsiteX117" fmla="*/ 5284 w 21581"/>
                <a:gd name="connsiteY117" fmla="*/ 14973 h 21557"/>
                <a:gd name="connsiteX118" fmla="*/ 4931 w 21581"/>
                <a:gd name="connsiteY118" fmla="*/ 16813 h 21557"/>
                <a:gd name="connsiteX119" fmla="*/ 4756 w 21581"/>
                <a:gd name="connsiteY119" fmla="*/ 17733 h 21557"/>
                <a:gd name="connsiteX120" fmla="*/ 4950 w 21581"/>
                <a:gd name="connsiteY120" fmla="*/ 18125 h 21557"/>
                <a:gd name="connsiteX121" fmla="*/ 5334 w 21581"/>
                <a:gd name="connsiteY121" fmla="*/ 18306 h 21557"/>
                <a:gd name="connsiteX122" fmla="*/ 6991 w 21581"/>
                <a:gd name="connsiteY122" fmla="*/ 18579 h 21557"/>
                <a:gd name="connsiteX123" fmla="*/ 7678 w 21581"/>
                <a:gd name="connsiteY123" fmla="*/ 17927 h 21557"/>
                <a:gd name="connsiteX124" fmla="*/ 8287 w 21581"/>
                <a:gd name="connsiteY124" fmla="*/ 15365 h 21557"/>
                <a:gd name="connsiteX125" fmla="*/ 8496 w 21581"/>
                <a:gd name="connsiteY125" fmla="*/ 14463 h 21557"/>
                <a:gd name="connsiteX126" fmla="*/ 8512 w 21581"/>
                <a:gd name="connsiteY126" fmla="*/ 14639 h 21557"/>
                <a:gd name="connsiteX127" fmla="*/ 9043 w 21581"/>
                <a:gd name="connsiteY127" fmla="*/ 17223 h 21557"/>
                <a:gd name="connsiteX128" fmla="*/ 9229 w 21581"/>
                <a:gd name="connsiteY128" fmla="*/ 17813 h 21557"/>
                <a:gd name="connsiteX129" fmla="*/ 9489 w 21581"/>
                <a:gd name="connsiteY129" fmla="*/ 17997 h 21557"/>
                <a:gd name="connsiteX130" fmla="*/ 10839 w 21581"/>
                <a:gd name="connsiteY130" fmla="*/ 17548 h 21557"/>
                <a:gd name="connsiteX131" fmla="*/ 11045 w 21581"/>
                <a:gd name="connsiteY131" fmla="*/ 16972 h 21557"/>
                <a:gd name="connsiteX132" fmla="*/ 10967 w 21581"/>
                <a:gd name="connsiteY132" fmla="*/ 16747 h 21557"/>
                <a:gd name="connsiteX133" fmla="*/ 10948 w 21581"/>
                <a:gd name="connsiteY133" fmla="*/ 16664 h 21557"/>
                <a:gd name="connsiteX134" fmla="*/ 10412 w 21581"/>
                <a:gd name="connsiteY134" fmla="*/ 14951 h 21557"/>
                <a:gd name="connsiteX135" fmla="*/ 9862 w 21581"/>
                <a:gd name="connsiteY135" fmla="*/ 12860 h 21557"/>
                <a:gd name="connsiteX136" fmla="*/ 9749 w 21581"/>
                <a:gd name="connsiteY136" fmla="*/ 12240 h 21557"/>
                <a:gd name="connsiteX137" fmla="*/ 9741 w 21581"/>
                <a:gd name="connsiteY137" fmla="*/ 11879 h 21557"/>
                <a:gd name="connsiteX138" fmla="*/ 9571 w 21581"/>
                <a:gd name="connsiteY138" fmla="*/ 9207 h 21557"/>
                <a:gd name="connsiteX139" fmla="*/ 9478 w 21581"/>
                <a:gd name="connsiteY139" fmla="*/ 7464 h 21557"/>
                <a:gd name="connsiteX140" fmla="*/ 9346 w 21581"/>
                <a:gd name="connsiteY140" fmla="*/ 5910 h 21557"/>
                <a:gd name="connsiteX141" fmla="*/ 9353 w 21581"/>
                <a:gd name="connsiteY141" fmla="*/ 5910 h 21557"/>
                <a:gd name="connsiteX142" fmla="*/ 9361 w 21581"/>
                <a:gd name="connsiteY142" fmla="*/ 5914 h 21557"/>
                <a:gd name="connsiteX143" fmla="*/ 9706 w 21581"/>
                <a:gd name="connsiteY143" fmla="*/ 8155 h 21557"/>
                <a:gd name="connsiteX144" fmla="*/ 9912 w 21581"/>
                <a:gd name="connsiteY144" fmla="*/ 6495 h 21557"/>
                <a:gd name="connsiteX145" fmla="*/ 9640 w 21581"/>
                <a:gd name="connsiteY145" fmla="*/ 5958 h 21557"/>
                <a:gd name="connsiteX146" fmla="*/ 9594 w 21581"/>
                <a:gd name="connsiteY146" fmla="*/ 5936 h 21557"/>
                <a:gd name="connsiteX147" fmla="*/ 9384 w 21581"/>
                <a:gd name="connsiteY147" fmla="*/ 5826 h 21557"/>
                <a:gd name="connsiteX148" fmla="*/ 7751 w 21581"/>
                <a:gd name="connsiteY148" fmla="*/ 5100 h 21557"/>
                <a:gd name="connsiteX149" fmla="*/ 7674 w 21581"/>
                <a:gd name="connsiteY149" fmla="*/ 4977 h 21557"/>
                <a:gd name="connsiteX150" fmla="*/ 7647 w 21581"/>
                <a:gd name="connsiteY150" fmla="*/ 5012 h 21557"/>
                <a:gd name="connsiteX151" fmla="*/ 7728 w 21581"/>
                <a:gd name="connsiteY151" fmla="*/ 5122 h 21557"/>
                <a:gd name="connsiteX152" fmla="*/ 8000 w 21581"/>
                <a:gd name="connsiteY152" fmla="*/ 5413 h 21557"/>
                <a:gd name="connsiteX153" fmla="*/ 8263 w 21581"/>
                <a:gd name="connsiteY153" fmla="*/ 5800 h 21557"/>
                <a:gd name="connsiteX154" fmla="*/ 8919 w 21581"/>
                <a:gd name="connsiteY154" fmla="*/ 6997 h 21557"/>
                <a:gd name="connsiteX155" fmla="*/ 8849 w 21581"/>
                <a:gd name="connsiteY155" fmla="*/ 7332 h 21557"/>
                <a:gd name="connsiteX156" fmla="*/ 8578 w 21581"/>
                <a:gd name="connsiteY156" fmla="*/ 7600 h 21557"/>
                <a:gd name="connsiteX157" fmla="*/ 8907 w 21581"/>
                <a:gd name="connsiteY157" fmla="*/ 7807 h 21557"/>
                <a:gd name="connsiteX158" fmla="*/ 9074 w 21581"/>
                <a:gd name="connsiteY158" fmla="*/ 8115 h 21557"/>
                <a:gd name="connsiteX159" fmla="*/ 9020 w 21581"/>
                <a:gd name="connsiteY159" fmla="*/ 9374 h 21557"/>
                <a:gd name="connsiteX160" fmla="*/ 8938 w 21581"/>
                <a:gd name="connsiteY160" fmla="*/ 10224 h 21557"/>
                <a:gd name="connsiteX161" fmla="*/ 9097 w 21581"/>
                <a:gd name="connsiteY161" fmla="*/ 10171 h 21557"/>
                <a:gd name="connsiteX162" fmla="*/ 9268 w 21581"/>
                <a:gd name="connsiteY162" fmla="*/ 10167 h 21557"/>
                <a:gd name="connsiteX163" fmla="*/ 9194 w 21581"/>
                <a:gd name="connsiteY163" fmla="*/ 10347 h 21557"/>
                <a:gd name="connsiteX164" fmla="*/ 9128 w 21581"/>
                <a:gd name="connsiteY164" fmla="*/ 10470 h 21557"/>
                <a:gd name="connsiteX165" fmla="*/ 8985 w 21581"/>
                <a:gd name="connsiteY165" fmla="*/ 10730 h 21557"/>
                <a:gd name="connsiteX166" fmla="*/ 8884 w 21581"/>
                <a:gd name="connsiteY166" fmla="*/ 10884 h 21557"/>
                <a:gd name="connsiteX167" fmla="*/ 8461 w 21581"/>
                <a:gd name="connsiteY167" fmla="*/ 13411 h 21557"/>
                <a:gd name="connsiteX168" fmla="*/ 8419 w 21581"/>
                <a:gd name="connsiteY168" fmla="*/ 13904 h 21557"/>
                <a:gd name="connsiteX169" fmla="*/ 8438 w 21581"/>
                <a:gd name="connsiteY169" fmla="*/ 14141 h 21557"/>
                <a:gd name="connsiteX170" fmla="*/ 8372 w 21581"/>
                <a:gd name="connsiteY170" fmla="*/ 13802 h 21557"/>
                <a:gd name="connsiteX171" fmla="*/ 8232 w 21581"/>
                <a:gd name="connsiteY171" fmla="*/ 13120 h 21557"/>
                <a:gd name="connsiteX172" fmla="*/ 7914 w 21581"/>
                <a:gd name="connsiteY172" fmla="*/ 12407 h 21557"/>
                <a:gd name="connsiteX173" fmla="*/ 7794 w 21581"/>
                <a:gd name="connsiteY173" fmla="*/ 12328 h 21557"/>
                <a:gd name="connsiteX174" fmla="*/ 7340 w 21581"/>
                <a:gd name="connsiteY174" fmla="*/ 12460 h 21557"/>
                <a:gd name="connsiteX175" fmla="*/ 6300 w 21581"/>
                <a:gd name="connsiteY175" fmla="*/ 12720 h 21557"/>
                <a:gd name="connsiteX176" fmla="*/ 6219 w 21581"/>
                <a:gd name="connsiteY176" fmla="*/ 12869 h 21557"/>
                <a:gd name="connsiteX177" fmla="*/ 6207 w 21581"/>
                <a:gd name="connsiteY177" fmla="*/ 13613 h 21557"/>
                <a:gd name="connsiteX178" fmla="*/ 5928 w 21581"/>
                <a:gd name="connsiteY178" fmla="*/ 13899 h 21557"/>
                <a:gd name="connsiteX179" fmla="*/ 5288 w 21581"/>
                <a:gd name="connsiteY179" fmla="*/ 13983 h 21557"/>
                <a:gd name="connsiteX180" fmla="*/ 4299 w 21581"/>
                <a:gd name="connsiteY180" fmla="*/ 14111 h 21557"/>
                <a:gd name="connsiteX181" fmla="*/ 2832 w 21581"/>
                <a:gd name="connsiteY181" fmla="*/ 14291 h 21557"/>
                <a:gd name="connsiteX182" fmla="*/ 2409 w 21581"/>
                <a:gd name="connsiteY182" fmla="*/ 14287 h 21557"/>
                <a:gd name="connsiteX183" fmla="*/ 2025 w 21581"/>
                <a:gd name="connsiteY183" fmla="*/ 13855 h 21557"/>
                <a:gd name="connsiteX184" fmla="*/ 2142 w 21581"/>
                <a:gd name="connsiteY184" fmla="*/ 13001 h 21557"/>
                <a:gd name="connsiteX185" fmla="*/ 2250 w 21581"/>
                <a:gd name="connsiteY185" fmla="*/ 12632 h 21557"/>
                <a:gd name="connsiteX186" fmla="*/ 2239 w 21581"/>
                <a:gd name="connsiteY186" fmla="*/ 12900 h 21557"/>
                <a:gd name="connsiteX187" fmla="*/ 2177 w 21581"/>
                <a:gd name="connsiteY187" fmla="*/ 13714 h 21557"/>
                <a:gd name="connsiteX188" fmla="*/ 2483 w 21581"/>
                <a:gd name="connsiteY188" fmla="*/ 14216 h 21557"/>
                <a:gd name="connsiteX189" fmla="*/ 2898 w 21581"/>
                <a:gd name="connsiteY189" fmla="*/ 14216 h 21557"/>
                <a:gd name="connsiteX190" fmla="*/ 4838 w 21581"/>
                <a:gd name="connsiteY190" fmla="*/ 13860 h 21557"/>
                <a:gd name="connsiteX191" fmla="*/ 5435 w 21581"/>
                <a:gd name="connsiteY191" fmla="*/ 13754 h 21557"/>
                <a:gd name="connsiteX192" fmla="*/ 5443 w 21581"/>
                <a:gd name="connsiteY192" fmla="*/ 12064 h 21557"/>
                <a:gd name="connsiteX193" fmla="*/ 5408 w 21581"/>
                <a:gd name="connsiteY193" fmla="*/ 12055 h 21557"/>
                <a:gd name="connsiteX194" fmla="*/ 3744 w 21581"/>
                <a:gd name="connsiteY194" fmla="*/ 12433 h 21557"/>
                <a:gd name="connsiteX195" fmla="*/ 2720 w 21581"/>
                <a:gd name="connsiteY195" fmla="*/ 12900 h 21557"/>
                <a:gd name="connsiteX196" fmla="*/ 2665 w 21581"/>
                <a:gd name="connsiteY196" fmla="*/ 12896 h 21557"/>
                <a:gd name="connsiteX197" fmla="*/ 3309 w 21581"/>
                <a:gd name="connsiteY197" fmla="*/ 12350 h 21557"/>
                <a:gd name="connsiteX198" fmla="*/ 4182 w 21581"/>
                <a:gd name="connsiteY198" fmla="*/ 12143 h 21557"/>
                <a:gd name="connsiteX199" fmla="*/ 4306 w 21581"/>
                <a:gd name="connsiteY199" fmla="*/ 11971 h 21557"/>
                <a:gd name="connsiteX200" fmla="*/ 4365 w 21581"/>
                <a:gd name="connsiteY200" fmla="*/ 10946 h 21557"/>
                <a:gd name="connsiteX201" fmla="*/ 4718 w 21581"/>
                <a:gd name="connsiteY201" fmla="*/ 9414 h 21557"/>
                <a:gd name="connsiteX202" fmla="*/ 4749 w 21581"/>
                <a:gd name="connsiteY202" fmla="*/ 8899 h 21557"/>
                <a:gd name="connsiteX203" fmla="*/ 3818 w 21581"/>
                <a:gd name="connsiteY203" fmla="*/ 7266 h 21557"/>
                <a:gd name="connsiteX204" fmla="*/ 3294 w 21581"/>
                <a:gd name="connsiteY204" fmla="*/ 6821 h 21557"/>
                <a:gd name="connsiteX205" fmla="*/ 3088 w 21581"/>
                <a:gd name="connsiteY205" fmla="*/ 6861 h 21557"/>
                <a:gd name="connsiteX206" fmla="*/ 2898 w 21581"/>
                <a:gd name="connsiteY206" fmla="*/ 7503 h 21557"/>
                <a:gd name="connsiteX207" fmla="*/ 3096 w 21581"/>
                <a:gd name="connsiteY207" fmla="*/ 8798 h 21557"/>
                <a:gd name="connsiteX208" fmla="*/ 3065 w 21581"/>
                <a:gd name="connsiteY208" fmla="*/ 9726 h 21557"/>
                <a:gd name="connsiteX209" fmla="*/ 2778 w 21581"/>
                <a:gd name="connsiteY209" fmla="*/ 7856 h 21557"/>
                <a:gd name="connsiteX210" fmla="*/ 2747 w 21581"/>
                <a:gd name="connsiteY210" fmla="*/ 7191 h 21557"/>
                <a:gd name="connsiteX211" fmla="*/ 3069 w 21581"/>
                <a:gd name="connsiteY211" fmla="*/ 6746 h 21557"/>
                <a:gd name="connsiteX212" fmla="*/ 3461 w 21581"/>
                <a:gd name="connsiteY212" fmla="*/ 6465 h 21557"/>
                <a:gd name="connsiteX213" fmla="*/ 4481 w 21581"/>
                <a:gd name="connsiteY213" fmla="*/ 5659 h 21557"/>
                <a:gd name="connsiteX214" fmla="*/ 4349 w 21581"/>
                <a:gd name="connsiteY214" fmla="*/ 5633 h 21557"/>
                <a:gd name="connsiteX215" fmla="*/ 2987 w 21581"/>
                <a:gd name="connsiteY215" fmla="*/ 5628 h 21557"/>
                <a:gd name="connsiteX216" fmla="*/ 2856 w 21581"/>
                <a:gd name="connsiteY216" fmla="*/ 5589 h 21557"/>
                <a:gd name="connsiteX217" fmla="*/ 2999 w 21581"/>
                <a:gd name="connsiteY217" fmla="*/ 5417 h 21557"/>
                <a:gd name="connsiteX218" fmla="*/ 3088 w 21581"/>
                <a:gd name="connsiteY218" fmla="*/ 5417 h 21557"/>
                <a:gd name="connsiteX219" fmla="*/ 4780 w 21581"/>
                <a:gd name="connsiteY219" fmla="*/ 5417 h 21557"/>
                <a:gd name="connsiteX220" fmla="*/ 4710 w 21581"/>
                <a:gd name="connsiteY220" fmla="*/ 5483 h 21557"/>
                <a:gd name="connsiteX221" fmla="*/ 4780 w 21581"/>
                <a:gd name="connsiteY221" fmla="*/ 5417 h 21557"/>
                <a:gd name="connsiteX222" fmla="*/ 5331 w 21581"/>
                <a:gd name="connsiteY222" fmla="*/ 5008 h 21557"/>
                <a:gd name="connsiteX223" fmla="*/ 5439 w 21581"/>
                <a:gd name="connsiteY223" fmla="*/ 4955 h 21557"/>
                <a:gd name="connsiteX224" fmla="*/ 5338 w 21581"/>
                <a:gd name="connsiteY224" fmla="*/ 5096 h 21557"/>
                <a:gd name="connsiteX225" fmla="*/ 4912 w 21581"/>
                <a:gd name="connsiteY225" fmla="*/ 5487 h 21557"/>
                <a:gd name="connsiteX226" fmla="*/ 3767 w 21581"/>
                <a:gd name="connsiteY226" fmla="*/ 6390 h 21557"/>
                <a:gd name="connsiteX227" fmla="*/ 3209 w 21581"/>
                <a:gd name="connsiteY227" fmla="*/ 6751 h 21557"/>
                <a:gd name="connsiteX228" fmla="*/ 3550 w 21581"/>
                <a:gd name="connsiteY228" fmla="*/ 6962 h 21557"/>
                <a:gd name="connsiteX229" fmla="*/ 4725 w 21581"/>
                <a:gd name="connsiteY229" fmla="*/ 8635 h 21557"/>
                <a:gd name="connsiteX230" fmla="*/ 5424 w 21581"/>
                <a:gd name="connsiteY230" fmla="*/ 10690 h 21557"/>
                <a:gd name="connsiteX231" fmla="*/ 5901 w 21581"/>
                <a:gd name="connsiteY231" fmla="*/ 11628 h 21557"/>
                <a:gd name="connsiteX232" fmla="*/ 6048 w 21581"/>
                <a:gd name="connsiteY232" fmla="*/ 11624 h 21557"/>
                <a:gd name="connsiteX233" fmla="*/ 6549 w 21581"/>
                <a:gd name="connsiteY233" fmla="*/ 11056 h 21557"/>
                <a:gd name="connsiteX234" fmla="*/ 7154 w 21581"/>
                <a:gd name="connsiteY234" fmla="*/ 10629 h 21557"/>
                <a:gd name="connsiteX235" fmla="*/ 7119 w 21581"/>
                <a:gd name="connsiteY235" fmla="*/ 10558 h 21557"/>
                <a:gd name="connsiteX236" fmla="*/ 5715 w 21581"/>
                <a:gd name="connsiteY236" fmla="*/ 8111 h 21557"/>
                <a:gd name="connsiteX237" fmla="*/ 5753 w 21581"/>
                <a:gd name="connsiteY237" fmla="*/ 7653 h 21557"/>
                <a:gd name="connsiteX238" fmla="*/ 5850 w 21581"/>
                <a:gd name="connsiteY238" fmla="*/ 7539 h 21557"/>
                <a:gd name="connsiteX239" fmla="*/ 6006 w 21581"/>
                <a:gd name="connsiteY239" fmla="*/ 7345 h 21557"/>
                <a:gd name="connsiteX240" fmla="*/ 5493 w 21581"/>
                <a:gd name="connsiteY240" fmla="*/ 7125 h 21557"/>
                <a:gd name="connsiteX241" fmla="*/ 5381 w 21581"/>
                <a:gd name="connsiteY241" fmla="*/ 6944 h 21557"/>
                <a:gd name="connsiteX242" fmla="*/ 5365 w 21581"/>
                <a:gd name="connsiteY242" fmla="*/ 5985 h 21557"/>
                <a:gd name="connsiteX243" fmla="*/ 5365 w 21581"/>
                <a:gd name="connsiteY243" fmla="*/ 5487 h 21557"/>
                <a:gd name="connsiteX244" fmla="*/ 5393 w 21581"/>
                <a:gd name="connsiteY244" fmla="*/ 5602 h 21557"/>
                <a:gd name="connsiteX245" fmla="*/ 5420 w 21581"/>
                <a:gd name="connsiteY245" fmla="*/ 6821 h 21557"/>
                <a:gd name="connsiteX246" fmla="*/ 5606 w 21581"/>
                <a:gd name="connsiteY246" fmla="*/ 7103 h 21557"/>
                <a:gd name="connsiteX247" fmla="*/ 6044 w 21581"/>
                <a:gd name="connsiteY247" fmla="*/ 7279 h 21557"/>
                <a:gd name="connsiteX248" fmla="*/ 6064 w 21581"/>
                <a:gd name="connsiteY248" fmla="*/ 7407 h 21557"/>
                <a:gd name="connsiteX249" fmla="*/ 5757 w 21581"/>
                <a:gd name="connsiteY249" fmla="*/ 7750 h 21557"/>
                <a:gd name="connsiteX250" fmla="*/ 5738 w 21581"/>
                <a:gd name="connsiteY250" fmla="*/ 8058 h 21557"/>
                <a:gd name="connsiteX251" fmla="*/ 7041 w 21581"/>
                <a:gd name="connsiteY251" fmla="*/ 10281 h 21557"/>
                <a:gd name="connsiteX252" fmla="*/ 7581 w 21581"/>
                <a:gd name="connsiteY252" fmla="*/ 10580 h 21557"/>
                <a:gd name="connsiteX253" fmla="*/ 7650 w 21581"/>
                <a:gd name="connsiteY253" fmla="*/ 10435 h 21557"/>
                <a:gd name="connsiteX254" fmla="*/ 7239 w 21581"/>
                <a:gd name="connsiteY254" fmla="*/ 9317 h 21557"/>
                <a:gd name="connsiteX255" fmla="*/ 5610 w 21581"/>
                <a:gd name="connsiteY255" fmla="*/ 4796 h 21557"/>
                <a:gd name="connsiteX256" fmla="*/ 5808 w 21581"/>
                <a:gd name="connsiteY256" fmla="*/ 4378 h 21557"/>
                <a:gd name="connsiteX257" fmla="*/ 5878 w 21581"/>
                <a:gd name="connsiteY257" fmla="*/ 4224 h 21557"/>
                <a:gd name="connsiteX258" fmla="*/ 5750 w 21581"/>
                <a:gd name="connsiteY258" fmla="*/ 3445 h 21557"/>
                <a:gd name="connsiteX259" fmla="*/ 5474 w 21581"/>
                <a:gd name="connsiteY259" fmla="*/ 2609 h 21557"/>
                <a:gd name="connsiteX260" fmla="*/ 5443 w 21581"/>
                <a:gd name="connsiteY260" fmla="*/ 2512 h 21557"/>
                <a:gd name="connsiteX261" fmla="*/ 5385 w 21581"/>
                <a:gd name="connsiteY261" fmla="*/ 2274 h 21557"/>
                <a:gd name="connsiteX262" fmla="*/ 5431 w 21581"/>
                <a:gd name="connsiteY262" fmla="*/ 2287 h 21557"/>
                <a:gd name="connsiteX263" fmla="*/ 5618 w 21581"/>
                <a:gd name="connsiteY263" fmla="*/ 2710 h 21557"/>
                <a:gd name="connsiteX264" fmla="*/ 5563 w 21581"/>
                <a:gd name="connsiteY264" fmla="*/ 2512 h 21557"/>
                <a:gd name="connsiteX265" fmla="*/ 5300 w 21581"/>
                <a:gd name="connsiteY265" fmla="*/ 1772 h 21557"/>
                <a:gd name="connsiteX266" fmla="*/ 5998 w 21581"/>
                <a:gd name="connsiteY266" fmla="*/ 570 h 21557"/>
                <a:gd name="connsiteX267" fmla="*/ 6056 w 21581"/>
                <a:gd name="connsiteY267" fmla="*/ 531 h 21557"/>
                <a:gd name="connsiteX268" fmla="*/ 6785 w 21581"/>
                <a:gd name="connsiteY268" fmla="*/ 11 h 21557"/>
                <a:gd name="connsiteX269" fmla="*/ 7313 w 21581"/>
                <a:gd name="connsiteY269" fmla="*/ 42 h 21557"/>
                <a:gd name="connsiteX270" fmla="*/ 8244 w 21581"/>
                <a:gd name="connsiteY270" fmla="*/ 29 h 21557"/>
                <a:gd name="connsiteX271" fmla="*/ 8694 w 21581"/>
                <a:gd name="connsiteY271" fmla="*/ 73 h 21557"/>
                <a:gd name="connsiteX272" fmla="*/ 9140 w 21581"/>
                <a:gd name="connsiteY272" fmla="*/ 676 h 21557"/>
                <a:gd name="connsiteX273" fmla="*/ 8783 w 21581"/>
                <a:gd name="connsiteY273" fmla="*/ 1482 h 21557"/>
                <a:gd name="connsiteX274" fmla="*/ 8612 w 21581"/>
                <a:gd name="connsiteY274" fmla="*/ 1843 h 21557"/>
                <a:gd name="connsiteX275" fmla="*/ 8659 w 21581"/>
                <a:gd name="connsiteY275" fmla="*/ 2327 h 21557"/>
                <a:gd name="connsiteX276" fmla="*/ 8543 w 21581"/>
                <a:gd name="connsiteY276" fmla="*/ 2688 h 21557"/>
                <a:gd name="connsiteX277" fmla="*/ 8488 w 21581"/>
                <a:gd name="connsiteY277" fmla="*/ 2908 h 21557"/>
                <a:gd name="connsiteX278" fmla="*/ 8360 w 21581"/>
                <a:gd name="connsiteY278" fmla="*/ 3722 h 21557"/>
                <a:gd name="connsiteX279" fmla="*/ 8135 w 21581"/>
                <a:gd name="connsiteY279" fmla="*/ 4581 h 21557"/>
                <a:gd name="connsiteX280" fmla="*/ 7763 w 21581"/>
                <a:gd name="connsiteY280" fmla="*/ 4986 h 21557"/>
                <a:gd name="connsiteX281" fmla="*/ 8675 w 21581"/>
                <a:gd name="connsiteY281" fmla="*/ 5421 h 21557"/>
                <a:gd name="connsiteX282" fmla="*/ 11258 w 21581"/>
                <a:gd name="connsiteY282" fmla="*/ 5408 h 21557"/>
                <a:gd name="connsiteX283" fmla="*/ 11409 w 21581"/>
                <a:gd name="connsiteY283" fmla="*/ 5417 h 21557"/>
                <a:gd name="connsiteX284" fmla="*/ 17403 w 21581"/>
                <a:gd name="connsiteY284" fmla="*/ 5413 h 21557"/>
                <a:gd name="connsiteX285" fmla="*/ 19184 w 21581"/>
                <a:gd name="connsiteY285" fmla="*/ 5408 h 21557"/>
                <a:gd name="connsiteX286" fmla="*/ 19575 w 21581"/>
                <a:gd name="connsiteY286" fmla="*/ 5853 h 21557"/>
                <a:gd name="connsiteX287" fmla="*/ 19575 w 21581"/>
                <a:gd name="connsiteY287" fmla="*/ 14877 h 21557"/>
                <a:gd name="connsiteX288" fmla="*/ 19595 w 21581"/>
                <a:gd name="connsiteY288" fmla="*/ 15238 h 21557"/>
                <a:gd name="connsiteX289" fmla="*/ 19909 w 21581"/>
                <a:gd name="connsiteY289" fmla="*/ 15264 h 21557"/>
                <a:gd name="connsiteX290" fmla="*/ 21174 w 21581"/>
                <a:gd name="connsiteY290" fmla="*/ 15264 h 21557"/>
                <a:gd name="connsiteX291" fmla="*/ 21263 w 21581"/>
                <a:gd name="connsiteY291" fmla="*/ 15264 h 21557"/>
                <a:gd name="connsiteX292" fmla="*/ 21309 w 21581"/>
                <a:gd name="connsiteY292" fmla="*/ 15317 h 21557"/>
                <a:gd name="connsiteX293" fmla="*/ 21267 w 21581"/>
                <a:gd name="connsiteY293" fmla="*/ 15352 h 21557"/>
                <a:gd name="connsiteX294" fmla="*/ 21166 w 21581"/>
                <a:gd name="connsiteY294" fmla="*/ 15352 h 21557"/>
                <a:gd name="connsiteX295" fmla="*/ 19700 w 21581"/>
                <a:gd name="connsiteY295" fmla="*/ 15348 h 21557"/>
                <a:gd name="connsiteX296" fmla="*/ 19575 w 21581"/>
                <a:gd name="connsiteY296" fmla="*/ 15493 h 21557"/>
                <a:gd name="connsiteX297" fmla="*/ 19575 w 21581"/>
                <a:gd name="connsiteY297" fmla="*/ 16800 h 21557"/>
                <a:gd name="connsiteX298" fmla="*/ 19215 w 21581"/>
                <a:gd name="connsiteY298" fmla="*/ 17214 h 21557"/>
                <a:gd name="connsiteX299" fmla="*/ 17267 w 21581"/>
                <a:gd name="connsiteY299" fmla="*/ 17218 h 21557"/>
                <a:gd name="connsiteX300" fmla="*/ 17116 w 21581"/>
                <a:gd name="connsiteY300" fmla="*/ 17337 h 21557"/>
                <a:gd name="connsiteX301" fmla="*/ 16356 w 21581"/>
                <a:gd name="connsiteY301" fmla="*/ 19477 h 21557"/>
                <a:gd name="connsiteX302" fmla="*/ 16344 w 21581"/>
                <a:gd name="connsiteY302" fmla="*/ 19569 h 21557"/>
                <a:gd name="connsiteX303" fmla="*/ 16565 w 21581"/>
                <a:gd name="connsiteY303" fmla="*/ 19569 h 21557"/>
                <a:gd name="connsiteX304" fmla="*/ 21255 w 21581"/>
                <a:gd name="connsiteY304" fmla="*/ 19569 h 21557"/>
                <a:gd name="connsiteX305" fmla="*/ 21581 w 21581"/>
                <a:gd name="connsiteY305" fmla="*/ 19925 h 21557"/>
                <a:gd name="connsiteX306" fmla="*/ 21554 w 21581"/>
                <a:gd name="connsiteY306" fmla="*/ 20049 h 21557"/>
                <a:gd name="connsiteX307" fmla="*/ 5633 w 21581"/>
                <a:gd name="connsiteY307" fmla="*/ 2723 h 21557"/>
                <a:gd name="connsiteX308" fmla="*/ 5614 w 21581"/>
                <a:gd name="connsiteY308" fmla="*/ 2705 h 21557"/>
                <a:gd name="connsiteX309" fmla="*/ 5622 w 21581"/>
                <a:gd name="connsiteY309" fmla="*/ 2741 h 21557"/>
                <a:gd name="connsiteX310" fmla="*/ 5633 w 21581"/>
                <a:gd name="connsiteY310" fmla="*/ 2723 h 21557"/>
                <a:gd name="connsiteX311" fmla="*/ 8395 w 21581"/>
                <a:gd name="connsiteY311" fmla="*/ 2802 h 21557"/>
                <a:gd name="connsiteX312" fmla="*/ 8190 w 21581"/>
                <a:gd name="connsiteY312" fmla="*/ 2798 h 21557"/>
                <a:gd name="connsiteX313" fmla="*/ 8360 w 21581"/>
                <a:gd name="connsiteY313" fmla="*/ 3546 h 21557"/>
                <a:gd name="connsiteX314" fmla="*/ 8395 w 21581"/>
                <a:gd name="connsiteY314" fmla="*/ 2802 h 21557"/>
                <a:gd name="connsiteX315" fmla="*/ 8500 w 21581"/>
                <a:gd name="connsiteY315" fmla="*/ 2556 h 21557"/>
                <a:gd name="connsiteX316" fmla="*/ 8248 w 21581"/>
                <a:gd name="connsiteY316" fmla="*/ 2626 h 21557"/>
                <a:gd name="connsiteX317" fmla="*/ 8500 w 21581"/>
                <a:gd name="connsiteY317" fmla="*/ 2556 h 21557"/>
                <a:gd name="connsiteX318" fmla="*/ 8539 w 21581"/>
                <a:gd name="connsiteY318" fmla="*/ 209 h 21557"/>
                <a:gd name="connsiteX319" fmla="*/ 8733 w 21581"/>
                <a:gd name="connsiteY319" fmla="*/ 333 h 21557"/>
                <a:gd name="connsiteX320" fmla="*/ 8624 w 21581"/>
                <a:gd name="connsiteY320" fmla="*/ 403 h 21557"/>
                <a:gd name="connsiteX321" fmla="*/ 8787 w 21581"/>
                <a:gd name="connsiteY321" fmla="*/ 394 h 21557"/>
                <a:gd name="connsiteX322" fmla="*/ 8923 w 21581"/>
                <a:gd name="connsiteY322" fmla="*/ 509 h 21557"/>
                <a:gd name="connsiteX323" fmla="*/ 8803 w 21581"/>
                <a:gd name="connsiteY323" fmla="*/ 901 h 21557"/>
                <a:gd name="connsiteX324" fmla="*/ 8585 w 21581"/>
                <a:gd name="connsiteY324" fmla="*/ 1037 h 21557"/>
                <a:gd name="connsiteX325" fmla="*/ 8989 w 21581"/>
                <a:gd name="connsiteY325" fmla="*/ 813 h 21557"/>
                <a:gd name="connsiteX326" fmla="*/ 8981 w 21581"/>
                <a:gd name="connsiteY326" fmla="*/ 452 h 21557"/>
                <a:gd name="connsiteX327" fmla="*/ 8539 w 21581"/>
                <a:gd name="connsiteY327" fmla="*/ 209 h 21557"/>
                <a:gd name="connsiteX328" fmla="*/ 7681 w 21581"/>
                <a:gd name="connsiteY328" fmla="*/ 676 h 21557"/>
                <a:gd name="connsiteX329" fmla="*/ 7949 w 21581"/>
                <a:gd name="connsiteY329" fmla="*/ 474 h 21557"/>
                <a:gd name="connsiteX330" fmla="*/ 8081 w 21581"/>
                <a:gd name="connsiteY330" fmla="*/ 1411 h 21557"/>
                <a:gd name="connsiteX331" fmla="*/ 8190 w 21581"/>
                <a:gd name="connsiteY331" fmla="*/ 918 h 21557"/>
                <a:gd name="connsiteX332" fmla="*/ 8628 w 21581"/>
                <a:gd name="connsiteY332" fmla="*/ 755 h 21557"/>
                <a:gd name="connsiteX333" fmla="*/ 8031 w 21581"/>
                <a:gd name="connsiteY333" fmla="*/ 839 h 21557"/>
                <a:gd name="connsiteX334" fmla="*/ 8054 w 21581"/>
                <a:gd name="connsiteY334" fmla="*/ 698 h 21557"/>
                <a:gd name="connsiteX335" fmla="*/ 8159 w 21581"/>
                <a:gd name="connsiteY335" fmla="*/ 584 h 21557"/>
                <a:gd name="connsiteX336" fmla="*/ 8042 w 21581"/>
                <a:gd name="connsiteY336" fmla="*/ 685 h 21557"/>
                <a:gd name="connsiteX337" fmla="*/ 7972 w 21581"/>
                <a:gd name="connsiteY337" fmla="*/ 720 h 21557"/>
                <a:gd name="connsiteX338" fmla="*/ 8000 w 21581"/>
                <a:gd name="connsiteY338" fmla="*/ 879 h 21557"/>
                <a:gd name="connsiteX339" fmla="*/ 7906 w 21581"/>
                <a:gd name="connsiteY339" fmla="*/ 1019 h 21557"/>
                <a:gd name="connsiteX340" fmla="*/ 7972 w 21581"/>
                <a:gd name="connsiteY340" fmla="*/ 720 h 21557"/>
                <a:gd name="connsiteX341" fmla="*/ 7972 w 21581"/>
                <a:gd name="connsiteY341" fmla="*/ 720 h 21557"/>
                <a:gd name="connsiteX342" fmla="*/ 8376 w 21581"/>
                <a:gd name="connsiteY342" fmla="*/ 346 h 21557"/>
                <a:gd name="connsiteX343" fmla="*/ 7949 w 21581"/>
                <a:gd name="connsiteY343" fmla="*/ 324 h 21557"/>
                <a:gd name="connsiteX344" fmla="*/ 7681 w 21581"/>
                <a:gd name="connsiteY344" fmla="*/ 676 h 21557"/>
                <a:gd name="connsiteX345" fmla="*/ 8174 w 21581"/>
                <a:gd name="connsiteY345" fmla="*/ 575 h 21557"/>
                <a:gd name="connsiteX346" fmla="*/ 8384 w 21581"/>
                <a:gd name="connsiteY346" fmla="*/ 482 h 21557"/>
                <a:gd name="connsiteX347" fmla="*/ 8174 w 21581"/>
                <a:gd name="connsiteY347" fmla="*/ 575 h 21557"/>
                <a:gd name="connsiteX348" fmla="*/ 6048 w 21581"/>
                <a:gd name="connsiteY348" fmla="*/ 5681 h 21557"/>
                <a:gd name="connsiteX349" fmla="*/ 6902 w 21581"/>
                <a:gd name="connsiteY349" fmla="*/ 6953 h 21557"/>
                <a:gd name="connsiteX350" fmla="*/ 7228 w 21581"/>
                <a:gd name="connsiteY350" fmla="*/ 6090 h 21557"/>
                <a:gd name="connsiteX351" fmla="*/ 7185 w 21581"/>
                <a:gd name="connsiteY351" fmla="*/ 5998 h 21557"/>
                <a:gd name="connsiteX352" fmla="*/ 6397 w 21581"/>
                <a:gd name="connsiteY352" fmla="*/ 5355 h 21557"/>
                <a:gd name="connsiteX353" fmla="*/ 5870 w 21581"/>
                <a:gd name="connsiteY353" fmla="*/ 4435 h 21557"/>
                <a:gd name="connsiteX354" fmla="*/ 5769 w 21581"/>
                <a:gd name="connsiteY354" fmla="*/ 4915 h 21557"/>
                <a:gd name="connsiteX355" fmla="*/ 6048 w 21581"/>
                <a:gd name="connsiteY355" fmla="*/ 5681 h 21557"/>
                <a:gd name="connsiteX356" fmla="*/ 7666 w 21581"/>
                <a:gd name="connsiteY356" fmla="*/ 9977 h 21557"/>
                <a:gd name="connsiteX357" fmla="*/ 7577 w 21581"/>
                <a:gd name="connsiteY357" fmla="*/ 8881 h 21557"/>
                <a:gd name="connsiteX358" fmla="*/ 7468 w 21581"/>
                <a:gd name="connsiteY358" fmla="*/ 7169 h 21557"/>
                <a:gd name="connsiteX359" fmla="*/ 7158 w 21581"/>
                <a:gd name="connsiteY359" fmla="*/ 6465 h 21557"/>
                <a:gd name="connsiteX360" fmla="*/ 7006 w 21581"/>
                <a:gd name="connsiteY360" fmla="*/ 6931 h 21557"/>
                <a:gd name="connsiteX361" fmla="*/ 6797 w 21581"/>
                <a:gd name="connsiteY361" fmla="*/ 6980 h 21557"/>
                <a:gd name="connsiteX362" fmla="*/ 6448 w 21581"/>
                <a:gd name="connsiteY362" fmla="*/ 6566 h 21557"/>
                <a:gd name="connsiteX363" fmla="*/ 6335 w 21581"/>
                <a:gd name="connsiteY363" fmla="*/ 6460 h 21557"/>
                <a:gd name="connsiteX364" fmla="*/ 7666 w 21581"/>
                <a:gd name="connsiteY364" fmla="*/ 10136 h 21557"/>
                <a:gd name="connsiteX365" fmla="*/ 7666 w 21581"/>
                <a:gd name="connsiteY365" fmla="*/ 9977 h 21557"/>
                <a:gd name="connsiteX366" fmla="*/ 7674 w 21581"/>
                <a:gd name="connsiteY366" fmla="*/ 8868 h 21557"/>
                <a:gd name="connsiteX367" fmla="*/ 7786 w 21581"/>
                <a:gd name="connsiteY367" fmla="*/ 10395 h 21557"/>
                <a:gd name="connsiteX368" fmla="*/ 7906 w 21581"/>
                <a:gd name="connsiteY368" fmla="*/ 10510 h 21557"/>
                <a:gd name="connsiteX369" fmla="*/ 8271 w 21581"/>
                <a:gd name="connsiteY369" fmla="*/ 10461 h 21557"/>
                <a:gd name="connsiteX370" fmla="*/ 8345 w 21581"/>
                <a:gd name="connsiteY370" fmla="*/ 10378 h 21557"/>
                <a:gd name="connsiteX371" fmla="*/ 8225 w 21581"/>
                <a:gd name="connsiteY371" fmla="*/ 9519 h 21557"/>
                <a:gd name="connsiteX372" fmla="*/ 7976 w 21581"/>
                <a:gd name="connsiteY372" fmla="*/ 8146 h 21557"/>
                <a:gd name="connsiteX373" fmla="*/ 7794 w 21581"/>
                <a:gd name="connsiteY373" fmla="*/ 7521 h 21557"/>
                <a:gd name="connsiteX374" fmla="*/ 7716 w 21581"/>
                <a:gd name="connsiteY374" fmla="*/ 7178 h 21557"/>
                <a:gd name="connsiteX375" fmla="*/ 7666 w 21581"/>
                <a:gd name="connsiteY375" fmla="*/ 7054 h 21557"/>
                <a:gd name="connsiteX376" fmla="*/ 7615 w 21581"/>
                <a:gd name="connsiteY376" fmla="*/ 6548 h 21557"/>
                <a:gd name="connsiteX377" fmla="*/ 7371 w 21581"/>
                <a:gd name="connsiteY377" fmla="*/ 6121 h 21557"/>
                <a:gd name="connsiteX378" fmla="*/ 7266 w 21581"/>
                <a:gd name="connsiteY378" fmla="*/ 6174 h 21557"/>
                <a:gd name="connsiteX379" fmla="*/ 7294 w 21581"/>
                <a:gd name="connsiteY379" fmla="*/ 6280 h 21557"/>
                <a:gd name="connsiteX380" fmla="*/ 7495 w 21581"/>
                <a:gd name="connsiteY380" fmla="*/ 6601 h 21557"/>
                <a:gd name="connsiteX381" fmla="*/ 7538 w 21581"/>
                <a:gd name="connsiteY381" fmla="*/ 7041 h 21557"/>
                <a:gd name="connsiteX382" fmla="*/ 7674 w 21581"/>
                <a:gd name="connsiteY382" fmla="*/ 8868 h 21557"/>
                <a:gd name="connsiteX383" fmla="*/ 7856 w 21581"/>
                <a:gd name="connsiteY383" fmla="*/ 6878 h 21557"/>
                <a:gd name="connsiteX384" fmla="*/ 7650 w 21581"/>
                <a:gd name="connsiteY384" fmla="*/ 6601 h 21557"/>
                <a:gd name="connsiteX385" fmla="*/ 7716 w 21581"/>
                <a:gd name="connsiteY385" fmla="*/ 7178 h 21557"/>
                <a:gd name="connsiteX386" fmla="*/ 7716 w 21581"/>
                <a:gd name="connsiteY386" fmla="*/ 7178 h 21557"/>
                <a:gd name="connsiteX387" fmla="*/ 8019 w 21581"/>
                <a:gd name="connsiteY387" fmla="*/ 7966 h 21557"/>
                <a:gd name="connsiteX388" fmla="*/ 8294 w 21581"/>
                <a:gd name="connsiteY388" fmla="*/ 9053 h 21557"/>
                <a:gd name="connsiteX389" fmla="*/ 7895 w 21581"/>
                <a:gd name="connsiteY389" fmla="*/ 6288 h 21557"/>
                <a:gd name="connsiteX390" fmla="*/ 7856 w 21581"/>
                <a:gd name="connsiteY390" fmla="*/ 6878 h 21557"/>
                <a:gd name="connsiteX391" fmla="*/ 5334 w 21581"/>
                <a:gd name="connsiteY391" fmla="*/ 11932 h 21557"/>
                <a:gd name="connsiteX392" fmla="*/ 5261 w 21581"/>
                <a:gd name="connsiteY392" fmla="*/ 11830 h 21557"/>
                <a:gd name="connsiteX393" fmla="*/ 4764 w 21581"/>
                <a:gd name="connsiteY393" fmla="*/ 11337 h 21557"/>
                <a:gd name="connsiteX394" fmla="*/ 4683 w 21581"/>
                <a:gd name="connsiteY394" fmla="*/ 11280 h 21557"/>
                <a:gd name="connsiteX395" fmla="*/ 4628 w 21581"/>
                <a:gd name="connsiteY395" fmla="*/ 11214 h 21557"/>
                <a:gd name="connsiteX396" fmla="*/ 4609 w 21581"/>
                <a:gd name="connsiteY396" fmla="*/ 11249 h 21557"/>
                <a:gd name="connsiteX397" fmla="*/ 4559 w 21581"/>
                <a:gd name="connsiteY397" fmla="*/ 11236 h 21557"/>
                <a:gd name="connsiteX398" fmla="*/ 4570 w 21581"/>
                <a:gd name="connsiteY398" fmla="*/ 11012 h 21557"/>
                <a:gd name="connsiteX399" fmla="*/ 4458 w 21581"/>
                <a:gd name="connsiteY399" fmla="*/ 12007 h 21557"/>
                <a:gd name="connsiteX400" fmla="*/ 4531 w 21581"/>
                <a:gd name="connsiteY400" fmla="*/ 12086 h 21557"/>
                <a:gd name="connsiteX401" fmla="*/ 5082 w 21581"/>
                <a:gd name="connsiteY401" fmla="*/ 11984 h 21557"/>
                <a:gd name="connsiteX402" fmla="*/ 5334 w 21581"/>
                <a:gd name="connsiteY402" fmla="*/ 11932 h 21557"/>
                <a:gd name="connsiteX403" fmla="*/ 5548 w 21581"/>
                <a:gd name="connsiteY403" fmla="*/ 11879 h 21557"/>
                <a:gd name="connsiteX404" fmla="*/ 5575 w 21581"/>
                <a:gd name="connsiteY404" fmla="*/ 11813 h 21557"/>
                <a:gd name="connsiteX405" fmla="*/ 5160 w 21581"/>
                <a:gd name="connsiteY405" fmla="*/ 10849 h 21557"/>
                <a:gd name="connsiteX406" fmla="*/ 5393 w 21581"/>
                <a:gd name="connsiteY406" fmla="*/ 11839 h 21557"/>
                <a:gd name="connsiteX407" fmla="*/ 5548 w 21581"/>
                <a:gd name="connsiteY407" fmla="*/ 11879 h 21557"/>
                <a:gd name="connsiteX408" fmla="*/ 6165 w 21581"/>
                <a:gd name="connsiteY408" fmla="*/ 12772 h 21557"/>
                <a:gd name="connsiteX409" fmla="*/ 6075 w 21581"/>
                <a:gd name="connsiteY409" fmla="*/ 12922 h 21557"/>
                <a:gd name="connsiteX410" fmla="*/ 5928 w 21581"/>
                <a:gd name="connsiteY410" fmla="*/ 13345 h 21557"/>
                <a:gd name="connsiteX411" fmla="*/ 5850 w 21581"/>
                <a:gd name="connsiteY411" fmla="*/ 13428 h 21557"/>
                <a:gd name="connsiteX412" fmla="*/ 5796 w 21581"/>
                <a:gd name="connsiteY412" fmla="*/ 13340 h 21557"/>
                <a:gd name="connsiteX413" fmla="*/ 5742 w 21581"/>
                <a:gd name="connsiteY413" fmla="*/ 11954 h 21557"/>
                <a:gd name="connsiteX414" fmla="*/ 5594 w 21581"/>
                <a:gd name="connsiteY414" fmla="*/ 12007 h 21557"/>
                <a:gd name="connsiteX415" fmla="*/ 5443 w 21581"/>
                <a:gd name="connsiteY415" fmla="*/ 12187 h 21557"/>
                <a:gd name="connsiteX416" fmla="*/ 5420 w 21581"/>
                <a:gd name="connsiteY416" fmla="*/ 13081 h 21557"/>
                <a:gd name="connsiteX417" fmla="*/ 5676 w 21581"/>
                <a:gd name="connsiteY417" fmla="*/ 13701 h 21557"/>
                <a:gd name="connsiteX418" fmla="*/ 6064 w 21581"/>
                <a:gd name="connsiteY418" fmla="*/ 13591 h 21557"/>
                <a:gd name="connsiteX419" fmla="*/ 6165 w 21581"/>
                <a:gd name="connsiteY419" fmla="*/ 12772 h 21557"/>
                <a:gd name="connsiteX420" fmla="*/ 8314 w 21581"/>
                <a:gd name="connsiteY420" fmla="*/ 13173 h 21557"/>
                <a:gd name="connsiteX421" fmla="*/ 8376 w 21581"/>
                <a:gd name="connsiteY421" fmla="*/ 10875 h 21557"/>
                <a:gd name="connsiteX422" fmla="*/ 8174 w 21581"/>
                <a:gd name="connsiteY422" fmla="*/ 10950 h 21557"/>
                <a:gd name="connsiteX423" fmla="*/ 8217 w 21581"/>
                <a:gd name="connsiteY423" fmla="*/ 10998 h 21557"/>
                <a:gd name="connsiteX424" fmla="*/ 8236 w 21581"/>
                <a:gd name="connsiteY424" fmla="*/ 11483 h 21557"/>
                <a:gd name="connsiteX425" fmla="*/ 8236 w 21581"/>
                <a:gd name="connsiteY425" fmla="*/ 11584 h 21557"/>
                <a:gd name="connsiteX426" fmla="*/ 8112 w 21581"/>
                <a:gd name="connsiteY426" fmla="*/ 11905 h 21557"/>
                <a:gd name="connsiteX427" fmla="*/ 8042 w 21581"/>
                <a:gd name="connsiteY427" fmla="*/ 11976 h 21557"/>
                <a:gd name="connsiteX428" fmla="*/ 7953 w 21581"/>
                <a:gd name="connsiteY428" fmla="*/ 12262 h 21557"/>
                <a:gd name="connsiteX429" fmla="*/ 7968 w 21581"/>
                <a:gd name="connsiteY429" fmla="*/ 12337 h 21557"/>
                <a:gd name="connsiteX430" fmla="*/ 8314 w 21581"/>
                <a:gd name="connsiteY430" fmla="*/ 13173 h 21557"/>
                <a:gd name="connsiteX431" fmla="*/ 8775 w 21581"/>
                <a:gd name="connsiteY431" fmla="*/ 10787 h 21557"/>
                <a:gd name="connsiteX432" fmla="*/ 8531 w 21581"/>
                <a:gd name="connsiteY432" fmla="*/ 10836 h 21557"/>
                <a:gd name="connsiteX433" fmla="*/ 8496 w 21581"/>
                <a:gd name="connsiteY433" fmla="*/ 10959 h 21557"/>
                <a:gd name="connsiteX434" fmla="*/ 8430 w 21581"/>
                <a:gd name="connsiteY434" fmla="*/ 12288 h 21557"/>
                <a:gd name="connsiteX435" fmla="*/ 8376 w 21581"/>
                <a:gd name="connsiteY435" fmla="*/ 12909 h 21557"/>
                <a:gd name="connsiteX436" fmla="*/ 8395 w 21581"/>
                <a:gd name="connsiteY436" fmla="*/ 12997 h 21557"/>
                <a:gd name="connsiteX437" fmla="*/ 8450 w 21581"/>
                <a:gd name="connsiteY437" fmla="*/ 12918 h 21557"/>
                <a:gd name="connsiteX438" fmla="*/ 8787 w 21581"/>
                <a:gd name="connsiteY438" fmla="*/ 10884 h 21557"/>
                <a:gd name="connsiteX439" fmla="*/ 8775 w 21581"/>
                <a:gd name="connsiteY439" fmla="*/ 10787 h 21557"/>
                <a:gd name="connsiteX440" fmla="*/ 9101 w 21581"/>
                <a:gd name="connsiteY440" fmla="*/ 10541 h 21557"/>
                <a:gd name="connsiteX441" fmla="*/ 8997 w 21581"/>
                <a:gd name="connsiteY441" fmla="*/ 10505 h 21557"/>
                <a:gd name="connsiteX442" fmla="*/ 7445 w 21581"/>
                <a:gd name="connsiteY442" fmla="*/ 10686 h 21557"/>
                <a:gd name="connsiteX443" fmla="*/ 6940 w 21581"/>
                <a:gd name="connsiteY443" fmla="*/ 10844 h 21557"/>
                <a:gd name="connsiteX444" fmla="*/ 6650 w 21581"/>
                <a:gd name="connsiteY444" fmla="*/ 11122 h 21557"/>
                <a:gd name="connsiteX445" fmla="*/ 5936 w 21581"/>
                <a:gd name="connsiteY445" fmla="*/ 11870 h 21557"/>
                <a:gd name="connsiteX446" fmla="*/ 5769 w 21581"/>
                <a:gd name="connsiteY446" fmla="*/ 12187 h 21557"/>
                <a:gd name="connsiteX447" fmla="*/ 5769 w 21581"/>
                <a:gd name="connsiteY447" fmla="*/ 12702 h 21557"/>
                <a:gd name="connsiteX448" fmla="*/ 5858 w 21581"/>
                <a:gd name="connsiteY448" fmla="*/ 12768 h 21557"/>
                <a:gd name="connsiteX449" fmla="*/ 6494 w 21581"/>
                <a:gd name="connsiteY449" fmla="*/ 12544 h 21557"/>
                <a:gd name="connsiteX450" fmla="*/ 6673 w 21581"/>
                <a:gd name="connsiteY450" fmla="*/ 12420 h 21557"/>
                <a:gd name="connsiteX451" fmla="*/ 6809 w 21581"/>
                <a:gd name="connsiteY451" fmla="*/ 12367 h 21557"/>
                <a:gd name="connsiteX452" fmla="*/ 7495 w 21581"/>
                <a:gd name="connsiteY452" fmla="*/ 12345 h 21557"/>
                <a:gd name="connsiteX453" fmla="*/ 7251 w 21581"/>
                <a:gd name="connsiteY453" fmla="*/ 12218 h 21557"/>
                <a:gd name="connsiteX454" fmla="*/ 7441 w 21581"/>
                <a:gd name="connsiteY454" fmla="*/ 12183 h 21557"/>
                <a:gd name="connsiteX455" fmla="*/ 7794 w 21581"/>
                <a:gd name="connsiteY455" fmla="*/ 12200 h 21557"/>
                <a:gd name="connsiteX456" fmla="*/ 7926 w 21581"/>
                <a:gd name="connsiteY456" fmla="*/ 12090 h 21557"/>
                <a:gd name="connsiteX457" fmla="*/ 7809 w 21581"/>
                <a:gd name="connsiteY457" fmla="*/ 11949 h 21557"/>
                <a:gd name="connsiteX458" fmla="*/ 7515 w 21581"/>
                <a:gd name="connsiteY458" fmla="*/ 11773 h 21557"/>
                <a:gd name="connsiteX459" fmla="*/ 8023 w 21581"/>
                <a:gd name="connsiteY459" fmla="*/ 11800 h 21557"/>
                <a:gd name="connsiteX460" fmla="*/ 8143 w 21581"/>
                <a:gd name="connsiteY460" fmla="*/ 11668 h 21557"/>
                <a:gd name="connsiteX461" fmla="*/ 8034 w 21581"/>
                <a:gd name="connsiteY461" fmla="*/ 11522 h 21557"/>
                <a:gd name="connsiteX462" fmla="*/ 7883 w 21581"/>
                <a:gd name="connsiteY462" fmla="*/ 11513 h 21557"/>
                <a:gd name="connsiteX463" fmla="*/ 7433 w 21581"/>
                <a:gd name="connsiteY463" fmla="*/ 11447 h 21557"/>
                <a:gd name="connsiteX464" fmla="*/ 8124 w 21581"/>
                <a:gd name="connsiteY464" fmla="*/ 11373 h 21557"/>
                <a:gd name="connsiteX465" fmla="*/ 8225 w 21581"/>
                <a:gd name="connsiteY465" fmla="*/ 11241 h 21557"/>
                <a:gd name="connsiteX466" fmla="*/ 8097 w 21581"/>
                <a:gd name="connsiteY466" fmla="*/ 11091 h 21557"/>
                <a:gd name="connsiteX467" fmla="*/ 7782 w 21581"/>
                <a:gd name="connsiteY467" fmla="*/ 11135 h 21557"/>
                <a:gd name="connsiteX468" fmla="*/ 7453 w 21581"/>
                <a:gd name="connsiteY468" fmla="*/ 11012 h 21557"/>
                <a:gd name="connsiteX469" fmla="*/ 7615 w 21581"/>
                <a:gd name="connsiteY469" fmla="*/ 11003 h 21557"/>
                <a:gd name="connsiteX470" fmla="*/ 8508 w 21581"/>
                <a:gd name="connsiteY470" fmla="*/ 10761 h 21557"/>
                <a:gd name="connsiteX471" fmla="*/ 9012 w 21581"/>
                <a:gd name="connsiteY471" fmla="*/ 10642 h 21557"/>
                <a:gd name="connsiteX472" fmla="*/ 9101 w 21581"/>
                <a:gd name="connsiteY472" fmla="*/ 10541 h 21557"/>
                <a:gd name="connsiteX473" fmla="*/ 8806 w 21581"/>
                <a:gd name="connsiteY473" fmla="*/ 10417 h 21557"/>
                <a:gd name="connsiteX474" fmla="*/ 9202 w 21581"/>
                <a:gd name="connsiteY474" fmla="*/ 10211 h 21557"/>
                <a:gd name="connsiteX475" fmla="*/ 8806 w 21581"/>
                <a:gd name="connsiteY475" fmla="*/ 10417 h 21557"/>
                <a:gd name="connsiteX476" fmla="*/ 7829 w 21581"/>
                <a:gd name="connsiteY476" fmla="*/ 5589 h 21557"/>
                <a:gd name="connsiteX477" fmla="*/ 8236 w 21581"/>
                <a:gd name="connsiteY477" fmla="*/ 7341 h 21557"/>
                <a:gd name="connsiteX478" fmla="*/ 8450 w 21581"/>
                <a:gd name="connsiteY478" fmla="*/ 9211 h 21557"/>
                <a:gd name="connsiteX479" fmla="*/ 8496 w 21581"/>
                <a:gd name="connsiteY479" fmla="*/ 10356 h 21557"/>
                <a:gd name="connsiteX480" fmla="*/ 8531 w 21581"/>
                <a:gd name="connsiteY480" fmla="*/ 10444 h 21557"/>
                <a:gd name="connsiteX481" fmla="*/ 8853 w 21581"/>
                <a:gd name="connsiteY481" fmla="*/ 10180 h 21557"/>
                <a:gd name="connsiteX482" fmla="*/ 8973 w 21581"/>
                <a:gd name="connsiteY482" fmla="*/ 9189 h 21557"/>
                <a:gd name="connsiteX483" fmla="*/ 9024 w 21581"/>
                <a:gd name="connsiteY483" fmla="*/ 8146 h 21557"/>
                <a:gd name="connsiteX484" fmla="*/ 8884 w 21581"/>
                <a:gd name="connsiteY484" fmla="*/ 7873 h 21557"/>
                <a:gd name="connsiteX485" fmla="*/ 8605 w 21581"/>
                <a:gd name="connsiteY485" fmla="*/ 7710 h 21557"/>
                <a:gd name="connsiteX486" fmla="*/ 8585 w 21581"/>
                <a:gd name="connsiteY486" fmla="*/ 7517 h 21557"/>
                <a:gd name="connsiteX487" fmla="*/ 8841 w 21581"/>
                <a:gd name="connsiteY487" fmla="*/ 7266 h 21557"/>
                <a:gd name="connsiteX488" fmla="*/ 8884 w 21581"/>
                <a:gd name="connsiteY488" fmla="*/ 7120 h 21557"/>
                <a:gd name="connsiteX489" fmla="*/ 8581 w 21581"/>
                <a:gd name="connsiteY489" fmla="*/ 6570 h 21557"/>
                <a:gd name="connsiteX490" fmla="*/ 8550 w 21581"/>
                <a:gd name="connsiteY490" fmla="*/ 6495 h 21557"/>
                <a:gd name="connsiteX491" fmla="*/ 7968 w 21581"/>
                <a:gd name="connsiteY491" fmla="*/ 5633 h 21557"/>
                <a:gd name="connsiteX492" fmla="*/ 7883 w 21581"/>
                <a:gd name="connsiteY492" fmla="*/ 5523 h 21557"/>
                <a:gd name="connsiteX493" fmla="*/ 7833 w 21581"/>
                <a:gd name="connsiteY493" fmla="*/ 5492 h 21557"/>
                <a:gd name="connsiteX494" fmla="*/ 7829 w 21581"/>
                <a:gd name="connsiteY494" fmla="*/ 5589 h 21557"/>
                <a:gd name="connsiteX495" fmla="*/ 7623 w 21581"/>
                <a:gd name="connsiteY495" fmla="*/ 5206 h 21557"/>
                <a:gd name="connsiteX496" fmla="*/ 7418 w 21581"/>
                <a:gd name="connsiteY496" fmla="*/ 5950 h 21557"/>
                <a:gd name="connsiteX497" fmla="*/ 7418 w 21581"/>
                <a:gd name="connsiteY497" fmla="*/ 6042 h 21557"/>
                <a:gd name="connsiteX498" fmla="*/ 7666 w 21581"/>
                <a:gd name="connsiteY498" fmla="*/ 6443 h 21557"/>
                <a:gd name="connsiteX499" fmla="*/ 7825 w 21581"/>
                <a:gd name="connsiteY499" fmla="*/ 6715 h 21557"/>
                <a:gd name="connsiteX500" fmla="*/ 7623 w 21581"/>
                <a:gd name="connsiteY500" fmla="*/ 5206 h 21557"/>
                <a:gd name="connsiteX501" fmla="*/ 7864 w 21581"/>
                <a:gd name="connsiteY501" fmla="*/ 4849 h 21557"/>
                <a:gd name="connsiteX502" fmla="*/ 8058 w 21581"/>
                <a:gd name="connsiteY502" fmla="*/ 4629 h 21557"/>
                <a:gd name="connsiteX503" fmla="*/ 8147 w 21581"/>
                <a:gd name="connsiteY503" fmla="*/ 4176 h 21557"/>
                <a:gd name="connsiteX504" fmla="*/ 8271 w 21581"/>
                <a:gd name="connsiteY504" fmla="*/ 3731 h 21557"/>
                <a:gd name="connsiteX505" fmla="*/ 8100 w 21581"/>
                <a:gd name="connsiteY505" fmla="*/ 3771 h 21557"/>
                <a:gd name="connsiteX506" fmla="*/ 8031 w 21581"/>
                <a:gd name="connsiteY506" fmla="*/ 3947 h 21557"/>
                <a:gd name="connsiteX507" fmla="*/ 7868 w 21581"/>
                <a:gd name="connsiteY507" fmla="*/ 3683 h 21557"/>
                <a:gd name="connsiteX508" fmla="*/ 7868 w 21581"/>
                <a:gd name="connsiteY508" fmla="*/ 3502 h 21557"/>
                <a:gd name="connsiteX509" fmla="*/ 8007 w 21581"/>
                <a:gd name="connsiteY509" fmla="*/ 3674 h 21557"/>
                <a:gd name="connsiteX510" fmla="*/ 8221 w 21581"/>
                <a:gd name="connsiteY510" fmla="*/ 3647 h 21557"/>
                <a:gd name="connsiteX511" fmla="*/ 8259 w 21581"/>
                <a:gd name="connsiteY511" fmla="*/ 3564 h 21557"/>
                <a:gd name="connsiteX512" fmla="*/ 8147 w 21581"/>
                <a:gd name="connsiteY512" fmla="*/ 3053 h 21557"/>
                <a:gd name="connsiteX513" fmla="*/ 8174 w 21581"/>
                <a:gd name="connsiteY513" fmla="*/ 2631 h 21557"/>
                <a:gd name="connsiteX514" fmla="*/ 8438 w 21581"/>
                <a:gd name="connsiteY514" fmla="*/ 2402 h 21557"/>
                <a:gd name="connsiteX515" fmla="*/ 8543 w 21581"/>
                <a:gd name="connsiteY515" fmla="*/ 2305 h 21557"/>
                <a:gd name="connsiteX516" fmla="*/ 8484 w 21581"/>
                <a:gd name="connsiteY516" fmla="*/ 1680 h 21557"/>
                <a:gd name="connsiteX517" fmla="*/ 8364 w 21581"/>
                <a:gd name="connsiteY517" fmla="*/ 1552 h 21557"/>
                <a:gd name="connsiteX518" fmla="*/ 7794 w 21581"/>
                <a:gd name="connsiteY518" fmla="*/ 1358 h 21557"/>
                <a:gd name="connsiteX519" fmla="*/ 7689 w 21581"/>
                <a:gd name="connsiteY519" fmla="*/ 1319 h 21557"/>
                <a:gd name="connsiteX520" fmla="*/ 6902 w 21581"/>
                <a:gd name="connsiteY520" fmla="*/ 1156 h 21557"/>
                <a:gd name="connsiteX521" fmla="*/ 7006 w 21581"/>
                <a:gd name="connsiteY521" fmla="*/ 1614 h 21557"/>
                <a:gd name="connsiteX522" fmla="*/ 7076 w 21581"/>
                <a:gd name="connsiteY522" fmla="*/ 1512 h 21557"/>
                <a:gd name="connsiteX523" fmla="*/ 6859 w 21581"/>
                <a:gd name="connsiteY523" fmla="*/ 2173 h 21557"/>
                <a:gd name="connsiteX524" fmla="*/ 6723 w 21581"/>
                <a:gd name="connsiteY524" fmla="*/ 2468 h 21557"/>
                <a:gd name="connsiteX525" fmla="*/ 6584 w 21581"/>
                <a:gd name="connsiteY525" fmla="*/ 3515 h 21557"/>
                <a:gd name="connsiteX526" fmla="*/ 6467 w 21581"/>
                <a:gd name="connsiteY526" fmla="*/ 2903 h 21557"/>
                <a:gd name="connsiteX527" fmla="*/ 6203 w 21581"/>
                <a:gd name="connsiteY527" fmla="*/ 2538 h 21557"/>
                <a:gd name="connsiteX528" fmla="*/ 6304 w 21581"/>
                <a:gd name="connsiteY528" fmla="*/ 2749 h 21557"/>
                <a:gd name="connsiteX529" fmla="*/ 6297 w 21581"/>
                <a:gd name="connsiteY529" fmla="*/ 2895 h 21557"/>
                <a:gd name="connsiteX530" fmla="*/ 6297 w 21581"/>
                <a:gd name="connsiteY530" fmla="*/ 3225 h 21557"/>
                <a:gd name="connsiteX531" fmla="*/ 6312 w 21581"/>
                <a:gd name="connsiteY531" fmla="*/ 3286 h 21557"/>
                <a:gd name="connsiteX532" fmla="*/ 6254 w 21581"/>
                <a:gd name="connsiteY532" fmla="*/ 3291 h 21557"/>
                <a:gd name="connsiteX533" fmla="*/ 6145 w 21581"/>
                <a:gd name="connsiteY533" fmla="*/ 2969 h 21557"/>
                <a:gd name="connsiteX534" fmla="*/ 6153 w 21581"/>
                <a:gd name="connsiteY534" fmla="*/ 2881 h 21557"/>
                <a:gd name="connsiteX535" fmla="*/ 6072 w 21581"/>
                <a:gd name="connsiteY535" fmla="*/ 2925 h 21557"/>
                <a:gd name="connsiteX536" fmla="*/ 6044 w 21581"/>
                <a:gd name="connsiteY536" fmla="*/ 3027 h 21557"/>
                <a:gd name="connsiteX537" fmla="*/ 6072 w 21581"/>
                <a:gd name="connsiteY537" fmla="*/ 2846 h 21557"/>
                <a:gd name="connsiteX538" fmla="*/ 6056 w 21581"/>
                <a:gd name="connsiteY538" fmla="*/ 2723 h 21557"/>
                <a:gd name="connsiteX539" fmla="*/ 5951 w 21581"/>
                <a:gd name="connsiteY539" fmla="*/ 2754 h 21557"/>
                <a:gd name="connsiteX540" fmla="*/ 5897 w 21581"/>
                <a:gd name="connsiteY540" fmla="*/ 2934 h 21557"/>
                <a:gd name="connsiteX541" fmla="*/ 5975 w 21581"/>
                <a:gd name="connsiteY541" fmla="*/ 2648 h 21557"/>
                <a:gd name="connsiteX542" fmla="*/ 6157 w 21581"/>
                <a:gd name="connsiteY542" fmla="*/ 2741 h 21557"/>
                <a:gd name="connsiteX543" fmla="*/ 6265 w 21581"/>
                <a:gd name="connsiteY543" fmla="*/ 2842 h 21557"/>
                <a:gd name="connsiteX544" fmla="*/ 6200 w 21581"/>
                <a:gd name="connsiteY544" fmla="*/ 2683 h 21557"/>
                <a:gd name="connsiteX545" fmla="*/ 6165 w 21581"/>
                <a:gd name="connsiteY545" fmla="*/ 2639 h 21557"/>
                <a:gd name="connsiteX546" fmla="*/ 5951 w 21581"/>
                <a:gd name="connsiteY546" fmla="*/ 2538 h 21557"/>
                <a:gd name="connsiteX547" fmla="*/ 5839 w 21581"/>
                <a:gd name="connsiteY547" fmla="*/ 2789 h 21557"/>
                <a:gd name="connsiteX548" fmla="*/ 6137 w 21581"/>
                <a:gd name="connsiteY548" fmla="*/ 3489 h 21557"/>
                <a:gd name="connsiteX549" fmla="*/ 6401 w 21581"/>
                <a:gd name="connsiteY549" fmla="*/ 3502 h 21557"/>
                <a:gd name="connsiteX550" fmla="*/ 6452 w 21581"/>
                <a:gd name="connsiteY550" fmla="*/ 3524 h 21557"/>
                <a:gd name="connsiteX551" fmla="*/ 6425 w 21581"/>
                <a:gd name="connsiteY551" fmla="*/ 3603 h 21557"/>
                <a:gd name="connsiteX552" fmla="*/ 6223 w 21581"/>
                <a:gd name="connsiteY552" fmla="*/ 3691 h 21557"/>
                <a:gd name="connsiteX553" fmla="*/ 6017 w 21581"/>
                <a:gd name="connsiteY553" fmla="*/ 3506 h 21557"/>
                <a:gd name="connsiteX554" fmla="*/ 5971 w 21581"/>
                <a:gd name="connsiteY554" fmla="*/ 4272 h 21557"/>
                <a:gd name="connsiteX555" fmla="*/ 6304 w 21581"/>
                <a:gd name="connsiteY555" fmla="*/ 5201 h 21557"/>
                <a:gd name="connsiteX556" fmla="*/ 7247 w 21581"/>
                <a:gd name="connsiteY556" fmla="*/ 5989 h 21557"/>
                <a:gd name="connsiteX557" fmla="*/ 7336 w 21581"/>
                <a:gd name="connsiteY557" fmla="*/ 5954 h 21557"/>
                <a:gd name="connsiteX558" fmla="*/ 7526 w 21581"/>
                <a:gd name="connsiteY558" fmla="*/ 5091 h 21557"/>
                <a:gd name="connsiteX559" fmla="*/ 7402 w 21581"/>
                <a:gd name="connsiteY559" fmla="*/ 4884 h 21557"/>
                <a:gd name="connsiteX560" fmla="*/ 7003 w 21581"/>
                <a:gd name="connsiteY560" fmla="*/ 4625 h 21557"/>
                <a:gd name="connsiteX561" fmla="*/ 6572 w 21581"/>
                <a:gd name="connsiteY561" fmla="*/ 4233 h 21557"/>
                <a:gd name="connsiteX562" fmla="*/ 6591 w 21581"/>
                <a:gd name="connsiteY562" fmla="*/ 4198 h 21557"/>
                <a:gd name="connsiteX563" fmla="*/ 7449 w 21581"/>
                <a:gd name="connsiteY563" fmla="*/ 4757 h 21557"/>
                <a:gd name="connsiteX564" fmla="*/ 7864 w 21581"/>
                <a:gd name="connsiteY564" fmla="*/ 4849 h 21557"/>
                <a:gd name="connsiteX565" fmla="*/ 4656 w 21581"/>
                <a:gd name="connsiteY565" fmla="*/ 19771 h 21557"/>
                <a:gd name="connsiteX566" fmla="*/ 2530 w 21581"/>
                <a:gd name="connsiteY566" fmla="*/ 19776 h 21557"/>
                <a:gd name="connsiteX567" fmla="*/ 2530 w 21581"/>
                <a:gd name="connsiteY567" fmla="*/ 19776 h 21557"/>
                <a:gd name="connsiteX568" fmla="*/ 834 w 21581"/>
                <a:gd name="connsiteY568" fmla="*/ 19776 h 21557"/>
                <a:gd name="connsiteX569" fmla="*/ 291 w 21581"/>
                <a:gd name="connsiteY569" fmla="*/ 19780 h 21557"/>
                <a:gd name="connsiteX570" fmla="*/ 156 w 21581"/>
                <a:gd name="connsiteY570" fmla="*/ 19930 h 21557"/>
                <a:gd name="connsiteX571" fmla="*/ 287 w 21581"/>
                <a:gd name="connsiteY571" fmla="*/ 20124 h 21557"/>
                <a:gd name="connsiteX572" fmla="*/ 400 w 21581"/>
                <a:gd name="connsiteY572" fmla="*/ 20128 h 21557"/>
                <a:gd name="connsiteX573" fmla="*/ 3271 w 21581"/>
                <a:gd name="connsiteY573" fmla="*/ 20128 h 21557"/>
                <a:gd name="connsiteX574" fmla="*/ 4663 w 21581"/>
                <a:gd name="connsiteY574" fmla="*/ 20132 h 21557"/>
                <a:gd name="connsiteX575" fmla="*/ 4787 w 21581"/>
                <a:gd name="connsiteY575" fmla="*/ 20000 h 21557"/>
                <a:gd name="connsiteX576" fmla="*/ 4791 w 21581"/>
                <a:gd name="connsiteY576" fmla="*/ 19943 h 21557"/>
                <a:gd name="connsiteX577" fmla="*/ 4656 w 21581"/>
                <a:gd name="connsiteY577" fmla="*/ 19771 h 21557"/>
                <a:gd name="connsiteX578" fmla="*/ 7592 w 21581"/>
                <a:gd name="connsiteY578" fmla="*/ 19965 h 21557"/>
                <a:gd name="connsiteX579" fmla="*/ 7592 w 21581"/>
                <a:gd name="connsiteY579" fmla="*/ 19886 h 21557"/>
                <a:gd name="connsiteX580" fmla="*/ 7550 w 21581"/>
                <a:gd name="connsiteY580" fmla="*/ 19776 h 21557"/>
                <a:gd name="connsiteX581" fmla="*/ 7464 w 21581"/>
                <a:gd name="connsiteY581" fmla="*/ 19864 h 21557"/>
                <a:gd name="connsiteX582" fmla="*/ 7437 w 21581"/>
                <a:gd name="connsiteY582" fmla="*/ 20000 h 21557"/>
                <a:gd name="connsiteX583" fmla="*/ 7425 w 21581"/>
                <a:gd name="connsiteY583" fmla="*/ 20119 h 21557"/>
                <a:gd name="connsiteX584" fmla="*/ 7557 w 21581"/>
                <a:gd name="connsiteY584" fmla="*/ 20128 h 21557"/>
                <a:gd name="connsiteX585" fmla="*/ 7592 w 21581"/>
                <a:gd name="connsiteY585" fmla="*/ 19965 h 21557"/>
                <a:gd name="connsiteX586" fmla="*/ 7604 w 21581"/>
                <a:gd name="connsiteY586" fmla="*/ 19485 h 21557"/>
                <a:gd name="connsiteX587" fmla="*/ 7604 w 21581"/>
                <a:gd name="connsiteY587" fmla="*/ 19274 h 21557"/>
                <a:gd name="connsiteX588" fmla="*/ 7542 w 21581"/>
                <a:gd name="connsiteY588" fmla="*/ 19476 h 21557"/>
                <a:gd name="connsiteX589" fmla="*/ 7553 w 21581"/>
                <a:gd name="connsiteY589" fmla="*/ 19547 h 21557"/>
                <a:gd name="connsiteX590" fmla="*/ 7604 w 21581"/>
                <a:gd name="connsiteY590" fmla="*/ 19485 h 21557"/>
                <a:gd name="connsiteX591" fmla="*/ 8888 w 21581"/>
                <a:gd name="connsiteY591" fmla="*/ 17280 h 21557"/>
                <a:gd name="connsiteX592" fmla="*/ 8570 w 21581"/>
                <a:gd name="connsiteY592" fmla="*/ 16232 h 21557"/>
                <a:gd name="connsiteX593" fmla="*/ 8446 w 21581"/>
                <a:gd name="connsiteY593" fmla="*/ 17848 h 21557"/>
                <a:gd name="connsiteX594" fmla="*/ 8872 w 21581"/>
                <a:gd name="connsiteY594" fmla="*/ 17377 h 21557"/>
                <a:gd name="connsiteX595" fmla="*/ 8888 w 21581"/>
                <a:gd name="connsiteY595" fmla="*/ 17280 h 21557"/>
                <a:gd name="connsiteX596" fmla="*/ 16561 w 21581"/>
                <a:gd name="connsiteY596" fmla="*/ 18495 h 21557"/>
                <a:gd name="connsiteX597" fmla="*/ 16010 w 21581"/>
                <a:gd name="connsiteY597" fmla="*/ 19543 h 21557"/>
                <a:gd name="connsiteX598" fmla="*/ 16185 w 21581"/>
                <a:gd name="connsiteY598" fmla="*/ 19507 h 21557"/>
                <a:gd name="connsiteX599" fmla="*/ 16561 w 21581"/>
                <a:gd name="connsiteY599" fmla="*/ 18495 h 21557"/>
                <a:gd name="connsiteX600" fmla="*/ 11413 w 21581"/>
                <a:gd name="connsiteY600" fmla="*/ 16884 h 21557"/>
                <a:gd name="connsiteX601" fmla="*/ 18532 w 21581"/>
                <a:gd name="connsiteY601" fmla="*/ 16879 h 21557"/>
                <a:gd name="connsiteX602" fmla="*/ 19253 w 21581"/>
                <a:gd name="connsiteY602" fmla="*/ 16879 h 21557"/>
                <a:gd name="connsiteX603" fmla="*/ 19347 w 21581"/>
                <a:gd name="connsiteY603" fmla="*/ 16778 h 21557"/>
                <a:gd name="connsiteX604" fmla="*/ 19339 w 21581"/>
                <a:gd name="connsiteY604" fmla="*/ 15343 h 21557"/>
                <a:gd name="connsiteX605" fmla="*/ 19339 w 21581"/>
                <a:gd name="connsiteY605" fmla="*/ 15233 h 21557"/>
                <a:gd name="connsiteX606" fmla="*/ 19343 w 21581"/>
                <a:gd name="connsiteY606" fmla="*/ 15061 h 21557"/>
                <a:gd name="connsiteX607" fmla="*/ 19343 w 21581"/>
                <a:gd name="connsiteY607" fmla="*/ 5831 h 21557"/>
                <a:gd name="connsiteX608" fmla="*/ 19343 w 21581"/>
                <a:gd name="connsiteY608" fmla="*/ 5716 h 21557"/>
                <a:gd name="connsiteX609" fmla="*/ 19281 w 21581"/>
                <a:gd name="connsiteY609" fmla="*/ 5646 h 21557"/>
                <a:gd name="connsiteX610" fmla="*/ 19199 w 21581"/>
                <a:gd name="connsiteY610" fmla="*/ 5637 h 21557"/>
                <a:gd name="connsiteX611" fmla="*/ 19281 w 21581"/>
                <a:gd name="connsiteY611" fmla="*/ 5646 h 21557"/>
                <a:gd name="connsiteX612" fmla="*/ 18966 w 21581"/>
                <a:gd name="connsiteY612" fmla="*/ 5655 h 21557"/>
                <a:gd name="connsiteX613" fmla="*/ 9481 w 21581"/>
                <a:gd name="connsiteY613" fmla="*/ 5646 h 21557"/>
                <a:gd name="connsiteX614" fmla="*/ 9400 w 21581"/>
                <a:gd name="connsiteY614" fmla="*/ 5672 h 21557"/>
                <a:gd name="connsiteX615" fmla="*/ 10001 w 21581"/>
                <a:gd name="connsiteY615" fmla="*/ 6350 h 21557"/>
                <a:gd name="connsiteX616" fmla="*/ 10021 w 21581"/>
                <a:gd name="connsiteY616" fmla="*/ 6605 h 21557"/>
                <a:gd name="connsiteX617" fmla="*/ 10021 w 21581"/>
                <a:gd name="connsiteY617" fmla="*/ 6729 h 21557"/>
                <a:gd name="connsiteX618" fmla="*/ 10017 w 21581"/>
                <a:gd name="connsiteY618" fmla="*/ 6790 h 21557"/>
                <a:gd name="connsiteX619" fmla="*/ 10021 w 21581"/>
                <a:gd name="connsiteY619" fmla="*/ 6958 h 21557"/>
                <a:gd name="connsiteX620" fmla="*/ 10490 w 21581"/>
                <a:gd name="connsiteY620" fmla="*/ 8278 h 21557"/>
                <a:gd name="connsiteX621" fmla="*/ 10141 w 21581"/>
                <a:gd name="connsiteY621" fmla="*/ 7376 h 21557"/>
                <a:gd name="connsiteX622" fmla="*/ 9997 w 21581"/>
                <a:gd name="connsiteY622" fmla="*/ 7120 h 21557"/>
                <a:gd name="connsiteX623" fmla="*/ 9982 w 21581"/>
                <a:gd name="connsiteY623" fmla="*/ 8340 h 21557"/>
                <a:gd name="connsiteX624" fmla="*/ 10052 w 21581"/>
                <a:gd name="connsiteY624" fmla="*/ 9194 h 21557"/>
                <a:gd name="connsiteX625" fmla="*/ 10568 w 21581"/>
                <a:gd name="connsiteY625" fmla="*/ 10880 h 21557"/>
                <a:gd name="connsiteX626" fmla="*/ 11006 w 21581"/>
                <a:gd name="connsiteY626" fmla="*/ 12007 h 21557"/>
                <a:gd name="connsiteX627" fmla="*/ 11347 w 21581"/>
                <a:gd name="connsiteY627" fmla="*/ 12557 h 21557"/>
                <a:gd name="connsiteX628" fmla="*/ 12057 w 21581"/>
                <a:gd name="connsiteY628" fmla="*/ 12614 h 21557"/>
                <a:gd name="connsiteX629" fmla="*/ 12100 w 21581"/>
                <a:gd name="connsiteY629" fmla="*/ 12460 h 21557"/>
                <a:gd name="connsiteX630" fmla="*/ 11999 w 21581"/>
                <a:gd name="connsiteY630" fmla="*/ 11962 h 21557"/>
                <a:gd name="connsiteX631" fmla="*/ 11968 w 21581"/>
                <a:gd name="connsiteY631" fmla="*/ 11844 h 21557"/>
                <a:gd name="connsiteX632" fmla="*/ 11685 w 21581"/>
                <a:gd name="connsiteY632" fmla="*/ 12486 h 21557"/>
                <a:gd name="connsiteX633" fmla="*/ 11572 w 21581"/>
                <a:gd name="connsiteY633" fmla="*/ 12623 h 21557"/>
                <a:gd name="connsiteX634" fmla="*/ 11456 w 21581"/>
                <a:gd name="connsiteY634" fmla="*/ 12464 h 21557"/>
                <a:gd name="connsiteX635" fmla="*/ 11448 w 21581"/>
                <a:gd name="connsiteY635" fmla="*/ 12438 h 21557"/>
                <a:gd name="connsiteX636" fmla="*/ 11561 w 21581"/>
                <a:gd name="connsiteY636" fmla="*/ 11298 h 21557"/>
                <a:gd name="connsiteX637" fmla="*/ 12108 w 21581"/>
                <a:gd name="connsiteY637" fmla="*/ 10686 h 21557"/>
                <a:gd name="connsiteX638" fmla="*/ 12135 w 21581"/>
                <a:gd name="connsiteY638" fmla="*/ 10660 h 21557"/>
                <a:gd name="connsiteX639" fmla="*/ 12232 w 21581"/>
                <a:gd name="connsiteY639" fmla="*/ 10646 h 21557"/>
                <a:gd name="connsiteX640" fmla="*/ 12406 w 21581"/>
                <a:gd name="connsiteY640" fmla="*/ 10827 h 21557"/>
                <a:gd name="connsiteX641" fmla="*/ 12356 w 21581"/>
                <a:gd name="connsiteY641" fmla="*/ 10998 h 21557"/>
                <a:gd name="connsiteX642" fmla="*/ 12302 w 21581"/>
                <a:gd name="connsiteY642" fmla="*/ 11126 h 21557"/>
                <a:gd name="connsiteX643" fmla="*/ 12181 w 21581"/>
                <a:gd name="connsiteY643" fmla="*/ 12341 h 21557"/>
                <a:gd name="connsiteX644" fmla="*/ 12395 w 21581"/>
                <a:gd name="connsiteY644" fmla="*/ 12605 h 21557"/>
                <a:gd name="connsiteX645" fmla="*/ 12597 w 21581"/>
                <a:gd name="connsiteY645" fmla="*/ 12605 h 21557"/>
                <a:gd name="connsiteX646" fmla="*/ 13594 w 21581"/>
                <a:gd name="connsiteY646" fmla="*/ 12451 h 21557"/>
                <a:gd name="connsiteX647" fmla="*/ 14354 w 21581"/>
                <a:gd name="connsiteY647" fmla="*/ 12315 h 21557"/>
                <a:gd name="connsiteX648" fmla="*/ 14296 w 21581"/>
                <a:gd name="connsiteY648" fmla="*/ 11491 h 21557"/>
                <a:gd name="connsiteX649" fmla="*/ 12810 w 21581"/>
                <a:gd name="connsiteY649" fmla="*/ 11491 h 21557"/>
                <a:gd name="connsiteX650" fmla="*/ 12934 w 21581"/>
                <a:gd name="connsiteY650" fmla="*/ 11461 h 21557"/>
                <a:gd name="connsiteX651" fmla="*/ 14210 w 21581"/>
                <a:gd name="connsiteY651" fmla="*/ 11447 h 21557"/>
                <a:gd name="connsiteX652" fmla="*/ 14331 w 21581"/>
                <a:gd name="connsiteY652" fmla="*/ 11368 h 21557"/>
                <a:gd name="connsiteX653" fmla="*/ 14556 w 21581"/>
                <a:gd name="connsiteY653" fmla="*/ 10783 h 21557"/>
                <a:gd name="connsiteX654" fmla="*/ 14653 w 21581"/>
                <a:gd name="connsiteY654" fmla="*/ 10704 h 21557"/>
                <a:gd name="connsiteX655" fmla="*/ 14172 w 21581"/>
                <a:gd name="connsiteY655" fmla="*/ 10756 h 21557"/>
                <a:gd name="connsiteX656" fmla="*/ 13027 w 21581"/>
                <a:gd name="connsiteY656" fmla="*/ 10910 h 21557"/>
                <a:gd name="connsiteX657" fmla="*/ 12554 w 21581"/>
                <a:gd name="connsiteY657" fmla="*/ 11170 h 21557"/>
                <a:gd name="connsiteX658" fmla="*/ 12309 w 21581"/>
                <a:gd name="connsiteY658" fmla="*/ 11509 h 21557"/>
                <a:gd name="connsiteX659" fmla="*/ 12403 w 21581"/>
                <a:gd name="connsiteY659" fmla="*/ 11095 h 21557"/>
                <a:gd name="connsiteX660" fmla="*/ 12798 w 21581"/>
                <a:gd name="connsiteY660" fmla="*/ 10651 h 21557"/>
                <a:gd name="connsiteX661" fmla="*/ 12150 w 21581"/>
                <a:gd name="connsiteY661" fmla="*/ 10519 h 21557"/>
                <a:gd name="connsiteX662" fmla="*/ 11906 w 21581"/>
                <a:gd name="connsiteY662" fmla="*/ 10558 h 21557"/>
                <a:gd name="connsiteX663" fmla="*/ 11685 w 21581"/>
                <a:gd name="connsiteY663" fmla="*/ 10536 h 21557"/>
                <a:gd name="connsiteX664" fmla="*/ 12042 w 21581"/>
                <a:gd name="connsiteY664" fmla="*/ 10290 h 21557"/>
                <a:gd name="connsiteX665" fmla="*/ 12053 w 21581"/>
                <a:gd name="connsiteY665" fmla="*/ 10219 h 21557"/>
                <a:gd name="connsiteX666" fmla="*/ 11549 w 21581"/>
                <a:gd name="connsiteY666" fmla="*/ 9480 h 21557"/>
                <a:gd name="connsiteX667" fmla="*/ 11503 w 21581"/>
                <a:gd name="connsiteY667" fmla="*/ 9431 h 21557"/>
                <a:gd name="connsiteX668" fmla="*/ 10436 w 21581"/>
                <a:gd name="connsiteY668" fmla="*/ 8498 h 21557"/>
                <a:gd name="connsiteX669" fmla="*/ 10517 w 21581"/>
                <a:gd name="connsiteY669" fmla="*/ 8533 h 21557"/>
                <a:gd name="connsiteX670" fmla="*/ 11483 w 21581"/>
                <a:gd name="connsiteY670" fmla="*/ 9277 h 21557"/>
                <a:gd name="connsiteX671" fmla="*/ 11545 w 21581"/>
                <a:gd name="connsiteY671" fmla="*/ 9357 h 21557"/>
                <a:gd name="connsiteX672" fmla="*/ 11731 w 21581"/>
                <a:gd name="connsiteY672" fmla="*/ 9524 h 21557"/>
                <a:gd name="connsiteX673" fmla="*/ 12181 w 21581"/>
                <a:gd name="connsiteY673" fmla="*/ 10167 h 21557"/>
                <a:gd name="connsiteX674" fmla="*/ 12193 w 21581"/>
                <a:gd name="connsiteY674" fmla="*/ 10206 h 21557"/>
                <a:gd name="connsiteX675" fmla="*/ 12259 w 21581"/>
                <a:gd name="connsiteY675" fmla="*/ 10373 h 21557"/>
                <a:gd name="connsiteX676" fmla="*/ 12306 w 21581"/>
                <a:gd name="connsiteY676" fmla="*/ 10422 h 21557"/>
                <a:gd name="connsiteX677" fmla="*/ 12635 w 21581"/>
                <a:gd name="connsiteY677" fmla="*/ 10466 h 21557"/>
                <a:gd name="connsiteX678" fmla="*/ 13043 w 21581"/>
                <a:gd name="connsiteY678" fmla="*/ 10726 h 21557"/>
                <a:gd name="connsiteX679" fmla="*/ 13132 w 21581"/>
                <a:gd name="connsiteY679" fmla="*/ 10800 h 21557"/>
                <a:gd name="connsiteX680" fmla="*/ 14936 w 21581"/>
                <a:gd name="connsiteY680" fmla="*/ 10576 h 21557"/>
                <a:gd name="connsiteX681" fmla="*/ 15134 w 21581"/>
                <a:gd name="connsiteY681" fmla="*/ 10594 h 21557"/>
                <a:gd name="connsiteX682" fmla="*/ 15165 w 21581"/>
                <a:gd name="connsiteY682" fmla="*/ 10783 h 21557"/>
                <a:gd name="connsiteX683" fmla="*/ 15584 w 21581"/>
                <a:gd name="connsiteY683" fmla="*/ 10369 h 21557"/>
                <a:gd name="connsiteX684" fmla="*/ 15956 w 21581"/>
                <a:gd name="connsiteY684" fmla="*/ 10140 h 21557"/>
                <a:gd name="connsiteX685" fmla="*/ 16131 w 21581"/>
                <a:gd name="connsiteY685" fmla="*/ 10105 h 21557"/>
                <a:gd name="connsiteX686" fmla="*/ 16775 w 21581"/>
                <a:gd name="connsiteY686" fmla="*/ 10303 h 21557"/>
                <a:gd name="connsiteX687" fmla="*/ 16961 w 21581"/>
                <a:gd name="connsiteY687" fmla="*/ 10343 h 21557"/>
                <a:gd name="connsiteX688" fmla="*/ 17279 w 21581"/>
                <a:gd name="connsiteY688" fmla="*/ 10175 h 21557"/>
                <a:gd name="connsiteX689" fmla="*/ 18171 w 21581"/>
                <a:gd name="connsiteY689" fmla="*/ 9722 h 21557"/>
                <a:gd name="connsiteX690" fmla="*/ 18342 w 21581"/>
                <a:gd name="connsiteY690" fmla="*/ 9775 h 21557"/>
                <a:gd name="connsiteX691" fmla="*/ 18284 w 21581"/>
                <a:gd name="connsiteY691" fmla="*/ 9964 h 21557"/>
                <a:gd name="connsiteX692" fmla="*/ 18097 w 21581"/>
                <a:gd name="connsiteY692" fmla="*/ 10083 h 21557"/>
                <a:gd name="connsiteX693" fmla="*/ 16720 w 21581"/>
                <a:gd name="connsiteY693" fmla="*/ 10800 h 21557"/>
                <a:gd name="connsiteX694" fmla="*/ 16712 w 21581"/>
                <a:gd name="connsiteY694" fmla="*/ 11214 h 21557"/>
                <a:gd name="connsiteX695" fmla="*/ 16569 w 21581"/>
                <a:gd name="connsiteY695" fmla="*/ 11483 h 21557"/>
                <a:gd name="connsiteX696" fmla="*/ 16348 w 21581"/>
                <a:gd name="connsiteY696" fmla="*/ 11725 h 21557"/>
                <a:gd name="connsiteX697" fmla="*/ 15882 w 21581"/>
                <a:gd name="connsiteY697" fmla="*/ 11976 h 21557"/>
                <a:gd name="connsiteX698" fmla="*/ 14959 w 21581"/>
                <a:gd name="connsiteY698" fmla="*/ 12108 h 21557"/>
                <a:gd name="connsiteX699" fmla="*/ 14847 w 21581"/>
                <a:gd name="connsiteY699" fmla="*/ 12253 h 21557"/>
                <a:gd name="connsiteX700" fmla="*/ 14815 w 21581"/>
                <a:gd name="connsiteY700" fmla="*/ 12266 h 21557"/>
                <a:gd name="connsiteX701" fmla="*/ 14381 w 21581"/>
                <a:gd name="connsiteY701" fmla="*/ 12398 h 21557"/>
                <a:gd name="connsiteX702" fmla="*/ 12740 w 21581"/>
                <a:gd name="connsiteY702" fmla="*/ 12825 h 21557"/>
                <a:gd name="connsiteX703" fmla="*/ 12131 w 21581"/>
                <a:gd name="connsiteY703" fmla="*/ 12649 h 21557"/>
                <a:gd name="connsiteX704" fmla="*/ 11995 w 21581"/>
                <a:gd name="connsiteY704" fmla="*/ 12764 h 21557"/>
                <a:gd name="connsiteX705" fmla="*/ 11076 w 21581"/>
                <a:gd name="connsiteY705" fmla="*/ 12491 h 21557"/>
                <a:gd name="connsiteX706" fmla="*/ 10983 w 21581"/>
                <a:gd name="connsiteY706" fmla="*/ 12310 h 21557"/>
                <a:gd name="connsiteX707" fmla="*/ 10676 w 21581"/>
                <a:gd name="connsiteY707" fmla="*/ 11830 h 21557"/>
                <a:gd name="connsiteX708" fmla="*/ 10467 w 21581"/>
                <a:gd name="connsiteY708" fmla="*/ 11443 h 21557"/>
                <a:gd name="connsiteX709" fmla="*/ 10374 w 21581"/>
                <a:gd name="connsiteY709" fmla="*/ 11417 h 21557"/>
                <a:gd name="connsiteX710" fmla="*/ 9695 w 21581"/>
                <a:gd name="connsiteY710" fmla="*/ 10461 h 21557"/>
                <a:gd name="connsiteX711" fmla="*/ 9737 w 21581"/>
                <a:gd name="connsiteY711" fmla="*/ 11782 h 21557"/>
                <a:gd name="connsiteX712" fmla="*/ 9978 w 21581"/>
                <a:gd name="connsiteY712" fmla="*/ 13072 h 21557"/>
                <a:gd name="connsiteX713" fmla="*/ 10005 w 21581"/>
                <a:gd name="connsiteY713" fmla="*/ 13164 h 21557"/>
                <a:gd name="connsiteX714" fmla="*/ 10234 w 21581"/>
                <a:gd name="connsiteY714" fmla="*/ 13965 h 21557"/>
                <a:gd name="connsiteX715" fmla="*/ 10250 w 21581"/>
                <a:gd name="connsiteY715" fmla="*/ 14045 h 21557"/>
                <a:gd name="connsiteX716" fmla="*/ 10513 w 21581"/>
                <a:gd name="connsiteY716" fmla="*/ 14881 h 21557"/>
                <a:gd name="connsiteX717" fmla="*/ 10548 w 21581"/>
                <a:gd name="connsiteY717" fmla="*/ 15013 h 21557"/>
                <a:gd name="connsiteX718" fmla="*/ 10622 w 21581"/>
                <a:gd name="connsiteY718" fmla="*/ 15255 h 21557"/>
                <a:gd name="connsiteX719" fmla="*/ 10657 w 21581"/>
                <a:gd name="connsiteY719" fmla="*/ 15356 h 21557"/>
                <a:gd name="connsiteX720" fmla="*/ 11037 w 21581"/>
                <a:gd name="connsiteY720" fmla="*/ 16606 h 21557"/>
                <a:gd name="connsiteX721" fmla="*/ 11413 w 21581"/>
                <a:gd name="connsiteY721" fmla="*/ 16884 h 21557"/>
                <a:gd name="connsiteX722" fmla="*/ 14897 w 21581"/>
                <a:gd name="connsiteY722" fmla="*/ 11786 h 21557"/>
                <a:gd name="connsiteX723" fmla="*/ 14858 w 21581"/>
                <a:gd name="connsiteY723" fmla="*/ 11927 h 21557"/>
                <a:gd name="connsiteX724" fmla="*/ 14955 w 21581"/>
                <a:gd name="connsiteY724" fmla="*/ 11993 h 21557"/>
                <a:gd name="connsiteX725" fmla="*/ 15180 w 21581"/>
                <a:gd name="connsiteY725" fmla="*/ 12033 h 21557"/>
                <a:gd name="connsiteX726" fmla="*/ 15634 w 21581"/>
                <a:gd name="connsiteY726" fmla="*/ 11993 h 21557"/>
                <a:gd name="connsiteX727" fmla="*/ 16123 w 21581"/>
                <a:gd name="connsiteY727" fmla="*/ 11738 h 21557"/>
                <a:gd name="connsiteX728" fmla="*/ 16422 w 21581"/>
                <a:gd name="connsiteY728" fmla="*/ 11536 h 21557"/>
                <a:gd name="connsiteX729" fmla="*/ 16678 w 21581"/>
                <a:gd name="connsiteY729" fmla="*/ 11126 h 21557"/>
                <a:gd name="connsiteX730" fmla="*/ 16720 w 21581"/>
                <a:gd name="connsiteY730" fmla="*/ 10981 h 21557"/>
                <a:gd name="connsiteX731" fmla="*/ 16647 w 21581"/>
                <a:gd name="connsiteY731" fmla="*/ 10858 h 21557"/>
                <a:gd name="connsiteX732" fmla="*/ 16557 w 21581"/>
                <a:gd name="connsiteY732" fmla="*/ 10946 h 21557"/>
                <a:gd name="connsiteX733" fmla="*/ 16422 w 21581"/>
                <a:gd name="connsiteY733" fmla="*/ 11324 h 21557"/>
                <a:gd name="connsiteX734" fmla="*/ 16282 w 21581"/>
                <a:gd name="connsiteY734" fmla="*/ 11483 h 21557"/>
                <a:gd name="connsiteX735" fmla="*/ 16445 w 21581"/>
                <a:gd name="connsiteY735" fmla="*/ 10950 h 21557"/>
                <a:gd name="connsiteX736" fmla="*/ 16270 w 21581"/>
                <a:gd name="connsiteY736" fmla="*/ 11161 h 21557"/>
                <a:gd name="connsiteX737" fmla="*/ 16014 w 21581"/>
                <a:gd name="connsiteY737" fmla="*/ 11690 h 21557"/>
                <a:gd name="connsiteX738" fmla="*/ 15878 w 21581"/>
                <a:gd name="connsiteY738" fmla="*/ 11747 h 21557"/>
                <a:gd name="connsiteX739" fmla="*/ 16181 w 21581"/>
                <a:gd name="connsiteY739" fmla="*/ 11091 h 21557"/>
                <a:gd name="connsiteX740" fmla="*/ 15991 w 21581"/>
                <a:gd name="connsiteY740" fmla="*/ 11183 h 21557"/>
                <a:gd name="connsiteX741" fmla="*/ 15843 w 21581"/>
                <a:gd name="connsiteY741" fmla="*/ 11377 h 21557"/>
                <a:gd name="connsiteX742" fmla="*/ 15584 w 21581"/>
                <a:gd name="connsiteY742" fmla="*/ 11844 h 21557"/>
                <a:gd name="connsiteX743" fmla="*/ 15754 w 21581"/>
                <a:gd name="connsiteY743" fmla="*/ 11285 h 21557"/>
                <a:gd name="connsiteX744" fmla="*/ 15386 w 21581"/>
                <a:gd name="connsiteY744" fmla="*/ 11465 h 21557"/>
                <a:gd name="connsiteX745" fmla="*/ 14897 w 21581"/>
                <a:gd name="connsiteY745" fmla="*/ 11786 h 21557"/>
                <a:gd name="connsiteX746" fmla="*/ 15308 w 21581"/>
                <a:gd name="connsiteY746" fmla="*/ 11298 h 21557"/>
                <a:gd name="connsiteX747" fmla="*/ 14916 w 21581"/>
                <a:gd name="connsiteY747" fmla="*/ 11496 h 21557"/>
                <a:gd name="connsiteX748" fmla="*/ 15308 w 21581"/>
                <a:gd name="connsiteY748" fmla="*/ 11298 h 21557"/>
                <a:gd name="connsiteX749" fmla="*/ 17481 w 21581"/>
                <a:gd name="connsiteY749" fmla="*/ 10224 h 21557"/>
                <a:gd name="connsiteX750" fmla="*/ 17907 w 21581"/>
                <a:gd name="connsiteY750" fmla="*/ 10012 h 21557"/>
                <a:gd name="connsiteX751" fmla="*/ 17892 w 21581"/>
                <a:gd name="connsiteY751" fmla="*/ 9982 h 21557"/>
                <a:gd name="connsiteX752" fmla="*/ 17469 w 21581"/>
                <a:gd name="connsiteY752" fmla="*/ 10215 h 21557"/>
                <a:gd name="connsiteX753" fmla="*/ 16107 w 21581"/>
                <a:gd name="connsiteY753" fmla="*/ 10906 h 21557"/>
                <a:gd name="connsiteX754" fmla="*/ 15933 w 21581"/>
                <a:gd name="connsiteY754" fmla="*/ 10994 h 21557"/>
                <a:gd name="connsiteX755" fmla="*/ 15890 w 21581"/>
                <a:gd name="connsiteY755" fmla="*/ 11012 h 21557"/>
                <a:gd name="connsiteX756" fmla="*/ 15902 w 21581"/>
                <a:gd name="connsiteY756" fmla="*/ 11029 h 21557"/>
                <a:gd name="connsiteX757" fmla="*/ 15940 w 21581"/>
                <a:gd name="connsiteY757" fmla="*/ 11003 h 21557"/>
                <a:gd name="connsiteX758" fmla="*/ 16119 w 21581"/>
                <a:gd name="connsiteY758" fmla="*/ 10919 h 21557"/>
                <a:gd name="connsiteX759" fmla="*/ 17481 w 21581"/>
                <a:gd name="connsiteY759" fmla="*/ 10224 h 21557"/>
                <a:gd name="connsiteX760" fmla="*/ 16736 w 21581"/>
                <a:gd name="connsiteY760" fmla="*/ 10373 h 21557"/>
                <a:gd name="connsiteX761" fmla="*/ 16565 w 21581"/>
                <a:gd name="connsiteY761" fmla="*/ 10189 h 21557"/>
                <a:gd name="connsiteX762" fmla="*/ 16445 w 21581"/>
                <a:gd name="connsiteY762" fmla="*/ 10131 h 21557"/>
                <a:gd name="connsiteX763" fmla="*/ 15584 w 21581"/>
                <a:gd name="connsiteY763" fmla="*/ 10514 h 21557"/>
                <a:gd name="connsiteX764" fmla="*/ 15052 w 21581"/>
                <a:gd name="connsiteY764" fmla="*/ 10888 h 21557"/>
                <a:gd name="connsiteX765" fmla="*/ 14998 w 21581"/>
                <a:gd name="connsiteY765" fmla="*/ 10941 h 21557"/>
                <a:gd name="connsiteX766" fmla="*/ 14897 w 21581"/>
                <a:gd name="connsiteY766" fmla="*/ 11386 h 21557"/>
                <a:gd name="connsiteX767" fmla="*/ 15743 w 21581"/>
                <a:gd name="connsiteY767" fmla="*/ 10915 h 21557"/>
                <a:gd name="connsiteX768" fmla="*/ 15630 w 21581"/>
                <a:gd name="connsiteY768" fmla="*/ 10858 h 21557"/>
                <a:gd name="connsiteX769" fmla="*/ 16003 w 21581"/>
                <a:gd name="connsiteY769" fmla="*/ 10598 h 21557"/>
                <a:gd name="connsiteX770" fmla="*/ 15863 w 21581"/>
                <a:gd name="connsiteY770" fmla="*/ 10492 h 21557"/>
                <a:gd name="connsiteX771" fmla="*/ 16468 w 21581"/>
                <a:gd name="connsiteY771" fmla="*/ 10444 h 21557"/>
                <a:gd name="connsiteX772" fmla="*/ 16445 w 21581"/>
                <a:gd name="connsiteY772" fmla="*/ 10167 h 21557"/>
                <a:gd name="connsiteX773" fmla="*/ 16736 w 21581"/>
                <a:gd name="connsiteY773" fmla="*/ 10373 h 21557"/>
                <a:gd name="connsiteX774" fmla="*/ 15068 w 21581"/>
                <a:gd name="connsiteY774" fmla="*/ 10660 h 21557"/>
                <a:gd name="connsiteX775" fmla="*/ 14420 w 21581"/>
                <a:gd name="connsiteY775" fmla="*/ 11650 h 21557"/>
                <a:gd name="connsiteX776" fmla="*/ 14715 w 21581"/>
                <a:gd name="connsiteY776" fmla="*/ 11496 h 21557"/>
                <a:gd name="connsiteX777" fmla="*/ 14800 w 21581"/>
                <a:gd name="connsiteY777" fmla="*/ 11359 h 21557"/>
                <a:gd name="connsiteX778" fmla="*/ 15068 w 21581"/>
                <a:gd name="connsiteY778" fmla="*/ 10660 h 21557"/>
                <a:gd name="connsiteX779" fmla="*/ 14625 w 21581"/>
                <a:gd name="connsiteY779" fmla="*/ 11874 h 21557"/>
                <a:gd name="connsiteX780" fmla="*/ 14424 w 21581"/>
                <a:gd name="connsiteY780" fmla="*/ 11958 h 21557"/>
                <a:gd name="connsiteX781" fmla="*/ 14466 w 21581"/>
                <a:gd name="connsiteY781" fmla="*/ 12222 h 21557"/>
                <a:gd name="connsiteX782" fmla="*/ 14525 w 21581"/>
                <a:gd name="connsiteY782" fmla="*/ 12275 h 21557"/>
                <a:gd name="connsiteX783" fmla="*/ 14765 w 21581"/>
                <a:gd name="connsiteY783" fmla="*/ 12007 h 21557"/>
                <a:gd name="connsiteX784" fmla="*/ 14765 w 21581"/>
                <a:gd name="connsiteY784" fmla="*/ 11822 h 21557"/>
                <a:gd name="connsiteX785" fmla="*/ 14625 w 21581"/>
                <a:gd name="connsiteY785" fmla="*/ 11874 h 21557"/>
                <a:gd name="connsiteX786" fmla="*/ 10242 w 21581"/>
                <a:gd name="connsiteY786" fmla="*/ 19432 h 21557"/>
                <a:gd name="connsiteX787" fmla="*/ 10347 w 21581"/>
                <a:gd name="connsiteY787" fmla="*/ 19547 h 21557"/>
                <a:gd name="connsiteX788" fmla="*/ 15781 w 21581"/>
                <a:gd name="connsiteY788" fmla="*/ 19547 h 21557"/>
                <a:gd name="connsiteX789" fmla="*/ 15917 w 21581"/>
                <a:gd name="connsiteY789" fmla="*/ 19441 h 21557"/>
                <a:gd name="connsiteX790" fmla="*/ 16515 w 21581"/>
                <a:gd name="connsiteY790" fmla="*/ 17747 h 21557"/>
                <a:gd name="connsiteX791" fmla="*/ 16701 w 21581"/>
                <a:gd name="connsiteY791" fmla="*/ 17196 h 21557"/>
                <a:gd name="connsiteX792" fmla="*/ 11204 w 21581"/>
                <a:gd name="connsiteY792" fmla="*/ 17196 h 21557"/>
                <a:gd name="connsiteX793" fmla="*/ 11099 w 21581"/>
                <a:gd name="connsiteY793" fmla="*/ 17487 h 21557"/>
                <a:gd name="connsiteX794" fmla="*/ 10358 w 21581"/>
                <a:gd name="connsiteY794" fmla="*/ 17896 h 21557"/>
                <a:gd name="connsiteX795" fmla="*/ 10277 w 21581"/>
                <a:gd name="connsiteY795" fmla="*/ 18011 h 21557"/>
                <a:gd name="connsiteX796" fmla="*/ 10242 w 21581"/>
                <a:gd name="connsiteY796" fmla="*/ 19432 h 21557"/>
                <a:gd name="connsiteX797" fmla="*/ 15840 w 21581"/>
                <a:gd name="connsiteY797" fmla="*/ 20388 h 21557"/>
                <a:gd name="connsiteX798" fmla="*/ 15653 w 21581"/>
                <a:gd name="connsiteY798" fmla="*/ 20507 h 21557"/>
                <a:gd name="connsiteX799" fmla="*/ 15599 w 21581"/>
                <a:gd name="connsiteY799" fmla="*/ 20740 h 21557"/>
                <a:gd name="connsiteX800" fmla="*/ 15611 w 21581"/>
                <a:gd name="connsiteY800" fmla="*/ 20828 h 21557"/>
                <a:gd name="connsiteX801" fmla="*/ 15677 w 21581"/>
                <a:gd name="connsiteY801" fmla="*/ 20784 h 21557"/>
                <a:gd name="connsiteX802" fmla="*/ 15840 w 21581"/>
                <a:gd name="connsiteY802" fmla="*/ 20388 h 21557"/>
                <a:gd name="connsiteX803" fmla="*/ 21391 w 21581"/>
                <a:gd name="connsiteY803" fmla="*/ 19886 h 21557"/>
                <a:gd name="connsiteX804" fmla="*/ 21201 w 21581"/>
                <a:gd name="connsiteY804" fmla="*/ 19776 h 21557"/>
                <a:gd name="connsiteX805" fmla="*/ 13605 w 21581"/>
                <a:gd name="connsiteY805" fmla="*/ 19771 h 21557"/>
                <a:gd name="connsiteX806" fmla="*/ 13252 w 21581"/>
                <a:gd name="connsiteY806" fmla="*/ 19780 h 21557"/>
                <a:gd name="connsiteX807" fmla="*/ 13163 w 21581"/>
                <a:gd name="connsiteY807" fmla="*/ 19776 h 21557"/>
                <a:gd name="connsiteX808" fmla="*/ 10436 w 21581"/>
                <a:gd name="connsiteY808" fmla="*/ 19776 h 21557"/>
                <a:gd name="connsiteX809" fmla="*/ 10215 w 21581"/>
                <a:gd name="connsiteY809" fmla="*/ 20027 h 21557"/>
                <a:gd name="connsiteX810" fmla="*/ 10304 w 21581"/>
                <a:gd name="connsiteY810" fmla="*/ 20132 h 21557"/>
                <a:gd name="connsiteX811" fmla="*/ 13019 w 21581"/>
                <a:gd name="connsiteY811" fmla="*/ 20124 h 21557"/>
                <a:gd name="connsiteX812" fmla="*/ 13198 w 21581"/>
                <a:gd name="connsiteY812" fmla="*/ 20128 h 21557"/>
                <a:gd name="connsiteX813" fmla="*/ 15929 w 21581"/>
                <a:gd name="connsiteY813" fmla="*/ 20128 h 21557"/>
                <a:gd name="connsiteX814" fmla="*/ 21212 w 21581"/>
                <a:gd name="connsiteY814" fmla="*/ 20128 h 21557"/>
                <a:gd name="connsiteX815" fmla="*/ 21391 w 21581"/>
                <a:gd name="connsiteY815" fmla="*/ 19886 h 21557"/>
                <a:gd name="connsiteX816" fmla="*/ 4679 w 21581"/>
                <a:gd name="connsiteY816" fmla="*/ 11280 h 21557"/>
                <a:gd name="connsiteX817" fmla="*/ 4679 w 21581"/>
                <a:gd name="connsiteY817" fmla="*/ 11280 h 21557"/>
                <a:gd name="connsiteX818" fmla="*/ 4679 w 21581"/>
                <a:gd name="connsiteY818" fmla="*/ 11280 h 21557"/>
                <a:gd name="connsiteX819" fmla="*/ 4679 w 21581"/>
                <a:gd name="connsiteY819" fmla="*/ 11280 h 21557"/>
                <a:gd name="connsiteX820" fmla="*/ 2378 w 21581"/>
                <a:gd name="connsiteY820" fmla="*/ 12051 h 21557"/>
                <a:gd name="connsiteX821" fmla="*/ 2731 w 21581"/>
                <a:gd name="connsiteY821" fmla="*/ 10136 h 21557"/>
                <a:gd name="connsiteX822" fmla="*/ 2883 w 21581"/>
                <a:gd name="connsiteY822" fmla="*/ 8894 h 21557"/>
                <a:gd name="connsiteX823" fmla="*/ 2790 w 21581"/>
                <a:gd name="connsiteY823" fmla="*/ 8269 h 21557"/>
                <a:gd name="connsiteX824" fmla="*/ 2786 w 21581"/>
                <a:gd name="connsiteY824" fmla="*/ 8727 h 21557"/>
                <a:gd name="connsiteX825" fmla="*/ 2689 w 21581"/>
                <a:gd name="connsiteY825" fmla="*/ 9735 h 21557"/>
                <a:gd name="connsiteX826" fmla="*/ 2328 w 21581"/>
                <a:gd name="connsiteY826" fmla="*/ 12200 h 21557"/>
                <a:gd name="connsiteX827" fmla="*/ 2378 w 21581"/>
                <a:gd name="connsiteY827" fmla="*/ 12051 h 21557"/>
                <a:gd name="connsiteX828" fmla="*/ 6921 w 21581"/>
                <a:gd name="connsiteY828" fmla="*/ 14560 h 21557"/>
                <a:gd name="connsiteX829" fmla="*/ 5521 w 21581"/>
                <a:gd name="connsiteY829" fmla="*/ 14401 h 21557"/>
                <a:gd name="connsiteX830" fmla="*/ 6921 w 21581"/>
                <a:gd name="connsiteY830" fmla="*/ 14560 h 21557"/>
                <a:gd name="connsiteX831" fmla="*/ 5532 w 21581"/>
                <a:gd name="connsiteY831" fmla="*/ 14243 h 21557"/>
                <a:gd name="connsiteX832" fmla="*/ 6917 w 21581"/>
                <a:gd name="connsiteY832" fmla="*/ 14392 h 21557"/>
                <a:gd name="connsiteX833" fmla="*/ 5532 w 21581"/>
                <a:gd name="connsiteY833" fmla="*/ 14243 h 21557"/>
                <a:gd name="connsiteX834" fmla="*/ 9823 w 21581"/>
                <a:gd name="connsiteY834" fmla="*/ 13908 h 21557"/>
                <a:gd name="connsiteX835" fmla="*/ 9435 w 21581"/>
                <a:gd name="connsiteY835" fmla="*/ 14040 h 21557"/>
                <a:gd name="connsiteX836" fmla="*/ 9780 w 21581"/>
                <a:gd name="connsiteY836" fmla="*/ 14005 h 21557"/>
                <a:gd name="connsiteX837" fmla="*/ 10052 w 21581"/>
                <a:gd name="connsiteY837" fmla="*/ 13860 h 21557"/>
                <a:gd name="connsiteX838" fmla="*/ 9823 w 21581"/>
                <a:gd name="connsiteY838" fmla="*/ 13908 h 21557"/>
                <a:gd name="connsiteX839" fmla="*/ 9842 w 21581"/>
                <a:gd name="connsiteY839" fmla="*/ 14133 h 21557"/>
                <a:gd name="connsiteX840" fmla="*/ 10102 w 21581"/>
                <a:gd name="connsiteY840" fmla="*/ 14005 h 21557"/>
                <a:gd name="connsiteX841" fmla="*/ 9885 w 21581"/>
                <a:gd name="connsiteY841" fmla="*/ 14040 h 21557"/>
                <a:gd name="connsiteX842" fmla="*/ 9427 w 21581"/>
                <a:gd name="connsiteY842" fmla="*/ 14172 h 21557"/>
                <a:gd name="connsiteX843" fmla="*/ 9842 w 21581"/>
                <a:gd name="connsiteY843" fmla="*/ 14133 h 21557"/>
                <a:gd name="connsiteX844" fmla="*/ 17671 w 21581"/>
                <a:gd name="connsiteY844" fmla="*/ 7979 h 21557"/>
                <a:gd name="connsiteX845" fmla="*/ 17725 w 21581"/>
                <a:gd name="connsiteY845" fmla="*/ 7926 h 21557"/>
                <a:gd name="connsiteX846" fmla="*/ 17651 w 21581"/>
                <a:gd name="connsiteY846" fmla="*/ 7895 h 21557"/>
                <a:gd name="connsiteX847" fmla="*/ 16619 w 21581"/>
                <a:gd name="connsiteY847" fmla="*/ 8463 h 21557"/>
                <a:gd name="connsiteX848" fmla="*/ 16573 w 21581"/>
                <a:gd name="connsiteY848" fmla="*/ 8533 h 21557"/>
                <a:gd name="connsiteX849" fmla="*/ 16647 w 21581"/>
                <a:gd name="connsiteY849" fmla="*/ 8533 h 21557"/>
                <a:gd name="connsiteX850" fmla="*/ 17671 w 21581"/>
                <a:gd name="connsiteY850" fmla="*/ 7979 h 21557"/>
                <a:gd name="connsiteX851" fmla="*/ 17775 w 21581"/>
                <a:gd name="connsiteY851" fmla="*/ 8406 h 21557"/>
                <a:gd name="connsiteX852" fmla="*/ 17085 w 21581"/>
                <a:gd name="connsiteY852" fmla="*/ 8776 h 21557"/>
                <a:gd name="connsiteX853" fmla="*/ 16778 w 21581"/>
                <a:gd name="connsiteY853" fmla="*/ 8938 h 21557"/>
                <a:gd name="connsiteX854" fmla="*/ 16740 w 21581"/>
                <a:gd name="connsiteY854" fmla="*/ 8987 h 21557"/>
                <a:gd name="connsiteX855" fmla="*/ 16778 w 21581"/>
                <a:gd name="connsiteY855" fmla="*/ 9013 h 21557"/>
                <a:gd name="connsiteX856" fmla="*/ 16813 w 21581"/>
                <a:gd name="connsiteY856" fmla="*/ 9004 h 21557"/>
                <a:gd name="connsiteX857" fmla="*/ 17810 w 21581"/>
                <a:gd name="connsiteY857" fmla="*/ 8472 h 21557"/>
                <a:gd name="connsiteX858" fmla="*/ 17849 w 21581"/>
                <a:gd name="connsiteY858" fmla="*/ 8397 h 21557"/>
                <a:gd name="connsiteX859" fmla="*/ 17775 w 21581"/>
                <a:gd name="connsiteY859" fmla="*/ 8406 h 21557"/>
                <a:gd name="connsiteX860" fmla="*/ 17651 w 21581"/>
                <a:gd name="connsiteY860" fmla="*/ 8256 h 21557"/>
                <a:gd name="connsiteX861" fmla="*/ 17566 w 21581"/>
                <a:gd name="connsiteY861" fmla="*/ 8243 h 21557"/>
                <a:gd name="connsiteX862" fmla="*/ 16697 w 21581"/>
                <a:gd name="connsiteY862" fmla="*/ 8705 h 21557"/>
                <a:gd name="connsiteX863" fmla="*/ 16647 w 21581"/>
                <a:gd name="connsiteY863" fmla="*/ 8780 h 21557"/>
                <a:gd name="connsiteX864" fmla="*/ 16720 w 21581"/>
                <a:gd name="connsiteY864" fmla="*/ 8780 h 21557"/>
                <a:gd name="connsiteX865" fmla="*/ 17601 w 21581"/>
                <a:gd name="connsiteY865" fmla="*/ 8313 h 21557"/>
                <a:gd name="connsiteX866" fmla="*/ 17651 w 21581"/>
                <a:gd name="connsiteY866" fmla="*/ 8256 h 21557"/>
                <a:gd name="connsiteX867" fmla="*/ 7953 w 21581"/>
                <a:gd name="connsiteY867" fmla="*/ 2635 h 21557"/>
                <a:gd name="connsiteX868" fmla="*/ 8000 w 21581"/>
                <a:gd name="connsiteY868" fmla="*/ 2485 h 21557"/>
                <a:gd name="connsiteX869" fmla="*/ 7949 w 21581"/>
                <a:gd name="connsiteY869" fmla="*/ 2446 h 21557"/>
                <a:gd name="connsiteX870" fmla="*/ 7472 w 21581"/>
                <a:gd name="connsiteY870" fmla="*/ 2437 h 21557"/>
                <a:gd name="connsiteX871" fmla="*/ 7134 w 21581"/>
                <a:gd name="connsiteY871" fmla="*/ 2617 h 21557"/>
                <a:gd name="connsiteX872" fmla="*/ 7833 w 21581"/>
                <a:gd name="connsiteY872" fmla="*/ 2661 h 21557"/>
                <a:gd name="connsiteX873" fmla="*/ 7953 w 21581"/>
                <a:gd name="connsiteY873" fmla="*/ 2635 h 21557"/>
                <a:gd name="connsiteX874" fmla="*/ 7992 w 21581"/>
                <a:gd name="connsiteY874" fmla="*/ 4136 h 21557"/>
                <a:gd name="connsiteX875" fmla="*/ 8143 w 21581"/>
                <a:gd name="connsiteY875" fmla="*/ 4061 h 21557"/>
                <a:gd name="connsiteX876" fmla="*/ 8170 w 21581"/>
                <a:gd name="connsiteY876" fmla="*/ 3991 h 21557"/>
                <a:gd name="connsiteX877" fmla="*/ 8112 w 21581"/>
                <a:gd name="connsiteY877" fmla="*/ 3995 h 21557"/>
                <a:gd name="connsiteX878" fmla="*/ 7685 w 21581"/>
                <a:gd name="connsiteY878" fmla="*/ 4079 h 21557"/>
                <a:gd name="connsiteX879" fmla="*/ 7650 w 21581"/>
                <a:gd name="connsiteY879" fmla="*/ 4070 h 21557"/>
                <a:gd name="connsiteX880" fmla="*/ 7600 w 21581"/>
                <a:gd name="connsiteY880" fmla="*/ 4035 h 21557"/>
                <a:gd name="connsiteX881" fmla="*/ 7588 w 21581"/>
                <a:gd name="connsiteY881" fmla="*/ 4074 h 21557"/>
                <a:gd name="connsiteX882" fmla="*/ 7658 w 21581"/>
                <a:gd name="connsiteY882" fmla="*/ 4110 h 21557"/>
                <a:gd name="connsiteX883" fmla="*/ 7992 w 21581"/>
                <a:gd name="connsiteY883" fmla="*/ 4136 h 21557"/>
                <a:gd name="connsiteX884" fmla="*/ 7743 w 21581"/>
                <a:gd name="connsiteY884" fmla="*/ 2807 h 21557"/>
                <a:gd name="connsiteX885" fmla="*/ 7643 w 21581"/>
                <a:gd name="connsiteY885" fmla="*/ 2736 h 21557"/>
                <a:gd name="connsiteX886" fmla="*/ 7344 w 21581"/>
                <a:gd name="connsiteY886" fmla="*/ 2763 h 21557"/>
                <a:gd name="connsiteX887" fmla="*/ 7406 w 21581"/>
                <a:gd name="connsiteY887" fmla="*/ 2820 h 21557"/>
                <a:gd name="connsiteX888" fmla="*/ 7666 w 21581"/>
                <a:gd name="connsiteY888" fmla="*/ 2864 h 21557"/>
                <a:gd name="connsiteX889" fmla="*/ 7743 w 21581"/>
                <a:gd name="connsiteY889" fmla="*/ 2807 h 21557"/>
                <a:gd name="connsiteX890" fmla="*/ 8058 w 21581"/>
                <a:gd name="connsiteY890" fmla="*/ 4268 h 21557"/>
                <a:gd name="connsiteX891" fmla="*/ 7771 w 21581"/>
                <a:gd name="connsiteY891" fmla="*/ 4321 h 21557"/>
                <a:gd name="connsiteX892" fmla="*/ 8058 w 21581"/>
                <a:gd name="connsiteY892" fmla="*/ 4268 h 21557"/>
                <a:gd name="connsiteX893" fmla="*/ 6044 w 21581"/>
                <a:gd name="connsiteY893" fmla="*/ 3031 h 21557"/>
                <a:gd name="connsiteX894" fmla="*/ 6048 w 21581"/>
                <a:gd name="connsiteY894" fmla="*/ 3022 h 21557"/>
                <a:gd name="connsiteX895" fmla="*/ 6048 w 21581"/>
                <a:gd name="connsiteY895" fmla="*/ 3022 h 21557"/>
                <a:gd name="connsiteX896" fmla="*/ 6048 w 21581"/>
                <a:gd name="connsiteY896" fmla="*/ 3018 h 21557"/>
                <a:gd name="connsiteX897" fmla="*/ 6048 w 21581"/>
                <a:gd name="connsiteY897" fmla="*/ 3018 h 21557"/>
                <a:gd name="connsiteX898" fmla="*/ 6044 w 21581"/>
                <a:gd name="connsiteY898" fmla="*/ 3031 h 21557"/>
                <a:gd name="connsiteX899" fmla="*/ 6095 w 21581"/>
                <a:gd name="connsiteY899" fmla="*/ 3220 h 21557"/>
                <a:gd name="connsiteX900" fmla="*/ 6137 w 21581"/>
                <a:gd name="connsiteY900" fmla="*/ 3234 h 21557"/>
                <a:gd name="connsiteX901" fmla="*/ 6106 w 21581"/>
                <a:gd name="connsiteY901" fmla="*/ 3203 h 21557"/>
                <a:gd name="connsiteX902" fmla="*/ 6044 w 21581"/>
                <a:gd name="connsiteY902" fmla="*/ 3031 h 21557"/>
                <a:gd name="connsiteX903" fmla="*/ 6095 w 21581"/>
                <a:gd name="connsiteY903" fmla="*/ 3220 h 21557"/>
                <a:gd name="connsiteX904" fmla="*/ 4528 w 21581"/>
                <a:gd name="connsiteY904" fmla="*/ 11421 h 21557"/>
                <a:gd name="connsiteX905" fmla="*/ 4551 w 21581"/>
                <a:gd name="connsiteY905" fmla="*/ 11478 h 21557"/>
                <a:gd name="connsiteX906" fmla="*/ 4559 w 21581"/>
                <a:gd name="connsiteY906" fmla="*/ 11430 h 21557"/>
                <a:gd name="connsiteX907" fmla="*/ 4528 w 21581"/>
                <a:gd name="connsiteY907" fmla="*/ 11421 h 21557"/>
                <a:gd name="connsiteX0" fmla="*/ 8550 w 21581"/>
                <a:gd name="connsiteY0" fmla="*/ 6487 h 21557"/>
                <a:gd name="connsiteX1" fmla="*/ 8550 w 21581"/>
                <a:gd name="connsiteY1" fmla="*/ 6487 h 21557"/>
                <a:gd name="connsiteX2" fmla="*/ 8550 w 21581"/>
                <a:gd name="connsiteY2" fmla="*/ 6487 h 21557"/>
                <a:gd name="connsiteX3" fmla="*/ 8550 w 21581"/>
                <a:gd name="connsiteY3" fmla="*/ 6487 h 21557"/>
                <a:gd name="connsiteX4" fmla="*/ 9586 w 21581"/>
                <a:gd name="connsiteY4" fmla="*/ 5941 h 21557"/>
                <a:gd name="connsiteX5" fmla="*/ 9586 w 21581"/>
                <a:gd name="connsiteY5" fmla="*/ 5941 h 21557"/>
                <a:gd name="connsiteX6" fmla="*/ 9586 w 21581"/>
                <a:gd name="connsiteY6" fmla="*/ 5941 h 21557"/>
                <a:gd name="connsiteX7" fmla="*/ 9586 w 21581"/>
                <a:gd name="connsiteY7" fmla="*/ 5941 h 21557"/>
                <a:gd name="connsiteX8" fmla="*/ 12143 w 21581"/>
                <a:gd name="connsiteY8" fmla="*/ 10655 h 21557"/>
                <a:gd name="connsiteX9" fmla="*/ 12143 w 21581"/>
                <a:gd name="connsiteY9" fmla="*/ 10655 h 21557"/>
                <a:gd name="connsiteX10" fmla="*/ 12143 w 21581"/>
                <a:gd name="connsiteY10" fmla="*/ 10655 h 21557"/>
                <a:gd name="connsiteX11" fmla="*/ 12143 w 21581"/>
                <a:gd name="connsiteY11" fmla="*/ 10655 h 21557"/>
                <a:gd name="connsiteX12" fmla="*/ 7968 w 21581"/>
                <a:gd name="connsiteY12" fmla="*/ 5628 h 21557"/>
                <a:gd name="connsiteX13" fmla="*/ 7968 w 21581"/>
                <a:gd name="connsiteY13" fmla="*/ 5628 h 21557"/>
                <a:gd name="connsiteX14" fmla="*/ 7968 w 21581"/>
                <a:gd name="connsiteY14" fmla="*/ 5628 h 21557"/>
                <a:gd name="connsiteX15" fmla="*/ 7968 w 21581"/>
                <a:gd name="connsiteY15" fmla="*/ 5628 h 21557"/>
                <a:gd name="connsiteX16" fmla="*/ 21554 w 21581"/>
                <a:gd name="connsiteY16" fmla="*/ 20049 h 21557"/>
                <a:gd name="connsiteX17" fmla="*/ 21286 w 21581"/>
                <a:gd name="connsiteY17" fmla="*/ 20352 h 21557"/>
                <a:gd name="connsiteX18" fmla="*/ 19882 w 21581"/>
                <a:gd name="connsiteY18" fmla="*/ 20357 h 21557"/>
                <a:gd name="connsiteX19" fmla="*/ 19750 w 21581"/>
                <a:gd name="connsiteY19" fmla="*/ 20507 h 21557"/>
                <a:gd name="connsiteX20" fmla="*/ 19746 w 21581"/>
                <a:gd name="connsiteY20" fmla="*/ 20806 h 21557"/>
                <a:gd name="connsiteX21" fmla="*/ 19618 w 21581"/>
                <a:gd name="connsiteY21" fmla="*/ 20907 h 21557"/>
                <a:gd name="connsiteX22" fmla="*/ 19645 w 21581"/>
                <a:gd name="connsiteY22" fmla="*/ 20467 h 21557"/>
                <a:gd name="connsiteX23" fmla="*/ 19548 w 21581"/>
                <a:gd name="connsiteY23" fmla="*/ 20379 h 21557"/>
                <a:gd name="connsiteX24" fmla="*/ 19490 w 21581"/>
                <a:gd name="connsiteY24" fmla="*/ 20454 h 21557"/>
                <a:gd name="connsiteX25" fmla="*/ 19502 w 21581"/>
                <a:gd name="connsiteY25" fmla="*/ 20907 h 21557"/>
                <a:gd name="connsiteX26" fmla="*/ 19424 w 21581"/>
                <a:gd name="connsiteY26" fmla="*/ 20916 h 21557"/>
                <a:gd name="connsiteX27" fmla="*/ 19420 w 21581"/>
                <a:gd name="connsiteY27" fmla="*/ 20907 h 21557"/>
                <a:gd name="connsiteX28" fmla="*/ 19412 w 21581"/>
                <a:gd name="connsiteY28" fmla="*/ 20912 h 21557"/>
                <a:gd name="connsiteX29" fmla="*/ 19401 w 21581"/>
                <a:gd name="connsiteY29" fmla="*/ 20529 h 21557"/>
                <a:gd name="connsiteX30" fmla="*/ 19238 w 21581"/>
                <a:gd name="connsiteY30" fmla="*/ 20348 h 21557"/>
                <a:gd name="connsiteX31" fmla="*/ 16875 w 21581"/>
                <a:gd name="connsiteY31" fmla="*/ 20357 h 21557"/>
                <a:gd name="connsiteX32" fmla="*/ 16080 w 21581"/>
                <a:gd name="connsiteY32" fmla="*/ 20357 h 21557"/>
                <a:gd name="connsiteX33" fmla="*/ 15952 w 21581"/>
                <a:gd name="connsiteY33" fmla="*/ 20458 h 21557"/>
                <a:gd name="connsiteX34" fmla="*/ 15875 w 21581"/>
                <a:gd name="connsiteY34" fmla="*/ 20669 h 21557"/>
                <a:gd name="connsiteX35" fmla="*/ 15553 w 21581"/>
                <a:gd name="connsiteY35" fmla="*/ 20903 h 21557"/>
                <a:gd name="connsiteX36" fmla="*/ 15494 w 21581"/>
                <a:gd name="connsiteY36" fmla="*/ 20793 h 21557"/>
                <a:gd name="connsiteX37" fmla="*/ 15642 w 21581"/>
                <a:gd name="connsiteY37" fmla="*/ 20357 h 21557"/>
                <a:gd name="connsiteX38" fmla="*/ 15525 w 21581"/>
                <a:gd name="connsiteY38" fmla="*/ 20357 h 21557"/>
                <a:gd name="connsiteX39" fmla="*/ 10327 w 21581"/>
                <a:gd name="connsiteY39" fmla="*/ 20357 h 21557"/>
                <a:gd name="connsiteX40" fmla="*/ 10187 w 21581"/>
                <a:gd name="connsiteY40" fmla="*/ 20511 h 21557"/>
                <a:gd name="connsiteX41" fmla="*/ 10141 w 21581"/>
                <a:gd name="connsiteY41" fmla="*/ 21484 h 21557"/>
                <a:gd name="connsiteX42" fmla="*/ 10036 w 21581"/>
                <a:gd name="connsiteY42" fmla="*/ 21550 h 21557"/>
                <a:gd name="connsiteX43" fmla="*/ 10056 w 21581"/>
                <a:gd name="connsiteY43" fmla="*/ 20951 h 21557"/>
                <a:gd name="connsiteX44" fmla="*/ 10087 w 21581"/>
                <a:gd name="connsiteY44" fmla="*/ 19657 h 21557"/>
                <a:gd name="connsiteX45" fmla="*/ 10133 w 21581"/>
                <a:gd name="connsiteY45" fmla="*/ 18231 h 21557"/>
                <a:gd name="connsiteX46" fmla="*/ 10133 w 21581"/>
                <a:gd name="connsiteY46" fmla="*/ 17997 h 21557"/>
                <a:gd name="connsiteX47" fmla="*/ 10071 w 21581"/>
                <a:gd name="connsiteY47" fmla="*/ 18015 h 21557"/>
                <a:gd name="connsiteX48" fmla="*/ 9439 w 21581"/>
                <a:gd name="connsiteY48" fmla="*/ 18187 h 21557"/>
                <a:gd name="connsiteX49" fmla="*/ 9303 w 21581"/>
                <a:gd name="connsiteY49" fmla="*/ 18385 h 21557"/>
                <a:gd name="connsiteX50" fmla="*/ 9315 w 21581"/>
                <a:gd name="connsiteY50" fmla="*/ 20234 h 21557"/>
                <a:gd name="connsiteX51" fmla="*/ 9315 w 21581"/>
                <a:gd name="connsiteY51" fmla="*/ 20445 h 21557"/>
                <a:gd name="connsiteX52" fmla="*/ 9291 w 21581"/>
                <a:gd name="connsiteY52" fmla="*/ 20392 h 21557"/>
                <a:gd name="connsiteX53" fmla="*/ 9264 w 21581"/>
                <a:gd name="connsiteY53" fmla="*/ 18314 h 21557"/>
                <a:gd name="connsiteX54" fmla="*/ 9237 w 21581"/>
                <a:gd name="connsiteY54" fmla="*/ 18174 h 21557"/>
                <a:gd name="connsiteX55" fmla="*/ 9051 w 21581"/>
                <a:gd name="connsiteY55" fmla="*/ 17936 h 21557"/>
                <a:gd name="connsiteX56" fmla="*/ 8019 w 21581"/>
                <a:gd name="connsiteY56" fmla="*/ 21550 h 21557"/>
                <a:gd name="connsiteX57" fmla="*/ 7891 w 21581"/>
                <a:gd name="connsiteY57" fmla="*/ 21554 h 21557"/>
                <a:gd name="connsiteX58" fmla="*/ 8062 w 21581"/>
                <a:gd name="connsiteY58" fmla="*/ 19556 h 21557"/>
                <a:gd name="connsiteX59" fmla="*/ 7763 w 21581"/>
                <a:gd name="connsiteY59" fmla="*/ 21550 h 21557"/>
                <a:gd name="connsiteX60" fmla="*/ 7615 w 21581"/>
                <a:gd name="connsiteY60" fmla="*/ 21405 h 21557"/>
                <a:gd name="connsiteX61" fmla="*/ 7592 w 21581"/>
                <a:gd name="connsiteY61" fmla="*/ 20458 h 21557"/>
                <a:gd name="connsiteX62" fmla="*/ 7550 w 21581"/>
                <a:gd name="connsiteY62" fmla="*/ 20357 h 21557"/>
                <a:gd name="connsiteX63" fmla="*/ 7344 w 21581"/>
                <a:gd name="connsiteY63" fmla="*/ 20432 h 21557"/>
                <a:gd name="connsiteX64" fmla="*/ 7162 w 21581"/>
                <a:gd name="connsiteY64" fmla="*/ 21290 h 21557"/>
                <a:gd name="connsiteX65" fmla="*/ 7134 w 21581"/>
                <a:gd name="connsiteY65" fmla="*/ 21431 h 21557"/>
                <a:gd name="connsiteX66" fmla="*/ 6983 w 21581"/>
                <a:gd name="connsiteY66" fmla="*/ 21545 h 21557"/>
                <a:gd name="connsiteX67" fmla="*/ 7061 w 21581"/>
                <a:gd name="connsiteY67" fmla="*/ 21140 h 21557"/>
                <a:gd name="connsiteX68" fmla="*/ 7643 w 21581"/>
                <a:gd name="connsiteY68" fmla="*/ 18689 h 21557"/>
                <a:gd name="connsiteX69" fmla="*/ 7806 w 21581"/>
                <a:gd name="connsiteY69" fmla="*/ 18424 h 21557"/>
                <a:gd name="connsiteX70" fmla="*/ 8360 w 21581"/>
                <a:gd name="connsiteY70" fmla="*/ 17923 h 21557"/>
                <a:gd name="connsiteX71" fmla="*/ 8438 w 21581"/>
                <a:gd name="connsiteY71" fmla="*/ 17755 h 21557"/>
                <a:gd name="connsiteX72" fmla="*/ 8527 w 21581"/>
                <a:gd name="connsiteY72" fmla="*/ 16391 h 21557"/>
                <a:gd name="connsiteX73" fmla="*/ 8314 w 21581"/>
                <a:gd name="connsiteY73" fmla="*/ 15475 h 21557"/>
                <a:gd name="connsiteX74" fmla="*/ 8197 w 21581"/>
                <a:gd name="connsiteY74" fmla="*/ 15977 h 21557"/>
                <a:gd name="connsiteX75" fmla="*/ 7678 w 21581"/>
                <a:gd name="connsiteY75" fmla="*/ 18200 h 21557"/>
                <a:gd name="connsiteX76" fmla="*/ 7402 w 21581"/>
                <a:gd name="connsiteY76" fmla="*/ 18570 h 21557"/>
                <a:gd name="connsiteX77" fmla="*/ 6933 w 21581"/>
                <a:gd name="connsiteY77" fmla="*/ 18711 h 21557"/>
                <a:gd name="connsiteX78" fmla="*/ 6797 w 21581"/>
                <a:gd name="connsiteY78" fmla="*/ 18829 h 21557"/>
                <a:gd name="connsiteX79" fmla="*/ 6580 w 21581"/>
                <a:gd name="connsiteY79" fmla="*/ 19868 h 21557"/>
                <a:gd name="connsiteX80" fmla="*/ 6370 w 21581"/>
                <a:gd name="connsiteY80" fmla="*/ 20863 h 21557"/>
                <a:gd name="connsiteX81" fmla="*/ 6812 w 21581"/>
                <a:gd name="connsiteY81" fmla="*/ 18728 h 21557"/>
                <a:gd name="connsiteX82" fmla="*/ 5203 w 21581"/>
                <a:gd name="connsiteY82" fmla="*/ 18451 h 21557"/>
                <a:gd name="connsiteX83" fmla="*/ 5109 w 21581"/>
                <a:gd name="connsiteY83" fmla="*/ 18530 h 21557"/>
                <a:gd name="connsiteX84" fmla="*/ 4912 w 21581"/>
                <a:gd name="connsiteY84" fmla="*/ 20335 h 21557"/>
                <a:gd name="connsiteX85" fmla="*/ 4807 w 21581"/>
                <a:gd name="connsiteY85" fmla="*/ 21545 h 21557"/>
                <a:gd name="connsiteX86" fmla="*/ 4702 w 21581"/>
                <a:gd name="connsiteY86" fmla="*/ 21440 h 21557"/>
                <a:gd name="connsiteX87" fmla="*/ 4760 w 21581"/>
                <a:gd name="connsiteY87" fmla="*/ 20480 h 21557"/>
                <a:gd name="connsiteX88" fmla="*/ 4652 w 21581"/>
                <a:gd name="connsiteY88" fmla="*/ 20348 h 21557"/>
                <a:gd name="connsiteX89" fmla="*/ 3880 w 21581"/>
                <a:gd name="connsiteY89" fmla="*/ 20352 h 21557"/>
                <a:gd name="connsiteX90" fmla="*/ 3798 w 21581"/>
                <a:gd name="connsiteY90" fmla="*/ 20436 h 21557"/>
                <a:gd name="connsiteX91" fmla="*/ 3783 w 21581"/>
                <a:gd name="connsiteY91" fmla="*/ 20810 h 21557"/>
                <a:gd name="connsiteX92" fmla="*/ 3690 w 21581"/>
                <a:gd name="connsiteY92" fmla="*/ 20903 h 21557"/>
                <a:gd name="connsiteX93" fmla="*/ 3628 w 21581"/>
                <a:gd name="connsiteY93" fmla="*/ 20894 h 21557"/>
                <a:gd name="connsiteX94" fmla="*/ 3437 w 21581"/>
                <a:gd name="connsiteY94" fmla="*/ 20885 h 21557"/>
                <a:gd name="connsiteX95" fmla="*/ 3422 w 21581"/>
                <a:gd name="connsiteY95" fmla="*/ 20634 h 21557"/>
                <a:gd name="connsiteX96" fmla="*/ 3181 w 21581"/>
                <a:gd name="connsiteY96" fmla="*/ 20357 h 21557"/>
                <a:gd name="connsiteX97" fmla="*/ 1455 w 21581"/>
                <a:gd name="connsiteY97" fmla="*/ 20357 h 21557"/>
                <a:gd name="connsiteX98" fmla="*/ 346 w 21581"/>
                <a:gd name="connsiteY98" fmla="*/ 20357 h 21557"/>
                <a:gd name="connsiteX99" fmla="*/ 39 w 21581"/>
                <a:gd name="connsiteY99" fmla="*/ 20168 h 21557"/>
                <a:gd name="connsiteX100" fmla="*/ 70 w 21581"/>
                <a:gd name="connsiteY100" fmla="*/ 19661 h 21557"/>
                <a:gd name="connsiteX101" fmla="*/ 315 w 21581"/>
                <a:gd name="connsiteY101" fmla="*/ 19547 h 21557"/>
                <a:gd name="connsiteX102" fmla="*/ 1665 w 21581"/>
                <a:gd name="connsiteY102" fmla="*/ 19547 h 21557"/>
                <a:gd name="connsiteX103" fmla="*/ 1750 w 21581"/>
                <a:gd name="connsiteY103" fmla="*/ 19547 h 21557"/>
                <a:gd name="connsiteX104" fmla="*/ 4745 w 21581"/>
                <a:gd name="connsiteY104" fmla="*/ 19551 h 21557"/>
                <a:gd name="connsiteX105" fmla="*/ 4846 w 21581"/>
                <a:gd name="connsiteY105" fmla="*/ 19454 h 21557"/>
                <a:gd name="connsiteX106" fmla="*/ 4989 w 21581"/>
                <a:gd name="connsiteY106" fmla="*/ 18468 h 21557"/>
                <a:gd name="connsiteX107" fmla="*/ 4900 w 21581"/>
                <a:gd name="connsiteY107" fmla="*/ 18332 h 21557"/>
                <a:gd name="connsiteX108" fmla="*/ 4597 w 21581"/>
                <a:gd name="connsiteY108" fmla="*/ 17623 h 21557"/>
                <a:gd name="connsiteX109" fmla="*/ 4683 w 21581"/>
                <a:gd name="connsiteY109" fmla="*/ 17236 h 21557"/>
                <a:gd name="connsiteX110" fmla="*/ 4683 w 21581"/>
                <a:gd name="connsiteY110" fmla="*/ 17210 h 21557"/>
                <a:gd name="connsiteX111" fmla="*/ 3344 w 21581"/>
                <a:gd name="connsiteY111" fmla="*/ 17196 h 21557"/>
                <a:gd name="connsiteX112" fmla="*/ 3131 w 21581"/>
                <a:gd name="connsiteY112" fmla="*/ 16950 h 21557"/>
                <a:gd name="connsiteX113" fmla="*/ 3205 w 21581"/>
                <a:gd name="connsiteY113" fmla="*/ 16901 h 21557"/>
                <a:gd name="connsiteX114" fmla="*/ 4760 w 21581"/>
                <a:gd name="connsiteY114" fmla="*/ 16893 h 21557"/>
                <a:gd name="connsiteX115" fmla="*/ 5307 w 21581"/>
                <a:gd name="connsiteY115" fmla="*/ 14652 h 21557"/>
                <a:gd name="connsiteX116" fmla="*/ 5284 w 21581"/>
                <a:gd name="connsiteY116" fmla="*/ 14973 h 21557"/>
                <a:gd name="connsiteX117" fmla="*/ 4931 w 21581"/>
                <a:gd name="connsiteY117" fmla="*/ 16813 h 21557"/>
                <a:gd name="connsiteX118" fmla="*/ 4756 w 21581"/>
                <a:gd name="connsiteY118" fmla="*/ 17733 h 21557"/>
                <a:gd name="connsiteX119" fmla="*/ 4950 w 21581"/>
                <a:gd name="connsiteY119" fmla="*/ 18125 h 21557"/>
                <a:gd name="connsiteX120" fmla="*/ 5334 w 21581"/>
                <a:gd name="connsiteY120" fmla="*/ 18306 h 21557"/>
                <a:gd name="connsiteX121" fmla="*/ 6991 w 21581"/>
                <a:gd name="connsiteY121" fmla="*/ 18579 h 21557"/>
                <a:gd name="connsiteX122" fmla="*/ 7678 w 21581"/>
                <a:gd name="connsiteY122" fmla="*/ 17927 h 21557"/>
                <a:gd name="connsiteX123" fmla="*/ 8287 w 21581"/>
                <a:gd name="connsiteY123" fmla="*/ 15365 h 21557"/>
                <a:gd name="connsiteX124" fmla="*/ 8496 w 21581"/>
                <a:gd name="connsiteY124" fmla="*/ 14463 h 21557"/>
                <a:gd name="connsiteX125" fmla="*/ 8512 w 21581"/>
                <a:gd name="connsiteY125" fmla="*/ 14639 h 21557"/>
                <a:gd name="connsiteX126" fmla="*/ 9043 w 21581"/>
                <a:gd name="connsiteY126" fmla="*/ 17223 h 21557"/>
                <a:gd name="connsiteX127" fmla="*/ 9229 w 21581"/>
                <a:gd name="connsiteY127" fmla="*/ 17813 h 21557"/>
                <a:gd name="connsiteX128" fmla="*/ 9489 w 21581"/>
                <a:gd name="connsiteY128" fmla="*/ 17997 h 21557"/>
                <a:gd name="connsiteX129" fmla="*/ 10839 w 21581"/>
                <a:gd name="connsiteY129" fmla="*/ 17548 h 21557"/>
                <a:gd name="connsiteX130" fmla="*/ 11045 w 21581"/>
                <a:gd name="connsiteY130" fmla="*/ 16972 h 21557"/>
                <a:gd name="connsiteX131" fmla="*/ 10967 w 21581"/>
                <a:gd name="connsiteY131" fmla="*/ 16747 h 21557"/>
                <a:gd name="connsiteX132" fmla="*/ 10948 w 21581"/>
                <a:gd name="connsiteY132" fmla="*/ 16664 h 21557"/>
                <a:gd name="connsiteX133" fmla="*/ 10412 w 21581"/>
                <a:gd name="connsiteY133" fmla="*/ 14951 h 21557"/>
                <a:gd name="connsiteX134" fmla="*/ 9862 w 21581"/>
                <a:gd name="connsiteY134" fmla="*/ 12860 h 21557"/>
                <a:gd name="connsiteX135" fmla="*/ 9749 w 21581"/>
                <a:gd name="connsiteY135" fmla="*/ 12240 h 21557"/>
                <a:gd name="connsiteX136" fmla="*/ 9741 w 21581"/>
                <a:gd name="connsiteY136" fmla="*/ 11879 h 21557"/>
                <a:gd name="connsiteX137" fmla="*/ 9571 w 21581"/>
                <a:gd name="connsiteY137" fmla="*/ 9207 h 21557"/>
                <a:gd name="connsiteX138" fmla="*/ 9478 w 21581"/>
                <a:gd name="connsiteY138" fmla="*/ 7464 h 21557"/>
                <a:gd name="connsiteX139" fmla="*/ 9346 w 21581"/>
                <a:gd name="connsiteY139" fmla="*/ 5910 h 21557"/>
                <a:gd name="connsiteX140" fmla="*/ 9353 w 21581"/>
                <a:gd name="connsiteY140" fmla="*/ 5910 h 21557"/>
                <a:gd name="connsiteX141" fmla="*/ 9361 w 21581"/>
                <a:gd name="connsiteY141" fmla="*/ 5914 h 21557"/>
                <a:gd name="connsiteX142" fmla="*/ 9706 w 21581"/>
                <a:gd name="connsiteY142" fmla="*/ 8155 h 21557"/>
                <a:gd name="connsiteX143" fmla="*/ 9912 w 21581"/>
                <a:gd name="connsiteY143" fmla="*/ 6495 h 21557"/>
                <a:gd name="connsiteX144" fmla="*/ 9640 w 21581"/>
                <a:gd name="connsiteY144" fmla="*/ 5958 h 21557"/>
                <a:gd name="connsiteX145" fmla="*/ 9594 w 21581"/>
                <a:gd name="connsiteY145" fmla="*/ 5936 h 21557"/>
                <a:gd name="connsiteX146" fmla="*/ 9384 w 21581"/>
                <a:gd name="connsiteY146" fmla="*/ 5826 h 21557"/>
                <a:gd name="connsiteX147" fmla="*/ 7751 w 21581"/>
                <a:gd name="connsiteY147" fmla="*/ 5100 h 21557"/>
                <a:gd name="connsiteX148" fmla="*/ 7674 w 21581"/>
                <a:gd name="connsiteY148" fmla="*/ 4977 h 21557"/>
                <a:gd name="connsiteX149" fmla="*/ 7647 w 21581"/>
                <a:gd name="connsiteY149" fmla="*/ 5012 h 21557"/>
                <a:gd name="connsiteX150" fmla="*/ 7728 w 21581"/>
                <a:gd name="connsiteY150" fmla="*/ 5122 h 21557"/>
                <a:gd name="connsiteX151" fmla="*/ 8000 w 21581"/>
                <a:gd name="connsiteY151" fmla="*/ 5413 h 21557"/>
                <a:gd name="connsiteX152" fmla="*/ 8263 w 21581"/>
                <a:gd name="connsiteY152" fmla="*/ 5800 h 21557"/>
                <a:gd name="connsiteX153" fmla="*/ 8919 w 21581"/>
                <a:gd name="connsiteY153" fmla="*/ 6997 h 21557"/>
                <a:gd name="connsiteX154" fmla="*/ 8849 w 21581"/>
                <a:gd name="connsiteY154" fmla="*/ 7332 h 21557"/>
                <a:gd name="connsiteX155" fmla="*/ 8578 w 21581"/>
                <a:gd name="connsiteY155" fmla="*/ 7600 h 21557"/>
                <a:gd name="connsiteX156" fmla="*/ 8907 w 21581"/>
                <a:gd name="connsiteY156" fmla="*/ 7807 h 21557"/>
                <a:gd name="connsiteX157" fmla="*/ 9074 w 21581"/>
                <a:gd name="connsiteY157" fmla="*/ 8115 h 21557"/>
                <a:gd name="connsiteX158" fmla="*/ 9020 w 21581"/>
                <a:gd name="connsiteY158" fmla="*/ 9374 h 21557"/>
                <a:gd name="connsiteX159" fmla="*/ 8938 w 21581"/>
                <a:gd name="connsiteY159" fmla="*/ 10224 h 21557"/>
                <a:gd name="connsiteX160" fmla="*/ 9097 w 21581"/>
                <a:gd name="connsiteY160" fmla="*/ 10171 h 21557"/>
                <a:gd name="connsiteX161" fmla="*/ 9268 w 21581"/>
                <a:gd name="connsiteY161" fmla="*/ 10167 h 21557"/>
                <a:gd name="connsiteX162" fmla="*/ 9194 w 21581"/>
                <a:gd name="connsiteY162" fmla="*/ 10347 h 21557"/>
                <a:gd name="connsiteX163" fmla="*/ 9128 w 21581"/>
                <a:gd name="connsiteY163" fmla="*/ 10470 h 21557"/>
                <a:gd name="connsiteX164" fmla="*/ 8985 w 21581"/>
                <a:gd name="connsiteY164" fmla="*/ 10730 h 21557"/>
                <a:gd name="connsiteX165" fmla="*/ 8884 w 21581"/>
                <a:gd name="connsiteY165" fmla="*/ 10884 h 21557"/>
                <a:gd name="connsiteX166" fmla="*/ 8461 w 21581"/>
                <a:gd name="connsiteY166" fmla="*/ 13411 h 21557"/>
                <a:gd name="connsiteX167" fmla="*/ 8419 w 21581"/>
                <a:gd name="connsiteY167" fmla="*/ 13904 h 21557"/>
                <a:gd name="connsiteX168" fmla="*/ 8438 w 21581"/>
                <a:gd name="connsiteY168" fmla="*/ 14141 h 21557"/>
                <a:gd name="connsiteX169" fmla="*/ 8372 w 21581"/>
                <a:gd name="connsiteY169" fmla="*/ 13802 h 21557"/>
                <a:gd name="connsiteX170" fmla="*/ 8232 w 21581"/>
                <a:gd name="connsiteY170" fmla="*/ 13120 h 21557"/>
                <a:gd name="connsiteX171" fmla="*/ 7914 w 21581"/>
                <a:gd name="connsiteY171" fmla="*/ 12407 h 21557"/>
                <a:gd name="connsiteX172" fmla="*/ 7794 w 21581"/>
                <a:gd name="connsiteY172" fmla="*/ 12328 h 21557"/>
                <a:gd name="connsiteX173" fmla="*/ 7340 w 21581"/>
                <a:gd name="connsiteY173" fmla="*/ 12460 h 21557"/>
                <a:gd name="connsiteX174" fmla="*/ 6300 w 21581"/>
                <a:gd name="connsiteY174" fmla="*/ 12720 h 21557"/>
                <a:gd name="connsiteX175" fmla="*/ 6219 w 21581"/>
                <a:gd name="connsiteY175" fmla="*/ 12869 h 21557"/>
                <a:gd name="connsiteX176" fmla="*/ 6207 w 21581"/>
                <a:gd name="connsiteY176" fmla="*/ 13613 h 21557"/>
                <a:gd name="connsiteX177" fmla="*/ 5928 w 21581"/>
                <a:gd name="connsiteY177" fmla="*/ 13899 h 21557"/>
                <a:gd name="connsiteX178" fmla="*/ 5288 w 21581"/>
                <a:gd name="connsiteY178" fmla="*/ 13983 h 21557"/>
                <a:gd name="connsiteX179" fmla="*/ 4299 w 21581"/>
                <a:gd name="connsiteY179" fmla="*/ 14111 h 21557"/>
                <a:gd name="connsiteX180" fmla="*/ 2832 w 21581"/>
                <a:gd name="connsiteY180" fmla="*/ 14291 h 21557"/>
                <a:gd name="connsiteX181" fmla="*/ 2409 w 21581"/>
                <a:gd name="connsiteY181" fmla="*/ 14287 h 21557"/>
                <a:gd name="connsiteX182" fmla="*/ 2025 w 21581"/>
                <a:gd name="connsiteY182" fmla="*/ 13855 h 21557"/>
                <a:gd name="connsiteX183" fmla="*/ 2142 w 21581"/>
                <a:gd name="connsiteY183" fmla="*/ 13001 h 21557"/>
                <a:gd name="connsiteX184" fmla="*/ 2250 w 21581"/>
                <a:gd name="connsiteY184" fmla="*/ 12632 h 21557"/>
                <a:gd name="connsiteX185" fmla="*/ 2239 w 21581"/>
                <a:gd name="connsiteY185" fmla="*/ 12900 h 21557"/>
                <a:gd name="connsiteX186" fmla="*/ 2177 w 21581"/>
                <a:gd name="connsiteY186" fmla="*/ 13714 h 21557"/>
                <a:gd name="connsiteX187" fmla="*/ 2483 w 21581"/>
                <a:gd name="connsiteY187" fmla="*/ 14216 h 21557"/>
                <a:gd name="connsiteX188" fmla="*/ 2898 w 21581"/>
                <a:gd name="connsiteY188" fmla="*/ 14216 h 21557"/>
                <a:gd name="connsiteX189" fmla="*/ 4838 w 21581"/>
                <a:gd name="connsiteY189" fmla="*/ 13860 h 21557"/>
                <a:gd name="connsiteX190" fmla="*/ 5435 w 21581"/>
                <a:gd name="connsiteY190" fmla="*/ 13754 h 21557"/>
                <a:gd name="connsiteX191" fmla="*/ 5443 w 21581"/>
                <a:gd name="connsiteY191" fmla="*/ 12064 h 21557"/>
                <a:gd name="connsiteX192" fmla="*/ 5408 w 21581"/>
                <a:gd name="connsiteY192" fmla="*/ 12055 h 21557"/>
                <a:gd name="connsiteX193" fmla="*/ 3744 w 21581"/>
                <a:gd name="connsiteY193" fmla="*/ 12433 h 21557"/>
                <a:gd name="connsiteX194" fmla="*/ 2720 w 21581"/>
                <a:gd name="connsiteY194" fmla="*/ 12900 h 21557"/>
                <a:gd name="connsiteX195" fmla="*/ 2665 w 21581"/>
                <a:gd name="connsiteY195" fmla="*/ 12896 h 21557"/>
                <a:gd name="connsiteX196" fmla="*/ 3309 w 21581"/>
                <a:gd name="connsiteY196" fmla="*/ 12350 h 21557"/>
                <a:gd name="connsiteX197" fmla="*/ 4182 w 21581"/>
                <a:gd name="connsiteY197" fmla="*/ 12143 h 21557"/>
                <a:gd name="connsiteX198" fmla="*/ 4306 w 21581"/>
                <a:gd name="connsiteY198" fmla="*/ 11971 h 21557"/>
                <a:gd name="connsiteX199" fmla="*/ 4365 w 21581"/>
                <a:gd name="connsiteY199" fmla="*/ 10946 h 21557"/>
                <a:gd name="connsiteX200" fmla="*/ 4718 w 21581"/>
                <a:gd name="connsiteY200" fmla="*/ 9414 h 21557"/>
                <a:gd name="connsiteX201" fmla="*/ 4749 w 21581"/>
                <a:gd name="connsiteY201" fmla="*/ 8899 h 21557"/>
                <a:gd name="connsiteX202" fmla="*/ 3818 w 21581"/>
                <a:gd name="connsiteY202" fmla="*/ 7266 h 21557"/>
                <a:gd name="connsiteX203" fmla="*/ 3294 w 21581"/>
                <a:gd name="connsiteY203" fmla="*/ 6821 h 21557"/>
                <a:gd name="connsiteX204" fmla="*/ 3088 w 21581"/>
                <a:gd name="connsiteY204" fmla="*/ 6861 h 21557"/>
                <a:gd name="connsiteX205" fmla="*/ 2898 w 21581"/>
                <a:gd name="connsiteY205" fmla="*/ 7503 h 21557"/>
                <a:gd name="connsiteX206" fmla="*/ 3096 w 21581"/>
                <a:gd name="connsiteY206" fmla="*/ 8798 h 21557"/>
                <a:gd name="connsiteX207" fmla="*/ 3065 w 21581"/>
                <a:gd name="connsiteY207" fmla="*/ 9726 h 21557"/>
                <a:gd name="connsiteX208" fmla="*/ 2778 w 21581"/>
                <a:gd name="connsiteY208" fmla="*/ 7856 h 21557"/>
                <a:gd name="connsiteX209" fmla="*/ 2747 w 21581"/>
                <a:gd name="connsiteY209" fmla="*/ 7191 h 21557"/>
                <a:gd name="connsiteX210" fmla="*/ 3069 w 21581"/>
                <a:gd name="connsiteY210" fmla="*/ 6746 h 21557"/>
                <a:gd name="connsiteX211" fmla="*/ 3461 w 21581"/>
                <a:gd name="connsiteY211" fmla="*/ 6465 h 21557"/>
                <a:gd name="connsiteX212" fmla="*/ 4481 w 21581"/>
                <a:gd name="connsiteY212" fmla="*/ 5659 h 21557"/>
                <a:gd name="connsiteX213" fmla="*/ 4349 w 21581"/>
                <a:gd name="connsiteY213" fmla="*/ 5633 h 21557"/>
                <a:gd name="connsiteX214" fmla="*/ 2987 w 21581"/>
                <a:gd name="connsiteY214" fmla="*/ 5628 h 21557"/>
                <a:gd name="connsiteX215" fmla="*/ 2856 w 21581"/>
                <a:gd name="connsiteY215" fmla="*/ 5589 h 21557"/>
                <a:gd name="connsiteX216" fmla="*/ 2999 w 21581"/>
                <a:gd name="connsiteY216" fmla="*/ 5417 h 21557"/>
                <a:gd name="connsiteX217" fmla="*/ 3088 w 21581"/>
                <a:gd name="connsiteY217" fmla="*/ 5417 h 21557"/>
                <a:gd name="connsiteX218" fmla="*/ 4780 w 21581"/>
                <a:gd name="connsiteY218" fmla="*/ 5417 h 21557"/>
                <a:gd name="connsiteX219" fmla="*/ 4710 w 21581"/>
                <a:gd name="connsiteY219" fmla="*/ 5483 h 21557"/>
                <a:gd name="connsiteX220" fmla="*/ 4780 w 21581"/>
                <a:gd name="connsiteY220" fmla="*/ 5417 h 21557"/>
                <a:gd name="connsiteX221" fmla="*/ 5331 w 21581"/>
                <a:gd name="connsiteY221" fmla="*/ 5008 h 21557"/>
                <a:gd name="connsiteX222" fmla="*/ 5439 w 21581"/>
                <a:gd name="connsiteY222" fmla="*/ 4955 h 21557"/>
                <a:gd name="connsiteX223" fmla="*/ 5338 w 21581"/>
                <a:gd name="connsiteY223" fmla="*/ 5096 h 21557"/>
                <a:gd name="connsiteX224" fmla="*/ 4912 w 21581"/>
                <a:gd name="connsiteY224" fmla="*/ 5487 h 21557"/>
                <a:gd name="connsiteX225" fmla="*/ 3767 w 21581"/>
                <a:gd name="connsiteY225" fmla="*/ 6390 h 21557"/>
                <a:gd name="connsiteX226" fmla="*/ 3209 w 21581"/>
                <a:gd name="connsiteY226" fmla="*/ 6751 h 21557"/>
                <a:gd name="connsiteX227" fmla="*/ 3550 w 21581"/>
                <a:gd name="connsiteY227" fmla="*/ 6962 h 21557"/>
                <a:gd name="connsiteX228" fmla="*/ 4725 w 21581"/>
                <a:gd name="connsiteY228" fmla="*/ 8635 h 21557"/>
                <a:gd name="connsiteX229" fmla="*/ 5424 w 21581"/>
                <a:gd name="connsiteY229" fmla="*/ 10690 h 21557"/>
                <a:gd name="connsiteX230" fmla="*/ 5901 w 21581"/>
                <a:gd name="connsiteY230" fmla="*/ 11628 h 21557"/>
                <a:gd name="connsiteX231" fmla="*/ 6048 w 21581"/>
                <a:gd name="connsiteY231" fmla="*/ 11624 h 21557"/>
                <a:gd name="connsiteX232" fmla="*/ 6549 w 21581"/>
                <a:gd name="connsiteY232" fmla="*/ 11056 h 21557"/>
                <a:gd name="connsiteX233" fmla="*/ 7154 w 21581"/>
                <a:gd name="connsiteY233" fmla="*/ 10629 h 21557"/>
                <a:gd name="connsiteX234" fmla="*/ 7119 w 21581"/>
                <a:gd name="connsiteY234" fmla="*/ 10558 h 21557"/>
                <a:gd name="connsiteX235" fmla="*/ 5715 w 21581"/>
                <a:gd name="connsiteY235" fmla="*/ 8111 h 21557"/>
                <a:gd name="connsiteX236" fmla="*/ 5753 w 21581"/>
                <a:gd name="connsiteY236" fmla="*/ 7653 h 21557"/>
                <a:gd name="connsiteX237" fmla="*/ 5850 w 21581"/>
                <a:gd name="connsiteY237" fmla="*/ 7539 h 21557"/>
                <a:gd name="connsiteX238" fmla="*/ 6006 w 21581"/>
                <a:gd name="connsiteY238" fmla="*/ 7345 h 21557"/>
                <a:gd name="connsiteX239" fmla="*/ 5493 w 21581"/>
                <a:gd name="connsiteY239" fmla="*/ 7125 h 21557"/>
                <a:gd name="connsiteX240" fmla="*/ 5381 w 21581"/>
                <a:gd name="connsiteY240" fmla="*/ 6944 h 21557"/>
                <a:gd name="connsiteX241" fmla="*/ 5365 w 21581"/>
                <a:gd name="connsiteY241" fmla="*/ 5985 h 21557"/>
                <a:gd name="connsiteX242" fmla="*/ 5365 w 21581"/>
                <a:gd name="connsiteY242" fmla="*/ 5487 h 21557"/>
                <a:gd name="connsiteX243" fmla="*/ 5393 w 21581"/>
                <a:gd name="connsiteY243" fmla="*/ 5602 h 21557"/>
                <a:gd name="connsiteX244" fmla="*/ 5420 w 21581"/>
                <a:gd name="connsiteY244" fmla="*/ 6821 h 21557"/>
                <a:gd name="connsiteX245" fmla="*/ 5606 w 21581"/>
                <a:gd name="connsiteY245" fmla="*/ 7103 h 21557"/>
                <a:gd name="connsiteX246" fmla="*/ 6044 w 21581"/>
                <a:gd name="connsiteY246" fmla="*/ 7279 h 21557"/>
                <a:gd name="connsiteX247" fmla="*/ 6064 w 21581"/>
                <a:gd name="connsiteY247" fmla="*/ 7407 h 21557"/>
                <a:gd name="connsiteX248" fmla="*/ 5757 w 21581"/>
                <a:gd name="connsiteY248" fmla="*/ 7750 h 21557"/>
                <a:gd name="connsiteX249" fmla="*/ 5738 w 21581"/>
                <a:gd name="connsiteY249" fmla="*/ 8058 h 21557"/>
                <a:gd name="connsiteX250" fmla="*/ 7041 w 21581"/>
                <a:gd name="connsiteY250" fmla="*/ 10281 h 21557"/>
                <a:gd name="connsiteX251" fmla="*/ 7581 w 21581"/>
                <a:gd name="connsiteY251" fmla="*/ 10580 h 21557"/>
                <a:gd name="connsiteX252" fmla="*/ 7650 w 21581"/>
                <a:gd name="connsiteY252" fmla="*/ 10435 h 21557"/>
                <a:gd name="connsiteX253" fmla="*/ 7239 w 21581"/>
                <a:gd name="connsiteY253" fmla="*/ 9317 h 21557"/>
                <a:gd name="connsiteX254" fmla="*/ 5610 w 21581"/>
                <a:gd name="connsiteY254" fmla="*/ 4796 h 21557"/>
                <a:gd name="connsiteX255" fmla="*/ 5808 w 21581"/>
                <a:gd name="connsiteY255" fmla="*/ 4378 h 21557"/>
                <a:gd name="connsiteX256" fmla="*/ 5878 w 21581"/>
                <a:gd name="connsiteY256" fmla="*/ 4224 h 21557"/>
                <a:gd name="connsiteX257" fmla="*/ 5750 w 21581"/>
                <a:gd name="connsiteY257" fmla="*/ 3445 h 21557"/>
                <a:gd name="connsiteX258" fmla="*/ 5474 w 21581"/>
                <a:gd name="connsiteY258" fmla="*/ 2609 h 21557"/>
                <a:gd name="connsiteX259" fmla="*/ 5443 w 21581"/>
                <a:gd name="connsiteY259" fmla="*/ 2512 h 21557"/>
                <a:gd name="connsiteX260" fmla="*/ 5385 w 21581"/>
                <a:gd name="connsiteY260" fmla="*/ 2274 h 21557"/>
                <a:gd name="connsiteX261" fmla="*/ 5431 w 21581"/>
                <a:gd name="connsiteY261" fmla="*/ 2287 h 21557"/>
                <a:gd name="connsiteX262" fmla="*/ 5618 w 21581"/>
                <a:gd name="connsiteY262" fmla="*/ 2710 h 21557"/>
                <a:gd name="connsiteX263" fmla="*/ 5563 w 21581"/>
                <a:gd name="connsiteY263" fmla="*/ 2512 h 21557"/>
                <a:gd name="connsiteX264" fmla="*/ 5300 w 21581"/>
                <a:gd name="connsiteY264" fmla="*/ 1772 h 21557"/>
                <a:gd name="connsiteX265" fmla="*/ 5998 w 21581"/>
                <a:gd name="connsiteY265" fmla="*/ 570 h 21557"/>
                <a:gd name="connsiteX266" fmla="*/ 6056 w 21581"/>
                <a:gd name="connsiteY266" fmla="*/ 531 h 21557"/>
                <a:gd name="connsiteX267" fmla="*/ 6785 w 21581"/>
                <a:gd name="connsiteY267" fmla="*/ 11 h 21557"/>
                <a:gd name="connsiteX268" fmla="*/ 7313 w 21581"/>
                <a:gd name="connsiteY268" fmla="*/ 42 h 21557"/>
                <a:gd name="connsiteX269" fmla="*/ 8244 w 21581"/>
                <a:gd name="connsiteY269" fmla="*/ 29 h 21557"/>
                <a:gd name="connsiteX270" fmla="*/ 8694 w 21581"/>
                <a:gd name="connsiteY270" fmla="*/ 73 h 21557"/>
                <a:gd name="connsiteX271" fmla="*/ 9140 w 21581"/>
                <a:gd name="connsiteY271" fmla="*/ 676 h 21557"/>
                <a:gd name="connsiteX272" fmla="*/ 8783 w 21581"/>
                <a:gd name="connsiteY272" fmla="*/ 1482 h 21557"/>
                <a:gd name="connsiteX273" fmla="*/ 8612 w 21581"/>
                <a:gd name="connsiteY273" fmla="*/ 1843 h 21557"/>
                <a:gd name="connsiteX274" fmla="*/ 8659 w 21581"/>
                <a:gd name="connsiteY274" fmla="*/ 2327 h 21557"/>
                <a:gd name="connsiteX275" fmla="*/ 8543 w 21581"/>
                <a:gd name="connsiteY275" fmla="*/ 2688 h 21557"/>
                <a:gd name="connsiteX276" fmla="*/ 8488 w 21581"/>
                <a:gd name="connsiteY276" fmla="*/ 2908 h 21557"/>
                <a:gd name="connsiteX277" fmla="*/ 8360 w 21581"/>
                <a:gd name="connsiteY277" fmla="*/ 3722 h 21557"/>
                <a:gd name="connsiteX278" fmla="*/ 8135 w 21581"/>
                <a:gd name="connsiteY278" fmla="*/ 4581 h 21557"/>
                <a:gd name="connsiteX279" fmla="*/ 7763 w 21581"/>
                <a:gd name="connsiteY279" fmla="*/ 4986 h 21557"/>
                <a:gd name="connsiteX280" fmla="*/ 8675 w 21581"/>
                <a:gd name="connsiteY280" fmla="*/ 5421 h 21557"/>
                <a:gd name="connsiteX281" fmla="*/ 11258 w 21581"/>
                <a:gd name="connsiteY281" fmla="*/ 5408 h 21557"/>
                <a:gd name="connsiteX282" fmla="*/ 11409 w 21581"/>
                <a:gd name="connsiteY282" fmla="*/ 5417 h 21557"/>
                <a:gd name="connsiteX283" fmla="*/ 17403 w 21581"/>
                <a:gd name="connsiteY283" fmla="*/ 5413 h 21557"/>
                <a:gd name="connsiteX284" fmla="*/ 19184 w 21581"/>
                <a:gd name="connsiteY284" fmla="*/ 5408 h 21557"/>
                <a:gd name="connsiteX285" fmla="*/ 19575 w 21581"/>
                <a:gd name="connsiteY285" fmla="*/ 5853 h 21557"/>
                <a:gd name="connsiteX286" fmla="*/ 19575 w 21581"/>
                <a:gd name="connsiteY286" fmla="*/ 14877 h 21557"/>
                <a:gd name="connsiteX287" fmla="*/ 19595 w 21581"/>
                <a:gd name="connsiteY287" fmla="*/ 15238 h 21557"/>
                <a:gd name="connsiteX288" fmla="*/ 19909 w 21581"/>
                <a:gd name="connsiteY288" fmla="*/ 15264 h 21557"/>
                <a:gd name="connsiteX289" fmla="*/ 21174 w 21581"/>
                <a:gd name="connsiteY289" fmla="*/ 15264 h 21557"/>
                <a:gd name="connsiteX290" fmla="*/ 21263 w 21581"/>
                <a:gd name="connsiteY290" fmla="*/ 15264 h 21557"/>
                <a:gd name="connsiteX291" fmla="*/ 21309 w 21581"/>
                <a:gd name="connsiteY291" fmla="*/ 15317 h 21557"/>
                <a:gd name="connsiteX292" fmla="*/ 21267 w 21581"/>
                <a:gd name="connsiteY292" fmla="*/ 15352 h 21557"/>
                <a:gd name="connsiteX293" fmla="*/ 21166 w 21581"/>
                <a:gd name="connsiteY293" fmla="*/ 15352 h 21557"/>
                <a:gd name="connsiteX294" fmla="*/ 19700 w 21581"/>
                <a:gd name="connsiteY294" fmla="*/ 15348 h 21557"/>
                <a:gd name="connsiteX295" fmla="*/ 19575 w 21581"/>
                <a:gd name="connsiteY295" fmla="*/ 15493 h 21557"/>
                <a:gd name="connsiteX296" fmla="*/ 19575 w 21581"/>
                <a:gd name="connsiteY296" fmla="*/ 16800 h 21557"/>
                <a:gd name="connsiteX297" fmla="*/ 19215 w 21581"/>
                <a:gd name="connsiteY297" fmla="*/ 17214 h 21557"/>
                <a:gd name="connsiteX298" fmla="*/ 17267 w 21581"/>
                <a:gd name="connsiteY298" fmla="*/ 17218 h 21557"/>
                <a:gd name="connsiteX299" fmla="*/ 17116 w 21581"/>
                <a:gd name="connsiteY299" fmla="*/ 17337 h 21557"/>
                <a:gd name="connsiteX300" fmla="*/ 16356 w 21581"/>
                <a:gd name="connsiteY300" fmla="*/ 19477 h 21557"/>
                <a:gd name="connsiteX301" fmla="*/ 16344 w 21581"/>
                <a:gd name="connsiteY301" fmla="*/ 19569 h 21557"/>
                <a:gd name="connsiteX302" fmla="*/ 16565 w 21581"/>
                <a:gd name="connsiteY302" fmla="*/ 19569 h 21557"/>
                <a:gd name="connsiteX303" fmla="*/ 21255 w 21581"/>
                <a:gd name="connsiteY303" fmla="*/ 19569 h 21557"/>
                <a:gd name="connsiteX304" fmla="*/ 21581 w 21581"/>
                <a:gd name="connsiteY304" fmla="*/ 19925 h 21557"/>
                <a:gd name="connsiteX305" fmla="*/ 21554 w 21581"/>
                <a:gd name="connsiteY305" fmla="*/ 20049 h 21557"/>
                <a:gd name="connsiteX306" fmla="*/ 5633 w 21581"/>
                <a:gd name="connsiteY306" fmla="*/ 2723 h 21557"/>
                <a:gd name="connsiteX307" fmla="*/ 5614 w 21581"/>
                <a:gd name="connsiteY307" fmla="*/ 2705 h 21557"/>
                <a:gd name="connsiteX308" fmla="*/ 5622 w 21581"/>
                <a:gd name="connsiteY308" fmla="*/ 2741 h 21557"/>
                <a:gd name="connsiteX309" fmla="*/ 5633 w 21581"/>
                <a:gd name="connsiteY309" fmla="*/ 2723 h 21557"/>
                <a:gd name="connsiteX310" fmla="*/ 8395 w 21581"/>
                <a:gd name="connsiteY310" fmla="*/ 2802 h 21557"/>
                <a:gd name="connsiteX311" fmla="*/ 8190 w 21581"/>
                <a:gd name="connsiteY311" fmla="*/ 2798 h 21557"/>
                <a:gd name="connsiteX312" fmla="*/ 8360 w 21581"/>
                <a:gd name="connsiteY312" fmla="*/ 3546 h 21557"/>
                <a:gd name="connsiteX313" fmla="*/ 8395 w 21581"/>
                <a:gd name="connsiteY313" fmla="*/ 2802 h 21557"/>
                <a:gd name="connsiteX314" fmla="*/ 8500 w 21581"/>
                <a:gd name="connsiteY314" fmla="*/ 2556 h 21557"/>
                <a:gd name="connsiteX315" fmla="*/ 8248 w 21581"/>
                <a:gd name="connsiteY315" fmla="*/ 2626 h 21557"/>
                <a:gd name="connsiteX316" fmla="*/ 8500 w 21581"/>
                <a:gd name="connsiteY316" fmla="*/ 2556 h 21557"/>
                <a:gd name="connsiteX317" fmla="*/ 8539 w 21581"/>
                <a:gd name="connsiteY317" fmla="*/ 209 h 21557"/>
                <a:gd name="connsiteX318" fmla="*/ 8733 w 21581"/>
                <a:gd name="connsiteY318" fmla="*/ 333 h 21557"/>
                <a:gd name="connsiteX319" fmla="*/ 8624 w 21581"/>
                <a:gd name="connsiteY319" fmla="*/ 403 h 21557"/>
                <a:gd name="connsiteX320" fmla="*/ 8787 w 21581"/>
                <a:gd name="connsiteY320" fmla="*/ 394 h 21557"/>
                <a:gd name="connsiteX321" fmla="*/ 8923 w 21581"/>
                <a:gd name="connsiteY321" fmla="*/ 509 h 21557"/>
                <a:gd name="connsiteX322" fmla="*/ 8803 w 21581"/>
                <a:gd name="connsiteY322" fmla="*/ 901 h 21557"/>
                <a:gd name="connsiteX323" fmla="*/ 8585 w 21581"/>
                <a:gd name="connsiteY323" fmla="*/ 1037 h 21557"/>
                <a:gd name="connsiteX324" fmla="*/ 8989 w 21581"/>
                <a:gd name="connsiteY324" fmla="*/ 813 h 21557"/>
                <a:gd name="connsiteX325" fmla="*/ 8981 w 21581"/>
                <a:gd name="connsiteY325" fmla="*/ 452 h 21557"/>
                <a:gd name="connsiteX326" fmla="*/ 8539 w 21581"/>
                <a:gd name="connsiteY326" fmla="*/ 209 h 21557"/>
                <a:gd name="connsiteX327" fmla="*/ 7681 w 21581"/>
                <a:gd name="connsiteY327" fmla="*/ 676 h 21557"/>
                <a:gd name="connsiteX328" fmla="*/ 7949 w 21581"/>
                <a:gd name="connsiteY328" fmla="*/ 474 h 21557"/>
                <a:gd name="connsiteX329" fmla="*/ 8081 w 21581"/>
                <a:gd name="connsiteY329" fmla="*/ 1411 h 21557"/>
                <a:gd name="connsiteX330" fmla="*/ 8190 w 21581"/>
                <a:gd name="connsiteY330" fmla="*/ 918 h 21557"/>
                <a:gd name="connsiteX331" fmla="*/ 8628 w 21581"/>
                <a:gd name="connsiteY331" fmla="*/ 755 h 21557"/>
                <a:gd name="connsiteX332" fmla="*/ 8031 w 21581"/>
                <a:gd name="connsiteY332" fmla="*/ 839 h 21557"/>
                <a:gd name="connsiteX333" fmla="*/ 8054 w 21581"/>
                <a:gd name="connsiteY333" fmla="*/ 698 h 21557"/>
                <a:gd name="connsiteX334" fmla="*/ 8159 w 21581"/>
                <a:gd name="connsiteY334" fmla="*/ 584 h 21557"/>
                <a:gd name="connsiteX335" fmla="*/ 8042 w 21581"/>
                <a:gd name="connsiteY335" fmla="*/ 685 h 21557"/>
                <a:gd name="connsiteX336" fmla="*/ 7972 w 21581"/>
                <a:gd name="connsiteY336" fmla="*/ 720 h 21557"/>
                <a:gd name="connsiteX337" fmla="*/ 8000 w 21581"/>
                <a:gd name="connsiteY337" fmla="*/ 879 h 21557"/>
                <a:gd name="connsiteX338" fmla="*/ 7906 w 21581"/>
                <a:gd name="connsiteY338" fmla="*/ 1019 h 21557"/>
                <a:gd name="connsiteX339" fmla="*/ 7972 w 21581"/>
                <a:gd name="connsiteY339" fmla="*/ 720 h 21557"/>
                <a:gd name="connsiteX340" fmla="*/ 7972 w 21581"/>
                <a:gd name="connsiteY340" fmla="*/ 720 h 21557"/>
                <a:gd name="connsiteX341" fmla="*/ 8376 w 21581"/>
                <a:gd name="connsiteY341" fmla="*/ 346 h 21557"/>
                <a:gd name="connsiteX342" fmla="*/ 7949 w 21581"/>
                <a:gd name="connsiteY342" fmla="*/ 324 h 21557"/>
                <a:gd name="connsiteX343" fmla="*/ 7681 w 21581"/>
                <a:gd name="connsiteY343" fmla="*/ 676 h 21557"/>
                <a:gd name="connsiteX344" fmla="*/ 8174 w 21581"/>
                <a:gd name="connsiteY344" fmla="*/ 575 h 21557"/>
                <a:gd name="connsiteX345" fmla="*/ 8384 w 21581"/>
                <a:gd name="connsiteY345" fmla="*/ 482 h 21557"/>
                <a:gd name="connsiteX346" fmla="*/ 8174 w 21581"/>
                <a:gd name="connsiteY346" fmla="*/ 575 h 21557"/>
                <a:gd name="connsiteX347" fmla="*/ 6048 w 21581"/>
                <a:gd name="connsiteY347" fmla="*/ 5681 h 21557"/>
                <a:gd name="connsiteX348" fmla="*/ 6902 w 21581"/>
                <a:gd name="connsiteY348" fmla="*/ 6953 h 21557"/>
                <a:gd name="connsiteX349" fmla="*/ 7228 w 21581"/>
                <a:gd name="connsiteY349" fmla="*/ 6090 h 21557"/>
                <a:gd name="connsiteX350" fmla="*/ 7185 w 21581"/>
                <a:gd name="connsiteY350" fmla="*/ 5998 h 21557"/>
                <a:gd name="connsiteX351" fmla="*/ 6397 w 21581"/>
                <a:gd name="connsiteY351" fmla="*/ 5355 h 21557"/>
                <a:gd name="connsiteX352" fmla="*/ 5870 w 21581"/>
                <a:gd name="connsiteY352" fmla="*/ 4435 h 21557"/>
                <a:gd name="connsiteX353" fmla="*/ 5769 w 21581"/>
                <a:gd name="connsiteY353" fmla="*/ 4915 h 21557"/>
                <a:gd name="connsiteX354" fmla="*/ 6048 w 21581"/>
                <a:gd name="connsiteY354" fmla="*/ 5681 h 21557"/>
                <a:gd name="connsiteX355" fmla="*/ 7666 w 21581"/>
                <a:gd name="connsiteY355" fmla="*/ 9977 h 21557"/>
                <a:gd name="connsiteX356" fmla="*/ 7577 w 21581"/>
                <a:gd name="connsiteY356" fmla="*/ 8881 h 21557"/>
                <a:gd name="connsiteX357" fmla="*/ 7468 w 21581"/>
                <a:gd name="connsiteY357" fmla="*/ 7169 h 21557"/>
                <a:gd name="connsiteX358" fmla="*/ 7158 w 21581"/>
                <a:gd name="connsiteY358" fmla="*/ 6465 h 21557"/>
                <a:gd name="connsiteX359" fmla="*/ 7006 w 21581"/>
                <a:gd name="connsiteY359" fmla="*/ 6931 h 21557"/>
                <a:gd name="connsiteX360" fmla="*/ 6797 w 21581"/>
                <a:gd name="connsiteY360" fmla="*/ 6980 h 21557"/>
                <a:gd name="connsiteX361" fmla="*/ 6448 w 21581"/>
                <a:gd name="connsiteY361" fmla="*/ 6566 h 21557"/>
                <a:gd name="connsiteX362" fmla="*/ 6335 w 21581"/>
                <a:gd name="connsiteY362" fmla="*/ 6460 h 21557"/>
                <a:gd name="connsiteX363" fmla="*/ 7666 w 21581"/>
                <a:gd name="connsiteY363" fmla="*/ 10136 h 21557"/>
                <a:gd name="connsiteX364" fmla="*/ 7666 w 21581"/>
                <a:gd name="connsiteY364" fmla="*/ 9977 h 21557"/>
                <a:gd name="connsiteX365" fmla="*/ 7674 w 21581"/>
                <a:gd name="connsiteY365" fmla="*/ 8868 h 21557"/>
                <a:gd name="connsiteX366" fmla="*/ 7786 w 21581"/>
                <a:gd name="connsiteY366" fmla="*/ 10395 h 21557"/>
                <a:gd name="connsiteX367" fmla="*/ 7906 w 21581"/>
                <a:gd name="connsiteY367" fmla="*/ 10510 h 21557"/>
                <a:gd name="connsiteX368" fmla="*/ 8271 w 21581"/>
                <a:gd name="connsiteY368" fmla="*/ 10461 h 21557"/>
                <a:gd name="connsiteX369" fmla="*/ 8345 w 21581"/>
                <a:gd name="connsiteY369" fmla="*/ 10378 h 21557"/>
                <a:gd name="connsiteX370" fmla="*/ 8225 w 21581"/>
                <a:gd name="connsiteY370" fmla="*/ 9519 h 21557"/>
                <a:gd name="connsiteX371" fmla="*/ 7976 w 21581"/>
                <a:gd name="connsiteY371" fmla="*/ 8146 h 21557"/>
                <a:gd name="connsiteX372" fmla="*/ 7794 w 21581"/>
                <a:gd name="connsiteY372" fmla="*/ 7521 h 21557"/>
                <a:gd name="connsiteX373" fmla="*/ 7716 w 21581"/>
                <a:gd name="connsiteY373" fmla="*/ 7178 h 21557"/>
                <a:gd name="connsiteX374" fmla="*/ 7666 w 21581"/>
                <a:gd name="connsiteY374" fmla="*/ 7054 h 21557"/>
                <a:gd name="connsiteX375" fmla="*/ 7615 w 21581"/>
                <a:gd name="connsiteY375" fmla="*/ 6548 h 21557"/>
                <a:gd name="connsiteX376" fmla="*/ 7371 w 21581"/>
                <a:gd name="connsiteY376" fmla="*/ 6121 h 21557"/>
                <a:gd name="connsiteX377" fmla="*/ 7266 w 21581"/>
                <a:gd name="connsiteY377" fmla="*/ 6174 h 21557"/>
                <a:gd name="connsiteX378" fmla="*/ 7294 w 21581"/>
                <a:gd name="connsiteY378" fmla="*/ 6280 h 21557"/>
                <a:gd name="connsiteX379" fmla="*/ 7495 w 21581"/>
                <a:gd name="connsiteY379" fmla="*/ 6601 h 21557"/>
                <a:gd name="connsiteX380" fmla="*/ 7538 w 21581"/>
                <a:gd name="connsiteY380" fmla="*/ 7041 h 21557"/>
                <a:gd name="connsiteX381" fmla="*/ 7674 w 21581"/>
                <a:gd name="connsiteY381" fmla="*/ 8868 h 21557"/>
                <a:gd name="connsiteX382" fmla="*/ 7856 w 21581"/>
                <a:gd name="connsiteY382" fmla="*/ 6878 h 21557"/>
                <a:gd name="connsiteX383" fmla="*/ 7650 w 21581"/>
                <a:gd name="connsiteY383" fmla="*/ 6601 h 21557"/>
                <a:gd name="connsiteX384" fmla="*/ 7716 w 21581"/>
                <a:gd name="connsiteY384" fmla="*/ 7178 h 21557"/>
                <a:gd name="connsiteX385" fmla="*/ 7716 w 21581"/>
                <a:gd name="connsiteY385" fmla="*/ 7178 h 21557"/>
                <a:gd name="connsiteX386" fmla="*/ 8019 w 21581"/>
                <a:gd name="connsiteY386" fmla="*/ 7966 h 21557"/>
                <a:gd name="connsiteX387" fmla="*/ 8294 w 21581"/>
                <a:gd name="connsiteY387" fmla="*/ 9053 h 21557"/>
                <a:gd name="connsiteX388" fmla="*/ 7895 w 21581"/>
                <a:gd name="connsiteY388" fmla="*/ 6288 h 21557"/>
                <a:gd name="connsiteX389" fmla="*/ 7856 w 21581"/>
                <a:gd name="connsiteY389" fmla="*/ 6878 h 21557"/>
                <a:gd name="connsiteX390" fmla="*/ 5334 w 21581"/>
                <a:gd name="connsiteY390" fmla="*/ 11932 h 21557"/>
                <a:gd name="connsiteX391" fmla="*/ 5261 w 21581"/>
                <a:gd name="connsiteY391" fmla="*/ 11830 h 21557"/>
                <a:gd name="connsiteX392" fmla="*/ 4764 w 21581"/>
                <a:gd name="connsiteY392" fmla="*/ 11337 h 21557"/>
                <a:gd name="connsiteX393" fmla="*/ 4683 w 21581"/>
                <a:gd name="connsiteY393" fmla="*/ 11280 h 21557"/>
                <a:gd name="connsiteX394" fmla="*/ 4628 w 21581"/>
                <a:gd name="connsiteY394" fmla="*/ 11214 h 21557"/>
                <a:gd name="connsiteX395" fmla="*/ 4609 w 21581"/>
                <a:gd name="connsiteY395" fmla="*/ 11249 h 21557"/>
                <a:gd name="connsiteX396" fmla="*/ 4559 w 21581"/>
                <a:gd name="connsiteY396" fmla="*/ 11236 h 21557"/>
                <a:gd name="connsiteX397" fmla="*/ 4570 w 21581"/>
                <a:gd name="connsiteY397" fmla="*/ 11012 h 21557"/>
                <a:gd name="connsiteX398" fmla="*/ 4458 w 21581"/>
                <a:gd name="connsiteY398" fmla="*/ 12007 h 21557"/>
                <a:gd name="connsiteX399" fmla="*/ 4531 w 21581"/>
                <a:gd name="connsiteY399" fmla="*/ 12086 h 21557"/>
                <a:gd name="connsiteX400" fmla="*/ 5082 w 21581"/>
                <a:gd name="connsiteY400" fmla="*/ 11984 h 21557"/>
                <a:gd name="connsiteX401" fmla="*/ 5334 w 21581"/>
                <a:gd name="connsiteY401" fmla="*/ 11932 h 21557"/>
                <a:gd name="connsiteX402" fmla="*/ 5548 w 21581"/>
                <a:gd name="connsiteY402" fmla="*/ 11879 h 21557"/>
                <a:gd name="connsiteX403" fmla="*/ 5575 w 21581"/>
                <a:gd name="connsiteY403" fmla="*/ 11813 h 21557"/>
                <a:gd name="connsiteX404" fmla="*/ 5160 w 21581"/>
                <a:gd name="connsiteY404" fmla="*/ 10849 h 21557"/>
                <a:gd name="connsiteX405" fmla="*/ 5393 w 21581"/>
                <a:gd name="connsiteY405" fmla="*/ 11839 h 21557"/>
                <a:gd name="connsiteX406" fmla="*/ 5548 w 21581"/>
                <a:gd name="connsiteY406" fmla="*/ 11879 h 21557"/>
                <a:gd name="connsiteX407" fmla="*/ 6165 w 21581"/>
                <a:gd name="connsiteY407" fmla="*/ 12772 h 21557"/>
                <a:gd name="connsiteX408" fmla="*/ 6075 w 21581"/>
                <a:gd name="connsiteY408" fmla="*/ 12922 h 21557"/>
                <a:gd name="connsiteX409" fmla="*/ 5928 w 21581"/>
                <a:gd name="connsiteY409" fmla="*/ 13345 h 21557"/>
                <a:gd name="connsiteX410" fmla="*/ 5850 w 21581"/>
                <a:gd name="connsiteY410" fmla="*/ 13428 h 21557"/>
                <a:gd name="connsiteX411" fmla="*/ 5796 w 21581"/>
                <a:gd name="connsiteY411" fmla="*/ 13340 h 21557"/>
                <a:gd name="connsiteX412" fmla="*/ 5742 w 21581"/>
                <a:gd name="connsiteY412" fmla="*/ 11954 h 21557"/>
                <a:gd name="connsiteX413" fmla="*/ 5594 w 21581"/>
                <a:gd name="connsiteY413" fmla="*/ 12007 h 21557"/>
                <a:gd name="connsiteX414" fmla="*/ 5443 w 21581"/>
                <a:gd name="connsiteY414" fmla="*/ 12187 h 21557"/>
                <a:gd name="connsiteX415" fmla="*/ 5420 w 21581"/>
                <a:gd name="connsiteY415" fmla="*/ 13081 h 21557"/>
                <a:gd name="connsiteX416" fmla="*/ 5676 w 21581"/>
                <a:gd name="connsiteY416" fmla="*/ 13701 h 21557"/>
                <a:gd name="connsiteX417" fmla="*/ 6064 w 21581"/>
                <a:gd name="connsiteY417" fmla="*/ 13591 h 21557"/>
                <a:gd name="connsiteX418" fmla="*/ 6165 w 21581"/>
                <a:gd name="connsiteY418" fmla="*/ 12772 h 21557"/>
                <a:gd name="connsiteX419" fmla="*/ 8314 w 21581"/>
                <a:gd name="connsiteY419" fmla="*/ 13173 h 21557"/>
                <a:gd name="connsiteX420" fmla="*/ 8376 w 21581"/>
                <a:gd name="connsiteY420" fmla="*/ 10875 h 21557"/>
                <a:gd name="connsiteX421" fmla="*/ 8174 w 21581"/>
                <a:gd name="connsiteY421" fmla="*/ 10950 h 21557"/>
                <a:gd name="connsiteX422" fmla="*/ 8217 w 21581"/>
                <a:gd name="connsiteY422" fmla="*/ 10998 h 21557"/>
                <a:gd name="connsiteX423" fmla="*/ 8236 w 21581"/>
                <a:gd name="connsiteY423" fmla="*/ 11483 h 21557"/>
                <a:gd name="connsiteX424" fmla="*/ 8236 w 21581"/>
                <a:gd name="connsiteY424" fmla="*/ 11584 h 21557"/>
                <a:gd name="connsiteX425" fmla="*/ 8112 w 21581"/>
                <a:gd name="connsiteY425" fmla="*/ 11905 h 21557"/>
                <a:gd name="connsiteX426" fmla="*/ 8042 w 21581"/>
                <a:gd name="connsiteY426" fmla="*/ 11976 h 21557"/>
                <a:gd name="connsiteX427" fmla="*/ 7953 w 21581"/>
                <a:gd name="connsiteY427" fmla="*/ 12262 h 21557"/>
                <a:gd name="connsiteX428" fmla="*/ 7968 w 21581"/>
                <a:gd name="connsiteY428" fmla="*/ 12337 h 21557"/>
                <a:gd name="connsiteX429" fmla="*/ 8314 w 21581"/>
                <a:gd name="connsiteY429" fmla="*/ 13173 h 21557"/>
                <a:gd name="connsiteX430" fmla="*/ 8775 w 21581"/>
                <a:gd name="connsiteY430" fmla="*/ 10787 h 21557"/>
                <a:gd name="connsiteX431" fmla="*/ 8531 w 21581"/>
                <a:gd name="connsiteY431" fmla="*/ 10836 h 21557"/>
                <a:gd name="connsiteX432" fmla="*/ 8496 w 21581"/>
                <a:gd name="connsiteY432" fmla="*/ 10959 h 21557"/>
                <a:gd name="connsiteX433" fmla="*/ 8430 w 21581"/>
                <a:gd name="connsiteY433" fmla="*/ 12288 h 21557"/>
                <a:gd name="connsiteX434" fmla="*/ 8376 w 21581"/>
                <a:gd name="connsiteY434" fmla="*/ 12909 h 21557"/>
                <a:gd name="connsiteX435" fmla="*/ 8395 w 21581"/>
                <a:gd name="connsiteY435" fmla="*/ 12997 h 21557"/>
                <a:gd name="connsiteX436" fmla="*/ 8450 w 21581"/>
                <a:gd name="connsiteY436" fmla="*/ 12918 h 21557"/>
                <a:gd name="connsiteX437" fmla="*/ 8787 w 21581"/>
                <a:gd name="connsiteY437" fmla="*/ 10884 h 21557"/>
                <a:gd name="connsiteX438" fmla="*/ 8775 w 21581"/>
                <a:gd name="connsiteY438" fmla="*/ 10787 h 21557"/>
                <a:gd name="connsiteX439" fmla="*/ 9101 w 21581"/>
                <a:gd name="connsiteY439" fmla="*/ 10541 h 21557"/>
                <a:gd name="connsiteX440" fmla="*/ 8997 w 21581"/>
                <a:gd name="connsiteY440" fmla="*/ 10505 h 21557"/>
                <a:gd name="connsiteX441" fmla="*/ 7445 w 21581"/>
                <a:gd name="connsiteY441" fmla="*/ 10686 h 21557"/>
                <a:gd name="connsiteX442" fmla="*/ 6940 w 21581"/>
                <a:gd name="connsiteY442" fmla="*/ 10844 h 21557"/>
                <a:gd name="connsiteX443" fmla="*/ 6650 w 21581"/>
                <a:gd name="connsiteY443" fmla="*/ 11122 h 21557"/>
                <a:gd name="connsiteX444" fmla="*/ 5936 w 21581"/>
                <a:gd name="connsiteY444" fmla="*/ 11870 h 21557"/>
                <a:gd name="connsiteX445" fmla="*/ 5769 w 21581"/>
                <a:gd name="connsiteY445" fmla="*/ 12187 h 21557"/>
                <a:gd name="connsiteX446" fmla="*/ 5769 w 21581"/>
                <a:gd name="connsiteY446" fmla="*/ 12702 h 21557"/>
                <a:gd name="connsiteX447" fmla="*/ 5858 w 21581"/>
                <a:gd name="connsiteY447" fmla="*/ 12768 h 21557"/>
                <a:gd name="connsiteX448" fmla="*/ 6494 w 21581"/>
                <a:gd name="connsiteY448" fmla="*/ 12544 h 21557"/>
                <a:gd name="connsiteX449" fmla="*/ 6673 w 21581"/>
                <a:gd name="connsiteY449" fmla="*/ 12420 h 21557"/>
                <a:gd name="connsiteX450" fmla="*/ 6809 w 21581"/>
                <a:gd name="connsiteY450" fmla="*/ 12367 h 21557"/>
                <a:gd name="connsiteX451" fmla="*/ 7495 w 21581"/>
                <a:gd name="connsiteY451" fmla="*/ 12345 h 21557"/>
                <a:gd name="connsiteX452" fmla="*/ 7251 w 21581"/>
                <a:gd name="connsiteY452" fmla="*/ 12218 h 21557"/>
                <a:gd name="connsiteX453" fmla="*/ 7441 w 21581"/>
                <a:gd name="connsiteY453" fmla="*/ 12183 h 21557"/>
                <a:gd name="connsiteX454" fmla="*/ 7794 w 21581"/>
                <a:gd name="connsiteY454" fmla="*/ 12200 h 21557"/>
                <a:gd name="connsiteX455" fmla="*/ 7926 w 21581"/>
                <a:gd name="connsiteY455" fmla="*/ 12090 h 21557"/>
                <a:gd name="connsiteX456" fmla="*/ 7809 w 21581"/>
                <a:gd name="connsiteY456" fmla="*/ 11949 h 21557"/>
                <a:gd name="connsiteX457" fmla="*/ 7515 w 21581"/>
                <a:gd name="connsiteY457" fmla="*/ 11773 h 21557"/>
                <a:gd name="connsiteX458" fmla="*/ 8023 w 21581"/>
                <a:gd name="connsiteY458" fmla="*/ 11800 h 21557"/>
                <a:gd name="connsiteX459" fmla="*/ 8143 w 21581"/>
                <a:gd name="connsiteY459" fmla="*/ 11668 h 21557"/>
                <a:gd name="connsiteX460" fmla="*/ 8034 w 21581"/>
                <a:gd name="connsiteY460" fmla="*/ 11522 h 21557"/>
                <a:gd name="connsiteX461" fmla="*/ 7883 w 21581"/>
                <a:gd name="connsiteY461" fmla="*/ 11513 h 21557"/>
                <a:gd name="connsiteX462" fmla="*/ 7433 w 21581"/>
                <a:gd name="connsiteY462" fmla="*/ 11447 h 21557"/>
                <a:gd name="connsiteX463" fmla="*/ 8124 w 21581"/>
                <a:gd name="connsiteY463" fmla="*/ 11373 h 21557"/>
                <a:gd name="connsiteX464" fmla="*/ 8225 w 21581"/>
                <a:gd name="connsiteY464" fmla="*/ 11241 h 21557"/>
                <a:gd name="connsiteX465" fmla="*/ 8097 w 21581"/>
                <a:gd name="connsiteY465" fmla="*/ 11091 h 21557"/>
                <a:gd name="connsiteX466" fmla="*/ 7782 w 21581"/>
                <a:gd name="connsiteY466" fmla="*/ 11135 h 21557"/>
                <a:gd name="connsiteX467" fmla="*/ 7453 w 21581"/>
                <a:gd name="connsiteY467" fmla="*/ 11012 h 21557"/>
                <a:gd name="connsiteX468" fmla="*/ 7615 w 21581"/>
                <a:gd name="connsiteY468" fmla="*/ 11003 h 21557"/>
                <a:gd name="connsiteX469" fmla="*/ 8508 w 21581"/>
                <a:gd name="connsiteY469" fmla="*/ 10761 h 21557"/>
                <a:gd name="connsiteX470" fmla="*/ 9012 w 21581"/>
                <a:gd name="connsiteY470" fmla="*/ 10642 h 21557"/>
                <a:gd name="connsiteX471" fmla="*/ 9101 w 21581"/>
                <a:gd name="connsiteY471" fmla="*/ 10541 h 21557"/>
                <a:gd name="connsiteX472" fmla="*/ 8806 w 21581"/>
                <a:gd name="connsiteY472" fmla="*/ 10417 h 21557"/>
                <a:gd name="connsiteX473" fmla="*/ 9202 w 21581"/>
                <a:gd name="connsiteY473" fmla="*/ 10211 h 21557"/>
                <a:gd name="connsiteX474" fmla="*/ 8806 w 21581"/>
                <a:gd name="connsiteY474" fmla="*/ 10417 h 21557"/>
                <a:gd name="connsiteX475" fmla="*/ 7829 w 21581"/>
                <a:gd name="connsiteY475" fmla="*/ 5589 h 21557"/>
                <a:gd name="connsiteX476" fmla="*/ 8236 w 21581"/>
                <a:gd name="connsiteY476" fmla="*/ 7341 h 21557"/>
                <a:gd name="connsiteX477" fmla="*/ 8450 w 21581"/>
                <a:gd name="connsiteY477" fmla="*/ 9211 h 21557"/>
                <a:gd name="connsiteX478" fmla="*/ 8496 w 21581"/>
                <a:gd name="connsiteY478" fmla="*/ 10356 h 21557"/>
                <a:gd name="connsiteX479" fmla="*/ 8531 w 21581"/>
                <a:gd name="connsiteY479" fmla="*/ 10444 h 21557"/>
                <a:gd name="connsiteX480" fmla="*/ 8853 w 21581"/>
                <a:gd name="connsiteY480" fmla="*/ 10180 h 21557"/>
                <a:gd name="connsiteX481" fmla="*/ 8973 w 21581"/>
                <a:gd name="connsiteY481" fmla="*/ 9189 h 21557"/>
                <a:gd name="connsiteX482" fmla="*/ 9024 w 21581"/>
                <a:gd name="connsiteY482" fmla="*/ 8146 h 21557"/>
                <a:gd name="connsiteX483" fmla="*/ 8884 w 21581"/>
                <a:gd name="connsiteY483" fmla="*/ 7873 h 21557"/>
                <a:gd name="connsiteX484" fmla="*/ 8605 w 21581"/>
                <a:gd name="connsiteY484" fmla="*/ 7710 h 21557"/>
                <a:gd name="connsiteX485" fmla="*/ 8585 w 21581"/>
                <a:gd name="connsiteY485" fmla="*/ 7517 h 21557"/>
                <a:gd name="connsiteX486" fmla="*/ 8841 w 21581"/>
                <a:gd name="connsiteY486" fmla="*/ 7266 h 21557"/>
                <a:gd name="connsiteX487" fmla="*/ 8884 w 21581"/>
                <a:gd name="connsiteY487" fmla="*/ 7120 h 21557"/>
                <a:gd name="connsiteX488" fmla="*/ 8581 w 21581"/>
                <a:gd name="connsiteY488" fmla="*/ 6570 h 21557"/>
                <a:gd name="connsiteX489" fmla="*/ 8550 w 21581"/>
                <a:gd name="connsiteY489" fmla="*/ 6495 h 21557"/>
                <a:gd name="connsiteX490" fmla="*/ 7968 w 21581"/>
                <a:gd name="connsiteY490" fmla="*/ 5633 h 21557"/>
                <a:gd name="connsiteX491" fmla="*/ 7883 w 21581"/>
                <a:gd name="connsiteY491" fmla="*/ 5523 h 21557"/>
                <a:gd name="connsiteX492" fmla="*/ 7833 w 21581"/>
                <a:gd name="connsiteY492" fmla="*/ 5492 h 21557"/>
                <a:gd name="connsiteX493" fmla="*/ 7829 w 21581"/>
                <a:gd name="connsiteY493" fmla="*/ 5589 h 21557"/>
                <a:gd name="connsiteX494" fmla="*/ 7623 w 21581"/>
                <a:gd name="connsiteY494" fmla="*/ 5206 h 21557"/>
                <a:gd name="connsiteX495" fmla="*/ 7418 w 21581"/>
                <a:gd name="connsiteY495" fmla="*/ 5950 h 21557"/>
                <a:gd name="connsiteX496" fmla="*/ 7418 w 21581"/>
                <a:gd name="connsiteY496" fmla="*/ 6042 h 21557"/>
                <a:gd name="connsiteX497" fmla="*/ 7666 w 21581"/>
                <a:gd name="connsiteY497" fmla="*/ 6443 h 21557"/>
                <a:gd name="connsiteX498" fmla="*/ 7825 w 21581"/>
                <a:gd name="connsiteY498" fmla="*/ 6715 h 21557"/>
                <a:gd name="connsiteX499" fmla="*/ 7623 w 21581"/>
                <a:gd name="connsiteY499" fmla="*/ 5206 h 21557"/>
                <a:gd name="connsiteX500" fmla="*/ 7864 w 21581"/>
                <a:gd name="connsiteY500" fmla="*/ 4849 h 21557"/>
                <a:gd name="connsiteX501" fmla="*/ 8058 w 21581"/>
                <a:gd name="connsiteY501" fmla="*/ 4629 h 21557"/>
                <a:gd name="connsiteX502" fmla="*/ 8147 w 21581"/>
                <a:gd name="connsiteY502" fmla="*/ 4176 h 21557"/>
                <a:gd name="connsiteX503" fmla="*/ 8271 w 21581"/>
                <a:gd name="connsiteY503" fmla="*/ 3731 h 21557"/>
                <a:gd name="connsiteX504" fmla="*/ 8100 w 21581"/>
                <a:gd name="connsiteY504" fmla="*/ 3771 h 21557"/>
                <a:gd name="connsiteX505" fmla="*/ 8031 w 21581"/>
                <a:gd name="connsiteY505" fmla="*/ 3947 h 21557"/>
                <a:gd name="connsiteX506" fmla="*/ 7868 w 21581"/>
                <a:gd name="connsiteY506" fmla="*/ 3683 h 21557"/>
                <a:gd name="connsiteX507" fmla="*/ 7868 w 21581"/>
                <a:gd name="connsiteY507" fmla="*/ 3502 h 21557"/>
                <a:gd name="connsiteX508" fmla="*/ 8007 w 21581"/>
                <a:gd name="connsiteY508" fmla="*/ 3674 h 21557"/>
                <a:gd name="connsiteX509" fmla="*/ 8221 w 21581"/>
                <a:gd name="connsiteY509" fmla="*/ 3647 h 21557"/>
                <a:gd name="connsiteX510" fmla="*/ 8259 w 21581"/>
                <a:gd name="connsiteY510" fmla="*/ 3564 h 21557"/>
                <a:gd name="connsiteX511" fmla="*/ 8147 w 21581"/>
                <a:gd name="connsiteY511" fmla="*/ 3053 h 21557"/>
                <a:gd name="connsiteX512" fmla="*/ 8174 w 21581"/>
                <a:gd name="connsiteY512" fmla="*/ 2631 h 21557"/>
                <a:gd name="connsiteX513" fmla="*/ 8438 w 21581"/>
                <a:gd name="connsiteY513" fmla="*/ 2402 h 21557"/>
                <a:gd name="connsiteX514" fmla="*/ 8543 w 21581"/>
                <a:gd name="connsiteY514" fmla="*/ 2305 h 21557"/>
                <a:gd name="connsiteX515" fmla="*/ 8484 w 21581"/>
                <a:gd name="connsiteY515" fmla="*/ 1680 h 21557"/>
                <a:gd name="connsiteX516" fmla="*/ 8364 w 21581"/>
                <a:gd name="connsiteY516" fmla="*/ 1552 h 21557"/>
                <a:gd name="connsiteX517" fmla="*/ 7794 w 21581"/>
                <a:gd name="connsiteY517" fmla="*/ 1358 h 21557"/>
                <a:gd name="connsiteX518" fmla="*/ 7689 w 21581"/>
                <a:gd name="connsiteY518" fmla="*/ 1319 h 21557"/>
                <a:gd name="connsiteX519" fmla="*/ 6902 w 21581"/>
                <a:gd name="connsiteY519" fmla="*/ 1156 h 21557"/>
                <a:gd name="connsiteX520" fmla="*/ 7006 w 21581"/>
                <a:gd name="connsiteY520" fmla="*/ 1614 h 21557"/>
                <a:gd name="connsiteX521" fmla="*/ 7076 w 21581"/>
                <a:gd name="connsiteY521" fmla="*/ 1512 h 21557"/>
                <a:gd name="connsiteX522" fmla="*/ 6859 w 21581"/>
                <a:gd name="connsiteY522" fmla="*/ 2173 h 21557"/>
                <a:gd name="connsiteX523" fmla="*/ 6723 w 21581"/>
                <a:gd name="connsiteY523" fmla="*/ 2468 h 21557"/>
                <a:gd name="connsiteX524" fmla="*/ 6584 w 21581"/>
                <a:gd name="connsiteY524" fmla="*/ 3515 h 21557"/>
                <a:gd name="connsiteX525" fmla="*/ 6467 w 21581"/>
                <a:gd name="connsiteY525" fmla="*/ 2903 h 21557"/>
                <a:gd name="connsiteX526" fmla="*/ 6203 w 21581"/>
                <a:gd name="connsiteY526" fmla="*/ 2538 h 21557"/>
                <a:gd name="connsiteX527" fmla="*/ 6304 w 21581"/>
                <a:gd name="connsiteY527" fmla="*/ 2749 h 21557"/>
                <a:gd name="connsiteX528" fmla="*/ 6297 w 21581"/>
                <a:gd name="connsiteY528" fmla="*/ 2895 h 21557"/>
                <a:gd name="connsiteX529" fmla="*/ 6297 w 21581"/>
                <a:gd name="connsiteY529" fmla="*/ 3225 h 21557"/>
                <a:gd name="connsiteX530" fmla="*/ 6312 w 21581"/>
                <a:gd name="connsiteY530" fmla="*/ 3286 h 21557"/>
                <a:gd name="connsiteX531" fmla="*/ 6254 w 21581"/>
                <a:gd name="connsiteY531" fmla="*/ 3291 h 21557"/>
                <a:gd name="connsiteX532" fmla="*/ 6145 w 21581"/>
                <a:gd name="connsiteY532" fmla="*/ 2969 h 21557"/>
                <a:gd name="connsiteX533" fmla="*/ 6153 w 21581"/>
                <a:gd name="connsiteY533" fmla="*/ 2881 h 21557"/>
                <a:gd name="connsiteX534" fmla="*/ 6072 w 21581"/>
                <a:gd name="connsiteY534" fmla="*/ 2925 h 21557"/>
                <a:gd name="connsiteX535" fmla="*/ 6044 w 21581"/>
                <a:gd name="connsiteY535" fmla="*/ 3027 h 21557"/>
                <a:gd name="connsiteX536" fmla="*/ 6072 w 21581"/>
                <a:gd name="connsiteY536" fmla="*/ 2846 h 21557"/>
                <a:gd name="connsiteX537" fmla="*/ 6056 w 21581"/>
                <a:gd name="connsiteY537" fmla="*/ 2723 h 21557"/>
                <a:gd name="connsiteX538" fmla="*/ 5951 w 21581"/>
                <a:gd name="connsiteY538" fmla="*/ 2754 h 21557"/>
                <a:gd name="connsiteX539" fmla="*/ 5897 w 21581"/>
                <a:gd name="connsiteY539" fmla="*/ 2934 h 21557"/>
                <a:gd name="connsiteX540" fmla="*/ 5975 w 21581"/>
                <a:gd name="connsiteY540" fmla="*/ 2648 h 21557"/>
                <a:gd name="connsiteX541" fmla="*/ 6157 w 21581"/>
                <a:gd name="connsiteY541" fmla="*/ 2741 h 21557"/>
                <a:gd name="connsiteX542" fmla="*/ 6265 w 21581"/>
                <a:gd name="connsiteY542" fmla="*/ 2842 h 21557"/>
                <a:gd name="connsiteX543" fmla="*/ 6200 w 21581"/>
                <a:gd name="connsiteY543" fmla="*/ 2683 h 21557"/>
                <a:gd name="connsiteX544" fmla="*/ 6165 w 21581"/>
                <a:gd name="connsiteY544" fmla="*/ 2639 h 21557"/>
                <a:gd name="connsiteX545" fmla="*/ 5951 w 21581"/>
                <a:gd name="connsiteY545" fmla="*/ 2538 h 21557"/>
                <a:gd name="connsiteX546" fmla="*/ 5839 w 21581"/>
                <a:gd name="connsiteY546" fmla="*/ 2789 h 21557"/>
                <a:gd name="connsiteX547" fmla="*/ 6137 w 21581"/>
                <a:gd name="connsiteY547" fmla="*/ 3489 h 21557"/>
                <a:gd name="connsiteX548" fmla="*/ 6401 w 21581"/>
                <a:gd name="connsiteY548" fmla="*/ 3502 h 21557"/>
                <a:gd name="connsiteX549" fmla="*/ 6452 w 21581"/>
                <a:gd name="connsiteY549" fmla="*/ 3524 h 21557"/>
                <a:gd name="connsiteX550" fmla="*/ 6425 w 21581"/>
                <a:gd name="connsiteY550" fmla="*/ 3603 h 21557"/>
                <a:gd name="connsiteX551" fmla="*/ 6223 w 21581"/>
                <a:gd name="connsiteY551" fmla="*/ 3691 h 21557"/>
                <a:gd name="connsiteX552" fmla="*/ 6017 w 21581"/>
                <a:gd name="connsiteY552" fmla="*/ 3506 h 21557"/>
                <a:gd name="connsiteX553" fmla="*/ 5971 w 21581"/>
                <a:gd name="connsiteY553" fmla="*/ 4272 h 21557"/>
                <a:gd name="connsiteX554" fmla="*/ 6304 w 21581"/>
                <a:gd name="connsiteY554" fmla="*/ 5201 h 21557"/>
                <a:gd name="connsiteX555" fmla="*/ 7247 w 21581"/>
                <a:gd name="connsiteY555" fmla="*/ 5989 h 21557"/>
                <a:gd name="connsiteX556" fmla="*/ 7336 w 21581"/>
                <a:gd name="connsiteY556" fmla="*/ 5954 h 21557"/>
                <a:gd name="connsiteX557" fmla="*/ 7526 w 21581"/>
                <a:gd name="connsiteY557" fmla="*/ 5091 h 21557"/>
                <a:gd name="connsiteX558" fmla="*/ 7402 w 21581"/>
                <a:gd name="connsiteY558" fmla="*/ 4884 h 21557"/>
                <a:gd name="connsiteX559" fmla="*/ 7003 w 21581"/>
                <a:gd name="connsiteY559" fmla="*/ 4625 h 21557"/>
                <a:gd name="connsiteX560" fmla="*/ 6572 w 21581"/>
                <a:gd name="connsiteY560" fmla="*/ 4233 h 21557"/>
                <a:gd name="connsiteX561" fmla="*/ 6591 w 21581"/>
                <a:gd name="connsiteY561" fmla="*/ 4198 h 21557"/>
                <a:gd name="connsiteX562" fmla="*/ 7449 w 21581"/>
                <a:gd name="connsiteY562" fmla="*/ 4757 h 21557"/>
                <a:gd name="connsiteX563" fmla="*/ 7864 w 21581"/>
                <a:gd name="connsiteY563" fmla="*/ 4849 h 21557"/>
                <a:gd name="connsiteX564" fmla="*/ 4656 w 21581"/>
                <a:gd name="connsiteY564" fmla="*/ 19771 h 21557"/>
                <a:gd name="connsiteX565" fmla="*/ 2530 w 21581"/>
                <a:gd name="connsiteY565" fmla="*/ 19776 h 21557"/>
                <a:gd name="connsiteX566" fmla="*/ 2530 w 21581"/>
                <a:gd name="connsiteY566" fmla="*/ 19776 h 21557"/>
                <a:gd name="connsiteX567" fmla="*/ 834 w 21581"/>
                <a:gd name="connsiteY567" fmla="*/ 19776 h 21557"/>
                <a:gd name="connsiteX568" fmla="*/ 291 w 21581"/>
                <a:gd name="connsiteY568" fmla="*/ 19780 h 21557"/>
                <a:gd name="connsiteX569" fmla="*/ 156 w 21581"/>
                <a:gd name="connsiteY569" fmla="*/ 19930 h 21557"/>
                <a:gd name="connsiteX570" fmla="*/ 287 w 21581"/>
                <a:gd name="connsiteY570" fmla="*/ 20124 h 21557"/>
                <a:gd name="connsiteX571" fmla="*/ 400 w 21581"/>
                <a:gd name="connsiteY571" fmla="*/ 20128 h 21557"/>
                <a:gd name="connsiteX572" fmla="*/ 3271 w 21581"/>
                <a:gd name="connsiteY572" fmla="*/ 20128 h 21557"/>
                <a:gd name="connsiteX573" fmla="*/ 4663 w 21581"/>
                <a:gd name="connsiteY573" fmla="*/ 20132 h 21557"/>
                <a:gd name="connsiteX574" fmla="*/ 4787 w 21581"/>
                <a:gd name="connsiteY574" fmla="*/ 20000 h 21557"/>
                <a:gd name="connsiteX575" fmla="*/ 4791 w 21581"/>
                <a:gd name="connsiteY575" fmla="*/ 19943 h 21557"/>
                <a:gd name="connsiteX576" fmla="*/ 4656 w 21581"/>
                <a:gd name="connsiteY576" fmla="*/ 19771 h 21557"/>
                <a:gd name="connsiteX577" fmla="*/ 7592 w 21581"/>
                <a:gd name="connsiteY577" fmla="*/ 19965 h 21557"/>
                <a:gd name="connsiteX578" fmla="*/ 7592 w 21581"/>
                <a:gd name="connsiteY578" fmla="*/ 19886 h 21557"/>
                <a:gd name="connsiteX579" fmla="*/ 7550 w 21581"/>
                <a:gd name="connsiteY579" fmla="*/ 19776 h 21557"/>
                <a:gd name="connsiteX580" fmla="*/ 7464 w 21581"/>
                <a:gd name="connsiteY580" fmla="*/ 19864 h 21557"/>
                <a:gd name="connsiteX581" fmla="*/ 7437 w 21581"/>
                <a:gd name="connsiteY581" fmla="*/ 20000 h 21557"/>
                <a:gd name="connsiteX582" fmla="*/ 7425 w 21581"/>
                <a:gd name="connsiteY582" fmla="*/ 20119 h 21557"/>
                <a:gd name="connsiteX583" fmla="*/ 7557 w 21581"/>
                <a:gd name="connsiteY583" fmla="*/ 20128 h 21557"/>
                <a:gd name="connsiteX584" fmla="*/ 7592 w 21581"/>
                <a:gd name="connsiteY584" fmla="*/ 19965 h 21557"/>
                <a:gd name="connsiteX585" fmla="*/ 7604 w 21581"/>
                <a:gd name="connsiteY585" fmla="*/ 19485 h 21557"/>
                <a:gd name="connsiteX586" fmla="*/ 7604 w 21581"/>
                <a:gd name="connsiteY586" fmla="*/ 19274 h 21557"/>
                <a:gd name="connsiteX587" fmla="*/ 7542 w 21581"/>
                <a:gd name="connsiteY587" fmla="*/ 19476 h 21557"/>
                <a:gd name="connsiteX588" fmla="*/ 7553 w 21581"/>
                <a:gd name="connsiteY588" fmla="*/ 19547 h 21557"/>
                <a:gd name="connsiteX589" fmla="*/ 7604 w 21581"/>
                <a:gd name="connsiteY589" fmla="*/ 19485 h 21557"/>
                <a:gd name="connsiteX590" fmla="*/ 8888 w 21581"/>
                <a:gd name="connsiteY590" fmla="*/ 17280 h 21557"/>
                <a:gd name="connsiteX591" fmla="*/ 8570 w 21581"/>
                <a:gd name="connsiteY591" fmla="*/ 16232 h 21557"/>
                <a:gd name="connsiteX592" fmla="*/ 8446 w 21581"/>
                <a:gd name="connsiteY592" fmla="*/ 17848 h 21557"/>
                <a:gd name="connsiteX593" fmla="*/ 8872 w 21581"/>
                <a:gd name="connsiteY593" fmla="*/ 17377 h 21557"/>
                <a:gd name="connsiteX594" fmla="*/ 8888 w 21581"/>
                <a:gd name="connsiteY594" fmla="*/ 17280 h 21557"/>
                <a:gd name="connsiteX595" fmla="*/ 16561 w 21581"/>
                <a:gd name="connsiteY595" fmla="*/ 18495 h 21557"/>
                <a:gd name="connsiteX596" fmla="*/ 16010 w 21581"/>
                <a:gd name="connsiteY596" fmla="*/ 19543 h 21557"/>
                <a:gd name="connsiteX597" fmla="*/ 16185 w 21581"/>
                <a:gd name="connsiteY597" fmla="*/ 19507 h 21557"/>
                <a:gd name="connsiteX598" fmla="*/ 16561 w 21581"/>
                <a:gd name="connsiteY598" fmla="*/ 18495 h 21557"/>
                <a:gd name="connsiteX599" fmla="*/ 11413 w 21581"/>
                <a:gd name="connsiteY599" fmla="*/ 16884 h 21557"/>
                <a:gd name="connsiteX600" fmla="*/ 18532 w 21581"/>
                <a:gd name="connsiteY600" fmla="*/ 16879 h 21557"/>
                <a:gd name="connsiteX601" fmla="*/ 19253 w 21581"/>
                <a:gd name="connsiteY601" fmla="*/ 16879 h 21557"/>
                <a:gd name="connsiteX602" fmla="*/ 19347 w 21581"/>
                <a:gd name="connsiteY602" fmla="*/ 16778 h 21557"/>
                <a:gd name="connsiteX603" fmla="*/ 19339 w 21581"/>
                <a:gd name="connsiteY603" fmla="*/ 15343 h 21557"/>
                <a:gd name="connsiteX604" fmla="*/ 19339 w 21581"/>
                <a:gd name="connsiteY604" fmla="*/ 15233 h 21557"/>
                <a:gd name="connsiteX605" fmla="*/ 19343 w 21581"/>
                <a:gd name="connsiteY605" fmla="*/ 15061 h 21557"/>
                <a:gd name="connsiteX606" fmla="*/ 19343 w 21581"/>
                <a:gd name="connsiteY606" fmla="*/ 5831 h 21557"/>
                <a:gd name="connsiteX607" fmla="*/ 19343 w 21581"/>
                <a:gd name="connsiteY607" fmla="*/ 5716 h 21557"/>
                <a:gd name="connsiteX608" fmla="*/ 19281 w 21581"/>
                <a:gd name="connsiteY608" fmla="*/ 5646 h 21557"/>
                <a:gd name="connsiteX609" fmla="*/ 19199 w 21581"/>
                <a:gd name="connsiteY609" fmla="*/ 5637 h 21557"/>
                <a:gd name="connsiteX610" fmla="*/ 19281 w 21581"/>
                <a:gd name="connsiteY610" fmla="*/ 5646 h 21557"/>
                <a:gd name="connsiteX611" fmla="*/ 18966 w 21581"/>
                <a:gd name="connsiteY611" fmla="*/ 5655 h 21557"/>
                <a:gd name="connsiteX612" fmla="*/ 9481 w 21581"/>
                <a:gd name="connsiteY612" fmla="*/ 5646 h 21557"/>
                <a:gd name="connsiteX613" fmla="*/ 9400 w 21581"/>
                <a:gd name="connsiteY613" fmla="*/ 5672 h 21557"/>
                <a:gd name="connsiteX614" fmla="*/ 10001 w 21581"/>
                <a:gd name="connsiteY614" fmla="*/ 6350 h 21557"/>
                <a:gd name="connsiteX615" fmla="*/ 10021 w 21581"/>
                <a:gd name="connsiteY615" fmla="*/ 6605 h 21557"/>
                <a:gd name="connsiteX616" fmla="*/ 10021 w 21581"/>
                <a:gd name="connsiteY616" fmla="*/ 6729 h 21557"/>
                <a:gd name="connsiteX617" fmla="*/ 10017 w 21581"/>
                <a:gd name="connsiteY617" fmla="*/ 6790 h 21557"/>
                <a:gd name="connsiteX618" fmla="*/ 10021 w 21581"/>
                <a:gd name="connsiteY618" fmla="*/ 6958 h 21557"/>
                <a:gd name="connsiteX619" fmla="*/ 10490 w 21581"/>
                <a:gd name="connsiteY619" fmla="*/ 8278 h 21557"/>
                <a:gd name="connsiteX620" fmla="*/ 10141 w 21581"/>
                <a:gd name="connsiteY620" fmla="*/ 7376 h 21557"/>
                <a:gd name="connsiteX621" fmla="*/ 9997 w 21581"/>
                <a:gd name="connsiteY621" fmla="*/ 7120 h 21557"/>
                <a:gd name="connsiteX622" fmla="*/ 9982 w 21581"/>
                <a:gd name="connsiteY622" fmla="*/ 8340 h 21557"/>
                <a:gd name="connsiteX623" fmla="*/ 10052 w 21581"/>
                <a:gd name="connsiteY623" fmla="*/ 9194 h 21557"/>
                <a:gd name="connsiteX624" fmla="*/ 10568 w 21581"/>
                <a:gd name="connsiteY624" fmla="*/ 10880 h 21557"/>
                <a:gd name="connsiteX625" fmla="*/ 11006 w 21581"/>
                <a:gd name="connsiteY625" fmla="*/ 12007 h 21557"/>
                <a:gd name="connsiteX626" fmla="*/ 11347 w 21581"/>
                <a:gd name="connsiteY626" fmla="*/ 12557 h 21557"/>
                <a:gd name="connsiteX627" fmla="*/ 12057 w 21581"/>
                <a:gd name="connsiteY627" fmla="*/ 12614 h 21557"/>
                <a:gd name="connsiteX628" fmla="*/ 12100 w 21581"/>
                <a:gd name="connsiteY628" fmla="*/ 12460 h 21557"/>
                <a:gd name="connsiteX629" fmla="*/ 11999 w 21581"/>
                <a:gd name="connsiteY629" fmla="*/ 11962 h 21557"/>
                <a:gd name="connsiteX630" fmla="*/ 11968 w 21581"/>
                <a:gd name="connsiteY630" fmla="*/ 11844 h 21557"/>
                <a:gd name="connsiteX631" fmla="*/ 11685 w 21581"/>
                <a:gd name="connsiteY631" fmla="*/ 12486 h 21557"/>
                <a:gd name="connsiteX632" fmla="*/ 11572 w 21581"/>
                <a:gd name="connsiteY632" fmla="*/ 12623 h 21557"/>
                <a:gd name="connsiteX633" fmla="*/ 11456 w 21581"/>
                <a:gd name="connsiteY633" fmla="*/ 12464 h 21557"/>
                <a:gd name="connsiteX634" fmla="*/ 11448 w 21581"/>
                <a:gd name="connsiteY634" fmla="*/ 12438 h 21557"/>
                <a:gd name="connsiteX635" fmla="*/ 11561 w 21581"/>
                <a:gd name="connsiteY635" fmla="*/ 11298 h 21557"/>
                <a:gd name="connsiteX636" fmla="*/ 12108 w 21581"/>
                <a:gd name="connsiteY636" fmla="*/ 10686 h 21557"/>
                <a:gd name="connsiteX637" fmla="*/ 12135 w 21581"/>
                <a:gd name="connsiteY637" fmla="*/ 10660 h 21557"/>
                <a:gd name="connsiteX638" fmla="*/ 12232 w 21581"/>
                <a:gd name="connsiteY638" fmla="*/ 10646 h 21557"/>
                <a:gd name="connsiteX639" fmla="*/ 12406 w 21581"/>
                <a:gd name="connsiteY639" fmla="*/ 10827 h 21557"/>
                <a:gd name="connsiteX640" fmla="*/ 12356 w 21581"/>
                <a:gd name="connsiteY640" fmla="*/ 10998 h 21557"/>
                <a:gd name="connsiteX641" fmla="*/ 12302 w 21581"/>
                <a:gd name="connsiteY641" fmla="*/ 11126 h 21557"/>
                <a:gd name="connsiteX642" fmla="*/ 12181 w 21581"/>
                <a:gd name="connsiteY642" fmla="*/ 12341 h 21557"/>
                <a:gd name="connsiteX643" fmla="*/ 12395 w 21581"/>
                <a:gd name="connsiteY643" fmla="*/ 12605 h 21557"/>
                <a:gd name="connsiteX644" fmla="*/ 12597 w 21581"/>
                <a:gd name="connsiteY644" fmla="*/ 12605 h 21557"/>
                <a:gd name="connsiteX645" fmla="*/ 13594 w 21581"/>
                <a:gd name="connsiteY645" fmla="*/ 12451 h 21557"/>
                <a:gd name="connsiteX646" fmla="*/ 14354 w 21581"/>
                <a:gd name="connsiteY646" fmla="*/ 12315 h 21557"/>
                <a:gd name="connsiteX647" fmla="*/ 14296 w 21581"/>
                <a:gd name="connsiteY647" fmla="*/ 11491 h 21557"/>
                <a:gd name="connsiteX648" fmla="*/ 12810 w 21581"/>
                <a:gd name="connsiteY648" fmla="*/ 11491 h 21557"/>
                <a:gd name="connsiteX649" fmla="*/ 12934 w 21581"/>
                <a:gd name="connsiteY649" fmla="*/ 11461 h 21557"/>
                <a:gd name="connsiteX650" fmla="*/ 14210 w 21581"/>
                <a:gd name="connsiteY650" fmla="*/ 11447 h 21557"/>
                <a:gd name="connsiteX651" fmla="*/ 14331 w 21581"/>
                <a:gd name="connsiteY651" fmla="*/ 11368 h 21557"/>
                <a:gd name="connsiteX652" fmla="*/ 14556 w 21581"/>
                <a:gd name="connsiteY652" fmla="*/ 10783 h 21557"/>
                <a:gd name="connsiteX653" fmla="*/ 14653 w 21581"/>
                <a:gd name="connsiteY653" fmla="*/ 10704 h 21557"/>
                <a:gd name="connsiteX654" fmla="*/ 14172 w 21581"/>
                <a:gd name="connsiteY654" fmla="*/ 10756 h 21557"/>
                <a:gd name="connsiteX655" fmla="*/ 13027 w 21581"/>
                <a:gd name="connsiteY655" fmla="*/ 10910 h 21557"/>
                <a:gd name="connsiteX656" fmla="*/ 12554 w 21581"/>
                <a:gd name="connsiteY656" fmla="*/ 11170 h 21557"/>
                <a:gd name="connsiteX657" fmla="*/ 12309 w 21581"/>
                <a:gd name="connsiteY657" fmla="*/ 11509 h 21557"/>
                <a:gd name="connsiteX658" fmla="*/ 12403 w 21581"/>
                <a:gd name="connsiteY658" fmla="*/ 11095 h 21557"/>
                <a:gd name="connsiteX659" fmla="*/ 12798 w 21581"/>
                <a:gd name="connsiteY659" fmla="*/ 10651 h 21557"/>
                <a:gd name="connsiteX660" fmla="*/ 12150 w 21581"/>
                <a:gd name="connsiteY660" fmla="*/ 10519 h 21557"/>
                <a:gd name="connsiteX661" fmla="*/ 11906 w 21581"/>
                <a:gd name="connsiteY661" fmla="*/ 10558 h 21557"/>
                <a:gd name="connsiteX662" fmla="*/ 11685 w 21581"/>
                <a:gd name="connsiteY662" fmla="*/ 10536 h 21557"/>
                <a:gd name="connsiteX663" fmla="*/ 12042 w 21581"/>
                <a:gd name="connsiteY663" fmla="*/ 10290 h 21557"/>
                <a:gd name="connsiteX664" fmla="*/ 12053 w 21581"/>
                <a:gd name="connsiteY664" fmla="*/ 10219 h 21557"/>
                <a:gd name="connsiteX665" fmla="*/ 11549 w 21581"/>
                <a:gd name="connsiteY665" fmla="*/ 9480 h 21557"/>
                <a:gd name="connsiteX666" fmla="*/ 11503 w 21581"/>
                <a:gd name="connsiteY666" fmla="*/ 9431 h 21557"/>
                <a:gd name="connsiteX667" fmla="*/ 10436 w 21581"/>
                <a:gd name="connsiteY667" fmla="*/ 8498 h 21557"/>
                <a:gd name="connsiteX668" fmla="*/ 10517 w 21581"/>
                <a:gd name="connsiteY668" fmla="*/ 8533 h 21557"/>
                <a:gd name="connsiteX669" fmla="*/ 11483 w 21581"/>
                <a:gd name="connsiteY669" fmla="*/ 9277 h 21557"/>
                <a:gd name="connsiteX670" fmla="*/ 11545 w 21581"/>
                <a:gd name="connsiteY670" fmla="*/ 9357 h 21557"/>
                <a:gd name="connsiteX671" fmla="*/ 11731 w 21581"/>
                <a:gd name="connsiteY671" fmla="*/ 9524 h 21557"/>
                <a:gd name="connsiteX672" fmla="*/ 12181 w 21581"/>
                <a:gd name="connsiteY672" fmla="*/ 10167 h 21557"/>
                <a:gd name="connsiteX673" fmla="*/ 12193 w 21581"/>
                <a:gd name="connsiteY673" fmla="*/ 10206 h 21557"/>
                <a:gd name="connsiteX674" fmla="*/ 12259 w 21581"/>
                <a:gd name="connsiteY674" fmla="*/ 10373 h 21557"/>
                <a:gd name="connsiteX675" fmla="*/ 12306 w 21581"/>
                <a:gd name="connsiteY675" fmla="*/ 10422 h 21557"/>
                <a:gd name="connsiteX676" fmla="*/ 12635 w 21581"/>
                <a:gd name="connsiteY676" fmla="*/ 10466 h 21557"/>
                <a:gd name="connsiteX677" fmla="*/ 13043 w 21581"/>
                <a:gd name="connsiteY677" fmla="*/ 10726 h 21557"/>
                <a:gd name="connsiteX678" fmla="*/ 13132 w 21581"/>
                <a:gd name="connsiteY678" fmla="*/ 10800 h 21557"/>
                <a:gd name="connsiteX679" fmla="*/ 14936 w 21581"/>
                <a:gd name="connsiteY679" fmla="*/ 10576 h 21557"/>
                <a:gd name="connsiteX680" fmla="*/ 15134 w 21581"/>
                <a:gd name="connsiteY680" fmla="*/ 10594 h 21557"/>
                <a:gd name="connsiteX681" fmla="*/ 15165 w 21581"/>
                <a:gd name="connsiteY681" fmla="*/ 10783 h 21557"/>
                <a:gd name="connsiteX682" fmla="*/ 15584 w 21581"/>
                <a:gd name="connsiteY682" fmla="*/ 10369 h 21557"/>
                <a:gd name="connsiteX683" fmla="*/ 15956 w 21581"/>
                <a:gd name="connsiteY683" fmla="*/ 10140 h 21557"/>
                <a:gd name="connsiteX684" fmla="*/ 16131 w 21581"/>
                <a:gd name="connsiteY684" fmla="*/ 10105 h 21557"/>
                <a:gd name="connsiteX685" fmla="*/ 16775 w 21581"/>
                <a:gd name="connsiteY685" fmla="*/ 10303 h 21557"/>
                <a:gd name="connsiteX686" fmla="*/ 16961 w 21581"/>
                <a:gd name="connsiteY686" fmla="*/ 10343 h 21557"/>
                <a:gd name="connsiteX687" fmla="*/ 17279 w 21581"/>
                <a:gd name="connsiteY687" fmla="*/ 10175 h 21557"/>
                <a:gd name="connsiteX688" fmla="*/ 18171 w 21581"/>
                <a:gd name="connsiteY688" fmla="*/ 9722 h 21557"/>
                <a:gd name="connsiteX689" fmla="*/ 18342 w 21581"/>
                <a:gd name="connsiteY689" fmla="*/ 9775 h 21557"/>
                <a:gd name="connsiteX690" fmla="*/ 18284 w 21581"/>
                <a:gd name="connsiteY690" fmla="*/ 9964 h 21557"/>
                <a:gd name="connsiteX691" fmla="*/ 18097 w 21581"/>
                <a:gd name="connsiteY691" fmla="*/ 10083 h 21557"/>
                <a:gd name="connsiteX692" fmla="*/ 16720 w 21581"/>
                <a:gd name="connsiteY692" fmla="*/ 10800 h 21557"/>
                <a:gd name="connsiteX693" fmla="*/ 16712 w 21581"/>
                <a:gd name="connsiteY693" fmla="*/ 11214 h 21557"/>
                <a:gd name="connsiteX694" fmla="*/ 16569 w 21581"/>
                <a:gd name="connsiteY694" fmla="*/ 11483 h 21557"/>
                <a:gd name="connsiteX695" fmla="*/ 16348 w 21581"/>
                <a:gd name="connsiteY695" fmla="*/ 11725 h 21557"/>
                <a:gd name="connsiteX696" fmla="*/ 15882 w 21581"/>
                <a:gd name="connsiteY696" fmla="*/ 11976 h 21557"/>
                <a:gd name="connsiteX697" fmla="*/ 14959 w 21581"/>
                <a:gd name="connsiteY697" fmla="*/ 12108 h 21557"/>
                <a:gd name="connsiteX698" fmla="*/ 14847 w 21581"/>
                <a:gd name="connsiteY698" fmla="*/ 12253 h 21557"/>
                <a:gd name="connsiteX699" fmla="*/ 14815 w 21581"/>
                <a:gd name="connsiteY699" fmla="*/ 12266 h 21557"/>
                <a:gd name="connsiteX700" fmla="*/ 14381 w 21581"/>
                <a:gd name="connsiteY700" fmla="*/ 12398 h 21557"/>
                <a:gd name="connsiteX701" fmla="*/ 12740 w 21581"/>
                <a:gd name="connsiteY701" fmla="*/ 12825 h 21557"/>
                <a:gd name="connsiteX702" fmla="*/ 12131 w 21581"/>
                <a:gd name="connsiteY702" fmla="*/ 12649 h 21557"/>
                <a:gd name="connsiteX703" fmla="*/ 11995 w 21581"/>
                <a:gd name="connsiteY703" fmla="*/ 12764 h 21557"/>
                <a:gd name="connsiteX704" fmla="*/ 11076 w 21581"/>
                <a:gd name="connsiteY704" fmla="*/ 12491 h 21557"/>
                <a:gd name="connsiteX705" fmla="*/ 10983 w 21581"/>
                <a:gd name="connsiteY705" fmla="*/ 12310 h 21557"/>
                <a:gd name="connsiteX706" fmla="*/ 10676 w 21581"/>
                <a:gd name="connsiteY706" fmla="*/ 11830 h 21557"/>
                <a:gd name="connsiteX707" fmla="*/ 10467 w 21581"/>
                <a:gd name="connsiteY707" fmla="*/ 11443 h 21557"/>
                <a:gd name="connsiteX708" fmla="*/ 10374 w 21581"/>
                <a:gd name="connsiteY708" fmla="*/ 11417 h 21557"/>
                <a:gd name="connsiteX709" fmla="*/ 9695 w 21581"/>
                <a:gd name="connsiteY709" fmla="*/ 10461 h 21557"/>
                <a:gd name="connsiteX710" fmla="*/ 9737 w 21581"/>
                <a:gd name="connsiteY710" fmla="*/ 11782 h 21557"/>
                <a:gd name="connsiteX711" fmla="*/ 9978 w 21581"/>
                <a:gd name="connsiteY711" fmla="*/ 13072 h 21557"/>
                <a:gd name="connsiteX712" fmla="*/ 10005 w 21581"/>
                <a:gd name="connsiteY712" fmla="*/ 13164 h 21557"/>
                <a:gd name="connsiteX713" fmla="*/ 10234 w 21581"/>
                <a:gd name="connsiteY713" fmla="*/ 13965 h 21557"/>
                <a:gd name="connsiteX714" fmla="*/ 10250 w 21581"/>
                <a:gd name="connsiteY714" fmla="*/ 14045 h 21557"/>
                <a:gd name="connsiteX715" fmla="*/ 10513 w 21581"/>
                <a:gd name="connsiteY715" fmla="*/ 14881 h 21557"/>
                <a:gd name="connsiteX716" fmla="*/ 10548 w 21581"/>
                <a:gd name="connsiteY716" fmla="*/ 15013 h 21557"/>
                <a:gd name="connsiteX717" fmla="*/ 10622 w 21581"/>
                <a:gd name="connsiteY717" fmla="*/ 15255 h 21557"/>
                <a:gd name="connsiteX718" fmla="*/ 10657 w 21581"/>
                <a:gd name="connsiteY718" fmla="*/ 15356 h 21557"/>
                <a:gd name="connsiteX719" fmla="*/ 11037 w 21581"/>
                <a:gd name="connsiteY719" fmla="*/ 16606 h 21557"/>
                <a:gd name="connsiteX720" fmla="*/ 11413 w 21581"/>
                <a:gd name="connsiteY720" fmla="*/ 16884 h 21557"/>
                <a:gd name="connsiteX721" fmla="*/ 14897 w 21581"/>
                <a:gd name="connsiteY721" fmla="*/ 11786 h 21557"/>
                <a:gd name="connsiteX722" fmla="*/ 14858 w 21581"/>
                <a:gd name="connsiteY722" fmla="*/ 11927 h 21557"/>
                <a:gd name="connsiteX723" fmla="*/ 14955 w 21581"/>
                <a:gd name="connsiteY723" fmla="*/ 11993 h 21557"/>
                <a:gd name="connsiteX724" fmla="*/ 15180 w 21581"/>
                <a:gd name="connsiteY724" fmla="*/ 12033 h 21557"/>
                <a:gd name="connsiteX725" fmla="*/ 15634 w 21581"/>
                <a:gd name="connsiteY725" fmla="*/ 11993 h 21557"/>
                <a:gd name="connsiteX726" fmla="*/ 16123 w 21581"/>
                <a:gd name="connsiteY726" fmla="*/ 11738 h 21557"/>
                <a:gd name="connsiteX727" fmla="*/ 16422 w 21581"/>
                <a:gd name="connsiteY727" fmla="*/ 11536 h 21557"/>
                <a:gd name="connsiteX728" fmla="*/ 16678 w 21581"/>
                <a:gd name="connsiteY728" fmla="*/ 11126 h 21557"/>
                <a:gd name="connsiteX729" fmla="*/ 16720 w 21581"/>
                <a:gd name="connsiteY729" fmla="*/ 10981 h 21557"/>
                <a:gd name="connsiteX730" fmla="*/ 16647 w 21581"/>
                <a:gd name="connsiteY730" fmla="*/ 10858 h 21557"/>
                <a:gd name="connsiteX731" fmla="*/ 16557 w 21581"/>
                <a:gd name="connsiteY731" fmla="*/ 10946 h 21557"/>
                <a:gd name="connsiteX732" fmla="*/ 16422 w 21581"/>
                <a:gd name="connsiteY732" fmla="*/ 11324 h 21557"/>
                <a:gd name="connsiteX733" fmla="*/ 16282 w 21581"/>
                <a:gd name="connsiteY733" fmla="*/ 11483 h 21557"/>
                <a:gd name="connsiteX734" fmla="*/ 16445 w 21581"/>
                <a:gd name="connsiteY734" fmla="*/ 10950 h 21557"/>
                <a:gd name="connsiteX735" fmla="*/ 16270 w 21581"/>
                <a:gd name="connsiteY735" fmla="*/ 11161 h 21557"/>
                <a:gd name="connsiteX736" fmla="*/ 16014 w 21581"/>
                <a:gd name="connsiteY736" fmla="*/ 11690 h 21557"/>
                <a:gd name="connsiteX737" fmla="*/ 15878 w 21581"/>
                <a:gd name="connsiteY737" fmla="*/ 11747 h 21557"/>
                <a:gd name="connsiteX738" fmla="*/ 16181 w 21581"/>
                <a:gd name="connsiteY738" fmla="*/ 11091 h 21557"/>
                <a:gd name="connsiteX739" fmla="*/ 15991 w 21581"/>
                <a:gd name="connsiteY739" fmla="*/ 11183 h 21557"/>
                <a:gd name="connsiteX740" fmla="*/ 15843 w 21581"/>
                <a:gd name="connsiteY740" fmla="*/ 11377 h 21557"/>
                <a:gd name="connsiteX741" fmla="*/ 15584 w 21581"/>
                <a:gd name="connsiteY741" fmla="*/ 11844 h 21557"/>
                <a:gd name="connsiteX742" fmla="*/ 15754 w 21581"/>
                <a:gd name="connsiteY742" fmla="*/ 11285 h 21557"/>
                <a:gd name="connsiteX743" fmla="*/ 15386 w 21581"/>
                <a:gd name="connsiteY743" fmla="*/ 11465 h 21557"/>
                <a:gd name="connsiteX744" fmla="*/ 14897 w 21581"/>
                <a:gd name="connsiteY744" fmla="*/ 11786 h 21557"/>
                <a:gd name="connsiteX745" fmla="*/ 15308 w 21581"/>
                <a:gd name="connsiteY745" fmla="*/ 11298 h 21557"/>
                <a:gd name="connsiteX746" fmla="*/ 14916 w 21581"/>
                <a:gd name="connsiteY746" fmla="*/ 11496 h 21557"/>
                <a:gd name="connsiteX747" fmla="*/ 15308 w 21581"/>
                <a:gd name="connsiteY747" fmla="*/ 11298 h 21557"/>
                <a:gd name="connsiteX748" fmla="*/ 17481 w 21581"/>
                <a:gd name="connsiteY748" fmla="*/ 10224 h 21557"/>
                <a:gd name="connsiteX749" fmla="*/ 17907 w 21581"/>
                <a:gd name="connsiteY749" fmla="*/ 10012 h 21557"/>
                <a:gd name="connsiteX750" fmla="*/ 17892 w 21581"/>
                <a:gd name="connsiteY750" fmla="*/ 9982 h 21557"/>
                <a:gd name="connsiteX751" fmla="*/ 17469 w 21581"/>
                <a:gd name="connsiteY751" fmla="*/ 10215 h 21557"/>
                <a:gd name="connsiteX752" fmla="*/ 16107 w 21581"/>
                <a:gd name="connsiteY752" fmla="*/ 10906 h 21557"/>
                <a:gd name="connsiteX753" fmla="*/ 15933 w 21581"/>
                <a:gd name="connsiteY753" fmla="*/ 10994 h 21557"/>
                <a:gd name="connsiteX754" fmla="*/ 15890 w 21581"/>
                <a:gd name="connsiteY754" fmla="*/ 11012 h 21557"/>
                <a:gd name="connsiteX755" fmla="*/ 15902 w 21581"/>
                <a:gd name="connsiteY755" fmla="*/ 11029 h 21557"/>
                <a:gd name="connsiteX756" fmla="*/ 15940 w 21581"/>
                <a:gd name="connsiteY756" fmla="*/ 11003 h 21557"/>
                <a:gd name="connsiteX757" fmla="*/ 16119 w 21581"/>
                <a:gd name="connsiteY757" fmla="*/ 10919 h 21557"/>
                <a:gd name="connsiteX758" fmla="*/ 17481 w 21581"/>
                <a:gd name="connsiteY758" fmla="*/ 10224 h 21557"/>
                <a:gd name="connsiteX759" fmla="*/ 16736 w 21581"/>
                <a:gd name="connsiteY759" fmla="*/ 10373 h 21557"/>
                <a:gd name="connsiteX760" fmla="*/ 16565 w 21581"/>
                <a:gd name="connsiteY760" fmla="*/ 10189 h 21557"/>
                <a:gd name="connsiteX761" fmla="*/ 16445 w 21581"/>
                <a:gd name="connsiteY761" fmla="*/ 10131 h 21557"/>
                <a:gd name="connsiteX762" fmla="*/ 15584 w 21581"/>
                <a:gd name="connsiteY762" fmla="*/ 10514 h 21557"/>
                <a:gd name="connsiteX763" fmla="*/ 15052 w 21581"/>
                <a:gd name="connsiteY763" fmla="*/ 10888 h 21557"/>
                <a:gd name="connsiteX764" fmla="*/ 14998 w 21581"/>
                <a:gd name="connsiteY764" fmla="*/ 10941 h 21557"/>
                <a:gd name="connsiteX765" fmla="*/ 14897 w 21581"/>
                <a:gd name="connsiteY765" fmla="*/ 11386 h 21557"/>
                <a:gd name="connsiteX766" fmla="*/ 15743 w 21581"/>
                <a:gd name="connsiteY766" fmla="*/ 10915 h 21557"/>
                <a:gd name="connsiteX767" fmla="*/ 15630 w 21581"/>
                <a:gd name="connsiteY767" fmla="*/ 10858 h 21557"/>
                <a:gd name="connsiteX768" fmla="*/ 16003 w 21581"/>
                <a:gd name="connsiteY768" fmla="*/ 10598 h 21557"/>
                <a:gd name="connsiteX769" fmla="*/ 15863 w 21581"/>
                <a:gd name="connsiteY769" fmla="*/ 10492 h 21557"/>
                <a:gd name="connsiteX770" fmla="*/ 16468 w 21581"/>
                <a:gd name="connsiteY770" fmla="*/ 10444 h 21557"/>
                <a:gd name="connsiteX771" fmla="*/ 16445 w 21581"/>
                <a:gd name="connsiteY771" fmla="*/ 10167 h 21557"/>
                <a:gd name="connsiteX772" fmla="*/ 16736 w 21581"/>
                <a:gd name="connsiteY772" fmla="*/ 10373 h 21557"/>
                <a:gd name="connsiteX773" fmla="*/ 15068 w 21581"/>
                <a:gd name="connsiteY773" fmla="*/ 10660 h 21557"/>
                <a:gd name="connsiteX774" fmla="*/ 14420 w 21581"/>
                <a:gd name="connsiteY774" fmla="*/ 11650 h 21557"/>
                <a:gd name="connsiteX775" fmla="*/ 14715 w 21581"/>
                <a:gd name="connsiteY775" fmla="*/ 11496 h 21557"/>
                <a:gd name="connsiteX776" fmla="*/ 14800 w 21581"/>
                <a:gd name="connsiteY776" fmla="*/ 11359 h 21557"/>
                <a:gd name="connsiteX777" fmla="*/ 15068 w 21581"/>
                <a:gd name="connsiteY777" fmla="*/ 10660 h 21557"/>
                <a:gd name="connsiteX778" fmla="*/ 14625 w 21581"/>
                <a:gd name="connsiteY778" fmla="*/ 11874 h 21557"/>
                <a:gd name="connsiteX779" fmla="*/ 14424 w 21581"/>
                <a:gd name="connsiteY779" fmla="*/ 11958 h 21557"/>
                <a:gd name="connsiteX780" fmla="*/ 14466 w 21581"/>
                <a:gd name="connsiteY780" fmla="*/ 12222 h 21557"/>
                <a:gd name="connsiteX781" fmla="*/ 14525 w 21581"/>
                <a:gd name="connsiteY781" fmla="*/ 12275 h 21557"/>
                <a:gd name="connsiteX782" fmla="*/ 14765 w 21581"/>
                <a:gd name="connsiteY782" fmla="*/ 12007 h 21557"/>
                <a:gd name="connsiteX783" fmla="*/ 14765 w 21581"/>
                <a:gd name="connsiteY783" fmla="*/ 11822 h 21557"/>
                <a:gd name="connsiteX784" fmla="*/ 14625 w 21581"/>
                <a:gd name="connsiteY784" fmla="*/ 11874 h 21557"/>
                <a:gd name="connsiteX785" fmla="*/ 10242 w 21581"/>
                <a:gd name="connsiteY785" fmla="*/ 19432 h 21557"/>
                <a:gd name="connsiteX786" fmla="*/ 10347 w 21581"/>
                <a:gd name="connsiteY786" fmla="*/ 19547 h 21557"/>
                <a:gd name="connsiteX787" fmla="*/ 15781 w 21581"/>
                <a:gd name="connsiteY787" fmla="*/ 19547 h 21557"/>
                <a:gd name="connsiteX788" fmla="*/ 15917 w 21581"/>
                <a:gd name="connsiteY788" fmla="*/ 19441 h 21557"/>
                <a:gd name="connsiteX789" fmla="*/ 16515 w 21581"/>
                <a:gd name="connsiteY789" fmla="*/ 17747 h 21557"/>
                <a:gd name="connsiteX790" fmla="*/ 16701 w 21581"/>
                <a:gd name="connsiteY790" fmla="*/ 17196 h 21557"/>
                <a:gd name="connsiteX791" fmla="*/ 11204 w 21581"/>
                <a:gd name="connsiteY791" fmla="*/ 17196 h 21557"/>
                <a:gd name="connsiteX792" fmla="*/ 11099 w 21581"/>
                <a:gd name="connsiteY792" fmla="*/ 17487 h 21557"/>
                <a:gd name="connsiteX793" fmla="*/ 10358 w 21581"/>
                <a:gd name="connsiteY793" fmla="*/ 17896 h 21557"/>
                <a:gd name="connsiteX794" fmla="*/ 10277 w 21581"/>
                <a:gd name="connsiteY794" fmla="*/ 18011 h 21557"/>
                <a:gd name="connsiteX795" fmla="*/ 10242 w 21581"/>
                <a:gd name="connsiteY795" fmla="*/ 19432 h 21557"/>
                <a:gd name="connsiteX796" fmla="*/ 15840 w 21581"/>
                <a:gd name="connsiteY796" fmla="*/ 20388 h 21557"/>
                <a:gd name="connsiteX797" fmla="*/ 15653 w 21581"/>
                <a:gd name="connsiteY797" fmla="*/ 20507 h 21557"/>
                <a:gd name="connsiteX798" fmla="*/ 15599 w 21581"/>
                <a:gd name="connsiteY798" fmla="*/ 20740 h 21557"/>
                <a:gd name="connsiteX799" fmla="*/ 15611 w 21581"/>
                <a:gd name="connsiteY799" fmla="*/ 20828 h 21557"/>
                <a:gd name="connsiteX800" fmla="*/ 15677 w 21581"/>
                <a:gd name="connsiteY800" fmla="*/ 20784 h 21557"/>
                <a:gd name="connsiteX801" fmla="*/ 15840 w 21581"/>
                <a:gd name="connsiteY801" fmla="*/ 20388 h 21557"/>
                <a:gd name="connsiteX802" fmla="*/ 21391 w 21581"/>
                <a:gd name="connsiteY802" fmla="*/ 19886 h 21557"/>
                <a:gd name="connsiteX803" fmla="*/ 21201 w 21581"/>
                <a:gd name="connsiteY803" fmla="*/ 19776 h 21557"/>
                <a:gd name="connsiteX804" fmla="*/ 13605 w 21581"/>
                <a:gd name="connsiteY804" fmla="*/ 19771 h 21557"/>
                <a:gd name="connsiteX805" fmla="*/ 13252 w 21581"/>
                <a:gd name="connsiteY805" fmla="*/ 19780 h 21557"/>
                <a:gd name="connsiteX806" fmla="*/ 13163 w 21581"/>
                <a:gd name="connsiteY806" fmla="*/ 19776 h 21557"/>
                <a:gd name="connsiteX807" fmla="*/ 10436 w 21581"/>
                <a:gd name="connsiteY807" fmla="*/ 19776 h 21557"/>
                <a:gd name="connsiteX808" fmla="*/ 10215 w 21581"/>
                <a:gd name="connsiteY808" fmla="*/ 20027 h 21557"/>
                <a:gd name="connsiteX809" fmla="*/ 10304 w 21581"/>
                <a:gd name="connsiteY809" fmla="*/ 20132 h 21557"/>
                <a:gd name="connsiteX810" fmla="*/ 13019 w 21581"/>
                <a:gd name="connsiteY810" fmla="*/ 20124 h 21557"/>
                <a:gd name="connsiteX811" fmla="*/ 13198 w 21581"/>
                <a:gd name="connsiteY811" fmla="*/ 20128 h 21557"/>
                <a:gd name="connsiteX812" fmla="*/ 15929 w 21581"/>
                <a:gd name="connsiteY812" fmla="*/ 20128 h 21557"/>
                <a:gd name="connsiteX813" fmla="*/ 21212 w 21581"/>
                <a:gd name="connsiteY813" fmla="*/ 20128 h 21557"/>
                <a:gd name="connsiteX814" fmla="*/ 21391 w 21581"/>
                <a:gd name="connsiteY814" fmla="*/ 19886 h 21557"/>
                <a:gd name="connsiteX815" fmla="*/ 4679 w 21581"/>
                <a:gd name="connsiteY815" fmla="*/ 11280 h 21557"/>
                <a:gd name="connsiteX816" fmla="*/ 4679 w 21581"/>
                <a:gd name="connsiteY816" fmla="*/ 11280 h 21557"/>
                <a:gd name="connsiteX817" fmla="*/ 4679 w 21581"/>
                <a:gd name="connsiteY817" fmla="*/ 11280 h 21557"/>
                <a:gd name="connsiteX818" fmla="*/ 4679 w 21581"/>
                <a:gd name="connsiteY818" fmla="*/ 11280 h 21557"/>
                <a:gd name="connsiteX819" fmla="*/ 2378 w 21581"/>
                <a:gd name="connsiteY819" fmla="*/ 12051 h 21557"/>
                <a:gd name="connsiteX820" fmla="*/ 2731 w 21581"/>
                <a:gd name="connsiteY820" fmla="*/ 10136 h 21557"/>
                <a:gd name="connsiteX821" fmla="*/ 2883 w 21581"/>
                <a:gd name="connsiteY821" fmla="*/ 8894 h 21557"/>
                <a:gd name="connsiteX822" fmla="*/ 2790 w 21581"/>
                <a:gd name="connsiteY822" fmla="*/ 8269 h 21557"/>
                <a:gd name="connsiteX823" fmla="*/ 2786 w 21581"/>
                <a:gd name="connsiteY823" fmla="*/ 8727 h 21557"/>
                <a:gd name="connsiteX824" fmla="*/ 2689 w 21581"/>
                <a:gd name="connsiteY824" fmla="*/ 9735 h 21557"/>
                <a:gd name="connsiteX825" fmla="*/ 2328 w 21581"/>
                <a:gd name="connsiteY825" fmla="*/ 12200 h 21557"/>
                <a:gd name="connsiteX826" fmla="*/ 2378 w 21581"/>
                <a:gd name="connsiteY826" fmla="*/ 12051 h 21557"/>
                <a:gd name="connsiteX827" fmla="*/ 6921 w 21581"/>
                <a:gd name="connsiteY827" fmla="*/ 14560 h 21557"/>
                <a:gd name="connsiteX828" fmla="*/ 5521 w 21581"/>
                <a:gd name="connsiteY828" fmla="*/ 14401 h 21557"/>
                <a:gd name="connsiteX829" fmla="*/ 6921 w 21581"/>
                <a:gd name="connsiteY829" fmla="*/ 14560 h 21557"/>
                <a:gd name="connsiteX830" fmla="*/ 5532 w 21581"/>
                <a:gd name="connsiteY830" fmla="*/ 14243 h 21557"/>
                <a:gd name="connsiteX831" fmla="*/ 6917 w 21581"/>
                <a:gd name="connsiteY831" fmla="*/ 14392 h 21557"/>
                <a:gd name="connsiteX832" fmla="*/ 5532 w 21581"/>
                <a:gd name="connsiteY832" fmla="*/ 14243 h 21557"/>
                <a:gd name="connsiteX833" fmla="*/ 9823 w 21581"/>
                <a:gd name="connsiteY833" fmla="*/ 13908 h 21557"/>
                <a:gd name="connsiteX834" fmla="*/ 9435 w 21581"/>
                <a:gd name="connsiteY834" fmla="*/ 14040 h 21557"/>
                <a:gd name="connsiteX835" fmla="*/ 9780 w 21581"/>
                <a:gd name="connsiteY835" fmla="*/ 14005 h 21557"/>
                <a:gd name="connsiteX836" fmla="*/ 10052 w 21581"/>
                <a:gd name="connsiteY836" fmla="*/ 13860 h 21557"/>
                <a:gd name="connsiteX837" fmla="*/ 9823 w 21581"/>
                <a:gd name="connsiteY837" fmla="*/ 13908 h 21557"/>
                <a:gd name="connsiteX838" fmla="*/ 9842 w 21581"/>
                <a:gd name="connsiteY838" fmla="*/ 14133 h 21557"/>
                <a:gd name="connsiteX839" fmla="*/ 10102 w 21581"/>
                <a:gd name="connsiteY839" fmla="*/ 14005 h 21557"/>
                <a:gd name="connsiteX840" fmla="*/ 9885 w 21581"/>
                <a:gd name="connsiteY840" fmla="*/ 14040 h 21557"/>
                <a:gd name="connsiteX841" fmla="*/ 9427 w 21581"/>
                <a:gd name="connsiteY841" fmla="*/ 14172 h 21557"/>
                <a:gd name="connsiteX842" fmla="*/ 9842 w 21581"/>
                <a:gd name="connsiteY842" fmla="*/ 14133 h 21557"/>
                <a:gd name="connsiteX843" fmla="*/ 17671 w 21581"/>
                <a:gd name="connsiteY843" fmla="*/ 7979 h 21557"/>
                <a:gd name="connsiteX844" fmla="*/ 17725 w 21581"/>
                <a:gd name="connsiteY844" fmla="*/ 7926 h 21557"/>
                <a:gd name="connsiteX845" fmla="*/ 17651 w 21581"/>
                <a:gd name="connsiteY845" fmla="*/ 7895 h 21557"/>
                <a:gd name="connsiteX846" fmla="*/ 16619 w 21581"/>
                <a:gd name="connsiteY846" fmla="*/ 8463 h 21557"/>
                <a:gd name="connsiteX847" fmla="*/ 16573 w 21581"/>
                <a:gd name="connsiteY847" fmla="*/ 8533 h 21557"/>
                <a:gd name="connsiteX848" fmla="*/ 16647 w 21581"/>
                <a:gd name="connsiteY848" fmla="*/ 8533 h 21557"/>
                <a:gd name="connsiteX849" fmla="*/ 17671 w 21581"/>
                <a:gd name="connsiteY849" fmla="*/ 7979 h 21557"/>
                <a:gd name="connsiteX850" fmla="*/ 17775 w 21581"/>
                <a:gd name="connsiteY850" fmla="*/ 8406 h 21557"/>
                <a:gd name="connsiteX851" fmla="*/ 17085 w 21581"/>
                <a:gd name="connsiteY851" fmla="*/ 8776 h 21557"/>
                <a:gd name="connsiteX852" fmla="*/ 16778 w 21581"/>
                <a:gd name="connsiteY852" fmla="*/ 8938 h 21557"/>
                <a:gd name="connsiteX853" fmla="*/ 16740 w 21581"/>
                <a:gd name="connsiteY853" fmla="*/ 8987 h 21557"/>
                <a:gd name="connsiteX854" fmla="*/ 16778 w 21581"/>
                <a:gd name="connsiteY854" fmla="*/ 9013 h 21557"/>
                <a:gd name="connsiteX855" fmla="*/ 16813 w 21581"/>
                <a:gd name="connsiteY855" fmla="*/ 9004 h 21557"/>
                <a:gd name="connsiteX856" fmla="*/ 17810 w 21581"/>
                <a:gd name="connsiteY856" fmla="*/ 8472 h 21557"/>
                <a:gd name="connsiteX857" fmla="*/ 17849 w 21581"/>
                <a:gd name="connsiteY857" fmla="*/ 8397 h 21557"/>
                <a:gd name="connsiteX858" fmla="*/ 17775 w 21581"/>
                <a:gd name="connsiteY858" fmla="*/ 8406 h 21557"/>
                <a:gd name="connsiteX859" fmla="*/ 17651 w 21581"/>
                <a:gd name="connsiteY859" fmla="*/ 8256 h 21557"/>
                <a:gd name="connsiteX860" fmla="*/ 17566 w 21581"/>
                <a:gd name="connsiteY860" fmla="*/ 8243 h 21557"/>
                <a:gd name="connsiteX861" fmla="*/ 16697 w 21581"/>
                <a:gd name="connsiteY861" fmla="*/ 8705 h 21557"/>
                <a:gd name="connsiteX862" fmla="*/ 16647 w 21581"/>
                <a:gd name="connsiteY862" fmla="*/ 8780 h 21557"/>
                <a:gd name="connsiteX863" fmla="*/ 16720 w 21581"/>
                <a:gd name="connsiteY863" fmla="*/ 8780 h 21557"/>
                <a:gd name="connsiteX864" fmla="*/ 17601 w 21581"/>
                <a:gd name="connsiteY864" fmla="*/ 8313 h 21557"/>
                <a:gd name="connsiteX865" fmla="*/ 17651 w 21581"/>
                <a:gd name="connsiteY865" fmla="*/ 8256 h 21557"/>
                <a:gd name="connsiteX866" fmla="*/ 7953 w 21581"/>
                <a:gd name="connsiteY866" fmla="*/ 2635 h 21557"/>
                <a:gd name="connsiteX867" fmla="*/ 8000 w 21581"/>
                <a:gd name="connsiteY867" fmla="*/ 2485 h 21557"/>
                <a:gd name="connsiteX868" fmla="*/ 7949 w 21581"/>
                <a:gd name="connsiteY868" fmla="*/ 2446 h 21557"/>
                <a:gd name="connsiteX869" fmla="*/ 7472 w 21581"/>
                <a:gd name="connsiteY869" fmla="*/ 2437 h 21557"/>
                <a:gd name="connsiteX870" fmla="*/ 7134 w 21581"/>
                <a:gd name="connsiteY870" fmla="*/ 2617 h 21557"/>
                <a:gd name="connsiteX871" fmla="*/ 7833 w 21581"/>
                <a:gd name="connsiteY871" fmla="*/ 2661 h 21557"/>
                <a:gd name="connsiteX872" fmla="*/ 7953 w 21581"/>
                <a:gd name="connsiteY872" fmla="*/ 2635 h 21557"/>
                <a:gd name="connsiteX873" fmla="*/ 7992 w 21581"/>
                <a:gd name="connsiteY873" fmla="*/ 4136 h 21557"/>
                <a:gd name="connsiteX874" fmla="*/ 8143 w 21581"/>
                <a:gd name="connsiteY874" fmla="*/ 4061 h 21557"/>
                <a:gd name="connsiteX875" fmla="*/ 8170 w 21581"/>
                <a:gd name="connsiteY875" fmla="*/ 3991 h 21557"/>
                <a:gd name="connsiteX876" fmla="*/ 8112 w 21581"/>
                <a:gd name="connsiteY876" fmla="*/ 3995 h 21557"/>
                <a:gd name="connsiteX877" fmla="*/ 7685 w 21581"/>
                <a:gd name="connsiteY877" fmla="*/ 4079 h 21557"/>
                <a:gd name="connsiteX878" fmla="*/ 7650 w 21581"/>
                <a:gd name="connsiteY878" fmla="*/ 4070 h 21557"/>
                <a:gd name="connsiteX879" fmla="*/ 7600 w 21581"/>
                <a:gd name="connsiteY879" fmla="*/ 4035 h 21557"/>
                <a:gd name="connsiteX880" fmla="*/ 7588 w 21581"/>
                <a:gd name="connsiteY880" fmla="*/ 4074 h 21557"/>
                <a:gd name="connsiteX881" fmla="*/ 7658 w 21581"/>
                <a:gd name="connsiteY881" fmla="*/ 4110 h 21557"/>
                <a:gd name="connsiteX882" fmla="*/ 7992 w 21581"/>
                <a:gd name="connsiteY882" fmla="*/ 4136 h 21557"/>
                <a:gd name="connsiteX883" fmla="*/ 7743 w 21581"/>
                <a:gd name="connsiteY883" fmla="*/ 2807 h 21557"/>
                <a:gd name="connsiteX884" fmla="*/ 7643 w 21581"/>
                <a:gd name="connsiteY884" fmla="*/ 2736 h 21557"/>
                <a:gd name="connsiteX885" fmla="*/ 7344 w 21581"/>
                <a:gd name="connsiteY885" fmla="*/ 2763 h 21557"/>
                <a:gd name="connsiteX886" fmla="*/ 7406 w 21581"/>
                <a:gd name="connsiteY886" fmla="*/ 2820 h 21557"/>
                <a:gd name="connsiteX887" fmla="*/ 7666 w 21581"/>
                <a:gd name="connsiteY887" fmla="*/ 2864 h 21557"/>
                <a:gd name="connsiteX888" fmla="*/ 7743 w 21581"/>
                <a:gd name="connsiteY888" fmla="*/ 2807 h 21557"/>
                <a:gd name="connsiteX889" fmla="*/ 8058 w 21581"/>
                <a:gd name="connsiteY889" fmla="*/ 4268 h 21557"/>
                <a:gd name="connsiteX890" fmla="*/ 7771 w 21581"/>
                <a:gd name="connsiteY890" fmla="*/ 4321 h 21557"/>
                <a:gd name="connsiteX891" fmla="*/ 8058 w 21581"/>
                <a:gd name="connsiteY891" fmla="*/ 4268 h 21557"/>
                <a:gd name="connsiteX892" fmla="*/ 6044 w 21581"/>
                <a:gd name="connsiteY892" fmla="*/ 3031 h 21557"/>
                <a:gd name="connsiteX893" fmla="*/ 6048 w 21581"/>
                <a:gd name="connsiteY893" fmla="*/ 3022 h 21557"/>
                <a:gd name="connsiteX894" fmla="*/ 6048 w 21581"/>
                <a:gd name="connsiteY894" fmla="*/ 3022 h 21557"/>
                <a:gd name="connsiteX895" fmla="*/ 6048 w 21581"/>
                <a:gd name="connsiteY895" fmla="*/ 3018 h 21557"/>
                <a:gd name="connsiteX896" fmla="*/ 6048 w 21581"/>
                <a:gd name="connsiteY896" fmla="*/ 3018 h 21557"/>
                <a:gd name="connsiteX897" fmla="*/ 6044 w 21581"/>
                <a:gd name="connsiteY897" fmla="*/ 3031 h 21557"/>
                <a:gd name="connsiteX898" fmla="*/ 6095 w 21581"/>
                <a:gd name="connsiteY898" fmla="*/ 3220 h 21557"/>
                <a:gd name="connsiteX899" fmla="*/ 6137 w 21581"/>
                <a:gd name="connsiteY899" fmla="*/ 3234 h 21557"/>
                <a:gd name="connsiteX900" fmla="*/ 6106 w 21581"/>
                <a:gd name="connsiteY900" fmla="*/ 3203 h 21557"/>
                <a:gd name="connsiteX901" fmla="*/ 6044 w 21581"/>
                <a:gd name="connsiteY901" fmla="*/ 3031 h 21557"/>
                <a:gd name="connsiteX902" fmla="*/ 6095 w 21581"/>
                <a:gd name="connsiteY902" fmla="*/ 3220 h 21557"/>
                <a:gd name="connsiteX903" fmla="*/ 4528 w 21581"/>
                <a:gd name="connsiteY903" fmla="*/ 11421 h 21557"/>
                <a:gd name="connsiteX904" fmla="*/ 4551 w 21581"/>
                <a:gd name="connsiteY904" fmla="*/ 11478 h 21557"/>
                <a:gd name="connsiteX905" fmla="*/ 4559 w 21581"/>
                <a:gd name="connsiteY905" fmla="*/ 11430 h 21557"/>
                <a:gd name="connsiteX906" fmla="*/ 4528 w 21581"/>
                <a:gd name="connsiteY906" fmla="*/ 11421 h 21557"/>
                <a:gd name="connsiteX0" fmla="*/ 8550 w 21581"/>
                <a:gd name="connsiteY0" fmla="*/ 6487 h 21557"/>
                <a:gd name="connsiteX1" fmla="*/ 8550 w 21581"/>
                <a:gd name="connsiteY1" fmla="*/ 6487 h 21557"/>
                <a:gd name="connsiteX2" fmla="*/ 8550 w 21581"/>
                <a:gd name="connsiteY2" fmla="*/ 6487 h 21557"/>
                <a:gd name="connsiteX3" fmla="*/ 8550 w 21581"/>
                <a:gd name="connsiteY3" fmla="*/ 6487 h 21557"/>
                <a:gd name="connsiteX4" fmla="*/ 9586 w 21581"/>
                <a:gd name="connsiteY4" fmla="*/ 5941 h 21557"/>
                <a:gd name="connsiteX5" fmla="*/ 9586 w 21581"/>
                <a:gd name="connsiteY5" fmla="*/ 5941 h 21557"/>
                <a:gd name="connsiteX6" fmla="*/ 9586 w 21581"/>
                <a:gd name="connsiteY6" fmla="*/ 5941 h 21557"/>
                <a:gd name="connsiteX7" fmla="*/ 9586 w 21581"/>
                <a:gd name="connsiteY7" fmla="*/ 5941 h 21557"/>
                <a:gd name="connsiteX8" fmla="*/ 12143 w 21581"/>
                <a:gd name="connsiteY8" fmla="*/ 10655 h 21557"/>
                <a:gd name="connsiteX9" fmla="*/ 12143 w 21581"/>
                <a:gd name="connsiteY9" fmla="*/ 10655 h 21557"/>
                <a:gd name="connsiteX10" fmla="*/ 12143 w 21581"/>
                <a:gd name="connsiteY10" fmla="*/ 10655 h 21557"/>
                <a:gd name="connsiteX11" fmla="*/ 12143 w 21581"/>
                <a:gd name="connsiteY11" fmla="*/ 10655 h 21557"/>
                <a:gd name="connsiteX12" fmla="*/ 7968 w 21581"/>
                <a:gd name="connsiteY12" fmla="*/ 5628 h 21557"/>
                <a:gd name="connsiteX13" fmla="*/ 7968 w 21581"/>
                <a:gd name="connsiteY13" fmla="*/ 5628 h 21557"/>
                <a:gd name="connsiteX14" fmla="*/ 7968 w 21581"/>
                <a:gd name="connsiteY14" fmla="*/ 5628 h 21557"/>
                <a:gd name="connsiteX15" fmla="*/ 7968 w 21581"/>
                <a:gd name="connsiteY15" fmla="*/ 5628 h 21557"/>
                <a:gd name="connsiteX16" fmla="*/ 21554 w 21581"/>
                <a:gd name="connsiteY16" fmla="*/ 20049 h 21557"/>
                <a:gd name="connsiteX17" fmla="*/ 21286 w 21581"/>
                <a:gd name="connsiteY17" fmla="*/ 20352 h 21557"/>
                <a:gd name="connsiteX18" fmla="*/ 19882 w 21581"/>
                <a:gd name="connsiteY18" fmla="*/ 20357 h 21557"/>
                <a:gd name="connsiteX19" fmla="*/ 19750 w 21581"/>
                <a:gd name="connsiteY19" fmla="*/ 20507 h 21557"/>
                <a:gd name="connsiteX20" fmla="*/ 19746 w 21581"/>
                <a:gd name="connsiteY20" fmla="*/ 20806 h 21557"/>
                <a:gd name="connsiteX21" fmla="*/ 19618 w 21581"/>
                <a:gd name="connsiteY21" fmla="*/ 20907 h 21557"/>
                <a:gd name="connsiteX22" fmla="*/ 19645 w 21581"/>
                <a:gd name="connsiteY22" fmla="*/ 20467 h 21557"/>
                <a:gd name="connsiteX23" fmla="*/ 19548 w 21581"/>
                <a:gd name="connsiteY23" fmla="*/ 20379 h 21557"/>
                <a:gd name="connsiteX24" fmla="*/ 19490 w 21581"/>
                <a:gd name="connsiteY24" fmla="*/ 20454 h 21557"/>
                <a:gd name="connsiteX25" fmla="*/ 19502 w 21581"/>
                <a:gd name="connsiteY25" fmla="*/ 20907 h 21557"/>
                <a:gd name="connsiteX26" fmla="*/ 19424 w 21581"/>
                <a:gd name="connsiteY26" fmla="*/ 20916 h 21557"/>
                <a:gd name="connsiteX27" fmla="*/ 19420 w 21581"/>
                <a:gd name="connsiteY27" fmla="*/ 20907 h 21557"/>
                <a:gd name="connsiteX28" fmla="*/ 19412 w 21581"/>
                <a:gd name="connsiteY28" fmla="*/ 20912 h 21557"/>
                <a:gd name="connsiteX29" fmla="*/ 19401 w 21581"/>
                <a:gd name="connsiteY29" fmla="*/ 20529 h 21557"/>
                <a:gd name="connsiteX30" fmla="*/ 19238 w 21581"/>
                <a:gd name="connsiteY30" fmla="*/ 20348 h 21557"/>
                <a:gd name="connsiteX31" fmla="*/ 16875 w 21581"/>
                <a:gd name="connsiteY31" fmla="*/ 20357 h 21557"/>
                <a:gd name="connsiteX32" fmla="*/ 16080 w 21581"/>
                <a:gd name="connsiteY32" fmla="*/ 20357 h 21557"/>
                <a:gd name="connsiteX33" fmla="*/ 15952 w 21581"/>
                <a:gd name="connsiteY33" fmla="*/ 20458 h 21557"/>
                <a:gd name="connsiteX34" fmla="*/ 15875 w 21581"/>
                <a:gd name="connsiteY34" fmla="*/ 20669 h 21557"/>
                <a:gd name="connsiteX35" fmla="*/ 15553 w 21581"/>
                <a:gd name="connsiteY35" fmla="*/ 20903 h 21557"/>
                <a:gd name="connsiteX36" fmla="*/ 15494 w 21581"/>
                <a:gd name="connsiteY36" fmla="*/ 20793 h 21557"/>
                <a:gd name="connsiteX37" fmla="*/ 15642 w 21581"/>
                <a:gd name="connsiteY37" fmla="*/ 20357 h 21557"/>
                <a:gd name="connsiteX38" fmla="*/ 15525 w 21581"/>
                <a:gd name="connsiteY38" fmla="*/ 20357 h 21557"/>
                <a:gd name="connsiteX39" fmla="*/ 10327 w 21581"/>
                <a:gd name="connsiteY39" fmla="*/ 20357 h 21557"/>
                <a:gd name="connsiteX40" fmla="*/ 10187 w 21581"/>
                <a:gd name="connsiteY40" fmla="*/ 20511 h 21557"/>
                <a:gd name="connsiteX41" fmla="*/ 10141 w 21581"/>
                <a:gd name="connsiteY41" fmla="*/ 21484 h 21557"/>
                <a:gd name="connsiteX42" fmla="*/ 10036 w 21581"/>
                <a:gd name="connsiteY42" fmla="*/ 21550 h 21557"/>
                <a:gd name="connsiteX43" fmla="*/ 10056 w 21581"/>
                <a:gd name="connsiteY43" fmla="*/ 20951 h 21557"/>
                <a:gd name="connsiteX44" fmla="*/ 10087 w 21581"/>
                <a:gd name="connsiteY44" fmla="*/ 19657 h 21557"/>
                <a:gd name="connsiteX45" fmla="*/ 10133 w 21581"/>
                <a:gd name="connsiteY45" fmla="*/ 18231 h 21557"/>
                <a:gd name="connsiteX46" fmla="*/ 10133 w 21581"/>
                <a:gd name="connsiteY46" fmla="*/ 17997 h 21557"/>
                <a:gd name="connsiteX47" fmla="*/ 10071 w 21581"/>
                <a:gd name="connsiteY47" fmla="*/ 18015 h 21557"/>
                <a:gd name="connsiteX48" fmla="*/ 9439 w 21581"/>
                <a:gd name="connsiteY48" fmla="*/ 18187 h 21557"/>
                <a:gd name="connsiteX49" fmla="*/ 9303 w 21581"/>
                <a:gd name="connsiteY49" fmla="*/ 18385 h 21557"/>
                <a:gd name="connsiteX50" fmla="*/ 9315 w 21581"/>
                <a:gd name="connsiteY50" fmla="*/ 20234 h 21557"/>
                <a:gd name="connsiteX51" fmla="*/ 9315 w 21581"/>
                <a:gd name="connsiteY51" fmla="*/ 20445 h 21557"/>
                <a:gd name="connsiteX52" fmla="*/ 9291 w 21581"/>
                <a:gd name="connsiteY52" fmla="*/ 20392 h 21557"/>
                <a:gd name="connsiteX53" fmla="*/ 9264 w 21581"/>
                <a:gd name="connsiteY53" fmla="*/ 18314 h 21557"/>
                <a:gd name="connsiteX54" fmla="*/ 9237 w 21581"/>
                <a:gd name="connsiteY54" fmla="*/ 18174 h 21557"/>
                <a:gd name="connsiteX55" fmla="*/ 9051 w 21581"/>
                <a:gd name="connsiteY55" fmla="*/ 17936 h 21557"/>
                <a:gd name="connsiteX56" fmla="*/ 8019 w 21581"/>
                <a:gd name="connsiteY56" fmla="*/ 21550 h 21557"/>
                <a:gd name="connsiteX57" fmla="*/ 7891 w 21581"/>
                <a:gd name="connsiteY57" fmla="*/ 21554 h 21557"/>
                <a:gd name="connsiteX58" fmla="*/ 8062 w 21581"/>
                <a:gd name="connsiteY58" fmla="*/ 19556 h 21557"/>
                <a:gd name="connsiteX59" fmla="*/ 7763 w 21581"/>
                <a:gd name="connsiteY59" fmla="*/ 21550 h 21557"/>
                <a:gd name="connsiteX60" fmla="*/ 7615 w 21581"/>
                <a:gd name="connsiteY60" fmla="*/ 21405 h 21557"/>
                <a:gd name="connsiteX61" fmla="*/ 7592 w 21581"/>
                <a:gd name="connsiteY61" fmla="*/ 20458 h 21557"/>
                <a:gd name="connsiteX62" fmla="*/ 7550 w 21581"/>
                <a:gd name="connsiteY62" fmla="*/ 20357 h 21557"/>
                <a:gd name="connsiteX63" fmla="*/ 7344 w 21581"/>
                <a:gd name="connsiteY63" fmla="*/ 20432 h 21557"/>
                <a:gd name="connsiteX64" fmla="*/ 7162 w 21581"/>
                <a:gd name="connsiteY64" fmla="*/ 21290 h 21557"/>
                <a:gd name="connsiteX65" fmla="*/ 7134 w 21581"/>
                <a:gd name="connsiteY65" fmla="*/ 21431 h 21557"/>
                <a:gd name="connsiteX66" fmla="*/ 6983 w 21581"/>
                <a:gd name="connsiteY66" fmla="*/ 21545 h 21557"/>
                <a:gd name="connsiteX67" fmla="*/ 7061 w 21581"/>
                <a:gd name="connsiteY67" fmla="*/ 21140 h 21557"/>
                <a:gd name="connsiteX68" fmla="*/ 7643 w 21581"/>
                <a:gd name="connsiteY68" fmla="*/ 18689 h 21557"/>
                <a:gd name="connsiteX69" fmla="*/ 7806 w 21581"/>
                <a:gd name="connsiteY69" fmla="*/ 18424 h 21557"/>
                <a:gd name="connsiteX70" fmla="*/ 8360 w 21581"/>
                <a:gd name="connsiteY70" fmla="*/ 17923 h 21557"/>
                <a:gd name="connsiteX71" fmla="*/ 8438 w 21581"/>
                <a:gd name="connsiteY71" fmla="*/ 17755 h 21557"/>
                <a:gd name="connsiteX72" fmla="*/ 8527 w 21581"/>
                <a:gd name="connsiteY72" fmla="*/ 16391 h 21557"/>
                <a:gd name="connsiteX73" fmla="*/ 8314 w 21581"/>
                <a:gd name="connsiteY73" fmla="*/ 15475 h 21557"/>
                <a:gd name="connsiteX74" fmla="*/ 8197 w 21581"/>
                <a:gd name="connsiteY74" fmla="*/ 15977 h 21557"/>
                <a:gd name="connsiteX75" fmla="*/ 7678 w 21581"/>
                <a:gd name="connsiteY75" fmla="*/ 18200 h 21557"/>
                <a:gd name="connsiteX76" fmla="*/ 7402 w 21581"/>
                <a:gd name="connsiteY76" fmla="*/ 18570 h 21557"/>
                <a:gd name="connsiteX77" fmla="*/ 6933 w 21581"/>
                <a:gd name="connsiteY77" fmla="*/ 18711 h 21557"/>
                <a:gd name="connsiteX78" fmla="*/ 6797 w 21581"/>
                <a:gd name="connsiteY78" fmla="*/ 18829 h 21557"/>
                <a:gd name="connsiteX79" fmla="*/ 6580 w 21581"/>
                <a:gd name="connsiteY79" fmla="*/ 19868 h 21557"/>
                <a:gd name="connsiteX80" fmla="*/ 6370 w 21581"/>
                <a:gd name="connsiteY80" fmla="*/ 20863 h 21557"/>
                <a:gd name="connsiteX81" fmla="*/ 6812 w 21581"/>
                <a:gd name="connsiteY81" fmla="*/ 18728 h 21557"/>
                <a:gd name="connsiteX82" fmla="*/ 5203 w 21581"/>
                <a:gd name="connsiteY82" fmla="*/ 18451 h 21557"/>
                <a:gd name="connsiteX83" fmla="*/ 5109 w 21581"/>
                <a:gd name="connsiteY83" fmla="*/ 18530 h 21557"/>
                <a:gd name="connsiteX84" fmla="*/ 4912 w 21581"/>
                <a:gd name="connsiteY84" fmla="*/ 20335 h 21557"/>
                <a:gd name="connsiteX85" fmla="*/ 4807 w 21581"/>
                <a:gd name="connsiteY85" fmla="*/ 21545 h 21557"/>
                <a:gd name="connsiteX86" fmla="*/ 4702 w 21581"/>
                <a:gd name="connsiteY86" fmla="*/ 21440 h 21557"/>
                <a:gd name="connsiteX87" fmla="*/ 4760 w 21581"/>
                <a:gd name="connsiteY87" fmla="*/ 20480 h 21557"/>
                <a:gd name="connsiteX88" fmla="*/ 4652 w 21581"/>
                <a:gd name="connsiteY88" fmla="*/ 20348 h 21557"/>
                <a:gd name="connsiteX89" fmla="*/ 3880 w 21581"/>
                <a:gd name="connsiteY89" fmla="*/ 20352 h 21557"/>
                <a:gd name="connsiteX90" fmla="*/ 3798 w 21581"/>
                <a:gd name="connsiteY90" fmla="*/ 20436 h 21557"/>
                <a:gd name="connsiteX91" fmla="*/ 3783 w 21581"/>
                <a:gd name="connsiteY91" fmla="*/ 20810 h 21557"/>
                <a:gd name="connsiteX92" fmla="*/ 3690 w 21581"/>
                <a:gd name="connsiteY92" fmla="*/ 20903 h 21557"/>
                <a:gd name="connsiteX93" fmla="*/ 3628 w 21581"/>
                <a:gd name="connsiteY93" fmla="*/ 20894 h 21557"/>
                <a:gd name="connsiteX94" fmla="*/ 3437 w 21581"/>
                <a:gd name="connsiteY94" fmla="*/ 20885 h 21557"/>
                <a:gd name="connsiteX95" fmla="*/ 3422 w 21581"/>
                <a:gd name="connsiteY95" fmla="*/ 20634 h 21557"/>
                <a:gd name="connsiteX96" fmla="*/ 3181 w 21581"/>
                <a:gd name="connsiteY96" fmla="*/ 20357 h 21557"/>
                <a:gd name="connsiteX97" fmla="*/ 346 w 21581"/>
                <a:gd name="connsiteY97" fmla="*/ 20357 h 21557"/>
                <a:gd name="connsiteX98" fmla="*/ 39 w 21581"/>
                <a:gd name="connsiteY98" fmla="*/ 20168 h 21557"/>
                <a:gd name="connsiteX99" fmla="*/ 70 w 21581"/>
                <a:gd name="connsiteY99" fmla="*/ 19661 h 21557"/>
                <a:gd name="connsiteX100" fmla="*/ 315 w 21581"/>
                <a:gd name="connsiteY100" fmla="*/ 19547 h 21557"/>
                <a:gd name="connsiteX101" fmla="*/ 1665 w 21581"/>
                <a:gd name="connsiteY101" fmla="*/ 19547 h 21557"/>
                <a:gd name="connsiteX102" fmla="*/ 1750 w 21581"/>
                <a:gd name="connsiteY102" fmla="*/ 19547 h 21557"/>
                <a:gd name="connsiteX103" fmla="*/ 4745 w 21581"/>
                <a:gd name="connsiteY103" fmla="*/ 19551 h 21557"/>
                <a:gd name="connsiteX104" fmla="*/ 4846 w 21581"/>
                <a:gd name="connsiteY104" fmla="*/ 19454 h 21557"/>
                <a:gd name="connsiteX105" fmla="*/ 4989 w 21581"/>
                <a:gd name="connsiteY105" fmla="*/ 18468 h 21557"/>
                <a:gd name="connsiteX106" fmla="*/ 4900 w 21581"/>
                <a:gd name="connsiteY106" fmla="*/ 18332 h 21557"/>
                <a:gd name="connsiteX107" fmla="*/ 4597 w 21581"/>
                <a:gd name="connsiteY107" fmla="*/ 17623 h 21557"/>
                <a:gd name="connsiteX108" fmla="*/ 4683 w 21581"/>
                <a:gd name="connsiteY108" fmla="*/ 17236 h 21557"/>
                <a:gd name="connsiteX109" fmla="*/ 4683 w 21581"/>
                <a:gd name="connsiteY109" fmla="*/ 17210 h 21557"/>
                <a:gd name="connsiteX110" fmla="*/ 3344 w 21581"/>
                <a:gd name="connsiteY110" fmla="*/ 17196 h 21557"/>
                <a:gd name="connsiteX111" fmla="*/ 3131 w 21581"/>
                <a:gd name="connsiteY111" fmla="*/ 16950 h 21557"/>
                <a:gd name="connsiteX112" fmla="*/ 3205 w 21581"/>
                <a:gd name="connsiteY112" fmla="*/ 16901 h 21557"/>
                <a:gd name="connsiteX113" fmla="*/ 4760 w 21581"/>
                <a:gd name="connsiteY113" fmla="*/ 16893 h 21557"/>
                <a:gd name="connsiteX114" fmla="*/ 5307 w 21581"/>
                <a:gd name="connsiteY114" fmla="*/ 14652 h 21557"/>
                <a:gd name="connsiteX115" fmla="*/ 5284 w 21581"/>
                <a:gd name="connsiteY115" fmla="*/ 14973 h 21557"/>
                <a:gd name="connsiteX116" fmla="*/ 4931 w 21581"/>
                <a:gd name="connsiteY116" fmla="*/ 16813 h 21557"/>
                <a:gd name="connsiteX117" fmla="*/ 4756 w 21581"/>
                <a:gd name="connsiteY117" fmla="*/ 17733 h 21557"/>
                <a:gd name="connsiteX118" fmla="*/ 4950 w 21581"/>
                <a:gd name="connsiteY118" fmla="*/ 18125 h 21557"/>
                <a:gd name="connsiteX119" fmla="*/ 5334 w 21581"/>
                <a:gd name="connsiteY119" fmla="*/ 18306 h 21557"/>
                <a:gd name="connsiteX120" fmla="*/ 6991 w 21581"/>
                <a:gd name="connsiteY120" fmla="*/ 18579 h 21557"/>
                <a:gd name="connsiteX121" fmla="*/ 7678 w 21581"/>
                <a:gd name="connsiteY121" fmla="*/ 17927 h 21557"/>
                <a:gd name="connsiteX122" fmla="*/ 8287 w 21581"/>
                <a:gd name="connsiteY122" fmla="*/ 15365 h 21557"/>
                <a:gd name="connsiteX123" fmla="*/ 8496 w 21581"/>
                <a:gd name="connsiteY123" fmla="*/ 14463 h 21557"/>
                <a:gd name="connsiteX124" fmla="*/ 8512 w 21581"/>
                <a:gd name="connsiteY124" fmla="*/ 14639 h 21557"/>
                <a:gd name="connsiteX125" fmla="*/ 9043 w 21581"/>
                <a:gd name="connsiteY125" fmla="*/ 17223 h 21557"/>
                <a:gd name="connsiteX126" fmla="*/ 9229 w 21581"/>
                <a:gd name="connsiteY126" fmla="*/ 17813 h 21557"/>
                <a:gd name="connsiteX127" fmla="*/ 9489 w 21581"/>
                <a:gd name="connsiteY127" fmla="*/ 17997 h 21557"/>
                <a:gd name="connsiteX128" fmla="*/ 10839 w 21581"/>
                <a:gd name="connsiteY128" fmla="*/ 17548 h 21557"/>
                <a:gd name="connsiteX129" fmla="*/ 11045 w 21581"/>
                <a:gd name="connsiteY129" fmla="*/ 16972 h 21557"/>
                <a:gd name="connsiteX130" fmla="*/ 10967 w 21581"/>
                <a:gd name="connsiteY130" fmla="*/ 16747 h 21557"/>
                <a:gd name="connsiteX131" fmla="*/ 10948 w 21581"/>
                <a:gd name="connsiteY131" fmla="*/ 16664 h 21557"/>
                <a:gd name="connsiteX132" fmla="*/ 10412 w 21581"/>
                <a:gd name="connsiteY132" fmla="*/ 14951 h 21557"/>
                <a:gd name="connsiteX133" fmla="*/ 9862 w 21581"/>
                <a:gd name="connsiteY133" fmla="*/ 12860 h 21557"/>
                <a:gd name="connsiteX134" fmla="*/ 9749 w 21581"/>
                <a:gd name="connsiteY134" fmla="*/ 12240 h 21557"/>
                <a:gd name="connsiteX135" fmla="*/ 9741 w 21581"/>
                <a:gd name="connsiteY135" fmla="*/ 11879 h 21557"/>
                <a:gd name="connsiteX136" fmla="*/ 9571 w 21581"/>
                <a:gd name="connsiteY136" fmla="*/ 9207 h 21557"/>
                <a:gd name="connsiteX137" fmla="*/ 9478 w 21581"/>
                <a:gd name="connsiteY137" fmla="*/ 7464 h 21557"/>
                <a:gd name="connsiteX138" fmla="*/ 9346 w 21581"/>
                <a:gd name="connsiteY138" fmla="*/ 5910 h 21557"/>
                <a:gd name="connsiteX139" fmla="*/ 9353 w 21581"/>
                <a:gd name="connsiteY139" fmla="*/ 5910 h 21557"/>
                <a:gd name="connsiteX140" fmla="*/ 9361 w 21581"/>
                <a:gd name="connsiteY140" fmla="*/ 5914 h 21557"/>
                <a:gd name="connsiteX141" fmla="*/ 9706 w 21581"/>
                <a:gd name="connsiteY141" fmla="*/ 8155 h 21557"/>
                <a:gd name="connsiteX142" fmla="*/ 9912 w 21581"/>
                <a:gd name="connsiteY142" fmla="*/ 6495 h 21557"/>
                <a:gd name="connsiteX143" fmla="*/ 9640 w 21581"/>
                <a:gd name="connsiteY143" fmla="*/ 5958 h 21557"/>
                <a:gd name="connsiteX144" fmla="*/ 9594 w 21581"/>
                <a:gd name="connsiteY144" fmla="*/ 5936 h 21557"/>
                <a:gd name="connsiteX145" fmla="*/ 9384 w 21581"/>
                <a:gd name="connsiteY145" fmla="*/ 5826 h 21557"/>
                <a:gd name="connsiteX146" fmla="*/ 7751 w 21581"/>
                <a:gd name="connsiteY146" fmla="*/ 5100 h 21557"/>
                <a:gd name="connsiteX147" fmla="*/ 7674 w 21581"/>
                <a:gd name="connsiteY147" fmla="*/ 4977 h 21557"/>
                <a:gd name="connsiteX148" fmla="*/ 7647 w 21581"/>
                <a:gd name="connsiteY148" fmla="*/ 5012 h 21557"/>
                <a:gd name="connsiteX149" fmla="*/ 7728 w 21581"/>
                <a:gd name="connsiteY149" fmla="*/ 5122 h 21557"/>
                <a:gd name="connsiteX150" fmla="*/ 8000 w 21581"/>
                <a:gd name="connsiteY150" fmla="*/ 5413 h 21557"/>
                <a:gd name="connsiteX151" fmla="*/ 8263 w 21581"/>
                <a:gd name="connsiteY151" fmla="*/ 5800 h 21557"/>
                <a:gd name="connsiteX152" fmla="*/ 8919 w 21581"/>
                <a:gd name="connsiteY152" fmla="*/ 6997 h 21557"/>
                <a:gd name="connsiteX153" fmla="*/ 8849 w 21581"/>
                <a:gd name="connsiteY153" fmla="*/ 7332 h 21557"/>
                <a:gd name="connsiteX154" fmla="*/ 8578 w 21581"/>
                <a:gd name="connsiteY154" fmla="*/ 7600 h 21557"/>
                <a:gd name="connsiteX155" fmla="*/ 8907 w 21581"/>
                <a:gd name="connsiteY155" fmla="*/ 7807 h 21557"/>
                <a:gd name="connsiteX156" fmla="*/ 9074 w 21581"/>
                <a:gd name="connsiteY156" fmla="*/ 8115 h 21557"/>
                <a:gd name="connsiteX157" fmla="*/ 9020 w 21581"/>
                <a:gd name="connsiteY157" fmla="*/ 9374 h 21557"/>
                <a:gd name="connsiteX158" fmla="*/ 8938 w 21581"/>
                <a:gd name="connsiteY158" fmla="*/ 10224 h 21557"/>
                <a:gd name="connsiteX159" fmla="*/ 9097 w 21581"/>
                <a:gd name="connsiteY159" fmla="*/ 10171 h 21557"/>
                <a:gd name="connsiteX160" fmla="*/ 9268 w 21581"/>
                <a:gd name="connsiteY160" fmla="*/ 10167 h 21557"/>
                <a:gd name="connsiteX161" fmla="*/ 9194 w 21581"/>
                <a:gd name="connsiteY161" fmla="*/ 10347 h 21557"/>
                <a:gd name="connsiteX162" fmla="*/ 9128 w 21581"/>
                <a:gd name="connsiteY162" fmla="*/ 10470 h 21557"/>
                <a:gd name="connsiteX163" fmla="*/ 8985 w 21581"/>
                <a:gd name="connsiteY163" fmla="*/ 10730 h 21557"/>
                <a:gd name="connsiteX164" fmla="*/ 8884 w 21581"/>
                <a:gd name="connsiteY164" fmla="*/ 10884 h 21557"/>
                <a:gd name="connsiteX165" fmla="*/ 8461 w 21581"/>
                <a:gd name="connsiteY165" fmla="*/ 13411 h 21557"/>
                <a:gd name="connsiteX166" fmla="*/ 8419 w 21581"/>
                <a:gd name="connsiteY166" fmla="*/ 13904 h 21557"/>
                <a:gd name="connsiteX167" fmla="*/ 8438 w 21581"/>
                <a:gd name="connsiteY167" fmla="*/ 14141 h 21557"/>
                <a:gd name="connsiteX168" fmla="*/ 8372 w 21581"/>
                <a:gd name="connsiteY168" fmla="*/ 13802 h 21557"/>
                <a:gd name="connsiteX169" fmla="*/ 8232 w 21581"/>
                <a:gd name="connsiteY169" fmla="*/ 13120 h 21557"/>
                <a:gd name="connsiteX170" fmla="*/ 7914 w 21581"/>
                <a:gd name="connsiteY170" fmla="*/ 12407 h 21557"/>
                <a:gd name="connsiteX171" fmla="*/ 7794 w 21581"/>
                <a:gd name="connsiteY171" fmla="*/ 12328 h 21557"/>
                <a:gd name="connsiteX172" fmla="*/ 7340 w 21581"/>
                <a:gd name="connsiteY172" fmla="*/ 12460 h 21557"/>
                <a:gd name="connsiteX173" fmla="*/ 6300 w 21581"/>
                <a:gd name="connsiteY173" fmla="*/ 12720 h 21557"/>
                <a:gd name="connsiteX174" fmla="*/ 6219 w 21581"/>
                <a:gd name="connsiteY174" fmla="*/ 12869 h 21557"/>
                <a:gd name="connsiteX175" fmla="*/ 6207 w 21581"/>
                <a:gd name="connsiteY175" fmla="*/ 13613 h 21557"/>
                <a:gd name="connsiteX176" fmla="*/ 5928 w 21581"/>
                <a:gd name="connsiteY176" fmla="*/ 13899 h 21557"/>
                <a:gd name="connsiteX177" fmla="*/ 5288 w 21581"/>
                <a:gd name="connsiteY177" fmla="*/ 13983 h 21557"/>
                <a:gd name="connsiteX178" fmla="*/ 4299 w 21581"/>
                <a:gd name="connsiteY178" fmla="*/ 14111 h 21557"/>
                <a:gd name="connsiteX179" fmla="*/ 2832 w 21581"/>
                <a:gd name="connsiteY179" fmla="*/ 14291 h 21557"/>
                <a:gd name="connsiteX180" fmla="*/ 2409 w 21581"/>
                <a:gd name="connsiteY180" fmla="*/ 14287 h 21557"/>
                <a:gd name="connsiteX181" fmla="*/ 2025 w 21581"/>
                <a:gd name="connsiteY181" fmla="*/ 13855 h 21557"/>
                <a:gd name="connsiteX182" fmla="*/ 2142 w 21581"/>
                <a:gd name="connsiteY182" fmla="*/ 13001 h 21557"/>
                <a:gd name="connsiteX183" fmla="*/ 2250 w 21581"/>
                <a:gd name="connsiteY183" fmla="*/ 12632 h 21557"/>
                <a:gd name="connsiteX184" fmla="*/ 2239 w 21581"/>
                <a:gd name="connsiteY184" fmla="*/ 12900 h 21557"/>
                <a:gd name="connsiteX185" fmla="*/ 2177 w 21581"/>
                <a:gd name="connsiteY185" fmla="*/ 13714 h 21557"/>
                <a:gd name="connsiteX186" fmla="*/ 2483 w 21581"/>
                <a:gd name="connsiteY186" fmla="*/ 14216 h 21557"/>
                <a:gd name="connsiteX187" fmla="*/ 2898 w 21581"/>
                <a:gd name="connsiteY187" fmla="*/ 14216 h 21557"/>
                <a:gd name="connsiteX188" fmla="*/ 4838 w 21581"/>
                <a:gd name="connsiteY188" fmla="*/ 13860 h 21557"/>
                <a:gd name="connsiteX189" fmla="*/ 5435 w 21581"/>
                <a:gd name="connsiteY189" fmla="*/ 13754 h 21557"/>
                <a:gd name="connsiteX190" fmla="*/ 5443 w 21581"/>
                <a:gd name="connsiteY190" fmla="*/ 12064 h 21557"/>
                <a:gd name="connsiteX191" fmla="*/ 5408 w 21581"/>
                <a:gd name="connsiteY191" fmla="*/ 12055 h 21557"/>
                <a:gd name="connsiteX192" fmla="*/ 3744 w 21581"/>
                <a:gd name="connsiteY192" fmla="*/ 12433 h 21557"/>
                <a:gd name="connsiteX193" fmla="*/ 2720 w 21581"/>
                <a:gd name="connsiteY193" fmla="*/ 12900 h 21557"/>
                <a:gd name="connsiteX194" fmla="*/ 2665 w 21581"/>
                <a:gd name="connsiteY194" fmla="*/ 12896 h 21557"/>
                <a:gd name="connsiteX195" fmla="*/ 3309 w 21581"/>
                <a:gd name="connsiteY195" fmla="*/ 12350 h 21557"/>
                <a:gd name="connsiteX196" fmla="*/ 4182 w 21581"/>
                <a:gd name="connsiteY196" fmla="*/ 12143 h 21557"/>
                <a:gd name="connsiteX197" fmla="*/ 4306 w 21581"/>
                <a:gd name="connsiteY197" fmla="*/ 11971 h 21557"/>
                <a:gd name="connsiteX198" fmla="*/ 4365 w 21581"/>
                <a:gd name="connsiteY198" fmla="*/ 10946 h 21557"/>
                <a:gd name="connsiteX199" fmla="*/ 4718 w 21581"/>
                <a:gd name="connsiteY199" fmla="*/ 9414 h 21557"/>
                <a:gd name="connsiteX200" fmla="*/ 4749 w 21581"/>
                <a:gd name="connsiteY200" fmla="*/ 8899 h 21557"/>
                <a:gd name="connsiteX201" fmla="*/ 3818 w 21581"/>
                <a:gd name="connsiteY201" fmla="*/ 7266 h 21557"/>
                <a:gd name="connsiteX202" fmla="*/ 3294 w 21581"/>
                <a:gd name="connsiteY202" fmla="*/ 6821 h 21557"/>
                <a:gd name="connsiteX203" fmla="*/ 3088 w 21581"/>
                <a:gd name="connsiteY203" fmla="*/ 6861 h 21557"/>
                <a:gd name="connsiteX204" fmla="*/ 2898 w 21581"/>
                <a:gd name="connsiteY204" fmla="*/ 7503 h 21557"/>
                <a:gd name="connsiteX205" fmla="*/ 3096 w 21581"/>
                <a:gd name="connsiteY205" fmla="*/ 8798 h 21557"/>
                <a:gd name="connsiteX206" fmla="*/ 3065 w 21581"/>
                <a:gd name="connsiteY206" fmla="*/ 9726 h 21557"/>
                <a:gd name="connsiteX207" fmla="*/ 2778 w 21581"/>
                <a:gd name="connsiteY207" fmla="*/ 7856 h 21557"/>
                <a:gd name="connsiteX208" fmla="*/ 2747 w 21581"/>
                <a:gd name="connsiteY208" fmla="*/ 7191 h 21557"/>
                <a:gd name="connsiteX209" fmla="*/ 3069 w 21581"/>
                <a:gd name="connsiteY209" fmla="*/ 6746 h 21557"/>
                <a:gd name="connsiteX210" fmla="*/ 3461 w 21581"/>
                <a:gd name="connsiteY210" fmla="*/ 6465 h 21557"/>
                <a:gd name="connsiteX211" fmla="*/ 4481 w 21581"/>
                <a:gd name="connsiteY211" fmla="*/ 5659 h 21557"/>
                <a:gd name="connsiteX212" fmla="*/ 4349 w 21581"/>
                <a:gd name="connsiteY212" fmla="*/ 5633 h 21557"/>
                <a:gd name="connsiteX213" fmla="*/ 2987 w 21581"/>
                <a:gd name="connsiteY213" fmla="*/ 5628 h 21557"/>
                <a:gd name="connsiteX214" fmla="*/ 2856 w 21581"/>
                <a:gd name="connsiteY214" fmla="*/ 5589 h 21557"/>
                <a:gd name="connsiteX215" fmla="*/ 2999 w 21581"/>
                <a:gd name="connsiteY215" fmla="*/ 5417 h 21557"/>
                <a:gd name="connsiteX216" fmla="*/ 3088 w 21581"/>
                <a:gd name="connsiteY216" fmla="*/ 5417 h 21557"/>
                <a:gd name="connsiteX217" fmla="*/ 4780 w 21581"/>
                <a:gd name="connsiteY217" fmla="*/ 5417 h 21557"/>
                <a:gd name="connsiteX218" fmla="*/ 4710 w 21581"/>
                <a:gd name="connsiteY218" fmla="*/ 5483 h 21557"/>
                <a:gd name="connsiteX219" fmla="*/ 4780 w 21581"/>
                <a:gd name="connsiteY219" fmla="*/ 5417 h 21557"/>
                <a:gd name="connsiteX220" fmla="*/ 5331 w 21581"/>
                <a:gd name="connsiteY220" fmla="*/ 5008 h 21557"/>
                <a:gd name="connsiteX221" fmla="*/ 5439 w 21581"/>
                <a:gd name="connsiteY221" fmla="*/ 4955 h 21557"/>
                <a:gd name="connsiteX222" fmla="*/ 5338 w 21581"/>
                <a:gd name="connsiteY222" fmla="*/ 5096 h 21557"/>
                <a:gd name="connsiteX223" fmla="*/ 4912 w 21581"/>
                <a:gd name="connsiteY223" fmla="*/ 5487 h 21557"/>
                <a:gd name="connsiteX224" fmla="*/ 3767 w 21581"/>
                <a:gd name="connsiteY224" fmla="*/ 6390 h 21557"/>
                <a:gd name="connsiteX225" fmla="*/ 3209 w 21581"/>
                <a:gd name="connsiteY225" fmla="*/ 6751 h 21557"/>
                <a:gd name="connsiteX226" fmla="*/ 3550 w 21581"/>
                <a:gd name="connsiteY226" fmla="*/ 6962 h 21557"/>
                <a:gd name="connsiteX227" fmla="*/ 4725 w 21581"/>
                <a:gd name="connsiteY227" fmla="*/ 8635 h 21557"/>
                <a:gd name="connsiteX228" fmla="*/ 5424 w 21581"/>
                <a:gd name="connsiteY228" fmla="*/ 10690 h 21557"/>
                <a:gd name="connsiteX229" fmla="*/ 5901 w 21581"/>
                <a:gd name="connsiteY229" fmla="*/ 11628 h 21557"/>
                <a:gd name="connsiteX230" fmla="*/ 6048 w 21581"/>
                <a:gd name="connsiteY230" fmla="*/ 11624 h 21557"/>
                <a:gd name="connsiteX231" fmla="*/ 6549 w 21581"/>
                <a:gd name="connsiteY231" fmla="*/ 11056 h 21557"/>
                <a:gd name="connsiteX232" fmla="*/ 7154 w 21581"/>
                <a:gd name="connsiteY232" fmla="*/ 10629 h 21557"/>
                <a:gd name="connsiteX233" fmla="*/ 7119 w 21581"/>
                <a:gd name="connsiteY233" fmla="*/ 10558 h 21557"/>
                <a:gd name="connsiteX234" fmla="*/ 5715 w 21581"/>
                <a:gd name="connsiteY234" fmla="*/ 8111 h 21557"/>
                <a:gd name="connsiteX235" fmla="*/ 5753 w 21581"/>
                <a:gd name="connsiteY235" fmla="*/ 7653 h 21557"/>
                <a:gd name="connsiteX236" fmla="*/ 5850 w 21581"/>
                <a:gd name="connsiteY236" fmla="*/ 7539 h 21557"/>
                <a:gd name="connsiteX237" fmla="*/ 6006 w 21581"/>
                <a:gd name="connsiteY237" fmla="*/ 7345 h 21557"/>
                <a:gd name="connsiteX238" fmla="*/ 5493 w 21581"/>
                <a:gd name="connsiteY238" fmla="*/ 7125 h 21557"/>
                <a:gd name="connsiteX239" fmla="*/ 5381 w 21581"/>
                <a:gd name="connsiteY239" fmla="*/ 6944 h 21557"/>
                <a:gd name="connsiteX240" fmla="*/ 5365 w 21581"/>
                <a:gd name="connsiteY240" fmla="*/ 5985 h 21557"/>
                <a:gd name="connsiteX241" fmla="*/ 5365 w 21581"/>
                <a:gd name="connsiteY241" fmla="*/ 5487 h 21557"/>
                <a:gd name="connsiteX242" fmla="*/ 5393 w 21581"/>
                <a:gd name="connsiteY242" fmla="*/ 5602 h 21557"/>
                <a:gd name="connsiteX243" fmla="*/ 5420 w 21581"/>
                <a:gd name="connsiteY243" fmla="*/ 6821 h 21557"/>
                <a:gd name="connsiteX244" fmla="*/ 5606 w 21581"/>
                <a:gd name="connsiteY244" fmla="*/ 7103 h 21557"/>
                <a:gd name="connsiteX245" fmla="*/ 6044 w 21581"/>
                <a:gd name="connsiteY245" fmla="*/ 7279 h 21557"/>
                <a:gd name="connsiteX246" fmla="*/ 6064 w 21581"/>
                <a:gd name="connsiteY246" fmla="*/ 7407 h 21557"/>
                <a:gd name="connsiteX247" fmla="*/ 5757 w 21581"/>
                <a:gd name="connsiteY247" fmla="*/ 7750 h 21557"/>
                <a:gd name="connsiteX248" fmla="*/ 5738 w 21581"/>
                <a:gd name="connsiteY248" fmla="*/ 8058 h 21557"/>
                <a:gd name="connsiteX249" fmla="*/ 7041 w 21581"/>
                <a:gd name="connsiteY249" fmla="*/ 10281 h 21557"/>
                <a:gd name="connsiteX250" fmla="*/ 7581 w 21581"/>
                <a:gd name="connsiteY250" fmla="*/ 10580 h 21557"/>
                <a:gd name="connsiteX251" fmla="*/ 7650 w 21581"/>
                <a:gd name="connsiteY251" fmla="*/ 10435 h 21557"/>
                <a:gd name="connsiteX252" fmla="*/ 7239 w 21581"/>
                <a:gd name="connsiteY252" fmla="*/ 9317 h 21557"/>
                <a:gd name="connsiteX253" fmla="*/ 5610 w 21581"/>
                <a:gd name="connsiteY253" fmla="*/ 4796 h 21557"/>
                <a:gd name="connsiteX254" fmla="*/ 5808 w 21581"/>
                <a:gd name="connsiteY254" fmla="*/ 4378 h 21557"/>
                <a:gd name="connsiteX255" fmla="*/ 5878 w 21581"/>
                <a:gd name="connsiteY255" fmla="*/ 4224 h 21557"/>
                <a:gd name="connsiteX256" fmla="*/ 5750 w 21581"/>
                <a:gd name="connsiteY256" fmla="*/ 3445 h 21557"/>
                <a:gd name="connsiteX257" fmla="*/ 5474 w 21581"/>
                <a:gd name="connsiteY257" fmla="*/ 2609 h 21557"/>
                <a:gd name="connsiteX258" fmla="*/ 5443 w 21581"/>
                <a:gd name="connsiteY258" fmla="*/ 2512 h 21557"/>
                <a:gd name="connsiteX259" fmla="*/ 5385 w 21581"/>
                <a:gd name="connsiteY259" fmla="*/ 2274 h 21557"/>
                <a:gd name="connsiteX260" fmla="*/ 5431 w 21581"/>
                <a:gd name="connsiteY260" fmla="*/ 2287 h 21557"/>
                <a:gd name="connsiteX261" fmla="*/ 5618 w 21581"/>
                <a:gd name="connsiteY261" fmla="*/ 2710 h 21557"/>
                <a:gd name="connsiteX262" fmla="*/ 5563 w 21581"/>
                <a:gd name="connsiteY262" fmla="*/ 2512 h 21557"/>
                <a:gd name="connsiteX263" fmla="*/ 5300 w 21581"/>
                <a:gd name="connsiteY263" fmla="*/ 1772 h 21557"/>
                <a:gd name="connsiteX264" fmla="*/ 5998 w 21581"/>
                <a:gd name="connsiteY264" fmla="*/ 570 h 21557"/>
                <a:gd name="connsiteX265" fmla="*/ 6056 w 21581"/>
                <a:gd name="connsiteY265" fmla="*/ 531 h 21557"/>
                <a:gd name="connsiteX266" fmla="*/ 6785 w 21581"/>
                <a:gd name="connsiteY266" fmla="*/ 11 h 21557"/>
                <a:gd name="connsiteX267" fmla="*/ 7313 w 21581"/>
                <a:gd name="connsiteY267" fmla="*/ 42 h 21557"/>
                <a:gd name="connsiteX268" fmla="*/ 8244 w 21581"/>
                <a:gd name="connsiteY268" fmla="*/ 29 h 21557"/>
                <a:gd name="connsiteX269" fmla="*/ 8694 w 21581"/>
                <a:gd name="connsiteY269" fmla="*/ 73 h 21557"/>
                <a:gd name="connsiteX270" fmla="*/ 9140 w 21581"/>
                <a:gd name="connsiteY270" fmla="*/ 676 h 21557"/>
                <a:gd name="connsiteX271" fmla="*/ 8783 w 21581"/>
                <a:gd name="connsiteY271" fmla="*/ 1482 h 21557"/>
                <a:gd name="connsiteX272" fmla="*/ 8612 w 21581"/>
                <a:gd name="connsiteY272" fmla="*/ 1843 h 21557"/>
                <a:gd name="connsiteX273" fmla="*/ 8659 w 21581"/>
                <a:gd name="connsiteY273" fmla="*/ 2327 h 21557"/>
                <a:gd name="connsiteX274" fmla="*/ 8543 w 21581"/>
                <a:gd name="connsiteY274" fmla="*/ 2688 h 21557"/>
                <a:gd name="connsiteX275" fmla="*/ 8488 w 21581"/>
                <a:gd name="connsiteY275" fmla="*/ 2908 h 21557"/>
                <a:gd name="connsiteX276" fmla="*/ 8360 w 21581"/>
                <a:gd name="connsiteY276" fmla="*/ 3722 h 21557"/>
                <a:gd name="connsiteX277" fmla="*/ 8135 w 21581"/>
                <a:gd name="connsiteY277" fmla="*/ 4581 h 21557"/>
                <a:gd name="connsiteX278" fmla="*/ 7763 w 21581"/>
                <a:gd name="connsiteY278" fmla="*/ 4986 h 21557"/>
                <a:gd name="connsiteX279" fmla="*/ 8675 w 21581"/>
                <a:gd name="connsiteY279" fmla="*/ 5421 h 21557"/>
                <a:gd name="connsiteX280" fmla="*/ 11258 w 21581"/>
                <a:gd name="connsiteY280" fmla="*/ 5408 h 21557"/>
                <a:gd name="connsiteX281" fmla="*/ 11409 w 21581"/>
                <a:gd name="connsiteY281" fmla="*/ 5417 h 21557"/>
                <a:gd name="connsiteX282" fmla="*/ 17403 w 21581"/>
                <a:gd name="connsiteY282" fmla="*/ 5413 h 21557"/>
                <a:gd name="connsiteX283" fmla="*/ 19184 w 21581"/>
                <a:gd name="connsiteY283" fmla="*/ 5408 h 21557"/>
                <a:gd name="connsiteX284" fmla="*/ 19575 w 21581"/>
                <a:gd name="connsiteY284" fmla="*/ 5853 h 21557"/>
                <a:gd name="connsiteX285" fmla="*/ 19575 w 21581"/>
                <a:gd name="connsiteY285" fmla="*/ 14877 h 21557"/>
                <a:gd name="connsiteX286" fmla="*/ 19595 w 21581"/>
                <a:gd name="connsiteY286" fmla="*/ 15238 h 21557"/>
                <a:gd name="connsiteX287" fmla="*/ 19909 w 21581"/>
                <a:gd name="connsiteY287" fmla="*/ 15264 h 21557"/>
                <a:gd name="connsiteX288" fmla="*/ 21174 w 21581"/>
                <a:gd name="connsiteY288" fmla="*/ 15264 h 21557"/>
                <a:gd name="connsiteX289" fmla="*/ 21263 w 21581"/>
                <a:gd name="connsiteY289" fmla="*/ 15264 h 21557"/>
                <a:gd name="connsiteX290" fmla="*/ 21309 w 21581"/>
                <a:gd name="connsiteY290" fmla="*/ 15317 h 21557"/>
                <a:gd name="connsiteX291" fmla="*/ 21267 w 21581"/>
                <a:gd name="connsiteY291" fmla="*/ 15352 h 21557"/>
                <a:gd name="connsiteX292" fmla="*/ 21166 w 21581"/>
                <a:gd name="connsiteY292" fmla="*/ 15352 h 21557"/>
                <a:gd name="connsiteX293" fmla="*/ 19700 w 21581"/>
                <a:gd name="connsiteY293" fmla="*/ 15348 h 21557"/>
                <a:gd name="connsiteX294" fmla="*/ 19575 w 21581"/>
                <a:gd name="connsiteY294" fmla="*/ 15493 h 21557"/>
                <a:gd name="connsiteX295" fmla="*/ 19575 w 21581"/>
                <a:gd name="connsiteY295" fmla="*/ 16800 h 21557"/>
                <a:gd name="connsiteX296" fmla="*/ 19215 w 21581"/>
                <a:gd name="connsiteY296" fmla="*/ 17214 h 21557"/>
                <a:gd name="connsiteX297" fmla="*/ 17267 w 21581"/>
                <a:gd name="connsiteY297" fmla="*/ 17218 h 21557"/>
                <a:gd name="connsiteX298" fmla="*/ 17116 w 21581"/>
                <a:gd name="connsiteY298" fmla="*/ 17337 h 21557"/>
                <a:gd name="connsiteX299" fmla="*/ 16356 w 21581"/>
                <a:gd name="connsiteY299" fmla="*/ 19477 h 21557"/>
                <a:gd name="connsiteX300" fmla="*/ 16344 w 21581"/>
                <a:gd name="connsiteY300" fmla="*/ 19569 h 21557"/>
                <a:gd name="connsiteX301" fmla="*/ 16565 w 21581"/>
                <a:gd name="connsiteY301" fmla="*/ 19569 h 21557"/>
                <a:gd name="connsiteX302" fmla="*/ 21255 w 21581"/>
                <a:gd name="connsiteY302" fmla="*/ 19569 h 21557"/>
                <a:gd name="connsiteX303" fmla="*/ 21581 w 21581"/>
                <a:gd name="connsiteY303" fmla="*/ 19925 h 21557"/>
                <a:gd name="connsiteX304" fmla="*/ 21554 w 21581"/>
                <a:gd name="connsiteY304" fmla="*/ 20049 h 21557"/>
                <a:gd name="connsiteX305" fmla="*/ 5633 w 21581"/>
                <a:gd name="connsiteY305" fmla="*/ 2723 h 21557"/>
                <a:gd name="connsiteX306" fmla="*/ 5614 w 21581"/>
                <a:gd name="connsiteY306" fmla="*/ 2705 h 21557"/>
                <a:gd name="connsiteX307" fmla="*/ 5622 w 21581"/>
                <a:gd name="connsiteY307" fmla="*/ 2741 h 21557"/>
                <a:gd name="connsiteX308" fmla="*/ 5633 w 21581"/>
                <a:gd name="connsiteY308" fmla="*/ 2723 h 21557"/>
                <a:gd name="connsiteX309" fmla="*/ 8395 w 21581"/>
                <a:gd name="connsiteY309" fmla="*/ 2802 h 21557"/>
                <a:gd name="connsiteX310" fmla="*/ 8190 w 21581"/>
                <a:gd name="connsiteY310" fmla="*/ 2798 h 21557"/>
                <a:gd name="connsiteX311" fmla="*/ 8360 w 21581"/>
                <a:gd name="connsiteY311" fmla="*/ 3546 h 21557"/>
                <a:gd name="connsiteX312" fmla="*/ 8395 w 21581"/>
                <a:gd name="connsiteY312" fmla="*/ 2802 h 21557"/>
                <a:gd name="connsiteX313" fmla="*/ 8500 w 21581"/>
                <a:gd name="connsiteY313" fmla="*/ 2556 h 21557"/>
                <a:gd name="connsiteX314" fmla="*/ 8248 w 21581"/>
                <a:gd name="connsiteY314" fmla="*/ 2626 h 21557"/>
                <a:gd name="connsiteX315" fmla="*/ 8500 w 21581"/>
                <a:gd name="connsiteY315" fmla="*/ 2556 h 21557"/>
                <a:gd name="connsiteX316" fmla="*/ 8539 w 21581"/>
                <a:gd name="connsiteY316" fmla="*/ 209 h 21557"/>
                <a:gd name="connsiteX317" fmla="*/ 8733 w 21581"/>
                <a:gd name="connsiteY317" fmla="*/ 333 h 21557"/>
                <a:gd name="connsiteX318" fmla="*/ 8624 w 21581"/>
                <a:gd name="connsiteY318" fmla="*/ 403 h 21557"/>
                <a:gd name="connsiteX319" fmla="*/ 8787 w 21581"/>
                <a:gd name="connsiteY319" fmla="*/ 394 h 21557"/>
                <a:gd name="connsiteX320" fmla="*/ 8923 w 21581"/>
                <a:gd name="connsiteY320" fmla="*/ 509 h 21557"/>
                <a:gd name="connsiteX321" fmla="*/ 8803 w 21581"/>
                <a:gd name="connsiteY321" fmla="*/ 901 h 21557"/>
                <a:gd name="connsiteX322" fmla="*/ 8585 w 21581"/>
                <a:gd name="connsiteY322" fmla="*/ 1037 h 21557"/>
                <a:gd name="connsiteX323" fmla="*/ 8989 w 21581"/>
                <a:gd name="connsiteY323" fmla="*/ 813 h 21557"/>
                <a:gd name="connsiteX324" fmla="*/ 8981 w 21581"/>
                <a:gd name="connsiteY324" fmla="*/ 452 h 21557"/>
                <a:gd name="connsiteX325" fmla="*/ 8539 w 21581"/>
                <a:gd name="connsiteY325" fmla="*/ 209 h 21557"/>
                <a:gd name="connsiteX326" fmla="*/ 7681 w 21581"/>
                <a:gd name="connsiteY326" fmla="*/ 676 h 21557"/>
                <a:gd name="connsiteX327" fmla="*/ 7949 w 21581"/>
                <a:gd name="connsiteY327" fmla="*/ 474 h 21557"/>
                <a:gd name="connsiteX328" fmla="*/ 8081 w 21581"/>
                <a:gd name="connsiteY328" fmla="*/ 1411 h 21557"/>
                <a:gd name="connsiteX329" fmla="*/ 8190 w 21581"/>
                <a:gd name="connsiteY329" fmla="*/ 918 h 21557"/>
                <a:gd name="connsiteX330" fmla="*/ 8628 w 21581"/>
                <a:gd name="connsiteY330" fmla="*/ 755 h 21557"/>
                <a:gd name="connsiteX331" fmla="*/ 8031 w 21581"/>
                <a:gd name="connsiteY331" fmla="*/ 839 h 21557"/>
                <a:gd name="connsiteX332" fmla="*/ 8054 w 21581"/>
                <a:gd name="connsiteY332" fmla="*/ 698 h 21557"/>
                <a:gd name="connsiteX333" fmla="*/ 8159 w 21581"/>
                <a:gd name="connsiteY333" fmla="*/ 584 h 21557"/>
                <a:gd name="connsiteX334" fmla="*/ 8042 w 21581"/>
                <a:gd name="connsiteY334" fmla="*/ 685 h 21557"/>
                <a:gd name="connsiteX335" fmla="*/ 7972 w 21581"/>
                <a:gd name="connsiteY335" fmla="*/ 720 h 21557"/>
                <a:gd name="connsiteX336" fmla="*/ 8000 w 21581"/>
                <a:gd name="connsiteY336" fmla="*/ 879 h 21557"/>
                <a:gd name="connsiteX337" fmla="*/ 7906 w 21581"/>
                <a:gd name="connsiteY337" fmla="*/ 1019 h 21557"/>
                <a:gd name="connsiteX338" fmla="*/ 7972 w 21581"/>
                <a:gd name="connsiteY338" fmla="*/ 720 h 21557"/>
                <a:gd name="connsiteX339" fmla="*/ 7972 w 21581"/>
                <a:gd name="connsiteY339" fmla="*/ 720 h 21557"/>
                <a:gd name="connsiteX340" fmla="*/ 8376 w 21581"/>
                <a:gd name="connsiteY340" fmla="*/ 346 h 21557"/>
                <a:gd name="connsiteX341" fmla="*/ 7949 w 21581"/>
                <a:gd name="connsiteY341" fmla="*/ 324 h 21557"/>
                <a:gd name="connsiteX342" fmla="*/ 7681 w 21581"/>
                <a:gd name="connsiteY342" fmla="*/ 676 h 21557"/>
                <a:gd name="connsiteX343" fmla="*/ 8174 w 21581"/>
                <a:gd name="connsiteY343" fmla="*/ 575 h 21557"/>
                <a:gd name="connsiteX344" fmla="*/ 8384 w 21581"/>
                <a:gd name="connsiteY344" fmla="*/ 482 h 21557"/>
                <a:gd name="connsiteX345" fmla="*/ 8174 w 21581"/>
                <a:gd name="connsiteY345" fmla="*/ 575 h 21557"/>
                <a:gd name="connsiteX346" fmla="*/ 6048 w 21581"/>
                <a:gd name="connsiteY346" fmla="*/ 5681 h 21557"/>
                <a:gd name="connsiteX347" fmla="*/ 6902 w 21581"/>
                <a:gd name="connsiteY347" fmla="*/ 6953 h 21557"/>
                <a:gd name="connsiteX348" fmla="*/ 7228 w 21581"/>
                <a:gd name="connsiteY348" fmla="*/ 6090 h 21557"/>
                <a:gd name="connsiteX349" fmla="*/ 7185 w 21581"/>
                <a:gd name="connsiteY349" fmla="*/ 5998 h 21557"/>
                <a:gd name="connsiteX350" fmla="*/ 6397 w 21581"/>
                <a:gd name="connsiteY350" fmla="*/ 5355 h 21557"/>
                <a:gd name="connsiteX351" fmla="*/ 5870 w 21581"/>
                <a:gd name="connsiteY351" fmla="*/ 4435 h 21557"/>
                <a:gd name="connsiteX352" fmla="*/ 5769 w 21581"/>
                <a:gd name="connsiteY352" fmla="*/ 4915 h 21557"/>
                <a:gd name="connsiteX353" fmla="*/ 6048 w 21581"/>
                <a:gd name="connsiteY353" fmla="*/ 5681 h 21557"/>
                <a:gd name="connsiteX354" fmla="*/ 7666 w 21581"/>
                <a:gd name="connsiteY354" fmla="*/ 9977 h 21557"/>
                <a:gd name="connsiteX355" fmla="*/ 7577 w 21581"/>
                <a:gd name="connsiteY355" fmla="*/ 8881 h 21557"/>
                <a:gd name="connsiteX356" fmla="*/ 7468 w 21581"/>
                <a:gd name="connsiteY356" fmla="*/ 7169 h 21557"/>
                <a:gd name="connsiteX357" fmla="*/ 7158 w 21581"/>
                <a:gd name="connsiteY357" fmla="*/ 6465 h 21557"/>
                <a:gd name="connsiteX358" fmla="*/ 7006 w 21581"/>
                <a:gd name="connsiteY358" fmla="*/ 6931 h 21557"/>
                <a:gd name="connsiteX359" fmla="*/ 6797 w 21581"/>
                <a:gd name="connsiteY359" fmla="*/ 6980 h 21557"/>
                <a:gd name="connsiteX360" fmla="*/ 6448 w 21581"/>
                <a:gd name="connsiteY360" fmla="*/ 6566 h 21557"/>
                <a:gd name="connsiteX361" fmla="*/ 6335 w 21581"/>
                <a:gd name="connsiteY361" fmla="*/ 6460 h 21557"/>
                <a:gd name="connsiteX362" fmla="*/ 7666 w 21581"/>
                <a:gd name="connsiteY362" fmla="*/ 10136 h 21557"/>
                <a:gd name="connsiteX363" fmla="*/ 7666 w 21581"/>
                <a:gd name="connsiteY363" fmla="*/ 9977 h 21557"/>
                <a:gd name="connsiteX364" fmla="*/ 7674 w 21581"/>
                <a:gd name="connsiteY364" fmla="*/ 8868 h 21557"/>
                <a:gd name="connsiteX365" fmla="*/ 7786 w 21581"/>
                <a:gd name="connsiteY365" fmla="*/ 10395 h 21557"/>
                <a:gd name="connsiteX366" fmla="*/ 7906 w 21581"/>
                <a:gd name="connsiteY366" fmla="*/ 10510 h 21557"/>
                <a:gd name="connsiteX367" fmla="*/ 8271 w 21581"/>
                <a:gd name="connsiteY367" fmla="*/ 10461 h 21557"/>
                <a:gd name="connsiteX368" fmla="*/ 8345 w 21581"/>
                <a:gd name="connsiteY368" fmla="*/ 10378 h 21557"/>
                <a:gd name="connsiteX369" fmla="*/ 8225 w 21581"/>
                <a:gd name="connsiteY369" fmla="*/ 9519 h 21557"/>
                <a:gd name="connsiteX370" fmla="*/ 7976 w 21581"/>
                <a:gd name="connsiteY370" fmla="*/ 8146 h 21557"/>
                <a:gd name="connsiteX371" fmla="*/ 7794 w 21581"/>
                <a:gd name="connsiteY371" fmla="*/ 7521 h 21557"/>
                <a:gd name="connsiteX372" fmla="*/ 7716 w 21581"/>
                <a:gd name="connsiteY372" fmla="*/ 7178 h 21557"/>
                <a:gd name="connsiteX373" fmla="*/ 7666 w 21581"/>
                <a:gd name="connsiteY373" fmla="*/ 7054 h 21557"/>
                <a:gd name="connsiteX374" fmla="*/ 7615 w 21581"/>
                <a:gd name="connsiteY374" fmla="*/ 6548 h 21557"/>
                <a:gd name="connsiteX375" fmla="*/ 7371 w 21581"/>
                <a:gd name="connsiteY375" fmla="*/ 6121 h 21557"/>
                <a:gd name="connsiteX376" fmla="*/ 7266 w 21581"/>
                <a:gd name="connsiteY376" fmla="*/ 6174 h 21557"/>
                <a:gd name="connsiteX377" fmla="*/ 7294 w 21581"/>
                <a:gd name="connsiteY377" fmla="*/ 6280 h 21557"/>
                <a:gd name="connsiteX378" fmla="*/ 7495 w 21581"/>
                <a:gd name="connsiteY378" fmla="*/ 6601 h 21557"/>
                <a:gd name="connsiteX379" fmla="*/ 7538 w 21581"/>
                <a:gd name="connsiteY379" fmla="*/ 7041 h 21557"/>
                <a:gd name="connsiteX380" fmla="*/ 7674 w 21581"/>
                <a:gd name="connsiteY380" fmla="*/ 8868 h 21557"/>
                <a:gd name="connsiteX381" fmla="*/ 7856 w 21581"/>
                <a:gd name="connsiteY381" fmla="*/ 6878 h 21557"/>
                <a:gd name="connsiteX382" fmla="*/ 7650 w 21581"/>
                <a:gd name="connsiteY382" fmla="*/ 6601 h 21557"/>
                <a:gd name="connsiteX383" fmla="*/ 7716 w 21581"/>
                <a:gd name="connsiteY383" fmla="*/ 7178 h 21557"/>
                <a:gd name="connsiteX384" fmla="*/ 7716 w 21581"/>
                <a:gd name="connsiteY384" fmla="*/ 7178 h 21557"/>
                <a:gd name="connsiteX385" fmla="*/ 8019 w 21581"/>
                <a:gd name="connsiteY385" fmla="*/ 7966 h 21557"/>
                <a:gd name="connsiteX386" fmla="*/ 8294 w 21581"/>
                <a:gd name="connsiteY386" fmla="*/ 9053 h 21557"/>
                <a:gd name="connsiteX387" fmla="*/ 7895 w 21581"/>
                <a:gd name="connsiteY387" fmla="*/ 6288 h 21557"/>
                <a:gd name="connsiteX388" fmla="*/ 7856 w 21581"/>
                <a:gd name="connsiteY388" fmla="*/ 6878 h 21557"/>
                <a:gd name="connsiteX389" fmla="*/ 5334 w 21581"/>
                <a:gd name="connsiteY389" fmla="*/ 11932 h 21557"/>
                <a:gd name="connsiteX390" fmla="*/ 5261 w 21581"/>
                <a:gd name="connsiteY390" fmla="*/ 11830 h 21557"/>
                <a:gd name="connsiteX391" fmla="*/ 4764 w 21581"/>
                <a:gd name="connsiteY391" fmla="*/ 11337 h 21557"/>
                <a:gd name="connsiteX392" fmla="*/ 4683 w 21581"/>
                <a:gd name="connsiteY392" fmla="*/ 11280 h 21557"/>
                <a:gd name="connsiteX393" fmla="*/ 4628 w 21581"/>
                <a:gd name="connsiteY393" fmla="*/ 11214 h 21557"/>
                <a:gd name="connsiteX394" fmla="*/ 4609 w 21581"/>
                <a:gd name="connsiteY394" fmla="*/ 11249 h 21557"/>
                <a:gd name="connsiteX395" fmla="*/ 4559 w 21581"/>
                <a:gd name="connsiteY395" fmla="*/ 11236 h 21557"/>
                <a:gd name="connsiteX396" fmla="*/ 4570 w 21581"/>
                <a:gd name="connsiteY396" fmla="*/ 11012 h 21557"/>
                <a:gd name="connsiteX397" fmla="*/ 4458 w 21581"/>
                <a:gd name="connsiteY397" fmla="*/ 12007 h 21557"/>
                <a:gd name="connsiteX398" fmla="*/ 4531 w 21581"/>
                <a:gd name="connsiteY398" fmla="*/ 12086 h 21557"/>
                <a:gd name="connsiteX399" fmla="*/ 5082 w 21581"/>
                <a:gd name="connsiteY399" fmla="*/ 11984 h 21557"/>
                <a:gd name="connsiteX400" fmla="*/ 5334 w 21581"/>
                <a:gd name="connsiteY400" fmla="*/ 11932 h 21557"/>
                <a:gd name="connsiteX401" fmla="*/ 5548 w 21581"/>
                <a:gd name="connsiteY401" fmla="*/ 11879 h 21557"/>
                <a:gd name="connsiteX402" fmla="*/ 5575 w 21581"/>
                <a:gd name="connsiteY402" fmla="*/ 11813 h 21557"/>
                <a:gd name="connsiteX403" fmla="*/ 5160 w 21581"/>
                <a:gd name="connsiteY403" fmla="*/ 10849 h 21557"/>
                <a:gd name="connsiteX404" fmla="*/ 5393 w 21581"/>
                <a:gd name="connsiteY404" fmla="*/ 11839 h 21557"/>
                <a:gd name="connsiteX405" fmla="*/ 5548 w 21581"/>
                <a:gd name="connsiteY405" fmla="*/ 11879 h 21557"/>
                <a:gd name="connsiteX406" fmla="*/ 6165 w 21581"/>
                <a:gd name="connsiteY406" fmla="*/ 12772 h 21557"/>
                <a:gd name="connsiteX407" fmla="*/ 6075 w 21581"/>
                <a:gd name="connsiteY407" fmla="*/ 12922 h 21557"/>
                <a:gd name="connsiteX408" fmla="*/ 5928 w 21581"/>
                <a:gd name="connsiteY408" fmla="*/ 13345 h 21557"/>
                <a:gd name="connsiteX409" fmla="*/ 5850 w 21581"/>
                <a:gd name="connsiteY409" fmla="*/ 13428 h 21557"/>
                <a:gd name="connsiteX410" fmla="*/ 5796 w 21581"/>
                <a:gd name="connsiteY410" fmla="*/ 13340 h 21557"/>
                <a:gd name="connsiteX411" fmla="*/ 5742 w 21581"/>
                <a:gd name="connsiteY411" fmla="*/ 11954 h 21557"/>
                <a:gd name="connsiteX412" fmla="*/ 5594 w 21581"/>
                <a:gd name="connsiteY412" fmla="*/ 12007 h 21557"/>
                <a:gd name="connsiteX413" fmla="*/ 5443 w 21581"/>
                <a:gd name="connsiteY413" fmla="*/ 12187 h 21557"/>
                <a:gd name="connsiteX414" fmla="*/ 5420 w 21581"/>
                <a:gd name="connsiteY414" fmla="*/ 13081 h 21557"/>
                <a:gd name="connsiteX415" fmla="*/ 5676 w 21581"/>
                <a:gd name="connsiteY415" fmla="*/ 13701 h 21557"/>
                <a:gd name="connsiteX416" fmla="*/ 6064 w 21581"/>
                <a:gd name="connsiteY416" fmla="*/ 13591 h 21557"/>
                <a:gd name="connsiteX417" fmla="*/ 6165 w 21581"/>
                <a:gd name="connsiteY417" fmla="*/ 12772 h 21557"/>
                <a:gd name="connsiteX418" fmla="*/ 8314 w 21581"/>
                <a:gd name="connsiteY418" fmla="*/ 13173 h 21557"/>
                <a:gd name="connsiteX419" fmla="*/ 8376 w 21581"/>
                <a:gd name="connsiteY419" fmla="*/ 10875 h 21557"/>
                <a:gd name="connsiteX420" fmla="*/ 8174 w 21581"/>
                <a:gd name="connsiteY420" fmla="*/ 10950 h 21557"/>
                <a:gd name="connsiteX421" fmla="*/ 8217 w 21581"/>
                <a:gd name="connsiteY421" fmla="*/ 10998 h 21557"/>
                <a:gd name="connsiteX422" fmla="*/ 8236 w 21581"/>
                <a:gd name="connsiteY422" fmla="*/ 11483 h 21557"/>
                <a:gd name="connsiteX423" fmla="*/ 8236 w 21581"/>
                <a:gd name="connsiteY423" fmla="*/ 11584 h 21557"/>
                <a:gd name="connsiteX424" fmla="*/ 8112 w 21581"/>
                <a:gd name="connsiteY424" fmla="*/ 11905 h 21557"/>
                <a:gd name="connsiteX425" fmla="*/ 8042 w 21581"/>
                <a:gd name="connsiteY425" fmla="*/ 11976 h 21557"/>
                <a:gd name="connsiteX426" fmla="*/ 7953 w 21581"/>
                <a:gd name="connsiteY426" fmla="*/ 12262 h 21557"/>
                <a:gd name="connsiteX427" fmla="*/ 7968 w 21581"/>
                <a:gd name="connsiteY427" fmla="*/ 12337 h 21557"/>
                <a:gd name="connsiteX428" fmla="*/ 8314 w 21581"/>
                <a:gd name="connsiteY428" fmla="*/ 13173 h 21557"/>
                <a:gd name="connsiteX429" fmla="*/ 8775 w 21581"/>
                <a:gd name="connsiteY429" fmla="*/ 10787 h 21557"/>
                <a:gd name="connsiteX430" fmla="*/ 8531 w 21581"/>
                <a:gd name="connsiteY430" fmla="*/ 10836 h 21557"/>
                <a:gd name="connsiteX431" fmla="*/ 8496 w 21581"/>
                <a:gd name="connsiteY431" fmla="*/ 10959 h 21557"/>
                <a:gd name="connsiteX432" fmla="*/ 8430 w 21581"/>
                <a:gd name="connsiteY432" fmla="*/ 12288 h 21557"/>
                <a:gd name="connsiteX433" fmla="*/ 8376 w 21581"/>
                <a:gd name="connsiteY433" fmla="*/ 12909 h 21557"/>
                <a:gd name="connsiteX434" fmla="*/ 8395 w 21581"/>
                <a:gd name="connsiteY434" fmla="*/ 12997 h 21557"/>
                <a:gd name="connsiteX435" fmla="*/ 8450 w 21581"/>
                <a:gd name="connsiteY435" fmla="*/ 12918 h 21557"/>
                <a:gd name="connsiteX436" fmla="*/ 8787 w 21581"/>
                <a:gd name="connsiteY436" fmla="*/ 10884 h 21557"/>
                <a:gd name="connsiteX437" fmla="*/ 8775 w 21581"/>
                <a:gd name="connsiteY437" fmla="*/ 10787 h 21557"/>
                <a:gd name="connsiteX438" fmla="*/ 9101 w 21581"/>
                <a:gd name="connsiteY438" fmla="*/ 10541 h 21557"/>
                <a:gd name="connsiteX439" fmla="*/ 8997 w 21581"/>
                <a:gd name="connsiteY439" fmla="*/ 10505 h 21557"/>
                <a:gd name="connsiteX440" fmla="*/ 7445 w 21581"/>
                <a:gd name="connsiteY440" fmla="*/ 10686 h 21557"/>
                <a:gd name="connsiteX441" fmla="*/ 6940 w 21581"/>
                <a:gd name="connsiteY441" fmla="*/ 10844 h 21557"/>
                <a:gd name="connsiteX442" fmla="*/ 6650 w 21581"/>
                <a:gd name="connsiteY442" fmla="*/ 11122 h 21557"/>
                <a:gd name="connsiteX443" fmla="*/ 5936 w 21581"/>
                <a:gd name="connsiteY443" fmla="*/ 11870 h 21557"/>
                <a:gd name="connsiteX444" fmla="*/ 5769 w 21581"/>
                <a:gd name="connsiteY444" fmla="*/ 12187 h 21557"/>
                <a:gd name="connsiteX445" fmla="*/ 5769 w 21581"/>
                <a:gd name="connsiteY445" fmla="*/ 12702 h 21557"/>
                <a:gd name="connsiteX446" fmla="*/ 5858 w 21581"/>
                <a:gd name="connsiteY446" fmla="*/ 12768 h 21557"/>
                <a:gd name="connsiteX447" fmla="*/ 6494 w 21581"/>
                <a:gd name="connsiteY447" fmla="*/ 12544 h 21557"/>
                <a:gd name="connsiteX448" fmla="*/ 6673 w 21581"/>
                <a:gd name="connsiteY448" fmla="*/ 12420 h 21557"/>
                <a:gd name="connsiteX449" fmla="*/ 6809 w 21581"/>
                <a:gd name="connsiteY449" fmla="*/ 12367 h 21557"/>
                <a:gd name="connsiteX450" fmla="*/ 7495 w 21581"/>
                <a:gd name="connsiteY450" fmla="*/ 12345 h 21557"/>
                <a:gd name="connsiteX451" fmla="*/ 7251 w 21581"/>
                <a:gd name="connsiteY451" fmla="*/ 12218 h 21557"/>
                <a:gd name="connsiteX452" fmla="*/ 7441 w 21581"/>
                <a:gd name="connsiteY452" fmla="*/ 12183 h 21557"/>
                <a:gd name="connsiteX453" fmla="*/ 7794 w 21581"/>
                <a:gd name="connsiteY453" fmla="*/ 12200 h 21557"/>
                <a:gd name="connsiteX454" fmla="*/ 7926 w 21581"/>
                <a:gd name="connsiteY454" fmla="*/ 12090 h 21557"/>
                <a:gd name="connsiteX455" fmla="*/ 7809 w 21581"/>
                <a:gd name="connsiteY455" fmla="*/ 11949 h 21557"/>
                <a:gd name="connsiteX456" fmla="*/ 7515 w 21581"/>
                <a:gd name="connsiteY456" fmla="*/ 11773 h 21557"/>
                <a:gd name="connsiteX457" fmla="*/ 8023 w 21581"/>
                <a:gd name="connsiteY457" fmla="*/ 11800 h 21557"/>
                <a:gd name="connsiteX458" fmla="*/ 8143 w 21581"/>
                <a:gd name="connsiteY458" fmla="*/ 11668 h 21557"/>
                <a:gd name="connsiteX459" fmla="*/ 8034 w 21581"/>
                <a:gd name="connsiteY459" fmla="*/ 11522 h 21557"/>
                <a:gd name="connsiteX460" fmla="*/ 7883 w 21581"/>
                <a:gd name="connsiteY460" fmla="*/ 11513 h 21557"/>
                <a:gd name="connsiteX461" fmla="*/ 7433 w 21581"/>
                <a:gd name="connsiteY461" fmla="*/ 11447 h 21557"/>
                <a:gd name="connsiteX462" fmla="*/ 8124 w 21581"/>
                <a:gd name="connsiteY462" fmla="*/ 11373 h 21557"/>
                <a:gd name="connsiteX463" fmla="*/ 8225 w 21581"/>
                <a:gd name="connsiteY463" fmla="*/ 11241 h 21557"/>
                <a:gd name="connsiteX464" fmla="*/ 8097 w 21581"/>
                <a:gd name="connsiteY464" fmla="*/ 11091 h 21557"/>
                <a:gd name="connsiteX465" fmla="*/ 7782 w 21581"/>
                <a:gd name="connsiteY465" fmla="*/ 11135 h 21557"/>
                <a:gd name="connsiteX466" fmla="*/ 7453 w 21581"/>
                <a:gd name="connsiteY466" fmla="*/ 11012 h 21557"/>
                <a:gd name="connsiteX467" fmla="*/ 7615 w 21581"/>
                <a:gd name="connsiteY467" fmla="*/ 11003 h 21557"/>
                <a:gd name="connsiteX468" fmla="*/ 8508 w 21581"/>
                <a:gd name="connsiteY468" fmla="*/ 10761 h 21557"/>
                <a:gd name="connsiteX469" fmla="*/ 9012 w 21581"/>
                <a:gd name="connsiteY469" fmla="*/ 10642 h 21557"/>
                <a:gd name="connsiteX470" fmla="*/ 9101 w 21581"/>
                <a:gd name="connsiteY470" fmla="*/ 10541 h 21557"/>
                <a:gd name="connsiteX471" fmla="*/ 8806 w 21581"/>
                <a:gd name="connsiteY471" fmla="*/ 10417 h 21557"/>
                <a:gd name="connsiteX472" fmla="*/ 9202 w 21581"/>
                <a:gd name="connsiteY472" fmla="*/ 10211 h 21557"/>
                <a:gd name="connsiteX473" fmla="*/ 8806 w 21581"/>
                <a:gd name="connsiteY473" fmla="*/ 10417 h 21557"/>
                <a:gd name="connsiteX474" fmla="*/ 7829 w 21581"/>
                <a:gd name="connsiteY474" fmla="*/ 5589 h 21557"/>
                <a:gd name="connsiteX475" fmla="*/ 8236 w 21581"/>
                <a:gd name="connsiteY475" fmla="*/ 7341 h 21557"/>
                <a:gd name="connsiteX476" fmla="*/ 8450 w 21581"/>
                <a:gd name="connsiteY476" fmla="*/ 9211 h 21557"/>
                <a:gd name="connsiteX477" fmla="*/ 8496 w 21581"/>
                <a:gd name="connsiteY477" fmla="*/ 10356 h 21557"/>
                <a:gd name="connsiteX478" fmla="*/ 8531 w 21581"/>
                <a:gd name="connsiteY478" fmla="*/ 10444 h 21557"/>
                <a:gd name="connsiteX479" fmla="*/ 8853 w 21581"/>
                <a:gd name="connsiteY479" fmla="*/ 10180 h 21557"/>
                <a:gd name="connsiteX480" fmla="*/ 8973 w 21581"/>
                <a:gd name="connsiteY480" fmla="*/ 9189 h 21557"/>
                <a:gd name="connsiteX481" fmla="*/ 9024 w 21581"/>
                <a:gd name="connsiteY481" fmla="*/ 8146 h 21557"/>
                <a:gd name="connsiteX482" fmla="*/ 8884 w 21581"/>
                <a:gd name="connsiteY482" fmla="*/ 7873 h 21557"/>
                <a:gd name="connsiteX483" fmla="*/ 8605 w 21581"/>
                <a:gd name="connsiteY483" fmla="*/ 7710 h 21557"/>
                <a:gd name="connsiteX484" fmla="*/ 8585 w 21581"/>
                <a:gd name="connsiteY484" fmla="*/ 7517 h 21557"/>
                <a:gd name="connsiteX485" fmla="*/ 8841 w 21581"/>
                <a:gd name="connsiteY485" fmla="*/ 7266 h 21557"/>
                <a:gd name="connsiteX486" fmla="*/ 8884 w 21581"/>
                <a:gd name="connsiteY486" fmla="*/ 7120 h 21557"/>
                <a:gd name="connsiteX487" fmla="*/ 8581 w 21581"/>
                <a:gd name="connsiteY487" fmla="*/ 6570 h 21557"/>
                <a:gd name="connsiteX488" fmla="*/ 8550 w 21581"/>
                <a:gd name="connsiteY488" fmla="*/ 6495 h 21557"/>
                <a:gd name="connsiteX489" fmla="*/ 7968 w 21581"/>
                <a:gd name="connsiteY489" fmla="*/ 5633 h 21557"/>
                <a:gd name="connsiteX490" fmla="*/ 7883 w 21581"/>
                <a:gd name="connsiteY490" fmla="*/ 5523 h 21557"/>
                <a:gd name="connsiteX491" fmla="*/ 7833 w 21581"/>
                <a:gd name="connsiteY491" fmla="*/ 5492 h 21557"/>
                <a:gd name="connsiteX492" fmla="*/ 7829 w 21581"/>
                <a:gd name="connsiteY492" fmla="*/ 5589 h 21557"/>
                <a:gd name="connsiteX493" fmla="*/ 7623 w 21581"/>
                <a:gd name="connsiteY493" fmla="*/ 5206 h 21557"/>
                <a:gd name="connsiteX494" fmla="*/ 7418 w 21581"/>
                <a:gd name="connsiteY494" fmla="*/ 5950 h 21557"/>
                <a:gd name="connsiteX495" fmla="*/ 7418 w 21581"/>
                <a:gd name="connsiteY495" fmla="*/ 6042 h 21557"/>
                <a:gd name="connsiteX496" fmla="*/ 7666 w 21581"/>
                <a:gd name="connsiteY496" fmla="*/ 6443 h 21557"/>
                <a:gd name="connsiteX497" fmla="*/ 7825 w 21581"/>
                <a:gd name="connsiteY497" fmla="*/ 6715 h 21557"/>
                <a:gd name="connsiteX498" fmla="*/ 7623 w 21581"/>
                <a:gd name="connsiteY498" fmla="*/ 5206 h 21557"/>
                <a:gd name="connsiteX499" fmla="*/ 7864 w 21581"/>
                <a:gd name="connsiteY499" fmla="*/ 4849 h 21557"/>
                <a:gd name="connsiteX500" fmla="*/ 8058 w 21581"/>
                <a:gd name="connsiteY500" fmla="*/ 4629 h 21557"/>
                <a:gd name="connsiteX501" fmla="*/ 8147 w 21581"/>
                <a:gd name="connsiteY501" fmla="*/ 4176 h 21557"/>
                <a:gd name="connsiteX502" fmla="*/ 8271 w 21581"/>
                <a:gd name="connsiteY502" fmla="*/ 3731 h 21557"/>
                <a:gd name="connsiteX503" fmla="*/ 8100 w 21581"/>
                <a:gd name="connsiteY503" fmla="*/ 3771 h 21557"/>
                <a:gd name="connsiteX504" fmla="*/ 8031 w 21581"/>
                <a:gd name="connsiteY504" fmla="*/ 3947 h 21557"/>
                <a:gd name="connsiteX505" fmla="*/ 7868 w 21581"/>
                <a:gd name="connsiteY505" fmla="*/ 3683 h 21557"/>
                <a:gd name="connsiteX506" fmla="*/ 7868 w 21581"/>
                <a:gd name="connsiteY506" fmla="*/ 3502 h 21557"/>
                <a:gd name="connsiteX507" fmla="*/ 8007 w 21581"/>
                <a:gd name="connsiteY507" fmla="*/ 3674 h 21557"/>
                <a:gd name="connsiteX508" fmla="*/ 8221 w 21581"/>
                <a:gd name="connsiteY508" fmla="*/ 3647 h 21557"/>
                <a:gd name="connsiteX509" fmla="*/ 8259 w 21581"/>
                <a:gd name="connsiteY509" fmla="*/ 3564 h 21557"/>
                <a:gd name="connsiteX510" fmla="*/ 8147 w 21581"/>
                <a:gd name="connsiteY510" fmla="*/ 3053 h 21557"/>
                <a:gd name="connsiteX511" fmla="*/ 8174 w 21581"/>
                <a:gd name="connsiteY511" fmla="*/ 2631 h 21557"/>
                <a:gd name="connsiteX512" fmla="*/ 8438 w 21581"/>
                <a:gd name="connsiteY512" fmla="*/ 2402 h 21557"/>
                <a:gd name="connsiteX513" fmla="*/ 8543 w 21581"/>
                <a:gd name="connsiteY513" fmla="*/ 2305 h 21557"/>
                <a:gd name="connsiteX514" fmla="*/ 8484 w 21581"/>
                <a:gd name="connsiteY514" fmla="*/ 1680 h 21557"/>
                <a:gd name="connsiteX515" fmla="*/ 8364 w 21581"/>
                <a:gd name="connsiteY515" fmla="*/ 1552 h 21557"/>
                <a:gd name="connsiteX516" fmla="*/ 7794 w 21581"/>
                <a:gd name="connsiteY516" fmla="*/ 1358 h 21557"/>
                <a:gd name="connsiteX517" fmla="*/ 7689 w 21581"/>
                <a:gd name="connsiteY517" fmla="*/ 1319 h 21557"/>
                <a:gd name="connsiteX518" fmla="*/ 6902 w 21581"/>
                <a:gd name="connsiteY518" fmla="*/ 1156 h 21557"/>
                <a:gd name="connsiteX519" fmla="*/ 7006 w 21581"/>
                <a:gd name="connsiteY519" fmla="*/ 1614 h 21557"/>
                <a:gd name="connsiteX520" fmla="*/ 7076 w 21581"/>
                <a:gd name="connsiteY520" fmla="*/ 1512 h 21557"/>
                <a:gd name="connsiteX521" fmla="*/ 6859 w 21581"/>
                <a:gd name="connsiteY521" fmla="*/ 2173 h 21557"/>
                <a:gd name="connsiteX522" fmla="*/ 6723 w 21581"/>
                <a:gd name="connsiteY522" fmla="*/ 2468 h 21557"/>
                <a:gd name="connsiteX523" fmla="*/ 6584 w 21581"/>
                <a:gd name="connsiteY523" fmla="*/ 3515 h 21557"/>
                <a:gd name="connsiteX524" fmla="*/ 6467 w 21581"/>
                <a:gd name="connsiteY524" fmla="*/ 2903 h 21557"/>
                <a:gd name="connsiteX525" fmla="*/ 6203 w 21581"/>
                <a:gd name="connsiteY525" fmla="*/ 2538 h 21557"/>
                <a:gd name="connsiteX526" fmla="*/ 6304 w 21581"/>
                <a:gd name="connsiteY526" fmla="*/ 2749 h 21557"/>
                <a:gd name="connsiteX527" fmla="*/ 6297 w 21581"/>
                <a:gd name="connsiteY527" fmla="*/ 2895 h 21557"/>
                <a:gd name="connsiteX528" fmla="*/ 6297 w 21581"/>
                <a:gd name="connsiteY528" fmla="*/ 3225 h 21557"/>
                <a:gd name="connsiteX529" fmla="*/ 6312 w 21581"/>
                <a:gd name="connsiteY529" fmla="*/ 3286 h 21557"/>
                <a:gd name="connsiteX530" fmla="*/ 6254 w 21581"/>
                <a:gd name="connsiteY530" fmla="*/ 3291 h 21557"/>
                <a:gd name="connsiteX531" fmla="*/ 6145 w 21581"/>
                <a:gd name="connsiteY531" fmla="*/ 2969 h 21557"/>
                <a:gd name="connsiteX532" fmla="*/ 6153 w 21581"/>
                <a:gd name="connsiteY532" fmla="*/ 2881 h 21557"/>
                <a:gd name="connsiteX533" fmla="*/ 6072 w 21581"/>
                <a:gd name="connsiteY533" fmla="*/ 2925 h 21557"/>
                <a:gd name="connsiteX534" fmla="*/ 6044 w 21581"/>
                <a:gd name="connsiteY534" fmla="*/ 3027 h 21557"/>
                <a:gd name="connsiteX535" fmla="*/ 6072 w 21581"/>
                <a:gd name="connsiteY535" fmla="*/ 2846 h 21557"/>
                <a:gd name="connsiteX536" fmla="*/ 6056 w 21581"/>
                <a:gd name="connsiteY536" fmla="*/ 2723 h 21557"/>
                <a:gd name="connsiteX537" fmla="*/ 5951 w 21581"/>
                <a:gd name="connsiteY537" fmla="*/ 2754 h 21557"/>
                <a:gd name="connsiteX538" fmla="*/ 5897 w 21581"/>
                <a:gd name="connsiteY538" fmla="*/ 2934 h 21557"/>
                <a:gd name="connsiteX539" fmla="*/ 5975 w 21581"/>
                <a:gd name="connsiteY539" fmla="*/ 2648 h 21557"/>
                <a:gd name="connsiteX540" fmla="*/ 6157 w 21581"/>
                <a:gd name="connsiteY540" fmla="*/ 2741 h 21557"/>
                <a:gd name="connsiteX541" fmla="*/ 6265 w 21581"/>
                <a:gd name="connsiteY541" fmla="*/ 2842 h 21557"/>
                <a:gd name="connsiteX542" fmla="*/ 6200 w 21581"/>
                <a:gd name="connsiteY542" fmla="*/ 2683 h 21557"/>
                <a:gd name="connsiteX543" fmla="*/ 6165 w 21581"/>
                <a:gd name="connsiteY543" fmla="*/ 2639 h 21557"/>
                <a:gd name="connsiteX544" fmla="*/ 5951 w 21581"/>
                <a:gd name="connsiteY544" fmla="*/ 2538 h 21557"/>
                <a:gd name="connsiteX545" fmla="*/ 5839 w 21581"/>
                <a:gd name="connsiteY545" fmla="*/ 2789 h 21557"/>
                <a:gd name="connsiteX546" fmla="*/ 6137 w 21581"/>
                <a:gd name="connsiteY546" fmla="*/ 3489 h 21557"/>
                <a:gd name="connsiteX547" fmla="*/ 6401 w 21581"/>
                <a:gd name="connsiteY547" fmla="*/ 3502 h 21557"/>
                <a:gd name="connsiteX548" fmla="*/ 6452 w 21581"/>
                <a:gd name="connsiteY548" fmla="*/ 3524 h 21557"/>
                <a:gd name="connsiteX549" fmla="*/ 6425 w 21581"/>
                <a:gd name="connsiteY549" fmla="*/ 3603 h 21557"/>
                <a:gd name="connsiteX550" fmla="*/ 6223 w 21581"/>
                <a:gd name="connsiteY550" fmla="*/ 3691 h 21557"/>
                <a:gd name="connsiteX551" fmla="*/ 6017 w 21581"/>
                <a:gd name="connsiteY551" fmla="*/ 3506 h 21557"/>
                <a:gd name="connsiteX552" fmla="*/ 5971 w 21581"/>
                <a:gd name="connsiteY552" fmla="*/ 4272 h 21557"/>
                <a:gd name="connsiteX553" fmla="*/ 6304 w 21581"/>
                <a:gd name="connsiteY553" fmla="*/ 5201 h 21557"/>
                <a:gd name="connsiteX554" fmla="*/ 7247 w 21581"/>
                <a:gd name="connsiteY554" fmla="*/ 5989 h 21557"/>
                <a:gd name="connsiteX555" fmla="*/ 7336 w 21581"/>
                <a:gd name="connsiteY555" fmla="*/ 5954 h 21557"/>
                <a:gd name="connsiteX556" fmla="*/ 7526 w 21581"/>
                <a:gd name="connsiteY556" fmla="*/ 5091 h 21557"/>
                <a:gd name="connsiteX557" fmla="*/ 7402 w 21581"/>
                <a:gd name="connsiteY557" fmla="*/ 4884 h 21557"/>
                <a:gd name="connsiteX558" fmla="*/ 7003 w 21581"/>
                <a:gd name="connsiteY558" fmla="*/ 4625 h 21557"/>
                <a:gd name="connsiteX559" fmla="*/ 6572 w 21581"/>
                <a:gd name="connsiteY559" fmla="*/ 4233 h 21557"/>
                <a:gd name="connsiteX560" fmla="*/ 6591 w 21581"/>
                <a:gd name="connsiteY560" fmla="*/ 4198 h 21557"/>
                <a:gd name="connsiteX561" fmla="*/ 7449 w 21581"/>
                <a:gd name="connsiteY561" fmla="*/ 4757 h 21557"/>
                <a:gd name="connsiteX562" fmla="*/ 7864 w 21581"/>
                <a:gd name="connsiteY562" fmla="*/ 4849 h 21557"/>
                <a:gd name="connsiteX563" fmla="*/ 4656 w 21581"/>
                <a:gd name="connsiteY563" fmla="*/ 19771 h 21557"/>
                <a:gd name="connsiteX564" fmla="*/ 2530 w 21581"/>
                <a:gd name="connsiteY564" fmla="*/ 19776 h 21557"/>
                <a:gd name="connsiteX565" fmla="*/ 2530 w 21581"/>
                <a:gd name="connsiteY565" fmla="*/ 19776 h 21557"/>
                <a:gd name="connsiteX566" fmla="*/ 834 w 21581"/>
                <a:gd name="connsiteY566" fmla="*/ 19776 h 21557"/>
                <a:gd name="connsiteX567" fmla="*/ 291 w 21581"/>
                <a:gd name="connsiteY567" fmla="*/ 19780 h 21557"/>
                <a:gd name="connsiteX568" fmla="*/ 156 w 21581"/>
                <a:gd name="connsiteY568" fmla="*/ 19930 h 21557"/>
                <a:gd name="connsiteX569" fmla="*/ 287 w 21581"/>
                <a:gd name="connsiteY569" fmla="*/ 20124 h 21557"/>
                <a:gd name="connsiteX570" fmla="*/ 400 w 21581"/>
                <a:gd name="connsiteY570" fmla="*/ 20128 h 21557"/>
                <a:gd name="connsiteX571" fmla="*/ 3271 w 21581"/>
                <a:gd name="connsiteY571" fmla="*/ 20128 h 21557"/>
                <a:gd name="connsiteX572" fmla="*/ 4663 w 21581"/>
                <a:gd name="connsiteY572" fmla="*/ 20132 h 21557"/>
                <a:gd name="connsiteX573" fmla="*/ 4787 w 21581"/>
                <a:gd name="connsiteY573" fmla="*/ 20000 h 21557"/>
                <a:gd name="connsiteX574" fmla="*/ 4791 w 21581"/>
                <a:gd name="connsiteY574" fmla="*/ 19943 h 21557"/>
                <a:gd name="connsiteX575" fmla="*/ 4656 w 21581"/>
                <a:gd name="connsiteY575" fmla="*/ 19771 h 21557"/>
                <a:gd name="connsiteX576" fmla="*/ 7592 w 21581"/>
                <a:gd name="connsiteY576" fmla="*/ 19965 h 21557"/>
                <a:gd name="connsiteX577" fmla="*/ 7592 w 21581"/>
                <a:gd name="connsiteY577" fmla="*/ 19886 h 21557"/>
                <a:gd name="connsiteX578" fmla="*/ 7550 w 21581"/>
                <a:gd name="connsiteY578" fmla="*/ 19776 h 21557"/>
                <a:gd name="connsiteX579" fmla="*/ 7464 w 21581"/>
                <a:gd name="connsiteY579" fmla="*/ 19864 h 21557"/>
                <a:gd name="connsiteX580" fmla="*/ 7437 w 21581"/>
                <a:gd name="connsiteY580" fmla="*/ 20000 h 21557"/>
                <a:gd name="connsiteX581" fmla="*/ 7425 w 21581"/>
                <a:gd name="connsiteY581" fmla="*/ 20119 h 21557"/>
                <a:gd name="connsiteX582" fmla="*/ 7557 w 21581"/>
                <a:gd name="connsiteY582" fmla="*/ 20128 h 21557"/>
                <a:gd name="connsiteX583" fmla="*/ 7592 w 21581"/>
                <a:gd name="connsiteY583" fmla="*/ 19965 h 21557"/>
                <a:gd name="connsiteX584" fmla="*/ 7604 w 21581"/>
                <a:gd name="connsiteY584" fmla="*/ 19485 h 21557"/>
                <a:gd name="connsiteX585" fmla="*/ 7604 w 21581"/>
                <a:gd name="connsiteY585" fmla="*/ 19274 h 21557"/>
                <a:gd name="connsiteX586" fmla="*/ 7542 w 21581"/>
                <a:gd name="connsiteY586" fmla="*/ 19476 h 21557"/>
                <a:gd name="connsiteX587" fmla="*/ 7553 w 21581"/>
                <a:gd name="connsiteY587" fmla="*/ 19547 h 21557"/>
                <a:gd name="connsiteX588" fmla="*/ 7604 w 21581"/>
                <a:gd name="connsiteY588" fmla="*/ 19485 h 21557"/>
                <a:gd name="connsiteX589" fmla="*/ 8888 w 21581"/>
                <a:gd name="connsiteY589" fmla="*/ 17280 h 21557"/>
                <a:gd name="connsiteX590" fmla="*/ 8570 w 21581"/>
                <a:gd name="connsiteY590" fmla="*/ 16232 h 21557"/>
                <a:gd name="connsiteX591" fmla="*/ 8446 w 21581"/>
                <a:gd name="connsiteY591" fmla="*/ 17848 h 21557"/>
                <a:gd name="connsiteX592" fmla="*/ 8872 w 21581"/>
                <a:gd name="connsiteY592" fmla="*/ 17377 h 21557"/>
                <a:gd name="connsiteX593" fmla="*/ 8888 w 21581"/>
                <a:gd name="connsiteY593" fmla="*/ 17280 h 21557"/>
                <a:gd name="connsiteX594" fmla="*/ 16561 w 21581"/>
                <a:gd name="connsiteY594" fmla="*/ 18495 h 21557"/>
                <a:gd name="connsiteX595" fmla="*/ 16010 w 21581"/>
                <a:gd name="connsiteY595" fmla="*/ 19543 h 21557"/>
                <a:gd name="connsiteX596" fmla="*/ 16185 w 21581"/>
                <a:gd name="connsiteY596" fmla="*/ 19507 h 21557"/>
                <a:gd name="connsiteX597" fmla="*/ 16561 w 21581"/>
                <a:gd name="connsiteY597" fmla="*/ 18495 h 21557"/>
                <a:gd name="connsiteX598" fmla="*/ 11413 w 21581"/>
                <a:gd name="connsiteY598" fmla="*/ 16884 h 21557"/>
                <a:gd name="connsiteX599" fmla="*/ 18532 w 21581"/>
                <a:gd name="connsiteY599" fmla="*/ 16879 h 21557"/>
                <a:gd name="connsiteX600" fmla="*/ 19253 w 21581"/>
                <a:gd name="connsiteY600" fmla="*/ 16879 h 21557"/>
                <a:gd name="connsiteX601" fmla="*/ 19347 w 21581"/>
                <a:gd name="connsiteY601" fmla="*/ 16778 h 21557"/>
                <a:gd name="connsiteX602" fmla="*/ 19339 w 21581"/>
                <a:gd name="connsiteY602" fmla="*/ 15343 h 21557"/>
                <a:gd name="connsiteX603" fmla="*/ 19339 w 21581"/>
                <a:gd name="connsiteY603" fmla="*/ 15233 h 21557"/>
                <a:gd name="connsiteX604" fmla="*/ 19343 w 21581"/>
                <a:gd name="connsiteY604" fmla="*/ 15061 h 21557"/>
                <a:gd name="connsiteX605" fmla="*/ 19343 w 21581"/>
                <a:gd name="connsiteY605" fmla="*/ 5831 h 21557"/>
                <a:gd name="connsiteX606" fmla="*/ 19343 w 21581"/>
                <a:gd name="connsiteY606" fmla="*/ 5716 h 21557"/>
                <a:gd name="connsiteX607" fmla="*/ 19281 w 21581"/>
                <a:gd name="connsiteY607" fmla="*/ 5646 h 21557"/>
                <a:gd name="connsiteX608" fmla="*/ 19199 w 21581"/>
                <a:gd name="connsiteY608" fmla="*/ 5637 h 21557"/>
                <a:gd name="connsiteX609" fmla="*/ 19281 w 21581"/>
                <a:gd name="connsiteY609" fmla="*/ 5646 h 21557"/>
                <a:gd name="connsiteX610" fmla="*/ 18966 w 21581"/>
                <a:gd name="connsiteY610" fmla="*/ 5655 h 21557"/>
                <a:gd name="connsiteX611" fmla="*/ 9481 w 21581"/>
                <a:gd name="connsiteY611" fmla="*/ 5646 h 21557"/>
                <a:gd name="connsiteX612" fmla="*/ 9400 w 21581"/>
                <a:gd name="connsiteY612" fmla="*/ 5672 h 21557"/>
                <a:gd name="connsiteX613" fmla="*/ 10001 w 21581"/>
                <a:gd name="connsiteY613" fmla="*/ 6350 h 21557"/>
                <a:gd name="connsiteX614" fmla="*/ 10021 w 21581"/>
                <a:gd name="connsiteY614" fmla="*/ 6605 h 21557"/>
                <a:gd name="connsiteX615" fmla="*/ 10021 w 21581"/>
                <a:gd name="connsiteY615" fmla="*/ 6729 h 21557"/>
                <a:gd name="connsiteX616" fmla="*/ 10017 w 21581"/>
                <a:gd name="connsiteY616" fmla="*/ 6790 h 21557"/>
                <a:gd name="connsiteX617" fmla="*/ 10021 w 21581"/>
                <a:gd name="connsiteY617" fmla="*/ 6958 h 21557"/>
                <a:gd name="connsiteX618" fmla="*/ 10490 w 21581"/>
                <a:gd name="connsiteY618" fmla="*/ 8278 h 21557"/>
                <a:gd name="connsiteX619" fmla="*/ 10141 w 21581"/>
                <a:gd name="connsiteY619" fmla="*/ 7376 h 21557"/>
                <a:gd name="connsiteX620" fmla="*/ 9997 w 21581"/>
                <a:gd name="connsiteY620" fmla="*/ 7120 h 21557"/>
                <a:gd name="connsiteX621" fmla="*/ 9982 w 21581"/>
                <a:gd name="connsiteY621" fmla="*/ 8340 h 21557"/>
                <a:gd name="connsiteX622" fmla="*/ 10052 w 21581"/>
                <a:gd name="connsiteY622" fmla="*/ 9194 h 21557"/>
                <a:gd name="connsiteX623" fmla="*/ 10568 w 21581"/>
                <a:gd name="connsiteY623" fmla="*/ 10880 h 21557"/>
                <a:gd name="connsiteX624" fmla="*/ 11006 w 21581"/>
                <a:gd name="connsiteY624" fmla="*/ 12007 h 21557"/>
                <a:gd name="connsiteX625" fmla="*/ 11347 w 21581"/>
                <a:gd name="connsiteY625" fmla="*/ 12557 h 21557"/>
                <a:gd name="connsiteX626" fmla="*/ 12057 w 21581"/>
                <a:gd name="connsiteY626" fmla="*/ 12614 h 21557"/>
                <a:gd name="connsiteX627" fmla="*/ 12100 w 21581"/>
                <a:gd name="connsiteY627" fmla="*/ 12460 h 21557"/>
                <a:gd name="connsiteX628" fmla="*/ 11999 w 21581"/>
                <a:gd name="connsiteY628" fmla="*/ 11962 h 21557"/>
                <a:gd name="connsiteX629" fmla="*/ 11968 w 21581"/>
                <a:gd name="connsiteY629" fmla="*/ 11844 h 21557"/>
                <a:gd name="connsiteX630" fmla="*/ 11685 w 21581"/>
                <a:gd name="connsiteY630" fmla="*/ 12486 h 21557"/>
                <a:gd name="connsiteX631" fmla="*/ 11572 w 21581"/>
                <a:gd name="connsiteY631" fmla="*/ 12623 h 21557"/>
                <a:gd name="connsiteX632" fmla="*/ 11456 w 21581"/>
                <a:gd name="connsiteY632" fmla="*/ 12464 h 21557"/>
                <a:gd name="connsiteX633" fmla="*/ 11448 w 21581"/>
                <a:gd name="connsiteY633" fmla="*/ 12438 h 21557"/>
                <a:gd name="connsiteX634" fmla="*/ 11561 w 21581"/>
                <a:gd name="connsiteY634" fmla="*/ 11298 h 21557"/>
                <a:gd name="connsiteX635" fmla="*/ 12108 w 21581"/>
                <a:gd name="connsiteY635" fmla="*/ 10686 h 21557"/>
                <a:gd name="connsiteX636" fmla="*/ 12135 w 21581"/>
                <a:gd name="connsiteY636" fmla="*/ 10660 h 21557"/>
                <a:gd name="connsiteX637" fmla="*/ 12232 w 21581"/>
                <a:gd name="connsiteY637" fmla="*/ 10646 h 21557"/>
                <a:gd name="connsiteX638" fmla="*/ 12406 w 21581"/>
                <a:gd name="connsiteY638" fmla="*/ 10827 h 21557"/>
                <a:gd name="connsiteX639" fmla="*/ 12356 w 21581"/>
                <a:gd name="connsiteY639" fmla="*/ 10998 h 21557"/>
                <a:gd name="connsiteX640" fmla="*/ 12302 w 21581"/>
                <a:gd name="connsiteY640" fmla="*/ 11126 h 21557"/>
                <a:gd name="connsiteX641" fmla="*/ 12181 w 21581"/>
                <a:gd name="connsiteY641" fmla="*/ 12341 h 21557"/>
                <a:gd name="connsiteX642" fmla="*/ 12395 w 21581"/>
                <a:gd name="connsiteY642" fmla="*/ 12605 h 21557"/>
                <a:gd name="connsiteX643" fmla="*/ 12597 w 21581"/>
                <a:gd name="connsiteY643" fmla="*/ 12605 h 21557"/>
                <a:gd name="connsiteX644" fmla="*/ 13594 w 21581"/>
                <a:gd name="connsiteY644" fmla="*/ 12451 h 21557"/>
                <a:gd name="connsiteX645" fmla="*/ 14354 w 21581"/>
                <a:gd name="connsiteY645" fmla="*/ 12315 h 21557"/>
                <a:gd name="connsiteX646" fmla="*/ 14296 w 21581"/>
                <a:gd name="connsiteY646" fmla="*/ 11491 h 21557"/>
                <a:gd name="connsiteX647" fmla="*/ 12810 w 21581"/>
                <a:gd name="connsiteY647" fmla="*/ 11491 h 21557"/>
                <a:gd name="connsiteX648" fmla="*/ 12934 w 21581"/>
                <a:gd name="connsiteY648" fmla="*/ 11461 h 21557"/>
                <a:gd name="connsiteX649" fmla="*/ 14210 w 21581"/>
                <a:gd name="connsiteY649" fmla="*/ 11447 h 21557"/>
                <a:gd name="connsiteX650" fmla="*/ 14331 w 21581"/>
                <a:gd name="connsiteY650" fmla="*/ 11368 h 21557"/>
                <a:gd name="connsiteX651" fmla="*/ 14556 w 21581"/>
                <a:gd name="connsiteY651" fmla="*/ 10783 h 21557"/>
                <a:gd name="connsiteX652" fmla="*/ 14653 w 21581"/>
                <a:gd name="connsiteY652" fmla="*/ 10704 h 21557"/>
                <a:gd name="connsiteX653" fmla="*/ 14172 w 21581"/>
                <a:gd name="connsiteY653" fmla="*/ 10756 h 21557"/>
                <a:gd name="connsiteX654" fmla="*/ 13027 w 21581"/>
                <a:gd name="connsiteY654" fmla="*/ 10910 h 21557"/>
                <a:gd name="connsiteX655" fmla="*/ 12554 w 21581"/>
                <a:gd name="connsiteY655" fmla="*/ 11170 h 21557"/>
                <a:gd name="connsiteX656" fmla="*/ 12309 w 21581"/>
                <a:gd name="connsiteY656" fmla="*/ 11509 h 21557"/>
                <a:gd name="connsiteX657" fmla="*/ 12403 w 21581"/>
                <a:gd name="connsiteY657" fmla="*/ 11095 h 21557"/>
                <a:gd name="connsiteX658" fmla="*/ 12798 w 21581"/>
                <a:gd name="connsiteY658" fmla="*/ 10651 h 21557"/>
                <a:gd name="connsiteX659" fmla="*/ 12150 w 21581"/>
                <a:gd name="connsiteY659" fmla="*/ 10519 h 21557"/>
                <a:gd name="connsiteX660" fmla="*/ 11906 w 21581"/>
                <a:gd name="connsiteY660" fmla="*/ 10558 h 21557"/>
                <a:gd name="connsiteX661" fmla="*/ 11685 w 21581"/>
                <a:gd name="connsiteY661" fmla="*/ 10536 h 21557"/>
                <a:gd name="connsiteX662" fmla="*/ 12042 w 21581"/>
                <a:gd name="connsiteY662" fmla="*/ 10290 h 21557"/>
                <a:gd name="connsiteX663" fmla="*/ 12053 w 21581"/>
                <a:gd name="connsiteY663" fmla="*/ 10219 h 21557"/>
                <a:gd name="connsiteX664" fmla="*/ 11549 w 21581"/>
                <a:gd name="connsiteY664" fmla="*/ 9480 h 21557"/>
                <a:gd name="connsiteX665" fmla="*/ 11503 w 21581"/>
                <a:gd name="connsiteY665" fmla="*/ 9431 h 21557"/>
                <a:gd name="connsiteX666" fmla="*/ 10436 w 21581"/>
                <a:gd name="connsiteY666" fmla="*/ 8498 h 21557"/>
                <a:gd name="connsiteX667" fmla="*/ 10517 w 21581"/>
                <a:gd name="connsiteY667" fmla="*/ 8533 h 21557"/>
                <a:gd name="connsiteX668" fmla="*/ 11483 w 21581"/>
                <a:gd name="connsiteY668" fmla="*/ 9277 h 21557"/>
                <a:gd name="connsiteX669" fmla="*/ 11545 w 21581"/>
                <a:gd name="connsiteY669" fmla="*/ 9357 h 21557"/>
                <a:gd name="connsiteX670" fmla="*/ 11731 w 21581"/>
                <a:gd name="connsiteY670" fmla="*/ 9524 h 21557"/>
                <a:gd name="connsiteX671" fmla="*/ 12181 w 21581"/>
                <a:gd name="connsiteY671" fmla="*/ 10167 h 21557"/>
                <a:gd name="connsiteX672" fmla="*/ 12193 w 21581"/>
                <a:gd name="connsiteY672" fmla="*/ 10206 h 21557"/>
                <a:gd name="connsiteX673" fmla="*/ 12259 w 21581"/>
                <a:gd name="connsiteY673" fmla="*/ 10373 h 21557"/>
                <a:gd name="connsiteX674" fmla="*/ 12306 w 21581"/>
                <a:gd name="connsiteY674" fmla="*/ 10422 h 21557"/>
                <a:gd name="connsiteX675" fmla="*/ 12635 w 21581"/>
                <a:gd name="connsiteY675" fmla="*/ 10466 h 21557"/>
                <a:gd name="connsiteX676" fmla="*/ 13043 w 21581"/>
                <a:gd name="connsiteY676" fmla="*/ 10726 h 21557"/>
                <a:gd name="connsiteX677" fmla="*/ 13132 w 21581"/>
                <a:gd name="connsiteY677" fmla="*/ 10800 h 21557"/>
                <a:gd name="connsiteX678" fmla="*/ 14936 w 21581"/>
                <a:gd name="connsiteY678" fmla="*/ 10576 h 21557"/>
                <a:gd name="connsiteX679" fmla="*/ 15134 w 21581"/>
                <a:gd name="connsiteY679" fmla="*/ 10594 h 21557"/>
                <a:gd name="connsiteX680" fmla="*/ 15165 w 21581"/>
                <a:gd name="connsiteY680" fmla="*/ 10783 h 21557"/>
                <a:gd name="connsiteX681" fmla="*/ 15584 w 21581"/>
                <a:gd name="connsiteY681" fmla="*/ 10369 h 21557"/>
                <a:gd name="connsiteX682" fmla="*/ 15956 w 21581"/>
                <a:gd name="connsiteY682" fmla="*/ 10140 h 21557"/>
                <a:gd name="connsiteX683" fmla="*/ 16131 w 21581"/>
                <a:gd name="connsiteY683" fmla="*/ 10105 h 21557"/>
                <a:gd name="connsiteX684" fmla="*/ 16775 w 21581"/>
                <a:gd name="connsiteY684" fmla="*/ 10303 h 21557"/>
                <a:gd name="connsiteX685" fmla="*/ 16961 w 21581"/>
                <a:gd name="connsiteY685" fmla="*/ 10343 h 21557"/>
                <a:gd name="connsiteX686" fmla="*/ 17279 w 21581"/>
                <a:gd name="connsiteY686" fmla="*/ 10175 h 21557"/>
                <a:gd name="connsiteX687" fmla="*/ 18171 w 21581"/>
                <a:gd name="connsiteY687" fmla="*/ 9722 h 21557"/>
                <a:gd name="connsiteX688" fmla="*/ 18342 w 21581"/>
                <a:gd name="connsiteY688" fmla="*/ 9775 h 21557"/>
                <a:gd name="connsiteX689" fmla="*/ 18284 w 21581"/>
                <a:gd name="connsiteY689" fmla="*/ 9964 h 21557"/>
                <a:gd name="connsiteX690" fmla="*/ 18097 w 21581"/>
                <a:gd name="connsiteY690" fmla="*/ 10083 h 21557"/>
                <a:gd name="connsiteX691" fmla="*/ 16720 w 21581"/>
                <a:gd name="connsiteY691" fmla="*/ 10800 h 21557"/>
                <a:gd name="connsiteX692" fmla="*/ 16712 w 21581"/>
                <a:gd name="connsiteY692" fmla="*/ 11214 h 21557"/>
                <a:gd name="connsiteX693" fmla="*/ 16569 w 21581"/>
                <a:gd name="connsiteY693" fmla="*/ 11483 h 21557"/>
                <a:gd name="connsiteX694" fmla="*/ 16348 w 21581"/>
                <a:gd name="connsiteY694" fmla="*/ 11725 h 21557"/>
                <a:gd name="connsiteX695" fmla="*/ 15882 w 21581"/>
                <a:gd name="connsiteY695" fmla="*/ 11976 h 21557"/>
                <a:gd name="connsiteX696" fmla="*/ 14959 w 21581"/>
                <a:gd name="connsiteY696" fmla="*/ 12108 h 21557"/>
                <a:gd name="connsiteX697" fmla="*/ 14847 w 21581"/>
                <a:gd name="connsiteY697" fmla="*/ 12253 h 21557"/>
                <a:gd name="connsiteX698" fmla="*/ 14815 w 21581"/>
                <a:gd name="connsiteY698" fmla="*/ 12266 h 21557"/>
                <a:gd name="connsiteX699" fmla="*/ 14381 w 21581"/>
                <a:gd name="connsiteY699" fmla="*/ 12398 h 21557"/>
                <a:gd name="connsiteX700" fmla="*/ 12740 w 21581"/>
                <a:gd name="connsiteY700" fmla="*/ 12825 h 21557"/>
                <a:gd name="connsiteX701" fmla="*/ 12131 w 21581"/>
                <a:gd name="connsiteY701" fmla="*/ 12649 h 21557"/>
                <a:gd name="connsiteX702" fmla="*/ 11995 w 21581"/>
                <a:gd name="connsiteY702" fmla="*/ 12764 h 21557"/>
                <a:gd name="connsiteX703" fmla="*/ 11076 w 21581"/>
                <a:gd name="connsiteY703" fmla="*/ 12491 h 21557"/>
                <a:gd name="connsiteX704" fmla="*/ 10983 w 21581"/>
                <a:gd name="connsiteY704" fmla="*/ 12310 h 21557"/>
                <a:gd name="connsiteX705" fmla="*/ 10676 w 21581"/>
                <a:gd name="connsiteY705" fmla="*/ 11830 h 21557"/>
                <a:gd name="connsiteX706" fmla="*/ 10467 w 21581"/>
                <a:gd name="connsiteY706" fmla="*/ 11443 h 21557"/>
                <a:gd name="connsiteX707" fmla="*/ 10374 w 21581"/>
                <a:gd name="connsiteY707" fmla="*/ 11417 h 21557"/>
                <a:gd name="connsiteX708" fmla="*/ 9695 w 21581"/>
                <a:gd name="connsiteY708" fmla="*/ 10461 h 21557"/>
                <a:gd name="connsiteX709" fmla="*/ 9737 w 21581"/>
                <a:gd name="connsiteY709" fmla="*/ 11782 h 21557"/>
                <a:gd name="connsiteX710" fmla="*/ 9978 w 21581"/>
                <a:gd name="connsiteY710" fmla="*/ 13072 h 21557"/>
                <a:gd name="connsiteX711" fmla="*/ 10005 w 21581"/>
                <a:gd name="connsiteY711" fmla="*/ 13164 h 21557"/>
                <a:gd name="connsiteX712" fmla="*/ 10234 w 21581"/>
                <a:gd name="connsiteY712" fmla="*/ 13965 h 21557"/>
                <a:gd name="connsiteX713" fmla="*/ 10250 w 21581"/>
                <a:gd name="connsiteY713" fmla="*/ 14045 h 21557"/>
                <a:gd name="connsiteX714" fmla="*/ 10513 w 21581"/>
                <a:gd name="connsiteY714" fmla="*/ 14881 h 21557"/>
                <a:gd name="connsiteX715" fmla="*/ 10548 w 21581"/>
                <a:gd name="connsiteY715" fmla="*/ 15013 h 21557"/>
                <a:gd name="connsiteX716" fmla="*/ 10622 w 21581"/>
                <a:gd name="connsiteY716" fmla="*/ 15255 h 21557"/>
                <a:gd name="connsiteX717" fmla="*/ 10657 w 21581"/>
                <a:gd name="connsiteY717" fmla="*/ 15356 h 21557"/>
                <a:gd name="connsiteX718" fmla="*/ 11037 w 21581"/>
                <a:gd name="connsiteY718" fmla="*/ 16606 h 21557"/>
                <a:gd name="connsiteX719" fmla="*/ 11413 w 21581"/>
                <a:gd name="connsiteY719" fmla="*/ 16884 h 21557"/>
                <a:gd name="connsiteX720" fmla="*/ 14897 w 21581"/>
                <a:gd name="connsiteY720" fmla="*/ 11786 h 21557"/>
                <a:gd name="connsiteX721" fmla="*/ 14858 w 21581"/>
                <a:gd name="connsiteY721" fmla="*/ 11927 h 21557"/>
                <a:gd name="connsiteX722" fmla="*/ 14955 w 21581"/>
                <a:gd name="connsiteY722" fmla="*/ 11993 h 21557"/>
                <a:gd name="connsiteX723" fmla="*/ 15180 w 21581"/>
                <a:gd name="connsiteY723" fmla="*/ 12033 h 21557"/>
                <a:gd name="connsiteX724" fmla="*/ 15634 w 21581"/>
                <a:gd name="connsiteY724" fmla="*/ 11993 h 21557"/>
                <a:gd name="connsiteX725" fmla="*/ 16123 w 21581"/>
                <a:gd name="connsiteY725" fmla="*/ 11738 h 21557"/>
                <a:gd name="connsiteX726" fmla="*/ 16422 w 21581"/>
                <a:gd name="connsiteY726" fmla="*/ 11536 h 21557"/>
                <a:gd name="connsiteX727" fmla="*/ 16678 w 21581"/>
                <a:gd name="connsiteY727" fmla="*/ 11126 h 21557"/>
                <a:gd name="connsiteX728" fmla="*/ 16720 w 21581"/>
                <a:gd name="connsiteY728" fmla="*/ 10981 h 21557"/>
                <a:gd name="connsiteX729" fmla="*/ 16647 w 21581"/>
                <a:gd name="connsiteY729" fmla="*/ 10858 h 21557"/>
                <a:gd name="connsiteX730" fmla="*/ 16557 w 21581"/>
                <a:gd name="connsiteY730" fmla="*/ 10946 h 21557"/>
                <a:gd name="connsiteX731" fmla="*/ 16422 w 21581"/>
                <a:gd name="connsiteY731" fmla="*/ 11324 h 21557"/>
                <a:gd name="connsiteX732" fmla="*/ 16282 w 21581"/>
                <a:gd name="connsiteY732" fmla="*/ 11483 h 21557"/>
                <a:gd name="connsiteX733" fmla="*/ 16445 w 21581"/>
                <a:gd name="connsiteY733" fmla="*/ 10950 h 21557"/>
                <a:gd name="connsiteX734" fmla="*/ 16270 w 21581"/>
                <a:gd name="connsiteY734" fmla="*/ 11161 h 21557"/>
                <a:gd name="connsiteX735" fmla="*/ 16014 w 21581"/>
                <a:gd name="connsiteY735" fmla="*/ 11690 h 21557"/>
                <a:gd name="connsiteX736" fmla="*/ 15878 w 21581"/>
                <a:gd name="connsiteY736" fmla="*/ 11747 h 21557"/>
                <a:gd name="connsiteX737" fmla="*/ 16181 w 21581"/>
                <a:gd name="connsiteY737" fmla="*/ 11091 h 21557"/>
                <a:gd name="connsiteX738" fmla="*/ 15991 w 21581"/>
                <a:gd name="connsiteY738" fmla="*/ 11183 h 21557"/>
                <a:gd name="connsiteX739" fmla="*/ 15843 w 21581"/>
                <a:gd name="connsiteY739" fmla="*/ 11377 h 21557"/>
                <a:gd name="connsiteX740" fmla="*/ 15584 w 21581"/>
                <a:gd name="connsiteY740" fmla="*/ 11844 h 21557"/>
                <a:gd name="connsiteX741" fmla="*/ 15754 w 21581"/>
                <a:gd name="connsiteY741" fmla="*/ 11285 h 21557"/>
                <a:gd name="connsiteX742" fmla="*/ 15386 w 21581"/>
                <a:gd name="connsiteY742" fmla="*/ 11465 h 21557"/>
                <a:gd name="connsiteX743" fmla="*/ 14897 w 21581"/>
                <a:gd name="connsiteY743" fmla="*/ 11786 h 21557"/>
                <a:gd name="connsiteX744" fmla="*/ 15308 w 21581"/>
                <a:gd name="connsiteY744" fmla="*/ 11298 h 21557"/>
                <a:gd name="connsiteX745" fmla="*/ 14916 w 21581"/>
                <a:gd name="connsiteY745" fmla="*/ 11496 h 21557"/>
                <a:gd name="connsiteX746" fmla="*/ 15308 w 21581"/>
                <a:gd name="connsiteY746" fmla="*/ 11298 h 21557"/>
                <a:gd name="connsiteX747" fmla="*/ 17481 w 21581"/>
                <a:gd name="connsiteY747" fmla="*/ 10224 h 21557"/>
                <a:gd name="connsiteX748" fmla="*/ 17907 w 21581"/>
                <a:gd name="connsiteY748" fmla="*/ 10012 h 21557"/>
                <a:gd name="connsiteX749" fmla="*/ 17892 w 21581"/>
                <a:gd name="connsiteY749" fmla="*/ 9982 h 21557"/>
                <a:gd name="connsiteX750" fmla="*/ 17469 w 21581"/>
                <a:gd name="connsiteY750" fmla="*/ 10215 h 21557"/>
                <a:gd name="connsiteX751" fmla="*/ 16107 w 21581"/>
                <a:gd name="connsiteY751" fmla="*/ 10906 h 21557"/>
                <a:gd name="connsiteX752" fmla="*/ 15933 w 21581"/>
                <a:gd name="connsiteY752" fmla="*/ 10994 h 21557"/>
                <a:gd name="connsiteX753" fmla="*/ 15890 w 21581"/>
                <a:gd name="connsiteY753" fmla="*/ 11012 h 21557"/>
                <a:gd name="connsiteX754" fmla="*/ 15902 w 21581"/>
                <a:gd name="connsiteY754" fmla="*/ 11029 h 21557"/>
                <a:gd name="connsiteX755" fmla="*/ 15940 w 21581"/>
                <a:gd name="connsiteY755" fmla="*/ 11003 h 21557"/>
                <a:gd name="connsiteX756" fmla="*/ 16119 w 21581"/>
                <a:gd name="connsiteY756" fmla="*/ 10919 h 21557"/>
                <a:gd name="connsiteX757" fmla="*/ 17481 w 21581"/>
                <a:gd name="connsiteY757" fmla="*/ 10224 h 21557"/>
                <a:gd name="connsiteX758" fmla="*/ 16736 w 21581"/>
                <a:gd name="connsiteY758" fmla="*/ 10373 h 21557"/>
                <a:gd name="connsiteX759" fmla="*/ 16565 w 21581"/>
                <a:gd name="connsiteY759" fmla="*/ 10189 h 21557"/>
                <a:gd name="connsiteX760" fmla="*/ 16445 w 21581"/>
                <a:gd name="connsiteY760" fmla="*/ 10131 h 21557"/>
                <a:gd name="connsiteX761" fmla="*/ 15584 w 21581"/>
                <a:gd name="connsiteY761" fmla="*/ 10514 h 21557"/>
                <a:gd name="connsiteX762" fmla="*/ 15052 w 21581"/>
                <a:gd name="connsiteY762" fmla="*/ 10888 h 21557"/>
                <a:gd name="connsiteX763" fmla="*/ 14998 w 21581"/>
                <a:gd name="connsiteY763" fmla="*/ 10941 h 21557"/>
                <a:gd name="connsiteX764" fmla="*/ 14897 w 21581"/>
                <a:gd name="connsiteY764" fmla="*/ 11386 h 21557"/>
                <a:gd name="connsiteX765" fmla="*/ 15743 w 21581"/>
                <a:gd name="connsiteY765" fmla="*/ 10915 h 21557"/>
                <a:gd name="connsiteX766" fmla="*/ 15630 w 21581"/>
                <a:gd name="connsiteY766" fmla="*/ 10858 h 21557"/>
                <a:gd name="connsiteX767" fmla="*/ 16003 w 21581"/>
                <a:gd name="connsiteY767" fmla="*/ 10598 h 21557"/>
                <a:gd name="connsiteX768" fmla="*/ 15863 w 21581"/>
                <a:gd name="connsiteY768" fmla="*/ 10492 h 21557"/>
                <a:gd name="connsiteX769" fmla="*/ 16468 w 21581"/>
                <a:gd name="connsiteY769" fmla="*/ 10444 h 21557"/>
                <a:gd name="connsiteX770" fmla="*/ 16445 w 21581"/>
                <a:gd name="connsiteY770" fmla="*/ 10167 h 21557"/>
                <a:gd name="connsiteX771" fmla="*/ 16736 w 21581"/>
                <a:gd name="connsiteY771" fmla="*/ 10373 h 21557"/>
                <a:gd name="connsiteX772" fmla="*/ 15068 w 21581"/>
                <a:gd name="connsiteY772" fmla="*/ 10660 h 21557"/>
                <a:gd name="connsiteX773" fmla="*/ 14420 w 21581"/>
                <a:gd name="connsiteY773" fmla="*/ 11650 h 21557"/>
                <a:gd name="connsiteX774" fmla="*/ 14715 w 21581"/>
                <a:gd name="connsiteY774" fmla="*/ 11496 h 21557"/>
                <a:gd name="connsiteX775" fmla="*/ 14800 w 21581"/>
                <a:gd name="connsiteY775" fmla="*/ 11359 h 21557"/>
                <a:gd name="connsiteX776" fmla="*/ 15068 w 21581"/>
                <a:gd name="connsiteY776" fmla="*/ 10660 h 21557"/>
                <a:gd name="connsiteX777" fmla="*/ 14625 w 21581"/>
                <a:gd name="connsiteY777" fmla="*/ 11874 h 21557"/>
                <a:gd name="connsiteX778" fmla="*/ 14424 w 21581"/>
                <a:gd name="connsiteY778" fmla="*/ 11958 h 21557"/>
                <a:gd name="connsiteX779" fmla="*/ 14466 w 21581"/>
                <a:gd name="connsiteY779" fmla="*/ 12222 h 21557"/>
                <a:gd name="connsiteX780" fmla="*/ 14525 w 21581"/>
                <a:gd name="connsiteY780" fmla="*/ 12275 h 21557"/>
                <a:gd name="connsiteX781" fmla="*/ 14765 w 21581"/>
                <a:gd name="connsiteY781" fmla="*/ 12007 h 21557"/>
                <a:gd name="connsiteX782" fmla="*/ 14765 w 21581"/>
                <a:gd name="connsiteY782" fmla="*/ 11822 h 21557"/>
                <a:gd name="connsiteX783" fmla="*/ 14625 w 21581"/>
                <a:gd name="connsiteY783" fmla="*/ 11874 h 21557"/>
                <a:gd name="connsiteX784" fmla="*/ 10242 w 21581"/>
                <a:gd name="connsiteY784" fmla="*/ 19432 h 21557"/>
                <a:gd name="connsiteX785" fmla="*/ 10347 w 21581"/>
                <a:gd name="connsiteY785" fmla="*/ 19547 h 21557"/>
                <a:gd name="connsiteX786" fmla="*/ 15781 w 21581"/>
                <a:gd name="connsiteY786" fmla="*/ 19547 h 21557"/>
                <a:gd name="connsiteX787" fmla="*/ 15917 w 21581"/>
                <a:gd name="connsiteY787" fmla="*/ 19441 h 21557"/>
                <a:gd name="connsiteX788" fmla="*/ 16515 w 21581"/>
                <a:gd name="connsiteY788" fmla="*/ 17747 h 21557"/>
                <a:gd name="connsiteX789" fmla="*/ 16701 w 21581"/>
                <a:gd name="connsiteY789" fmla="*/ 17196 h 21557"/>
                <a:gd name="connsiteX790" fmla="*/ 11204 w 21581"/>
                <a:gd name="connsiteY790" fmla="*/ 17196 h 21557"/>
                <a:gd name="connsiteX791" fmla="*/ 11099 w 21581"/>
                <a:gd name="connsiteY791" fmla="*/ 17487 h 21557"/>
                <a:gd name="connsiteX792" fmla="*/ 10358 w 21581"/>
                <a:gd name="connsiteY792" fmla="*/ 17896 h 21557"/>
                <a:gd name="connsiteX793" fmla="*/ 10277 w 21581"/>
                <a:gd name="connsiteY793" fmla="*/ 18011 h 21557"/>
                <a:gd name="connsiteX794" fmla="*/ 10242 w 21581"/>
                <a:gd name="connsiteY794" fmla="*/ 19432 h 21557"/>
                <a:gd name="connsiteX795" fmla="*/ 15840 w 21581"/>
                <a:gd name="connsiteY795" fmla="*/ 20388 h 21557"/>
                <a:gd name="connsiteX796" fmla="*/ 15653 w 21581"/>
                <a:gd name="connsiteY796" fmla="*/ 20507 h 21557"/>
                <a:gd name="connsiteX797" fmla="*/ 15599 w 21581"/>
                <a:gd name="connsiteY797" fmla="*/ 20740 h 21557"/>
                <a:gd name="connsiteX798" fmla="*/ 15611 w 21581"/>
                <a:gd name="connsiteY798" fmla="*/ 20828 h 21557"/>
                <a:gd name="connsiteX799" fmla="*/ 15677 w 21581"/>
                <a:gd name="connsiteY799" fmla="*/ 20784 h 21557"/>
                <a:gd name="connsiteX800" fmla="*/ 15840 w 21581"/>
                <a:gd name="connsiteY800" fmla="*/ 20388 h 21557"/>
                <a:gd name="connsiteX801" fmla="*/ 21391 w 21581"/>
                <a:gd name="connsiteY801" fmla="*/ 19886 h 21557"/>
                <a:gd name="connsiteX802" fmla="*/ 21201 w 21581"/>
                <a:gd name="connsiteY802" fmla="*/ 19776 h 21557"/>
                <a:gd name="connsiteX803" fmla="*/ 13605 w 21581"/>
                <a:gd name="connsiteY803" fmla="*/ 19771 h 21557"/>
                <a:gd name="connsiteX804" fmla="*/ 13252 w 21581"/>
                <a:gd name="connsiteY804" fmla="*/ 19780 h 21557"/>
                <a:gd name="connsiteX805" fmla="*/ 13163 w 21581"/>
                <a:gd name="connsiteY805" fmla="*/ 19776 h 21557"/>
                <a:gd name="connsiteX806" fmla="*/ 10436 w 21581"/>
                <a:gd name="connsiteY806" fmla="*/ 19776 h 21557"/>
                <a:gd name="connsiteX807" fmla="*/ 10215 w 21581"/>
                <a:gd name="connsiteY807" fmla="*/ 20027 h 21557"/>
                <a:gd name="connsiteX808" fmla="*/ 10304 w 21581"/>
                <a:gd name="connsiteY808" fmla="*/ 20132 h 21557"/>
                <a:gd name="connsiteX809" fmla="*/ 13019 w 21581"/>
                <a:gd name="connsiteY809" fmla="*/ 20124 h 21557"/>
                <a:gd name="connsiteX810" fmla="*/ 13198 w 21581"/>
                <a:gd name="connsiteY810" fmla="*/ 20128 h 21557"/>
                <a:gd name="connsiteX811" fmla="*/ 15929 w 21581"/>
                <a:gd name="connsiteY811" fmla="*/ 20128 h 21557"/>
                <a:gd name="connsiteX812" fmla="*/ 21212 w 21581"/>
                <a:gd name="connsiteY812" fmla="*/ 20128 h 21557"/>
                <a:gd name="connsiteX813" fmla="*/ 21391 w 21581"/>
                <a:gd name="connsiteY813" fmla="*/ 19886 h 21557"/>
                <a:gd name="connsiteX814" fmla="*/ 4679 w 21581"/>
                <a:gd name="connsiteY814" fmla="*/ 11280 h 21557"/>
                <a:gd name="connsiteX815" fmla="*/ 4679 w 21581"/>
                <a:gd name="connsiteY815" fmla="*/ 11280 h 21557"/>
                <a:gd name="connsiteX816" fmla="*/ 4679 w 21581"/>
                <a:gd name="connsiteY816" fmla="*/ 11280 h 21557"/>
                <a:gd name="connsiteX817" fmla="*/ 4679 w 21581"/>
                <a:gd name="connsiteY817" fmla="*/ 11280 h 21557"/>
                <a:gd name="connsiteX818" fmla="*/ 2378 w 21581"/>
                <a:gd name="connsiteY818" fmla="*/ 12051 h 21557"/>
                <a:gd name="connsiteX819" fmla="*/ 2731 w 21581"/>
                <a:gd name="connsiteY819" fmla="*/ 10136 h 21557"/>
                <a:gd name="connsiteX820" fmla="*/ 2883 w 21581"/>
                <a:gd name="connsiteY820" fmla="*/ 8894 h 21557"/>
                <a:gd name="connsiteX821" fmla="*/ 2790 w 21581"/>
                <a:gd name="connsiteY821" fmla="*/ 8269 h 21557"/>
                <a:gd name="connsiteX822" fmla="*/ 2786 w 21581"/>
                <a:gd name="connsiteY822" fmla="*/ 8727 h 21557"/>
                <a:gd name="connsiteX823" fmla="*/ 2689 w 21581"/>
                <a:gd name="connsiteY823" fmla="*/ 9735 h 21557"/>
                <a:gd name="connsiteX824" fmla="*/ 2328 w 21581"/>
                <a:gd name="connsiteY824" fmla="*/ 12200 h 21557"/>
                <a:gd name="connsiteX825" fmla="*/ 2378 w 21581"/>
                <a:gd name="connsiteY825" fmla="*/ 12051 h 21557"/>
                <a:gd name="connsiteX826" fmla="*/ 6921 w 21581"/>
                <a:gd name="connsiteY826" fmla="*/ 14560 h 21557"/>
                <a:gd name="connsiteX827" fmla="*/ 5521 w 21581"/>
                <a:gd name="connsiteY827" fmla="*/ 14401 h 21557"/>
                <a:gd name="connsiteX828" fmla="*/ 6921 w 21581"/>
                <a:gd name="connsiteY828" fmla="*/ 14560 h 21557"/>
                <a:gd name="connsiteX829" fmla="*/ 5532 w 21581"/>
                <a:gd name="connsiteY829" fmla="*/ 14243 h 21557"/>
                <a:gd name="connsiteX830" fmla="*/ 6917 w 21581"/>
                <a:gd name="connsiteY830" fmla="*/ 14392 h 21557"/>
                <a:gd name="connsiteX831" fmla="*/ 5532 w 21581"/>
                <a:gd name="connsiteY831" fmla="*/ 14243 h 21557"/>
                <a:gd name="connsiteX832" fmla="*/ 9823 w 21581"/>
                <a:gd name="connsiteY832" fmla="*/ 13908 h 21557"/>
                <a:gd name="connsiteX833" fmla="*/ 9435 w 21581"/>
                <a:gd name="connsiteY833" fmla="*/ 14040 h 21557"/>
                <a:gd name="connsiteX834" fmla="*/ 9780 w 21581"/>
                <a:gd name="connsiteY834" fmla="*/ 14005 h 21557"/>
                <a:gd name="connsiteX835" fmla="*/ 10052 w 21581"/>
                <a:gd name="connsiteY835" fmla="*/ 13860 h 21557"/>
                <a:gd name="connsiteX836" fmla="*/ 9823 w 21581"/>
                <a:gd name="connsiteY836" fmla="*/ 13908 h 21557"/>
                <a:gd name="connsiteX837" fmla="*/ 9842 w 21581"/>
                <a:gd name="connsiteY837" fmla="*/ 14133 h 21557"/>
                <a:gd name="connsiteX838" fmla="*/ 10102 w 21581"/>
                <a:gd name="connsiteY838" fmla="*/ 14005 h 21557"/>
                <a:gd name="connsiteX839" fmla="*/ 9885 w 21581"/>
                <a:gd name="connsiteY839" fmla="*/ 14040 h 21557"/>
                <a:gd name="connsiteX840" fmla="*/ 9427 w 21581"/>
                <a:gd name="connsiteY840" fmla="*/ 14172 h 21557"/>
                <a:gd name="connsiteX841" fmla="*/ 9842 w 21581"/>
                <a:gd name="connsiteY841" fmla="*/ 14133 h 21557"/>
                <a:gd name="connsiteX842" fmla="*/ 17671 w 21581"/>
                <a:gd name="connsiteY842" fmla="*/ 7979 h 21557"/>
                <a:gd name="connsiteX843" fmla="*/ 17725 w 21581"/>
                <a:gd name="connsiteY843" fmla="*/ 7926 h 21557"/>
                <a:gd name="connsiteX844" fmla="*/ 17651 w 21581"/>
                <a:gd name="connsiteY844" fmla="*/ 7895 h 21557"/>
                <a:gd name="connsiteX845" fmla="*/ 16619 w 21581"/>
                <a:gd name="connsiteY845" fmla="*/ 8463 h 21557"/>
                <a:gd name="connsiteX846" fmla="*/ 16573 w 21581"/>
                <a:gd name="connsiteY846" fmla="*/ 8533 h 21557"/>
                <a:gd name="connsiteX847" fmla="*/ 16647 w 21581"/>
                <a:gd name="connsiteY847" fmla="*/ 8533 h 21557"/>
                <a:gd name="connsiteX848" fmla="*/ 17671 w 21581"/>
                <a:gd name="connsiteY848" fmla="*/ 7979 h 21557"/>
                <a:gd name="connsiteX849" fmla="*/ 17775 w 21581"/>
                <a:gd name="connsiteY849" fmla="*/ 8406 h 21557"/>
                <a:gd name="connsiteX850" fmla="*/ 17085 w 21581"/>
                <a:gd name="connsiteY850" fmla="*/ 8776 h 21557"/>
                <a:gd name="connsiteX851" fmla="*/ 16778 w 21581"/>
                <a:gd name="connsiteY851" fmla="*/ 8938 h 21557"/>
                <a:gd name="connsiteX852" fmla="*/ 16740 w 21581"/>
                <a:gd name="connsiteY852" fmla="*/ 8987 h 21557"/>
                <a:gd name="connsiteX853" fmla="*/ 16778 w 21581"/>
                <a:gd name="connsiteY853" fmla="*/ 9013 h 21557"/>
                <a:gd name="connsiteX854" fmla="*/ 16813 w 21581"/>
                <a:gd name="connsiteY854" fmla="*/ 9004 h 21557"/>
                <a:gd name="connsiteX855" fmla="*/ 17810 w 21581"/>
                <a:gd name="connsiteY855" fmla="*/ 8472 h 21557"/>
                <a:gd name="connsiteX856" fmla="*/ 17849 w 21581"/>
                <a:gd name="connsiteY856" fmla="*/ 8397 h 21557"/>
                <a:gd name="connsiteX857" fmla="*/ 17775 w 21581"/>
                <a:gd name="connsiteY857" fmla="*/ 8406 h 21557"/>
                <a:gd name="connsiteX858" fmla="*/ 17651 w 21581"/>
                <a:gd name="connsiteY858" fmla="*/ 8256 h 21557"/>
                <a:gd name="connsiteX859" fmla="*/ 17566 w 21581"/>
                <a:gd name="connsiteY859" fmla="*/ 8243 h 21557"/>
                <a:gd name="connsiteX860" fmla="*/ 16697 w 21581"/>
                <a:gd name="connsiteY860" fmla="*/ 8705 h 21557"/>
                <a:gd name="connsiteX861" fmla="*/ 16647 w 21581"/>
                <a:gd name="connsiteY861" fmla="*/ 8780 h 21557"/>
                <a:gd name="connsiteX862" fmla="*/ 16720 w 21581"/>
                <a:gd name="connsiteY862" fmla="*/ 8780 h 21557"/>
                <a:gd name="connsiteX863" fmla="*/ 17601 w 21581"/>
                <a:gd name="connsiteY863" fmla="*/ 8313 h 21557"/>
                <a:gd name="connsiteX864" fmla="*/ 17651 w 21581"/>
                <a:gd name="connsiteY864" fmla="*/ 8256 h 21557"/>
                <a:gd name="connsiteX865" fmla="*/ 7953 w 21581"/>
                <a:gd name="connsiteY865" fmla="*/ 2635 h 21557"/>
                <a:gd name="connsiteX866" fmla="*/ 8000 w 21581"/>
                <a:gd name="connsiteY866" fmla="*/ 2485 h 21557"/>
                <a:gd name="connsiteX867" fmla="*/ 7949 w 21581"/>
                <a:gd name="connsiteY867" fmla="*/ 2446 h 21557"/>
                <a:gd name="connsiteX868" fmla="*/ 7472 w 21581"/>
                <a:gd name="connsiteY868" fmla="*/ 2437 h 21557"/>
                <a:gd name="connsiteX869" fmla="*/ 7134 w 21581"/>
                <a:gd name="connsiteY869" fmla="*/ 2617 h 21557"/>
                <a:gd name="connsiteX870" fmla="*/ 7833 w 21581"/>
                <a:gd name="connsiteY870" fmla="*/ 2661 h 21557"/>
                <a:gd name="connsiteX871" fmla="*/ 7953 w 21581"/>
                <a:gd name="connsiteY871" fmla="*/ 2635 h 21557"/>
                <a:gd name="connsiteX872" fmla="*/ 7992 w 21581"/>
                <a:gd name="connsiteY872" fmla="*/ 4136 h 21557"/>
                <a:gd name="connsiteX873" fmla="*/ 8143 w 21581"/>
                <a:gd name="connsiteY873" fmla="*/ 4061 h 21557"/>
                <a:gd name="connsiteX874" fmla="*/ 8170 w 21581"/>
                <a:gd name="connsiteY874" fmla="*/ 3991 h 21557"/>
                <a:gd name="connsiteX875" fmla="*/ 8112 w 21581"/>
                <a:gd name="connsiteY875" fmla="*/ 3995 h 21557"/>
                <a:gd name="connsiteX876" fmla="*/ 7685 w 21581"/>
                <a:gd name="connsiteY876" fmla="*/ 4079 h 21557"/>
                <a:gd name="connsiteX877" fmla="*/ 7650 w 21581"/>
                <a:gd name="connsiteY877" fmla="*/ 4070 h 21557"/>
                <a:gd name="connsiteX878" fmla="*/ 7600 w 21581"/>
                <a:gd name="connsiteY878" fmla="*/ 4035 h 21557"/>
                <a:gd name="connsiteX879" fmla="*/ 7588 w 21581"/>
                <a:gd name="connsiteY879" fmla="*/ 4074 h 21557"/>
                <a:gd name="connsiteX880" fmla="*/ 7658 w 21581"/>
                <a:gd name="connsiteY880" fmla="*/ 4110 h 21557"/>
                <a:gd name="connsiteX881" fmla="*/ 7992 w 21581"/>
                <a:gd name="connsiteY881" fmla="*/ 4136 h 21557"/>
                <a:gd name="connsiteX882" fmla="*/ 7743 w 21581"/>
                <a:gd name="connsiteY882" fmla="*/ 2807 h 21557"/>
                <a:gd name="connsiteX883" fmla="*/ 7643 w 21581"/>
                <a:gd name="connsiteY883" fmla="*/ 2736 h 21557"/>
                <a:gd name="connsiteX884" fmla="*/ 7344 w 21581"/>
                <a:gd name="connsiteY884" fmla="*/ 2763 h 21557"/>
                <a:gd name="connsiteX885" fmla="*/ 7406 w 21581"/>
                <a:gd name="connsiteY885" fmla="*/ 2820 h 21557"/>
                <a:gd name="connsiteX886" fmla="*/ 7666 w 21581"/>
                <a:gd name="connsiteY886" fmla="*/ 2864 h 21557"/>
                <a:gd name="connsiteX887" fmla="*/ 7743 w 21581"/>
                <a:gd name="connsiteY887" fmla="*/ 2807 h 21557"/>
                <a:gd name="connsiteX888" fmla="*/ 8058 w 21581"/>
                <a:gd name="connsiteY888" fmla="*/ 4268 h 21557"/>
                <a:gd name="connsiteX889" fmla="*/ 7771 w 21581"/>
                <a:gd name="connsiteY889" fmla="*/ 4321 h 21557"/>
                <a:gd name="connsiteX890" fmla="*/ 8058 w 21581"/>
                <a:gd name="connsiteY890" fmla="*/ 4268 h 21557"/>
                <a:gd name="connsiteX891" fmla="*/ 6044 w 21581"/>
                <a:gd name="connsiteY891" fmla="*/ 3031 h 21557"/>
                <a:gd name="connsiteX892" fmla="*/ 6048 w 21581"/>
                <a:gd name="connsiteY892" fmla="*/ 3022 h 21557"/>
                <a:gd name="connsiteX893" fmla="*/ 6048 w 21581"/>
                <a:gd name="connsiteY893" fmla="*/ 3022 h 21557"/>
                <a:gd name="connsiteX894" fmla="*/ 6048 w 21581"/>
                <a:gd name="connsiteY894" fmla="*/ 3018 h 21557"/>
                <a:gd name="connsiteX895" fmla="*/ 6048 w 21581"/>
                <a:gd name="connsiteY895" fmla="*/ 3018 h 21557"/>
                <a:gd name="connsiteX896" fmla="*/ 6044 w 21581"/>
                <a:gd name="connsiteY896" fmla="*/ 3031 h 21557"/>
                <a:gd name="connsiteX897" fmla="*/ 6095 w 21581"/>
                <a:gd name="connsiteY897" fmla="*/ 3220 h 21557"/>
                <a:gd name="connsiteX898" fmla="*/ 6137 w 21581"/>
                <a:gd name="connsiteY898" fmla="*/ 3234 h 21557"/>
                <a:gd name="connsiteX899" fmla="*/ 6106 w 21581"/>
                <a:gd name="connsiteY899" fmla="*/ 3203 h 21557"/>
                <a:gd name="connsiteX900" fmla="*/ 6044 w 21581"/>
                <a:gd name="connsiteY900" fmla="*/ 3031 h 21557"/>
                <a:gd name="connsiteX901" fmla="*/ 6095 w 21581"/>
                <a:gd name="connsiteY901" fmla="*/ 3220 h 21557"/>
                <a:gd name="connsiteX902" fmla="*/ 4528 w 21581"/>
                <a:gd name="connsiteY902" fmla="*/ 11421 h 21557"/>
                <a:gd name="connsiteX903" fmla="*/ 4551 w 21581"/>
                <a:gd name="connsiteY903" fmla="*/ 11478 h 21557"/>
                <a:gd name="connsiteX904" fmla="*/ 4559 w 21581"/>
                <a:gd name="connsiteY904" fmla="*/ 11430 h 21557"/>
                <a:gd name="connsiteX905" fmla="*/ 4528 w 21581"/>
                <a:gd name="connsiteY905" fmla="*/ 11421 h 21557"/>
                <a:gd name="connsiteX0" fmla="*/ 8550 w 21581"/>
                <a:gd name="connsiteY0" fmla="*/ 6487 h 21557"/>
                <a:gd name="connsiteX1" fmla="*/ 8550 w 21581"/>
                <a:gd name="connsiteY1" fmla="*/ 6487 h 21557"/>
                <a:gd name="connsiteX2" fmla="*/ 8550 w 21581"/>
                <a:gd name="connsiteY2" fmla="*/ 6487 h 21557"/>
                <a:gd name="connsiteX3" fmla="*/ 8550 w 21581"/>
                <a:gd name="connsiteY3" fmla="*/ 6487 h 21557"/>
                <a:gd name="connsiteX4" fmla="*/ 9586 w 21581"/>
                <a:gd name="connsiteY4" fmla="*/ 5941 h 21557"/>
                <a:gd name="connsiteX5" fmla="*/ 9586 w 21581"/>
                <a:gd name="connsiteY5" fmla="*/ 5941 h 21557"/>
                <a:gd name="connsiteX6" fmla="*/ 9586 w 21581"/>
                <a:gd name="connsiteY6" fmla="*/ 5941 h 21557"/>
                <a:gd name="connsiteX7" fmla="*/ 9586 w 21581"/>
                <a:gd name="connsiteY7" fmla="*/ 5941 h 21557"/>
                <a:gd name="connsiteX8" fmla="*/ 12143 w 21581"/>
                <a:gd name="connsiteY8" fmla="*/ 10655 h 21557"/>
                <a:gd name="connsiteX9" fmla="*/ 12143 w 21581"/>
                <a:gd name="connsiteY9" fmla="*/ 10655 h 21557"/>
                <a:gd name="connsiteX10" fmla="*/ 12143 w 21581"/>
                <a:gd name="connsiteY10" fmla="*/ 10655 h 21557"/>
                <a:gd name="connsiteX11" fmla="*/ 12143 w 21581"/>
                <a:gd name="connsiteY11" fmla="*/ 10655 h 21557"/>
                <a:gd name="connsiteX12" fmla="*/ 7968 w 21581"/>
                <a:gd name="connsiteY12" fmla="*/ 5628 h 21557"/>
                <a:gd name="connsiteX13" fmla="*/ 7968 w 21581"/>
                <a:gd name="connsiteY13" fmla="*/ 5628 h 21557"/>
                <a:gd name="connsiteX14" fmla="*/ 7968 w 21581"/>
                <a:gd name="connsiteY14" fmla="*/ 5628 h 21557"/>
                <a:gd name="connsiteX15" fmla="*/ 7968 w 21581"/>
                <a:gd name="connsiteY15" fmla="*/ 5628 h 21557"/>
                <a:gd name="connsiteX16" fmla="*/ 21554 w 21581"/>
                <a:gd name="connsiteY16" fmla="*/ 20049 h 21557"/>
                <a:gd name="connsiteX17" fmla="*/ 21286 w 21581"/>
                <a:gd name="connsiteY17" fmla="*/ 20352 h 21557"/>
                <a:gd name="connsiteX18" fmla="*/ 19882 w 21581"/>
                <a:gd name="connsiteY18" fmla="*/ 20357 h 21557"/>
                <a:gd name="connsiteX19" fmla="*/ 19750 w 21581"/>
                <a:gd name="connsiteY19" fmla="*/ 20507 h 21557"/>
                <a:gd name="connsiteX20" fmla="*/ 19746 w 21581"/>
                <a:gd name="connsiteY20" fmla="*/ 20806 h 21557"/>
                <a:gd name="connsiteX21" fmla="*/ 19618 w 21581"/>
                <a:gd name="connsiteY21" fmla="*/ 20907 h 21557"/>
                <a:gd name="connsiteX22" fmla="*/ 19645 w 21581"/>
                <a:gd name="connsiteY22" fmla="*/ 20467 h 21557"/>
                <a:gd name="connsiteX23" fmla="*/ 19548 w 21581"/>
                <a:gd name="connsiteY23" fmla="*/ 20379 h 21557"/>
                <a:gd name="connsiteX24" fmla="*/ 19490 w 21581"/>
                <a:gd name="connsiteY24" fmla="*/ 20454 h 21557"/>
                <a:gd name="connsiteX25" fmla="*/ 19502 w 21581"/>
                <a:gd name="connsiteY25" fmla="*/ 20907 h 21557"/>
                <a:gd name="connsiteX26" fmla="*/ 19424 w 21581"/>
                <a:gd name="connsiteY26" fmla="*/ 20916 h 21557"/>
                <a:gd name="connsiteX27" fmla="*/ 19420 w 21581"/>
                <a:gd name="connsiteY27" fmla="*/ 20907 h 21557"/>
                <a:gd name="connsiteX28" fmla="*/ 19412 w 21581"/>
                <a:gd name="connsiteY28" fmla="*/ 20912 h 21557"/>
                <a:gd name="connsiteX29" fmla="*/ 19401 w 21581"/>
                <a:gd name="connsiteY29" fmla="*/ 20529 h 21557"/>
                <a:gd name="connsiteX30" fmla="*/ 19238 w 21581"/>
                <a:gd name="connsiteY30" fmla="*/ 20348 h 21557"/>
                <a:gd name="connsiteX31" fmla="*/ 16080 w 21581"/>
                <a:gd name="connsiteY31" fmla="*/ 20357 h 21557"/>
                <a:gd name="connsiteX32" fmla="*/ 15952 w 21581"/>
                <a:gd name="connsiteY32" fmla="*/ 20458 h 21557"/>
                <a:gd name="connsiteX33" fmla="*/ 15875 w 21581"/>
                <a:gd name="connsiteY33" fmla="*/ 20669 h 21557"/>
                <a:gd name="connsiteX34" fmla="*/ 15553 w 21581"/>
                <a:gd name="connsiteY34" fmla="*/ 20903 h 21557"/>
                <a:gd name="connsiteX35" fmla="*/ 15494 w 21581"/>
                <a:gd name="connsiteY35" fmla="*/ 20793 h 21557"/>
                <a:gd name="connsiteX36" fmla="*/ 15642 w 21581"/>
                <a:gd name="connsiteY36" fmla="*/ 20357 h 21557"/>
                <a:gd name="connsiteX37" fmla="*/ 15525 w 21581"/>
                <a:gd name="connsiteY37" fmla="*/ 20357 h 21557"/>
                <a:gd name="connsiteX38" fmla="*/ 10327 w 21581"/>
                <a:gd name="connsiteY38" fmla="*/ 20357 h 21557"/>
                <a:gd name="connsiteX39" fmla="*/ 10187 w 21581"/>
                <a:gd name="connsiteY39" fmla="*/ 20511 h 21557"/>
                <a:gd name="connsiteX40" fmla="*/ 10141 w 21581"/>
                <a:gd name="connsiteY40" fmla="*/ 21484 h 21557"/>
                <a:gd name="connsiteX41" fmla="*/ 10036 w 21581"/>
                <a:gd name="connsiteY41" fmla="*/ 21550 h 21557"/>
                <a:gd name="connsiteX42" fmla="*/ 10056 w 21581"/>
                <a:gd name="connsiteY42" fmla="*/ 20951 h 21557"/>
                <a:gd name="connsiteX43" fmla="*/ 10087 w 21581"/>
                <a:gd name="connsiteY43" fmla="*/ 19657 h 21557"/>
                <a:gd name="connsiteX44" fmla="*/ 10133 w 21581"/>
                <a:gd name="connsiteY44" fmla="*/ 18231 h 21557"/>
                <a:gd name="connsiteX45" fmla="*/ 10133 w 21581"/>
                <a:gd name="connsiteY45" fmla="*/ 17997 h 21557"/>
                <a:gd name="connsiteX46" fmla="*/ 10071 w 21581"/>
                <a:gd name="connsiteY46" fmla="*/ 18015 h 21557"/>
                <a:gd name="connsiteX47" fmla="*/ 9439 w 21581"/>
                <a:gd name="connsiteY47" fmla="*/ 18187 h 21557"/>
                <a:gd name="connsiteX48" fmla="*/ 9303 w 21581"/>
                <a:gd name="connsiteY48" fmla="*/ 18385 h 21557"/>
                <a:gd name="connsiteX49" fmla="*/ 9315 w 21581"/>
                <a:gd name="connsiteY49" fmla="*/ 20234 h 21557"/>
                <a:gd name="connsiteX50" fmla="*/ 9315 w 21581"/>
                <a:gd name="connsiteY50" fmla="*/ 20445 h 21557"/>
                <a:gd name="connsiteX51" fmla="*/ 9291 w 21581"/>
                <a:gd name="connsiteY51" fmla="*/ 20392 h 21557"/>
                <a:gd name="connsiteX52" fmla="*/ 9264 w 21581"/>
                <a:gd name="connsiteY52" fmla="*/ 18314 h 21557"/>
                <a:gd name="connsiteX53" fmla="*/ 9237 w 21581"/>
                <a:gd name="connsiteY53" fmla="*/ 18174 h 21557"/>
                <a:gd name="connsiteX54" fmla="*/ 9051 w 21581"/>
                <a:gd name="connsiteY54" fmla="*/ 17936 h 21557"/>
                <a:gd name="connsiteX55" fmla="*/ 8019 w 21581"/>
                <a:gd name="connsiteY55" fmla="*/ 21550 h 21557"/>
                <a:gd name="connsiteX56" fmla="*/ 7891 w 21581"/>
                <a:gd name="connsiteY56" fmla="*/ 21554 h 21557"/>
                <a:gd name="connsiteX57" fmla="*/ 8062 w 21581"/>
                <a:gd name="connsiteY57" fmla="*/ 19556 h 21557"/>
                <a:gd name="connsiteX58" fmla="*/ 7763 w 21581"/>
                <a:gd name="connsiteY58" fmla="*/ 21550 h 21557"/>
                <a:gd name="connsiteX59" fmla="*/ 7615 w 21581"/>
                <a:gd name="connsiteY59" fmla="*/ 21405 h 21557"/>
                <a:gd name="connsiteX60" fmla="*/ 7592 w 21581"/>
                <a:gd name="connsiteY60" fmla="*/ 20458 h 21557"/>
                <a:gd name="connsiteX61" fmla="*/ 7550 w 21581"/>
                <a:gd name="connsiteY61" fmla="*/ 20357 h 21557"/>
                <a:gd name="connsiteX62" fmla="*/ 7344 w 21581"/>
                <a:gd name="connsiteY62" fmla="*/ 20432 h 21557"/>
                <a:gd name="connsiteX63" fmla="*/ 7162 w 21581"/>
                <a:gd name="connsiteY63" fmla="*/ 21290 h 21557"/>
                <a:gd name="connsiteX64" fmla="*/ 7134 w 21581"/>
                <a:gd name="connsiteY64" fmla="*/ 21431 h 21557"/>
                <a:gd name="connsiteX65" fmla="*/ 6983 w 21581"/>
                <a:gd name="connsiteY65" fmla="*/ 21545 h 21557"/>
                <a:gd name="connsiteX66" fmla="*/ 7061 w 21581"/>
                <a:gd name="connsiteY66" fmla="*/ 21140 h 21557"/>
                <a:gd name="connsiteX67" fmla="*/ 7643 w 21581"/>
                <a:gd name="connsiteY67" fmla="*/ 18689 h 21557"/>
                <a:gd name="connsiteX68" fmla="*/ 7806 w 21581"/>
                <a:gd name="connsiteY68" fmla="*/ 18424 h 21557"/>
                <a:gd name="connsiteX69" fmla="*/ 8360 w 21581"/>
                <a:gd name="connsiteY69" fmla="*/ 17923 h 21557"/>
                <a:gd name="connsiteX70" fmla="*/ 8438 w 21581"/>
                <a:gd name="connsiteY70" fmla="*/ 17755 h 21557"/>
                <a:gd name="connsiteX71" fmla="*/ 8527 w 21581"/>
                <a:gd name="connsiteY71" fmla="*/ 16391 h 21557"/>
                <a:gd name="connsiteX72" fmla="*/ 8314 w 21581"/>
                <a:gd name="connsiteY72" fmla="*/ 15475 h 21557"/>
                <a:gd name="connsiteX73" fmla="*/ 8197 w 21581"/>
                <a:gd name="connsiteY73" fmla="*/ 15977 h 21557"/>
                <a:gd name="connsiteX74" fmla="*/ 7678 w 21581"/>
                <a:gd name="connsiteY74" fmla="*/ 18200 h 21557"/>
                <a:gd name="connsiteX75" fmla="*/ 7402 w 21581"/>
                <a:gd name="connsiteY75" fmla="*/ 18570 h 21557"/>
                <a:gd name="connsiteX76" fmla="*/ 6933 w 21581"/>
                <a:gd name="connsiteY76" fmla="*/ 18711 h 21557"/>
                <a:gd name="connsiteX77" fmla="*/ 6797 w 21581"/>
                <a:gd name="connsiteY77" fmla="*/ 18829 h 21557"/>
                <a:gd name="connsiteX78" fmla="*/ 6580 w 21581"/>
                <a:gd name="connsiteY78" fmla="*/ 19868 h 21557"/>
                <a:gd name="connsiteX79" fmla="*/ 6370 w 21581"/>
                <a:gd name="connsiteY79" fmla="*/ 20863 h 21557"/>
                <a:gd name="connsiteX80" fmla="*/ 6812 w 21581"/>
                <a:gd name="connsiteY80" fmla="*/ 18728 h 21557"/>
                <a:gd name="connsiteX81" fmla="*/ 5203 w 21581"/>
                <a:gd name="connsiteY81" fmla="*/ 18451 h 21557"/>
                <a:gd name="connsiteX82" fmla="*/ 5109 w 21581"/>
                <a:gd name="connsiteY82" fmla="*/ 18530 h 21557"/>
                <a:gd name="connsiteX83" fmla="*/ 4912 w 21581"/>
                <a:gd name="connsiteY83" fmla="*/ 20335 h 21557"/>
                <a:gd name="connsiteX84" fmla="*/ 4807 w 21581"/>
                <a:gd name="connsiteY84" fmla="*/ 21545 h 21557"/>
                <a:gd name="connsiteX85" fmla="*/ 4702 w 21581"/>
                <a:gd name="connsiteY85" fmla="*/ 21440 h 21557"/>
                <a:gd name="connsiteX86" fmla="*/ 4760 w 21581"/>
                <a:gd name="connsiteY86" fmla="*/ 20480 h 21557"/>
                <a:gd name="connsiteX87" fmla="*/ 4652 w 21581"/>
                <a:gd name="connsiteY87" fmla="*/ 20348 h 21557"/>
                <a:gd name="connsiteX88" fmla="*/ 3880 w 21581"/>
                <a:gd name="connsiteY88" fmla="*/ 20352 h 21557"/>
                <a:gd name="connsiteX89" fmla="*/ 3798 w 21581"/>
                <a:gd name="connsiteY89" fmla="*/ 20436 h 21557"/>
                <a:gd name="connsiteX90" fmla="*/ 3783 w 21581"/>
                <a:gd name="connsiteY90" fmla="*/ 20810 h 21557"/>
                <a:gd name="connsiteX91" fmla="*/ 3690 w 21581"/>
                <a:gd name="connsiteY91" fmla="*/ 20903 h 21557"/>
                <a:gd name="connsiteX92" fmla="*/ 3628 w 21581"/>
                <a:gd name="connsiteY92" fmla="*/ 20894 h 21557"/>
                <a:gd name="connsiteX93" fmla="*/ 3437 w 21581"/>
                <a:gd name="connsiteY93" fmla="*/ 20885 h 21557"/>
                <a:gd name="connsiteX94" fmla="*/ 3422 w 21581"/>
                <a:gd name="connsiteY94" fmla="*/ 20634 h 21557"/>
                <a:gd name="connsiteX95" fmla="*/ 3181 w 21581"/>
                <a:gd name="connsiteY95" fmla="*/ 20357 h 21557"/>
                <a:gd name="connsiteX96" fmla="*/ 346 w 21581"/>
                <a:gd name="connsiteY96" fmla="*/ 20357 h 21557"/>
                <a:gd name="connsiteX97" fmla="*/ 39 w 21581"/>
                <a:gd name="connsiteY97" fmla="*/ 20168 h 21557"/>
                <a:gd name="connsiteX98" fmla="*/ 70 w 21581"/>
                <a:gd name="connsiteY98" fmla="*/ 19661 h 21557"/>
                <a:gd name="connsiteX99" fmla="*/ 315 w 21581"/>
                <a:gd name="connsiteY99" fmla="*/ 19547 h 21557"/>
                <a:gd name="connsiteX100" fmla="*/ 1665 w 21581"/>
                <a:gd name="connsiteY100" fmla="*/ 19547 h 21557"/>
                <a:gd name="connsiteX101" fmla="*/ 1750 w 21581"/>
                <a:gd name="connsiteY101" fmla="*/ 19547 h 21557"/>
                <a:gd name="connsiteX102" fmla="*/ 4745 w 21581"/>
                <a:gd name="connsiteY102" fmla="*/ 19551 h 21557"/>
                <a:gd name="connsiteX103" fmla="*/ 4846 w 21581"/>
                <a:gd name="connsiteY103" fmla="*/ 19454 h 21557"/>
                <a:gd name="connsiteX104" fmla="*/ 4989 w 21581"/>
                <a:gd name="connsiteY104" fmla="*/ 18468 h 21557"/>
                <a:gd name="connsiteX105" fmla="*/ 4900 w 21581"/>
                <a:gd name="connsiteY105" fmla="*/ 18332 h 21557"/>
                <a:gd name="connsiteX106" fmla="*/ 4597 w 21581"/>
                <a:gd name="connsiteY106" fmla="*/ 17623 h 21557"/>
                <a:gd name="connsiteX107" fmla="*/ 4683 w 21581"/>
                <a:gd name="connsiteY107" fmla="*/ 17236 h 21557"/>
                <a:gd name="connsiteX108" fmla="*/ 4683 w 21581"/>
                <a:gd name="connsiteY108" fmla="*/ 17210 h 21557"/>
                <a:gd name="connsiteX109" fmla="*/ 3344 w 21581"/>
                <a:gd name="connsiteY109" fmla="*/ 17196 h 21557"/>
                <a:gd name="connsiteX110" fmla="*/ 3131 w 21581"/>
                <a:gd name="connsiteY110" fmla="*/ 16950 h 21557"/>
                <a:gd name="connsiteX111" fmla="*/ 3205 w 21581"/>
                <a:gd name="connsiteY111" fmla="*/ 16901 h 21557"/>
                <a:gd name="connsiteX112" fmla="*/ 4760 w 21581"/>
                <a:gd name="connsiteY112" fmla="*/ 16893 h 21557"/>
                <a:gd name="connsiteX113" fmla="*/ 5307 w 21581"/>
                <a:gd name="connsiteY113" fmla="*/ 14652 h 21557"/>
                <a:gd name="connsiteX114" fmla="*/ 5284 w 21581"/>
                <a:gd name="connsiteY114" fmla="*/ 14973 h 21557"/>
                <a:gd name="connsiteX115" fmla="*/ 4931 w 21581"/>
                <a:gd name="connsiteY115" fmla="*/ 16813 h 21557"/>
                <a:gd name="connsiteX116" fmla="*/ 4756 w 21581"/>
                <a:gd name="connsiteY116" fmla="*/ 17733 h 21557"/>
                <a:gd name="connsiteX117" fmla="*/ 4950 w 21581"/>
                <a:gd name="connsiteY117" fmla="*/ 18125 h 21557"/>
                <a:gd name="connsiteX118" fmla="*/ 5334 w 21581"/>
                <a:gd name="connsiteY118" fmla="*/ 18306 h 21557"/>
                <a:gd name="connsiteX119" fmla="*/ 6991 w 21581"/>
                <a:gd name="connsiteY119" fmla="*/ 18579 h 21557"/>
                <a:gd name="connsiteX120" fmla="*/ 7678 w 21581"/>
                <a:gd name="connsiteY120" fmla="*/ 17927 h 21557"/>
                <a:gd name="connsiteX121" fmla="*/ 8287 w 21581"/>
                <a:gd name="connsiteY121" fmla="*/ 15365 h 21557"/>
                <a:gd name="connsiteX122" fmla="*/ 8496 w 21581"/>
                <a:gd name="connsiteY122" fmla="*/ 14463 h 21557"/>
                <a:gd name="connsiteX123" fmla="*/ 8512 w 21581"/>
                <a:gd name="connsiteY123" fmla="*/ 14639 h 21557"/>
                <a:gd name="connsiteX124" fmla="*/ 9043 w 21581"/>
                <a:gd name="connsiteY124" fmla="*/ 17223 h 21557"/>
                <a:gd name="connsiteX125" fmla="*/ 9229 w 21581"/>
                <a:gd name="connsiteY125" fmla="*/ 17813 h 21557"/>
                <a:gd name="connsiteX126" fmla="*/ 9489 w 21581"/>
                <a:gd name="connsiteY126" fmla="*/ 17997 h 21557"/>
                <a:gd name="connsiteX127" fmla="*/ 10839 w 21581"/>
                <a:gd name="connsiteY127" fmla="*/ 17548 h 21557"/>
                <a:gd name="connsiteX128" fmla="*/ 11045 w 21581"/>
                <a:gd name="connsiteY128" fmla="*/ 16972 h 21557"/>
                <a:gd name="connsiteX129" fmla="*/ 10967 w 21581"/>
                <a:gd name="connsiteY129" fmla="*/ 16747 h 21557"/>
                <a:gd name="connsiteX130" fmla="*/ 10948 w 21581"/>
                <a:gd name="connsiteY130" fmla="*/ 16664 h 21557"/>
                <a:gd name="connsiteX131" fmla="*/ 10412 w 21581"/>
                <a:gd name="connsiteY131" fmla="*/ 14951 h 21557"/>
                <a:gd name="connsiteX132" fmla="*/ 9862 w 21581"/>
                <a:gd name="connsiteY132" fmla="*/ 12860 h 21557"/>
                <a:gd name="connsiteX133" fmla="*/ 9749 w 21581"/>
                <a:gd name="connsiteY133" fmla="*/ 12240 h 21557"/>
                <a:gd name="connsiteX134" fmla="*/ 9741 w 21581"/>
                <a:gd name="connsiteY134" fmla="*/ 11879 h 21557"/>
                <a:gd name="connsiteX135" fmla="*/ 9571 w 21581"/>
                <a:gd name="connsiteY135" fmla="*/ 9207 h 21557"/>
                <a:gd name="connsiteX136" fmla="*/ 9478 w 21581"/>
                <a:gd name="connsiteY136" fmla="*/ 7464 h 21557"/>
                <a:gd name="connsiteX137" fmla="*/ 9346 w 21581"/>
                <a:gd name="connsiteY137" fmla="*/ 5910 h 21557"/>
                <a:gd name="connsiteX138" fmla="*/ 9353 w 21581"/>
                <a:gd name="connsiteY138" fmla="*/ 5910 h 21557"/>
                <a:gd name="connsiteX139" fmla="*/ 9361 w 21581"/>
                <a:gd name="connsiteY139" fmla="*/ 5914 h 21557"/>
                <a:gd name="connsiteX140" fmla="*/ 9706 w 21581"/>
                <a:gd name="connsiteY140" fmla="*/ 8155 h 21557"/>
                <a:gd name="connsiteX141" fmla="*/ 9912 w 21581"/>
                <a:gd name="connsiteY141" fmla="*/ 6495 h 21557"/>
                <a:gd name="connsiteX142" fmla="*/ 9640 w 21581"/>
                <a:gd name="connsiteY142" fmla="*/ 5958 h 21557"/>
                <a:gd name="connsiteX143" fmla="*/ 9594 w 21581"/>
                <a:gd name="connsiteY143" fmla="*/ 5936 h 21557"/>
                <a:gd name="connsiteX144" fmla="*/ 9384 w 21581"/>
                <a:gd name="connsiteY144" fmla="*/ 5826 h 21557"/>
                <a:gd name="connsiteX145" fmla="*/ 7751 w 21581"/>
                <a:gd name="connsiteY145" fmla="*/ 5100 h 21557"/>
                <a:gd name="connsiteX146" fmla="*/ 7674 w 21581"/>
                <a:gd name="connsiteY146" fmla="*/ 4977 h 21557"/>
                <a:gd name="connsiteX147" fmla="*/ 7647 w 21581"/>
                <a:gd name="connsiteY147" fmla="*/ 5012 h 21557"/>
                <a:gd name="connsiteX148" fmla="*/ 7728 w 21581"/>
                <a:gd name="connsiteY148" fmla="*/ 5122 h 21557"/>
                <a:gd name="connsiteX149" fmla="*/ 8000 w 21581"/>
                <a:gd name="connsiteY149" fmla="*/ 5413 h 21557"/>
                <a:gd name="connsiteX150" fmla="*/ 8263 w 21581"/>
                <a:gd name="connsiteY150" fmla="*/ 5800 h 21557"/>
                <a:gd name="connsiteX151" fmla="*/ 8919 w 21581"/>
                <a:gd name="connsiteY151" fmla="*/ 6997 h 21557"/>
                <a:gd name="connsiteX152" fmla="*/ 8849 w 21581"/>
                <a:gd name="connsiteY152" fmla="*/ 7332 h 21557"/>
                <a:gd name="connsiteX153" fmla="*/ 8578 w 21581"/>
                <a:gd name="connsiteY153" fmla="*/ 7600 h 21557"/>
                <a:gd name="connsiteX154" fmla="*/ 8907 w 21581"/>
                <a:gd name="connsiteY154" fmla="*/ 7807 h 21557"/>
                <a:gd name="connsiteX155" fmla="*/ 9074 w 21581"/>
                <a:gd name="connsiteY155" fmla="*/ 8115 h 21557"/>
                <a:gd name="connsiteX156" fmla="*/ 9020 w 21581"/>
                <a:gd name="connsiteY156" fmla="*/ 9374 h 21557"/>
                <a:gd name="connsiteX157" fmla="*/ 8938 w 21581"/>
                <a:gd name="connsiteY157" fmla="*/ 10224 h 21557"/>
                <a:gd name="connsiteX158" fmla="*/ 9097 w 21581"/>
                <a:gd name="connsiteY158" fmla="*/ 10171 h 21557"/>
                <a:gd name="connsiteX159" fmla="*/ 9268 w 21581"/>
                <a:gd name="connsiteY159" fmla="*/ 10167 h 21557"/>
                <a:gd name="connsiteX160" fmla="*/ 9194 w 21581"/>
                <a:gd name="connsiteY160" fmla="*/ 10347 h 21557"/>
                <a:gd name="connsiteX161" fmla="*/ 9128 w 21581"/>
                <a:gd name="connsiteY161" fmla="*/ 10470 h 21557"/>
                <a:gd name="connsiteX162" fmla="*/ 8985 w 21581"/>
                <a:gd name="connsiteY162" fmla="*/ 10730 h 21557"/>
                <a:gd name="connsiteX163" fmla="*/ 8884 w 21581"/>
                <a:gd name="connsiteY163" fmla="*/ 10884 h 21557"/>
                <a:gd name="connsiteX164" fmla="*/ 8461 w 21581"/>
                <a:gd name="connsiteY164" fmla="*/ 13411 h 21557"/>
                <a:gd name="connsiteX165" fmla="*/ 8419 w 21581"/>
                <a:gd name="connsiteY165" fmla="*/ 13904 h 21557"/>
                <a:gd name="connsiteX166" fmla="*/ 8438 w 21581"/>
                <a:gd name="connsiteY166" fmla="*/ 14141 h 21557"/>
                <a:gd name="connsiteX167" fmla="*/ 8372 w 21581"/>
                <a:gd name="connsiteY167" fmla="*/ 13802 h 21557"/>
                <a:gd name="connsiteX168" fmla="*/ 8232 w 21581"/>
                <a:gd name="connsiteY168" fmla="*/ 13120 h 21557"/>
                <a:gd name="connsiteX169" fmla="*/ 7914 w 21581"/>
                <a:gd name="connsiteY169" fmla="*/ 12407 h 21557"/>
                <a:gd name="connsiteX170" fmla="*/ 7794 w 21581"/>
                <a:gd name="connsiteY170" fmla="*/ 12328 h 21557"/>
                <a:gd name="connsiteX171" fmla="*/ 7340 w 21581"/>
                <a:gd name="connsiteY171" fmla="*/ 12460 h 21557"/>
                <a:gd name="connsiteX172" fmla="*/ 6300 w 21581"/>
                <a:gd name="connsiteY172" fmla="*/ 12720 h 21557"/>
                <a:gd name="connsiteX173" fmla="*/ 6219 w 21581"/>
                <a:gd name="connsiteY173" fmla="*/ 12869 h 21557"/>
                <a:gd name="connsiteX174" fmla="*/ 6207 w 21581"/>
                <a:gd name="connsiteY174" fmla="*/ 13613 h 21557"/>
                <a:gd name="connsiteX175" fmla="*/ 5928 w 21581"/>
                <a:gd name="connsiteY175" fmla="*/ 13899 h 21557"/>
                <a:gd name="connsiteX176" fmla="*/ 5288 w 21581"/>
                <a:gd name="connsiteY176" fmla="*/ 13983 h 21557"/>
                <a:gd name="connsiteX177" fmla="*/ 4299 w 21581"/>
                <a:gd name="connsiteY177" fmla="*/ 14111 h 21557"/>
                <a:gd name="connsiteX178" fmla="*/ 2832 w 21581"/>
                <a:gd name="connsiteY178" fmla="*/ 14291 h 21557"/>
                <a:gd name="connsiteX179" fmla="*/ 2409 w 21581"/>
                <a:gd name="connsiteY179" fmla="*/ 14287 h 21557"/>
                <a:gd name="connsiteX180" fmla="*/ 2025 w 21581"/>
                <a:gd name="connsiteY180" fmla="*/ 13855 h 21557"/>
                <a:gd name="connsiteX181" fmla="*/ 2142 w 21581"/>
                <a:gd name="connsiteY181" fmla="*/ 13001 h 21557"/>
                <a:gd name="connsiteX182" fmla="*/ 2250 w 21581"/>
                <a:gd name="connsiteY182" fmla="*/ 12632 h 21557"/>
                <a:gd name="connsiteX183" fmla="*/ 2239 w 21581"/>
                <a:gd name="connsiteY183" fmla="*/ 12900 h 21557"/>
                <a:gd name="connsiteX184" fmla="*/ 2177 w 21581"/>
                <a:gd name="connsiteY184" fmla="*/ 13714 h 21557"/>
                <a:gd name="connsiteX185" fmla="*/ 2483 w 21581"/>
                <a:gd name="connsiteY185" fmla="*/ 14216 h 21557"/>
                <a:gd name="connsiteX186" fmla="*/ 2898 w 21581"/>
                <a:gd name="connsiteY186" fmla="*/ 14216 h 21557"/>
                <a:gd name="connsiteX187" fmla="*/ 4838 w 21581"/>
                <a:gd name="connsiteY187" fmla="*/ 13860 h 21557"/>
                <a:gd name="connsiteX188" fmla="*/ 5435 w 21581"/>
                <a:gd name="connsiteY188" fmla="*/ 13754 h 21557"/>
                <a:gd name="connsiteX189" fmla="*/ 5443 w 21581"/>
                <a:gd name="connsiteY189" fmla="*/ 12064 h 21557"/>
                <a:gd name="connsiteX190" fmla="*/ 5408 w 21581"/>
                <a:gd name="connsiteY190" fmla="*/ 12055 h 21557"/>
                <a:gd name="connsiteX191" fmla="*/ 3744 w 21581"/>
                <a:gd name="connsiteY191" fmla="*/ 12433 h 21557"/>
                <a:gd name="connsiteX192" fmla="*/ 2720 w 21581"/>
                <a:gd name="connsiteY192" fmla="*/ 12900 h 21557"/>
                <a:gd name="connsiteX193" fmla="*/ 2665 w 21581"/>
                <a:gd name="connsiteY193" fmla="*/ 12896 h 21557"/>
                <a:gd name="connsiteX194" fmla="*/ 3309 w 21581"/>
                <a:gd name="connsiteY194" fmla="*/ 12350 h 21557"/>
                <a:gd name="connsiteX195" fmla="*/ 4182 w 21581"/>
                <a:gd name="connsiteY195" fmla="*/ 12143 h 21557"/>
                <a:gd name="connsiteX196" fmla="*/ 4306 w 21581"/>
                <a:gd name="connsiteY196" fmla="*/ 11971 h 21557"/>
                <a:gd name="connsiteX197" fmla="*/ 4365 w 21581"/>
                <a:gd name="connsiteY197" fmla="*/ 10946 h 21557"/>
                <a:gd name="connsiteX198" fmla="*/ 4718 w 21581"/>
                <a:gd name="connsiteY198" fmla="*/ 9414 h 21557"/>
                <a:gd name="connsiteX199" fmla="*/ 4749 w 21581"/>
                <a:gd name="connsiteY199" fmla="*/ 8899 h 21557"/>
                <a:gd name="connsiteX200" fmla="*/ 3818 w 21581"/>
                <a:gd name="connsiteY200" fmla="*/ 7266 h 21557"/>
                <a:gd name="connsiteX201" fmla="*/ 3294 w 21581"/>
                <a:gd name="connsiteY201" fmla="*/ 6821 h 21557"/>
                <a:gd name="connsiteX202" fmla="*/ 3088 w 21581"/>
                <a:gd name="connsiteY202" fmla="*/ 6861 h 21557"/>
                <a:gd name="connsiteX203" fmla="*/ 2898 w 21581"/>
                <a:gd name="connsiteY203" fmla="*/ 7503 h 21557"/>
                <a:gd name="connsiteX204" fmla="*/ 3096 w 21581"/>
                <a:gd name="connsiteY204" fmla="*/ 8798 h 21557"/>
                <a:gd name="connsiteX205" fmla="*/ 3065 w 21581"/>
                <a:gd name="connsiteY205" fmla="*/ 9726 h 21557"/>
                <a:gd name="connsiteX206" fmla="*/ 2778 w 21581"/>
                <a:gd name="connsiteY206" fmla="*/ 7856 h 21557"/>
                <a:gd name="connsiteX207" fmla="*/ 2747 w 21581"/>
                <a:gd name="connsiteY207" fmla="*/ 7191 h 21557"/>
                <a:gd name="connsiteX208" fmla="*/ 3069 w 21581"/>
                <a:gd name="connsiteY208" fmla="*/ 6746 h 21557"/>
                <a:gd name="connsiteX209" fmla="*/ 3461 w 21581"/>
                <a:gd name="connsiteY209" fmla="*/ 6465 h 21557"/>
                <a:gd name="connsiteX210" fmla="*/ 4481 w 21581"/>
                <a:gd name="connsiteY210" fmla="*/ 5659 h 21557"/>
                <a:gd name="connsiteX211" fmla="*/ 4349 w 21581"/>
                <a:gd name="connsiteY211" fmla="*/ 5633 h 21557"/>
                <a:gd name="connsiteX212" fmla="*/ 2987 w 21581"/>
                <a:gd name="connsiteY212" fmla="*/ 5628 h 21557"/>
                <a:gd name="connsiteX213" fmla="*/ 2856 w 21581"/>
                <a:gd name="connsiteY213" fmla="*/ 5589 h 21557"/>
                <a:gd name="connsiteX214" fmla="*/ 2999 w 21581"/>
                <a:gd name="connsiteY214" fmla="*/ 5417 h 21557"/>
                <a:gd name="connsiteX215" fmla="*/ 3088 w 21581"/>
                <a:gd name="connsiteY215" fmla="*/ 5417 h 21557"/>
                <a:gd name="connsiteX216" fmla="*/ 4780 w 21581"/>
                <a:gd name="connsiteY216" fmla="*/ 5417 h 21557"/>
                <a:gd name="connsiteX217" fmla="*/ 4710 w 21581"/>
                <a:gd name="connsiteY217" fmla="*/ 5483 h 21557"/>
                <a:gd name="connsiteX218" fmla="*/ 4780 w 21581"/>
                <a:gd name="connsiteY218" fmla="*/ 5417 h 21557"/>
                <a:gd name="connsiteX219" fmla="*/ 5331 w 21581"/>
                <a:gd name="connsiteY219" fmla="*/ 5008 h 21557"/>
                <a:gd name="connsiteX220" fmla="*/ 5439 w 21581"/>
                <a:gd name="connsiteY220" fmla="*/ 4955 h 21557"/>
                <a:gd name="connsiteX221" fmla="*/ 5338 w 21581"/>
                <a:gd name="connsiteY221" fmla="*/ 5096 h 21557"/>
                <a:gd name="connsiteX222" fmla="*/ 4912 w 21581"/>
                <a:gd name="connsiteY222" fmla="*/ 5487 h 21557"/>
                <a:gd name="connsiteX223" fmla="*/ 3767 w 21581"/>
                <a:gd name="connsiteY223" fmla="*/ 6390 h 21557"/>
                <a:gd name="connsiteX224" fmla="*/ 3209 w 21581"/>
                <a:gd name="connsiteY224" fmla="*/ 6751 h 21557"/>
                <a:gd name="connsiteX225" fmla="*/ 3550 w 21581"/>
                <a:gd name="connsiteY225" fmla="*/ 6962 h 21557"/>
                <a:gd name="connsiteX226" fmla="*/ 4725 w 21581"/>
                <a:gd name="connsiteY226" fmla="*/ 8635 h 21557"/>
                <a:gd name="connsiteX227" fmla="*/ 5424 w 21581"/>
                <a:gd name="connsiteY227" fmla="*/ 10690 h 21557"/>
                <a:gd name="connsiteX228" fmla="*/ 5901 w 21581"/>
                <a:gd name="connsiteY228" fmla="*/ 11628 h 21557"/>
                <a:gd name="connsiteX229" fmla="*/ 6048 w 21581"/>
                <a:gd name="connsiteY229" fmla="*/ 11624 h 21557"/>
                <a:gd name="connsiteX230" fmla="*/ 6549 w 21581"/>
                <a:gd name="connsiteY230" fmla="*/ 11056 h 21557"/>
                <a:gd name="connsiteX231" fmla="*/ 7154 w 21581"/>
                <a:gd name="connsiteY231" fmla="*/ 10629 h 21557"/>
                <a:gd name="connsiteX232" fmla="*/ 7119 w 21581"/>
                <a:gd name="connsiteY232" fmla="*/ 10558 h 21557"/>
                <a:gd name="connsiteX233" fmla="*/ 5715 w 21581"/>
                <a:gd name="connsiteY233" fmla="*/ 8111 h 21557"/>
                <a:gd name="connsiteX234" fmla="*/ 5753 w 21581"/>
                <a:gd name="connsiteY234" fmla="*/ 7653 h 21557"/>
                <a:gd name="connsiteX235" fmla="*/ 5850 w 21581"/>
                <a:gd name="connsiteY235" fmla="*/ 7539 h 21557"/>
                <a:gd name="connsiteX236" fmla="*/ 6006 w 21581"/>
                <a:gd name="connsiteY236" fmla="*/ 7345 h 21557"/>
                <a:gd name="connsiteX237" fmla="*/ 5493 w 21581"/>
                <a:gd name="connsiteY237" fmla="*/ 7125 h 21557"/>
                <a:gd name="connsiteX238" fmla="*/ 5381 w 21581"/>
                <a:gd name="connsiteY238" fmla="*/ 6944 h 21557"/>
                <a:gd name="connsiteX239" fmla="*/ 5365 w 21581"/>
                <a:gd name="connsiteY239" fmla="*/ 5985 h 21557"/>
                <a:gd name="connsiteX240" fmla="*/ 5365 w 21581"/>
                <a:gd name="connsiteY240" fmla="*/ 5487 h 21557"/>
                <a:gd name="connsiteX241" fmla="*/ 5393 w 21581"/>
                <a:gd name="connsiteY241" fmla="*/ 5602 h 21557"/>
                <a:gd name="connsiteX242" fmla="*/ 5420 w 21581"/>
                <a:gd name="connsiteY242" fmla="*/ 6821 h 21557"/>
                <a:gd name="connsiteX243" fmla="*/ 5606 w 21581"/>
                <a:gd name="connsiteY243" fmla="*/ 7103 h 21557"/>
                <a:gd name="connsiteX244" fmla="*/ 6044 w 21581"/>
                <a:gd name="connsiteY244" fmla="*/ 7279 h 21557"/>
                <a:gd name="connsiteX245" fmla="*/ 6064 w 21581"/>
                <a:gd name="connsiteY245" fmla="*/ 7407 h 21557"/>
                <a:gd name="connsiteX246" fmla="*/ 5757 w 21581"/>
                <a:gd name="connsiteY246" fmla="*/ 7750 h 21557"/>
                <a:gd name="connsiteX247" fmla="*/ 5738 w 21581"/>
                <a:gd name="connsiteY247" fmla="*/ 8058 h 21557"/>
                <a:gd name="connsiteX248" fmla="*/ 7041 w 21581"/>
                <a:gd name="connsiteY248" fmla="*/ 10281 h 21557"/>
                <a:gd name="connsiteX249" fmla="*/ 7581 w 21581"/>
                <a:gd name="connsiteY249" fmla="*/ 10580 h 21557"/>
                <a:gd name="connsiteX250" fmla="*/ 7650 w 21581"/>
                <a:gd name="connsiteY250" fmla="*/ 10435 h 21557"/>
                <a:gd name="connsiteX251" fmla="*/ 7239 w 21581"/>
                <a:gd name="connsiteY251" fmla="*/ 9317 h 21557"/>
                <a:gd name="connsiteX252" fmla="*/ 5610 w 21581"/>
                <a:gd name="connsiteY252" fmla="*/ 4796 h 21557"/>
                <a:gd name="connsiteX253" fmla="*/ 5808 w 21581"/>
                <a:gd name="connsiteY253" fmla="*/ 4378 h 21557"/>
                <a:gd name="connsiteX254" fmla="*/ 5878 w 21581"/>
                <a:gd name="connsiteY254" fmla="*/ 4224 h 21557"/>
                <a:gd name="connsiteX255" fmla="*/ 5750 w 21581"/>
                <a:gd name="connsiteY255" fmla="*/ 3445 h 21557"/>
                <a:gd name="connsiteX256" fmla="*/ 5474 w 21581"/>
                <a:gd name="connsiteY256" fmla="*/ 2609 h 21557"/>
                <a:gd name="connsiteX257" fmla="*/ 5443 w 21581"/>
                <a:gd name="connsiteY257" fmla="*/ 2512 h 21557"/>
                <a:gd name="connsiteX258" fmla="*/ 5385 w 21581"/>
                <a:gd name="connsiteY258" fmla="*/ 2274 h 21557"/>
                <a:gd name="connsiteX259" fmla="*/ 5431 w 21581"/>
                <a:gd name="connsiteY259" fmla="*/ 2287 h 21557"/>
                <a:gd name="connsiteX260" fmla="*/ 5618 w 21581"/>
                <a:gd name="connsiteY260" fmla="*/ 2710 h 21557"/>
                <a:gd name="connsiteX261" fmla="*/ 5563 w 21581"/>
                <a:gd name="connsiteY261" fmla="*/ 2512 h 21557"/>
                <a:gd name="connsiteX262" fmla="*/ 5300 w 21581"/>
                <a:gd name="connsiteY262" fmla="*/ 1772 h 21557"/>
                <a:gd name="connsiteX263" fmla="*/ 5998 w 21581"/>
                <a:gd name="connsiteY263" fmla="*/ 570 h 21557"/>
                <a:gd name="connsiteX264" fmla="*/ 6056 w 21581"/>
                <a:gd name="connsiteY264" fmla="*/ 531 h 21557"/>
                <a:gd name="connsiteX265" fmla="*/ 6785 w 21581"/>
                <a:gd name="connsiteY265" fmla="*/ 11 h 21557"/>
                <a:gd name="connsiteX266" fmla="*/ 7313 w 21581"/>
                <a:gd name="connsiteY266" fmla="*/ 42 h 21557"/>
                <a:gd name="connsiteX267" fmla="*/ 8244 w 21581"/>
                <a:gd name="connsiteY267" fmla="*/ 29 h 21557"/>
                <a:gd name="connsiteX268" fmla="*/ 8694 w 21581"/>
                <a:gd name="connsiteY268" fmla="*/ 73 h 21557"/>
                <a:gd name="connsiteX269" fmla="*/ 9140 w 21581"/>
                <a:gd name="connsiteY269" fmla="*/ 676 h 21557"/>
                <a:gd name="connsiteX270" fmla="*/ 8783 w 21581"/>
                <a:gd name="connsiteY270" fmla="*/ 1482 h 21557"/>
                <a:gd name="connsiteX271" fmla="*/ 8612 w 21581"/>
                <a:gd name="connsiteY271" fmla="*/ 1843 h 21557"/>
                <a:gd name="connsiteX272" fmla="*/ 8659 w 21581"/>
                <a:gd name="connsiteY272" fmla="*/ 2327 h 21557"/>
                <a:gd name="connsiteX273" fmla="*/ 8543 w 21581"/>
                <a:gd name="connsiteY273" fmla="*/ 2688 h 21557"/>
                <a:gd name="connsiteX274" fmla="*/ 8488 w 21581"/>
                <a:gd name="connsiteY274" fmla="*/ 2908 h 21557"/>
                <a:gd name="connsiteX275" fmla="*/ 8360 w 21581"/>
                <a:gd name="connsiteY275" fmla="*/ 3722 h 21557"/>
                <a:gd name="connsiteX276" fmla="*/ 8135 w 21581"/>
                <a:gd name="connsiteY276" fmla="*/ 4581 h 21557"/>
                <a:gd name="connsiteX277" fmla="*/ 7763 w 21581"/>
                <a:gd name="connsiteY277" fmla="*/ 4986 h 21557"/>
                <a:gd name="connsiteX278" fmla="*/ 8675 w 21581"/>
                <a:gd name="connsiteY278" fmla="*/ 5421 h 21557"/>
                <a:gd name="connsiteX279" fmla="*/ 11258 w 21581"/>
                <a:gd name="connsiteY279" fmla="*/ 5408 h 21557"/>
                <a:gd name="connsiteX280" fmla="*/ 11409 w 21581"/>
                <a:gd name="connsiteY280" fmla="*/ 5417 h 21557"/>
                <a:gd name="connsiteX281" fmla="*/ 17403 w 21581"/>
                <a:gd name="connsiteY281" fmla="*/ 5413 h 21557"/>
                <a:gd name="connsiteX282" fmla="*/ 19184 w 21581"/>
                <a:gd name="connsiteY282" fmla="*/ 5408 h 21557"/>
                <a:gd name="connsiteX283" fmla="*/ 19575 w 21581"/>
                <a:gd name="connsiteY283" fmla="*/ 5853 h 21557"/>
                <a:gd name="connsiteX284" fmla="*/ 19575 w 21581"/>
                <a:gd name="connsiteY284" fmla="*/ 14877 h 21557"/>
                <a:gd name="connsiteX285" fmla="*/ 19595 w 21581"/>
                <a:gd name="connsiteY285" fmla="*/ 15238 h 21557"/>
                <a:gd name="connsiteX286" fmla="*/ 19909 w 21581"/>
                <a:gd name="connsiteY286" fmla="*/ 15264 h 21557"/>
                <a:gd name="connsiteX287" fmla="*/ 21174 w 21581"/>
                <a:gd name="connsiteY287" fmla="*/ 15264 h 21557"/>
                <a:gd name="connsiteX288" fmla="*/ 21263 w 21581"/>
                <a:gd name="connsiteY288" fmla="*/ 15264 h 21557"/>
                <a:gd name="connsiteX289" fmla="*/ 21309 w 21581"/>
                <a:gd name="connsiteY289" fmla="*/ 15317 h 21557"/>
                <a:gd name="connsiteX290" fmla="*/ 21267 w 21581"/>
                <a:gd name="connsiteY290" fmla="*/ 15352 h 21557"/>
                <a:gd name="connsiteX291" fmla="*/ 21166 w 21581"/>
                <a:gd name="connsiteY291" fmla="*/ 15352 h 21557"/>
                <a:gd name="connsiteX292" fmla="*/ 19700 w 21581"/>
                <a:gd name="connsiteY292" fmla="*/ 15348 h 21557"/>
                <a:gd name="connsiteX293" fmla="*/ 19575 w 21581"/>
                <a:gd name="connsiteY293" fmla="*/ 15493 h 21557"/>
                <a:gd name="connsiteX294" fmla="*/ 19575 w 21581"/>
                <a:gd name="connsiteY294" fmla="*/ 16800 h 21557"/>
                <a:gd name="connsiteX295" fmla="*/ 19215 w 21581"/>
                <a:gd name="connsiteY295" fmla="*/ 17214 h 21557"/>
                <a:gd name="connsiteX296" fmla="*/ 17267 w 21581"/>
                <a:gd name="connsiteY296" fmla="*/ 17218 h 21557"/>
                <a:gd name="connsiteX297" fmla="*/ 17116 w 21581"/>
                <a:gd name="connsiteY297" fmla="*/ 17337 h 21557"/>
                <a:gd name="connsiteX298" fmla="*/ 16356 w 21581"/>
                <a:gd name="connsiteY298" fmla="*/ 19477 h 21557"/>
                <a:gd name="connsiteX299" fmla="*/ 16344 w 21581"/>
                <a:gd name="connsiteY299" fmla="*/ 19569 h 21557"/>
                <a:gd name="connsiteX300" fmla="*/ 16565 w 21581"/>
                <a:gd name="connsiteY300" fmla="*/ 19569 h 21557"/>
                <a:gd name="connsiteX301" fmla="*/ 21255 w 21581"/>
                <a:gd name="connsiteY301" fmla="*/ 19569 h 21557"/>
                <a:gd name="connsiteX302" fmla="*/ 21581 w 21581"/>
                <a:gd name="connsiteY302" fmla="*/ 19925 h 21557"/>
                <a:gd name="connsiteX303" fmla="*/ 21554 w 21581"/>
                <a:gd name="connsiteY303" fmla="*/ 20049 h 21557"/>
                <a:gd name="connsiteX304" fmla="*/ 5633 w 21581"/>
                <a:gd name="connsiteY304" fmla="*/ 2723 h 21557"/>
                <a:gd name="connsiteX305" fmla="*/ 5614 w 21581"/>
                <a:gd name="connsiteY305" fmla="*/ 2705 h 21557"/>
                <a:gd name="connsiteX306" fmla="*/ 5622 w 21581"/>
                <a:gd name="connsiteY306" fmla="*/ 2741 h 21557"/>
                <a:gd name="connsiteX307" fmla="*/ 5633 w 21581"/>
                <a:gd name="connsiteY307" fmla="*/ 2723 h 21557"/>
                <a:gd name="connsiteX308" fmla="*/ 8395 w 21581"/>
                <a:gd name="connsiteY308" fmla="*/ 2802 h 21557"/>
                <a:gd name="connsiteX309" fmla="*/ 8190 w 21581"/>
                <a:gd name="connsiteY309" fmla="*/ 2798 h 21557"/>
                <a:gd name="connsiteX310" fmla="*/ 8360 w 21581"/>
                <a:gd name="connsiteY310" fmla="*/ 3546 h 21557"/>
                <a:gd name="connsiteX311" fmla="*/ 8395 w 21581"/>
                <a:gd name="connsiteY311" fmla="*/ 2802 h 21557"/>
                <a:gd name="connsiteX312" fmla="*/ 8500 w 21581"/>
                <a:gd name="connsiteY312" fmla="*/ 2556 h 21557"/>
                <a:gd name="connsiteX313" fmla="*/ 8248 w 21581"/>
                <a:gd name="connsiteY313" fmla="*/ 2626 h 21557"/>
                <a:gd name="connsiteX314" fmla="*/ 8500 w 21581"/>
                <a:gd name="connsiteY314" fmla="*/ 2556 h 21557"/>
                <a:gd name="connsiteX315" fmla="*/ 8539 w 21581"/>
                <a:gd name="connsiteY315" fmla="*/ 209 h 21557"/>
                <a:gd name="connsiteX316" fmla="*/ 8733 w 21581"/>
                <a:gd name="connsiteY316" fmla="*/ 333 h 21557"/>
                <a:gd name="connsiteX317" fmla="*/ 8624 w 21581"/>
                <a:gd name="connsiteY317" fmla="*/ 403 h 21557"/>
                <a:gd name="connsiteX318" fmla="*/ 8787 w 21581"/>
                <a:gd name="connsiteY318" fmla="*/ 394 h 21557"/>
                <a:gd name="connsiteX319" fmla="*/ 8923 w 21581"/>
                <a:gd name="connsiteY319" fmla="*/ 509 h 21557"/>
                <a:gd name="connsiteX320" fmla="*/ 8803 w 21581"/>
                <a:gd name="connsiteY320" fmla="*/ 901 h 21557"/>
                <a:gd name="connsiteX321" fmla="*/ 8585 w 21581"/>
                <a:gd name="connsiteY321" fmla="*/ 1037 h 21557"/>
                <a:gd name="connsiteX322" fmla="*/ 8989 w 21581"/>
                <a:gd name="connsiteY322" fmla="*/ 813 h 21557"/>
                <a:gd name="connsiteX323" fmla="*/ 8981 w 21581"/>
                <a:gd name="connsiteY323" fmla="*/ 452 h 21557"/>
                <a:gd name="connsiteX324" fmla="*/ 8539 w 21581"/>
                <a:gd name="connsiteY324" fmla="*/ 209 h 21557"/>
                <a:gd name="connsiteX325" fmla="*/ 7681 w 21581"/>
                <a:gd name="connsiteY325" fmla="*/ 676 h 21557"/>
                <a:gd name="connsiteX326" fmla="*/ 7949 w 21581"/>
                <a:gd name="connsiteY326" fmla="*/ 474 h 21557"/>
                <a:gd name="connsiteX327" fmla="*/ 8081 w 21581"/>
                <a:gd name="connsiteY327" fmla="*/ 1411 h 21557"/>
                <a:gd name="connsiteX328" fmla="*/ 8190 w 21581"/>
                <a:gd name="connsiteY328" fmla="*/ 918 h 21557"/>
                <a:gd name="connsiteX329" fmla="*/ 8628 w 21581"/>
                <a:gd name="connsiteY329" fmla="*/ 755 h 21557"/>
                <a:gd name="connsiteX330" fmla="*/ 8031 w 21581"/>
                <a:gd name="connsiteY330" fmla="*/ 839 h 21557"/>
                <a:gd name="connsiteX331" fmla="*/ 8054 w 21581"/>
                <a:gd name="connsiteY331" fmla="*/ 698 h 21557"/>
                <a:gd name="connsiteX332" fmla="*/ 8159 w 21581"/>
                <a:gd name="connsiteY332" fmla="*/ 584 h 21557"/>
                <a:gd name="connsiteX333" fmla="*/ 8042 w 21581"/>
                <a:gd name="connsiteY333" fmla="*/ 685 h 21557"/>
                <a:gd name="connsiteX334" fmla="*/ 7972 w 21581"/>
                <a:gd name="connsiteY334" fmla="*/ 720 h 21557"/>
                <a:gd name="connsiteX335" fmla="*/ 8000 w 21581"/>
                <a:gd name="connsiteY335" fmla="*/ 879 h 21557"/>
                <a:gd name="connsiteX336" fmla="*/ 7906 w 21581"/>
                <a:gd name="connsiteY336" fmla="*/ 1019 h 21557"/>
                <a:gd name="connsiteX337" fmla="*/ 7972 w 21581"/>
                <a:gd name="connsiteY337" fmla="*/ 720 h 21557"/>
                <a:gd name="connsiteX338" fmla="*/ 7972 w 21581"/>
                <a:gd name="connsiteY338" fmla="*/ 720 h 21557"/>
                <a:gd name="connsiteX339" fmla="*/ 8376 w 21581"/>
                <a:gd name="connsiteY339" fmla="*/ 346 h 21557"/>
                <a:gd name="connsiteX340" fmla="*/ 7949 w 21581"/>
                <a:gd name="connsiteY340" fmla="*/ 324 h 21557"/>
                <a:gd name="connsiteX341" fmla="*/ 7681 w 21581"/>
                <a:gd name="connsiteY341" fmla="*/ 676 h 21557"/>
                <a:gd name="connsiteX342" fmla="*/ 8174 w 21581"/>
                <a:gd name="connsiteY342" fmla="*/ 575 h 21557"/>
                <a:gd name="connsiteX343" fmla="*/ 8384 w 21581"/>
                <a:gd name="connsiteY343" fmla="*/ 482 h 21557"/>
                <a:gd name="connsiteX344" fmla="*/ 8174 w 21581"/>
                <a:gd name="connsiteY344" fmla="*/ 575 h 21557"/>
                <a:gd name="connsiteX345" fmla="*/ 6048 w 21581"/>
                <a:gd name="connsiteY345" fmla="*/ 5681 h 21557"/>
                <a:gd name="connsiteX346" fmla="*/ 6902 w 21581"/>
                <a:gd name="connsiteY346" fmla="*/ 6953 h 21557"/>
                <a:gd name="connsiteX347" fmla="*/ 7228 w 21581"/>
                <a:gd name="connsiteY347" fmla="*/ 6090 h 21557"/>
                <a:gd name="connsiteX348" fmla="*/ 7185 w 21581"/>
                <a:gd name="connsiteY348" fmla="*/ 5998 h 21557"/>
                <a:gd name="connsiteX349" fmla="*/ 6397 w 21581"/>
                <a:gd name="connsiteY349" fmla="*/ 5355 h 21557"/>
                <a:gd name="connsiteX350" fmla="*/ 5870 w 21581"/>
                <a:gd name="connsiteY350" fmla="*/ 4435 h 21557"/>
                <a:gd name="connsiteX351" fmla="*/ 5769 w 21581"/>
                <a:gd name="connsiteY351" fmla="*/ 4915 h 21557"/>
                <a:gd name="connsiteX352" fmla="*/ 6048 w 21581"/>
                <a:gd name="connsiteY352" fmla="*/ 5681 h 21557"/>
                <a:gd name="connsiteX353" fmla="*/ 7666 w 21581"/>
                <a:gd name="connsiteY353" fmla="*/ 9977 h 21557"/>
                <a:gd name="connsiteX354" fmla="*/ 7577 w 21581"/>
                <a:gd name="connsiteY354" fmla="*/ 8881 h 21557"/>
                <a:gd name="connsiteX355" fmla="*/ 7468 w 21581"/>
                <a:gd name="connsiteY355" fmla="*/ 7169 h 21557"/>
                <a:gd name="connsiteX356" fmla="*/ 7158 w 21581"/>
                <a:gd name="connsiteY356" fmla="*/ 6465 h 21557"/>
                <a:gd name="connsiteX357" fmla="*/ 7006 w 21581"/>
                <a:gd name="connsiteY357" fmla="*/ 6931 h 21557"/>
                <a:gd name="connsiteX358" fmla="*/ 6797 w 21581"/>
                <a:gd name="connsiteY358" fmla="*/ 6980 h 21557"/>
                <a:gd name="connsiteX359" fmla="*/ 6448 w 21581"/>
                <a:gd name="connsiteY359" fmla="*/ 6566 h 21557"/>
                <a:gd name="connsiteX360" fmla="*/ 6335 w 21581"/>
                <a:gd name="connsiteY360" fmla="*/ 6460 h 21557"/>
                <a:gd name="connsiteX361" fmla="*/ 7666 w 21581"/>
                <a:gd name="connsiteY361" fmla="*/ 10136 h 21557"/>
                <a:gd name="connsiteX362" fmla="*/ 7666 w 21581"/>
                <a:gd name="connsiteY362" fmla="*/ 9977 h 21557"/>
                <a:gd name="connsiteX363" fmla="*/ 7674 w 21581"/>
                <a:gd name="connsiteY363" fmla="*/ 8868 h 21557"/>
                <a:gd name="connsiteX364" fmla="*/ 7786 w 21581"/>
                <a:gd name="connsiteY364" fmla="*/ 10395 h 21557"/>
                <a:gd name="connsiteX365" fmla="*/ 7906 w 21581"/>
                <a:gd name="connsiteY365" fmla="*/ 10510 h 21557"/>
                <a:gd name="connsiteX366" fmla="*/ 8271 w 21581"/>
                <a:gd name="connsiteY366" fmla="*/ 10461 h 21557"/>
                <a:gd name="connsiteX367" fmla="*/ 8345 w 21581"/>
                <a:gd name="connsiteY367" fmla="*/ 10378 h 21557"/>
                <a:gd name="connsiteX368" fmla="*/ 8225 w 21581"/>
                <a:gd name="connsiteY368" fmla="*/ 9519 h 21557"/>
                <a:gd name="connsiteX369" fmla="*/ 7976 w 21581"/>
                <a:gd name="connsiteY369" fmla="*/ 8146 h 21557"/>
                <a:gd name="connsiteX370" fmla="*/ 7794 w 21581"/>
                <a:gd name="connsiteY370" fmla="*/ 7521 h 21557"/>
                <a:gd name="connsiteX371" fmla="*/ 7716 w 21581"/>
                <a:gd name="connsiteY371" fmla="*/ 7178 h 21557"/>
                <a:gd name="connsiteX372" fmla="*/ 7666 w 21581"/>
                <a:gd name="connsiteY372" fmla="*/ 7054 h 21557"/>
                <a:gd name="connsiteX373" fmla="*/ 7615 w 21581"/>
                <a:gd name="connsiteY373" fmla="*/ 6548 h 21557"/>
                <a:gd name="connsiteX374" fmla="*/ 7371 w 21581"/>
                <a:gd name="connsiteY374" fmla="*/ 6121 h 21557"/>
                <a:gd name="connsiteX375" fmla="*/ 7266 w 21581"/>
                <a:gd name="connsiteY375" fmla="*/ 6174 h 21557"/>
                <a:gd name="connsiteX376" fmla="*/ 7294 w 21581"/>
                <a:gd name="connsiteY376" fmla="*/ 6280 h 21557"/>
                <a:gd name="connsiteX377" fmla="*/ 7495 w 21581"/>
                <a:gd name="connsiteY377" fmla="*/ 6601 h 21557"/>
                <a:gd name="connsiteX378" fmla="*/ 7538 w 21581"/>
                <a:gd name="connsiteY378" fmla="*/ 7041 h 21557"/>
                <a:gd name="connsiteX379" fmla="*/ 7674 w 21581"/>
                <a:gd name="connsiteY379" fmla="*/ 8868 h 21557"/>
                <a:gd name="connsiteX380" fmla="*/ 7856 w 21581"/>
                <a:gd name="connsiteY380" fmla="*/ 6878 h 21557"/>
                <a:gd name="connsiteX381" fmla="*/ 7650 w 21581"/>
                <a:gd name="connsiteY381" fmla="*/ 6601 h 21557"/>
                <a:gd name="connsiteX382" fmla="*/ 7716 w 21581"/>
                <a:gd name="connsiteY382" fmla="*/ 7178 h 21557"/>
                <a:gd name="connsiteX383" fmla="*/ 7716 w 21581"/>
                <a:gd name="connsiteY383" fmla="*/ 7178 h 21557"/>
                <a:gd name="connsiteX384" fmla="*/ 8019 w 21581"/>
                <a:gd name="connsiteY384" fmla="*/ 7966 h 21557"/>
                <a:gd name="connsiteX385" fmla="*/ 8294 w 21581"/>
                <a:gd name="connsiteY385" fmla="*/ 9053 h 21557"/>
                <a:gd name="connsiteX386" fmla="*/ 7895 w 21581"/>
                <a:gd name="connsiteY386" fmla="*/ 6288 h 21557"/>
                <a:gd name="connsiteX387" fmla="*/ 7856 w 21581"/>
                <a:gd name="connsiteY387" fmla="*/ 6878 h 21557"/>
                <a:gd name="connsiteX388" fmla="*/ 5334 w 21581"/>
                <a:gd name="connsiteY388" fmla="*/ 11932 h 21557"/>
                <a:gd name="connsiteX389" fmla="*/ 5261 w 21581"/>
                <a:gd name="connsiteY389" fmla="*/ 11830 h 21557"/>
                <a:gd name="connsiteX390" fmla="*/ 4764 w 21581"/>
                <a:gd name="connsiteY390" fmla="*/ 11337 h 21557"/>
                <a:gd name="connsiteX391" fmla="*/ 4683 w 21581"/>
                <a:gd name="connsiteY391" fmla="*/ 11280 h 21557"/>
                <a:gd name="connsiteX392" fmla="*/ 4628 w 21581"/>
                <a:gd name="connsiteY392" fmla="*/ 11214 h 21557"/>
                <a:gd name="connsiteX393" fmla="*/ 4609 w 21581"/>
                <a:gd name="connsiteY393" fmla="*/ 11249 h 21557"/>
                <a:gd name="connsiteX394" fmla="*/ 4559 w 21581"/>
                <a:gd name="connsiteY394" fmla="*/ 11236 h 21557"/>
                <a:gd name="connsiteX395" fmla="*/ 4570 w 21581"/>
                <a:gd name="connsiteY395" fmla="*/ 11012 h 21557"/>
                <a:gd name="connsiteX396" fmla="*/ 4458 w 21581"/>
                <a:gd name="connsiteY396" fmla="*/ 12007 h 21557"/>
                <a:gd name="connsiteX397" fmla="*/ 4531 w 21581"/>
                <a:gd name="connsiteY397" fmla="*/ 12086 h 21557"/>
                <a:gd name="connsiteX398" fmla="*/ 5082 w 21581"/>
                <a:gd name="connsiteY398" fmla="*/ 11984 h 21557"/>
                <a:gd name="connsiteX399" fmla="*/ 5334 w 21581"/>
                <a:gd name="connsiteY399" fmla="*/ 11932 h 21557"/>
                <a:gd name="connsiteX400" fmla="*/ 5548 w 21581"/>
                <a:gd name="connsiteY400" fmla="*/ 11879 h 21557"/>
                <a:gd name="connsiteX401" fmla="*/ 5575 w 21581"/>
                <a:gd name="connsiteY401" fmla="*/ 11813 h 21557"/>
                <a:gd name="connsiteX402" fmla="*/ 5160 w 21581"/>
                <a:gd name="connsiteY402" fmla="*/ 10849 h 21557"/>
                <a:gd name="connsiteX403" fmla="*/ 5393 w 21581"/>
                <a:gd name="connsiteY403" fmla="*/ 11839 h 21557"/>
                <a:gd name="connsiteX404" fmla="*/ 5548 w 21581"/>
                <a:gd name="connsiteY404" fmla="*/ 11879 h 21557"/>
                <a:gd name="connsiteX405" fmla="*/ 6165 w 21581"/>
                <a:gd name="connsiteY405" fmla="*/ 12772 h 21557"/>
                <a:gd name="connsiteX406" fmla="*/ 6075 w 21581"/>
                <a:gd name="connsiteY406" fmla="*/ 12922 h 21557"/>
                <a:gd name="connsiteX407" fmla="*/ 5928 w 21581"/>
                <a:gd name="connsiteY407" fmla="*/ 13345 h 21557"/>
                <a:gd name="connsiteX408" fmla="*/ 5850 w 21581"/>
                <a:gd name="connsiteY408" fmla="*/ 13428 h 21557"/>
                <a:gd name="connsiteX409" fmla="*/ 5796 w 21581"/>
                <a:gd name="connsiteY409" fmla="*/ 13340 h 21557"/>
                <a:gd name="connsiteX410" fmla="*/ 5742 w 21581"/>
                <a:gd name="connsiteY410" fmla="*/ 11954 h 21557"/>
                <a:gd name="connsiteX411" fmla="*/ 5594 w 21581"/>
                <a:gd name="connsiteY411" fmla="*/ 12007 h 21557"/>
                <a:gd name="connsiteX412" fmla="*/ 5443 w 21581"/>
                <a:gd name="connsiteY412" fmla="*/ 12187 h 21557"/>
                <a:gd name="connsiteX413" fmla="*/ 5420 w 21581"/>
                <a:gd name="connsiteY413" fmla="*/ 13081 h 21557"/>
                <a:gd name="connsiteX414" fmla="*/ 5676 w 21581"/>
                <a:gd name="connsiteY414" fmla="*/ 13701 h 21557"/>
                <a:gd name="connsiteX415" fmla="*/ 6064 w 21581"/>
                <a:gd name="connsiteY415" fmla="*/ 13591 h 21557"/>
                <a:gd name="connsiteX416" fmla="*/ 6165 w 21581"/>
                <a:gd name="connsiteY416" fmla="*/ 12772 h 21557"/>
                <a:gd name="connsiteX417" fmla="*/ 8314 w 21581"/>
                <a:gd name="connsiteY417" fmla="*/ 13173 h 21557"/>
                <a:gd name="connsiteX418" fmla="*/ 8376 w 21581"/>
                <a:gd name="connsiteY418" fmla="*/ 10875 h 21557"/>
                <a:gd name="connsiteX419" fmla="*/ 8174 w 21581"/>
                <a:gd name="connsiteY419" fmla="*/ 10950 h 21557"/>
                <a:gd name="connsiteX420" fmla="*/ 8217 w 21581"/>
                <a:gd name="connsiteY420" fmla="*/ 10998 h 21557"/>
                <a:gd name="connsiteX421" fmla="*/ 8236 w 21581"/>
                <a:gd name="connsiteY421" fmla="*/ 11483 h 21557"/>
                <a:gd name="connsiteX422" fmla="*/ 8236 w 21581"/>
                <a:gd name="connsiteY422" fmla="*/ 11584 h 21557"/>
                <a:gd name="connsiteX423" fmla="*/ 8112 w 21581"/>
                <a:gd name="connsiteY423" fmla="*/ 11905 h 21557"/>
                <a:gd name="connsiteX424" fmla="*/ 8042 w 21581"/>
                <a:gd name="connsiteY424" fmla="*/ 11976 h 21557"/>
                <a:gd name="connsiteX425" fmla="*/ 7953 w 21581"/>
                <a:gd name="connsiteY425" fmla="*/ 12262 h 21557"/>
                <a:gd name="connsiteX426" fmla="*/ 7968 w 21581"/>
                <a:gd name="connsiteY426" fmla="*/ 12337 h 21557"/>
                <a:gd name="connsiteX427" fmla="*/ 8314 w 21581"/>
                <a:gd name="connsiteY427" fmla="*/ 13173 h 21557"/>
                <a:gd name="connsiteX428" fmla="*/ 8775 w 21581"/>
                <a:gd name="connsiteY428" fmla="*/ 10787 h 21557"/>
                <a:gd name="connsiteX429" fmla="*/ 8531 w 21581"/>
                <a:gd name="connsiteY429" fmla="*/ 10836 h 21557"/>
                <a:gd name="connsiteX430" fmla="*/ 8496 w 21581"/>
                <a:gd name="connsiteY430" fmla="*/ 10959 h 21557"/>
                <a:gd name="connsiteX431" fmla="*/ 8430 w 21581"/>
                <a:gd name="connsiteY431" fmla="*/ 12288 h 21557"/>
                <a:gd name="connsiteX432" fmla="*/ 8376 w 21581"/>
                <a:gd name="connsiteY432" fmla="*/ 12909 h 21557"/>
                <a:gd name="connsiteX433" fmla="*/ 8395 w 21581"/>
                <a:gd name="connsiteY433" fmla="*/ 12997 h 21557"/>
                <a:gd name="connsiteX434" fmla="*/ 8450 w 21581"/>
                <a:gd name="connsiteY434" fmla="*/ 12918 h 21557"/>
                <a:gd name="connsiteX435" fmla="*/ 8787 w 21581"/>
                <a:gd name="connsiteY435" fmla="*/ 10884 h 21557"/>
                <a:gd name="connsiteX436" fmla="*/ 8775 w 21581"/>
                <a:gd name="connsiteY436" fmla="*/ 10787 h 21557"/>
                <a:gd name="connsiteX437" fmla="*/ 9101 w 21581"/>
                <a:gd name="connsiteY437" fmla="*/ 10541 h 21557"/>
                <a:gd name="connsiteX438" fmla="*/ 8997 w 21581"/>
                <a:gd name="connsiteY438" fmla="*/ 10505 h 21557"/>
                <a:gd name="connsiteX439" fmla="*/ 7445 w 21581"/>
                <a:gd name="connsiteY439" fmla="*/ 10686 h 21557"/>
                <a:gd name="connsiteX440" fmla="*/ 6940 w 21581"/>
                <a:gd name="connsiteY440" fmla="*/ 10844 h 21557"/>
                <a:gd name="connsiteX441" fmla="*/ 6650 w 21581"/>
                <a:gd name="connsiteY441" fmla="*/ 11122 h 21557"/>
                <a:gd name="connsiteX442" fmla="*/ 5936 w 21581"/>
                <a:gd name="connsiteY442" fmla="*/ 11870 h 21557"/>
                <a:gd name="connsiteX443" fmla="*/ 5769 w 21581"/>
                <a:gd name="connsiteY443" fmla="*/ 12187 h 21557"/>
                <a:gd name="connsiteX444" fmla="*/ 5769 w 21581"/>
                <a:gd name="connsiteY444" fmla="*/ 12702 h 21557"/>
                <a:gd name="connsiteX445" fmla="*/ 5858 w 21581"/>
                <a:gd name="connsiteY445" fmla="*/ 12768 h 21557"/>
                <a:gd name="connsiteX446" fmla="*/ 6494 w 21581"/>
                <a:gd name="connsiteY446" fmla="*/ 12544 h 21557"/>
                <a:gd name="connsiteX447" fmla="*/ 6673 w 21581"/>
                <a:gd name="connsiteY447" fmla="*/ 12420 h 21557"/>
                <a:gd name="connsiteX448" fmla="*/ 6809 w 21581"/>
                <a:gd name="connsiteY448" fmla="*/ 12367 h 21557"/>
                <a:gd name="connsiteX449" fmla="*/ 7495 w 21581"/>
                <a:gd name="connsiteY449" fmla="*/ 12345 h 21557"/>
                <a:gd name="connsiteX450" fmla="*/ 7251 w 21581"/>
                <a:gd name="connsiteY450" fmla="*/ 12218 h 21557"/>
                <a:gd name="connsiteX451" fmla="*/ 7441 w 21581"/>
                <a:gd name="connsiteY451" fmla="*/ 12183 h 21557"/>
                <a:gd name="connsiteX452" fmla="*/ 7794 w 21581"/>
                <a:gd name="connsiteY452" fmla="*/ 12200 h 21557"/>
                <a:gd name="connsiteX453" fmla="*/ 7926 w 21581"/>
                <a:gd name="connsiteY453" fmla="*/ 12090 h 21557"/>
                <a:gd name="connsiteX454" fmla="*/ 7809 w 21581"/>
                <a:gd name="connsiteY454" fmla="*/ 11949 h 21557"/>
                <a:gd name="connsiteX455" fmla="*/ 7515 w 21581"/>
                <a:gd name="connsiteY455" fmla="*/ 11773 h 21557"/>
                <a:gd name="connsiteX456" fmla="*/ 8023 w 21581"/>
                <a:gd name="connsiteY456" fmla="*/ 11800 h 21557"/>
                <a:gd name="connsiteX457" fmla="*/ 8143 w 21581"/>
                <a:gd name="connsiteY457" fmla="*/ 11668 h 21557"/>
                <a:gd name="connsiteX458" fmla="*/ 8034 w 21581"/>
                <a:gd name="connsiteY458" fmla="*/ 11522 h 21557"/>
                <a:gd name="connsiteX459" fmla="*/ 7883 w 21581"/>
                <a:gd name="connsiteY459" fmla="*/ 11513 h 21557"/>
                <a:gd name="connsiteX460" fmla="*/ 7433 w 21581"/>
                <a:gd name="connsiteY460" fmla="*/ 11447 h 21557"/>
                <a:gd name="connsiteX461" fmla="*/ 8124 w 21581"/>
                <a:gd name="connsiteY461" fmla="*/ 11373 h 21557"/>
                <a:gd name="connsiteX462" fmla="*/ 8225 w 21581"/>
                <a:gd name="connsiteY462" fmla="*/ 11241 h 21557"/>
                <a:gd name="connsiteX463" fmla="*/ 8097 w 21581"/>
                <a:gd name="connsiteY463" fmla="*/ 11091 h 21557"/>
                <a:gd name="connsiteX464" fmla="*/ 7782 w 21581"/>
                <a:gd name="connsiteY464" fmla="*/ 11135 h 21557"/>
                <a:gd name="connsiteX465" fmla="*/ 7453 w 21581"/>
                <a:gd name="connsiteY465" fmla="*/ 11012 h 21557"/>
                <a:gd name="connsiteX466" fmla="*/ 7615 w 21581"/>
                <a:gd name="connsiteY466" fmla="*/ 11003 h 21557"/>
                <a:gd name="connsiteX467" fmla="*/ 8508 w 21581"/>
                <a:gd name="connsiteY467" fmla="*/ 10761 h 21557"/>
                <a:gd name="connsiteX468" fmla="*/ 9012 w 21581"/>
                <a:gd name="connsiteY468" fmla="*/ 10642 h 21557"/>
                <a:gd name="connsiteX469" fmla="*/ 9101 w 21581"/>
                <a:gd name="connsiteY469" fmla="*/ 10541 h 21557"/>
                <a:gd name="connsiteX470" fmla="*/ 8806 w 21581"/>
                <a:gd name="connsiteY470" fmla="*/ 10417 h 21557"/>
                <a:gd name="connsiteX471" fmla="*/ 9202 w 21581"/>
                <a:gd name="connsiteY471" fmla="*/ 10211 h 21557"/>
                <a:gd name="connsiteX472" fmla="*/ 8806 w 21581"/>
                <a:gd name="connsiteY472" fmla="*/ 10417 h 21557"/>
                <a:gd name="connsiteX473" fmla="*/ 7829 w 21581"/>
                <a:gd name="connsiteY473" fmla="*/ 5589 h 21557"/>
                <a:gd name="connsiteX474" fmla="*/ 8236 w 21581"/>
                <a:gd name="connsiteY474" fmla="*/ 7341 h 21557"/>
                <a:gd name="connsiteX475" fmla="*/ 8450 w 21581"/>
                <a:gd name="connsiteY475" fmla="*/ 9211 h 21557"/>
                <a:gd name="connsiteX476" fmla="*/ 8496 w 21581"/>
                <a:gd name="connsiteY476" fmla="*/ 10356 h 21557"/>
                <a:gd name="connsiteX477" fmla="*/ 8531 w 21581"/>
                <a:gd name="connsiteY477" fmla="*/ 10444 h 21557"/>
                <a:gd name="connsiteX478" fmla="*/ 8853 w 21581"/>
                <a:gd name="connsiteY478" fmla="*/ 10180 h 21557"/>
                <a:gd name="connsiteX479" fmla="*/ 8973 w 21581"/>
                <a:gd name="connsiteY479" fmla="*/ 9189 h 21557"/>
                <a:gd name="connsiteX480" fmla="*/ 9024 w 21581"/>
                <a:gd name="connsiteY480" fmla="*/ 8146 h 21557"/>
                <a:gd name="connsiteX481" fmla="*/ 8884 w 21581"/>
                <a:gd name="connsiteY481" fmla="*/ 7873 h 21557"/>
                <a:gd name="connsiteX482" fmla="*/ 8605 w 21581"/>
                <a:gd name="connsiteY482" fmla="*/ 7710 h 21557"/>
                <a:gd name="connsiteX483" fmla="*/ 8585 w 21581"/>
                <a:gd name="connsiteY483" fmla="*/ 7517 h 21557"/>
                <a:gd name="connsiteX484" fmla="*/ 8841 w 21581"/>
                <a:gd name="connsiteY484" fmla="*/ 7266 h 21557"/>
                <a:gd name="connsiteX485" fmla="*/ 8884 w 21581"/>
                <a:gd name="connsiteY485" fmla="*/ 7120 h 21557"/>
                <a:gd name="connsiteX486" fmla="*/ 8581 w 21581"/>
                <a:gd name="connsiteY486" fmla="*/ 6570 h 21557"/>
                <a:gd name="connsiteX487" fmla="*/ 8550 w 21581"/>
                <a:gd name="connsiteY487" fmla="*/ 6495 h 21557"/>
                <a:gd name="connsiteX488" fmla="*/ 7968 w 21581"/>
                <a:gd name="connsiteY488" fmla="*/ 5633 h 21557"/>
                <a:gd name="connsiteX489" fmla="*/ 7883 w 21581"/>
                <a:gd name="connsiteY489" fmla="*/ 5523 h 21557"/>
                <a:gd name="connsiteX490" fmla="*/ 7833 w 21581"/>
                <a:gd name="connsiteY490" fmla="*/ 5492 h 21557"/>
                <a:gd name="connsiteX491" fmla="*/ 7829 w 21581"/>
                <a:gd name="connsiteY491" fmla="*/ 5589 h 21557"/>
                <a:gd name="connsiteX492" fmla="*/ 7623 w 21581"/>
                <a:gd name="connsiteY492" fmla="*/ 5206 h 21557"/>
                <a:gd name="connsiteX493" fmla="*/ 7418 w 21581"/>
                <a:gd name="connsiteY493" fmla="*/ 5950 h 21557"/>
                <a:gd name="connsiteX494" fmla="*/ 7418 w 21581"/>
                <a:gd name="connsiteY494" fmla="*/ 6042 h 21557"/>
                <a:gd name="connsiteX495" fmla="*/ 7666 w 21581"/>
                <a:gd name="connsiteY495" fmla="*/ 6443 h 21557"/>
                <a:gd name="connsiteX496" fmla="*/ 7825 w 21581"/>
                <a:gd name="connsiteY496" fmla="*/ 6715 h 21557"/>
                <a:gd name="connsiteX497" fmla="*/ 7623 w 21581"/>
                <a:gd name="connsiteY497" fmla="*/ 5206 h 21557"/>
                <a:gd name="connsiteX498" fmla="*/ 7864 w 21581"/>
                <a:gd name="connsiteY498" fmla="*/ 4849 h 21557"/>
                <a:gd name="connsiteX499" fmla="*/ 8058 w 21581"/>
                <a:gd name="connsiteY499" fmla="*/ 4629 h 21557"/>
                <a:gd name="connsiteX500" fmla="*/ 8147 w 21581"/>
                <a:gd name="connsiteY500" fmla="*/ 4176 h 21557"/>
                <a:gd name="connsiteX501" fmla="*/ 8271 w 21581"/>
                <a:gd name="connsiteY501" fmla="*/ 3731 h 21557"/>
                <a:gd name="connsiteX502" fmla="*/ 8100 w 21581"/>
                <a:gd name="connsiteY502" fmla="*/ 3771 h 21557"/>
                <a:gd name="connsiteX503" fmla="*/ 8031 w 21581"/>
                <a:gd name="connsiteY503" fmla="*/ 3947 h 21557"/>
                <a:gd name="connsiteX504" fmla="*/ 7868 w 21581"/>
                <a:gd name="connsiteY504" fmla="*/ 3683 h 21557"/>
                <a:gd name="connsiteX505" fmla="*/ 7868 w 21581"/>
                <a:gd name="connsiteY505" fmla="*/ 3502 h 21557"/>
                <a:gd name="connsiteX506" fmla="*/ 8007 w 21581"/>
                <a:gd name="connsiteY506" fmla="*/ 3674 h 21557"/>
                <a:gd name="connsiteX507" fmla="*/ 8221 w 21581"/>
                <a:gd name="connsiteY507" fmla="*/ 3647 h 21557"/>
                <a:gd name="connsiteX508" fmla="*/ 8259 w 21581"/>
                <a:gd name="connsiteY508" fmla="*/ 3564 h 21557"/>
                <a:gd name="connsiteX509" fmla="*/ 8147 w 21581"/>
                <a:gd name="connsiteY509" fmla="*/ 3053 h 21557"/>
                <a:gd name="connsiteX510" fmla="*/ 8174 w 21581"/>
                <a:gd name="connsiteY510" fmla="*/ 2631 h 21557"/>
                <a:gd name="connsiteX511" fmla="*/ 8438 w 21581"/>
                <a:gd name="connsiteY511" fmla="*/ 2402 h 21557"/>
                <a:gd name="connsiteX512" fmla="*/ 8543 w 21581"/>
                <a:gd name="connsiteY512" fmla="*/ 2305 h 21557"/>
                <a:gd name="connsiteX513" fmla="*/ 8484 w 21581"/>
                <a:gd name="connsiteY513" fmla="*/ 1680 h 21557"/>
                <a:gd name="connsiteX514" fmla="*/ 8364 w 21581"/>
                <a:gd name="connsiteY514" fmla="*/ 1552 h 21557"/>
                <a:gd name="connsiteX515" fmla="*/ 7794 w 21581"/>
                <a:gd name="connsiteY515" fmla="*/ 1358 h 21557"/>
                <a:gd name="connsiteX516" fmla="*/ 7689 w 21581"/>
                <a:gd name="connsiteY516" fmla="*/ 1319 h 21557"/>
                <a:gd name="connsiteX517" fmla="*/ 6902 w 21581"/>
                <a:gd name="connsiteY517" fmla="*/ 1156 h 21557"/>
                <a:gd name="connsiteX518" fmla="*/ 7006 w 21581"/>
                <a:gd name="connsiteY518" fmla="*/ 1614 h 21557"/>
                <a:gd name="connsiteX519" fmla="*/ 7076 w 21581"/>
                <a:gd name="connsiteY519" fmla="*/ 1512 h 21557"/>
                <a:gd name="connsiteX520" fmla="*/ 6859 w 21581"/>
                <a:gd name="connsiteY520" fmla="*/ 2173 h 21557"/>
                <a:gd name="connsiteX521" fmla="*/ 6723 w 21581"/>
                <a:gd name="connsiteY521" fmla="*/ 2468 h 21557"/>
                <a:gd name="connsiteX522" fmla="*/ 6584 w 21581"/>
                <a:gd name="connsiteY522" fmla="*/ 3515 h 21557"/>
                <a:gd name="connsiteX523" fmla="*/ 6467 w 21581"/>
                <a:gd name="connsiteY523" fmla="*/ 2903 h 21557"/>
                <a:gd name="connsiteX524" fmla="*/ 6203 w 21581"/>
                <a:gd name="connsiteY524" fmla="*/ 2538 h 21557"/>
                <a:gd name="connsiteX525" fmla="*/ 6304 w 21581"/>
                <a:gd name="connsiteY525" fmla="*/ 2749 h 21557"/>
                <a:gd name="connsiteX526" fmla="*/ 6297 w 21581"/>
                <a:gd name="connsiteY526" fmla="*/ 2895 h 21557"/>
                <a:gd name="connsiteX527" fmla="*/ 6297 w 21581"/>
                <a:gd name="connsiteY527" fmla="*/ 3225 h 21557"/>
                <a:gd name="connsiteX528" fmla="*/ 6312 w 21581"/>
                <a:gd name="connsiteY528" fmla="*/ 3286 h 21557"/>
                <a:gd name="connsiteX529" fmla="*/ 6254 w 21581"/>
                <a:gd name="connsiteY529" fmla="*/ 3291 h 21557"/>
                <a:gd name="connsiteX530" fmla="*/ 6145 w 21581"/>
                <a:gd name="connsiteY530" fmla="*/ 2969 h 21557"/>
                <a:gd name="connsiteX531" fmla="*/ 6153 w 21581"/>
                <a:gd name="connsiteY531" fmla="*/ 2881 h 21557"/>
                <a:gd name="connsiteX532" fmla="*/ 6072 w 21581"/>
                <a:gd name="connsiteY532" fmla="*/ 2925 h 21557"/>
                <a:gd name="connsiteX533" fmla="*/ 6044 w 21581"/>
                <a:gd name="connsiteY533" fmla="*/ 3027 h 21557"/>
                <a:gd name="connsiteX534" fmla="*/ 6072 w 21581"/>
                <a:gd name="connsiteY534" fmla="*/ 2846 h 21557"/>
                <a:gd name="connsiteX535" fmla="*/ 6056 w 21581"/>
                <a:gd name="connsiteY535" fmla="*/ 2723 h 21557"/>
                <a:gd name="connsiteX536" fmla="*/ 5951 w 21581"/>
                <a:gd name="connsiteY536" fmla="*/ 2754 h 21557"/>
                <a:gd name="connsiteX537" fmla="*/ 5897 w 21581"/>
                <a:gd name="connsiteY537" fmla="*/ 2934 h 21557"/>
                <a:gd name="connsiteX538" fmla="*/ 5975 w 21581"/>
                <a:gd name="connsiteY538" fmla="*/ 2648 h 21557"/>
                <a:gd name="connsiteX539" fmla="*/ 6157 w 21581"/>
                <a:gd name="connsiteY539" fmla="*/ 2741 h 21557"/>
                <a:gd name="connsiteX540" fmla="*/ 6265 w 21581"/>
                <a:gd name="connsiteY540" fmla="*/ 2842 h 21557"/>
                <a:gd name="connsiteX541" fmla="*/ 6200 w 21581"/>
                <a:gd name="connsiteY541" fmla="*/ 2683 h 21557"/>
                <a:gd name="connsiteX542" fmla="*/ 6165 w 21581"/>
                <a:gd name="connsiteY542" fmla="*/ 2639 h 21557"/>
                <a:gd name="connsiteX543" fmla="*/ 5951 w 21581"/>
                <a:gd name="connsiteY543" fmla="*/ 2538 h 21557"/>
                <a:gd name="connsiteX544" fmla="*/ 5839 w 21581"/>
                <a:gd name="connsiteY544" fmla="*/ 2789 h 21557"/>
                <a:gd name="connsiteX545" fmla="*/ 6137 w 21581"/>
                <a:gd name="connsiteY545" fmla="*/ 3489 h 21557"/>
                <a:gd name="connsiteX546" fmla="*/ 6401 w 21581"/>
                <a:gd name="connsiteY546" fmla="*/ 3502 h 21557"/>
                <a:gd name="connsiteX547" fmla="*/ 6452 w 21581"/>
                <a:gd name="connsiteY547" fmla="*/ 3524 h 21557"/>
                <a:gd name="connsiteX548" fmla="*/ 6425 w 21581"/>
                <a:gd name="connsiteY548" fmla="*/ 3603 h 21557"/>
                <a:gd name="connsiteX549" fmla="*/ 6223 w 21581"/>
                <a:gd name="connsiteY549" fmla="*/ 3691 h 21557"/>
                <a:gd name="connsiteX550" fmla="*/ 6017 w 21581"/>
                <a:gd name="connsiteY550" fmla="*/ 3506 h 21557"/>
                <a:gd name="connsiteX551" fmla="*/ 5971 w 21581"/>
                <a:gd name="connsiteY551" fmla="*/ 4272 h 21557"/>
                <a:gd name="connsiteX552" fmla="*/ 6304 w 21581"/>
                <a:gd name="connsiteY552" fmla="*/ 5201 h 21557"/>
                <a:gd name="connsiteX553" fmla="*/ 7247 w 21581"/>
                <a:gd name="connsiteY553" fmla="*/ 5989 h 21557"/>
                <a:gd name="connsiteX554" fmla="*/ 7336 w 21581"/>
                <a:gd name="connsiteY554" fmla="*/ 5954 h 21557"/>
                <a:gd name="connsiteX555" fmla="*/ 7526 w 21581"/>
                <a:gd name="connsiteY555" fmla="*/ 5091 h 21557"/>
                <a:gd name="connsiteX556" fmla="*/ 7402 w 21581"/>
                <a:gd name="connsiteY556" fmla="*/ 4884 h 21557"/>
                <a:gd name="connsiteX557" fmla="*/ 7003 w 21581"/>
                <a:gd name="connsiteY557" fmla="*/ 4625 h 21557"/>
                <a:gd name="connsiteX558" fmla="*/ 6572 w 21581"/>
                <a:gd name="connsiteY558" fmla="*/ 4233 h 21557"/>
                <a:gd name="connsiteX559" fmla="*/ 6591 w 21581"/>
                <a:gd name="connsiteY559" fmla="*/ 4198 h 21557"/>
                <a:gd name="connsiteX560" fmla="*/ 7449 w 21581"/>
                <a:gd name="connsiteY560" fmla="*/ 4757 h 21557"/>
                <a:gd name="connsiteX561" fmla="*/ 7864 w 21581"/>
                <a:gd name="connsiteY561" fmla="*/ 4849 h 21557"/>
                <a:gd name="connsiteX562" fmla="*/ 4656 w 21581"/>
                <a:gd name="connsiteY562" fmla="*/ 19771 h 21557"/>
                <a:gd name="connsiteX563" fmla="*/ 2530 w 21581"/>
                <a:gd name="connsiteY563" fmla="*/ 19776 h 21557"/>
                <a:gd name="connsiteX564" fmla="*/ 2530 w 21581"/>
                <a:gd name="connsiteY564" fmla="*/ 19776 h 21557"/>
                <a:gd name="connsiteX565" fmla="*/ 834 w 21581"/>
                <a:gd name="connsiteY565" fmla="*/ 19776 h 21557"/>
                <a:gd name="connsiteX566" fmla="*/ 291 w 21581"/>
                <a:gd name="connsiteY566" fmla="*/ 19780 h 21557"/>
                <a:gd name="connsiteX567" fmla="*/ 156 w 21581"/>
                <a:gd name="connsiteY567" fmla="*/ 19930 h 21557"/>
                <a:gd name="connsiteX568" fmla="*/ 287 w 21581"/>
                <a:gd name="connsiteY568" fmla="*/ 20124 h 21557"/>
                <a:gd name="connsiteX569" fmla="*/ 400 w 21581"/>
                <a:gd name="connsiteY569" fmla="*/ 20128 h 21557"/>
                <a:gd name="connsiteX570" fmla="*/ 3271 w 21581"/>
                <a:gd name="connsiteY570" fmla="*/ 20128 h 21557"/>
                <a:gd name="connsiteX571" fmla="*/ 4663 w 21581"/>
                <a:gd name="connsiteY571" fmla="*/ 20132 h 21557"/>
                <a:gd name="connsiteX572" fmla="*/ 4787 w 21581"/>
                <a:gd name="connsiteY572" fmla="*/ 20000 h 21557"/>
                <a:gd name="connsiteX573" fmla="*/ 4791 w 21581"/>
                <a:gd name="connsiteY573" fmla="*/ 19943 h 21557"/>
                <a:gd name="connsiteX574" fmla="*/ 4656 w 21581"/>
                <a:gd name="connsiteY574" fmla="*/ 19771 h 21557"/>
                <a:gd name="connsiteX575" fmla="*/ 7592 w 21581"/>
                <a:gd name="connsiteY575" fmla="*/ 19965 h 21557"/>
                <a:gd name="connsiteX576" fmla="*/ 7592 w 21581"/>
                <a:gd name="connsiteY576" fmla="*/ 19886 h 21557"/>
                <a:gd name="connsiteX577" fmla="*/ 7550 w 21581"/>
                <a:gd name="connsiteY577" fmla="*/ 19776 h 21557"/>
                <a:gd name="connsiteX578" fmla="*/ 7464 w 21581"/>
                <a:gd name="connsiteY578" fmla="*/ 19864 h 21557"/>
                <a:gd name="connsiteX579" fmla="*/ 7437 w 21581"/>
                <a:gd name="connsiteY579" fmla="*/ 20000 h 21557"/>
                <a:gd name="connsiteX580" fmla="*/ 7425 w 21581"/>
                <a:gd name="connsiteY580" fmla="*/ 20119 h 21557"/>
                <a:gd name="connsiteX581" fmla="*/ 7557 w 21581"/>
                <a:gd name="connsiteY581" fmla="*/ 20128 h 21557"/>
                <a:gd name="connsiteX582" fmla="*/ 7592 w 21581"/>
                <a:gd name="connsiteY582" fmla="*/ 19965 h 21557"/>
                <a:gd name="connsiteX583" fmla="*/ 7604 w 21581"/>
                <a:gd name="connsiteY583" fmla="*/ 19485 h 21557"/>
                <a:gd name="connsiteX584" fmla="*/ 7604 w 21581"/>
                <a:gd name="connsiteY584" fmla="*/ 19274 h 21557"/>
                <a:gd name="connsiteX585" fmla="*/ 7542 w 21581"/>
                <a:gd name="connsiteY585" fmla="*/ 19476 h 21557"/>
                <a:gd name="connsiteX586" fmla="*/ 7553 w 21581"/>
                <a:gd name="connsiteY586" fmla="*/ 19547 h 21557"/>
                <a:gd name="connsiteX587" fmla="*/ 7604 w 21581"/>
                <a:gd name="connsiteY587" fmla="*/ 19485 h 21557"/>
                <a:gd name="connsiteX588" fmla="*/ 8888 w 21581"/>
                <a:gd name="connsiteY588" fmla="*/ 17280 h 21557"/>
                <a:gd name="connsiteX589" fmla="*/ 8570 w 21581"/>
                <a:gd name="connsiteY589" fmla="*/ 16232 h 21557"/>
                <a:gd name="connsiteX590" fmla="*/ 8446 w 21581"/>
                <a:gd name="connsiteY590" fmla="*/ 17848 h 21557"/>
                <a:gd name="connsiteX591" fmla="*/ 8872 w 21581"/>
                <a:gd name="connsiteY591" fmla="*/ 17377 h 21557"/>
                <a:gd name="connsiteX592" fmla="*/ 8888 w 21581"/>
                <a:gd name="connsiteY592" fmla="*/ 17280 h 21557"/>
                <a:gd name="connsiteX593" fmla="*/ 16561 w 21581"/>
                <a:gd name="connsiteY593" fmla="*/ 18495 h 21557"/>
                <a:gd name="connsiteX594" fmla="*/ 16010 w 21581"/>
                <a:gd name="connsiteY594" fmla="*/ 19543 h 21557"/>
                <a:gd name="connsiteX595" fmla="*/ 16185 w 21581"/>
                <a:gd name="connsiteY595" fmla="*/ 19507 h 21557"/>
                <a:gd name="connsiteX596" fmla="*/ 16561 w 21581"/>
                <a:gd name="connsiteY596" fmla="*/ 18495 h 21557"/>
                <a:gd name="connsiteX597" fmla="*/ 11413 w 21581"/>
                <a:gd name="connsiteY597" fmla="*/ 16884 h 21557"/>
                <a:gd name="connsiteX598" fmla="*/ 18532 w 21581"/>
                <a:gd name="connsiteY598" fmla="*/ 16879 h 21557"/>
                <a:gd name="connsiteX599" fmla="*/ 19253 w 21581"/>
                <a:gd name="connsiteY599" fmla="*/ 16879 h 21557"/>
                <a:gd name="connsiteX600" fmla="*/ 19347 w 21581"/>
                <a:gd name="connsiteY600" fmla="*/ 16778 h 21557"/>
                <a:gd name="connsiteX601" fmla="*/ 19339 w 21581"/>
                <a:gd name="connsiteY601" fmla="*/ 15343 h 21557"/>
                <a:gd name="connsiteX602" fmla="*/ 19339 w 21581"/>
                <a:gd name="connsiteY602" fmla="*/ 15233 h 21557"/>
                <a:gd name="connsiteX603" fmla="*/ 19343 w 21581"/>
                <a:gd name="connsiteY603" fmla="*/ 15061 h 21557"/>
                <a:gd name="connsiteX604" fmla="*/ 19343 w 21581"/>
                <a:gd name="connsiteY604" fmla="*/ 5831 h 21557"/>
                <a:gd name="connsiteX605" fmla="*/ 19343 w 21581"/>
                <a:gd name="connsiteY605" fmla="*/ 5716 h 21557"/>
                <a:gd name="connsiteX606" fmla="*/ 19281 w 21581"/>
                <a:gd name="connsiteY606" fmla="*/ 5646 h 21557"/>
                <a:gd name="connsiteX607" fmla="*/ 19199 w 21581"/>
                <a:gd name="connsiteY607" fmla="*/ 5637 h 21557"/>
                <a:gd name="connsiteX608" fmla="*/ 19281 w 21581"/>
                <a:gd name="connsiteY608" fmla="*/ 5646 h 21557"/>
                <a:gd name="connsiteX609" fmla="*/ 18966 w 21581"/>
                <a:gd name="connsiteY609" fmla="*/ 5655 h 21557"/>
                <a:gd name="connsiteX610" fmla="*/ 9481 w 21581"/>
                <a:gd name="connsiteY610" fmla="*/ 5646 h 21557"/>
                <a:gd name="connsiteX611" fmla="*/ 9400 w 21581"/>
                <a:gd name="connsiteY611" fmla="*/ 5672 h 21557"/>
                <a:gd name="connsiteX612" fmla="*/ 10001 w 21581"/>
                <a:gd name="connsiteY612" fmla="*/ 6350 h 21557"/>
                <a:gd name="connsiteX613" fmla="*/ 10021 w 21581"/>
                <a:gd name="connsiteY613" fmla="*/ 6605 h 21557"/>
                <a:gd name="connsiteX614" fmla="*/ 10021 w 21581"/>
                <a:gd name="connsiteY614" fmla="*/ 6729 h 21557"/>
                <a:gd name="connsiteX615" fmla="*/ 10017 w 21581"/>
                <a:gd name="connsiteY615" fmla="*/ 6790 h 21557"/>
                <a:gd name="connsiteX616" fmla="*/ 10021 w 21581"/>
                <a:gd name="connsiteY616" fmla="*/ 6958 h 21557"/>
                <a:gd name="connsiteX617" fmla="*/ 10490 w 21581"/>
                <a:gd name="connsiteY617" fmla="*/ 8278 h 21557"/>
                <a:gd name="connsiteX618" fmla="*/ 10141 w 21581"/>
                <a:gd name="connsiteY618" fmla="*/ 7376 h 21557"/>
                <a:gd name="connsiteX619" fmla="*/ 9997 w 21581"/>
                <a:gd name="connsiteY619" fmla="*/ 7120 h 21557"/>
                <a:gd name="connsiteX620" fmla="*/ 9982 w 21581"/>
                <a:gd name="connsiteY620" fmla="*/ 8340 h 21557"/>
                <a:gd name="connsiteX621" fmla="*/ 10052 w 21581"/>
                <a:gd name="connsiteY621" fmla="*/ 9194 h 21557"/>
                <a:gd name="connsiteX622" fmla="*/ 10568 w 21581"/>
                <a:gd name="connsiteY622" fmla="*/ 10880 h 21557"/>
                <a:gd name="connsiteX623" fmla="*/ 11006 w 21581"/>
                <a:gd name="connsiteY623" fmla="*/ 12007 h 21557"/>
                <a:gd name="connsiteX624" fmla="*/ 11347 w 21581"/>
                <a:gd name="connsiteY624" fmla="*/ 12557 h 21557"/>
                <a:gd name="connsiteX625" fmla="*/ 12057 w 21581"/>
                <a:gd name="connsiteY625" fmla="*/ 12614 h 21557"/>
                <a:gd name="connsiteX626" fmla="*/ 12100 w 21581"/>
                <a:gd name="connsiteY626" fmla="*/ 12460 h 21557"/>
                <a:gd name="connsiteX627" fmla="*/ 11999 w 21581"/>
                <a:gd name="connsiteY627" fmla="*/ 11962 h 21557"/>
                <a:gd name="connsiteX628" fmla="*/ 11968 w 21581"/>
                <a:gd name="connsiteY628" fmla="*/ 11844 h 21557"/>
                <a:gd name="connsiteX629" fmla="*/ 11685 w 21581"/>
                <a:gd name="connsiteY629" fmla="*/ 12486 h 21557"/>
                <a:gd name="connsiteX630" fmla="*/ 11572 w 21581"/>
                <a:gd name="connsiteY630" fmla="*/ 12623 h 21557"/>
                <a:gd name="connsiteX631" fmla="*/ 11456 w 21581"/>
                <a:gd name="connsiteY631" fmla="*/ 12464 h 21557"/>
                <a:gd name="connsiteX632" fmla="*/ 11448 w 21581"/>
                <a:gd name="connsiteY632" fmla="*/ 12438 h 21557"/>
                <a:gd name="connsiteX633" fmla="*/ 11561 w 21581"/>
                <a:gd name="connsiteY633" fmla="*/ 11298 h 21557"/>
                <a:gd name="connsiteX634" fmla="*/ 12108 w 21581"/>
                <a:gd name="connsiteY634" fmla="*/ 10686 h 21557"/>
                <a:gd name="connsiteX635" fmla="*/ 12135 w 21581"/>
                <a:gd name="connsiteY635" fmla="*/ 10660 h 21557"/>
                <a:gd name="connsiteX636" fmla="*/ 12232 w 21581"/>
                <a:gd name="connsiteY636" fmla="*/ 10646 h 21557"/>
                <a:gd name="connsiteX637" fmla="*/ 12406 w 21581"/>
                <a:gd name="connsiteY637" fmla="*/ 10827 h 21557"/>
                <a:gd name="connsiteX638" fmla="*/ 12356 w 21581"/>
                <a:gd name="connsiteY638" fmla="*/ 10998 h 21557"/>
                <a:gd name="connsiteX639" fmla="*/ 12302 w 21581"/>
                <a:gd name="connsiteY639" fmla="*/ 11126 h 21557"/>
                <a:gd name="connsiteX640" fmla="*/ 12181 w 21581"/>
                <a:gd name="connsiteY640" fmla="*/ 12341 h 21557"/>
                <a:gd name="connsiteX641" fmla="*/ 12395 w 21581"/>
                <a:gd name="connsiteY641" fmla="*/ 12605 h 21557"/>
                <a:gd name="connsiteX642" fmla="*/ 12597 w 21581"/>
                <a:gd name="connsiteY642" fmla="*/ 12605 h 21557"/>
                <a:gd name="connsiteX643" fmla="*/ 13594 w 21581"/>
                <a:gd name="connsiteY643" fmla="*/ 12451 h 21557"/>
                <a:gd name="connsiteX644" fmla="*/ 14354 w 21581"/>
                <a:gd name="connsiteY644" fmla="*/ 12315 h 21557"/>
                <a:gd name="connsiteX645" fmla="*/ 14296 w 21581"/>
                <a:gd name="connsiteY645" fmla="*/ 11491 h 21557"/>
                <a:gd name="connsiteX646" fmla="*/ 12810 w 21581"/>
                <a:gd name="connsiteY646" fmla="*/ 11491 h 21557"/>
                <a:gd name="connsiteX647" fmla="*/ 12934 w 21581"/>
                <a:gd name="connsiteY647" fmla="*/ 11461 h 21557"/>
                <a:gd name="connsiteX648" fmla="*/ 14210 w 21581"/>
                <a:gd name="connsiteY648" fmla="*/ 11447 h 21557"/>
                <a:gd name="connsiteX649" fmla="*/ 14331 w 21581"/>
                <a:gd name="connsiteY649" fmla="*/ 11368 h 21557"/>
                <a:gd name="connsiteX650" fmla="*/ 14556 w 21581"/>
                <a:gd name="connsiteY650" fmla="*/ 10783 h 21557"/>
                <a:gd name="connsiteX651" fmla="*/ 14653 w 21581"/>
                <a:gd name="connsiteY651" fmla="*/ 10704 h 21557"/>
                <a:gd name="connsiteX652" fmla="*/ 14172 w 21581"/>
                <a:gd name="connsiteY652" fmla="*/ 10756 h 21557"/>
                <a:gd name="connsiteX653" fmla="*/ 13027 w 21581"/>
                <a:gd name="connsiteY653" fmla="*/ 10910 h 21557"/>
                <a:gd name="connsiteX654" fmla="*/ 12554 w 21581"/>
                <a:gd name="connsiteY654" fmla="*/ 11170 h 21557"/>
                <a:gd name="connsiteX655" fmla="*/ 12309 w 21581"/>
                <a:gd name="connsiteY655" fmla="*/ 11509 h 21557"/>
                <a:gd name="connsiteX656" fmla="*/ 12403 w 21581"/>
                <a:gd name="connsiteY656" fmla="*/ 11095 h 21557"/>
                <a:gd name="connsiteX657" fmla="*/ 12798 w 21581"/>
                <a:gd name="connsiteY657" fmla="*/ 10651 h 21557"/>
                <a:gd name="connsiteX658" fmla="*/ 12150 w 21581"/>
                <a:gd name="connsiteY658" fmla="*/ 10519 h 21557"/>
                <a:gd name="connsiteX659" fmla="*/ 11906 w 21581"/>
                <a:gd name="connsiteY659" fmla="*/ 10558 h 21557"/>
                <a:gd name="connsiteX660" fmla="*/ 11685 w 21581"/>
                <a:gd name="connsiteY660" fmla="*/ 10536 h 21557"/>
                <a:gd name="connsiteX661" fmla="*/ 12042 w 21581"/>
                <a:gd name="connsiteY661" fmla="*/ 10290 h 21557"/>
                <a:gd name="connsiteX662" fmla="*/ 12053 w 21581"/>
                <a:gd name="connsiteY662" fmla="*/ 10219 h 21557"/>
                <a:gd name="connsiteX663" fmla="*/ 11549 w 21581"/>
                <a:gd name="connsiteY663" fmla="*/ 9480 h 21557"/>
                <a:gd name="connsiteX664" fmla="*/ 11503 w 21581"/>
                <a:gd name="connsiteY664" fmla="*/ 9431 h 21557"/>
                <a:gd name="connsiteX665" fmla="*/ 10436 w 21581"/>
                <a:gd name="connsiteY665" fmla="*/ 8498 h 21557"/>
                <a:gd name="connsiteX666" fmla="*/ 10517 w 21581"/>
                <a:gd name="connsiteY666" fmla="*/ 8533 h 21557"/>
                <a:gd name="connsiteX667" fmla="*/ 11483 w 21581"/>
                <a:gd name="connsiteY667" fmla="*/ 9277 h 21557"/>
                <a:gd name="connsiteX668" fmla="*/ 11545 w 21581"/>
                <a:gd name="connsiteY668" fmla="*/ 9357 h 21557"/>
                <a:gd name="connsiteX669" fmla="*/ 11731 w 21581"/>
                <a:gd name="connsiteY669" fmla="*/ 9524 h 21557"/>
                <a:gd name="connsiteX670" fmla="*/ 12181 w 21581"/>
                <a:gd name="connsiteY670" fmla="*/ 10167 h 21557"/>
                <a:gd name="connsiteX671" fmla="*/ 12193 w 21581"/>
                <a:gd name="connsiteY671" fmla="*/ 10206 h 21557"/>
                <a:gd name="connsiteX672" fmla="*/ 12259 w 21581"/>
                <a:gd name="connsiteY672" fmla="*/ 10373 h 21557"/>
                <a:gd name="connsiteX673" fmla="*/ 12306 w 21581"/>
                <a:gd name="connsiteY673" fmla="*/ 10422 h 21557"/>
                <a:gd name="connsiteX674" fmla="*/ 12635 w 21581"/>
                <a:gd name="connsiteY674" fmla="*/ 10466 h 21557"/>
                <a:gd name="connsiteX675" fmla="*/ 13043 w 21581"/>
                <a:gd name="connsiteY675" fmla="*/ 10726 h 21557"/>
                <a:gd name="connsiteX676" fmla="*/ 13132 w 21581"/>
                <a:gd name="connsiteY676" fmla="*/ 10800 h 21557"/>
                <a:gd name="connsiteX677" fmla="*/ 14936 w 21581"/>
                <a:gd name="connsiteY677" fmla="*/ 10576 h 21557"/>
                <a:gd name="connsiteX678" fmla="*/ 15134 w 21581"/>
                <a:gd name="connsiteY678" fmla="*/ 10594 h 21557"/>
                <a:gd name="connsiteX679" fmla="*/ 15165 w 21581"/>
                <a:gd name="connsiteY679" fmla="*/ 10783 h 21557"/>
                <a:gd name="connsiteX680" fmla="*/ 15584 w 21581"/>
                <a:gd name="connsiteY680" fmla="*/ 10369 h 21557"/>
                <a:gd name="connsiteX681" fmla="*/ 15956 w 21581"/>
                <a:gd name="connsiteY681" fmla="*/ 10140 h 21557"/>
                <a:gd name="connsiteX682" fmla="*/ 16131 w 21581"/>
                <a:gd name="connsiteY682" fmla="*/ 10105 h 21557"/>
                <a:gd name="connsiteX683" fmla="*/ 16775 w 21581"/>
                <a:gd name="connsiteY683" fmla="*/ 10303 h 21557"/>
                <a:gd name="connsiteX684" fmla="*/ 16961 w 21581"/>
                <a:gd name="connsiteY684" fmla="*/ 10343 h 21557"/>
                <a:gd name="connsiteX685" fmla="*/ 17279 w 21581"/>
                <a:gd name="connsiteY685" fmla="*/ 10175 h 21557"/>
                <a:gd name="connsiteX686" fmla="*/ 18171 w 21581"/>
                <a:gd name="connsiteY686" fmla="*/ 9722 h 21557"/>
                <a:gd name="connsiteX687" fmla="*/ 18342 w 21581"/>
                <a:gd name="connsiteY687" fmla="*/ 9775 h 21557"/>
                <a:gd name="connsiteX688" fmla="*/ 18284 w 21581"/>
                <a:gd name="connsiteY688" fmla="*/ 9964 h 21557"/>
                <a:gd name="connsiteX689" fmla="*/ 18097 w 21581"/>
                <a:gd name="connsiteY689" fmla="*/ 10083 h 21557"/>
                <a:gd name="connsiteX690" fmla="*/ 16720 w 21581"/>
                <a:gd name="connsiteY690" fmla="*/ 10800 h 21557"/>
                <a:gd name="connsiteX691" fmla="*/ 16712 w 21581"/>
                <a:gd name="connsiteY691" fmla="*/ 11214 h 21557"/>
                <a:gd name="connsiteX692" fmla="*/ 16569 w 21581"/>
                <a:gd name="connsiteY692" fmla="*/ 11483 h 21557"/>
                <a:gd name="connsiteX693" fmla="*/ 16348 w 21581"/>
                <a:gd name="connsiteY693" fmla="*/ 11725 h 21557"/>
                <a:gd name="connsiteX694" fmla="*/ 15882 w 21581"/>
                <a:gd name="connsiteY694" fmla="*/ 11976 h 21557"/>
                <a:gd name="connsiteX695" fmla="*/ 14959 w 21581"/>
                <a:gd name="connsiteY695" fmla="*/ 12108 h 21557"/>
                <a:gd name="connsiteX696" fmla="*/ 14847 w 21581"/>
                <a:gd name="connsiteY696" fmla="*/ 12253 h 21557"/>
                <a:gd name="connsiteX697" fmla="*/ 14815 w 21581"/>
                <a:gd name="connsiteY697" fmla="*/ 12266 h 21557"/>
                <a:gd name="connsiteX698" fmla="*/ 14381 w 21581"/>
                <a:gd name="connsiteY698" fmla="*/ 12398 h 21557"/>
                <a:gd name="connsiteX699" fmla="*/ 12740 w 21581"/>
                <a:gd name="connsiteY699" fmla="*/ 12825 h 21557"/>
                <a:gd name="connsiteX700" fmla="*/ 12131 w 21581"/>
                <a:gd name="connsiteY700" fmla="*/ 12649 h 21557"/>
                <a:gd name="connsiteX701" fmla="*/ 11995 w 21581"/>
                <a:gd name="connsiteY701" fmla="*/ 12764 h 21557"/>
                <a:gd name="connsiteX702" fmla="*/ 11076 w 21581"/>
                <a:gd name="connsiteY702" fmla="*/ 12491 h 21557"/>
                <a:gd name="connsiteX703" fmla="*/ 10983 w 21581"/>
                <a:gd name="connsiteY703" fmla="*/ 12310 h 21557"/>
                <a:gd name="connsiteX704" fmla="*/ 10676 w 21581"/>
                <a:gd name="connsiteY704" fmla="*/ 11830 h 21557"/>
                <a:gd name="connsiteX705" fmla="*/ 10467 w 21581"/>
                <a:gd name="connsiteY705" fmla="*/ 11443 h 21557"/>
                <a:gd name="connsiteX706" fmla="*/ 10374 w 21581"/>
                <a:gd name="connsiteY706" fmla="*/ 11417 h 21557"/>
                <a:gd name="connsiteX707" fmla="*/ 9695 w 21581"/>
                <a:gd name="connsiteY707" fmla="*/ 10461 h 21557"/>
                <a:gd name="connsiteX708" fmla="*/ 9737 w 21581"/>
                <a:gd name="connsiteY708" fmla="*/ 11782 h 21557"/>
                <a:gd name="connsiteX709" fmla="*/ 9978 w 21581"/>
                <a:gd name="connsiteY709" fmla="*/ 13072 h 21557"/>
                <a:gd name="connsiteX710" fmla="*/ 10005 w 21581"/>
                <a:gd name="connsiteY710" fmla="*/ 13164 h 21557"/>
                <a:gd name="connsiteX711" fmla="*/ 10234 w 21581"/>
                <a:gd name="connsiteY711" fmla="*/ 13965 h 21557"/>
                <a:gd name="connsiteX712" fmla="*/ 10250 w 21581"/>
                <a:gd name="connsiteY712" fmla="*/ 14045 h 21557"/>
                <a:gd name="connsiteX713" fmla="*/ 10513 w 21581"/>
                <a:gd name="connsiteY713" fmla="*/ 14881 h 21557"/>
                <a:gd name="connsiteX714" fmla="*/ 10548 w 21581"/>
                <a:gd name="connsiteY714" fmla="*/ 15013 h 21557"/>
                <a:gd name="connsiteX715" fmla="*/ 10622 w 21581"/>
                <a:gd name="connsiteY715" fmla="*/ 15255 h 21557"/>
                <a:gd name="connsiteX716" fmla="*/ 10657 w 21581"/>
                <a:gd name="connsiteY716" fmla="*/ 15356 h 21557"/>
                <a:gd name="connsiteX717" fmla="*/ 11037 w 21581"/>
                <a:gd name="connsiteY717" fmla="*/ 16606 h 21557"/>
                <a:gd name="connsiteX718" fmla="*/ 11413 w 21581"/>
                <a:gd name="connsiteY718" fmla="*/ 16884 h 21557"/>
                <a:gd name="connsiteX719" fmla="*/ 14897 w 21581"/>
                <a:gd name="connsiteY719" fmla="*/ 11786 h 21557"/>
                <a:gd name="connsiteX720" fmla="*/ 14858 w 21581"/>
                <a:gd name="connsiteY720" fmla="*/ 11927 h 21557"/>
                <a:gd name="connsiteX721" fmla="*/ 14955 w 21581"/>
                <a:gd name="connsiteY721" fmla="*/ 11993 h 21557"/>
                <a:gd name="connsiteX722" fmla="*/ 15180 w 21581"/>
                <a:gd name="connsiteY722" fmla="*/ 12033 h 21557"/>
                <a:gd name="connsiteX723" fmla="*/ 15634 w 21581"/>
                <a:gd name="connsiteY723" fmla="*/ 11993 h 21557"/>
                <a:gd name="connsiteX724" fmla="*/ 16123 w 21581"/>
                <a:gd name="connsiteY724" fmla="*/ 11738 h 21557"/>
                <a:gd name="connsiteX725" fmla="*/ 16422 w 21581"/>
                <a:gd name="connsiteY725" fmla="*/ 11536 h 21557"/>
                <a:gd name="connsiteX726" fmla="*/ 16678 w 21581"/>
                <a:gd name="connsiteY726" fmla="*/ 11126 h 21557"/>
                <a:gd name="connsiteX727" fmla="*/ 16720 w 21581"/>
                <a:gd name="connsiteY727" fmla="*/ 10981 h 21557"/>
                <a:gd name="connsiteX728" fmla="*/ 16647 w 21581"/>
                <a:gd name="connsiteY728" fmla="*/ 10858 h 21557"/>
                <a:gd name="connsiteX729" fmla="*/ 16557 w 21581"/>
                <a:gd name="connsiteY729" fmla="*/ 10946 h 21557"/>
                <a:gd name="connsiteX730" fmla="*/ 16422 w 21581"/>
                <a:gd name="connsiteY730" fmla="*/ 11324 h 21557"/>
                <a:gd name="connsiteX731" fmla="*/ 16282 w 21581"/>
                <a:gd name="connsiteY731" fmla="*/ 11483 h 21557"/>
                <a:gd name="connsiteX732" fmla="*/ 16445 w 21581"/>
                <a:gd name="connsiteY732" fmla="*/ 10950 h 21557"/>
                <a:gd name="connsiteX733" fmla="*/ 16270 w 21581"/>
                <a:gd name="connsiteY733" fmla="*/ 11161 h 21557"/>
                <a:gd name="connsiteX734" fmla="*/ 16014 w 21581"/>
                <a:gd name="connsiteY734" fmla="*/ 11690 h 21557"/>
                <a:gd name="connsiteX735" fmla="*/ 15878 w 21581"/>
                <a:gd name="connsiteY735" fmla="*/ 11747 h 21557"/>
                <a:gd name="connsiteX736" fmla="*/ 16181 w 21581"/>
                <a:gd name="connsiteY736" fmla="*/ 11091 h 21557"/>
                <a:gd name="connsiteX737" fmla="*/ 15991 w 21581"/>
                <a:gd name="connsiteY737" fmla="*/ 11183 h 21557"/>
                <a:gd name="connsiteX738" fmla="*/ 15843 w 21581"/>
                <a:gd name="connsiteY738" fmla="*/ 11377 h 21557"/>
                <a:gd name="connsiteX739" fmla="*/ 15584 w 21581"/>
                <a:gd name="connsiteY739" fmla="*/ 11844 h 21557"/>
                <a:gd name="connsiteX740" fmla="*/ 15754 w 21581"/>
                <a:gd name="connsiteY740" fmla="*/ 11285 h 21557"/>
                <a:gd name="connsiteX741" fmla="*/ 15386 w 21581"/>
                <a:gd name="connsiteY741" fmla="*/ 11465 h 21557"/>
                <a:gd name="connsiteX742" fmla="*/ 14897 w 21581"/>
                <a:gd name="connsiteY742" fmla="*/ 11786 h 21557"/>
                <a:gd name="connsiteX743" fmla="*/ 15308 w 21581"/>
                <a:gd name="connsiteY743" fmla="*/ 11298 h 21557"/>
                <a:gd name="connsiteX744" fmla="*/ 14916 w 21581"/>
                <a:gd name="connsiteY744" fmla="*/ 11496 h 21557"/>
                <a:gd name="connsiteX745" fmla="*/ 15308 w 21581"/>
                <a:gd name="connsiteY745" fmla="*/ 11298 h 21557"/>
                <a:gd name="connsiteX746" fmla="*/ 17481 w 21581"/>
                <a:gd name="connsiteY746" fmla="*/ 10224 h 21557"/>
                <a:gd name="connsiteX747" fmla="*/ 17907 w 21581"/>
                <a:gd name="connsiteY747" fmla="*/ 10012 h 21557"/>
                <a:gd name="connsiteX748" fmla="*/ 17892 w 21581"/>
                <a:gd name="connsiteY748" fmla="*/ 9982 h 21557"/>
                <a:gd name="connsiteX749" fmla="*/ 17469 w 21581"/>
                <a:gd name="connsiteY749" fmla="*/ 10215 h 21557"/>
                <a:gd name="connsiteX750" fmla="*/ 16107 w 21581"/>
                <a:gd name="connsiteY750" fmla="*/ 10906 h 21557"/>
                <a:gd name="connsiteX751" fmla="*/ 15933 w 21581"/>
                <a:gd name="connsiteY751" fmla="*/ 10994 h 21557"/>
                <a:gd name="connsiteX752" fmla="*/ 15890 w 21581"/>
                <a:gd name="connsiteY752" fmla="*/ 11012 h 21557"/>
                <a:gd name="connsiteX753" fmla="*/ 15902 w 21581"/>
                <a:gd name="connsiteY753" fmla="*/ 11029 h 21557"/>
                <a:gd name="connsiteX754" fmla="*/ 15940 w 21581"/>
                <a:gd name="connsiteY754" fmla="*/ 11003 h 21557"/>
                <a:gd name="connsiteX755" fmla="*/ 16119 w 21581"/>
                <a:gd name="connsiteY755" fmla="*/ 10919 h 21557"/>
                <a:gd name="connsiteX756" fmla="*/ 17481 w 21581"/>
                <a:gd name="connsiteY756" fmla="*/ 10224 h 21557"/>
                <a:gd name="connsiteX757" fmla="*/ 16736 w 21581"/>
                <a:gd name="connsiteY757" fmla="*/ 10373 h 21557"/>
                <a:gd name="connsiteX758" fmla="*/ 16565 w 21581"/>
                <a:gd name="connsiteY758" fmla="*/ 10189 h 21557"/>
                <a:gd name="connsiteX759" fmla="*/ 16445 w 21581"/>
                <a:gd name="connsiteY759" fmla="*/ 10131 h 21557"/>
                <a:gd name="connsiteX760" fmla="*/ 15584 w 21581"/>
                <a:gd name="connsiteY760" fmla="*/ 10514 h 21557"/>
                <a:gd name="connsiteX761" fmla="*/ 15052 w 21581"/>
                <a:gd name="connsiteY761" fmla="*/ 10888 h 21557"/>
                <a:gd name="connsiteX762" fmla="*/ 14998 w 21581"/>
                <a:gd name="connsiteY762" fmla="*/ 10941 h 21557"/>
                <a:gd name="connsiteX763" fmla="*/ 14897 w 21581"/>
                <a:gd name="connsiteY763" fmla="*/ 11386 h 21557"/>
                <a:gd name="connsiteX764" fmla="*/ 15743 w 21581"/>
                <a:gd name="connsiteY764" fmla="*/ 10915 h 21557"/>
                <a:gd name="connsiteX765" fmla="*/ 15630 w 21581"/>
                <a:gd name="connsiteY765" fmla="*/ 10858 h 21557"/>
                <a:gd name="connsiteX766" fmla="*/ 16003 w 21581"/>
                <a:gd name="connsiteY766" fmla="*/ 10598 h 21557"/>
                <a:gd name="connsiteX767" fmla="*/ 15863 w 21581"/>
                <a:gd name="connsiteY767" fmla="*/ 10492 h 21557"/>
                <a:gd name="connsiteX768" fmla="*/ 16468 w 21581"/>
                <a:gd name="connsiteY768" fmla="*/ 10444 h 21557"/>
                <a:gd name="connsiteX769" fmla="*/ 16445 w 21581"/>
                <a:gd name="connsiteY769" fmla="*/ 10167 h 21557"/>
                <a:gd name="connsiteX770" fmla="*/ 16736 w 21581"/>
                <a:gd name="connsiteY770" fmla="*/ 10373 h 21557"/>
                <a:gd name="connsiteX771" fmla="*/ 15068 w 21581"/>
                <a:gd name="connsiteY771" fmla="*/ 10660 h 21557"/>
                <a:gd name="connsiteX772" fmla="*/ 14420 w 21581"/>
                <a:gd name="connsiteY772" fmla="*/ 11650 h 21557"/>
                <a:gd name="connsiteX773" fmla="*/ 14715 w 21581"/>
                <a:gd name="connsiteY773" fmla="*/ 11496 h 21557"/>
                <a:gd name="connsiteX774" fmla="*/ 14800 w 21581"/>
                <a:gd name="connsiteY774" fmla="*/ 11359 h 21557"/>
                <a:gd name="connsiteX775" fmla="*/ 15068 w 21581"/>
                <a:gd name="connsiteY775" fmla="*/ 10660 h 21557"/>
                <a:gd name="connsiteX776" fmla="*/ 14625 w 21581"/>
                <a:gd name="connsiteY776" fmla="*/ 11874 h 21557"/>
                <a:gd name="connsiteX777" fmla="*/ 14424 w 21581"/>
                <a:gd name="connsiteY777" fmla="*/ 11958 h 21557"/>
                <a:gd name="connsiteX778" fmla="*/ 14466 w 21581"/>
                <a:gd name="connsiteY778" fmla="*/ 12222 h 21557"/>
                <a:gd name="connsiteX779" fmla="*/ 14525 w 21581"/>
                <a:gd name="connsiteY779" fmla="*/ 12275 h 21557"/>
                <a:gd name="connsiteX780" fmla="*/ 14765 w 21581"/>
                <a:gd name="connsiteY780" fmla="*/ 12007 h 21557"/>
                <a:gd name="connsiteX781" fmla="*/ 14765 w 21581"/>
                <a:gd name="connsiteY781" fmla="*/ 11822 h 21557"/>
                <a:gd name="connsiteX782" fmla="*/ 14625 w 21581"/>
                <a:gd name="connsiteY782" fmla="*/ 11874 h 21557"/>
                <a:gd name="connsiteX783" fmla="*/ 10242 w 21581"/>
                <a:gd name="connsiteY783" fmla="*/ 19432 h 21557"/>
                <a:gd name="connsiteX784" fmla="*/ 10347 w 21581"/>
                <a:gd name="connsiteY784" fmla="*/ 19547 h 21557"/>
                <a:gd name="connsiteX785" fmla="*/ 15781 w 21581"/>
                <a:gd name="connsiteY785" fmla="*/ 19547 h 21557"/>
                <a:gd name="connsiteX786" fmla="*/ 15917 w 21581"/>
                <a:gd name="connsiteY786" fmla="*/ 19441 h 21557"/>
                <a:gd name="connsiteX787" fmla="*/ 16515 w 21581"/>
                <a:gd name="connsiteY787" fmla="*/ 17747 h 21557"/>
                <a:gd name="connsiteX788" fmla="*/ 16701 w 21581"/>
                <a:gd name="connsiteY788" fmla="*/ 17196 h 21557"/>
                <a:gd name="connsiteX789" fmla="*/ 11204 w 21581"/>
                <a:gd name="connsiteY789" fmla="*/ 17196 h 21557"/>
                <a:gd name="connsiteX790" fmla="*/ 11099 w 21581"/>
                <a:gd name="connsiteY790" fmla="*/ 17487 h 21557"/>
                <a:gd name="connsiteX791" fmla="*/ 10358 w 21581"/>
                <a:gd name="connsiteY791" fmla="*/ 17896 h 21557"/>
                <a:gd name="connsiteX792" fmla="*/ 10277 w 21581"/>
                <a:gd name="connsiteY792" fmla="*/ 18011 h 21557"/>
                <a:gd name="connsiteX793" fmla="*/ 10242 w 21581"/>
                <a:gd name="connsiteY793" fmla="*/ 19432 h 21557"/>
                <a:gd name="connsiteX794" fmla="*/ 15840 w 21581"/>
                <a:gd name="connsiteY794" fmla="*/ 20388 h 21557"/>
                <a:gd name="connsiteX795" fmla="*/ 15653 w 21581"/>
                <a:gd name="connsiteY795" fmla="*/ 20507 h 21557"/>
                <a:gd name="connsiteX796" fmla="*/ 15599 w 21581"/>
                <a:gd name="connsiteY796" fmla="*/ 20740 h 21557"/>
                <a:gd name="connsiteX797" fmla="*/ 15611 w 21581"/>
                <a:gd name="connsiteY797" fmla="*/ 20828 h 21557"/>
                <a:gd name="connsiteX798" fmla="*/ 15677 w 21581"/>
                <a:gd name="connsiteY798" fmla="*/ 20784 h 21557"/>
                <a:gd name="connsiteX799" fmla="*/ 15840 w 21581"/>
                <a:gd name="connsiteY799" fmla="*/ 20388 h 21557"/>
                <a:gd name="connsiteX800" fmla="*/ 21391 w 21581"/>
                <a:gd name="connsiteY800" fmla="*/ 19886 h 21557"/>
                <a:gd name="connsiteX801" fmla="*/ 21201 w 21581"/>
                <a:gd name="connsiteY801" fmla="*/ 19776 h 21557"/>
                <a:gd name="connsiteX802" fmla="*/ 13605 w 21581"/>
                <a:gd name="connsiteY802" fmla="*/ 19771 h 21557"/>
                <a:gd name="connsiteX803" fmla="*/ 13252 w 21581"/>
                <a:gd name="connsiteY803" fmla="*/ 19780 h 21557"/>
                <a:gd name="connsiteX804" fmla="*/ 13163 w 21581"/>
                <a:gd name="connsiteY804" fmla="*/ 19776 h 21557"/>
                <a:gd name="connsiteX805" fmla="*/ 10436 w 21581"/>
                <a:gd name="connsiteY805" fmla="*/ 19776 h 21557"/>
                <a:gd name="connsiteX806" fmla="*/ 10215 w 21581"/>
                <a:gd name="connsiteY806" fmla="*/ 20027 h 21557"/>
                <a:gd name="connsiteX807" fmla="*/ 10304 w 21581"/>
                <a:gd name="connsiteY807" fmla="*/ 20132 h 21557"/>
                <a:gd name="connsiteX808" fmla="*/ 13019 w 21581"/>
                <a:gd name="connsiteY808" fmla="*/ 20124 h 21557"/>
                <a:gd name="connsiteX809" fmla="*/ 13198 w 21581"/>
                <a:gd name="connsiteY809" fmla="*/ 20128 h 21557"/>
                <a:gd name="connsiteX810" fmla="*/ 15929 w 21581"/>
                <a:gd name="connsiteY810" fmla="*/ 20128 h 21557"/>
                <a:gd name="connsiteX811" fmla="*/ 21212 w 21581"/>
                <a:gd name="connsiteY811" fmla="*/ 20128 h 21557"/>
                <a:gd name="connsiteX812" fmla="*/ 21391 w 21581"/>
                <a:gd name="connsiteY812" fmla="*/ 19886 h 21557"/>
                <a:gd name="connsiteX813" fmla="*/ 4679 w 21581"/>
                <a:gd name="connsiteY813" fmla="*/ 11280 h 21557"/>
                <a:gd name="connsiteX814" fmla="*/ 4679 w 21581"/>
                <a:gd name="connsiteY814" fmla="*/ 11280 h 21557"/>
                <a:gd name="connsiteX815" fmla="*/ 4679 w 21581"/>
                <a:gd name="connsiteY815" fmla="*/ 11280 h 21557"/>
                <a:gd name="connsiteX816" fmla="*/ 4679 w 21581"/>
                <a:gd name="connsiteY816" fmla="*/ 11280 h 21557"/>
                <a:gd name="connsiteX817" fmla="*/ 2378 w 21581"/>
                <a:gd name="connsiteY817" fmla="*/ 12051 h 21557"/>
                <a:gd name="connsiteX818" fmla="*/ 2731 w 21581"/>
                <a:gd name="connsiteY818" fmla="*/ 10136 h 21557"/>
                <a:gd name="connsiteX819" fmla="*/ 2883 w 21581"/>
                <a:gd name="connsiteY819" fmla="*/ 8894 h 21557"/>
                <a:gd name="connsiteX820" fmla="*/ 2790 w 21581"/>
                <a:gd name="connsiteY820" fmla="*/ 8269 h 21557"/>
                <a:gd name="connsiteX821" fmla="*/ 2786 w 21581"/>
                <a:gd name="connsiteY821" fmla="*/ 8727 h 21557"/>
                <a:gd name="connsiteX822" fmla="*/ 2689 w 21581"/>
                <a:gd name="connsiteY822" fmla="*/ 9735 h 21557"/>
                <a:gd name="connsiteX823" fmla="*/ 2328 w 21581"/>
                <a:gd name="connsiteY823" fmla="*/ 12200 h 21557"/>
                <a:gd name="connsiteX824" fmla="*/ 2378 w 21581"/>
                <a:gd name="connsiteY824" fmla="*/ 12051 h 21557"/>
                <a:gd name="connsiteX825" fmla="*/ 6921 w 21581"/>
                <a:gd name="connsiteY825" fmla="*/ 14560 h 21557"/>
                <a:gd name="connsiteX826" fmla="*/ 5521 w 21581"/>
                <a:gd name="connsiteY826" fmla="*/ 14401 h 21557"/>
                <a:gd name="connsiteX827" fmla="*/ 6921 w 21581"/>
                <a:gd name="connsiteY827" fmla="*/ 14560 h 21557"/>
                <a:gd name="connsiteX828" fmla="*/ 5532 w 21581"/>
                <a:gd name="connsiteY828" fmla="*/ 14243 h 21557"/>
                <a:gd name="connsiteX829" fmla="*/ 6917 w 21581"/>
                <a:gd name="connsiteY829" fmla="*/ 14392 h 21557"/>
                <a:gd name="connsiteX830" fmla="*/ 5532 w 21581"/>
                <a:gd name="connsiteY830" fmla="*/ 14243 h 21557"/>
                <a:gd name="connsiteX831" fmla="*/ 9823 w 21581"/>
                <a:gd name="connsiteY831" fmla="*/ 13908 h 21557"/>
                <a:gd name="connsiteX832" fmla="*/ 9435 w 21581"/>
                <a:gd name="connsiteY832" fmla="*/ 14040 h 21557"/>
                <a:gd name="connsiteX833" fmla="*/ 9780 w 21581"/>
                <a:gd name="connsiteY833" fmla="*/ 14005 h 21557"/>
                <a:gd name="connsiteX834" fmla="*/ 10052 w 21581"/>
                <a:gd name="connsiteY834" fmla="*/ 13860 h 21557"/>
                <a:gd name="connsiteX835" fmla="*/ 9823 w 21581"/>
                <a:gd name="connsiteY835" fmla="*/ 13908 h 21557"/>
                <a:gd name="connsiteX836" fmla="*/ 9842 w 21581"/>
                <a:gd name="connsiteY836" fmla="*/ 14133 h 21557"/>
                <a:gd name="connsiteX837" fmla="*/ 10102 w 21581"/>
                <a:gd name="connsiteY837" fmla="*/ 14005 h 21557"/>
                <a:gd name="connsiteX838" fmla="*/ 9885 w 21581"/>
                <a:gd name="connsiteY838" fmla="*/ 14040 h 21557"/>
                <a:gd name="connsiteX839" fmla="*/ 9427 w 21581"/>
                <a:gd name="connsiteY839" fmla="*/ 14172 h 21557"/>
                <a:gd name="connsiteX840" fmla="*/ 9842 w 21581"/>
                <a:gd name="connsiteY840" fmla="*/ 14133 h 21557"/>
                <a:gd name="connsiteX841" fmla="*/ 17671 w 21581"/>
                <a:gd name="connsiteY841" fmla="*/ 7979 h 21557"/>
                <a:gd name="connsiteX842" fmla="*/ 17725 w 21581"/>
                <a:gd name="connsiteY842" fmla="*/ 7926 h 21557"/>
                <a:gd name="connsiteX843" fmla="*/ 17651 w 21581"/>
                <a:gd name="connsiteY843" fmla="*/ 7895 h 21557"/>
                <a:gd name="connsiteX844" fmla="*/ 16619 w 21581"/>
                <a:gd name="connsiteY844" fmla="*/ 8463 h 21557"/>
                <a:gd name="connsiteX845" fmla="*/ 16573 w 21581"/>
                <a:gd name="connsiteY845" fmla="*/ 8533 h 21557"/>
                <a:gd name="connsiteX846" fmla="*/ 16647 w 21581"/>
                <a:gd name="connsiteY846" fmla="*/ 8533 h 21557"/>
                <a:gd name="connsiteX847" fmla="*/ 17671 w 21581"/>
                <a:gd name="connsiteY847" fmla="*/ 7979 h 21557"/>
                <a:gd name="connsiteX848" fmla="*/ 17775 w 21581"/>
                <a:gd name="connsiteY848" fmla="*/ 8406 h 21557"/>
                <a:gd name="connsiteX849" fmla="*/ 17085 w 21581"/>
                <a:gd name="connsiteY849" fmla="*/ 8776 h 21557"/>
                <a:gd name="connsiteX850" fmla="*/ 16778 w 21581"/>
                <a:gd name="connsiteY850" fmla="*/ 8938 h 21557"/>
                <a:gd name="connsiteX851" fmla="*/ 16740 w 21581"/>
                <a:gd name="connsiteY851" fmla="*/ 8987 h 21557"/>
                <a:gd name="connsiteX852" fmla="*/ 16778 w 21581"/>
                <a:gd name="connsiteY852" fmla="*/ 9013 h 21557"/>
                <a:gd name="connsiteX853" fmla="*/ 16813 w 21581"/>
                <a:gd name="connsiteY853" fmla="*/ 9004 h 21557"/>
                <a:gd name="connsiteX854" fmla="*/ 17810 w 21581"/>
                <a:gd name="connsiteY854" fmla="*/ 8472 h 21557"/>
                <a:gd name="connsiteX855" fmla="*/ 17849 w 21581"/>
                <a:gd name="connsiteY855" fmla="*/ 8397 h 21557"/>
                <a:gd name="connsiteX856" fmla="*/ 17775 w 21581"/>
                <a:gd name="connsiteY856" fmla="*/ 8406 h 21557"/>
                <a:gd name="connsiteX857" fmla="*/ 17651 w 21581"/>
                <a:gd name="connsiteY857" fmla="*/ 8256 h 21557"/>
                <a:gd name="connsiteX858" fmla="*/ 17566 w 21581"/>
                <a:gd name="connsiteY858" fmla="*/ 8243 h 21557"/>
                <a:gd name="connsiteX859" fmla="*/ 16697 w 21581"/>
                <a:gd name="connsiteY859" fmla="*/ 8705 h 21557"/>
                <a:gd name="connsiteX860" fmla="*/ 16647 w 21581"/>
                <a:gd name="connsiteY860" fmla="*/ 8780 h 21557"/>
                <a:gd name="connsiteX861" fmla="*/ 16720 w 21581"/>
                <a:gd name="connsiteY861" fmla="*/ 8780 h 21557"/>
                <a:gd name="connsiteX862" fmla="*/ 17601 w 21581"/>
                <a:gd name="connsiteY862" fmla="*/ 8313 h 21557"/>
                <a:gd name="connsiteX863" fmla="*/ 17651 w 21581"/>
                <a:gd name="connsiteY863" fmla="*/ 8256 h 21557"/>
                <a:gd name="connsiteX864" fmla="*/ 7953 w 21581"/>
                <a:gd name="connsiteY864" fmla="*/ 2635 h 21557"/>
                <a:gd name="connsiteX865" fmla="*/ 8000 w 21581"/>
                <a:gd name="connsiteY865" fmla="*/ 2485 h 21557"/>
                <a:gd name="connsiteX866" fmla="*/ 7949 w 21581"/>
                <a:gd name="connsiteY866" fmla="*/ 2446 h 21557"/>
                <a:gd name="connsiteX867" fmla="*/ 7472 w 21581"/>
                <a:gd name="connsiteY867" fmla="*/ 2437 h 21557"/>
                <a:gd name="connsiteX868" fmla="*/ 7134 w 21581"/>
                <a:gd name="connsiteY868" fmla="*/ 2617 h 21557"/>
                <a:gd name="connsiteX869" fmla="*/ 7833 w 21581"/>
                <a:gd name="connsiteY869" fmla="*/ 2661 h 21557"/>
                <a:gd name="connsiteX870" fmla="*/ 7953 w 21581"/>
                <a:gd name="connsiteY870" fmla="*/ 2635 h 21557"/>
                <a:gd name="connsiteX871" fmla="*/ 7992 w 21581"/>
                <a:gd name="connsiteY871" fmla="*/ 4136 h 21557"/>
                <a:gd name="connsiteX872" fmla="*/ 8143 w 21581"/>
                <a:gd name="connsiteY872" fmla="*/ 4061 h 21557"/>
                <a:gd name="connsiteX873" fmla="*/ 8170 w 21581"/>
                <a:gd name="connsiteY873" fmla="*/ 3991 h 21557"/>
                <a:gd name="connsiteX874" fmla="*/ 8112 w 21581"/>
                <a:gd name="connsiteY874" fmla="*/ 3995 h 21557"/>
                <a:gd name="connsiteX875" fmla="*/ 7685 w 21581"/>
                <a:gd name="connsiteY875" fmla="*/ 4079 h 21557"/>
                <a:gd name="connsiteX876" fmla="*/ 7650 w 21581"/>
                <a:gd name="connsiteY876" fmla="*/ 4070 h 21557"/>
                <a:gd name="connsiteX877" fmla="*/ 7600 w 21581"/>
                <a:gd name="connsiteY877" fmla="*/ 4035 h 21557"/>
                <a:gd name="connsiteX878" fmla="*/ 7588 w 21581"/>
                <a:gd name="connsiteY878" fmla="*/ 4074 h 21557"/>
                <a:gd name="connsiteX879" fmla="*/ 7658 w 21581"/>
                <a:gd name="connsiteY879" fmla="*/ 4110 h 21557"/>
                <a:gd name="connsiteX880" fmla="*/ 7992 w 21581"/>
                <a:gd name="connsiteY880" fmla="*/ 4136 h 21557"/>
                <a:gd name="connsiteX881" fmla="*/ 7743 w 21581"/>
                <a:gd name="connsiteY881" fmla="*/ 2807 h 21557"/>
                <a:gd name="connsiteX882" fmla="*/ 7643 w 21581"/>
                <a:gd name="connsiteY882" fmla="*/ 2736 h 21557"/>
                <a:gd name="connsiteX883" fmla="*/ 7344 w 21581"/>
                <a:gd name="connsiteY883" fmla="*/ 2763 h 21557"/>
                <a:gd name="connsiteX884" fmla="*/ 7406 w 21581"/>
                <a:gd name="connsiteY884" fmla="*/ 2820 h 21557"/>
                <a:gd name="connsiteX885" fmla="*/ 7666 w 21581"/>
                <a:gd name="connsiteY885" fmla="*/ 2864 h 21557"/>
                <a:gd name="connsiteX886" fmla="*/ 7743 w 21581"/>
                <a:gd name="connsiteY886" fmla="*/ 2807 h 21557"/>
                <a:gd name="connsiteX887" fmla="*/ 8058 w 21581"/>
                <a:gd name="connsiteY887" fmla="*/ 4268 h 21557"/>
                <a:gd name="connsiteX888" fmla="*/ 7771 w 21581"/>
                <a:gd name="connsiteY888" fmla="*/ 4321 h 21557"/>
                <a:gd name="connsiteX889" fmla="*/ 8058 w 21581"/>
                <a:gd name="connsiteY889" fmla="*/ 4268 h 21557"/>
                <a:gd name="connsiteX890" fmla="*/ 6044 w 21581"/>
                <a:gd name="connsiteY890" fmla="*/ 3031 h 21557"/>
                <a:gd name="connsiteX891" fmla="*/ 6048 w 21581"/>
                <a:gd name="connsiteY891" fmla="*/ 3022 h 21557"/>
                <a:gd name="connsiteX892" fmla="*/ 6048 w 21581"/>
                <a:gd name="connsiteY892" fmla="*/ 3022 h 21557"/>
                <a:gd name="connsiteX893" fmla="*/ 6048 w 21581"/>
                <a:gd name="connsiteY893" fmla="*/ 3018 h 21557"/>
                <a:gd name="connsiteX894" fmla="*/ 6048 w 21581"/>
                <a:gd name="connsiteY894" fmla="*/ 3018 h 21557"/>
                <a:gd name="connsiteX895" fmla="*/ 6044 w 21581"/>
                <a:gd name="connsiteY895" fmla="*/ 3031 h 21557"/>
                <a:gd name="connsiteX896" fmla="*/ 6095 w 21581"/>
                <a:gd name="connsiteY896" fmla="*/ 3220 h 21557"/>
                <a:gd name="connsiteX897" fmla="*/ 6137 w 21581"/>
                <a:gd name="connsiteY897" fmla="*/ 3234 h 21557"/>
                <a:gd name="connsiteX898" fmla="*/ 6106 w 21581"/>
                <a:gd name="connsiteY898" fmla="*/ 3203 h 21557"/>
                <a:gd name="connsiteX899" fmla="*/ 6044 w 21581"/>
                <a:gd name="connsiteY899" fmla="*/ 3031 h 21557"/>
                <a:gd name="connsiteX900" fmla="*/ 6095 w 21581"/>
                <a:gd name="connsiteY900" fmla="*/ 3220 h 21557"/>
                <a:gd name="connsiteX901" fmla="*/ 4528 w 21581"/>
                <a:gd name="connsiteY901" fmla="*/ 11421 h 21557"/>
                <a:gd name="connsiteX902" fmla="*/ 4551 w 21581"/>
                <a:gd name="connsiteY902" fmla="*/ 11478 h 21557"/>
                <a:gd name="connsiteX903" fmla="*/ 4559 w 21581"/>
                <a:gd name="connsiteY903" fmla="*/ 11430 h 21557"/>
                <a:gd name="connsiteX904" fmla="*/ 4528 w 21581"/>
                <a:gd name="connsiteY904" fmla="*/ 11421 h 21557"/>
                <a:gd name="connsiteX0" fmla="*/ 8550 w 21581"/>
                <a:gd name="connsiteY0" fmla="*/ 6487 h 21557"/>
                <a:gd name="connsiteX1" fmla="*/ 8550 w 21581"/>
                <a:gd name="connsiteY1" fmla="*/ 6487 h 21557"/>
                <a:gd name="connsiteX2" fmla="*/ 8550 w 21581"/>
                <a:gd name="connsiteY2" fmla="*/ 6487 h 21557"/>
                <a:gd name="connsiteX3" fmla="*/ 8550 w 21581"/>
                <a:gd name="connsiteY3" fmla="*/ 6487 h 21557"/>
                <a:gd name="connsiteX4" fmla="*/ 9586 w 21581"/>
                <a:gd name="connsiteY4" fmla="*/ 5941 h 21557"/>
                <a:gd name="connsiteX5" fmla="*/ 9586 w 21581"/>
                <a:gd name="connsiteY5" fmla="*/ 5941 h 21557"/>
                <a:gd name="connsiteX6" fmla="*/ 9586 w 21581"/>
                <a:gd name="connsiteY6" fmla="*/ 5941 h 21557"/>
                <a:gd name="connsiteX7" fmla="*/ 9586 w 21581"/>
                <a:gd name="connsiteY7" fmla="*/ 5941 h 21557"/>
                <a:gd name="connsiteX8" fmla="*/ 12143 w 21581"/>
                <a:gd name="connsiteY8" fmla="*/ 10655 h 21557"/>
                <a:gd name="connsiteX9" fmla="*/ 12143 w 21581"/>
                <a:gd name="connsiteY9" fmla="*/ 10655 h 21557"/>
                <a:gd name="connsiteX10" fmla="*/ 12143 w 21581"/>
                <a:gd name="connsiteY10" fmla="*/ 10655 h 21557"/>
                <a:gd name="connsiteX11" fmla="*/ 12143 w 21581"/>
                <a:gd name="connsiteY11" fmla="*/ 10655 h 21557"/>
                <a:gd name="connsiteX12" fmla="*/ 7968 w 21581"/>
                <a:gd name="connsiteY12" fmla="*/ 5628 h 21557"/>
                <a:gd name="connsiteX13" fmla="*/ 7968 w 21581"/>
                <a:gd name="connsiteY13" fmla="*/ 5628 h 21557"/>
                <a:gd name="connsiteX14" fmla="*/ 7968 w 21581"/>
                <a:gd name="connsiteY14" fmla="*/ 5628 h 21557"/>
                <a:gd name="connsiteX15" fmla="*/ 7968 w 21581"/>
                <a:gd name="connsiteY15" fmla="*/ 5628 h 21557"/>
                <a:gd name="connsiteX16" fmla="*/ 21554 w 21581"/>
                <a:gd name="connsiteY16" fmla="*/ 20049 h 21557"/>
                <a:gd name="connsiteX17" fmla="*/ 21286 w 21581"/>
                <a:gd name="connsiteY17" fmla="*/ 20352 h 21557"/>
                <a:gd name="connsiteX18" fmla="*/ 19882 w 21581"/>
                <a:gd name="connsiteY18" fmla="*/ 20357 h 21557"/>
                <a:gd name="connsiteX19" fmla="*/ 19750 w 21581"/>
                <a:gd name="connsiteY19" fmla="*/ 20507 h 21557"/>
                <a:gd name="connsiteX20" fmla="*/ 19746 w 21581"/>
                <a:gd name="connsiteY20" fmla="*/ 20806 h 21557"/>
                <a:gd name="connsiteX21" fmla="*/ 19618 w 21581"/>
                <a:gd name="connsiteY21" fmla="*/ 20907 h 21557"/>
                <a:gd name="connsiteX22" fmla="*/ 19645 w 21581"/>
                <a:gd name="connsiteY22" fmla="*/ 20467 h 21557"/>
                <a:gd name="connsiteX23" fmla="*/ 19548 w 21581"/>
                <a:gd name="connsiteY23" fmla="*/ 20379 h 21557"/>
                <a:gd name="connsiteX24" fmla="*/ 19490 w 21581"/>
                <a:gd name="connsiteY24" fmla="*/ 20454 h 21557"/>
                <a:gd name="connsiteX25" fmla="*/ 19502 w 21581"/>
                <a:gd name="connsiteY25" fmla="*/ 20907 h 21557"/>
                <a:gd name="connsiteX26" fmla="*/ 19424 w 21581"/>
                <a:gd name="connsiteY26" fmla="*/ 20916 h 21557"/>
                <a:gd name="connsiteX27" fmla="*/ 19420 w 21581"/>
                <a:gd name="connsiteY27" fmla="*/ 20907 h 21557"/>
                <a:gd name="connsiteX28" fmla="*/ 19412 w 21581"/>
                <a:gd name="connsiteY28" fmla="*/ 20912 h 21557"/>
                <a:gd name="connsiteX29" fmla="*/ 19401 w 21581"/>
                <a:gd name="connsiteY29" fmla="*/ 20529 h 21557"/>
                <a:gd name="connsiteX30" fmla="*/ 19238 w 21581"/>
                <a:gd name="connsiteY30" fmla="*/ 20348 h 21557"/>
                <a:gd name="connsiteX31" fmla="*/ 16080 w 21581"/>
                <a:gd name="connsiteY31" fmla="*/ 20357 h 21557"/>
                <a:gd name="connsiteX32" fmla="*/ 15952 w 21581"/>
                <a:gd name="connsiteY32" fmla="*/ 20458 h 21557"/>
                <a:gd name="connsiteX33" fmla="*/ 15875 w 21581"/>
                <a:gd name="connsiteY33" fmla="*/ 20669 h 21557"/>
                <a:gd name="connsiteX34" fmla="*/ 15553 w 21581"/>
                <a:gd name="connsiteY34" fmla="*/ 20903 h 21557"/>
                <a:gd name="connsiteX35" fmla="*/ 15494 w 21581"/>
                <a:gd name="connsiteY35" fmla="*/ 20793 h 21557"/>
                <a:gd name="connsiteX36" fmla="*/ 15642 w 21581"/>
                <a:gd name="connsiteY36" fmla="*/ 20357 h 21557"/>
                <a:gd name="connsiteX37" fmla="*/ 15525 w 21581"/>
                <a:gd name="connsiteY37" fmla="*/ 20357 h 21557"/>
                <a:gd name="connsiteX38" fmla="*/ 10327 w 21581"/>
                <a:gd name="connsiteY38" fmla="*/ 20357 h 21557"/>
                <a:gd name="connsiteX39" fmla="*/ 10187 w 21581"/>
                <a:gd name="connsiteY39" fmla="*/ 20511 h 21557"/>
                <a:gd name="connsiteX40" fmla="*/ 10141 w 21581"/>
                <a:gd name="connsiteY40" fmla="*/ 21484 h 21557"/>
                <a:gd name="connsiteX41" fmla="*/ 10036 w 21581"/>
                <a:gd name="connsiteY41" fmla="*/ 21550 h 21557"/>
                <a:gd name="connsiteX42" fmla="*/ 10056 w 21581"/>
                <a:gd name="connsiteY42" fmla="*/ 20951 h 21557"/>
                <a:gd name="connsiteX43" fmla="*/ 10087 w 21581"/>
                <a:gd name="connsiteY43" fmla="*/ 19657 h 21557"/>
                <a:gd name="connsiteX44" fmla="*/ 10133 w 21581"/>
                <a:gd name="connsiteY44" fmla="*/ 18231 h 21557"/>
                <a:gd name="connsiteX45" fmla="*/ 10133 w 21581"/>
                <a:gd name="connsiteY45" fmla="*/ 17997 h 21557"/>
                <a:gd name="connsiteX46" fmla="*/ 10071 w 21581"/>
                <a:gd name="connsiteY46" fmla="*/ 18015 h 21557"/>
                <a:gd name="connsiteX47" fmla="*/ 9439 w 21581"/>
                <a:gd name="connsiteY47" fmla="*/ 18187 h 21557"/>
                <a:gd name="connsiteX48" fmla="*/ 9303 w 21581"/>
                <a:gd name="connsiteY48" fmla="*/ 18385 h 21557"/>
                <a:gd name="connsiteX49" fmla="*/ 9315 w 21581"/>
                <a:gd name="connsiteY49" fmla="*/ 20234 h 21557"/>
                <a:gd name="connsiteX50" fmla="*/ 9315 w 21581"/>
                <a:gd name="connsiteY50" fmla="*/ 20445 h 21557"/>
                <a:gd name="connsiteX51" fmla="*/ 9291 w 21581"/>
                <a:gd name="connsiteY51" fmla="*/ 20392 h 21557"/>
                <a:gd name="connsiteX52" fmla="*/ 9264 w 21581"/>
                <a:gd name="connsiteY52" fmla="*/ 18314 h 21557"/>
                <a:gd name="connsiteX53" fmla="*/ 9237 w 21581"/>
                <a:gd name="connsiteY53" fmla="*/ 18174 h 21557"/>
                <a:gd name="connsiteX54" fmla="*/ 9051 w 21581"/>
                <a:gd name="connsiteY54" fmla="*/ 17936 h 21557"/>
                <a:gd name="connsiteX55" fmla="*/ 8019 w 21581"/>
                <a:gd name="connsiteY55" fmla="*/ 21550 h 21557"/>
                <a:gd name="connsiteX56" fmla="*/ 7891 w 21581"/>
                <a:gd name="connsiteY56" fmla="*/ 21554 h 21557"/>
                <a:gd name="connsiteX57" fmla="*/ 8062 w 21581"/>
                <a:gd name="connsiteY57" fmla="*/ 19556 h 21557"/>
                <a:gd name="connsiteX58" fmla="*/ 7763 w 21581"/>
                <a:gd name="connsiteY58" fmla="*/ 21550 h 21557"/>
                <a:gd name="connsiteX59" fmla="*/ 7615 w 21581"/>
                <a:gd name="connsiteY59" fmla="*/ 21405 h 21557"/>
                <a:gd name="connsiteX60" fmla="*/ 7592 w 21581"/>
                <a:gd name="connsiteY60" fmla="*/ 20458 h 21557"/>
                <a:gd name="connsiteX61" fmla="*/ 7550 w 21581"/>
                <a:gd name="connsiteY61" fmla="*/ 20357 h 21557"/>
                <a:gd name="connsiteX62" fmla="*/ 7344 w 21581"/>
                <a:gd name="connsiteY62" fmla="*/ 20432 h 21557"/>
                <a:gd name="connsiteX63" fmla="*/ 7162 w 21581"/>
                <a:gd name="connsiteY63" fmla="*/ 21290 h 21557"/>
                <a:gd name="connsiteX64" fmla="*/ 7134 w 21581"/>
                <a:gd name="connsiteY64" fmla="*/ 21431 h 21557"/>
                <a:gd name="connsiteX65" fmla="*/ 6983 w 21581"/>
                <a:gd name="connsiteY65" fmla="*/ 21545 h 21557"/>
                <a:gd name="connsiteX66" fmla="*/ 7061 w 21581"/>
                <a:gd name="connsiteY66" fmla="*/ 21140 h 21557"/>
                <a:gd name="connsiteX67" fmla="*/ 7643 w 21581"/>
                <a:gd name="connsiteY67" fmla="*/ 18689 h 21557"/>
                <a:gd name="connsiteX68" fmla="*/ 7806 w 21581"/>
                <a:gd name="connsiteY68" fmla="*/ 18424 h 21557"/>
                <a:gd name="connsiteX69" fmla="*/ 8360 w 21581"/>
                <a:gd name="connsiteY69" fmla="*/ 17923 h 21557"/>
                <a:gd name="connsiteX70" fmla="*/ 8438 w 21581"/>
                <a:gd name="connsiteY70" fmla="*/ 17755 h 21557"/>
                <a:gd name="connsiteX71" fmla="*/ 8527 w 21581"/>
                <a:gd name="connsiteY71" fmla="*/ 16391 h 21557"/>
                <a:gd name="connsiteX72" fmla="*/ 8314 w 21581"/>
                <a:gd name="connsiteY72" fmla="*/ 15475 h 21557"/>
                <a:gd name="connsiteX73" fmla="*/ 8197 w 21581"/>
                <a:gd name="connsiteY73" fmla="*/ 15977 h 21557"/>
                <a:gd name="connsiteX74" fmla="*/ 7678 w 21581"/>
                <a:gd name="connsiteY74" fmla="*/ 18200 h 21557"/>
                <a:gd name="connsiteX75" fmla="*/ 7402 w 21581"/>
                <a:gd name="connsiteY75" fmla="*/ 18570 h 21557"/>
                <a:gd name="connsiteX76" fmla="*/ 6933 w 21581"/>
                <a:gd name="connsiteY76" fmla="*/ 18711 h 21557"/>
                <a:gd name="connsiteX77" fmla="*/ 6797 w 21581"/>
                <a:gd name="connsiteY77" fmla="*/ 18829 h 21557"/>
                <a:gd name="connsiteX78" fmla="*/ 6580 w 21581"/>
                <a:gd name="connsiteY78" fmla="*/ 19868 h 21557"/>
                <a:gd name="connsiteX79" fmla="*/ 6370 w 21581"/>
                <a:gd name="connsiteY79" fmla="*/ 20863 h 21557"/>
                <a:gd name="connsiteX80" fmla="*/ 6812 w 21581"/>
                <a:gd name="connsiteY80" fmla="*/ 18728 h 21557"/>
                <a:gd name="connsiteX81" fmla="*/ 5203 w 21581"/>
                <a:gd name="connsiteY81" fmla="*/ 18451 h 21557"/>
                <a:gd name="connsiteX82" fmla="*/ 5109 w 21581"/>
                <a:gd name="connsiteY82" fmla="*/ 18530 h 21557"/>
                <a:gd name="connsiteX83" fmla="*/ 4912 w 21581"/>
                <a:gd name="connsiteY83" fmla="*/ 20335 h 21557"/>
                <a:gd name="connsiteX84" fmla="*/ 4807 w 21581"/>
                <a:gd name="connsiteY84" fmla="*/ 21545 h 21557"/>
                <a:gd name="connsiteX85" fmla="*/ 4702 w 21581"/>
                <a:gd name="connsiteY85" fmla="*/ 21440 h 21557"/>
                <a:gd name="connsiteX86" fmla="*/ 4760 w 21581"/>
                <a:gd name="connsiteY86" fmla="*/ 20480 h 21557"/>
                <a:gd name="connsiteX87" fmla="*/ 4652 w 21581"/>
                <a:gd name="connsiteY87" fmla="*/ 20348 h 21557"/>
                <a:gd name="connsiteX88" fmla="*/ 3880 w 21581"/>
                <a:gd name="connsiteY88" fmla="*/ 20352 h 21557"/>
                <a:gd name="connsiteX89" fmla="*/ 3798 w 21581"/>
                <a:gd name="connsiteY89" fmla="*/ 20436 h 21557"/>
                <a:gd name="connsiteX90" fmla="*/ 3783 w 21581"/>
                <a:gd name="connsiteY90" fmla="*/ 20810 h 21557"/>
                <a:gd name="connsiteX91" fmla="*/ 3690 w 21581"/>
                <a:gd name="connsiteY91" fmla="*/ 20903 h 21557"/>
                <a:gd name="connsiteX92" fmla="*/ 3628 w 21581"/>
                <a:gd name="connsiteY92" fmla="*/ 20894 h 21557"/>
                <a:gd name="connsiteX93" fmla="*/ 3437 w 21581"/>
                <a:gd name="connsiteY93" fmla="*/ 20885 h 21557"/>
                <a:gd name="connsiteX94" fmla="*/ 3422 w 21581"/>
                <a:gd name="connsiteY94" fmla="*/ 20634 h 21557"/>
                <a:gd name="connsiteX95" fmla="*/ 3181 w 21581"/>
                <a:gd name="connsiteY95" fmla="*/ 20357 h 21557"/>
                <a:gd name="connsiteX96" fmla="*/ 346 w 21581"/>
                <a:gd name="connsiteY96" fmla="*/ 20357 h 21557"/>
                <a:gd name="connsiteX97" fmla="*/ 39 w 21581"/>
                <a:gd name="connsiteY97" fmla="*/ 20168 h 21557"/>
                <a:gd name="connsiteX98" fmla="*/ 70 w 21581"/>
                <a:gd name="connsiteY98" fmla="*/ 19661 h 21557"/>
                <a:gd name="connsiteX99" fmla="*/ 315 w 21581"/>
                <a:gd name="connsiteY99" fmla="*/ 19547 h 21557"/>
                <a:gd name="connsiteX100" fmla="*/ 1665 w 21581"/>
                <a:gd name="connsiteY100" fmla="*/ 19547 h 21557"/>
                <a:gd name="connsiteX101" fmla="*/ 1750 w 21581"/>
                <a:gd name="connsiteY101" fmla="*/ 19547 h 21557"/>
                <a:gd name="connsiteX102" fmla="*/ 4745 w 21581"/>
                <a:gd name="connsiteY102" fmla="*/ 19551 h 21557"/>
                <a:gd name="connsiteX103" fmla="*/ 4846 w 21581"/>
                <a:gd name="connsiteY103" fmla="*/ 19454 h 21557"/>
                <a:gd name="connsiteX104" fmla="*/ 4989 w 21581"/>
                <a:gd name="connsiteY104" fmla="*/ 18468 h 21557"/>
                <a:gd name="connsiteX105" fmla="*/ 4900 w 21581"/>
                <a:gd name="connsiteY105" fmla="*/ 18332 h 21557"/>
                <a:gd name="connsiteX106" fmla="*/ 4597 w 21581"/>
                <a:gd name="connsiteY106" fmla="*/ 17623 h 21557"/>
                <a:gd name="connsiteX107" fmla="*/ 4683 w 21581"/>
                <a:gd name="connsiteY107" fmla="*/ 17236 h 21557"/>
                <a:gd name="connsiteX108" fmla="*/ 4683 w 21581"/>
                <a:gd name="connsiteY108" fmla="*/ 17210 h 21557"/>
                <a:gd name="connsiteX109" fmla="*/ 3344 w 21581"/>
                <a:gd name="connsiteY109" fmla="*/ 17196 h 21557"/>
                <a:gd name="connsiteX110" fmla="*/ 3131 w 21581"/>
                <a:gd name="connsiteY110" fmla="*/ 16950 h 21557"/>
                <a:gd name="connsiteX111" fmla="*/ 3205 w 21581"/>
                <a:gd name="connsiteY111" fmla="*/ 16901 h 21557"/>
                <a:gd name="connsiteX112" fmla="*/ 4760 w 21581"/>
                <a:gd name="connsiteY112" fmla="*/ 16893 h 21557"/>
                <a:gd name="connsiteX113" fmla="*/ 5307 w 21581"/>
                <a:gd name="connsiteY113" fmla="*/ 14652 h 21557"/>
                <a:gd name="connsiteX114" fmla="*/ 5284 w 21581"/>
                <a:gd name="connsiteY114" fmla="*/ 14973 h 21557"/>
                <a:gd name="connsiteX115" fmla="*/ 4931 w 21581"/>
                <a:gd name="connsiteY115" fmla="*/ 16813 h 21557"/>
                <a:gd name="connsiteX116" fmla="*/ 4756 w 21581"/>
                <a:gd name="connsiteY116" fmla="*/ 17733 h 21557"/>
                <a:gd name="connsiteX117" fmla="*/ 4950 w 21581"/>
                <a:gd name="connsiteY117" fmla="*/ 18125 h 21557"/>
                <a:gd name="connsiteX118" fmla="*/ 5334 w 21581"/>
                <a:gd name="connsiteY118" fmla="*/ 18306 h 21557"/>
                <a:gd name="connsiteX119" fmla="*/ 6991 w 21581"/>
                <a:gd name="connsiteY119" fmla="*/ 18579 h 21557"/>
                <a:gd name="connsiteX120" fmla="*/ 7678 w 21581"/>
                <a:gd name="connsiteY120" fmla="*/ 17927 h 21557"/>
                <a:gd name="connsiteX121" fmla="*/ 8287 w 21581"/>
                <a:gd name="connsiteY121" fmla="*/ 15365 h 21557"/>
                <a:gd name="connsiteX122" fmla="*/ 8496 w 21581"/>
                <a:gd name="connsiteY122" fmla="*/ 14463 h 21557"/>
                <a:gd name="connsiteX123" fmla="*/ 8512 w 21581"/>
                <a:gd name="connsiteY123" fmla="*/ 14639 h 21557"/>
                <a:gd name="connsiteX124" fmla="*/ 9043 w 21581"/>
                <a:gd name="connsiteY124" fmla="*/ 17223 h 21557"/>
                <a:gd name="connsiteX125" fmla="*/ 9229 w 21581"/>
                <a:gd name="connsiteY125" fmla="*/ 17813 h 21557"/>
                <a:gd name="connsiteX126" fmla="*/ 9489 w 21581"/>
                <a:gd name="connsiteY126" fmla="*/ 17997 h 21557"/>
                <a:gd name="connsiteX127" fmla="*/ 10839 w 21581"/>
                <a:gd name="connsiteY127" fmla="*/ 17548 h 21557"/>
                <a:gd name="connsiteX128" fmla="*/ 11045 w 21581"/>
                <a:gd name="connsiteY128" fmla="*/ 16972 h 21557"/>
                <a:gd name="connsiteX129" fmla="*/ 10967 w 21581"/>
                <a:gd name="connsiteY129" fmla="*/ 16747 h 21557"/>
                <a:gd name="connsiteX130" fmla="*/ 10948 w 21581"/>
                <a:gd name="connsiteY130" fmla="*/ 16664 h 21557"/>
                <a:gd name="connsiteX131" fmla="*/ 10412 w 21581"/>
                <a:gd name="connsiteY131" fmla="*/ 14951 h 21557"/>
                <a:gd name="connsiteX132" fmla="*/ 9862 w 21581"/>
                <a:gd name="connsiteY132" fmla="*/ 12860 h 21557"/>
                <a:gd name="connsiteX133" fmla="*/ 9749 w 21581"/>
                <a:gd name="connsiteY133" fmla="*/ 12240 h 21557"/>
                <a:gd name="connsiteX134" fmla="*/ 9741 w 21581"/>
                <a:gd name="connsiteY134" fmla="*/ 11879 h 21557"/>
                <a:gd name="connsiteX135" fmla="*/ 9571 w 21581"/>
                <a:gd name="connsiteY135" fmla="*/ 9207 h 21557"/>
                <a:gd name="connsiteX136" fmla="*/ 9478 w 21581"/>
                <a:gd name="connsiteY136" fmla="*/ 7464 h 21557"/>
                <a:gd name="connsiteX137" fmla="*/ 9346 w 21581"/>
                <a:gd name="connsiteY137" fmla="*/ 5910 h 21557"/>
                <a:gd name="connsiteX138" fmla="*/ 9353 w 21581"/>
                <a:gd name="connsiteY138" fmla="*/ 5910 h 21557"/>
                <a:gd name="connsiteX139" fmla="*/ 9361 w 21581"/>
                <a:gd name="connsiteY139" fmla="*/ 5914 h 21557"/>
                <a:gd name="connsiteX140" fmla="*/ 9706 w 21581"/>
                <a:gd name="connsiteY140" fmla="*/ 8155 h 21557"/>
                <a:gd name="connsiteX141" fmla="*/ 9912 w 21581"/>
                <a:gd name="connsiteY141" fmla="*/ 6495 h 21557"/>
                <a:gd name="connsiteX142" fmla="*/ 9640 w 21581"/>
                <a:gd name="connsiteY142" fmla="*/ 5958 h 21557"/>
                <a:gd name="connsiteX143" fmla="*/ 9594 w 21581"/>
                <a:gd name="connsiteY143" fmla="*/ 5936 h 21557"/>
                <a:gd name="connsiteX144" fmla="*/ 9384 w 21581"/>
                <a:gd name="connsiteY144" fmla="*/ 5826 h 21557"/>
                <a:gd name="connsiteX145" fmla="*/ 7751 w 21581"/>
                <a:gd name="connsiteY145" fmla="*/ 5100 h 21557"/>
                <a:gd name="connsiteX146" fmla="*/ 7674 w 21581"/>
                <a:gd name="connsiteY146" fmla="*/ 4977 h 21557"/>
                <a:gd name="connsiteX147" fmla="*/ 7647 w 21581"/>
                <a:gd name="connsiteY147" fmla="*/ 5012 h 21557"/>
                <a:gd name="connsiteX148" fmla="*/ 7728 w 21581"/>
                <a:gd name="connsiteY148" fmla="*/ 5122 h 21557"/>
                <a:gd name="connsiteX149" fmla="*/ 8000 w 21581"/>
                <a:gd name="connsiteY149" fmla="*/ 5413 h 21557"/>
                <a:gd name="connsiteX150" fmla="*/ 8263 w 21581"/>
                <a:gd name="connsiteY150" fmla="*/ 5800 h 21557"/>
                <a:gd name="connsiteX151" fmla="*/ 8919 w 21581"/>
                <a:gd name="connsiteY151" fmla="*/ 6997 h 21557"/>
                <a:gd name="connsiteX152" fmla="*/ 8849 w 21581"/>
                <a:gd name="connsiteY152" fmla="*/ 7332 h 21557"/>
                <a:gd name="connsiteX153" fmla="*/ 8578 w 21581"/>
                <a:gd name="connsiteY153" fmla="*/ 7600 h 21557"/>
                <a:gd name="connsiteX154" fmla="*/ 8907 w 21581"/>
                <a:gd name="connsiteY154" fmla="*/ 7807 h 21557"/>
                <a:gd name="connsiteX155" fmla="*/ 9074 w 21581"/>
                <a:gd name="connsiteY155" fmla="*/ 8115 h 21557"/>
                <a:gd name="connsiteX156" fmla="*/ 9020 w 21581"/>
                <a:gd name="connsiteY156" fmla="*/ 9374 h 21557"/>
                <a:gd name="connsiteX157" fmla="*/ 8938 w 21581"/>
                <a:gd name="connsiteY157" fmla="*/ 10224 h 21557"/>
                <a:gd name="connsiteX158" fmla="*/ 9097 w 21581"/>
                <a:gd name="connsiteY158" fmla="*/ 10171 h 21557"/>
                <a:gd name="connsiteX159" fmla="*/ 9268 w 21581"/>
                <a:gd name="connsiteY159" fmla="*/ 10167 h 21557"/>
                <a:gd name="connsiteX160" fmla="*/ 9194 w 21581"/>
                <a:gd name="connsiteY160" fmla="*/ 10347 h 21557"/>
                <a:gd name="connsiteX161" fmla="*/ 9128 w 21581"/>
                <a:gd name="connsiteY161" fmla="*/ 10470 h 21557"/>
                <a:gd name="connsiteX162" fmla="*/ 8985 w 21581"/>
                <a:gd name="connsiteY162" fmla="*/ 10730 h 21557"/>
                <a:gd name="connsiteX163" fmla="*/ 8884 w 21581"/>
                <a:gd name="connsiteY163" fmla="*/ 10884 h 21557"/>
                <a:gd name="connsiteX164" fmla="*/ 8461 w 21581"/>
                <a:gd name="connsiteY164" fmla="*/ 13411 h 21557"/>
                <a:gd name="connsiteX165" fmla="*/ 8419 w 21581"/>
                <a:gd name="connsiteY165" fmla="*/ 13904 h 21557"/>
                <a:gd name="connsiteX166" fmla="*/ 8438 w 21581"/>
                <a:gd name="connsiteY166" fmla="*/ 14141 h 21557"/>
                <a:gd name="connsiteX167" fmla="*/ 8372 w 21581"/>
                <a:gd name="connsiteY167" fmla="*/ 13802 h 21557"/>
                <a:gd name="connsiteX168" fmla="*/ 8232 w 21581"/>
                <a:gd name="connsiteY168" fmla="*/ 13120 h 21557"/>
                <a:gd name="connsiteX169" fmla="*/ 7914 w 21581"/>
                <a:gd name="connsiteY169" fmla="*/ 12407 h 21557"/>
                <a:gd name="connsiteX170" fmla="*/ 7794 w 21581"/>
                <a:gd name="connsiteY170" fmla="*/ 12328 h 21557"/>
                <a:gd name="connsiteX171" fmla="*/ 7340 w 21581"/>
                <a:gd name="connsiteY171" fmla="*/ 12460 h 21557"/>
                <a:gd name="connsiteX172" fmla="*/ 6300 w 21581"/>
                <a:gd name="connsiteY172" fmla="*/ 12720 h 21557"/>
                <a:gd name="connsiteX173" fmla="*/ 6219 w 21581"/>
                <a:gd name="connsiteY173" fmla="*/ 12869 h 21557"/>
                <a:gd name="connsiteX174" fmla="*/ 6207 w 21581"/>
                <a:gd name="connsiteY174" fmla="*/ 13613 h 21557"/>
                <a:gd name="connsiteX175" fmla="*/ 5928 w 21581"/>
                <a:gd name="connsiteY175" fmla="*/ 13899 h 21557"/>
                <a:gd name="connsiteX176" fmla="*/ 5288 w 21581"/>
                <a:gd name="connsiteY176" fmla="*/ 13983 h 21557"/>
                <a:gd name="connsiteX177" fmla="*/ 4299 w 21581"/>
                <a:gd name="connsiteY177" fmla="*/ 14111 h 21557"/>
                <a:gd name="connsiteX178" fmla="*/ 2832 w 21581"/>
                <a:gd name="connsiteY178" fmla="*/ 14291 h 21557"/>
                <a:gd name="connsiteX179" fmla="*/ 2409 w 21581"/>
                <a:gd name="connsiteY179" fmla="*/ 14287 h 21557"/>
                <a:gd name="connsiteX180" fmla="*/ 2025 w 21581"/>
                <a:gd name="connsiteY180" fmla="*/ 13855 h 21557"/>
                <a:gd name="connsiteX181" fmla="*/ 2142 w 21581"/>
                <a:gd name="connsiteY181" fmla="*/ 13001 h 21557"/>
                <a:gd name="connsiteX182" fmla="*/ 2250 w 21581"/>
                <a:gd name="connsiteY182" fmla="*/ 12632 h 21557"/>
                <a:gd name="connsiteX183" fmla="*/ 2239 w 21581"/>
                <a:gd name="connsiteY183" fmla="*/ 12900 h 21557"/>
                <a:gd name="connsiteX184" fmla="*/ 2177 w 21581"/>
                <a:gd name="connsiteY184" fmla="*/ 13714 h 21557"/>
                <a:gd name="connsiteX185" fmla="*/ 2483 w 21581"/>
                <a:gd name="connsiteY185" fmla="*/ 14216 h 21557"/>
                <a:gd name="connsiteX186" fmla="*/ 2898 w 21581"/>
                <a:gd name="connsiteY186" fmla="*/ 14216 h 21557"/>
                <a:gd name="connsiteX187" fmla="*/ 4838 w 21581"/>
                <a:gd name="connsiteY187" fmla="*/ 13860 h 21557"/>
                <a:gd name="connsiteX188" fmla="*/ 5435 w 21581"/>
                <a:gd name="connsiteY188" fmla="*/ 13754 h 21557"/>
                <a:gd name="connsiteX189" fmla="*/ 5443 w 21581"/>
                <a:gd name="connsiteY189" fmla="*/ 12064 h 21557"/>
                <a:gd name="connsiteX190" fmla="*/ 5408 w 21581"/>
                <a:gd name="connsiteY190" fmla="*/ 12055 h 21557"/>
                <a:gd name="connsiteX191" fmla="*/ 3744 w 21581"/>
                <a:gd name="connsiteY191" fmla="*/ 12433 h 21557"/>
                <a:gd name="connsiteX192" fmla="*/ 2720 w 21581"/>
                <a:gd name="connsiteY192" fmla="*/ 12900 h 21557"/>
                <a:gd name="connsiteX193" fmla="*/ 2665 w 21581"/>
                <a:gd name="connsiteY193" fmla="*/ 12896 h 21557"/>
                <a:gd name="connsiteX194" fmla="*/ 3309 w 21581"/>
                <a:gd name="connsiteY194" fmla="*/ 12350 h 21557"/>
                <a:gd name="connsiteX195" fmla="*/ 4182 w 21581"/>
                <a:gd name="connsiteY195" fmla="*/ 12143 h 21557"/>
                <a:gd name="connsiteX196" fmla="*/ 4306 w 21581"/>
                <a:gd name="connsiteY196" fmla="*/ 11971 h 21557"/>
                <a:gd name="connsiteX197" fmla="*/ 4365 w 21581"/>
                <a:gd name="connsiteY197" fmla="*/ 10946 h 21557"/>
                <a:gd name="connsiteX198" fmla="*/ 4718 w 21581"/>
                <a:gd name="connsiteY198" fmla="*/ 9414 h 21557"/>
                <a:gd name="connsiteX199" fmla="*/ 4749 w 21581"/>
                <a:gd name="connsiteY199" fmla="*/ 8899 h 21557"/>
                <a:gd name="connsiteX200" fmla="*/ 3818 w 21581"/>
                <a:gd name="connsiteY200" fmla="*/ 7266 h 21557"/>
                <a:gd name="connsiteX201" fmla="*/ 3294 w 21581"/>
                <a:gd name="connsiteY201" fmla="*/ 6821 h 21557"/>
                <a:gd name="connsiteX202" fmla="*/ 3088 w 21581"/>
                <a:gd name="connsiteY202" fmla="*/ 6861 h 21557"/>
                <a:gd name="connsiteX203" fmla="*/ 2898 w 21581"/>
                <a:gd name="connsiteY203" fmla="*/ 7503 h 21557"/>
                <a:gd name="connsiteX204" fmla="*/ 3096 w 21581"/>
                <a:gd name="connsiteY204" fmla="*/ 8798 h 21557"/>
                <a:gd name="connsiteX205" fmla="*/ 3065 w 21581"/>
                <a:gd name="connsiteY205" fmla="*/ 9726 h 21557"/>
                <a:gd name="connsiteX206" fmla="*/ 2778 w 21581"/>
                <a:gd name="connsiteY206" fmla="*/ 7856 h 21557"/>
                <a:gd name="connsiteX207" fmla="*/ 2747 w 21581"/>
                <a:gd name="connsiteY207" fmla="*/ 7191 h 21557"/>
                <a:gd name="connsiteX208" fmla="*/ 3069 w 21581"/>
                <a:gd name="connsiteY208" fmla="*/ 6746 h 21557"/>
                <a:gd name="connsiteX209" fmla="*/ 3461 w 21581"/>
                <a:gd name="connsiteY209" fmla="*/ 6465 h 21557"/>
                <a:gd name="connsiteX210" fmla="*/ 4481 w 21581"/>
                <a:gd name="connsiteY210" fmla="*/ 5659 h 21557"/>
                <a:gd name="connsiteX211" fmla="*/ 4349 w 21581"/>
                <a:gd name="connsiteY211" fmla="*/ 5633 h 21557"/>
                <a:gd name="connsiteX212" fmla="*/ 2987 w 21581"/>
                <a:gd name="connsiteY212" fmla="*/ 5628 h 21557"/>
                <a:gd name="connsiteX213" fmla="*/ 2856 w 21581"/>
                <a:gd name="connsiteY213" fmla="*/ 5589 h 21557"/>
                <a:gd name="connsiteX214" fmla="*/ 2999 w 21581"/>
                <a:gd name="connsiteY214" fmla="*/ 5417 h 21557"/>
                <a:gd name="connsiteX215" fmla="*/ 3088 w 21581"/>
                <a:gd name="connsiteY215" fmla="*/ 5417 h 21557"/>
                <a:gd name="connsiteX216" fmla="*/ 4780 w 21581"/>
                <a:gd name="connsiteY216" fmla="*/ 5417 h 21557"/>
                <a:gd name="connsiteX217" fmla="*/ 4710 w 21581"/>
                <a:gd name="connsiteY217" fmla="*/ 5483 h 21557"/>
                <a:gd name="connsiteX218" fmla="*/ 4780 w 21581"/>
                <a:gd name="connsiteY218" fmla="*/ 5417 h 21557"/>
                <a:gd name="connsiteX219" fmla="*/ 5331 w 21581"/>
                <a:gd name="connsiteY219" fmla="*/ 5008 h 21557"/>
                <a:gd name="connsiteX220" fmla="*/ 5439 w 21581"/>
                <a:gd name="connsiteY220" fmla="*/ 4955 h 21557"/>
                <a:gd name="connsiteX221" fmla="*/ 5338 w 21581"/>
                <a:gd name="connsiteY221" fmla="*/ 5096 h 21557"/>
                <a:gd name="connsiteX222" fmla="*/ 4912 w 21581"/>
                <a:gd name="connsiteY222" fmla="*/ 5487 h 21557"/>
                <a:gd name="connsiteX223" fmla="*/ 3767 w 21581"/>
                <a:gd name="connsiteY223" fmla="*/ 6390 h 21557"/>
                <a:gd name="connsiteX224" fmla="*/ 3209 w 21581"/>
                <a:gd name="connsiteY224" fmla="*/ 6751 h 21557"/>
                <a:gd name="connsiteX225" fmla="*/ 3550 w 21581"/>
                <a:gd name="connsiteY225" fmla="*/ 6962 h 21557"/>
                <a:gd name="connsiteX226" fmla="*/ 4725 w 21581"/>
                <a:gd name="connsiteY226" fmla="*/ 8635 h 21557"/>
                <a:gd name="connsiteX227" fmla="*/ 5424 w 21581"/>
                <a:gd name="connsiteY227" fmla="*/ 10690 h 21557"/>
                <a:gd name="connsiteX228" fmla="*/ 5901 w 21581"/>
                <a:gd name="connsiteY228" fmla="*/ 11628 h 21557"/>
                <a:gd name="connsiteX229" fmla="*/ 6048 w 21581"/>
                <a:gd name="connsiteY229" fmla="*/ 11624 h 21557"/>
                <a:gd name="connsiteX230" fmla="*/ 6549 w 21581"/>
                <a:gd name="connsiteY230" fmla="*/ 11056 h 21557"/>
                <a:gd name="connsiteX231" fmla="*/ 7154 w 21581"/>
                <a:gd name="connsiteY231" fmla="*/ 10629 h 21557"/>
                <a:gd name="connsiteX232" fmla="*/ 7119 w 21581"/>
                <a:gd name="connsiteY232" fmla="*/ 10558 h 21557"/>
                <a:gd name="connsiteX233" fmla="*/ 5715 w 21581"/>
                <a:gd name="connsiteY233" fmla="*/ 8111 h 21557"/>
                <a:gd name="connsiteX234" fmla="*/ 5753 w 21581"/>
                <a:gd name="connsiteY234" fmla="*/ 7653 h 21557"/>
                <a:gd name="connsiteX235" fmla="*/ 5850 w 21581"/>
                <a:gd name="connsiteY235" fmla="*/ 7539 h 21557"/>
                <a:gd name="connsiteX236" fmla="*/ 6006 w 21581"/>
                <a:gd name="connsiteY236" fmla="*/ 7345 h 21557"/>
                <a:gd name="connsiteX237" fmla="*/ 5493 w 21581"/>
                <a:gd name="connsiteY237" fmla="*/ 7125 h 21557"/>
                <a:gd name="connsiteX238" fmla="*/ 5381 w 21581"/>
                <a:gd name="connsiteY238" fmla="*/ 6944 h 21557"/>
                <a:gd name="connsiteX239" fmla="*/ 5365 w 21581"/>
                <a:gd name="connsiteY239" fmla="*/ 5985 h 21557"/>
                <a:gd name="connsiteX240" fmla="*/ 5365 w 21581"/>
                <a:gd name="connsiteY240" fmla="*/ 5487 h 21557"/>
                <a:gd name="connsiteX241" fmla="*/ 5393 w 21581"/>
                <a:gd name="connsiteY241" fmla="*/ 5602 h 21557"/>
                <a:gd name="connsiteX242" fmla="*/ 5420 w 21581"/>
                <a:gd name="connsiteY242" fmla="*/ 6821 h 21557"/>
                <a:gd name="connsiteX243" fmla="*/ 5606 w 21581"/>
                <a:gd name="connsiteY243" fmla="*/ 7103 h 21557"/>
                <a:gd name="connsiteX244" fmla="*/ 6044 w 21581"/>
                <a:gd name="connsiteY244" fmla="*/ 7279 h 21557"/>
                <a:gd name="connsiteX245" fmla="*/ 6064 w 21581"/>
                <a:gd name="connsiteY245" fmla="*/ 7407 h 21557"/>
                <a:gd name="connsiteX246" fmla="*/ 5757 w 21581"/>
                <a:gd name="connsiteY246" fmla="*/ 7750 h 21557"/>
                <a:gd name="connsiteX247" fmla="*/ 5738 w 21581"/>
                <a:gd name="connsiteY247" fmla="*/ 8058 h 21557"/>
                <a:gd name="connsiteX248" fmla="*/ 7041 w 21581"/>
                <a:gd name="connsiteY248" fmla="*/ 10281 h 21557"/>
                <a:gd name="connsiteX249" fmla="*/ 7581 w 21581"/>
                <a:gd name="connsiteY249" fmla="*/ 10580 h 21557"/>
                <a:gd name="connsiteX250" fmla="*/ 7650 w 21581"/>
                <a:gd name="connsiteY250" fmla="*/ 10435 h 21557"/>
                <a:gd name="connsiteX251" fmla="*/ 7239 w 21581"/>
                <a:gd name="connsiteY251" fmla="*/ 9317 h 21557"/>
                <a:gd name="connsiteX252" fmla="*/ 5610 w 21581"/>
                <a:gd name="connsiteY252" fmla="*/ 4796 h 21557"/>
                <a:gd name="connsiteX253" fmla="*/ 5808 w 21581"/>
                <a:gd name="connsiteY253" fmla="*/ 4378 h 21557"/>
                <a:gd name="connsiteX254" fmla="*/ 5878 w 21581"/>
                <a:gd name="connsiteY254" fmla="*/ 4224 h 21557"/>
                <a:gd name="connsiteX255" fmla="*/ 5750 w 21581"/>
                <a:gd name="connsiteY255" fmla="*/ 3445 h 21557"/>
                <a:gd name="connsiteX256" fmla="*/ 5474 w 21581"/>
                <a:gd name="connsiteY256" fmla="*/ 2609 h 21557"/>
                <a:gd name="connsiteX257" fmla="*/ 5443 w 21581"/>
                <a:gd name="connsiteY257" fmla="*/ 2512 h 21557"/>
                <a:gd name="connsiteX258" fmla="*/ 5385 w 21581"/>
                <a:gd name="connsiteY258" fmla="*/ 2274 h 21557"/>
                <a:gd name="connsiteX259" fmla="*/ 5431 w 21581"/>
                <a:gd name="connsiteY259" fmla="*/ 2287 h 21557"/>
                <a:gd name="connsiteX260" fmla="*/ 5618 w 21581"/>
                <a:gd name="connsiteY260" fmla="*/ 2710 h 21557"/>
                <a:gd name="connsiteX261" fmla="*/ 5563 w 21581"/>
                <a:gd name="connsiteY261" fmla="*/ 2512 h 21557"/>
                <a:gd name="connsiteX262" fmla="*/ 5300 w 21581"/>
                <a:gd name="connsiteY262" fmla="*/ 1772 h 21557"/>
                <a:gd name="connsiteX263" fmla="*/ 5998 w 21581"/>
                <a:gd name="connsiteY263" fmla="*/ 570 h 21557"/>
                <a:gd name="connsiteX264" fmla="*/ 6056 w 21581"/>
                <a:gd name="connsiteY264" fmla="*/ 531 h 21557"/>
                <a:gd name="connsiteX265" fmla="*/ 6785 w 21581"/>
                <a:gd name="connsiteY265" fmla="*/ 11 h 21557"/>
                <a:gd name="connsiteX266" fmla="*/ 7313 w 21581"/>
                <a:gd name="connsiteY266" fmla="*/ 42 h 21557"/>
                <a:gd name="connsiteX267" fmla="*/ 8244 w 21581"/>
                <a:gd name="connsiteY267" fmla="*/ 29 h 21557"/>
                <a:gd name="connsiteX268" fmla="*/ 8694 w 21581"/>
                <a:gd name="connsiteY268" fmla="*/ 73 h 21557"/>
                <a:gd name="connsiteX269" fmla="*/ 9140 w 21581"/>
                <a:gd name="connsiteY269" fmla="*/ 676 h 21557"/>
                <a:gd name="connsiteX270" fmla="*/ 8783 w 21581"/>
                <a:gd name="connsiteY270" fmla="*/ 1482 h 21557"/>
                <a:gd name="connsiteX271" fmla="*/ 8612 w 21581"/>
                <a:gd name="connsiteY271" fmla="*/ 1843 h 21557"/>
                <a:gd name="connsiteX272" fmla="*/ 8659 w 21581"/>
                <a:gd name="connsiteY272" fmla="*/ 2327 h 21557"/>
                <a:gd name="connsiteX273" fmla="*/ 8543 w 21581"/>
                <a:gd name="connsiteY273" fmla="*/ 2688 h 21557"/>
                <a:gd name="connsiteX274" fmla="*/ 8488 w 21581"/>
                <a:gd name="connsiteY274" fmla="*/ 2908 h 21557"/>
                <a:gd name="connsiteX275" fmla="*/ 8360 w 21581"/>
                <a:gd name="connsiteY275" fmla="*/ 3722 h 21557"/>
                <a:gd name="connsiteX276" fmla="*/ 8135 w 21581"/>
                <a:gd name="connsiteY276" fmla="*/ 4581 h 21557"/>
                <a:gd name="connsiteX277" fmla="*/ 7763 w 21581"/>
                <a:gd name="connsiteY277" fmla="*/ 4986 h 21557"/>
                <a:gd name="connsiteX278" fmla="*/ 8675 w 21581"/>
                <a:gd name="connsiteY278" fmla="*/ 5421 h 21557"/>
                <a:gd name="connsiteX279" fmla="*/ 11258 w 21581"/>
                <a:gd name="connsiteY279" fmla="*/ 5408 h 21557"/>
                <a:gd name="connsiteX280" fmla="*/ 17403 w 21581"/>
                <a:gd name="connsiteY280" fmla="*/ 5413 h 21557"/>
                <a:gd name="connsiteX281" fmla="*/ 19184 w 21581"/>
                <a:gd name="connsiteY281" fmla="*/ 5408 h 21557"/>
                <a:gd name="connsiteX282" fmla="*/ 19575 w 21581"/>
                <a:gd name="connsiteY282" fmla="*/ 5853 h 21557"/>
                <a:gd name="connsiteX283" fmla="*/ 19575 w 21581"/>
                <a:gd name="connsiteY283" fmla="*/ 14877 h 21557"/>
                <a:gd name="connsiteX284" fmla="*/ 19595 w 21581"/>
                <a:gd name="connsiteY284" fmla="*/ 15238 h 21557"/>
                <a:gd name="connsiteX285" fmla="*/ 19909 w 21581"/>
                <a:gd name="connsiteY285" fmla="*/ 15264 h 21557"/>
                <a:gd name="connsiteX286" fmla="*/ 21174 w 21581"/>
                <a:gd name="connsiteY286" fmla="*/ 15264 h 21557"/>
                <a:gd name="connsiteX287" fmla="*/ 21263 w 21581"/>
                <a:gd name="connsiteY287" fmla="*/ 15264 h 21557"/>
                <a:gd name="connsiteX288" fmla="*/ 21309 w 21581"/>
                <a:gd name="connsiteY288" fmla="*/ 15317 h 21557"/>
                <a:gd name="connsiteX289" fmla="*/ 21267 w 21581"/>
                <a:gd name="connsiteY289" fmla="*/ 15352 h 21557"/>
                <a:gd name="connsiteX290" fmla="*/ 21166 w 21581"/>
                <a:gd name="connsiteY290" fmla="*/ 15352 h 21557"/>
                <a:gd name="connsiteX291" fmla="*/ 19700 w 21581"/>
                <a:gd name="connsiteY291" fmla="*/ 15348 h 21557"/>
                <a:gd name="connsiteX292" fmla="*/ 19575 w 21581"/>
                <a:gd name="connsiteY292" fmla="*/ 15493 h 21557"/>
                <a:gd name="connsiteX293" fmla="*/ 19575 w 21581"/>
                <a:gd name="connsiteY293" fmla="*/ 16800 h 21557"/>
                <a:gd name="connsiteX294" fmla="*/ 19215 w 21581"/>
                <a:gd name="connsiteY294" fmla="*/ 17214 h 21557"/>
                <a:gd name="connsiteX295" fmla="*/ 17267 w 21581"/>
                <a:gd name="connsiteY295" fmla="*/ 17218 h 21557"/>
                <a:gd name="connsiteX296" fmla="*/ 17116 w 21581"/>
                <a:gd name="connsiteY296" fmla="*/ 17337 h 21557"/>
                <a:gd name="connsiteX297" fmla="*/ 16356 w 21581"/>
                <a:gd name="connsiteY297" fmla="*/ 19477 h 21557"/>
                <a:gd name="connsiteX298" fmla="*/ 16344 w 21581"/>
                <a:gd name="connsiteY298" fmla="*/ 19569 h 21557"/>
                <a:gd name="connsiteX299" fmla="*/ 16565 w 21581"/>
                <a:gd name="connsiteY299" fmla="*/ 19569 h 21557"/>
                <a:gd name="connsiteX300" fmla="*/ 21255 w 21581"/>
                <a:gd name="connsiteY300" fmla="*/ 19569 h 21557"/>
                <a:gd name="connsiteX301" fmla="*/ 21581 w 21581"/>
                <a:gd name="connsiteY301" fmla="*/ 19925 h 21557"/>
                <a:gd name="connsiteX302" fmla="*/ 21554 w 21581"/>
                <a:gd name="connsiteY302" fmla="*/ 20049 h 21557"/>
                <a:gd name="connsiteX303" fmla="*/ 5633 w 21581"/>
                <a:gd name="connsiteY303" fmla="*/ 2723 h 21557"/>
                <a:gd name="connsiteX304" fmla="*/ 5614 w 21581"/>
                <a:gd name="connsiteY304" fmla="*/ 2705 h 21557"/>
                <a:gd name="connsiteX305" fmla="*/ 5622 w 21581"/>
                <a:gd name="connsiteY305" fmla="*/ 2741 h 21557"/>
                <a:gd name="connsiteX306" fmla="*/ 5633 w 21581"/>
                <a:gd name="connsiteY306" fmla="*/ 2723 h 21557"/>
                <a:gd name="connsiteX307" fmla="*/ 8395 w 21581"/>
                <a:gd name="connsiteY307" fmla="*/ 2802 h 21557"/>
                <a:gd name="connsiteX308" fmla="*/ 8190 w 21581"/>
                <a:gd name="connsiteY308" fmla="*/ 2798 h 21557"/>
                <a:gd name="connsiteX309" fmla="*/ 8360 w 21581"/>
                <a:gd name="connsiteY309" fmla="*/ 3546 h 21557"/>
                <a:gd name="connsiteX310" fmla="*/ 8395 w 21581"/>
                <a:gd name="connsiteY310" fmla="*/ 2802 h 21557"/>
                <a:gd name="connsiteX311" fmla="*/ 8500 w 21581"/>
                <a:gd name="connsiteY311" fmla="*/ 2556 h 21557"/>
                <a:gd name="connsiteX312" fmla="*/ 8248 w 21581"/>
                <a:gd name="connsiteY312" fmla="*/ 2626 h 21557"/>
                <a:gd name="connsiteX313" fmla="*/ 8500 w 21581"/>
                <a:gd name="connsiteY313" fmla="*/ 2556 h 21557"/>
                <a:gd name="connsiteX314" fmla="*/ 8539 w 21581"/>
                <a:gd name="connsiteY314" fmla="*/ 209 h 21557"/>
                <a:gd name="connsiteX315" fmla="*/ 8733 w 21581"/>
                <a:gd name="connsiteY315" fmla="*/ 333 h 21557"/>
                <a:gd name="connsiteX316" fmla="*/ 8624 w 21581"/>
                <a:gd name="connsiteY316" fmla="*/ 403 h 21557"/>
                <a:gd name="connsiteX317" fmla="*/ 8787 w 21581"/>
                <a:gd name="connsiteY317" fmla="*/ 394 h 21557"/>
                <a:gd name="connsiteX318" fmla="*/ 8923 w 21581"/>
                <a:gd name="connsiteY318" fmla="*/ 509 h 21557"/>
                <a:gd name="connsiteX319" fmla="*/ 8803 w 21581"/>
                <a:gd name="connsiteY319" fmla="*/ 901 h 21557"/>
                <a:gd name="connsiteX320" fmla="*/ 8585 w 21581"/>
                <a:gd name="connsiteY320" fmla="*/ 1037 h 21557"/>
                <a:gd name="connsiteX321" fmla="*/ 8989 w 21581"/>
                <a:gd name="connsiteY321" fmla="*/ 813 h 21557"/>
                <a:gd name="connsiteX322" fmla="*/ 8981 w 21581"/>
                <a:gd name="connsiteY322" fmla="*/ 452 h 21557"/>
                <a:gd name="connsiteX323" fmla="*/ 8539 w 21581"/>
                <a:gd name="connsiteY323" fmla="*/ 209 h 21557"/>
                <a:gd name="connsiteX324" fmla="*/ 7681 w 21581"/>
                <a:gd name="connsiteY324" fmla="*/ 676 h 21557"/>
                <a:gd name="connsiteX325" fmla="*/ 7949 w 21581"/>
                <a:gd name="connsiteY325" fmla="*/ 474 h 21557"/>
                <a:gd name="connsiteX326" fmla="*/ 8081 w 21581"/>
                <a:gd name="connsiteY326" fmla="*/ 1411 h 21557"/>
                <a:gd name="connsiteX327" fmla="*/ 8190 w 21581"/>
                <a:gd name="connsiteY327" fmla="*/ 918 h 21557"/>
                <a:gd name="connsiteX328" fmla="*/ 8628 w 21581"/>
                <a:gd name="connsiteY328" fmla="*/ 755 h 21557"/>
                <a:gd name="connsiteX329" fmla="*/ 8031 w 21581"/>
                <a:gd name="connsiteY329" fmla="*/ 839 h 21557"/>
                <a:gd name="connsiteX330" fmla="*/ 8054 w 21581"/>
                <a:gd name="connsiteY330" fmla="*/ 698 h 21557"/>
                <a:gd name="connsiteX331" fmla="*/ 8159 w 21581"/>
                <a:gd name="connsiteY331" fmla="*/ 584 h 21557"/>
                <a:gd name="connsiteX332" fmla="*/ 8042 w 21581"/>
                <a:gd name="connsiteY332" fmla="*/ 685 h 21557"/>
                <a:gd name="connsiteX333" fmla="*/ 7972 w 21581"/>
                <a:gd name="connsiteY333" fmla="*/ 720 h 21557"/>
                <a:gd name="connsiteX334" fmla="*/ 8000 w 21581"/>
                <a:gd name="connsiteY334" fmla="*/ 879 h 21557"/>
                <a:gd name="connsiteX335" fmla="*/ 7906 w 21581"/>
                <a:gd name="connsiteY335" fmla="*/ 1019 h 21557"/>
                <a:gd name="connsiteX336" fmla="*/ 7972 w 21581"/>
                <a:gd name="connsiteY336" fmla="*/ 720 h 21557"/>
                <a:gd name="connsiteX337" fmla="*/ 7972 w 21581"/>
                <a:gd name="connsiteY337" fmla="*/ 720 h 21557"/>
                <a:gd name="connsiteX338" fmla="*/ 8376 w 21581"/>
                <a:gd name="connsiteY338" fmla="*/ 346 h 21557"/>
                <a:gd name="connsiteX339" fmla="*/ 7949 w 21581"/>
                <a:gd name="connsiteY339" fmla="*/ 324 h 21557"/>
                <a:gd name="connsiteX340" fmla="*/ 7681 w 21581"/>
                <a:gd name="connsiteY340" fmla="*/ 676 h 21557"/>
                <a:gd name="connsiteX341" fmla="*/ 8174 w 21581"/>
                <a:gd name="connsiteY341" fmla="*/ 575 h 21557"/>
                <a:gd name="connsiteX342" fmla="*/ 8384 w 21581"/>
                <a:gd name="connsiteY342" fmla="*/ 482 h 21557"/>
                <a:gd name="connsiteX343" fmla="*/ 8174 w 21581"/>
                <a:gd name="connsiteY343" fmla="*/ 575 h 21557"/>
                <a:gd name="connsiteX344" fmla="*/ 6048 w 21581"/>
                <a:gd name="connsiteY344" fmla="*/ 5681 h 21557"/>
                <a:gd name="connsiteX345" fmla="*/ 6902 w 21581"/>
                <a:gd name="connsiteY345" fmla="*/ 6953 h 21557"/>
                <a:gd name="connsiteX346" fmla="*/ 7228 w 21581"/>
                <a:gd name="connsiteY346" fmla="*/ 6090 h 21557"/>
                <a:gd name="connsiteX347" fmla="*/ 7185 w 21581"/>
                <a:gd name="connsiteY347" fmla="*/ 5998 h 21557"/>
                <a:gd name="connsiteX348" fmla="*/ 6397 w 21581"/>
                <a:gd name="connsiteY348" fmla="*/ 5355 h 21557"/>
                <a:gd name="connsiteX349" fmla="*/ 5870 w 21581"/>
                <a:gd name="connsiteY349" fmla="*/ 4435 h 21557"/>
                <a:gd name="connsiteX350" fmla="*/ 5769 w 21581"/>
                <a:gd name="connsiteY350" fmla="*/ 4915 h 21557"/>
                <a:gd name="connsiteX351" fmla="*/ 6048 w 21581"/>
                <a:gd name="connsiteY351" fmla="*/ 5681 h 21557"/>
                <a:gd name="connsiteX352" fmla="*/ 7666 w 21581"/>
                <a:gd name="connsiteY352" fmla="*/ 9977 h 21557"/>
                <a:gd name="connsiteX353" fmla="*/ 7577 w 21581"/>
                <a:gd name="connsiteY353" fmla="*/ 8881 h 21557"/>
                <a:gd name="connsiteX354" fmla="*/ 7468 w 21581"/>
                <a:gd name="connsiteY354" fmla="*/ 7169 h 21557"/>
                <a:gd name="connsiteX355" fmla="*/ 7158 w 21581"/>
                <a:gd name="connsiteY355" fmla="*/ 6465 h 21557"/>
                <a:gd name="connsiteX356" fmla="*/ 7006 w 21581"/>
                <a:gd name="connsiteY356" fmla="*/ 6931 h 21557"/>
                <a:gd name="connsiteX357" fmla="*/ 6797 w 21581"/>
                <a:gd name="connsiteY357" fmla="*/ 6980 h 21557"/>
                <a:gd name="connsiteX358" fmla="*/ 6448 w 21581"/>
                <a:gd name="connsiteY358" fmla="*/ 6566 h 21557"/>
                <a:gd name="connsiteX359" fmla="*/ 6335 w 21581"/>
                <a:gd name="connsiteY359" fmla="*/ 6460 h 21557"/>
                <a:gd name="connsiteX360" fmla="*/ 7666 w 21581"/>
                <a:gd name="connsiteY360" fmla="*/ 10136 h 21557"/>
                <a:gd name="connsiteX361" fmla="*/ 7666 w 21581"/>
                <a:gd name="connsiteY361" fmla="*/ 9977 h 21557"/>
                <a:gd name="connsiteX362" fmla="*/ 7674 w 21581"/>
                <a:gd name="connsiteY362" fmla="*/ 8868 h 21557"/>
                <a:gd name="connsiteX363" fmla="*/ 7786 w 21581"/>
                <a:gd name="connsiteY363" fmla="*/ 10395 h 21557"/>
                <a:gd name="connsiteX364" fmla="*/ 7906 w 21581"/>
                <a:gd name="connsiteY364" fmla="*/ 10510 h 21557"/>
                <a:gd name="connsiteX365" fmla="*/ 8271 w 21581"/>
                <a:gd name="connsiteY365" fmla="*/ 10461 h 21557"/>
                <a:gd name="connsiteX366" fmla="*/ 8345 w 21581"/>
                <a:gd name="connsiteY366" fmla="*/ 10378 h 21557"/>
                <a:gd name="connsiteX367" fmla="*/ 8225 w 21581"/>
                <a:gd name="connsiteY367" fmla="*/ 9519 h 21557"/>
                <a:gd name="connsiteX368" fmla="*/ 7976 w 21581"/>
                <a:gd name="connsiteY368" fmla="*/ 8146 h 21557"/>
                <a:gd name="connsiteX369" fmla="*/ 7794 w 21581"/>
                <a:gd name="connsiteY369" fmla="*/ 7521 h 21557"/>
                <a:gd name="connsiteX370" fmla="*/ 7716 w 21581"/>
                <a:gd name="connsiteY370" fmla="*/ 7178 h 21557"/>
                <a:gd name="connsiteX371" fmla="*/ 7666 w 21581"/>
                <a:gd name="connsiteY371" fmla="*/ 7054 h 21557"/>
                <a:gd name="connsiteX372" fmla="*/ 7615 w 21581"/>
                <a:gd name="connsiteY372" fmla="*/ 6548 h 21557"/>
                <a:gd name="connsiteX373" fmla="*/ 7371 w 21581"/>
                <a:gd name="connsiteY373" fmla="*/ 6121 h 21557"/>
                <a:gd name="connsiteX374" fmla="*/ 7266 w 21581"/>
                <a:gd name="connsiteY374" fmla="*/ 6174 h 21557"/>
                <a:gd name="connsiteX375" fmla="*/ 7294 w 21581"/>
                <a:gd name="connsiteY375" fmla="*/ 6280 h 21557"/>
                <a:gd name="connsiteX376" fmla="*/ 7495 w 21581"/>
                <a:gd name="connsiteY376" fmla="*/ 6601 h 21557"/>
                <a:gd name="connsiteX377" fmla="*/ 7538 w 21581"/>
                <a:gd name="connsiteY377" fmla="*/ 7041 h 21557"/>
                <a:gd name="connsiteX378" fmla="*/ 7674 w 21581"/>
                <a:gd name="connsiteY378" fmla="*/ 8868 h 21557"/>
                <a:gd name="connsiteX379" fmla="*/ 7856 w 21581"/>
                <a:gd name="connsiteY379" fmla="*/ 6878 h 21557"/>
                <a:gd name="connsiteX380" fmla="*/ 7650 w 21581"/>
                <a:gd name="connsiteY380" fmla="*/ 6601 h 21557"/>
                <a:gd name="connsiteX381" fmla="*/ 7716 w 21581"/>
                <a:gd name="connsiteY381" fmla="*/ 7178 h 21557"/>
                <a:gd name="connsiteX382" fmla="*/ 7716 w 21581"/>
                <a:gd name="connsiteY382" fmla="*/ 7178 h 21557"/>
                <a:gd name="connsiteX383" fmla="*/ 8019 w 21581"/>
                <a:gd name="connsiteY383" fmla="*/ 7966 h 21557"/>
                <a:gd name="connsiteX384" fmla="*/ 8294 w 21581"/>
                <a:gd name="connsiteY384" fmla="*/ 9053 h 21557"/>
                <a:gd name="connsiteX385" fmla="*/ 7895 w 21581"/>
                <a:gd name="connsiteY385" fmla="*/ 6288 h 21557"/>
                <a:gd name="connsiteX386" fmla="*/ 7856 w 21581"/>
                <a:gd name="connsiteY386" fmla="*/ 6878 h 21557"/>
                <a:gd name="connsiteX387" fmla="*/ 5334 w 21581"/>
                <a:gd name="connsiteY387" fmla="*/ 11932 h 21557"/>
                <a:gd name="connsiteX388" fmla="*/ 5261 w 21581"/>
                <a:gd name="connsiteY388" fmla="*/ 11830 h 21557"/>
                <a:gd name="connsiteX389" fmla="*/ 4764 w 21581"/>
                <a:gd name="connsiteY389" fmla="*/ 11337 h 21557"/>
                <a:gd name="connsiteX390" fmla="*/ 4683 w 21581"/>
                <a:gd name="connsiteY390" fmla="*/ 11280 h 21557"/>
                <a:gd name="connsiteX391" fmla="*/ 4628 w 21581"/>
                <a:gd name="connsiteY391" fmla="*/ 11214 h 21557"/>
                <a:gd name="connsiteX392" fmla="*/ 4609 w 21581"/>
                <a:gd name="connsiteY392" fmla="*/ 11249 h 21557"/>
                <a:gd name="connsiteX393" fmla="*/ 4559 w 21581"/>
                <a:gd name="connsiteY393" fmla="*/ 11236 h 21557"/>
                <a:gd name="connsiteX394" fmla="*/ 4570 w 21581"/>
                <a:gd name="connsiteY394" fmla="*/ 11012 h 21557"/>
                <a:gd name="connsiteX395" fmla="*/ 4458 w 21581"/>
                <a:gd name="connsiteY395" fmla="*/ 12007 h 21557"/>
                <a:gd name="connsiteX396" fmla="*/ 4531 w 21581"/>
                <a:gd name="connsiteY396" fmla="*/ 12086 h 21557"/>
                <a:gd name="connsiteX397" fmla="*/ 5082 w 21581"/>
                <a:gd name="connsiteY397" fmla="*/ 11984 h 21557"/>
                <a:gd name="connsiteX398" fmla="*/ 5334 w 21581"/>
                <a:gd name="connsiteY398" fmla="*/ 11932 h 21557"/>
                <a:gd name="connsiteX399" fmla="*/ 5548 w 21581"/>
                <a:gd name="connsiteY399" fmla="*/ 11879 h 21557"/>
                <a:gd name="connsiteX400" fmla="*/ 5575 w 21581"/>
                <a:gd name="connsiteY400" fmla="*/ 11813 h 21557"/>
                <a:gd name="connsiteX401" fmla="*/ 5160 w 21581"/>
                <a:gd name="connsiteY401" fmla="*/ 10849 h 21557"/>
                <a:gd name="connsiteX402" fmla="*/ 5393 w 21581"/>
                <a:gd name="connsiteY402" fmla="*/ 11839 h 21557"/>
                <a:gd name="connsiteX403" fmla="*/ 5548 w 21581"/>
                <a:gd name="connsiteY403" fmla="*/ 11879 h 21557"/>
                <a:gd name="connsiteX404" fmla="*/ 6165 w 21581"/>
                <a:gd name="connsiteY404" fmla="*/ 12772 h 21557"/>
                <a:gd name="connsiteX405" fmla="*/ 6075 w 21581"/>
                <a:gd name="connsiteY405" fmla="*/ 12922 h 21557"/>
                <a:gd name="connsiteX406" fmla="*/ 5928 w 21581"/>
                <a:gd name="connsiteY406" fmla="*/ 13345 h 21557"/>
                <a:gd name="connsiteX407" fmla="*/ 5850 w 21581"/>
                <a:gd name="connsiteY407" fmla="*/ 13428 h 21557"/>
                <a:gd name="connsiteX408" fmla="*/ 5796 w 21581"/>
                <a:gd name="connsiteY408" fmla="*/ 13340 h 21557"/>
                <a:gd name="connsiteX409" fmla="*/ 5742 w 21581"/>
                <a:gd name="connsiteY409" fmla="*/ 11954 h 21557"/>
                <a:gd name="connsiteX410" fmla="*/ 5594 w 21581"/>
                <a:gd name="connsiteY410" fmla="*/ 12007 h 21557"/>
                <a:gd name="connsiteX411" fmla="*/ 5443 w 21581"/>
                <a:gd name="connsiteY411" fmla="*/ 12187 h 21557"/>
                <a:gd name="connsiteX412" fmla="*/ 5420 w 21581"/>
                <a:gd name="connsiteY412" fmla="*/ 13081 h 21557"/>
                <a:gd name="connsiteX413" fmla="*/ 5676 w 21581"/>
                <a:gd name="connsiteY413" fmla="*/ 13701 h 21557"/>
                <a:gd name="connsiteX414" fmla="*/ 6064 w 21581"/>
                <a:gd name="connsiteY414" fmla="*/ 13591 h 21557"/>
                <a:gd name="connsiteX415" fmla="*/ 6165 w 21581"/>
                <a:gd name="connsiteY415" fmla="*/ 12772 h 21557"/>
                <a:gd name="connsiteX416" fmla="*/ 8314 w 21581"/>
                <a:gd name="connsiteY416" fmla="*/ 13173 h 21557"/>
                <a:gd name="connsiteX417" fmla="*/ 8376 w 21581"/>
                <a:gd name="connsiteY417" fmla="*/ 10875 h 21557"/>
                <a:gd name="connsiteX418" fmla="*/ 8174 w 21581"/>
                <a:gd name="connsiteY418" fmla="*/ 10950 h 21557"/>
                <a:gd name="connsiteX419" fmla="*/ 8217 w 21581"/>
                <a:gd name="connsiteY419" fmla="*/ 10998 h 21557"/>
                <a:gd name="connsiteX420" fmla="*/ 8236 w 21581"/>
                <a:gd name="connsiteY420" fmla="*/ 11483 h 21557"/>
                <a:gd name="connsiteX421" fmla="*/ 8236 w 21581"/>
                <a:gd name="connsiteY421" fmla="*/ 11584 h 21557"/>
                <a:gd name="connsiteX422" fmla="*/ 8112 w 21581"/>
                <a:gd name="connsiteY422" fmla="*/ 11905 h 21557"/>
                <a:gd name="connsiteX423" fmla="*/ 8042 w 21581"/>
                <a:gd name="connsiteY423" fmla="*/ 11976 h 21557"/>
                <a:gd name="connsiteX424" fmla="*/ 7953 w 21581"/>
                <a:gd name="connsiteY424" fmla="*/ 12262 h 21557"/>
                <a:gd name="connsiteX425" fmla="*/ 7968 w 21581"/>
                <a:gd name="connsiteY425" fmla="*/ 12337 h 21557"/>
                <a:gd name="connsiteX426" fmla="*/ 8314 w 21581"/>
                <a:gd name="connsiteY426" fmla="*/ 13173 h 21557"/>
                <a:gd name="connsiteX427" fmla="*/ 8775 w 21581"/>
                <a:gd name="connsiteY427" fmla="*/ 10787 h 21557"/>
                <a:gd name="connsiteX428" fmla="*/ 8531 w 21581"/>
                <a:gd name="connsiteY428" fmla="*/ 10836 h 21557"/>
                <a:gd name="connsiteX429" fmla="*/ 8496 w 21581"/>
                <a:gd name="connsiteY429" fmla="*/ 10959 h 21557"/>
                <a:gd name="connsiteX430" fmla="*/ 8430 w 21581"/>
                <a:gd name="connsiteY430" fmla="*/ 12288 h 21557"/>
                <a:gd name="connsiteX431" fmla="*/ 8376 w 21581"/>
                <a:gd name="connsiteY431" fmla="*/ 12909 h 21557"/>
                <a:gd name="connsiteX432" fmla="*/ 8395 w 21581"/>
                <a:gd name="connsiteY432" fmla="*/ 12997 h 21557"/>
                <a:gd name="connsiteX433" fmla="*/ 8450 w 21581"/>
                <a:gd name="connsiteY433" fmla="*/ 12918 h 21557"/>
                <a:gd name="connsiteX434" fmla="*/ 8787 w 21581"/>
                <a:gd name="connsiteY434" fmla="*/ 10884 h 21557"/>
                <a:gd name="connsiteX435" fmla="*/ 8775 w 21581"/>
                <a:gd name="connsiteY435" fmla="*/ 10787 h 21557"/>
                <a:gd name="connsiteX436" fmla="*/ 9101 w 21581"/>
                <a:gd name="connsiteY436" fmla="*/ 10541 h 21557"/>
                <a:gd name="connsiteX437" fmla="*/ 8997 w 21581"/>
                <a:gd name="connsiteY437" fmla="*/ 10505 h 21557"/>
                <a:gd name="connsiteX438" fmla="*/ 7445 w 21581"/>
                <a:gd name="connsiteY438" fmla="*/ 10686 h 21557"/>
                <a:gd name="connsiteX439" fmla="*/ 6940 w 21581"/>
                <a:gd name="connsiteY439" fmla="*/ 10844 h 21557"/>
                <a:gd name="connsiteX440" fmla="*/ 6650 w 21581"/>
                <a:gd name="connsiteY440" fmla="*/ 11122 h 21557"/>
                <a:gd name="connsiteX441" fmla="*/ 5936 w 21581"/>
                <a:gd name="connsiteY441" fmla="*/ 11870 h 21557"/>
                <a:gd name="connsiteX442" fmla="*/ 5769 w 21581"/>
                <a:gd name="connsiteY442" fmla="*/ 12187 h 21557"/>
                <a:gd name="connsiteX443" fmla="*/ 5769 w 21581"/>
                <a:gd name="connsiteY443" fmla="*/ 12702 h 21557"/>
                <a:gd name="connsiteX444" fmla="*/ 5858 w 21581"/>
                <a:gd name="connsiteY444" fmla="*/ 12768 h 21557"/>
                <a:gd name="connsiteX445" fmla="*/ 6494 w 21581"/>
                <a:gd name="connsiteY445" fmla="*/ 12544 h 21557"/>
                <a:gd name="connsiteX446" fmla="*/ 6673 w 21581"/>
                <a:gd name="connsiteY446" fmla="*/ 12420 h 21557"/>
                <a:gd name="connsiteX447" fmla="*/ 6809 w 21581"/>
                <a:gd name="connsiteY447" fmla="*/ 12367 h 21557"/>
                <a:gd name="connsiteX448" fmla="*/ 7495 w 21581"/>
                <a:gd name="connsiteY448" fmla="*/ 12345 h 21557"/>
                <a:gd name="connsiteX449" fmla="*/ 7251 w 21581"/>
                <a:gd name="connsiteY449" fmla="*/ 12218 h 21557"/>
                <a:gd name="connsiteX450" fmla="*/ 7441 w 21581"/>
                <a:gd name="connsiteY450" fmla="*/ 12183 h 21557"/>
                <a:gd name="connsiteX451" fmla="*/ 7794 w 21581"/>
                <a:gd name="connsiteY451" fmla="*/ 12200 h 21557"/>
                <a:gd name="connsiteX452" fmla="*/ 7926 w 21581"/>
                <a:gd name="connsiteY452" fmla="*/ 12090 h 21557"/>
                <a:gd name="connsiteX453" fmla="*/ 7809 w 21581"/>
                <a:gd name="connsiteY453" fmla="*/ 11949 h 21557"/>
                <a:gd name="connsiteX454" fmla="*/ 7515 w 21581"/>
                <a:gd name="connsiteY454" fmla="*/ 11773 h 21557"/>
                <a:gd name="connsiteX455" fmla="*/ 8023 w 21581"/>
                <a:gd name="connsiteY455" fmla="*/ 11800 h 21557"/>
                <a:gd name="connsiteX456" fmla="*/ 8143 w 21581"/>
                <a:gd name="connsiteY456" fmla="*/ 11668 h 21557"/>
                <a:gd name="connsiteX457" fmla="*/ 8034 w 21581"/>
                <a:gd name="connsiteY457" fmla="*/ 11522 h 21557"/>
                <a:gd name="connsiteX458" fmla="*/ 7883 w 21581"/>
                <a:gd name="connsiteY458" fmla="*/ 11513 h 21557"/>
                <a:gd name="connsiteX459" fmla="*/ 7433 w 21581"/>
                <a:gd name="connsiteY459" fmla="*/ 11447 h 21557"/>
                <a:gd name="connsiteX460" fmla="*/ 8124 w 21581"/>
                <a:gd name="connsiteY460" fmla="*/ 11373 h 21557"/>
                <a:gd name="connsiteX461" fmla="*/ 8225 w 21581"/>
                <a:gd name="connsiteY461" fmla="*/ 11241 h 21557"/>
                <a:gd name="connsiteX462" fmla="*/ 8097 w 21581"/>
                <a:gd name="connsiteY462" fmla="*/ 11091 h 21557"/>
                <a:gd name="connsiteX463" fmla="*/ 7782 w 21581"/>
                <a:gd name="connsiteY463" fmla="*/ 11135 h 21557"/>
                <a:gd name="connsiteX464" fmla="*/ 7453 w 21581"/>
                <a:gd name="connsiteY464" fmla="*/ 11012 h 21557"/>
                <a:gd name="connsiteX465" fmla="*/ 7615 w 21581"/>
                <a:gd name="connsiteY465" fmla="*/ 11003 h 21557"/>
                <a:gd name="connsiteX466" fmla="*/ 8508 w 21581"/>
                <a:gd name="connsiteY466" fmla="*/ 10761 h 21557"/>
                <a:gd name="connsiteX467" fmla="*/ 9012 w 21581"/>
                <a:gd name="connsiteY467" fmla="*/ 10642 h 21557"/>
                <a:gd name="connsiteX468" fmla="*/ 9101 w 21581"/>
                <a:gd name="connsiteY468" fmla="*/ 10541 h 21557"/>
                <a:gd name="connsiteX469" fmla="*/ 8806 w 21581"/>
                <a:gd name="connsiteY469" fmla="*/ 10417 h 21557"/>
                <a:gd name="connsiteX470" fmla="*/ 9202 w 21581"/>
                <a:gd name="connsiteY470" fmla="*/ 10211 h 21557"/>
                <a:gd name="connsiteX471" fmla="*/ 8806 w 21581"/>
                <a:gd name="connsiteY471" fmla="*/ 10417 h 21557"/>
                <a:gd name="connsiteX472" fmla="*/ 7829 w 21581"/>
                <a:gd name="connsiteY472" fmla="*/ 5589 h 21557"/>
                <a:gd name="connsiteX473" fmla="*/ 8236 w 21581"/>
                <a:gd name="connsiteY473" fmla="*/ 7341 h 21557"/>
                <a:gd name="connsiteX474" fmla="*/ 8450 w 21581"/>
                <a:gd name="connsiteY474" fmla="*/ 9211 h 21557"/>
                <a:gd name="connsiteX475" fmla="*/ 8496 w 21581"/>
                <a:gd name="connsiteY475" fmla="*/ 10356 h 21557"/>
                <a:gd name="connsiteX476" fmla="*/ 8531 w 21581"/>
                <a:gd name="connsiteY476" fmla="*/ 10444 h 21557"/>
                <a:gd name="connsiteX477" fmla="*/ 8853 w 21581"/>
                <a:gd name="connsiteY477" fmla="*/ 10180 h 21557"/>
                <a:gd name="connsiteX478" fmla="*/ 8973 w 21581"/>
                <a:gd name="connsiteY478" fmla="*/ 9189 h 21557"/>
                <a:gd name="connsiteX479" fmla="*/ 9024 w 21581"/>
                <a:gd name="connsiteY479" fmla="*/ 8146 h 21557"/>
                <a:gd name="connsiteX480" fmla="*/ 8884 w 21581"/>
                <a:gd name="connsiteY480" fmla="*/ 7873 h 21557"/>
                <a:gd name="connsiteX481" fmla="*/ 8605 w 21581"/>
                <a:gd name="connsiteY481" fmla="*/ 7710 h 21557"/>
                <a:gd name="connsiteX482" fmla="*/ 8585 w 21581"/>
                <a:gd name="connsiteY482" fmla="*/ 7517 h 21557"/>
                <a:gd name="connsiteX483" fmla="*/ 8841 w 21581"/>
                <a:gd name="connsiteY483" fmla="*/ 7266 h 21557"/>
                <a:gd name="connsiteX484" fmla="*/ 8884 w 21581"/>
                <a:gd name="connsiteY484" fmla="*/ 7120 h 21557"/>
                <a:gd name="connsiteX485" fmla="*/ 8581 w 21581"/>
                <a:gd name="connsiteY485" fmla="*/ 6570 h 21557"/>
                <a:gd name="connsiteX486" fmla="*/ 8550 w 21581"/>
                <a:gd name="connsiteY486" fmla="*/ 6495 h 21557"/>
                <a:gd name="connsiteX487" fmla="*/ 7968 w 21581"/>
                <a:gd name="connsiteY487" fmla="*/ 5633 h 21557"/>
                <a:gd name="connsiteX488" fmla="*/ 7883 w 21581"/>
                <a:gd name="connsiteY488" fmla="*/ 5523 h 21557"/>
                <a:gd name="connsiteX489" fmla="*/ 7833 w 21581"/>
                <a:gd name="connsiteY489" fmla="*/ 5492 h 21557"/>
                <a:gd name="connsiteX490" fmla="*/ 7829 w 21581"/>
                <a:gd name="connsiteY490" fmla="*/ 5589 h 21557"/>
                <a:gd name="connsiteX491" fmla="*/ 7623 w 21581"/>
                <a:gd name="connsiteY491" fmla="*/ 5206 h 21557"/>
                <a:gd name="connsiteX492" fmla="*/ 7418 w 21581"/>
                <a:gd name="connsiteY492" fmla="*/ 5950 h 21557"/>
                <a:gd name="connsiteX493" fmla="*/ 7418 w 21581"/>
                <a:gd name="connsiteY493" fmla="*/ 6042 h 21557"/>
                <a:gd name="connsiteX494" fmla="*/ 7666 w 21581"/>
                <a:gd name="connsiteY494" fmla="*/ 6443 h 21557"/>
                <a:gd name="connsiteX495" fmla="*/ 7825 w 21581"/>
                <a:gd name="connsiteY495" fmla="*/ 6715 h 21557"/>
                <a:gd name="connsiteX496" fmla="*/ 7623 w 21581"/>
                <a:gd name="connsiteY496" fmla="*/ 5206 h 21557"/>
                <a:gd name="connsiteX497" fmla="*/ 7864 w 21581"/>
                <a:gd name="connsiteY497" fmla="*/ 4849 h 21557"/>
                <a:gd name="connsiteX498" fmla="*/ 8058 w 21581"/>
                <a:gd name="connsiteY498" fmla="*/ 4629 h 21557"/>
                <a:gd name="connsiteX499" fmla="*/ 8147 w 21581"/>
                <a:gd name="connsiteY499" fmla="*/ 4176 h 21557"/>
                <a:gd name="connsiteX500" fmla="*/ 8271 w 21581"/>
                <a:gd name="connsiteY500" fmla="*/ 3731 h 21557"/>
                <a:gd name="connsiteX501" fmla="*/ 8100 w 21581"/>
                <a:gd name="connsiteY501" fmla="*/ 3771 h 21557"/>
                <a:gd name="connsiteX502" fmla="*/ 8031 w 21581"/>
                <a:gd name="connsiteY502" fmla="*/ 3947 h 21557"/>
                <a:gd name="connsiteX503" fmla="*/ 7868 w 21581"/>
                <a:gd name="connsiteY503" fmla="*/ 3683 h 21557"/>
                <a:gd name="connsiteX504" fmla="*/ 7868 w 21581"/>
                <a:gd name="connsiteY504" fmla="*/ 3502 h 21557"/>
                <a:gd name="connsiteX505" fmla="*/ 8007 w 21581"/>
                <a:gd name="connsiteY505" fmla="*/ 3674 h 21557"/>
                <a:gd name="connsiteX506" fmla="*/ 8221 w 21581"/>
                <a:gd name="connsiteY506" fmla="*/ 3647 h 21557"/>
                <a:gd name="connsiteX507" fmla="*/ 8259 w 21581"/>
                <a:gd name="connsiteY507" fmla="*/ 3564 h 21557"/>
                <a:gd name="connsiteX508" fmla="*/ 8147 w 21581"/>
                <a:gd name="connsiteY508" fmla="*/ 3053 h 21557"/>
                <a:gd name="connsiteX509" fmla="*/ 8174 w 21581"/>
                <a:gd name="connsiteY509" fmla="*/ 2631 h 21557"/>
                <a:gd name="connsiteX510" fmla="*/ 8438 w 21581"/>
                <a:gd name="connsiteY510" fmla="*/ 2402 h 21557"/>
                <a:gd name="connsiteX511" fmla="*/ 8543 w 21581"/>
                <a:gd name="connsiteY511" fmla="*/ 2305 h 21557"/>
                <a:gd name="connsiteX512" fmla="*/ 8484 w 21581"/>
                <a:gd name="connsiteY512" fmla="*/ 1680 h 21557"/>
                <a:gd name="connsiteX513" fmla="*/ 8364 w 21581"/>
                <a:gd name="connsiteY513" fmla="*/ 1552 h 21557"/>
                <a:gd name="connsiteX514" fmla="*/ 7794 w 21581"/>
                <a:gd name="connsiteY514" fmla="*/ 1358 h 21557"/>
                <a:gd name="connsiteX515" fmla="*/ 7689 w 21581"/>
                <a:gd name="connsiteY515" fmla="*/ 1319 h 21557"/>
                <a:gd name="connsiteX516" fmla="*/ 6902 w 21581"/>
                <a:gd name="connsiteY516" fmla="*/ 1156 h 21557"/>
                <a:gd name="connsiteX517" fmla="*/ 7006 w 21581"/>
                <a:gd name="connsiteY517" fmla="*/ 1614 h 21557"/>
                <a:gd name="connsiteX518" fmla="*/ 7076 w 21581"/>
                <a:gd name="connsiteY518" fmla="*/ 1512 h 21557"/>
                <a:gd name="connsiteX519" fmla="*/ 6859 w 21581"/>
                <a:gd name="connsiteY519" fmla="*/ 2173 h 21557"/>
                <a:gd name="connsiteX520" fmla="*/ 6723 w 21581"/>
                <a:gd name="connsiteY520" fmla="*/ 2468 h 21557"/>
                <a:gd name="connsiteX521" fmla="*/ 6584 w 21581"/>
                <a:gd name="connsiteY521" fmla="*/ 3515 h 21557"/>
                <a:gd name="connsiteX522" fmla="*/ 6467 w 21581"/>
                <a:gd name="connsiteY522" fmla="*/ 2903 h 21557"/>
                <a:gd name="connsiteX523" fmla="*/ 6203 w 21581"/>
                <a:gd name="connsiteY523" fmla="*/ 2538 h 21557"/>
                <a:gd name="connsiteX524" fmla="*/ 6304 w 21581"/>
                <a:gd name="connsiteY524" fmla="*/ 2749 h 21557"/>
                <a:gd name="connsiteX525" fmla="*/ 6297 w 21581"/>
                <a:gd name="connsiteY525" fmla="*/ 2895 h 21557"/>
                <a:gd name="connsiteX526" fmla="*/ 6297 w 21581"/>
                <a:gd name="connsiteY526" fmla="*/ 3225 h 21557"/>
                <a:gd name="connsiteX527" fmla="*/ 6312 w 21581"/>
                <a:gd name="connsiteY527" fmla="*/ 3286 h 21557"/>
                <a:gd name="connsiteX528" fmla="*/ 6254 w 21581"/>
                <a:gd name="connsiteY528" fmla="*/ 3291 h 21557"/>
                <a:gd name="connsiteX529" fmla="*/ 6145 w 21581"/>
                <a:gd name="connsiteY529" fmla="*/ 2969 h 21557"/>
                <a:gd name="connsiteX530" fmla="*/ 6153 w 21581"/>
                <a:gd name="connsiteY530" fmla="*/ 2881 h 21557"/>
                <a:gd name="connsiteX531" fmla="*/ 6072 w 21581"/>
                <a:gd name="connsiteY531" fmla="*/ 2925 h 21557"/>
                <a:gd name="connsiteX532" fmla="*/ 6044 w 21581"/>
                <a:gd name="connsiteY532" fmla="*/ 3027 h 21557"/>
                <a:gd name="connsiteX533" fmla="*/ 6072 w 21581"/>
                <a:gd name="connsiteY533" fmla="*/ 2846 h 21557"/>
                <a:gd name="connsiteX534" fmla="*/ 6056 w 21581"/>
                <a:gd name="connsiteY534" fmla="*/ 2723 h 21557"/>
                <a:gd name="connsiteX535" fmla="*/ 5951 w 21581"/>
                <a:gd name="connsiteY535" fmla="*/ 2754 h 21557"/>
                <a:gd name="connsiteX536" fmla="*/ 5897 w 21581"/>
                <a:gd name="connsiteY536" fmla="*/ 2934 h 21557"/>
                <a:gd name="connsiteX537" fmla="*/ 5975 w 21581"/>
                <a:gd name="connsiteY537" fmla="*/ 2648 h 21557"/>
                <a:gd name="connsiteX538" fmla="*/ 6157 w 21581"/>
                <a:gd name="connsiteY538" fmla="*/ 2741 h 21557"/>
                <a:gd name="connsiteX539" fmla="*/ 6265 w 21581"/>
                <a:gd name="connsiteY539" fmla="*/ 2842 h 21557"/>
                <a:gd name="connsiteX540" fmla="*/ 6200 w 21581"/>
                <a:gd name="connsiteY540" fmla="*/ 2683 h 21557"/>
                <a:gd name="connsiteX541" fmla="*/ 6165 w 21581"/>
                <a:gd name="connsiteY541" fmla="*/ 2639 h 21557"/>
                <a:gd name="connsiteX542" fmla="*/ 5951 w 21581"/>
                <a:gd name="connsiteY542" fmla="*/ 2538 h 21557"/>
                <a:gd name="connsiteX543" fmla="*/ 5839 w 21581"/>
                <a:gd name="connsiteY543" fmla="*/ 2789 h 21557"/>
                <a:gd name="connsiteX544" fmla="*/ 6137 w 21581"/>
                <a:gd name="connsiteY544" fmla="*/ 3489 h 21557"/>
                <a:gd name="connsiteX545" fmla="*/ 6401 w 21581"/>
                <a:gd name="connsiteY545" fmla="*/ 3502 h 21557"/>
                <a:gd name="connsiteX546" fmla="*/ 6452 w 21581"/>
                <a:gd name="connsiteY546" fmla="*/ 3524 h 21557"/>
                <a:gd name="connsiteX547" fmla="*/ 6425 w 21581"/>
                <a:gd name="connsiteY547" fmla="*/ 3603 h 21557"/>
                <a:gd name="connsiteX548" fmla="*/ 6223 w 21581"/>
                <a:gd name="connsiteY548" fmla="*/ 3691 h 21557"/>
                <a:gd name="connsiteX549" fmla="*/ 6017 w 21581"/>
                <a:gd name="connsiteY549" fmla="*/ 3506 h 21557"/>
                <a:gd name="connsiteX550" fmla="*/ 5971 w 21581"/>
                <a:gd name="connsiteY550" fmla="*/ 4272 h 21557"/>
                <a:gd name="connsiteX551" fmla="*/ 6304 w 21581"/>
                <a:gd name="connsiteY551" fmla="*/ 5201 h 21557"/>
                <a:gd name="connsiteX552" fmla="*/ 7247 w 21581"/>
                <a:gd name="connsiteY552" fmla="*/ 5989 h 21557"/>
                <a:gd name="connsiteX553" fmla="*/ 7336 w 21581"/>
                <a:gd name="connsiteY553" fmla="*/ 5954 h 21557"/>
                <a:gd name="connsiteX554" fmla="*/ 7526 w 21581"/>
                <a:gd name="connsiteY554" fmla="*/ 5091 h 21557"/>
                <a:gd name="connsiteX555" fmla="*/ 7402 w 21581"/>
                <a:gd name="connsiteY555" fmla="*/ 4884 h 21557"/>
                <a:gd name="connsiteX556" fmla="*/ 7003 w 21581"/>
                <a:gd name="connsiteY556" fmla="*/ 4625 h 21557"/>
                <a:gd name="connsiteX557" fmla="*/ 6572 w 21581"/>
                <a:gd name="connsiteY557" fmla="*/ 4233 h 21557"/>
                <a:gd name="connsiteX558" fmla="*/ 6591 w 21581"/>
                <a:gd name="connsiteY558" fmla="*/ 4198 h 21557"/>
                <a:gd name="connsiteX559" fmla="*/ 7449 w 21581"/>
                <a:gd name="connsiteY559" fmla="*/ 4757 h 21557"/>
                <a:gd name="connsiteX560" fmla="*/ 7864 w 21581"/>
                <a:gd name="connsiteY560" fmla="*/ 4849 h 21557"/>
                <a:gd name="connsiteX561" fmla="*/ 4656 w 21581"/>
                <a:gd name="connsiteY561" fmla="*/ 19771 h 21557"/>
                <a:gd name="connsiteX562" fmla="*/ 2530 w 21581"/>
                <a:gd name="connsiteY562" fmla="*/ 19776 h 21557"/>
                <a:gd name="connsiteX563" fmla="*/ 2530 w 21581"/>
                <a:gd name="connsiteY563" fmla="*/ 19776 h 21557"/>
                <a:gd name="connsiteX564" fmla="*/ 834 w 21581"/>
                <a:gd name="connsiteY564" fmla="*/ 19776 h 21557"/>
                <a:gd name="connsiteX565" fmla="*/ 291 w 21581"/>
                <a:gd name="connsiteY565" fmla="*/ 19780 h 21557"/>
                <a:gd name="connsiteX566" fmla="*/ 156 w 21581"/>
                <a:gd name="connsiteY566" fmla="*/ 19930 h 21557"/>
                <a:gd name="connsiteX567" fmla="*/ 287 w 21581"/>
                <a:gd name="connsiteY567" fmla="*/ 20124 h 21557"/>
                <a:gd name="connsiteX568" fmla="*/ 400 w 21581"/>
                <a:gd name="connsiteY568" fmla="*/ 20128 h 21557"/>
                <a:gd name="connsiteX569" fmla="*/ 3271 w 21581"/>
                <a:gd name="connsiteY569" fmla="*/ 20128 h 21557"/>
                <a:gd name="connsiteX570" fmla="*/ 4663 w 21581"/>
                <a:gd name="connsiteY570" fmla="*/ 20132 h 21557"/>
                <a:gd name="connsiteX571" fmla="*/ 4787 w 21581"/>
                <a:gd name="connsiteY571" fmla="*/ 20000 h 21557"/>
                <a:gd name="connsiteX572" fmla="*/ 4791 w 21581"/>
                <a:gd name="connsiteY572" fmla="*/ 19943 h 21557"/>
                <a:gd name="connsiteX573" fmla="*/ 4656 w 21581"/>
                <a:gd name="connsiteY573" fmla="*/ 19771 h 21557"/>
                <a:gd name="connsiteX574" fmla="*/ 7592 w 21581"/>
                <a:gd name="connsiteY574" fmla="*/ 19965 h 21557"/>
                <a:gd name="connsiteX575" fmla="*/ 7592 w 21581"/>
                <a:gd name="connsiteY575" fmla="*/ 19886 h 21557"/>
                <a:gd name="connsiteX576" fmla="*/ 7550 w 21581"/>
                <a:gd name="connsiteY576" fmla="*/ 19776 h 21557"/>
                <a:gd name="connsiteX577" fmla="*/ 7464 w 21581"/>
                <a:gd name="connsiteY577" fmla="*/ 19864 h 21557"/>
                <a:gd name="connsiteX578" fmla="*/ 7437 w 21581"/>
                <a:gd name="connsiteY578" fmla="*/ 20000 h 21557"/>
                <a:gd name="connsiteX579" fmla="*/ 7425 w 21581"/>
                <a:gd name="connsiteY579" fmla="*/ 20119 h 21557"/>
                <a:gd name="connsiteX580" fmla="*/ 7557 w 21581"/>
                <a:gd name="connsiteY580" fmla="*/ 20128 h 21557"/>
                <a:gd name="connsiteX581" fmla="*/ 7592 w 21581"/>
                <a:gd name="connsiteY581" fmla="*/ 19965 h 21557"/>
                <a:gd name="connsiteX582" fmla="*/ 7604 w 21581"/>
                <a:gd name="connsiteY582" fmla="*/ 19485 h 21557"/>
                <a:gd name="connsiteX583" fmla="*/ 7604 w 21581"/>
                <a:gd name="connsiteY583" fmla="*/ 19274 h 21557"/>
                <a:gd name="connsiteX584" fmla="*/ 7542 w 21581"/>
                <a:gd name="connsiteY584" fmla="*/ 19476 h 21557"/>
                <a:gd name="connsiteX585" fmla="*/ 7553 w 21581"/>
                <a:gd name="connsiteY585" fmla="*/ 19547 h 21557"/>
                <a:gd name="connsiteX586" fmla="*/ 7604 w 21581"/>
                <a:gd name="connsiteY586" fmla="*/ 19485 h 21557"/>
                <a:gd name="connsiteX587" fmla="*/ 8888 w 21581"/>
                <a:gd name="connsiteY587" fmla="*/ 17280 h 21557"/>
                <a:gd name="connsiteX588" fmla="*/ 8570 w 21581"/>
                <a:gd name="connsiteY588" fmla="*/ 16232 h 21557"/>
                <a:gd name="connsiteX589" fmla="*/ 8446 w 21581"/>
                <a:gd name="connsiteY589" fmla="*/ 17848 h 21557"/>
                <a:gd name="connsiteX590" fmla="*/ 8872 w 21581"/>
                <a:gd name="connsiteY590" fmla="*/ 17377 h 21557"/>
                <a:gd name="connsiteX591" fmla="*/ 8888 w 21581"/>
                <a:gd name="connsiteY591" fmla="*/ 17280 h 21557"/>
                <a:gd name="connsiteX592" fmla="*/ 16561 w 21581"/>
                <a:gd name="connsiteY592" fmla="*/ 18495 h 21557"/>
                <a:gd name="connsiteX593" fmla="*/ 16010 w 21581"/>
                <a:gd name="connsiteY593" fmla="*/ 19543 h 21557"/>
                <a:gd name="connsiteX594" fmla="*/ 16185 w 21581"/>
                <a:gd name="connsiteY594" fmla="*/ 19507 h 21557"/>
                <a:gd name="connsiteX595" fmla="*/ 16561 w 21581"/>
                <a:gd name="connsiteY595" fmla="*/ 18495 h 21557"/>
                <a:gd name="connsiteX596" fmla="*/ 11413 w 21581"/>
                <a:gd name="connsiteY596" fmla="*/ 16884 h 21557"/>
                <a:gd name="connsiteX597" fmla="*/ 18532 w 21581"/>
                <a:gd name="connsiteY597" fmla="*/ 16879 h 21557"/>
                <a:gd name="connsiteX598" fmla="*/ 19253 w 21581"/>
                <a:gd name="connsiteY598" fmla="*/ 16879 h 21557"/>
                <a:gd name="connsiteX599" fmla="*/ 19347 w 21581"/>
                <a:gd name="connsiteY599" fmla="*/ 16778 h 21557"/>
                <a:gd name="connsiteX600" fmla="*/ 19339 w 21581"/>
                <a:gd name="connsiteY600" fmla="*/ 15343 h 21557"/>
                <a:gd name="connsiteX601" fmla="*/ 19339 w 21581"/>
                <a:gd name="connsiteY601" fmla="*/ 15233 h 21557"/>
                <a:gd name="connsiteX602" fmla="*/ 19343 w 21581"/>
                <a:gd name="connsiteY602" fmla="*/ 15061 h 21557"/>
                <a:gd name="connsiteX603" fmla="*/ 19343 w 21581"/>
                <a:gd name="connsiteY603" fmla="*/ 5831 h 21557"/>
                <a:gd name="connsiteX604" fmla="*/ 19343 w 21581"/>
                <a:gd name="connsiteY604" fmla="*/ 5716 h 21557"/>
                <a:gd name="connsiteX605" fmla="*/ 19281 w 21581"/>
                <a:gd name="connsiteY605" fmla="*/ 5646 h 21557"/>
                <a:gd name="connsiteX606" fmla="*/ 19199 w 21581"/>
                <a:gd name="connsiteY606" fmla="*/ 5637 h 21557"/>
                <a:gd name="connsiteX607" fmla="*/ 19281 w 21581"/>
                <a:gd name="connsiteY607" fmla="*/ 5646 h 21557"/>
                <a:gd name="connsiteX608" fmla="*/ 18966 w 21581"/>
                <a:gd name="connsiteY608" fmla="*/ 5655 h 21557"/>
                <a:gd name="connsiteX609" fmla="*/ 9481 w 21581"/>
                <a:gd name="connsiteY609" fmla="*/ 5646 h 21557"/>
                <a:gd name="connsiteX610" fmla="*/ 9400 w 21581"/>
                <a:gd name="connsiteY610" fmla="*/ 5672 h 21557"/>
                <a:gd name="connsiteX611" fmla="*/ 10001 w 21581"/>
                <a:gd name="connsiteY611" fmla="*/ 6350 h 21557"/>
                <a:gd name="connsiteX612" fmla="*/ 10021 w 21581"/>
                <a:gd name="connsiteY612" fmla="*/ 6605 h 21557"/>
                <a:gd name="connsiteX613" fmla="*/ 10021 w 21581"/>
                <a:gd name="connsiteY613" fmla="*/ 6729 h 21557"/>
                <a:gd name="connsiteX614" fmla="*/ 10017 w 21581"/>
                <a:gd name="connsiteY614" fmla="*/ 6790 h 21557"/>
                <a:gd name="connsiteX615" fmla="*/ 10021 w 21581"/>
                <a:gd name="connsiteY615" fmla="*/ 6958 h 21557"/>
                <a:gd name="connsiteX616" fmla="*/ 10490 w 21581"/>
                <a:gd name="connsiteY616" fmla="*/ 8278 h 21557"/>
                <a:gd name="connsiteX617" fmla="*/ 10141 w 21581"/>
                <a:gd name="connsiteY617" fmla="*/ 7376 h 21557"/>
                <a:gd name="connsiteX618" fmla="*/ 9997 w 21581"/>
                <a:gd name="connsiteY618" fmla="*/ 7120 h 21557"/>
                <a:gd name="connsiteX619" fmla="*/ 9982 w 21581"/>
                <a:gd name="connsiteY619" fmla="*/ 8340 h 21557"/>
                <a:gd name="connsiteX620" fmla="*/ 10052 w 21581"/>
                <a:gd name="connsiteY620" fmla="*/ 9194 h 21557"/>
                <a:gd name="connsiteX621" fmla="*/ 10568 w 21581"/>
                <a:gd name="connsiteY621" fmla="*/ 10880 h 21557"/>
                <a:gd name="connsiteX622" fmla="*/ 11006 w 21581"/>
                <a:gd name="connsiteY622" fmla="*/ 12007 h 21557"/>
                <a:gd name="connsiteX623" fmla="*/ 11347 w 21581"/>
                <a:gd name="connsiteY623" fmla="*/ 12557 h 21557"/>
                <a:gd name="connsiteX624" fmla="*/ 12057 w 21581"/>
                <a:gd name="connsiteY624" fmla="*/ 12614 h 21557"/>
                <a:gd name="connsiteX625" fmla="*/ 12100 w 21581"/>
                <a:gd name="connsiteY625" fmla="*/ 12460 h 21557"/>
                <a:gd name="connsiteX626" fmla="*/ 11999 w 21581"/>
                <a:gd name="connsiteY626" fmla="*/ 11962 h 21557"/>
                <a:gd name="connsiteX627" fmla="*/ 11968 w 21581"/>
                <a:gd name="connsiteY627" fmla="*/ 11844 h 21557"/>
                <a:gd name="connsiteX628" fmla="*/ 11685 w 21581"/>
                <a:gd name="connsiteY628" fmla="*/ 12486 h 21557"/>
                <a:gd name="connsiteX629" fmla="*/ 11572 w 21581"/>
                <a:gd name="connsiteY629" fmla="*/ 12623 h 21557"/>
                <a:gd name="connsiteX630" fmla="*/ 11456 w 21581"/>
                <a:gd name="connsiteY630" fmla="*/ 12464 h 21557"/>
                <a:gd name="connsiteX631" fmla="*/ 11448 w 21581"/>
                <a:gd name="connsiteY631" fmla="*/ 12438 h 21557"/>
                <a:gd name="connsiteX632" fmla="*/ 11561 w 21581"/>
                <a:gd name="connsiteY632" fmla="*/ 11298 h 21557"/>
                <a:gd name="connsiteX633" fmla="*/ 12108 w 21581"/>
                <a:gd name="connsiteY633" fmla="*/ 10686 h 21557"/>
                <a:gd name="connsiteX634" fmla="*/ 12135 w 21581"/>
                <a:gd name="connsiteY634" fmla="*/ 10660 h 21557"/>
                <a:gd name="connsiteX635" fmla="*/ 12232 w 21581"/>
                <a:gd name="connsiteY635" fmla="*/ 10646 h 21557"/>
                <a:gd name="connsiteX636" fmla="*/ 12406 w 21581"/>
                <a:gd name="connsiteY636" fmla="*/ 10827 h 21557"/>
                <a:gd name="connsiteX637" fmla="*/ 12356 w 21581"/>
                <a:gd name="connsiteY637" fmla="*/ 10998 h 21557"/>
                <a:gd name="connsiteX638" fmla="*/ 12302 w 21581"/>
                <a:gd name="connsiteY638" fmla="*/ 11126 h 21557"/>
                <a:gd name="connsiteX639" fmla="*/ 12181 w 21581"/>
                <a:gd name="connsiteY639" fmla="*/ 12341 h 21557"/>
                <a:gd name="connsiteX640" fmla="*/ 12395 w 21581"/>
                <a:gd name="connsiteY640" fmla="*/ 12605 h 21557"/>
                <a:gd name="connsiteX641" fmla="*/ 12597 w 21581"/>
                <a:gd name="connsiteY641" fmla="*/ 12605 h 21557"/>
                <a:gd name="connsiteX642" fmla="*/ 13594 w 21581"/>
                <a:gd name="connsiteY642" fmla="*/ 12451 h 21557"/>
                <a:gd name="connsiteX643" fmla="*/ 14354 w 21581"/>
                <a:gd name="connsiteY643" fmla="*/ 12315 h 21557"/>
                <a:gd name="connsiteX644" fmla="*/ 14296 w 21581"/>
                <a:gd name="connsiteY644" fmla="*/ 11491 h 21557"/>
                <a:gd name="connsiteX645" fmla="*/ 12810 w 21581"/>
                <a:gd name="connsiteY645" fmla="*/ 11491 h 21557"/>
                <a:gd name="connsiteX646" fmla="*/ 12934 w 21581"/>
                <a:gd name="connsiteY646" fmla="*/ 11461 h 21557"/>
                <a:gd name="connsiteX647" fmla="*/ 14210 w 21581"/>
                <a:gd name="connsiteY647" fmla="*/ 11447 h 21557"/>
                <a:gd name="connsiteX648" fmla="*/ 14331 w 21581"/>
                <a:gd name="connsiteY648" fmla="*/ 11368 h 21557"/>
                <a:gd name="connsiteX649" fmla="*/ 14556 w 21581"/>
                <a:gd name="connsiteY649" fmla="*/ 10783 h 21557"/>
                <a:gd name="connsiteX650" fmla="*/ 14653 w 21581"/>
                <a:gd name="connsiteY650" fmla="*/ 10704 h 21557"/>
                <a:gd name="connsiteX651" fmla="*/ 14172 w 21581"/>
                <a:gd name="connsiteY651" fmla="*/ 10756 h 21557"/>
                <a:gd name="connsiteX652" fmla="*/ 13027 w 21581"/>
                <a:gd name="connsiteY652" fmla="*/ 10910 h 21557"/>
                <a:gd name="connsiteX653" fmla="*/ 12554 w 21581"/>
                <a:gd name="connsiteY653" fmla="*/ 11170 h 21557"/>
                <a:gd name="connsiteX654" fmla="*/ 12309 w 21581"/>
                <a:gd name="connsiteY654" fmla="*/ 11509 h 21557"/>
                <a:gd name="connsiteX655" fmla="*/ 12403 w 21581"/>
                <a:gd name="connsiteY655" fmla="*/ 11095 h 21557"/>
                <a:gd name="connsiteX656" fmla="*/ 12798 w 21581"/>
                <a:gd name="connsiteY656" fmla="*/ 10651 h 21557"/>
                <a:gd name="connsiteX657" fmla="*/ 12150 w 21581"/>
                <a:gd name="connsiteY657" fmla="*/ 10519 h 21557"/>
                <a:gd name="connsiteX658" fmla="*/ 11906 w 21581"/>
                <a:gd name="connsiteY658" fmla="*/ 10558 h 21557"/>
                <a:gd name="connsiteX659" fmla="*/ 11685 w 21581"/>
                <a:gd name="connsiteY659" fmla="*/ 10536 h 21557"/>
                <a:gd name="connsiteX660" fmla="*/ 12042 w 21581"/>
                <a:gd name="connsiteY660" fmla="*/ 10290 h 21557"/>
                <a:gd name="connsiteX661" fmla="*/ 12053 w 21581"/>
                <a:gd name="connsiteY661" fmla="*/ 10219 h 21557"/>
                <a:gd name="connsiteX662" fmla="*/ 11549 w 21581"/>
                <a:gd name="connsiteY662" fmla="*/ 9480 h 21557"/>
                <a:gd name="connsiteX663" fmla="*/ 11503 w 21581"/>
                <a:gd name="connsiteY663" fmla="*/ 9431 h 21557"/>
                <a:gd name="connsiteX664" fmla="*/ 10436 w 21581"/>
                <a:gd name="connsiteY664" fmla="*/ 8498 h 21557"/>
                <a:gd name="connsiteX665" fmla="*/ 10517 w 21581"/>
                <a:gd name="connsiteY665" fmla="*/ 8533 h 21557"/>
                <a:gd name="connsiteX666" fmla="*/ 11483 w 21581"/>
                <a:gd name="connsiteY666" fmla="*/ 9277 h 21557"/>
                <a:gd name="connsiteX667" fmla="*/ 11545 w 21581"/>
                <a:gd name="connsiteY667" fmla="*/ 9357 h 21557"/>
                <a:gd name="connsiteX668" fmla="*/ 11731 w 21581"/>
                <a:gd name="connsiteY668" fmla="*/ 9524 h 21557"/>
                <a:gd name="connsiteX669" fmla="*/ 12181 w 21581"/>
                <a:gd name="connsiteY669" fmla="*/ 10167 h 21557"/>
                <a:gd name="connsiteX670" fmla="*/ 12193 w 21581"/>
                <a:gd name="connsiteY670" fmla="*/ 10206 h 21557"/>
                <a:gd name="connsiteX671" fmla="*/ 12259 w 21581"/>
                <a:gd name="connsiteY671" fmla="*/ 10373 h 21557"/>
                <a:gd name="connsiteX672" fmla="*/ 12306 w 21581"/>
                <a:gd name="connsiteY672" fmla="*/ 10422 h 21557"/>
                <a:gd name="connsiteX673" fmla="*/ 12635 w 21581"/>
                <a:gd name="connsiteY673" fmla="*/ 10466 h 21557"/>
                <a:gd name="connsiteX674" fmla="*/ 13043 w 21581"/>
                <a:gd name="connsiteY674" fmla="*/ 10726 h 21557"/>
                <a:gd name="connsiteX675" fmla="*/ 13132 w 21581"/>
                <a:gd name="connsiteY675" fmla="*/ 10800 h 21557"/>
                <a:gd name="connsiteX676" fmla="*/ 14936 w 21581"/>
                <a:gd name="connsiteY676" fmla="*/ 10576 h 21557"/>
                <a:gd name="connsiteX677" fmla="*/ 15134 w 21581"/>
                <a:gd name="connsiteY677" fmla="*/ 10594 h 21557"/>
                <a:gd name="connsiteX678" fmla="*/ 15165 w 21581"/>
                <a:gd name="connsiteY678" fmla="*/ 10783 h 21557"/>
                <a:gd name="connsiteX679" fmla="*/ 15584 w 21581"/>
                <a:gd name="connsiteY679" fmla="*/ 10369 h 21557"/>
                <a:gd name="connsiteX680" fmla="*/ 15956 w 21581"/>
                <a:gd name="connsiteY680" fmla="*/ 10140 h 21557"/>
                <a:gd name="connsiteX681" fmla="*/ 16131 w 21581"/>
                <a:gd name="connsiteY681" fmla="*/ 10105 h 21557"/>
                <a:gd name="connsiteX682" fmla="*/ 16775 w 21581"/>
                <a:gd name="connsiteY682" fmla="*/ 10303 h 21557"/>
                <a:gd name="connsiteX683" fmla="*/ 16961 w 21581"/>
                <a:gd name="connsiteY683" fmla="*/ 10343 h 21557"/>
                <a:gd name="connsiteX684" fmla="*/ 17279 w 21581"/>
                <a:gd name="connsiteY684" fmla="*/ 10175 h 21557"/>
                <a:gd name="connsiteX685" fmla="*/ 18171 w 21581"/>
                <a:gd name="connsiteY685" fmla="*/ 9722 h 21557"/>
                <a:gd name="connsiteX686" fmla="*/ 18342 w 21581"/>
                <a:gd name="connsiteY686" fmla="*/ 9775 h 21557"/>
                <a:gd name="connsiteX687" fmla="*/ 18284 w 21581"/>
                <a:gd name="connsiteY687" fmla="*/ 9964 h 21557"/>
                <a:gd name="connsiteX688" fmla="*/ 18097 w 21581"/>
                <a:gd name="connsiteY688" fmla="*/ 10083 h 21557"/>
                <a:gd name="connsiteX689" fmla="*/ 16720 w 21581"/>
                <a:gd name="connsiteY689" fmla="*/ 10800 h 21557"/>
                <a:gd name="connsiteX690" fmla="*/ 16712 w 21581"/>
                <a:gd name="connsiteY690" fmla="*/ 11214 h 21557"/>
                <a:gd name="connsiteX691" fmla="*/ 16569 w 21581"/>
                <a:gd name="connsiteY691" fmla="*/ 11483 h 21557"/>
                <a:gd name="connsiteX692" fmla="*/ 16348 w 21581"/>
                <a:gd name="connsiteY692" fmla="*/ 11725 h 21557"/>
                <a:gd name="connsiteX693" fmla="*/ 15882 w 21581"/>
                <a:gd name="connsiteY693" fmla="*/ 11976 h 21557"/>
                <a:gd name="connsiteX694" fmla="*/ 14959 w 21581"/>
                <a:gd name="connsiteY694" fmla="*/ 12108 h 21557"/>
                <a:gd name="connsiteX695" fmla="*/ 14847 w 21581"/>
                <a:gd name="connsiteY695" fmla="*/ 12253 h 21557"/>
                <a:gd name="connsiteX696" fmla="*/ 14815 w 21581"/>
                <a:gd name="connsiteY696" fmla="*/ 12266 h 21557"/>
                <a:gd name="connsiteX697" fmla="*/ 14381 w 21581"/>
                <a:gd name="connsiteY697" fmla="*/ 12398 h 21557"/>
                <a:gd name="connsiteX698" fmla="*/ 12740 w 21581"/>
                <a:gd name="connsiteY698" fmla="*/ 12825 h 21557"/>
                <a:gd name="connsiteX699" fmla="*/ 12131 w 21581"/>
                <a:gd name="connsiteY699" fmla="*/ 12649 h 21557"/>
                <a:gd name="connsiteX700" fmla="*/ 11995 w 21581"/>
                <a:gd name="connsiteY700" fmla="*/ 12764 h 21557"/>
                <a:gd name="connsiteX701" fmla="*/ 11076 w 21581"/>
                <a:gd name="connsiteY701" fmla="*/ 12491 h 21557"/>
                <a:gd name="connsiteX702" fmla="*/ 10983 w 21581"/>
                <a:gd name="connsiteY702" fmla="*/ 12310 h 21557"/>
                <a:gd name="connsiteX703" fmla="*/ 10676 w 21581"/>
                <a:gd name="connsiteY703" fmla="*/ 11830 h 21557"/>
                <a:gd name="connsiteX704" fmla="*/ 10467 w 21581"/>
                <a:gd name="connsiteY704" fmla="*/ 11443 h 21557"/>
                <a:gd name="connsiteX705" fmla="*/ 10374 w 21581"/>
                <a:gd name="connsiteY705" fmla="*/ 11417 h 21557"/>
                <a:gd name="connsiteX706" fmla="*/ 9695 w 21581"/>
                <a:gd name="connsiteY706" fmla="*/ 10461 h 21557"/>
                <a:gd name="connsiteX707" fmla="*/ 9737 w 21581"/>
                <a:gd name="connsiteY707" fmla="*/ 11782 h 21557"/>
                <a:gd name="connsiteX708" fmla="*/ 9978 w 21581"/>
                <a:gd name="connsiteY708" fmla="*/ 13072 h 21557"/>
                <a:gd name="connsiteX709" fmla="*/ 10005 w 21581"/>
                <a:gd name="connsiteY709" fmla="*/ 13164 h 21557"/>
                <a:gd name="connsiteX710" fmla="*/ 10234 w 21581"/>
                <a:gd name="connsiteY710" fmla="*/ 13965 h 21557"/>
                <a:gd name="connsiteX711" fmla="*/ 10250 w 21581"/>
                <a:gd name="connsiteY711" fmla="*/ 14045 h 21557"/>
                <a:gd name="connsiteX712" fmla="*/ 10513 w 21581"/>
                <a:gd name="connsiteY712" fmla="*/ 14881 h 21557"/>
                <a:gd name="connsiteX713" fmla="*/ 10548 w 21581"/>
                <a:gd name="connsiteY713" fmla="*/ 15013 h 21557"/>
                <a:gd name="connsiteX714" fmla="*/ 10622 w 21581"/>
                <a:gd name="connsiteY714" fmla="*/ 15255 h 21557"/>
                <a:gd name="connsiteX715" fmla="*/ 10657 w 21581"/>
                <a:gd name="connsiteY715" fmla="*/ 15356 h 21557"/>
                <a:gd name="connsiteX716" fmla="*/ 11037 w 21581"/>
                <a:gd name="connsiteY716" fmla="*/ 16606 h 21557"/>
                <a:gd name="connsiteX717" fmla="*/ 11413 w 21581"/>
                <a:gd name="connsiteY717" fmla="*/ 16884 h 21557"/>
                <a:gd name="connsiteX718" fmla="*/ 14897 w 21581"/>
                <a:gd name="connsiteY718" fmla="*/ 11786 h 21557"/>
                <a:gd name="connsiteX719" fmla="*/ 14858 w 21581"/>
                <a:gd name="connsiteY719" fmla="*/ 11927 h 21557"/>
                <a:gd name="connsiteX720" fmla="*/ 14955 w 21581"/>
                <a:gd name="connsiteY720" fmla="*/ 11993 h 21557"/>
                <a:gd name="connsiteX721" fmla="*/ 15180 w 21581"/>
                <a:gd name="connsiteY721" fmla="*/ 12033 h 21557"/>
                <a:gd name="connsiteX722" fmla="*/ 15634 w 21581"/>
                <a:gd name="connsiteY722" fmla="*/ 11993 h 21557"/>
                <a:gd name="connsiteX723" fmla="*/ 16123 w 21581"/>
                <a:gd name="connsiteY723" fmla="*/ 11738 h 21557"/>
                <a:gd name="connsiteX724" fmla="*/ 16422 w 21581"/>
                <a:gd name="connsiteY724" fmla="*/ 11536 h 21557"/>
                <a:gd name="connsiteX725" fmla="*/ 16678 w 21581"/>
                <a:gd name="connsiteY725" fmla="*/ 11126 h 21557"/>
                <a:gd name="connsiteX726" fmla="*/ 16720 w 21581"/>
                <a:gd name="connsiteY726" fmla="*/ 10981 h 21557"/>
                <a:gd name="connsiteX727" fmla="*/ 16647 w 21581"/>
                <a:gd name="connsiteY727" fmla="*/ 10858 h 21557"/>
                <a:gd name="connsiteX728" fmla="*/ 16557 w 21581"/>
                <a:gd name="connsiteY728" fmla="*/ 10946 h 21557"/>
                <a:gd name="connsiteX729" fmla="*/ 16422 w 21581"/>
                <a:gd name="connsiteY729" fmla="*/ 11324 h 21557"/>
                <a:gd name="connsiteX730" fmla="*/ 16282 w 21581"/>
                <a:gd name="connsiteY730" fmla="*/ 11483 h 21557"/>
                <a:gd name="connsiteX731" fmla="*/ 16445 w 21581"/>
                <a:gd name="connsiteY731" fmla="*/ 10950 h 21557"/>
                <a:gd name="connsiteX732" fmla="*/ 16270 w 21581"/>
                <a:gd name="connsiteY732" fmla="*/ 11161 h 21557"/>
                <a:gd name="connsiteX733" fmla="*/ 16014 w 21581"/>
                <a:gd name="connsiteY733" fmla="*/ 11690 h 21557"/>
                <a:gd name="connsiteX734" fmla="*/ 15878 w 21581"/>
                <a:gd name="connsiteY734" fmla="*/ 11747 h 21557"/>
                <a:gd name="connsiteX735" fmla="*/ 16181 w 21581"/>
                <a:gd name="connsiteY735" fmla="*/ 11091 h 21557"/>
                <a:gd name="connsiteX736" fmla="*/ 15991 w 21581"/>
                <a:gd name="connsiteY736" fmla="*/ 11183 h 21557"/>
                <a:gd name="connsiteX737" fmla="*/ 15843 w 21581"/>
                <a:gd name="connsiteY737" fmla="*/ 11377 h 21557"/>
                <a:gd name="connsiteX738" fmla="*/ 15584 w 21581"/>
                <a:gd name="connsiteY738" fmla="*/ 11844 h 21557"/>
                <a:gd name="connsiteX739" fmla="*/ 15754 w 21581"/>
                <a:gd name="connsiteY739" fmla="*/ 11285 h 21557"/>
                <a:gd name="connsiteX740" fmla="*/ 15386 w 21581"/>
                <a:gd name="connsiteY740" fmla="*/ 11465 h 21557"/>
                <a:gd name="connsiteX741" fmla="*/ 14897 w 21581"/>
                <a:gd name="connsiteY741" fmla="*/ 11786 h 21557"/>
                <a:gd name="connsiteX742" fmla="*/ 15308 w 21581"/>
                <a:gd name="connsiteY742" fmla="*/ 11298 h 21557"/>
                <a:gd name="connsiteX743" fmla="*/ 14916 w 21581"/>
                <a:gd name="connsiteY743" fmla="*/ 11496 h 21557"/>
                <a:gd name="connsiteX744" fmla="*/ 15308 w 21581"/>
                <a:gd name="connsiteY744" fmla="*/ 11298 h 21557"/>
                <a:gd name="connsiteX745" fmla="*/ 17481 w 21581"/>
                <a:gd name="connsiteY745" fmla="*/ 10224 h 21557"/>
                <a:gd name="connsiteX746" fmla="*/ 17907 w 21581"/>
                <a:gd name="connsiteY746" fmla="*/ 10012 h 21557"/>
                <a:gd name="connsiteX747" fmla="*/ 17892 w 21581"/>
                <a:gd name="connsiteY747" fmla="*/ 9982 h 21557"/>
                <a:gd name="connsiteX748" fmla="*/ 17469 w 21581"/>
                <a:gd name="connsiteY748" fmla="*/ 10215 h 21557"/>
                <a:gd name="connsiteX749" fmla="*/ 16107 w 21581"/>
                <a:gd name="connsiteY749" fmla="*/ 10906 h 21557"/>
                <a:gd name="connsiteX750" fmla="*/ 15933 w 21581"/>
                <a:gd name="connsiteY750" fmla="*/ 10994 h 21557"/>
                <a:gd name="connsiteX751" fmla="*/ 15890 w 21581"/>
                <a:gd name="connsiteY751" fmla="*/ 11012 h 21557"/>
                <a:gd name="connsiteX752" fmla="*/ 15902 w 21581"/>
                <a:gd name="connsiteY752" fmla="*/ 11029 h 21557"/>
                <a:gd name="connsiteX753" fmla="*/ 15940 w 21581"/>
                <a:gd name="connsiteY753" fmla="*/ 11003 h 21557"/>
                <a:gd name="connsiteX754" fmla="*/ 16119 w 21581"/>
                <a:gd name="connsiteY754" fmla="*/ 10919 h 21557"/>
                <a:gd name="connsiteX755" fmla="*/ 17481 w 21581"/>
                <a:gd name="connsiteY755" fmla="*/ 10224 h 21557"/>
                <a:gd name="connsiteX756" fmla="*/ 16736 w 21581"/>
                <a:gd name="connsiteY756" fmla="*/ 10373 h 21557"/>
                <a:gd name="connsiteX757" fmla="*/ 16565 w 21581"/>
                <a:gd name="connsiteY757" fmla="*/ 10189 h 21557"/>
                <a:gd name="connsiteX758" fmla="*/ 16445 w 21581"/>
                <a:gd name="connsiteY758" fmla="*/ 10131 h 21557"/>
                <a:gd name="connsiteX759" fmla="*/ 15584 w 21581"/>
                <a:gd name="connsiteY759" fmla="*/ 10514 h 21557"/>
                <a:gd name="connsiteX760" fmla="*/ 15052 w 21581"/>
                <a:gd name="connsiteY760" fmla="*/ 10888 h 21557"/>
                <a:gd name="connsiteX761" fmla="*/ 14998 w 21581"/>
                <a:gd name="connsiteY761" fmla="*/ 10941 h 21557"/>
                <a:gd name="connsiteX762" fmla="*/ 14897 w 21581"/>
                <a:gd name="connsiteY762" fmla="*/ 11386 h 21557"/>
                <a:gd name="connsiteX763" fmla="*/ 15743 w 21581"/>
                <a:gd name="connsiteY763" fmla="*/ 10915 h 21557"/>
                <a:gd name="connsiteX764" fmla="*/ 15630 w 21581"/>
                <a:gd name="connsiteY764" fmla="*/ 10858 h 21557"/>
                <a:gd name="connsiteX765" fmla="*/ 16003 w 21581"/>
                <a:gd name="connsiteY765" fmla="*/ 10598 h 21557"/>
                <a:gd name="connsiteX766" fmla="*/ 15863 w 21581"/>
                <a:gd name="connsiteY766" fmla="*/ 10492 h 21557"/>
                <a:gd name="connsiteX767" fmla="*/ 16468 w 21581"/>
                <a:gd name="connsiteY767" fmla="*/ 10444 h 21557"/>
                <a:gd name="connsiteX768" fmla="*/ 16445 w 21581"/>
                <a:gd name="connsiteY768" fmla="*/ 10167 h 21557"/>
                <a:gd name="connsiteX769" fmla="*/ 16736 w 21581"/>
                <a:gd name="connsiteY769" fmla="*/ 10373 h 21557"/>
                <a:gd name="connsiteX770" fmla="*/ 15068 w 21581"/>
                <a:gd name="connsiteY770" fmla="*/ 10660 h 21557"/>
                <a:gd name="connsiteX771" fmla="*/ 14420 w 21581"/>
                <a:gd name="connsiteY771" fmla="*/ 11650 h 21557"/>
                <a:gd name="connsiteX772" fmla="*/ 14715 w 21581"/>
                <a:gd name="connsiteY772" fmla="*/ 11496 h 21557"/>
                <a:gd name="connsiteX773" fmla="*/ 14800 w 21581"/>
                <a:gd name="connsiteY773" fmla="*/ 11359 h 21557"/>
                <a:gd name="connsiteX774" fmla="*/ 15068 w 21581"/>
                <a:gd name="connsiteY774" fmla="*/ 10660 h 21557"/>
                <a:gd name="connsiteX775" fmla="*/ 14625 w 21581"/>
                <a:gd name="connsiteY775" fmla="*/ 11874 h 21557"/>
                <a:gd name="connsiteX776" fmla="*/ 14424 w 21581"/>
                <a:gd name="connsiteY776" fmla="*/ 11958 h 21557"/>
                <a:gd name="connsiteX777" fmla="*/ 14466 w 21581"/>
                <a:gd name="connsiteY777" fmla="*/ 12222 h 21557"/>
                <a:gd name="connsiteX778" fmla="*/ 14525 w 21581"/>
                <a:gd name="connsiteY778" fmla="*/ 12275 h 21557"/>
                <a:gd name="connsiteX779" fmla="*/ 14765 w 21581"/>
                <a:gd name="connsiteY779" fmla="*/ 12007 h 21557"/>
                <a:gd name="connsiteX780" fmla="*/ 14765 w 21581"/>
                <a:gd name="connsiteY780" fmla="*/ 11822 h 21557"/>
                <a:gd name="connsiteX781" fmla="*/ 14625 w 21581"/>
                <a:gd name="connsiteY781" fmla="*/ 11874 h 21557"/>
                <a:gd name="connsiteX782" fmla="*/ 10242 w 21581"/>
                <a:gd name="connsiteY782" fmla="*/ 19432 h 21557"/>
                <a:gd name="connsiteX783" fmla="*/ 10347 w 21581"/>
                <a:gd name="connsiteY783" fmla="*/ 19547 h 21557"/>
                <a:gd name="connsiteX784" fmla="*/ 15781 w 21581"/>
                <a:gd name="connsiteY784" fmla="*/ 19547 h 21557"/>
                <a:gd name="connsiteX785" fmla="*/ 15917 w 21581"/>
                <a:gd name="connsiteY785" fmla="*/ 19441 h 21557"/>
                <a:gd name="connsiteX786" fmla="*/ 16515 w 21581"/>
                <a:gd name="connsiteY786" fmla="*/ 17747 h 21557"/>
                <a:gd name="connsiteX787" fmla="*/ 16701 w 21581"/>
                <a:gd name="connsiteY787" fmla="*/ 17196 h 21557"/>
                <a:gd name="connsiteX788" fmla="*/ 11204 w 21581"/>
                <a:gd name="connsiteY788" fmla="*/ 17196 h 21557"/>
                <a:gd name="connsiteX789" fmla="*/ 11099 w 21581"/>
                <a:gd name="connsiteY789" fmla="*/ 17487 h 21557"/>
                <a:gd name="connsiteX790" fmla="*/ 10358 w 21581"/>
                <a:gd name="connsiteY790" fmla="*/ 17896 h 21557"/>
                <a:gd name="connsiteX791" fmla="*/ 10277 w 21581"/>
                <a:gd name="connsiteY791" fmla="*/ 18011 h 21557"/>
                <a:gd name="connsiteX792" fmla="*/ 10242 w 21581"/>
                <a:gd name="connsiteY792" fmla="*/ 19432 h 21557"/>
                <a:gd name="connsiteX793" fmla="*/ 15840 w 21581"/>
                <a:gd name="connsiteY793" fmla="*/ 20388 h 21557"/>
                <a:gd name="connsiteX794" fmla="*/ 15653 w 21581"/>
                <a:gd name="connsiteY794" fmla="*/ 20507 h 21557"/>
                <a:gd name="connsiteX795" fmla="*/ 15599 w 21581"/>
                <a:gd name="connsiteY795" fmla="*/ 20740 h 21557"/>
                <a:gd name="connsiteX796" fmla="*/ 15611 w 21581"/>
                <a:gd name="connsiteY796" fmla="*/ 20828 h 21557"/>
                <a:gd name="connsiteX797" fmla="*/ 15677 w 21581"/>
                <a:gd name="connsiteY797" fmla="*/ 20784 h 21557"/>
                <a:gd name="connsiteX798" fmla="*/ 15840 w 21581"/>
                <a:gd name="connsiteY798" fmla="*/ 20388 h 21557"/>
                <a:gd name="connsiteX799" fmla="*/ 21391 w 21581"/>
                <a:gd name="connsiteY799" fmla="*/ 19886 h 21557"/>
                <a:gd name="connsiteX800" fmla="*/ 21201 w 21581"/>
                <a:gd name="connsiteY800" fmla="*/ 19776 h 21557"/>
                <a:gd name="connsiteX801" fmla="*/ 13605 w 21581"/>
                <a:gd name="connsiteY801" fmla="*/ 19771 h 21557"/>
                <a:gd name="connsiteX802" fmla="*/ 13252 w 21581"/>
                <a:gd name="connsiteY802" fmla="*/ 19780 h 21557"/>
                <a:gd name="connsiteX803" fmla="*/ 13163 w 21581"/>
                <a:gd name="connsiteY803" fmla="*/ 19776 h 21557"/>
                <a:gd name="connsiteX804" fmla="*/ 10436 w 21581"/>
                <a:gd name="connsiteY804" fmla="*/ 19776 h 21557"/>
                <a:gd name="connsiteX805" fmla="*/ 10215 w 21581"/>
                <a:gd name="connsiteY805" fmla="*/ 20027 h 21557"/>
                <a:gd name="connsiteX806" fmla="*/ 10304 w 21581"/>
                <a:gd name="connsiteY806" fmla="*/ 20132 h 21557"/>
                <a:gd name="connsiteX807" fmla="*/ 13019 w 21581"/>
                <a:gd name="connsiteY807" fmla="*/ 20124 h 21557"/>
                <a:gd name="connsiteX808" fmla="*/ 13198 w 21581"/>
                <a:gd name="connsiteY808" fmla="*/ 20128 h 21557"/>
                <a:gd name="connsiteX809" fmla="*/ 15929 w 21581"/>
                <a:gd name="connsiteY809" fmla="*/ 20128 h 21557"/>
                <a:gd name="connsiteX810" fmla="*/ 21212 w 21581"/>
                <a:gd name="connsiteY810" fmla="*/ 20128 h 21557"/>
                <a:gd name="connsiteX811" fmla="*/ 21391 w 21581"/>
                <a:gd name="connsiteY811" fmla="*/ 19886 h 21557"/>
                <a:gd name="connsiteX812" fmla="*/ 4679 w 21581"/>
                <a:gd name="connsiteY812" fmla="*/ 11280 h 21557"/>
                <a:gd name="connsiteX813" fmla="*/ 4679 w 21581"/>
                <a:gd name="connsiteY813" fmla="*/ 11280 h 21557"/>
                <a:gd name="connsiteX814" fmla="*/ 4679 w 21581"/>
                <a:gd name="connsiteY814" fmla="*/ 11280 h 21557"/>
                <a:gd name="connsiteX815" fmla="*/ 4679 w 21581"/>
                <a:gd name="connsiteY815" fmla="*/ 11280 h 21557"/>
                <a:gd name="connsiteX816" fmla="*/ 2378 w 21581"/>
                <a:gd name="connsiteY816" fmla="*/ 12051 h 21557"/>
                <a:gd name="connsiteX817" fmla="*/ 2731 w 21581"/>
                <a:gd name="connsiteY817" fmla="*/ 10136 h 21557"/>
                <a:gd name="connsiteX818" fmla="*/ 2883 w 21581"/>
                <a:gd name="connsiteY818" fmla="*/ 8894 h 21557"/>
                <a:gd name="connsiteX819" fmla="*/ 2790 w 21581"/>
                <a:gd name="connsiteY819" fmla="*/ 8269 h 21557"/>
                <a:gd name="connsiteX820" fmla="*/ 2786 w 21581"/>
                <a:gd name="connsiteY820" fmla="*/ 8727 h 21557"/>
                <a:gd name="connsiteX821" fmla="*/ 2689 w 21581"/>
                <a:gd name="connsiteY821" fmla="*/ 9735 h 21557"/>
                <a:gd name="connsiteX822" fmla="*/ 2328 w 21581"/>
                <a:gd name="connsiteY822" fmla="*/ 12200 h 21557"/>
                <a:gd name="connsiteX823" fmla="*/ 2378 w 21581"/>
                <a:gd name="connsiteY823" fmla="*/ 12051 h 21557"/>
                <a:gd name="connsiteX824" fmla="*/ 6921 w 21581"/>
                <a:gd name="connsiteY824" fmla="*/ 14560 h 21557"/>
                <a:gd name="connsiteX825" fmla="*/ 5521 w 21581"/>
                <a:gd name="connsiteY825" fmla="*/ 14401 h 21557"/>
                <a:gd name="connsiteX826" fmla="*/ 6921 w 21581"/>
                <a:gd name="connsiteY826" fmla="*/ 14560 h 21557"/>
                <a:gd name="connsiteX827" fmla="*/ 5532 w 21581"/>
                <a:gd name="connsiteY827" fmla="*/ 14243 h 21557"/>
                <a:gd name="connsiteX828" fmla="*/ 6917 w 21581"/>
                <a:gd name="connsiteY828" fmla="*/ 14392 h 21557"/>
                <a:gd name="connsiteX829" fmla="*/ 5532 w 21581"/>
                <a:gd name="connsiteY829" fmla="*/ 14243 h 21557"/>
                <a:gd name="connsiteX830" fmla="*/ 9823 w 21581"/>
                <a:gd name="connsiteY830" fmla="*/ 13908 h 21557"/>
                <a:gd name="connsiteX831" fmla="*/ 9435 w 21581"/>
                <a:gd name="connsiteY831" fmla="*/ 14040 h 21557"/>
                <a:gd name="connsiteX832" fmla="*/ 9780 w 21581"/>
                <a:gd name="connsiteY832" fmla="*/ 14005 h 21557"/>
                <a:gd name="connsiteX833" fmla="*/ 10052 w 21581"/>
                <a:gd name="connsiteY833" fmla="*/ 13860 h 21557"/>
                <a:gd name="connsiteX834" fmla="*/ 9823 w 21581"/>
                <a:gd name="connsiteY834" fmla="*/ 13908 h 21557"/>
                <a:gd name="connsiteX835" fmla="*/ 9842 w 21581"/>
                <a:gd name="connsiteY835" fmla="*/ 14133 h 21557"/>
                <a:gd name="connsiteX836" fmla="*/ 10102 w 21581"/>
                <a:gd name="connsiteY836" fmla="*/ 14005 h 21557"/>
                <a:gd name="connsiteX837" fmla="*/ 9885 w 21581"/>
                <a:gd name="connsiteY837" fmla="*/ 14040 h 21557"/>
                <a:gd name="connsiteX838" fmla="*/ 9427 w 21581"/>
                <a:gd name="connsiteY838" fmla="*/ 14172 h 21557"/>
                <a:gd name="connsiteX839" fmla="*/ 9842 w 21581"/>
                <a:gd name="connsiteY839" fmla="*/ 14133 h 21557"/>
                <a:gd name="connsiteX840" fmla="*/ 17671 w 21581"/>
                <a:gd name="connsiteY840" fmla="*/ 7979 h 21557"/>
                <a:gd name="connsiteX841" fmla="*/ 17725 w 21581"/>
                <a:gd name="connsiteY841" fmla="*/ 7926 h 21557"/>
                <a:gd name="connsiteX842" fmla="*/ 17651 w 21581"/>
                <a:gd name="connsiteY842" fmla="*/ 7895 h 21557"/>
                <a:gd name="connsiteX843" fmla="*/ 16619 w 21581"/>
                <a:gd name="connsiteY843" fmla="*/ 8463 h 21557"/>
                <a:gd name="connsiteX844" fmla="*/ 16573 w 21581"/>
                <a:gd name="connsiteY844" fmla="*/ 8533 h 21557"/>
                <a:gd name="connsiteX845" fmla="*/ 16647 w 21581"/>
                <a:gd name="connsiteY845" fmla="*/ 8533 h 21557"/>
                <a:gd name="connsiteX846" fmla="*/ 17671 w 21581"/>
                <a:gd name="connsiteY846" fmla="*/ 7979 h 21557"/>
                <a:gd name="connsiteX847" fmla="*/ 17775 w 21581"/>
                <a:gd name="connsiteY847" fmla="*/ 8406 h 21557"/>
                <a:gd name="connsiteX848" fmla="*/ 17085 w 21581"/>
                <a:gd name="connsiteY848" fmla="*/ 8776 h 21557"/>
                <a:gd name="connsiteX849" fmla="*/ 16778 w 21581"/>
                <a:gd name="connsiteY849" fmla="*/ 8938 h 21557"/>
                <a:gd name="connsiteX850" fmla="*/ 16740 w 21581"/>
                <a:gd name="connsiteY850" fmla="*/ 8987 h 21557"/>
                <a:gd name="connsiteX851" fmla="*/ 16778 w 21581"/>
                <a:gd name="connsiteY851" fmla="*/ 9013 h 21557"/>
                <a:gd name="connsiteX852" fmla="*/ 16813 w 21581"/>
                <a:gd name="connsiteY852" fmla="*/ 9004 h 21557"/>
                <a:gd name="connsiteX853" fmla="*/ 17810 w 21581"/>
                <a:gd name="connsiteY853" fmla="*/ 8472 h 21557"/>
                <a:gd name="connsiteX854" fmla="*/ 17849 w 21581"/>
                <a:gd name="connsiteY854" fmla="*/ 8397 h 21557"/>
                <a:gd name="connsiteX855" fmla="*/ 17775 w 21581"/>
                <a:gd name="connsiteY855" fmla="*/ 8406 h 21557"/>
                <a:gd name="connsiteX856" fmla="*/ 17651 w 21581"/>
                <a:gd name="connsiteY856" fmla="*/ 8256 h 21557"/>
                <a:gd name="connsiteX857" fmla="*/ 17566 w 21581"/>
                <a:gd name="connsiteY857" fmla="*/ 8243 h 21557"/>
                <a:gd name="connsiteX858" fmla="*/ 16697 w 21581"/>
                <a:gd name="connsiteY858" fmla="*/ 8705 h 21557"/>
                <a:gd name="connsiteX859" fmla="*/ 16647 w 21581"/>
                <a:gd name="connsiteY859" fmla="*/ 8780 h 21557"/>
                <a:gd name="connsiteX860" fmla="*/ 16720 w 21581"/>
                <a:gd name="connsiteY860" fmla="*/ 8780 h 21557"/>
                <a:gd name="connsiteX861" fmla="*/ 17601 w 21581"/>
                <a:gd name="connsiteY861" fmla="*/ 8313 h 21557"/>
                <a:gd name="connsiteX862" fmla="*/ 17651 w 21581"/>
                <a:gd name="connsiteY862" fmla="*/ 8256 h 21557"/>
                <a:gd name="connsiteX863" fmla="*/ 7953 w 21581"/>
                <a:gd name="connsiteY863" fmla="*/ 2635 h 21557"/>
                <a:gd name="connsiteX864" fmla="*/ 8000 w 21581"/>
                <a:gd name="connsiteY864" fmla="*/ 2485 h 21557"/>
                <a:gd name="connsiteX865" fmla="*/ 7949 w 21581"/>
                <a:gd name="connsiteY865" fmla="*/ 2446 h 21557"/>
                <a:gd name="connsiteX866" fmla="*/ 7472 w 21581"/>
                <a:gd name="connsiteY866" fmla="*/ 2437 h 21557"/>
                <a:gd name="connsiteX867" fmla="*/ 7134 w 21581"/>
                <a:gd name="connsiteY867" fmla="*/ 2617 h 21557"/>
                <a:gd name="connsiteX868" fmla="*/ 7833 w 21581"/>
                <a:gd name="connsiteY868" fmla="*/ 2661 h 21557"/>
                <a:gd name="connsiteX869" fmla="*/ 7953 w 21581"/>
                <a:gd name="connsiteY869" fmla="*/ 2635 h 21557"/>
                <a:gd name="connsiteX870" fmla="*/ 7992 w 21581"/>
                <a:gd name="connsiteY870" fmla="*/ 4136 h 21557"/>
                <a:gd name="connsiteX871" fmla="*/ 8143 w 21581"/>
                <a:gd name="connsiteY871" fmla="*/ 4061 h 21557"/>
                <a:gd name="connsiteX872" fmla="*/ 8170 w 21581"/>
                <a:gd name="connsiteY872" fmla="*/ 3991 h 21557"/>
                <a:gd name="connsiteX873" fmla="*/ 8112 w 21581"/>
                <a:gd name="connsiteY873" fmla="*/ 3995 h 21557"/>
                <a:gd name="connsiteX874" fmla="*/ 7685 w 21581"/>
                <a:gd name="connsiteY874" fmla="*/ 4079 h 21557"/>
                <a:gd name="connsiteX875" fmla="*/ 7650 w 21581"/>
                <a:gd name="connsiteY875" fmla="*/ 4070 h 21557"/>
                <a:gd name="connsiteX876" fmla="*/ 7600 w 21581"/>
                <a:gd name="connsiteY876" fmla="*/ 4035 h 21557"/>
                <a:gd name="connsiteX877" fmla="*/ 7588 w 21581"/>
                <a:gd name="connsiteY877" fmla="*/ 4074 h 21557"/>
                <a:gd name="connsiteX878" fmla="*/ 7658 w 21581"/>
                <a:gd name="connsiteY878" fmla="*/ 4110 h 21557"/>
                <a:gd name="connsiteX879" fmla="*/ 7992 w 21581"/>
                <a:gd name="connsiteY879" fmla="*/ 4136 h 21557"/>
                <a:gd name="connsiteX880" fmla="*/ 7743 w 21581"/>
                <a:gd name="connsiteY880" fmla="*/ 2807 h 21557"/>
                <a:gd name="connsiteX881" fmla="*/ 7643 w 21581"/>
                <a:gd name="connsiteY881" fmla="*/ 2736 h 21557"/>
                <a:gd name="connsiteX882" fmla="*/ 7344 w 21581"/>
                <a:gd name="connsiteY882" fmla="*/ 2763 h 21557"/>
                <a:gd name="connsiteX883" fmla="*/ 7406 w 21581"/>
                <a:gd name="connsiteY883" fmla="*/ 2820 h 21557"/>
                <a:gd name="connsiteX884" fmla="*/ 7666 w 21581"/>
                <a:gd name="connsiteY884" fmla="*/ 2864 h 21557"/>
                <a:gd name="connsiteX885" fmla="*/ 7743 w 21581"/>
                <a:gd name="connsiteY885" fmla="*/ 2807 h 21557"/>
                <a:gd name="connsiteX886" fmla="*/ 8058 w 21581"/>
                <a:gd name="connsiteY886" fmla="*/ 4268 h 21557"/>
                <a:gd name="connsiteX887" fmla="*/ 7771 w 21581"/>
                <a:gd name="connsiteY887" fmla="*/ 4321 h 21557"/>
                <a:gd name="connsiteX888" fmla="*/ 8058 w 21581"/>
                <a:gd name="connsiteY888" fmla="*/ 4268 h 21557"/>
                <a:gd name="connsiteX889" fmla="*/ 6044 w 21581"/>
                <a:gd name="connsiteY889" fmla="*/ 3031 h 21557"/>
                <a:gd name="connsiteX890" fmla="*/ 6048 w 21581"/>
                <a:gd name="connsiteY890" fmla="*/ 3022 h 21557"/>
                <a:gd name="connsiteX891" fmla="*/ 6048 w 21581"/>
                <a:gd name="connsiteY891" fmla="*/ 3022 h 21557"/>
                <a:gd name="connsiteX892" fmla="*/ 6048 w 21581"/>
                <a:gd name="connsiteY892" fmla="*/ 3018 h 21557"/>
                <a:gd name="connsiteX893" fmla="*/ 6048 w 21581"/>
                <a:gd name="connsiteY893" fmla="*/ 3018 h 21557"/>
                <a:gd name="connsiteX894" fmla="*/ 6044 w 21581"/>
                <a:gd name="connsiteY894" fmla="*/ 3031 h 21557"/>
                <a:gd name="connsiteX895" fmla="*/ 6095 w 21581"/>
                <a:gd name="connsiteY895" fmla="*/ 3220 h 21557"/>
                <a:gd name="connsiteX896" fmla="*/ 6137 w 21581"/>
                <a:gd name="connsiteY896" fmla="*/ 3234 h 21557"/>
                <a:gd name="connsiteX897" fmla="*/ 6106 w 21581"/>
                <a:gd name="connsiteY897" fmla="*/ 3203 h 21557"/>
                <a:gd name="connsiteX898" fmla="*/ 6044 w 21581"/>
                <a:gd name="connsiteY898" fmla="*/ 3031 h 21557"/>
                <a:gd name="connsiteX899" fmla="*/ 6095 w 21581"/>
                <a:gd name="connsiteY899" fmla="*/ 3220 h 21557"/>
                <a:gd name="connsiteX900" fmla="*/ 4528 w 21581"/>
                <a:gd name="connsiteY900" fmla="*/ 11421 h 21557"/>
                <a:gd name="connsiteX901" fmla="*/ 4551 w 21581"/>
                <a:gd name="connsiteY901" fmla="*/ 11478 h 21557"/>
                <a:gd name="connsiteX902" fmla="*/ 4559 w 21581"/>
                <a:gd name="connsiteY902" fmla="*/ 11430 h 21557"/>
                <a:gd name="connsiteX903" fmla="*/ 4528 w 21581"/>
                <a:gd name="connsiteY903" fmla="*/ 11421 h 21557"/>
                <a:gd name="connsiteX0" fmla="*/ 8550 w 21581"/>
                <a:gd name="connsiteY0" fmla="*/ 6487 h 21557"/>
                <a:gd name="connsiteX1" fmla="*/ 8550 w 21581"/>
                <a:gd name="connsiteY1" fmla="*/ 6487 h 21557"/>
                <a:gd name="connsiteX2" fmla="*/ 8550 w 21581"/>
                <a:gd name="connsiteY2" fmla="*/ 6487 h 21557"/>
                <a:gd name="connsiteX3" fmla="*/ 8550 w 21581"/>
                <a:gd name="connsiteY3" fmla="*/ 6487 h 21557"/>
                <a:gd name="connsiteX4" fmla="*/ 9586 w 21581"/>
                <a:gd name="connsiteY4" fmla="*/ 5941 h 21557"/>
                <a:gd name="connsiteX5" fmla="*/ 9586 w 21581"/>
                <a:gd name="connsiteY5" fmla="*/ 5941 h 21557"/>
                <a:gd name="connsiteX6" fmla="*/ 9586 w 21581"/>
                <a:gd name="connsiteY6" fmla="*/ 5941 h 21557"/>
                <a:gd name="connsiteX7" fmla="*/ 9586 w 21581"/>
                <a:gd name="connsiteY7" fmla="*/ 5941 h 21557"/>
                <a:gd name="connsiteX8" fmla="*/ 12143 w 21581"/>
                <a:gd name="connsiteY8" fmla="*/ 10655 h 21557"/>
                <a:gd name="connsiteX9" fmla="*/ 12143 w 21581"/>
                <a:gd name="connsiteY9" fmla="*/ 10655 h 21557"/>
                <a:gd name="connsiteX10" fmla="*/ 12143 w 21581"/>
                <a:gd name="connsiteY10" fmla="*/ 10655 h 21557"/>
                <a:gd name="connsiteX11" fmla="*/ 12143 w 21581"/>
                <a:gd name="connsiteY11" fmla="*/ 10655 h 21557"/>
                <a:gd name="connsiteX12" fmla="*/ 7968 w 21581"/>
                <a:gd name="connsiteY12" fmla="*/ 5628 h 21557"/>
                <a:gd name="connsiteX13" fmla="*/ 7968 w 21581"/>
                <a:gd name="connsiteY13" fmla="*/ 5628 h 21557"/>
                <a:gd name="connsiteX14" fmla="*/ 7968 w 21581"/>
                <a:gd name="connsiteY14" fmla="*/ 5628 h 21557"/>
                <a:gd name="connsiteX15" fmla="*/ 7968 w 21581"/>
                <a:gd name="connsiteY15" fmla="*/ 5628 h 21557"/>
                <a:gd name="connsiteX16" fmla="*/ 21554 w 21581"/>
                <a:gd name="connsiteY16" fmla="*/ 20049 h 21557"/>
                <a:gd name="connsiteX17" fmla="*/ 21286 w 21581"/>
                <a:gd name="connsiteY17" fmla="*/ 20352 h 21557"/>
                <a:gd name="connsiteX18" fmla="*/ 19882 w 21581"/>
                <a:gd name="connsiteY18" fmla="*/ 20357 h 21557"/>
                <a:gd name="connsiteX19" fmla="*/ 19750 w 21581"/>
                <a:gd name="connsiteY19" fmla="*/ 20507 h 21557"/>
                <a:gd name="connsiteX20" fmla="*/ 19746 w 21581"/>
                <a:gd name="connsiteY20" fmla="*/ 20806 h 21557"/>
                <a:gd name="connsiteX21" fmla="*/ 19618 w 21581"/>
                <a:gd name="connsiteY21" fmla="*/ 20907 h 21557"/>
                <a:gd name="connsiteX22" fmla="*/ 19645 w 21581"/>
                <a:gd name="connsiteY22" fmla="*/ 20467 h 21557"/>
                <a:gd name="connsiteX23" fmla="*/ 19548 w 21581"/>
                <a:gd name="connsiteY23" fmla="*/ 20379 h 21557"/>
                <a:gd name="connsiteX24" fmla="*/ 19490 w 21581"/>
                <a:gd name="connsiteY24" fmla="*/ 20454 h 21557"/>
                <a:gd name="connsiteX25" fmla="*/ 19502 w 21581"/>
                <a:gd name="connsiteY25" fmla="*/ 20907 h 21557"/>
                <a:gd name="connsiteX26" fmla="*/ 19424 w 21581"/>
                <a:gd name="connsiteY26" fmla="*/ 20916 h 21557"/>
                <a:gd name="connsiteX27" fmla="*/ 19420 w 21581"/>
                <a:gd name="connsiteY27" fmla="*/ 20907 h 21557"/>
                <a:gd name="connsiteX28" fmla="*/ 19412 w 21581"/>
                <a:gd name="connsiteY28" fmla="*/ 20912 h 21557"/>
                <a:gd name="connsiteX29" fmla="*/ 19401 w 21581"/>
                <a:gd name="connsiteY29" fmla="*/ 20529 h 21557"/>
                <a:gd name="connsiteX30" fmla="*/ 19238 w 21581"/>
                <a:gd name="connsiteY30" fmla="*/ 20348 h 21557"/>
                <a:gd name="connsiteX31" fmla="*/ 16080 w 21581"/>
                <a:gd name="connsiteY31" fmla="*/ 20357 h 21557"/>
                <a:gd name="connsiteX32" fmla="*/ 15952 w 21581"/>
                <a:gd name="connsiteY32" fmla="*/ 20458 h 21557"/>
                <a:gd name="connsiteX33" fmla="*/ 15875 w 21581"/>
                <a:gd name="connsiteY33" fmla="*/ 20669 h 21557"/>
                <a:gd name="connsiteX34" fmla="*/ 15553 w 21581"/>
                <a:gd name="connsiteY34" fmla="*/ 20903 h 21557"/>
                <a:gd name="connsiteX35" fmla="*/ 15494 w 21581"/>
                <a:gd name="connsiteY35" fmla="*/ 20793 h 21557"/>
                <a:gd name="connsiteX36" fmla="*/ 15642 w 21581"/>
                <a:gd name="connsiteY36" fmla="*/ 20357 h 21557"/>
                <a:gd name="connsiteX37" fmla="*/ 15525 w 21581"/>
                <a:gd name="connsiteY37" fmla="*/ 20357 h 21557"/>
                <a:gd name="connsiteX38" fmla="*/ 10327 w 21581"/>
                <a:gd name="connsiteY38" fmla="*/ 20357 h 21557"/>
                <a:gd name="connsiteX39" fmla="*/ 10187 w 21581"/>
                <a:gd name="connsiteY39" fmla="*/ 20511 h 21557"/>
                <a:gd name="connsiteX40" fmla="*/ 10141 w 21581"/>
                <a:gd name="connsiteY40" fmla="*/ 21484 h 21557"/>
                <a:gd name="connsiteX41" fmla="*/ 10036 w 21581"/>
                <a:gd name="connsiteY41" fmla="*/ 21550 h 21557"/>
                <a:gd name="connsiteX42" fmla="*/ 10056 w 21581"/>
                <a:gd name="connsiteY42" fmla="*/ 20951 h 21557"/>
                <a:gd name="connsiteX43" fmla="*/ 10087 w 21581"/>
                <a:gd name="connsiteY43" fmla="*/ 19657 h 21557"/>
                <a:gd name="connsiteX44" fmla="*/ 10133 w 21581"/>
                <a:gd name="connsiteY44" fmla="*/ 18231 h 21557"/>
                <a:gd name="connsiteX45" fmla="*/ 10133 w 21581"/>
                <a:gd name="connsiteY45" fmla="*/ 17997 h 21557"/>
                <a:gd name="connsiteX46" fmla="*/ 10071 w 21581"/>
                <a:gd name="connsiteY46" fmla="*/ 18015 h 21557"/>
                <a:gd name="connsiteX47" fmla="*/ 9439 w 21581"/>
                <a:gd name="connsiteY47" fmla="*/ 18187 h 21557"/>
                <a:gd name="connsiteX48" fmla="*/ 9303 w 21581"/>
                <a:gd name="connsiteY48" fmla="*/ 18385 h 21557"/>
                <a:gd name="connsiteX49" fmla="*/ 9315 w 21581"/>
                <a:gd name="connsiteY49" fmla="*/ 20234 h 21557"/>
                <a:gd name="connsiteX50" fmla="*/ 9315 w 21581"/>
                <a:gd name="connsiteY50" fmla="*/ 20445 h 21557"/>
                <a:gd name="connsiteX51" fmla="*/ 9291 w 21581"/>
                <a:gd name="connsiteY51" fmla="*/ 20392 h 21557"/>
                <a:gd name="connsiteX52" fmla="*/ 9264 w 21581"/>
                <a:gd name="connsiteY52" fmla="*/ 18314 h 21557"/>
                <a:gd name="connsiteX53" fmla="*/ 9237 w 21581"/>
                <a:gd name="connsiteY53" fmla="*/ 18174 h 21557"/>
                <a:gd name="connsiteX54" fmla="*/ 9051 w 21581"/>
                <a:gd name="connsiteY54" fmla="*/ 17936 h 21557"/>
                <a:gd name="connsiteX55" fmla="*/ 8019 w 21581"/>
                <a:gd name="connsiteY55" fmla="*/ 21550 h 21557"/>
                <a:gd name="connsiteX56" fmla="*/ 7891 w 21581"/>
                <a:gd name="connsiteY56" fmla="*/ 21554 h 21557"/>
                <a:gd name="connsiteX57" fmla="*/ 8062 w 21581"/>
                <a:gd name="connsiteY57" fmla="*/ 19556 h 21557"/>
                <a:gd name="connsiteX58" fmla="*/ 7763 w 21581"/>
                <a:gd name="connsiteY58" fmla="*/ 21550 h 21557"/>
                <a:gd name="connsiteX59" fmla="*/ 7615 w 21581"/>
                <a:gd name="connsiteY59" fmla="*/ 21405 h 21557"/>
                <a:gd name="connsiteX60" fmla="*/ 7592 w 21581"/>
                <a:gd name="connsiteY60" fmla="*/ 20458 h 21557"/>
                <a:gd name="connsiteX61" fmla="*/ 7550 w 21581"/>
                <a:gd name="connsiteY61" fmla="*/ 20357 h 21557"/>
                <a:gd name="connsiteX62" fmla="*/ 7344 w 21581"/>
                <a:gd name="connsiteY62" fmla="*/ 20432 h 21557"/>
                <a:gd name="connsiteX63" fmla="*/ 7162 w 21581"/>
                <a:gd name="connsiteY63" fmla="*/ 21290 h 21557"/>
                <a:gd name="connsiteX64" fmla="*/ 7134 w 21581"/>
                <a:gd name="connsiteY64" fmla="*/ 21431 h 21557"/>
                <a:gd name="connsiteX65" fmla="*/ 6983 w 21581"/>
                <a:gd name="connsiteY65" fmla="*/ 21545 h 21557"/>
                <a:gd name="connsiteX66" fmla="*/ 7061 w 21581"/>
                <a:gd name="connsiteY66" fmla="*/ 21140 h 21557"/>
                <a:gd name="connsiteX67" fmla="*/ 7643 w 21581"/>
                <a:gd name="connsiteY67" fmla="*/ 18689 h 21557"/>
                <a:gd name="connsiteX68" fmla="*/ 7806 w 21581"/>
                <a:gd name="connsiteY68" fmla="*/ 18424 h 21557"/>
                <a:gd name="connsiteX69" fmla="*/ 8360 w 21581"/>
                <a:gd name="connsiteY69" fmla="*/ 17923 h 21557"/>
                <a:gd name="connsiteX70" fmla="*/ 8438 w 21581"/>
                <a:gd name="connsiteY70" fmla="*/ 17755 h 21557"/>
                <a:gd name="connsiteX71" fmla="*/ 8527 w 21581"/>
                <a:gd name="connsiteY71" fmla="*/ 16391 h 21557"/>
                <a:gd name="connsiteX72" fmla="*/ 8314 w 21581"/>
                <a:gd name="connsiteY72" fmla="*/ 15475 h 21557"/>
                <a:gd name="connsiteX73" fmla="*/ 8197 w 21581"/>
                <a:gd name="connsiteY73" fmla="*/ 15977 h 21557"/>
                <a:gd name="connsiteX74" fmla="*/ 7678 w 21581"/>
                <a:gd name="connsiteY74" fmla="*/ 18200 h 21557"/>
                <a:gd name="connsiteX75" fmla="*/ 7402 w 21581"/>
                <a:gd name="connsiteY75" fmla="*/ 18570 h 21557"/>
                <a:gd name="connsiteX76" fmla="*/ 6933 w 21581"/>
                <a:gd name="connsiteY76" fmla="*/ 18711 h 21557"/>
                <a:gd name="connsiteX77" fmla="*/ 6797 w 21581"/>
                <a:gd name="connsiteY77" fmla="*/ 18829 h 21557"/>
                <a:gd name="connsiteX78" fmla="*/ 6580 w 21581"/>
                <a:gd name="connsiteY78" fmla="*/ 19868 h 21557"/>
                <a:gd name="connsiteX79" fmla="*/ 6370 w 21581"/>
                <a:gd name="connsiteY79" fmla="*/ 20863 h 21557"/>
                <a:gd name="connsiteX80" fmla="*/ 6812 w 21581"/>
                <a:gd name="connsiteY80" fmla="*/ 18728 h 21557"/>
                <a:gd name="connsiteX81" fmla="*/ 5203 w 21581"/>
                <a:gd name="connsiteY81" fmla="*/ 18451 h 21557"/>
                <a:gd name="connsiteX82" fmla="*/ 5109 w 21581"/>
                <a:gd name="connsiteY82" fmla="*/ 18530 h 21557"/>
                <a:gd name="connsiteX83" fmla="*/ 4912 w 21581"/>
                <a:gd name="connsiteY83" fmla="*/ 20335 h 21557"/>
                <a:gd name="connsiteX84" fmla="*/ 4807 w 21581"/>
                <a:gd name="connsiteY84" fmla="*/ 21545 h 21557"/>
                <a:gd name="connsiteX85" fmla="*/ 4702 w 21581"/>
                <a:gd name="connsiteY85" fmla="*/ 21440 h 21557"/>
                <a:gd name="connsiteX86" fmla="*/ 4760 w 21581"/>
                <a:gd name="connsiteY86" fmla="*/ 20480 h 21557"/>
                <a:gd name="connsiteX87" fmla="*/ 4652 w 21581"/>
                <a:gd name="connsiteY87" fmla="*/ 20348 h 21557"/>
                <a:gd name="connsiteX88" fmla="*/ 3880 w 21581"/>
                <a:gd name="connsiteY88" fmla="*/ 20352 h 21557"/>
                <a:gd name="connsiteX89" fmla="*/ 3798 w 21581"/>
                <a:gd name="connsiteY89" fmla="*/ 20436 h 21557"/>
                <a:gd name="connsiteX90" fmla="*/ 3783 w 21581"/>
                <a:gd name="connsiteY90" fmla="*/ 20810 h 21557"/>
                <a:gd name="connsiteX91" fmla="*/ 3690 w 21581"/>
                <a:gd name="connsiteY91" fmla="*/ 20903 h 21557"/>
                <a:gd name="connsiteX92" fmla="*/ 3628 w 21581"/>
                <a:gd name="connsiteY92" fmla="*/ 20894 h 21557"/>
                <a:gd name="connsiteX93" fmla="*/ 3437 w 21581"/>
                <a:gd name="connsiteY93" fmla="*/ 20885 h 21557"/>
                <a:gd name="connsiteX94" fmla="*/ 3422 w 21581"/>
                <a:gd name="connsiteY94" fmla="*/ 20634 h 21557"/>
                <a:gd name="connsiteX95" fmla="*/ 3181 w 21581"/>
                <a:gd name="connsiteY95" fmla="*/ 20357 h 21557"/>
                <a:gd name="connsiteX96" fmla="*/ 346 w 21581"/>
                <a:gd name="connsiteY96" fmla="*/ 20357 h 21557"/>
                <a:gd name="connsiteX97" fmla="*/ 39 w 21581"/>
                <a:gd name="connsiteY97" fmla="*/ 20168 h 21557"/>
                <a:gd name="connsiteX98" fmla="*/ 70 w 21581"/>
                <a:gd name="connsiteY98" fmla="*/ 19661 h 21557"/>
                <a:gd name="connsiteX99" fmla="*/ 315 w 21581"/>
                <a:gd name="connsiteY99" fmla="*/ 19547 h 21557"/>
                <a:gd name="connsiteX100" fmla="*/ 1665 w 21581"/>
                <a:gd name="connsiteY100" fmla="*/ 19547 h 21557"/>
                <a:gd name="connsiteX101" fmla="*/ 1750 w 21581"/>
                <a:gd name="connsiteY101" fmla="*/ 19547 h 21557"/>
                <a:gd name="connsiteX102" fmla="*/ 4745 w 21581"/>
                <a:gd name="connsiteY102" fmla="*/ 19551 h 21557"/>
                <a:gd name="connsiteX103" fmla="*/ 4846 w 21581"/>
                <a:gd name="connsiteY103" fmla="*/ 19454 h 21557"/>
                <a:gd name="connsiteX104" fmla="*/ 4989 w 21581"/>
                <a:gd name="connsiteY104" fmla="*/ 18468 h 21557"/>
                <a:gd name="connsiteX105" fmla="*/ 4900 w 21581"/>
                <a:gd name="connsiteY105" fmla="*/ 18332 h 21557"/>
                <a:gd name="connsiteX106" fmla="*/ 4597 w 21581"/>
                <a:gd name="connsiteY106" fmla="*/ 17623 h 21557"/>
                <a:gd name="connsiteX107" fmla="*/ 4683 w 21581"/>
                <a:gd name="connsiteY107" fmla="*/ 17236 h 21557"/>
                <a:gd name="connsiteX108" fmla="*/ 4683 w 21581"/>
                <a:gd name="connsiteY108" fmla="*/ 17210 h 21557"/>
                <a:gd name="connsiteX109" fmla="*/ 3344 w 21581"/>
                <a:gd name="connsiteY109" fmla="*/ 17196 h 21557"/>
                <a:gd name="connsiteX110" fmla="*/ 3131 w 21581"/>
                <a:gd name="connsiteY110" fmla="*/ 16950 h 21557"/>
                <a:gd name="connsiteX111" fmla="*/ 3205 w 21581"/>
                <a:gd name="connsiteY111" fmla="*/ 16901 h 21557"/>
                <a:gd name="connsiteX112" fmla="*/ 4760 w 21581"/>
                <a:gd name="connsiteY112" fmla="*/ 16893 h 21557"/>
                <a:gd name="connsiteX113" fmla="*/ 5307 w 21581"/>
                <a:gd name="connsiteY113" fmla="*/ 14652 h 21557"/>
                <a:gd name="connsiteX114" fmla="*/ 5284 w 21581"/>
                <a:gd name="connsiteY114" fmla="*/ 14973 h 21557"/>
                <a:gd name="connsiteX115" fmla="*/ 4931 w 21581"/>
                <a:gd name="connsiteY115" fmla="*/ 16813 h 21557"/>
                <a:gd name="connsiteX116" fmla="*/ 4756 w 21581"/>
                <a:gd name="connsiteY116" fmla="*/ 17733 h 21557"/>
                <a:gd name="connsiteX117" fmla="*/ 4950 w 21581"/>
                <a:gd name="connsiteY117" fmla="*/ 18125 h 21557"/>
                <a:gd name="connsiteX118" fmla="*/ 5334 w 21581"/>
                <a:gd name="connsiteY118" fmla="*/ 18306 h 21557"/>
                <a:gd name="connsiteX119" fmla="*/ 6991 w 21581"/>
                <a:gd name="connsiteY119" fmla="*/ 18579 h 21557"/>
                <a:gd name="connsiteX120" fmla="*/ 7678 w 21581"/>
                <a:gd name="connsiteY120" fmla="*/ 17927 h 21557"/>
                <a:gd name="connsiteX121" fmla="*/ 8287 w 21581"/>
                <a:gd name="connsiteY121" fmla="*/ 15365 h 21557"/>
                <a:gd name="connsiteX122" fmla="*/ 8496 w 21581"/>
                <a:gd name="connsiteY122" fmla="*/ 14463 h 21557"/>
                <a:gd name="connsiteX123" fmla="*/ 8512 w 21581"/>
                <a:gd name="connsiteY123" fmla="*/ 14639 h 21557"/>
                <a:gd name="connsiteX124" fmla="*/ 9043 w 21581"/>
                <a:gd name="connsiteY124" fmla="*/ 17223 h 21557"/>
                <a:gd name="connsiteX125" fmla="*/ 9229 w 21581"/>
                <a:gd name="connsiteY125" fmla="*/ 17813 h 21557"/>
                <a:gd name="connsiteX126" fmla="*/ 9489 w 21581"/>
                <a:gd name="connsiteY126" fmla="*/ 17997 h 21557"/>
                <a:gd name="connsiteX127" fmla="*/ 10839 w 21581"/>
                <a:gd name="connsiteY127" fmla="*/ 17548 h 21557"/>
                <a:gd name="connsiteX128" fmla="*/ 11045 w 21581"/>
                <a:gd name="connsiteY128" fmla="*/ 16972 h 21557"/>
                <a:gd name="connsiteX129" fmla="*/ 10967 w 21581"/>
                <a:gd name="connsiteY129" fmla="*/ 16747 h 21557"/>
                <a:gd name="connsiteX130" fmla="*/ 10948 w 21581"/>
                <a:gd name="connsiteY130" fmla="*/ 16664 h 21557"/>
                <a:gd name="connsiteX131" fmla="*/ 10412 w 21581"/>
                <a:gd name="connsiteY131" fmla="*/ 14951 h 21557"/>
                <a:gd name="connsiteX132" fmla="*/ 9862 w 21581"/>
                <a:gd name="connsiteY132" fmla="*/ 12860 h 21557"/>
                <a:gd name="connsiteX133" fmla="*/ 9749 w 21581"/>
                <a:gd name="connsiteY133" fmla="*/ 12240 h 21557"/>
                <a:gd name="connsiteX134" fmla="*/ 9741 w 21581"/>
                <a:gd name="connsiteY134" fmla="*/ 11879 h 21557"/>
                <a:gd name="connsiteX135" fmla="*/ 9571 w 21581"/>
                <a:gd name="connsiteY135" fmla="*/ 9207 h 21557"/>
                <a:gd name="connsiteX136" fmla="*/ 9478 w 21581"/>
                <a:gd name="connsiteY136" fmla="*/ 7464 h 21557"/>
                <a:gd name="connsiteX137" fmla="*/ 9346 w 21581"/>
                <a:gd name="connsiteY137" fmla="*/ 5910 h 21557"/>
                <a:gd name="connsiteX138" fmla="*/ 9353 w 21581"/>
                <a:gd name="connsiteY138" fmla="*/ 5910 h 21557"/>
                <a:gd name="connsiteX139" fmla="*/ 9361 w 21581"/>
                <a:gd name="connsiteY139" fmla="*/ 5914 h 21557"/>
                <a:gd name="connsiteX140" fmla="*/ 9706 w 21581"/>
                <a:gd name="connsiteY140" fmla="*/ 8155 h 21557"/>
                <a:gd name="connsiteX141" fmla="*/ 9912 w 21581"/>
                <a:gd name="connsiteY141" fmla="*/ 6495 h 21557"/>
                <a:gd name="connsiteX142" fmla="*/ 9640 w 21581"/>
                <a:gd name="connsiteY142" fmla="*/ 5958 h 21557"/>
                <a:gd name="connsiteX143" fmla="*/ 9594 w 21581"/>
                <a:gd name="connsiteY143" fmla="*/ 5936 h 21557"/>
                <a:gd name="connsiteX144" fmla="*/ 9384 w 21581"/>
                <a:gd name="connsiteY144" fmla="*/ 5826 h 21557"/>
                <a:gd name="connsiteX145" fmla="*/ 7751 w 21581"/>
                <a:gd name="connsiteY145" fmla="*/ 5100 h 21557"/>
                <a:gd name="connsiteX146" fmla="*/ 7674 w 21581"/>
                <a:gd name="connsiteY146" fmla="*/ 4977 h 21557"/>
                <a:gd name="connsiteX147" fmla="*/ 7647 w 21581"/>
                <a:gd name="connsiteY147" fmla="*/ 5012 h 21557"/>
                <a:gd name="connsiteX148" fmla="*/ 7728 w 21581"/>
                <a:gd name="connsiteY148" fmla="*/ 5122 h 21557"/>
                <a:gd name="connsiteX149" fmla="*/ 8000 w 21581"/>
                <a:gd name="connsiteY149" fmla="*/ 5413 h 21557"/>
                <a:gd name="connsiteX150" fmla="*/ 8263 w 21581"/>
                <a:gd name="connsiteY150" fmla="*/ 5800 h 21557"/>
                <a:gd name="connsiteX151" fmla="*/ 8919 w 21581"/>
                <a:gd name="connsiteY151" fmla="*/ 6997 h 21557"/>
                <a:gd name="connsiteX152" fmla="*/ 8849 w 21581"/>
                <a:gd name="connsiteY152" fmla="*/ 7332 h 21557"/>
                <a:gd name="connsiteX153" fmla="*/ 8578 w 21581"/>
                <a:gd name="connsiteY153" fmla="*/ 7600 h 21557"/>
                <a:gd name="connsiteX154" fmla="*/ 8907 w 21581"/>
                <a:gd name="connsiteY154" fmla="*/ 7807 h 21557"/>
                <a:gd name="connsiteX155" fmla="*/ 9074 w 21581"/>
                <a:gd name="connsiteY155" fmla="*/ 8115 h 21557"/>
                <a:gd name="connsiteX156" fmla="*/ 9020 w 21581"/>
                <a:gd name="connsiteY156" fmla="*/ 9374 h 21557"/>
                <a:gd name="connsiteX157" fmla="*/ 8938 w 21581"/>
                <a:gd name="connsiteY157" fmla="*/ 10224 h 21557"/>
                <a:gd name="connsiteX158" fmla="*/ 9097 w 21581"/>
                <a:gd name="connsiteY158" fmla="*/ 10171 h 21557"/>
                <a:gd name="connsiteX159" fmla="*/ 9268 w 21581"/>
                <a:gd name="connsiteY159" fmla="*/ 10167 h 21557"/>
                <a:gd name="connsiteX160" fmla="*/ 9194 w 21581"/>
                <a:gd name="connsiteY160" fmla="*/ 10347 h 21557"/>
                <a:gd name="connsiteX161" fmla="*/ 9128 w 21581"/>
                <a:gd name="connsiteY161" fmla="*/ 10470 h 21557"/>
                <a:gd name="connsiteX162" fmla="*/ 8985 w 21581"/>
                <a:gd name="connsiteY162" fmla="*/ 10730 h 21557"/>
                <a:gd name="connsiteX163" fmla="*/ 8884 w 21581"/>
                <a:gd name="connsiteY163" fmla="*/ 10884 h 21557"/>
                <a:gd name="connsiteX164" fmla="*/ 8461 w 21581"/>
                <a:gd name="connsiteY164" fmla="*/ 13411 h 21557"/>
                <a:gd name="connsiteX165" fmla="*/ 8419 w 21581"/>
                <a:gd name="connsiteY165" fmla="*/ 13904 h 21557"/>
                <a:gd name="connsiteX166" fmla="*/ 8438 w 21581"/>
                <a:gd name="connsiteY166" fmla="*/ 14141 h 21557"/>
                <a:gd name="connsiteX167" fmla="*/ 8372 w 21581"/>
                <a:gd name="connsiteY167" fmla="*/ 13802 h 21557"/>
                <a:gd name="connsiteX168" fmla="*/ 8232 w 21581"/>
                <a:gd name="connsiteY168" fmla="*/ 13120 h 21557"/>
                <a:gd name="connsiteX169" fmla="*/ 7914 w 21581"/>
                <a:gd name="connsiteY169" fmla="*/ 12407 h 21557"/>
                <a:gd name="connsiteX170" fmla="*/ 7794 w 21581"/>
                <a:gd name="connsiteY170" fmla="*/ 12328 h 21557"/>
                <a:gd name="connsiteX171" fmla="*/ 7340 w 21581"/>
                <a:gd name="connsiteY171" fmla="*/ 12460 h 21557"/>
                <a:gd name="connsiteX172" fmla="*/ 6300 w 21581"/>
                <a:gd name="connsiteY172" fmla="*/ 12720 h 21557"/>
                <a:gd name="connsiteX173" fmla="*/ 6219 w 21581"/>
                <a:gd name="connsiteY173" fmla="*/ 12869 h 21557"/>
                <a:gd name="connsiteX174" fmla="*/ 6207 w 21581"/>
                <a:gd name="connsiteY174" fmla="*/ 13613 h 21557"/>
                <a:gd name="connsiteX175" fmla="*/ 5928 w 21581"/>
                <a:gd name="connsiteY175" fmla="*/ 13899 h 21557"/>
                <a:gd name="connsiteX176" fmla="*/ 5288 w 21581"/>
                <a:gd name="connsiteY176" fmla="*/ 13983 h 21557"/>
                <a:gd name="connsiteX177" fmla="*/ 4299 w 21581"/>
                <a:gd name="connsiteY177" fmla="*/ 14111 h 21557"/>
                <a:gd name="connsiteX178" fmla="*/ 2832 w 21581"/>
                <a:gd name="connsiteY178" fmla="*/ 14291 h 21557"/>
                <a:gd name="connsiteX179" fmla="*/ 2409 w 21581"/>
                <a:gd name="connsiteY179" fmla="*/ 14287 h 21557"/>
                <a:gd name="connsiteX180" fmla="*/ 2025 w 21581"/>
                <a:gd name="connsiteY180" fmla="*/ 13855 h 21557"/>
                <a:gd name="connsiteX181" fmla="*/ 2142 w 21581"/>
                <a:gd name="connsiteY181" fmla="*/ 13001 h 21557"/>
                <a:gd name="connsiteX182" fmla="*/ 2250 w 21581"/>
                <a:gd name="connsiteY182" fmla="*/ 12632 h 21557"/>
                <a:gd name="connsiteX183" fmla="*/ 2239 w 21581"/>
                <a:gd name="connsiteY183" fmla="*/ 12900 h 21557"/>
                <a:gd name="connsiteX184" fmla="*/ 2177 w 21581"/>
                <a:gd name="connsiteY184" fmla="*/ 13714 h 21557"/>
                <a:gd name="connsiteX185" fmla="*/ 2483 w 21581"/>
                <a:gd name="connsiteY185" fmla="*/ 14216 h 21557"/>
                <a:gd name="connsiteX186" fmla="*/ 2898 w 21581"/>
                <a:gd name="connsiteY186" fmla="*/ 14216 h 21557"/>
                <a:gd name="connsiteX187" fmla="*/ 4838 w 21581"/>
                <a:gd name="connsiteY187" fmla="*/ 13860 h 21557"/>
                <a:gd name="connsiteX188" fmla="*/ 5435 w 21581"/>
                <a:gd name="connsiteY188" fmla="*/ 13754 h 21557"/>
                <a:gd name="connsiteX189" fmla="*/ 5443 w 21581"/>
                <a:gd name="connsiteY189" fmla="*/ 12064 h 21557"/>
                <a:gd name="connsiteX190" fmla="*/ 5408 w 21581"/>
                <a:gd name="connsiteY190" fmla="*/ 12055 h 21557"/>
                <a:gd name="connsiteX191" fmla="*/ 3744 w 21581"/>
                <a:gd name="connsiteY191" fmla="*/ 12433 h 21557"/>
                <a:gd name="connsiteX192" fmla="*/ 2720 w 21581"/>
                <a:gd name="connsiteY192" fmla="*/ 12900 h 21557"/>
                <a:gd name="connsiteX193" fmla="*/ 2665 w 21581"/>
                <a:gd name="connsiteY193" fmla="*/ 12896 h 21557"/>
                <a:gd name="connsiteX194" fmla="*/ 3309 w 21581"/>
                <a:gd name="connsiteY194" fmla="*/ 12350 h 21557"/>
                <a:gd name="connsiteX195" fmla="*/ 4182 w 21581"/>
                <a:gd name="connsiteY195" fmla="*/ 12143 h 21557"/>
                <a:gd name="connsiteX196" fmla="*/ 4306 w 21581"/>
                <a:gd name="connsiteY196" fmla="*/ 11971 h 21557"/>
                <a:gd name="connsiteX197" fmla="*/ 4365 w 21581"/>
                <a:gd name="connsiteY197" fmla="*/ 10946 h 21557"/>
                <a:gd name="connsiteX198" fmla="*/ 4718 w 21581"/>
                <a:gd name="connsiteY198" fmla="*/ 9414 h 21557"/>
                <a:gd name="connsiteX199" fmla="*/ 4749 w 21581"/>
                <a:gd name="connsiteY199" fmla="*/ 8899 h 21557"/>
                <a:gd name="connsiteX200" fmla="*/ 3818 w 21581"/>
                <a:gd name="connsiteY200" fmla="*/ 7266 h 21557"/>
                <a:gd name="connsiteX201" fmla="*/ 3294 w 21581"/>
                <a:gd name="connsiteY201" fmla="*/ 6821 h 21557"/>
                <a:gd name="connsiteX202" fmla="*/ 3088 w 21581"/>
                <a:gd name="connsiteY202" fmla="*/ 6861 h 21557"/>
                <a:gd name="connsiteX203" fmla="*/ 2898 w 21581"/>
                <a:gd name="connsiteY203" fmla="*/ 7503 h 21557"/>
                <a:gd name="connsiteX204" fmla="*/ 3096 w 21581"/>
                <a:gd name="connsiteY204" fmla="*/ 8798 h 21557"/>
                <a:gd name="connsiteX205" fmla="*/ 3065 w 21581"/>
                <a:gd name="connsiteY205" fmla="*/ 9726 h 21557"/>
                <a:gd name="connsiteX206" fmla="*/ 2778 w 21581"/>
                <a:gd name="connsiteY206" fmla="*/ 7856 h 21557"/>
                <a:gd name="connsiteX207" fmla="*/ 2747 w 21581"/>
                <a:gd name="connsiteY207" fmla="*/ 7191 h 21557"/>
                <a:gd name="connsiteX208" fmla="*/ 3069 w 21581"/>
                <a:gd name="connsiteY208" fmla="*/ 6746 h 21557"/>
                <a:gd name="connsiteX209" fmla="*/ 3461 w 21581"/>
                <a:gd name="connsiteY209" fmla="*/ 6465 h 21557"/>
                <a:gd name="connsiteX210" fmla="*/ 4481 w 21581"/>
                <a:gd name="connsiteY210" fmla="*/ 5659 h 21557"/>
                <a:gd name="connsiteX211" fmla="*/ 4349 w 21581"/>
                <a:gd name="connsiteY211" fmla="*/ 5633 h 21557"/>
                <a:gd name="connsiteX212" fmla="*/ 2987 w 21581"/>
                <a:gd name="connsiteY212" fmla="*/ 5628 h 21557"/>
                <a:gd name="connsiteX213" fmla="*/ 2856 w 21581"/>
                <a:gd name="connsiteY213" fmla="*/ 5589 h 21557"/>
                <a:gd name="connsiteX214" fmla="*/ 2999 w 21581"/>
                <a:gd name="connsiteY214" fmla="*/ 5417 h 21557"/>
                <a:gd name="connsiteX215" fmla="*/ 3088 w 21581"/>
                <a:gd name="connsiteY215" fmla="*/ 5417 h 21557"/>
                <a:gd name="connsiteX216" fmla="*/ 4780 w 21581"/>
                <a:gd name="connsiteY216" fmla="*/ 5417 h 21557"/>
                <a:gd name="connsiteX217" fmla="*/ 4710 w 21581"/>
                <a:gd name="connsiteY217" fmla="*/ 5483 h 21557"/>
                <a:gd name="connsiteX218" fmla="*/ 4780 w 21581"/>
                <a:gd name="connsiteY218" fmla="*/ 5417 h 21557"/>
                <a:gd name="connsiteX219" fmla="*/ 5331 w 21581"/>
                <a:gd name="connsiteY219" fmla="*/ 5008 h 21557"/>
                <a:gd name="connsiteX220" fmla="*/ 5439 w 21581"/>
                <a:gd name="connsiteY220" fmla="*/ 4955 h 21557"/>
                <a:gd name="connsiteX221" fmla="*/ 5338 w 21581"/>
                <a:gd name="connsiteY221" fmla="*/ 5096 h 21557"/>
                <a:gd name="connsiteX222" fmla="*/ 4912 w 21581"/>
                <a:gd name="connsiteY222" fmla="*/ 5487 h 21557"/>
                <a:gd name="connsiteX223" fmla="*/ 3767 w 21581"/>
                <a:gd name="connsiteY223" fmla="*/ 6390 h 21557"/>
                <a:gd name="connsiteX224" fmla="*/ 3209 w 21581"/>
                <a:gd name="connsiteY224" fmla="*/ 6751 h 21557"/>
                <a:gd name="connsiteX225" fmla="*/ 3550 w 21581"/>
                <a:gd name="connsiteY225" fmla="*/ 6962 h 21557"/>
                <a:gd name="connsiteX226" fmla="*/ 4725 w 21581"/>
                <a:gd name="connsiteY226" fmla="*/ 8635 h 21557"/>
                <a:gd name="connsiteX227" fmla="*/ 5424 w 21581"/>
                <a:gd name="connsiteY227" fmla="*/ 10690 h 21557"/>
                <a:gd name="connsiteX228" fmla="*/ 5901 w 21581"/>
                <a:gd name="connsiteY228" fmla="*/ 11628 h 21557"/>
                <a:gd name="connsiteX229" fmla="*/ 6048 w 21581"/>
                <a:gd name="connsiteY229" fmla="*/ 11624 h 21557"/>
                <a:gd name="connsiteX230" fmla="*/ 6549 w 21581"/>
                <a:gd name="connsiteY230" fmla="*/ 11056 h 21557"/>
                <a:gd name="connsiteX231" fmla="*/ 7154 w 21581"/>
                <a:gd name="connsiteY231" fmla="*/ 10629 h 21557"/>
                <a:gd name="connsiteX232" fmla="*/ 7119 w 21581"/>
                <a:gd name="connsiteY232" fmla="*/ 10558 h 21557"/>
                <a:gd name="connsiteX233" fmla="*/ 5715 w 21581"/>
                <a:gd name="connsiteY233" fmla="*/ 8111 h 21557"/>
                <a:gd name="connsiteX234" fmla="*/ 5753 w 21581"/>
                <a:gd name="connsiteY234" fmla="*/ 7653 h 21557"/>
                <a:gd name="connsiteX235" fmla="*/ 5850 w 21581"/>
                <a:gd name="connsiteY235" fmla="*/ 7539 h 21557"/>
                <a:gd name="connsiteX236" fmla="*/ 6006 w 21581"/>
                <a:gd name="connsiteY236" fmla="*/ 7345 h 21557"/>
                <a:gd name="connsiteX237" fmla="*/ 5493 w 21581"/>
                <a:gd name="connsiteY237" fmla="*/ 7125 h 21557"/>
                <a:gd name="connsiteX238" fmla="*/ 5381 w 21581"/>
                <a:gd name="connsiteY238" fmla="*/ 6944 h 21557"/>
                <a:gd name="connsiteX239" fmla="*/ 5365 w 21581"/>
                <a:gd name="connsiteY239" fmla="*/ 5985 h 21557"/>
                <a:gd name="connsiteX240" fmla="*/ 5365 w 21581"/>
                <a:gd name="connsiteY240" fmla="*/ 5487 h 21557"/>
                <a:gd name="connsiteX241" fmla="*/ 5393 w 21581"/>
                <a:gd name="connsiteY241" fmla="*/ 5602 h 21557"/>
                <a:gd name="connsiteX242" fmla="*/ 5420 w 21581"/>
                <a:gd name="connsiteY242" fmla="*/ 6821 h 21557"/>
                <a:gd name="connsiteX243" fmla="*/ 5606 w 21581"/>
                <a:gd name="connsiteY243" fmla="*/ 7103 h 21557"/>
                <a:gd name="connsiteX244" fmla="*/ 6044 w 21581"/>
                <a:gd name="connsiteY244" fmla="*/ 7279 h 21557"/>
                <a:gd name="connsiteX245" fmla="*/ 6064 w 21581"/>
                <a:gd name="connsiteY245" fmla="*/ 7407 h 21557"/>
                <a:gd name="connsiteX246" fmla="*/ 5757 w 21581"/>
                <a:gd name="connsiteY246" fmla="*/ 7750 h 21557"/>
                <a:gd name="connsiteX247" fmla="*/ 5738 w 21581"/>
                <a:gd name="connsiteY247" fmla="*/ 8058 h 21557"/>
                <a:gd name="connsiteX248" fmla="*/ 7041 w 21581"/>
                <a:gd name="connsiteY248" fmla="*/ 10281 h 21557"/>
                <a:gd name="connsiteX249" fmla="*/ 7581 w 21581"/>
                <a:gd name="connsiteY249" fmla="*/ 10580 h 21557"/>
                <a:gd name="connsiteX250" fmla="*/ 7650 w 21581"/>
                <a:gd name="connsiteY250" fmla="*/ 10435 h 21557"/>
                <a:gd name="connsiteX251" fmla="*/ 7239 w 21581"/>
                <a:gd name="connsiteY251" fmla="*/ 9317 h 21557"/>
                <a:gd name="connsiteX252" fmla="*/ 5610 w 21581"/>
                <a:gd name="connsiteY252" fmla="*/ 4796 h 21557"/>
                <a:gd name="connsiteX253" fmla="*/ 5808 w 21581"/>
                <a:gd name="connsiteY253" fmla="*/ 4378 h 21557"/>
                <a:gd name="connsiteX254" fmla="*/ 5878 w 21581"/>
                <a:gd name="connsiteY254" fmla="*/ 4224 h 21557"/>
                <a:gd name="connsiteX255" fmla="*/ 5750 w 21581"/>
                <a:gd name="connsiteY255" fmla="*/ 3445 h 21557"/>
                <a:gd name="connsiteX256" fmla="*/ 5474 w 21581"/>
                <a:gd name="connsiteY256" fmla="*/ 2609 h 21557"/>
                <a:gd name="connsiteX257" fmla="*/ 5443 w 21581"/>
                <a:gd name="connsiteY257" fmla="*/ 2512 h 21557"/>
                <a:gd name="connsiteX258" fmla="*/ 5385 w 21581"/>
                <a:gd name="connsiteY258" fmla="*/ 2274 h 21557"/>
                <a:gd name="connsiteX259" fmla="*/ 5431 w 21581"/>
                <a:gd name="connsiteY259" fmla="*/ 2287 h 21557"/>
                <a:gd name="connsiteX260" fmla="*/ 5618 w 21581"/>
                <a:gd name="connsiteY260" fmla="*/ 2710 h 21557"/>
                <a:gd name="connsiteX261" fmla="*/ 5563 w 21581"/>
                <a:gd name="connsiteY261" fmla="*/ 2512 h 21557"/>
                <a:gd name="connsiteX262" fmla="*/ 5300 w 21581"/>
                <a:gd name="connsiteY262" fmla="*/ 1772 h 21557"/>
                <a:gd name="connsiteX263" fmla="*/ 5998 w 21581"/>
                <a:gd name="connsiteY263" fmla="*/ 570 h 21557"/>
                <a:gd name="connsiteX264" fmla="*/ 6056 w 21581"/>
                <a:gd name="connsiteY264" fmla="*/ 531 h 21557"/>
                <a:gd name="connsiteX265" fmla="*/ 6785 w 21581"/>
                <a:gd name="connsiteY265" fmla="*/ 11 h 21557"/>
                <a:gd name="connsiteX266" fmla="*/ 7313 w 21581"/>
                <a:gd name="connsiteY266" fmla="*/ 42 h 21557"/>
                <a:gd name="connsiteX267" fmla="*/ 8244 w 21581"/>
                <a:gd name="connsiteY267" fmla="*/ 29 h 21557"/>
                <a:gd name="connsiteX268" fmla="*/ 8694 w 21581"/>
                <a:gd name="connsiteY268" fmla="*/ 73 h 21557"/>
                <a:gd name="connsiteX269" fmla="*/ 9140 w 21581"/>
                <a:gd name="connsiteY269" fmla="*/ 676 h 21557"/>
                <a:gd name="connsiteX270" fmla="*/ 8783 w 21581"/>
                <a:gd name="connsiteY270" fmla="*/ 1482 h 21557"/>
                <a:gd name="connsiteX271" fmla="*/ 8612 w 21581"/>
                <a:gd name="connsiteY271" fmla="*/ 1843 h 21557"/>
                <a:gd name="connsiteX272" fmla="*/ 8659 w 21581"/>
                <a:gd name="connsiteY272" fmla="*/ 2327 h 21557"/>
                <a:gd name="connsiteX273" fmla="*/ 8543 w 21581"/>
                <a:gd name="connsiteY273" fmla="*/ 2688 h 21557"/>
                <a:gd name="connsiteX274" fmla="*/ 8488 w 21581"/>
                <a:gd name="connsiteY274" fmla="*/ 2908 h 21557"/>
                <a:gd name="connsiteX275" fmla="*/ 8360 w 21581"/>
                <a:gd name="connsiteY275" fmla="*/ 3722 h 21557"/>
                <a:gd name="connsiteX276" fmla="*/ 8135 w 21581"/>
                <a:gd name="connsiteY276" fmla="*/ 4581 h 21557"/>
                <a:gd name="connsiteX277" fmla="*/ 7763 w 21581"/>
                <a:gd name="connsiteY277" fmla="*/ 4986 h 21557"/>
                <a:gd name="connsiteX278" fmla="*/ 8675 w 21581"/>
                <a:gd name="connsiteY278" fmla="*/ 5421 h 21557"/>
                <a:gd name="connsiteX279" fmla="*/ 17403 w 21581"/>
                <a:gd name="connsiteY279" fmla="*/ 5413 h 21557"/>
                <a:gd name="connsiteX280" fmla="*/ 19184 w 21581"/>
                <a:gd name="connsiteY280" fmla="*/ 5408 h 21557"/>
                <a:gd name="connsiteX281" fmla="*/ 19575 w 21581"/>
                <a:gd name="connsiteY281" fmla="*/ 5853 h 21557"/>
                <a:gd name="connsiteX282" fmla="*/ 19575 w 21581"/>
                <a:gd name="connsiteY282" fmla="*/ 14877 h 21557"/>
                <a:gd name="connsiteX283" fmla="*/ 19595 w 21581"/>
                <a:gd name="connsiteY283" fmla="*/ 15238 h 21557"/>
                <a:gd name="connsiteX284" fmla="*/ 19909 w 21581"/>
                <a:gd name="connsiteY284" fmla="*/ 15264 h 21557"/>
                <a:gd name="connsiteX285" fmla="*/ 21174 w 21581"/>
                <a:gd name="connsiteY285" fmla="*/ 15264 h 21557"/>
                <a:gd name="connsiteX286" fmla="*/ 21263 w 21581"/>
                <a:gd name="connsiteY286" fmla="*/ 15264 h 21557"/>
                <a:gd name="connsiteX287" fmla="*/ 21309 w 21581"/>
                <a:gd name="connsiteY287" fmla="*/ 15317 h 21557"/>
                <a:gd name="connsiteX288" fmla="*/ 21267 w 21581"/>
                <a:gd name="connsiteY288" fmla="*/ 15352 h 21557"/>
                <a:gd name="connsiteX289" fmla="*/ 21166 w 21581"/>
                <a:gd name="connsiteY289" fmla="*/ 15352 h 21557"/>
                <a:gd name="connsiteX290" fmla="*/ 19700 w 21581"/>
                <a:gd name="connsiteY290" fmla="*/ 15348 h 21557"/>
                <a:gd name="connsiteX291" fmla="*/ 19575 w 21581"/>
                <a:gd name="connsiteY291" fmla="*/ 15493 h 21557"/>
                <a:gd name="connsiteX292" fmla="*/ 19575 w 21581"/>
                <a:gd name="connsiteY292" fmla="*/ 16800 h 21557"/>
                <a:gd name="connsiteX293" fmla="*/ 19215 w 21581"/>
                <a:gd name="connsiteY293" fmla="*/ 17214 h 21557"/>
                <a:gd name="connsiteX294" fmla="*/ 17267 w 21581"/>
                <a:gd name="connsiteY294" fmla="*/ 17218 h 21557"/>
                <a:gd name="connsiteX295" fmla="*/ 17116 w 21581"/>
                <a:gd name="connsiteY295" fmla="*/ 17337 h 21557"/>
                <a:gd name="connsiteX296" fmla="*/ 16356 w 21581"/>
                <a:gd name="connsiteY296" fmla="*/ 19477 h 21557"/>
                <a:gd name="connsiteX297" fmla="*/ 16344 w 21581"/>
                <a:gd name="connsiteY297" fmla="*/ 19569 h 21557"/>
                <a:gd name="connsiteX298" fmla="*/ 16565 w 21581"/>
                <a:gd name="connsiteY298" fmla="*/ 19569 h 21557"/>
                <a:gd name="connsiteX299" fmla="*/ 21255 w 21581"/>
                <a:gd name="connsiteY299" fmla="*/ 19569 h 21557"/>
                <a:gd name="connsiteX300" fmla="*/ 21581 w 21581"/>
                <a:gd name="connsiteY300" fmla="*/ 19925 h 21557"/>
                <a:gd name="connsiteX301" fmla="*/ 21554 w 21581"/>
                <a:gd name="connsiteY301" fmla="*/ 20049 h 21557"/>
                <a:gd name="connsiteX302" fmla="*/ 5633 w 21581"/>
                <a:gd name="connsiteY302" fmla="*/ 2723 h 21557"/>
                <a:gd name="connsiteX303" fmla="*/ 5614 w 21581"/>
                <a:gd name="connsiteY303" fmla="*/ 2705 h 21557"/>
                <a:gd name="connsiteX304" fmla="*/ 5622 w 21581"/>
                <a:gd name="connsiteY304" fmla="*/ 2741 h 21557"/>
                <a:gd name="connsiteX305" fmla="*/ 5633 w 21581"/>
                <a:gd name="connsiteY305" fmla="*/ 2723 h 21557"/>
                <a:gd name="connsiteX306" fmla="*/ 8395 w 21581"/>
                <a:gd name="connsiteY306" fmla="*/ 2802 h 21557"/>
                <a:gd name="connsiteX307" fmla="*/ 8190 w 21581"/>
                <a:gd name="connsiteY307" fmla="*/ 2798 h 21557"/>
                <a:gd name="connsiteX308" fmla="*/ 8360 w 21581"/>
                <a:gd name="connsiteY308" fmla="*/ 3546 h 21557"/>
                <a:gd name="connsiteX309" fmla="*/ 8395 w 21581"/>
                <a:gd name="connsiteY309" fmla="*/ 2802 h 21557"/>
                <a:gd name="connsiteX310" fmla="*/ 8500 w 21581"/>
                <a:gd name="connsiteY310" fmla="*/ 2556 h 21557"/>
                <a:gd name="connsiteX311" fmla="*/ 8248 w 21581"/>
                <a:gd name="connsiteY311" fmla="*/ 2626 h 21557"/>
                <a:gd name="connsiteX312" fmla="*/ 8500 w 21581"/>
                <a:gd name="connsiteY312" fmla="*/ 2556 h 21557"/>
                <a:gd name="connsiteX313" fmla="*/ 8539 w 21581"/>
                <a:gd name="connsiteY313" fmla="*/ 209 h 21557"/>
                <a:gd name="connsiteX314" fmla="*/ 8733 w 21581"/>
                <a:gd name="connsiteY314" fmla="*/ 333 h 21557"/>
                <a:gd name="connsiteX315" fmla="*/ 8624 w 21581"/>
                <a:gd name="connsiteY315" fmla="*/ 403 h 21557"/>
                <a:gd name="connsiteX316" fmla="*/ 8787 w 21581"/>
                <a:gd name="connsiteY316" fmla="*/ 394 h 21557"/>
                <a:gd name="connsiteX317" fmla="*/ 8923 w 21581"/>
                <a:gd name="connsiteY317" fmla="*/ 509 h 21557"/>
                <a:gd name="connsiteX318" fmla="*/ 8803 w 21581"/>
                <a:gd name="connsiteY318" fmla="*/ 901 h 21557"/>
                <a:gd name="connsiteX319" fmla="*/ 8585 w 21581"/>
                <a:gd name="connsiteY319" fmla="*/ 1037 h 21557"/>
                <a:gd name="connsiteX320" fmla="*/ 8989 w 21581"/>
                <a:gd name="connsiteY320" fmla="*/ 813 h 21557"/>
                <a:gd name="connsiteX321" fmla="*/ 8981 w 21581"/>
                <a:gd name="connsiteY321" fmla="*/ 452 h 21557"/>
                <a:gd name="connsiteX322" fmla="*/ 8539 w 21581"/>
                <a:gd name="connsiteY322" fmla="*/ 209 h 21557"/>
                <a:gd name="connsiteX323" fmla="*/ 7681 w 21581"/>
                <a:gd name="connsiteY323" fmla="*/ 676 h 21557"/>
                <a:gd name="connsiteX324" fmla="*/ 7949 w 21581"/>
                <a:gd name="connsiteY324" fmla="*/ 474 h 21557"/>
                <a:gd name="connsiteX325" fmla="*/ 8081 w 21581"/>
                <a:gd name="connsiteY325" fmla="*/ 1411 h 21557"/>
                <a:gd name="connsiteX326" fmla="*/ 8190 w 21581"/>
                <a:gd name="connsiteY326" fmla="*/ 918 h 21557"/>
                <a:gd name="connsiteX327" fmla="*/ 8628 w 21581"/>
                <a:gd name="connsiteY327" fmla="*/ 755 h 21557"/>
                <a:gd name="connsiteX328" fmla="*/ 8031 w 21581"/>
                <a:gd name="connsiteY328" fmla="*/ 839 h 21557"/>
                <a:gd name="connsiteX329" fmla="*/ 8054 w 21581"/>
                <a:gd name="connsiteY329" fmla="*/ 698 h 21557"/>
                <a:gd name="connsiteX330" fmla="*/ 8159 w 21581"/>
                <a:gd name="connsiteY330" fmla="*/ 584 h 21557"/>
                <a:gd name="connsiteX331" fmla="*/ 8042 w 21581"/>
                <a:gd name="connsiteY331" fmla="*/ 685 h 21557"/>
                <a:gd name="connsiteX332" fmla="*/ 7972 w 21581"/>
                <a:gd name="connsiteY332" fmla="*/ 720 h 21557"/>
                <a:gd name="connsiteX333" fmla="*/ 8000 w 21581"/>
                <a:gd name="connsiteY333" fmla="*/ 879 h 21557"/>
                <a:gd name="connsiteX334" fmla="*/ 7906 w 21581"/>
                <a:gd name="connsiteY334" fmla="*/ 1019 h 21557"/>
                <a:gd name="connsiteX335" fmla="*/ 7972 w 21581"/>
                <a:gd name="connsiteY335" fmla="*/ 720 h 21557"/>
                <a:gd name="connsiteX336" fmla="*/ 7972 w 21581"/>
                <a:gd name="connsiteY336" fmla="*/ 720 h 21557"/>
                <a:gd name="connsiteX337" fmla="*/ 8376 w 21581"/>
                <a:gd name="connsiteY337" fmla="*/ 346 h 21557"/>
                <a:gd name="connsiteX338" fmla="*/ 7949 w 21581"/>
                <a:gd name="connsiteY338" fmla="*/ 324 h 21557"/>
                <a:gd name="connsiteX339" fmla="*/ 7681 w 21581"/>
                <a:gd name="connsiteY339" fmla="*/ 676 h 21557"/>
                <a:gd name="connsiteX340" fmla="*/ 8174 w 21581"/>
                <a:gd name="connsiteY340" fmla="*/ 575 h 21557"/>
                <a:gd name="connsiteX341" fmla="*/ 8384 w 21581"/>
                <a:gd name="connsiteY341" fmla="*/ 482 h 21557"/>
                <a:gd name="connsiteX342" fmla="*/ 8174 w 21581"/>
                <a:gd name="connsiteY342" fmla="*/ 575 h 21557"/>
                <a:gd name="connsiteX343" fmla="*/ 6048 w 21581"/>
                <a:gd name="connsiteY343" fmla="*/ 5681 h 21557"/>
                <a:gd name="connsiteX344" fmla="*/ 6902 w 21581"/>
                <a:gd name="connsiteY344" fmla="*/ 6953 h 21557"/>
                <a:gd name="connsiteX345" fmla="*/ 7228 w 21581"/>
                <a:gd name="connsiteY345" fmla="*/ 6090 h 21557"/>
                <a:gd name="connsiteX346" fmla="*/ 7185 w 21581"/>
                <a:gd name="connsiteY346" fmla="*/ 5998 h 21557"/>
                <a:gd name="connsiteX347" fmla="*/ 6397 w 21581"/>
                <a:gd name="connsiteY347" fmla="*/ 5355 h 21557"/>
                <a:gd name="connsiteX348" fmla="*/ 5870 w 21581"/>
                <a:gd name="connsiteY348" fmla="*/ 4435 h 21557"/>
                <a:gd name="connsiteX349" fmla="*/ 5769 w 21581"/>
                <a:gd name="connsiteY349" fmla="*/ 4915 h 21557"/>
                <a:gd name="connsiteX350" fmla="*/ 6048 w 21581"/>
                <a:gd name="connsiteY350" fmla="*/ 5681 h 21557"/>
                <a:gd name="connsiteX351" fmla="*/ 7666 w 21581"/>
                <a:gd name="connsiteY351" fmla="*/ 9977 h 21557"/>
                <a:gd name="connsiteX352" fmla="*/ 7577 w 21581"/>
                <a:gd name="connsiteY352" fmla="*/ 8881 h 21557"/>
                <a:gd name="connsiteX353" fmla="*/ 7468 w 21581"/>
                <a:gd name="connsiteY353" fmla="*/ 7169 h 21557"/>
                <a:gd name="connsiteX354" fmla="*/ 7158 w 21581"/>
                <a:gd name="connsiteY354" fmla="*/ 6465 h 21557"/>
                <a:gd name="connsiteX355" fmla="*/ 7006 w 21581"/>
                <a:gd name="connsiteY355" fmla="*/ 6931 h 21557"/>
                <a:gd name="connsiteX356" fmla="*/ 6797 w 21581"/>
                <a:gd name="connsiteY356" fmla="*/ 6980 h 21557"/>
                <a:gd name="connsiteX357" fmla="*/ 6448 w 21581"/>
                <a:gd name="connsiteY357" fmla="*/ 6566 h 21557"/>
                <a:gd name="connsiteX358" fmla="*/ 6335 w 21581"/>
                <a:gd name="connsiteY358" fmla="*/ 6460 h 21557"/>
                <a:gd name="connsiteX359" fmla="*/ 7666 w 21581"/>
                <a:gd name="connsiteY359" fmla="*/ 10136 h 21557"/>
                <a:gd name="connsiteX360" fmla="*/ 7666 w 21581"/>
                <a:gd name="connsiteY360" fmla="*/ 9977 h 21557"/>
                <a:gd name="connsiteX361" fmla="*/ 7674 w 21581"/>
                <a:gd name="connsiteY361" fmla="*/ 8868 h 21557"/>
                <a:gd name="connsiteX362" fmla="*/ 7786 w 21581"/>
                <a:gd name="connsiteY362" fmla="*/ 10395 h 21557"/>
                <a:gd name="connsiteX363" fmla="*/ 7906 w 21581"/>
                <a:gd name="connsiteY363" fmla="*/ 10510 h 21557"/>
                <a:gd name="connsiteX364" fmla="*/ 8271 w 21581"/>
                <a:gd name="connsiteY364" fmla="*/ 10461 h 21557"/>
                <a:gd name="connsiteX365" fmla="*/ 8345 w 21581"/>
                <a:gd name="connsiteY365" fmla="*/ 10378 h 21557"/>
                <a:gd name="connsiteX366" fmla="*/ 8225 w 21581"/>
                <a:gd name="connsiteY366" fmla="*/ 9519 h 21557"/>
                <a:gd name="connsiteX367" fmla="*/ 7976 w 21581"/>
                <a:gd name="connsiteY367" fmla="*/ 8146 h 21557"/>
                <a:gd name="connsiteX368" fmla="*/ 7794 w 21581"/>
                <a:gd name="connsiteY368" fmla="*/ 7521 h 21557"/>
                <a:gd name="connsiteX369" fmla="*/ 7716 w 21581"/>
                <a:gd name="connsiteY369" fmla="*/ 7178 h 21557"/>
                <a:gd name="connsiteX370" fmla="*/ 7666 w 21581"/>
                <a:gd name="connsiteY370" fmla="*/ 7054 h 21557"/>
                <a:gd name="connsiteX371" fmla="*/ 7615 w 21581"/>
                <a:gd name="connsiteY371" fmla="*/ 6548 h 21557"/>
                <a:gd name="connsiteX372" fmla="*/ 7371 w 21581"/>
                <a:gd name="connsiteY372" fmla="*/ 6121 h 21557"/>
                <a:gd name="connsiteX373" fmla="*/ 7266 w 21581"/>
                <a:gd name="connsiteY373" fmla="*/ 6174 h 21557"/>
                <a:gd name="connsiteX374" fmla="*/ 7294 w 21581"/>
                <a:gd name="connsiteY374" fmla="*/ 6280 h 21557"/>
                <a:gd name="connsiteX375" fmla="*/ 7495 w 21581"/>
                <a:gd name="connsiteY375" fmla="*/ 6601 h 21557"/>
                <a:gd name="connsiteX376" fmla="*/ 7538 w 21581"/>
                <a:gd name="connsiteY376" fmla="*/ 7041 h 21557"/>
                <a:gd name="connsiteX377" fmla="*/ 7674 w 21581"/>
                <a:gd name="connsiteY377" fmla="*/ 8868 h 21557"/>
                <a:gd name="connsiteX378" fmla="*/ 7856 w 21581"/>
                <a:gd name="connsiteY378" fmla="*/ 6878 h 21557"/>
                <a:gd name="connsiteX379" fmla="*/ 7650 w 21581"/>
                <a:gd name="connsiteY379" fmla="*/ 6601 h 21557"/>
                <a:gd name="connsiteX380" fmla="*/ 7716 w 21581"/>
                <a:gd name="connsiteY380" fmla="*/ 7178 h 21557"/>
                <a:gd name="connsiteX381" fmla="*/ 7716 w 21581"/>
                <a:gd name="connsiteY381" fmla="*/ 7178 h 21557"/>
                <a:gd name="connsiteX382" fmla="*/ 8019 w 21581"/>
                <a:gd name="connsiteY382" fmla="*/ 7966 h 21557"/>
                <a:gd name="connsiteX383" fmla="*/ 8294 w 21581"/>
                <a:gd name="connsiteY383" fmla="*/ 9053 h 21557"/>
                <a:gd name="connsiteX384" fmla="*/ 7895 w 21581"/>
                <a:gd name="connsiteY384" fmla="*/ 6288 h 21557"/>
                <a:gd name="connsiteX385" fmla="*/ 7856 w 21581"/>
                <a:gd name="connsiteY385" fmla="*/ 6878 h 21557"/>
                <a:gd name="connsiteX386" fmla="*/ 5334 w 21581"/>
                <a:gd name="connsiteY386" fmla="*/ 11932 h 21557"/>
                <a:gd name="connsiteX387" fmla="*/ 5261 w 21581"/>
                <a:gd name="connsiteY387" fmla="*/ 11830 h 21557"/>
                <a:gd name="connsiteX388" fmla="*/ 4764 w 21581"/>
                <a:gd name="connsiteY388" fmla="*/ 11337 h 21557"/>
                <a:gd name="connsiteX389" fmla="*/ 4683 w 21581"/>
                <a:gd name="connsiteY389" fmla="*/ 11280 h 21557"/>
                <a:gd name="connsiteX390" fmla="*/ 4628 w 21581"/>
                <a:gd name="connsiteY390" fmla="*/ 11214 h 21557"/>
                <a:gd name="connsiteX391" fmla="*/ 4609 w 21581"/>
                <a:gd name="connsiteY391" fmla="*/ 11249 h 21557"/>
                <a:gd name="connsiteX392" fmla="*/ 4559 w 21581"/>
                <a:gd name="connsiteY392" fmla="*/ 11236 h 21557"/>
                <a:gd name="connsiteX393" fmla="*/ 4570 w 21581"/>
                <a:gd name="connsiteY393" fmla="*/ 11012 h 21557"/>
                <a:gd name="connsiteX394" fmla="*/ 4458 w 21581"/>
                <a:gd name="connsiteY394" fmla="*/ 12007 h 21557"/>
                <a:gd name="connsiteX395" fmla="*/ 4531 w 21581"/>
                <a:gd name="connsiteY395" fmla="*/ 12086 h 21557"/>
                <a:gd name="connsiteX396" fmla="*/ 5082 w 21581"/>
                <a:gd name="connsiteY396" fmla="*/ 11984 h 21557"/>
                <a:gd name="connsiteX397" fmla="*/ 5334 w 21581"/>
                <a:gd name="connsiteY397" fmla="*/ 11932 h 21557"/>
                <a:gd name="connsiteX398" fmla="*/ 5548 w 21581"/>
                <a:gd name="connsiteY398" fmla="*/ 11879 h 21557"/>
                <a:gd name="connsiteX399" fmla="*/ 5575 w 21581"/>
                <a:gd name="connsiteY399" fmla="*/ 11813 h 21557"/>
                <a:gd name="connsiteX400" fmla="*/ 5160 w 21581"/>
                <a:gd name="connsiteY400" fmla="*/ 10849 h 21557"/>
                <a:gd name="connsiteX401" fmla="*/ 5393 w 21581"/>
                <a:gd name="connsiteY401" fmla="*/ 11839 h 21557"/>
                <a:gd name="connsiteX402" fmla="*/ 5548 w 21581"/>
                <a:gd name="connsiteY402" fmla="*/ 11879 h 21557"/>
                <a:gd name="connsiteX403" fmla="*/ 6165 w 21581"/>
                <a:gd name="connsiteY403" fmla="*/ 12772 h 21557"/>
                <a:gd name="connsiteX404" fmla="*/ 6075 w 21581"/>
                <a:gd name="connsiteY404" fmla="*/ 12922 h 21557"/>
                <a:gd name="connsiteX405" fmla="*/ 5928 w 21581"/>
                <a:gd name="connsiteY405" fmla="*/ 13345 h 21557"/>
                <a:gd name="connsiteX406" fmla="*/ 5850 w 21581"/>
                <a:gd name="connsiteY406" fmla="*/ 13428 h 21557"/>
                <a:gd name="connsiteX407" fmla="*/ 5796 w 21581"/>
                <a:gd name="connsiteY407" fmla="*/ 13340 h 21557"/>
                <a:gd name="connsiteX408" fmla="*/ 5742 w 21581"/>
                <a:gd name="connsiteY408" fmla="*/ 11954 h 21557"/>
                <a:gd name="connsiteX409" fmla="*/ 5594 w 21581"/>
                <a:gd name="connsiteY409" fmla="*/ 12007 h 21557"/>
                <a:gd name="connsiteX410" fmla="*/ 5443 w 21581"/>
                <a:gd name="connsiteY410" fmla="*/ 12187 h 21557"/>
                <a:gd name="connsiteX411" fmla="*/ 5420 w 21581"/>
                <a:gd name="connsiteY411" fmla="*/ 13081 h 21557"/>
                <a:gd name="connsiteX412" fmla="*/ 5676 w 21581"/>
                <a:gd name="connsiteY412" fmla="*/ 13701 h 21557"/>
                <a:gd name="connsiteX413" fmla="*/ 6064 w 21581"/>
                <a:gd name="connsiteY413" fmla="*/ 13591 h 21557"/>
                <a:gd name="connsiteX414" fmla="*/ 6165 w 21581"/>
                <a:gd name="connsiteY414" fmla="*/ 12772 h 21557"/>
                <a:gd name="connsiteX415" fmla="*/ 8314 w 21581"/>
                <a:gd name="connsiteY415" fmla="*/ 13173 h 21557"/>
                <a:gd name="connsiteX416" fmla="*/ 8376 w 21581"/>
                <a:gd name="connsiteY416" fmla="*/ 10875 h 21557"/>
                <a:gd name="connsiteX417" fmla="*/ 8174 w 21581"/>
                <a:gd name="connsiteY417" fmla="*/ 10950 h 21557"/>
                <a:gd name="connsiteX418" fmla="*/ 8217 w 21581"/>
                <a:gd name="connsiteY418" fmla="*/ 10998 h 21557"/>
                <a:gd name="connsiteX419" fmla="*/ 8236 w 21581"/>
                <a:gd name="connsiteY419" fmla="*/ 11483 h 21557"/>
                <a:gd name="connsiteX420" fmla="*/ 8236 w 21581"/>
                <a:gd name="connsiteY420" fmla="*/ 11584 h 21557"/>
                <a:gd name="connsiteX421" fmla="*/ 8112 w 21581"/>
                <a:gd name="connsiteY421" fmla="*/ 11905 h 21557"/>
                <a:gd name="connsiteX422" fmla="*/ 8042 w 21581"/>
                <a:gd name="connsiteY422" fmla="*/ 11976 h 21557"/>
                <a:gd name="connsiteX423" fmla="*/ 7953 w 21581"/>
                <a:gd name="connsiteY423" fmla="*/ 12262 h 21557"/>
                <a:gd name="connsiteX424" fmla="*/ 7968 w 21581"/>
                <a:gd name="connsiteY424" fmla="*/ 12337 h 21557"/>
                <a:gd name="connsiteX425" fmla="*/ 8314 w 21581"/>
                <a:gd name="connsiteY425" fmla="*/ 13173 h 21557"/>
                <a:gd name="connsiteX426" fmla="*/ 8775 w 21581"/>
                <a:gd name="connsiteY426" fmla="*/ 10787 h 21557"/>
                <a:gd name="connsiteX427" fmla="*/ 8531 w 21581"/>
                <a:gd name="connsiteY427" fmla="*/ 10836 h 21557"/>
                <a:gd name="connsiteX428" fmla="*/ 8496 w 21581"/>
                <a:gd name="connsiteY428" fmla="*/ 10959 h 21557"/>
                <a:gd name="connsiteX429" fmla="*/ 8430 w 21581"/>
                <a:gd name="connsiteY429" fmla="*/ 12288 h 21557"/>
                <a:gd name="connsiteX430" fmla="*/ 8376 w 21581"/>
                <a:gd name="connsiteY430" fmla="*/ 12909 h 21557"/>
                <a:gd name="connsiteX431" fmla="*/ 8395 w 21581"/>
                <a:gd name="connsiteY431" fmla="*/ 12997 h 21557"/>
                <a:gd name="connsiteX432" fmla="*/ 8450 w 21581"/>
                <a:gd name="connsiteY432" fmla="*/ 12918 h 21557"/>
                <a:gd name="connsiteX433" fmla="*/ 8787 w 21581"/>
                <a:gd name="connsiteY433" fmla="*/ 10884 h 21557"/>
                <a:gd name="connsiteX434" fmla="*/ 8775 w 21581"/>
                <a:gd name="connsiteY434" fmla="*/ 10787 h 21557"/>
                <a:gd name="connsiteX435" fmla="*/ 9101 w 21581"/>
                <a:gd name="connsiteY435" fmla="*/ 10541 h 21557"/>
                <a:gd name="connsiteX436" fmla="*/ 8997 w 21581"/>
                <a:gd name="connsiteY436" fmla="*/ 10505 h 21557"/>
                <a:gd name="connsiteX437" fmla="*/ 7445 w 21581"/>
                <a:gd name="connsiteY437" fmla="*/ 10686 h 21557"/>
                <a:gd name="connsiteX438" fmla="*/ 6940 w 21581"/>
                <a:gd name="connsiteY438" fmla="*/ 10844 h 21557"/>
                <a:gd name="connsiteX439" fmla="*/ 6650 w 21581"/>
                <a:gd name="connsiteY439" fmla="*/ 11122 h 21557"/>
                <a:gd name="connsiteX440" fmla="*/ 5936 w 21581"/>
                <a:gd name="connsiteY440" fmla="*/ 11870 h 21557"/>
                <a:gd name="connsiteX441" fmla="*/ 5769 w 21581"/>
                <a:gd name="connsiteY441" fmla="*/ 12187 h 21557"/>
                <a:gd name="connsiteX442" fmla="*/ 5769 w 21581"/>
                <a:gd name="connsiteY442" fmla="*/ 12702 h 21557"/>
                <a:gd name="connsiteX443" fmla="*/ 5858 w 21581"/>
                <a:gd name="connsiteY443" fmla="*/ 12768 h 21557"/>
                <a:gd name="connsiteX444" fmla="*/ 6494 w 21581"/>
                <a:gd name="connsiteY444" fmla="*/ 12544 h 21557"/>
                <a:gd name="connsiteX445" fmla="*/ 6673 w 21581"/>
                <a:gd name="connsiteY445" fmla="*/ 12420 h 21557"/>
                <a:gd name="connsiteX446" fmla="*/ 6809 w 21581"/>
                <a:gd name="connsiteY446" fmla="*/ 12367 h 21557"/>
                <a:gd name="connsiteX447" fmla="*/ 7495 w 21581"/>
                <a:gd name="connsiteY447" fmla="*/ 12345 h 21557"/>
                <a:gd name="connsiteX448" fmla="*/ 7251 w 21581"/>
                <a:gd name="connsiteY448" fmla="*/ 12218 h 21557"/>
                <a:gd name="connsiteX449" fmla="*/ 7441 w 21581"/>
                <a:gd name="connsiteY449" fmla="*/ 12183 h 21557"/>
                <a:gd name="connsiteX450" fmla="*/ 7794 w 21581"/>
                <a:gd name="connsiteY450" fmla="*/ 12200 h 21557"/>
                <a:gd name="connsiteX451" fmla="*/ 7926 w 21581"/>
                <a:gd name="connsiteY451" fmla="*/ 12090 h 21557"/>
                <a:gd name="connsiteX452" fmla="*/ 7809 w 21581"/>
                <a:gd name="connsiteY452" fmla="*/ 11949 h 21557"/>
                <a:gd name="connsiteX453" fmla="*/ 7515 w 21581"/>
                <a:gd name="connsiteY453" fmla="*/ 11773 h 21557"/>
                <a:gd name="connsiteX454" fmla="*/ 8023 w 21581"/>
                <a:gd name="connsiteY454" fmla="*/ 11800 h 21557"/>
                <a:gd name="connsiteX455" fmla="*/ 8143 w 21581"/>
                <a:gd name="connsiteY455" fmla="*/ 11668 h 21557"/>
                <a:gd name="connsiteX456" fmla="*/ 8034 w 21581"/>
                <a:gd name="connsiteY456" fmla="*/ 11522 h 21557"/>
                <a:gd name="connsiteX457" fmla="*/ 7883 w 21581"/>
                <a:gd name="connsiteY457" fmla="*/ 11513 h 21557"/>
                <a:gd name="connsiteX458" fmla="*/ 7433 w 21581"/>
                <a:gd name="connsiteY458" fmla="*/ 11447 h 21557"/>
                <a:gd name="connsiteX459" fmla="*/ 8124 w 21581"/>
                <a:gd name="connsiteY459" fmla="*/ 11373 h 21557"/>
                <a:gd name="connsiteX460" fmla="*/ 8225 w 21581"/>
                <a:gd name="connsiteY460" fmla="*/ 11241 h 21557"/>
                <a:gd name="connsiteX461" fmla="*/ 8097 w 21581"/>
                <a:gd name="connsiteY461" fmla="*/ 11091 h 21557"/>
                <a:gd name="connsiteX462" fmla="*/ 7782 w 21581"/>
                <a:gd name="connsiteY462" fmla="*/ 11135 h 21557"/>
                <a:gd name="connsiteX463" fmla="*/ 7453 w 21581"/>
                <a:gd name="connsiteY463" fmla="*/ 11012 h 21557"/>
                <a:gd name="connsiteX464" fmla="*/ 7615 w 21581"/>
                <a:gd name="connsiteY464" fmla="*/ 11003 h 21557"/>
                <a:gd name="connsiteX465" fmla="*/ 8508 w 21581"/>
                <a:gd name="connsiteY465" fmla="*/ 10761 h 21557"/>
                <a:gd name="connsiteX466" fmla="*/ 9012 w 21581"/>
                <a:gd name="connsiteY466" fmla="*/ 10642 h 21557"/>
                <a:gd name="connsiteX467" fmla="*/ 9101 w 21581"/>
                <a:gd name="connsiteY467" fmla="*/ 10541 h 21557"/>
                <a:gd name="connsiteX468" fmla="*/ 8806 w 21581"/>
                <a:gd name="connsiteY468" fmla="*/ 10417 h 21557"/>
                <a:gd name="connsiteX469" fmla="*/ 9202 w 21581"/>
                <a:gd name="connsiteY469" fmla="*/ 10211 h 21557"/>
                <a:gd name="connsiteX470" fmla="*/ 8806 w 21581"/>
                <a:gd name="connsiteY470" fmla="*/ 10417 h 21557"/>
                <a:gd name="connsiteX471" fmla="*/ 7829 w 21581"/>
                <a:gd name="connsiteY471" fmla="*/ 5589 h 21557"/>
                <a:gd name="connsiteX472" fmla="*/ 8236 w 21581"/>
                <a:gd name="connsiteY472" fmla="*/ 7341 h 21557"/>
                <a:gd name="connsiteX473" fmla="*/ 8450 w 21581"/>
                <a:gd name="connsiteY473" fmla="*/ 9211 h 21557"/>
                <a:gd name="connsiteX474" fmla="*/ 8496 w 21581"/>
                <a:gd name="connsiteY474" fmla="*/ 10356 h 21557"/>
                <a:gd name="connsiteX475" fmla="*/ 8531 w 21581"/>
                <a:gd name="connsiteY475" fmla="*/ 10444 h 21557"/>
                <a:gd name="connsiteX476" fmla="*/ 8853 w 21581"/>
                <a:gd name="connsiteY476" fmla="*/ 10180 h 21557"/>
                <a:gd name="connsiteX477" fmla="*/ 8973 w 21581"/>
                <a:gd name="connsiteY477" fmla="*/ 9189 h 21557"/>
                <a:gd name="connsiteX478" fmla="*/ 9024 w 21581"/>
                <a:gd name="connsiteY478" fmla="*/ 8146 h 21557"/>
                <a:gd name="connsiteX479" fmla="*/ 8884 w 21581"/>
                <a:gd name="connsiteY479" fmla="*/ 7873 h 21557"/>
                <a:gd name="connsiteX480" fmla="*/ 8605 w 21581"/>
                <a:gd name="connsiteY480" fmla="*/ 7710 h 21557"/>
                <a:gd name="connsiteX481" fmla="*/ 8585 w 21581"/>
                <a:gd name="connsiteY481" fmla="*/ 7517 h 21557"/>
                <a:gd name="connsiteX482" fmla="*/ 8841 w 21581"/>
                <a:gd name="connsiteY482" fmla="*/ 7266 h 21557"/>
                <a:gd name="connsiteX483" fmla="*/ 8884 w 21581"/>
                <a:gd name="connsiteY483" fmla="*/ 7120 h 21557"/>
                <a:gd name="connsiteX484" fmla="*/ 8581 w 21581"/>
                <a:gd name="connsiteY484" fmla="*/ 6570 h 21557"/>
                <a:gd name="connsiteX485" fmla="*/ 8550 w 21581"/>
                <a:gd name="connsiteY485" fmla="*/ 6495 h 21557"/>
                <a:gd name="connsiteX486" fmla="*/ 7968 w 21581"/>
                <a:gd name="connsiteY486" fmla="*/ 5633 h 21557"/>
                <a:gd name="connsiteX487" fmla="*/ 7883 w 21581"/>
                <a:gd name="connsiteY487" fmla="*/ 5523 h 21557"/>
                <a:gd name="connsiteX488" fmla="*/ 7833 w 21581"/>
                <a:gd name="connsiteY488" fmla="*/ 5492 h 21557"/>
                <a:gd name="connsiteX489" fmla="*/ 7829 w 21581"/>
                <a:gd name="connsiteY489" fmla="*/ 5589 h 21557"/>
                <a:gd name="connsiteX490" fmla="*/ 7623 w 21581"/>
                <a:gd name="connsiteY490" fmla="*/ 5206 h 21557"/>
                <a:gd name="connsiteX491" fmla="*/ 7418 w 21581"/>
                <a:gd name="connsiteY491" fmla="*/ 5950 h 21557"/>
                <a:gd name="connsiteX492" fmla="*/ 7418 w 21581"/>
                <a:gd name="connsiteY492" fmla="*/ 6042 h 21557"/>
                <a:gd name="connsiteX493" fmla="*/ 7666 w 21581"/>
                <a:gd name="connsiteY493" fmla="*/ 6443 h 21557"/>
                <a:gd name="connsiteX494" fmla="*/ 7825 w 21581"/>
                <a:gd name="connsiteY494" fmla="*/ 6715 h 21557"/>
                <a:gd name="connsiteX495" fmla="*/ 7623 w 21581"/>
                <a:gd name="connsiteY495" fmla="*/ 5206 h 21557"/>
                <a:gd name="connsiteX496" fmla="*/ 7864 w 21581"/>
                <a:gd name="connsiteY496" fmla="*/ 4849 h 21557"/>
                <a:gd name="connsiteX497" fmla="*/ 8058 w 21581"/>
                <a:gd name="connsiteY497" fmla="*/ 4629 h 21557"/>
                <a:gd name="connsiteX498" fmla="*/ 8147 w 21581"/>
                <a:gd name="connsiteY498" fmla="*/ 4176 h 21557"/>
                <a:gd name="connsiteX499" fmla="*/ 8271 w 21581"/>
                <a:gd name="connsiteY499" fmla="*/ 3731 h 21557"/>
                <a:gd name="connsiteX500" fmla="*/ 8100 w 21581"/>
                <a:gd name="connsiteY500" fmla="*/ 3771 h 21557"/>
                <a:gd name="connsiteX501" fmla="*/ 8031 w 21581"/>
                <a:gd name="connsiteY501" fmla="*/ 3947 h 21557"/>
                <a:gd name="connsiteX502" fmla="*/ 7868 w 21581"/>
                <a:gd name="connsiteY502" fmla="*/ 3683 h 21557"/>
                <a:gd name="connsiteX503" fmla="*/ 7868 w 21581"/>
                <a:gd name="connsiteY503" fmla="*/ 3502 h 21557"/>
                <a:gd name="connsiteX504" fmla="*/ 8007 w 21581"/>
                <a:gd name="connsiteY504" fmla="*/ 3674 h 21557"/>
                <a:gd name="connsiteX505" fmla="*/ 8221 w 21581"/>
                <a:gd name="connsiteY505" fmla="*/ 3647 h 21557"/>
                <a:gd name="connsiteX506" fmla="*/ 8259 w 21581"/>
                <a:gd name="connsiteY506" fmla="*/ 3564 h 21557"/>
                <a:gd name="connsiteX507" fmla="*/ 8147 w 21581"/>
                <a:gd name="connsiteY507" fmla="*/ 3053 h 21557"/>
                <a:gd name="connsiteX508" fmla="*/ 8174 w 21581"/>
                <a:gd name="connsiteY508" fmla="*/ 2631 h 21557"/>
                <a:gd name="connsiteX509" fmla="*/ 8438 w 21581"/>
                <a:gd name="connsiteY509" fmla="*/ 2402 h 21557"/>
                <a:gd name="connsiteX510" fmla="*/ 8543 w 21581"/>
                <a:gd name="connsiteY510" fmla="*/ 2305 h 21557"/>
                <a:gd name="connsiteX511" fmla="*/ 8484 w 21581"/>
                <a:gd name="connsiteY511" fmla="*/ 1680 h 21557"/>
                <a:gd name="connsiteX512" fmla="*/ 8364 w 21581"/>
                <a:gd name="connsiteY512" fmla="*/ 1552 h 21557"/>
                <a:gd name="connsiteX513" fmla="*/ 7794 w 21581"/>
                <a:gd name="connsiteY513" fmla="*/ 1358 h 21557"/>
                <a:gd name="connsiteX514" fmla="*/ 7689 w 21581"/>
                <a:gd name="connsiteY514" fmla="*/ 1319 h 21557"/>
                <a:gd name="connsiteX515" fmla="*/ 6902 w 21581"/>
                <a:gd name="connsiteY515" fmla="*/ 1156 h 21557"/>
                <a:gd name="connsiteX516" fmla="*/ 7006 w 21581"/>
                <a:gd name="connsiteY516" fmla="*/ 1614 h 21557"/>
                <a:gd name="connsiteX517" fmla="*/ 7076 w 21581"/>
                <a:gd name="connsiteY517" fmla="*/ 1512 h 21557"/>
                <a:gd name="connsiteX518" fmla="*/ 6859 w 21581"/>
                <a:gd name="connsiteY518" fmla="*/ 2173 h 21557"/>
                <a:gd name="connsiteX519" fmla="*/ 6723 w 21581"/>
                <a:gd name="connsiteY519" fmla="*/ 2468 h 21557"/>
                <a:gd name="connsiteX520" fmla="*/ 6584 w 21581"/>
                <a:gd name="connsiteY520" fmla="*/ 3515 h 21557"/>
                <a:gd name="connsiteX521" fmla="*/ 6467 w 21581"/>
                <a:gd name="connsiteY521" fmla="*/ 2903 h 21557"/>
                <a:gd name="connsiteX522" fmla="*/ 6203 w 21581"/>
                <a:gd name="connsiteY522" fmla="*/ 2538 h 21557"/>
                <a:gd name="connsiteX523" fmla="*/ 6304 w 21581"/>
                <a:gd name="connsiteY523" fmla="*/ 2749 h 21557"/>
                <a:gd name="connsiteX524" fmla="*/ 6297 w 21581"/>
                <a:gd name="connsiteY524" fmla="*/ 2895 h 21557"/>
                <a:gd name="connsiteX525" fmla="*/ 6297 w 21581"/>
                <a:gd name="connsiteY525" fmla="*/ 3225 h 21557"/>
                <a:gd name="connsiteX526" fmla="*/ 6312 w 21581"/>
                <a:gd name="connsiteY526" fmla="*/ 3286 h 21557"/>
                <a:gd name="connsiteX527" fmla="*/ 6254 w 21581"/>
                <a:gd name="connsiteY527" fmla="*/ 3291 h 21557"/>
                <a:gd name="connsiteX528" fmla="*/ 6145 w 21581"/>
                <a:gd name="connsiteY528" fmla="*/ 2969 h 21557"/>
                <a:gd name="connsiteX529" fmla="*/ 6153 w 21581"/>
                <a:gd name="connsiteY529" fmla="*/ 2881 h 21557"/>
                <a:gd name="connsiteX530" fmla="*/ 6072 w 21581"/>
                <a:gd name="connsiteY530" fmla="*/ 2925 h 21557"/>
                <a:gd name="connsiteX531" fmla="*/ 6044 w 21581"/>
                <a:gd name="connsiteY531" fmla="*/ 3027 h 21557"/>
                <a:gd name="connsiteX532" fmla="*/ 6072 w 21581"/>
                <a:gd name="connsiteY532" fmla="*/ 2846 h 21557"/>
                <a:gd name="connsiteX533" fmla="*/ 6056 w 21581"/>
                <a:gd name="connsiteY533" fmla="*/ 2723 h 21557"/>
                <a:gd name="connsiteX534" fmla="*/ 5951 w 21581"/>
                <a:gd name="connsiteY534" fmla="*/ 2754 h 21557"/>
                <a:gd name="connsiteX535" fmla="*/ 5897 w 21581"/>
                <a:gd name="connsiteY535" fmla="*/ 2934 h 21557"/>
                <a:gd name="connsiteX536" fmla="*/ 5975 w 21581"/>
                <a:gd name="connsiteY536" fmla="*/ 2648 h 21557"/>
                <a:gd name="connsiteX537" fmla="*/ 6157 w 21581"/>
                <a:gd name="connsiteY537" fmla="*/ 2741 h 21557"/>
                <a:gd name="connsiteX538" fmla="*/ 6265 w 21581"/>
                <a:gd name="connsiteY538" fmla="*/ 2842 h 21557"/>
                <a:gd name="connsiteX539" fmla="*/ 6200 w 21581"/>
                <a:gd name="connsiteY539" fmla="*/ 2683 h 21557"/>
                <a:gd name="connsiteX540" fmla="*/ 6165 w 21581"/>
                <a:gd name="connsiteY540" fmla="*/ 2639 h 21557"/>
                <a:gd name="connsiteX541" fmla="*/ 5951 w 21581"/>
                <a:gd name="connsiteY541" fmla="*/ 2538 h 21557"/>
                <a:gd name="connsiteX542" fmla="*/ 5839 w 21581"/>
                <a:gd name="connsiteY542" fmla="*/ 2789 h 21557"/>
                <a:gd name="connsiteX543" fmla="*/ 6137 w 21581"/>
                <a:gd name="connsiteY543" fmla="*/ 3489 h 21557"/>
                <a:gd name="connsiteX544" fmla="*/ 6401 w 21581"/>
                <a:gd name="connsiteY544" fmla="*/ 3502 h 21557"/>
                <a:gd name="connsiteX545" fmla="*/ 6452 w 21581"/>
                <a:gd name="connsiteY545" fmla="*/ 3524 h 21557"/>
                <a:gd name="connsiteX546" fmla="*/ 6425 w 21581"/>
                <a:gd name="connsiteY546" fmla="*/ 3603 h 21557"/>
                <a:gd name="connsiteX547" fmla="*/ 6223 w 21581"/>
                <a:gd name="connsiteY547" fmla="*/ 3691 h 21557"/>
                <a:gd name="connsiteX548" fmla="*/ 6017 w 21581"/>
                <a:gd name="connsiteY548" fmla="*/ 3506 h 21557"/>
                <a:gd name="connsiteX549" fmla="*/ 5971 w 21581"/>
                <a:gd name="connsiteY549" fmla="*/ 4272 h 21557"/>
                <a:gd name="connsiteX550" fmla="*/ 6304 w 21581"/>
                <a:gd name="connsiteY550" fmla="*/ 5201 h 21557"/>
                <a:gd name="connsiteX551" fmla="*/ 7247 w 21581"/>
                <a:gd name="connsiteY551" fmla="*/ 5989 h 21557"/>
                <a:gd name="connsiteX552" fmla="*/ 7336 w 21581"/>
                <a:gd name="connsiteY552" fmla="*/ 5954 h 21557"/>
                <a:gd name="connsiteX553" fmla="*/ 7526 w 21581"/>
                <a:gd name="connsiteY553" fmla="*/ 5091 h 21557"/>
                <a:gd name="connsiteX554" fmla="*/ 7402 w 21581"/>
                <a:gd name="connsiteY554" fmla="*/ 4884 h 21557"/>
                <a:gd name="connsiteX555" fmla="*/ 7003 w 21581"/>
                <a:gd name="connsiteY555" fmla="*/ 4625 h 21557"/>
                <a:gd name="connsiteX556" fmla="*/ 6572 w 21581"/>
                <a:gd name="connsiteY556" fmla="*/ 4233 h 21557"/>
                <a:gd name="connsiteX557" fmla="*/ 6591 w 21581"/>
                <a:gd name="connsiteY557" fmla="*/ 4198 h 21557"/>
                <a:gd name="connsiteX558" fmla="*/ 7449 w 21581"/>
                <a:gd name="connsiteY558" fmla="*/ 4757 h 21557"/>
                <a:gd name="connsiteX559" fmla="*/ 7864 w 21581"/>
                <a:gd name="connsiteY559" fmla="*/ 4849 h 21557"/>
                <a:gd name="connsiteX560" fmla="*/ 4656 w 21581"/>
                <a:gd name="connsiteY560" fmla="*/ 19771 h 21557"/>
                <a:gd name="connsiteX561" fmla="*/ 2530 w 21581"/>
                <a:gd name="connsiteY561" fmla="*/ 19776 h 21557"/>
                <a:gd name="connsiteX562" fmla="*/ 2530 w 21581"/>
                <a:gd name="connsiteY562" fmla="*/ 19776 h 21557"/>
                <a:gd name="connsiteX563" fmla="*/ 834 w 21581"/>
                <a:gd name="connsiteY563" fmla="*/ 19776 h 21557"/>
                <a:gd name="connsiteX564" fmla="*/ 291 w 21581"/>
                <a:gd name="connsiteY564" fmla="*/ 19780 h 21557"/>
                <a:gd name="connsiteX565" fmla="*/ 156 w 21581"/>
                <a:gd name="connsiteY565" fmla="*/ 19930 h 21557"/>
                <a:gd name="connsiteX566" fmla="*/ 287 w 21581"/>
                <a:gd name="connsiteY566" fmla="*/ 20124 h 21557"/>
                <a:gd name="connsiteX567" fmla="*/ 400 w 21581"/>
                <a:gd name="connsiteY567" fmla="*/ 20128 h 21557"/>
                <a:gd name="connsiteX568" fmla="*/ 3271 w 21581"/>
                <a:gd name="connsiteY568" fmla="*/ 20128 h 21557"/>
                <a:gd name="connsiteX569" fmla="*/ 4663 w 21581"/>
                <a:gd name="connsiteY569" fmla="*/ 20132 h 21557"/>
                <a:gd name="connsiteX570" fmla="*/ 4787 w 21581"/>
                <a:gd name="connsiteY570" fmla="*/ 20000 h 21557"/>
                <a:gd name="connsiteX571" fmla="*/ 4791 w 21581"/>
                <a:gd name="connsiteY571" fmla="*/ 19943 h 21557"/>
                <a:gd name="connsiteX572" fmla="*/ 4656 w 21581"/>
                <a:gd name="connsiteY572" fmla="*/ 19771 h 21557"/>
                <a:gd name="connsiteX573" fmla="*/ 7592 w 21581"/>
                <a:gd name="connsiteY573" fmla="*/ 19965 h 21557"/>
                <a:gd name="connsiteX574" fmla="*/ 7592 w 21581"/>
                <a:gd name="connsiteY574" fmla="*/ 19886 h 21557"/>
                <a:gd name="connsiteX575" fmla="*/ 7550 w 21581"/>
                <a:gd name="connsiteY575" fmla="*/ 19776 h 21557"/>
                <a:gd name="connsiteX576" fmla="*/ 7464 w 21581"/>
                <a:gd name="connsiteY576" fmla="*/ 19864 h 21557"/>
                <a:gd name="connsiteX577" fmla="*/ 7437 w 21581"/>
                <a:gd name="connsiteY577" fmla="*/ 20000 h 21557"/>
                <a:gd name="connsiteX578" fmla="*/ 7425 w 21581"/>
                <a:gd name="connsiteY578" fmla="*/ 20119 h 21557"/>
                <a:gd name="connsiteX579" fmla="*/ 7557 w 21581"/>
                <a:gd name="connsiteY579" fmla="*/ 20128 h 21557"/>
                <a:gd name="connsiteX580" fmla="*/ 7592 w 21581"/>
                <a:gd name="connsiteY580" fmla="*/ 19965 h 21557"/>
                <a:gd name="connsiteX581" fmla="*/ 7604 w 21581"/>
                <a:gd name="connsiteY581" fmla="*/ 19485 h 21557"/>
                <a:gd name="connsiteX582" fmla="*/ 7604 w 21581"/>
                <a:gd name="connsiteY582" fmla="*/ 19274 h 21557"/>
                <a:gd name="connsiteX583" fmla="*/ 7542 w 21581"/>
                <a:gd name="connsiteY583" fmla="*/ 19476 h 21557"/>
                <a:gd name="connsiteX584" fmla="*/ 7553 w 21581"/>
                <a:gd name="connsiteY584" fmla="*/ 19547 h 21557"/>
                <a:gd name="connsiteX585" fmla="*/ 7604 w 21581"/>
                <a:gd name="connsiteY585" fmla="*/ 19485 h 21557"/>
                <a:gd name="connsiteX586" fmla="*/ 8888 w 21581"/>
                <a:gd name="connsiteY586" fmla="*/ 17280 h 21557"/>
                <a:gd name="connsiteX587" fmla="*/ 8570 w 21581"/>
                <a:gd name="connsiteY587" fmla="*/ 16232 h 21557"/>
                <a:gd name="connsiteX588" fmla="*/ 8446 w 21581"/>
                <a:gd name="connsiteY588" fmla="*/ 17848 h 21557"/>
                <a:gd name="connsiteX589" fmla="*/ 8872 w 21581"/>
                <a:gd name="connsiteY589" fmla="*/ 17377 h 21557"/>
                <a:gd name="connsiteX590" fmla="*/ 8888 w 21581"/>
                <a:gd name="connsiteY590" fmla="*/ 17280 h 21557"/>
                <a:gd name="connsiteX591" fmla="*/ 16561 w 21581"/>
                <a:gd name="connsiteY591" fmla="*/ 18495 h 21557"/>
                <a:gd name="connsiteX592" fmla="*/ 16010 w 21581"/>
                <a:gd name="connsiteY592" fmla="*/ 19543 h 21557"/>
                <a:gd name="connsiteX593" fmla="*/ 16185 w 21581"/>
                <a:gd name="connsiteY593" fmla="*/ 19507 h 21557"/>
                <a:gd name="connsiteX594" fmla="*/ 16561 w 21581"/>
                <a:gd name="connsiteY594" fmla="*/ 18495 h 21557"/>
                <a:gd name="connsiteX595" fmla="*/ 11413 w 21581"/>
                <a:gd name="connsiteY595" fmla="*/ 16884 h 21557"/>
                <a:gd name="connsiteX596" fmla="*/ 18532 w 21581"/>
                <a:gd name="connsiteY596" fmla="*/ 16879 h 21557"/>
                <a:gd name="connsiteX597" fmla="*/ 19253 w 21581"/>
                <a:gd name="connsiteY597" fmla="*/ 16879 h 21557"/>
                <a:gd name="connsiteX598" fmla="*/ 19347 w 21581"/>
                <a:gd name="connsiteY598" fmla="*/ 16778 h 21557"/>
                <a:gd name="connsiteX599" fmla="*/ 19339 w 21581"/>
                <a:gd name="connsiteY599" fmla="*/ 15343 h 21557"/>
                <a:gd name="connsiteX600" fmla="*/ 19339 w 21581"/>
                <a:gd name="connsiteY600" fmla="*/ 15233 h 21557"/>
                <a:gd name="connsiteX601" fmla="*/ 19343 w 21581"/>
                <a:gd name="connsiteY601" fmla="*/ 15061 h 21557"/>
                <a:gd name="connsiteX602" fmla="*/ 19343 w 21581"/>
                <a:gd name="connsiteY602" fmla="*/ 5831 h 21557"/>
                <a:gd name="connsiteX603" fmla="*/ 19343 w 21581"/>
                <a:gd name="connsiteY603" fmla="*/ 5716 h 21557"/>
                <a:gd name="connsiteX604" fmla="*/ 19281 w 21581"/>
                <a:gd name="connsiteY604" fmla="*/ 5646 h 21557"/>
                <a:gd name="connsiteX605" fmla="*/ 19199 w 21581"/>
                <a:gd name="connsiteY605" fmla="*/ 5637 h 21557"/>
                <a:gd name="connsiteX606" fmla="*/ 19281 w 21581"/>
                <a:gd name="connsiteY606" fmla="*/ 5646 h 21557"/>
                <a:gd name="connsiteX607" fmla="*/ 18966 w 21581"/>
                <a:gd name="connsiteY607" fmla="*/ 5655 h 21557"/>
                <a:gd name="connsiteX608" fmla="*/ 9481 w 21581"/>
                <a:gd name="connsiteY608" fmla="*/ 5646 h 21557"/>
                <a:gd name="connsiteX609" fmla="*/ 9400 w 21581"/>
                <a:gd name="connsiteY609" fmla="*/ 5672 h 21557"/>
                <a:gd name="connsiteX610" fmla="*/ 10001 w 21581"/>
                <a:gd name="connsiteY610" fmla="*/ 6350 h 21557"/>
                <a:gd name="connsiteX611" fmla="*/ 10021 w 21581"/>
                <a:gd name="connsiteY611" fmla="*/ 6605 h 21557"/>
                <a:gd name="connsiteX612" fmla="*/ 10021 w 21581"/>
                <a:gd name="connsiteY612" fmla="*/ 6729 h 21557"/>
                <a:gd name="connsiteX613" fmla="*/ 10017 w 21581"/>
                <a:gd name="connsiteY613" fmla="*/ 6790 h 21557"/>
                <a:gd name="connsiteX614" fmla="*/ 10021 w 21581"/>
                <a:gd name="connsiteY614" fmla="*/ 6958 h 21557"/>
                <a:gd name="connsiteX615" fmla="*/ 10490 w 21581"/>
                <a:gd name="connsiteY615" fmla="*/ 8278 h 21557"/>
                <a:gd name="connsiteX616" fmla="*/ 10141 w 21581"/>
                <a:gd name="connsiteY616" fmla="*/ 7376 h 21557"/>
                <a:gd name="connsiteX617" fmla="*/ 9997 w 21581"/>
                <a:gd name="connsiteY617" fmla="*/ 7120 h 21557"/>
                <a:gd name="connsiteX618" fmla="*/ 9982 w 21581"/>
                <a:gd name="connsiteY618" fmla="*/ 8340 h 21557"/>
                <a:gd name="connsiteX619" fmla="*/ 10052 w 21581"/>
                <a:gd name="connsiteY619" fmla="*/ 9194 h 21557"/>
                <a:gd name="connsiteX620" fmla="*/ 10568 w 21581"/>
                <a:gd name="connsiteY620" fmla="*/ 10880 h 21557"/>
                <a:gd name="connsiteX621" fmla="*/ 11006 w 21581"/>
                <a:gd name="connsiteY621" fmla="*/ 12007 h 21557"/>
                <a:gd name="connsiteX622" fmla="*/ 11347 w 21581"/>
                <a:gd name="connsiteY622" fmla="*/ 12557 h 21557"/>
                <a:gd name="connsiteX623" fmla="*/ 12057 w 21581"/>
                <a:gd name="connsiteY623" fmla="*/ 12614 h 21557"/>
                <a:gd name="connsiteX624" fmla="*/ 12100 w 21581"/>
                <a:gd name="connsiteY624" fmla="*/ 12460 h 21557"/>
                <a:gd name="connsiteX625" fmla="*/ 11999 w 21581"/>
                <a:gd name="connsiteY625" fmla="*/ 11962 h 21557"/>
                <a:gd name="connsiteX626" fmla="*/ 11968 w 21581"/>
                <a:gd name="connsiteY626" fmla="*/ 11844 h 21557"/>
                <a:gd name="connsiteX627" fmla="*/ 11685 w 21581"/>
                <a:gd name="connsiteY627" fmla="*/ 12486 h 21557"/>
                <a:gd name="connsiteX628" fmla="*/ 11572 w 21581"/>
                <a:gd name="connsiteY628" fmla="*/ 12623 h 21557"/>
                <a:gd name="connsiteX629" fmla="*/ 11456 w 21581"/>
                <a:gd name="connsiteY629" fmla="*/ 12464 h 21557"/>
                <a:gd name="connsiteX630" fmla="*/ 11448 w 21581"/>
                <a:gd name="connsiteY630" fmla="*/ 12438 h 21557"/>
                <a:gd name="connsiteX631" fmla="*/ 11561 w 21581"/>
                <a:gd name="connsiteY631" fmla="*/ 11298 h 21557"/>
                <a:gd name="connsiteX632" fmla="*/ 12108 w 21581"/>
                <a:gd name="connsiteY632" fmla="*/ 10686 h 21557"/>
                <a:gd name="connsiteX633" fmla="*/ 12135 w 21581"/>
                <a:gd name="connsiteY633" fmla="*/ 10660 h 21557"/>
                <a:gd name="connsiteX634" fmla="*/ 12232 w 21581"/>
                <a:gd name="connsiteY634" fmla="*/ 10646 h 21557"/>
                <a:gd name="connsiteX635" fmla="*/ 12406 w 21581"/>
                <a:gd name="connsiteY635" fmla="*/ 10827 h 21557"/>
                <a:gd name="connsiteX636" fmla="*/ 12356 w 21581"/>
                <a:gd name="connsiteY636" fmla="*/ 10998 h 21557"/>
                <a:gd name="connsiteX637" fmla="*/ 12302 w 21581"/>
                <a:gd name="connsiteY637" fmla="*/ 11126 h 21557"/>
                <a:gd name="connsiteX638" fmla="*/ 12181 w 21581"/>
                <a:gd name="connsiteY638" fmla="*/ 12341 h 21557"/>
                <a:gd name="connsiteX639" fmla="*/ 12395 w 21581"/>
                <a:gd name="connsiteY639" fmla="*/ 12605 h 21557"/>
                <a:gd name="connsiteX640" fmla="*/ 12597 w 21581"/>
                <a:gd name="connsiteY640" fmla="*/ 12605 h 21557"/>
                <a:gd name="connsiteX641" fmla="*/ 13594 w 21581"/>
                <a:gd name="connsiteY641" fmla="*/ 12451 h 21557"/>
                <a:gd name="connsiteX642" fmla="*/ 14354 w 21581"/>
                <a:gd name="connsiteY642" fmla="*/ 12315 h 21557"/>
                <a:gd name="connsiteX643" fmla="*/ 14296 w 21581"/>
                <a:gd name="connsiteY643" fmla="*/ 11491 h 21557"/>
                <a:gd name="connsiteX644" fmla="*/ 12810 w 21581"/>
                <a:gd name="connsiteY644" fmla="*/ 11491 h 21557"/>
                <a:gd name="connsiteX645" fmla="*/ 12934 w 21581"/>
                <a:gd name="connsiteY645" fmla="*/ 11461 h 21557"/>
                <a:gd name="connsiteX646" fmla="*/ 14210 w 21581"/>
                <a:gd name="connsiteY646" fmla="*/ 11447 h 21557"/>
                <a:gd name="connsiteX647" fmla="*/ 14331 w 21581"/>
                <a:gd name="connsiteY647" fmla="*/ 11368 h 21557"/>
                <a:gd name="connsiteX648" fmla="*/ 14556 w 21581"/>
                <a:gd name="connsiteY648" fmla="*/ 10783 h 21557"/>
                <a:gd name="connsiteX649" fmla="*/ 14653 w 21581"/>
                <a:gd name="connsiteY649" fmla="*/ 10704 h 21557"/>
                <a:gd name="connsiteX650" fmla="*/ 14172 w 21581"/>
                <a:gd name="connsiteY650" fmla="*/ 10756 h 21557"/>
                <a:gd name="connsiteX651" fmla="*/ 13027 w 21581"/>
                <a:gd name="connsiteY651" fmla="*/ 10910 h 21557"/>
                <a:gd name="connsiteX652" fmla="*/ 12554 w 21581"/>
                <a:gd name="connsiteY652" fmla="*/ 11170 h 21557"/>
                <a:gd name="connsiteX653" fmla="*/ 12309 w 21581"/>
                <a:gd name="connsiteY653" fmla="*/ 11509 h 21557"/>
                <a:gd name="connsiteX654" fmla="*/ 12403 w 21581"/>
                <a:gd name="connsiteY654" fmla="*/ 11095 h 21557"/>
                <a:gd name="connsiteX655" fmla="*/ 12798 w 21581"/>
                <a:gd name="connsiteY655" fmla="*/ 10651 h 21557"/>
                <a:gd name="connsiteX656" fmla="*/ 12150 w 21581"/>
                <a:gd name="connsiteY656" fmla="*/ 10519 h 21557"/>
                <a:gd name="connsiteX657" fmla="*/ 11906 w 21581"/>
                <a:gd name="connsiteY657" fmla="*/ 10558 h 21557"/>
                <a:gd name="connsiteX658" fmla="*/ 11685 w 21581"/>
                <a:gd name="connsiteY658" fmla="*/ 10536 h 21557"/>
                <a:gd name="connsiteX659" fmla="*/ 12042 w 21581"/>
                <a:gd name="connsiteY659" fmla="*/ 10290 h 21557"/>
                <a:gd name="connsiteX660" fmla="*/ 12053 w 21581"/>
                <a:gd name="connsiteY660" fmla="*/ 10219 h 21557"/>
                <a:gd name="connsiteX661" fmla="*/ 11549 w 21581"/>
                <a:gd name="connsiteY661" fmla="*/ 9480 h 21557"/>
                <a:gd name="connsiteX662" fmla="*/ 11503 w 21581"/>
                <a:gd name="connsiteY662" fmla="*/ 9431 h 21557"/>
                <a:gd name="connsiteX663" fmla="*/ 10436 w 21581"/>
                <a:gd name="connsiteY663" fmla="*/ 8498 h 21557"/>
                <a:gd name="connsiteX664" fmla="*/ 10517 w 21581"/>
                <a:gd name="connsiteY664" fmla="*/ 8533 h 21557"/>
                <a:gd name="connsiteX665" fmla="*/ 11483 w 21581"/>
                <a:gd name="connsiteY665" fmla="*/ 9277 h 21557"/>
                <a:gd name="connsiteX666" fmla="*/ 11545 w 21581"/>
                <a:gd name="connsiteY666" fmla="*/ 9357 h 21557"/>
                <a:gd name="connsiteX667" fmla="*/ 11731 w 21581"/>
                <a:gd name="connsiteY667" fmla="*/ 9524 h 21557"/>
                <a:gd name="connsiteX668" fmla="*/ 12181 w 21581"/>
                <a:gd name="connsiteY668" fmla="*/ 10167 h 21557"/>
                <a:gd name="connsiteX669" fmla="*/ 12193 w 21581"/>
                <a:gd name="connsiteY669" fmla="*/ 10206 h 21557"/>
                <a:gd name="connsiteX670" fmla="*/ 12259 w 21581"/>
                <a:gd name="connsiteY670" fmla="*/ 10373 h 21557"/>
                <a:gd name="connsiteX671" fmla="*/ 12306 w 21581"/>
                <a:gd name="connsiteY671" fmla="*/ 10422 h 21557"/>
                <a:gd name="connsiteX672" fmla="*/ 12635 w 21581"/>
                <a:gd name="connsiteY672" fmla="*/ 10466 h 21557"/>
                <a:gd name="connsiteX673" fmla="*/ 13043 w 21581"/>
                <a:gd name="connsiteY673" fmla="*/ 10726 h 21557"/>
                <a:gd name="connsiteX674" fmla="*/ 13132 w 21581"/>
                <a:gd name="connsiteY674" fmla="*/ 10800 h 21557"/>
                <a:gd name="connsiteX675" fmla="*/ 14936 w 21581"/>
                <a:gd name="connsiteY675" fmla="*/ 10576 h 21557"/>
                <a:gd name="connsiteX676" fmla="*/ 15134 w 21581"/>
                <a:gd name="connsiteY676" fmla="*/ 10594 h 21557"/>
                <a:gd name="connsiteX677" fmla="*/ 15165 w 21581"/>
                <a:gd name="connsiteY677" fmla="*/ 10783 h 21557"/>
                <a:gd name="connsiteX678" fmla="*/ 15584 w 21581"/>
                <a:gd name="connsiteY678" fmla="*/ 10369 h 21557"/>
                <a:gd name="connsiteX679" fmla="*/ 15956 w 21581"/>
                <a:gd name="connsiteY679" fmla="*/ 10140 h 21557"/>
                <a:gd name="connsiteX680" fmla="*/ 16131 w 21581"/>
                <a:gd name="connsiteY680" fmla="*/ 10105 h 21557"/>
                <a:gd name="connsiteX681" fmla="*/ 16775 w 21581"/>
                <a:gd name="connsiteY681" fmla="*/ 10303 h 21557"/>
                <a:gd name="connsiteX682" fmla="*/ 16961 w 21581"/>
                <a:gd name="connsiteY682" fmla="*/ 10343 h 21557"/>
                <a:gd name="connsiteX683" fmla="*/ 17279 w 21581"/>
                <a:gd name="connsiteY683" fmla="*/ 10175 h 21557"/>
                <a:gd name="connsiteX684" fmla="*/ 18171 w 21581"/>
                <a:gd name="connsiteY684" fmla="*/ 9722 h 21557"/>
                <a:gd name="connsiteX685" fmla="*/ 18342 w 21581"/>
                <a:gd name="connsiteY685" fmla="*/ 9775 h 21557"/>
                <a:gd name="connsiteX686" fmla="*/ 18284 w 21581"/>
                <a:gd name="connsiteY686" fmla="*/ 9964 h 21557"/>
                <a:gd name="connsiteX687" fmla="*/ 18097 w 21581"/>
                <a:gd name="connsiteY687" fmla="*/ 10083 h 21557"/>
                <a:gd name="connsiteX688" fmla="*/ 16720 w 21581"/>
                <a:gd name="connsiteY688" fmla="*/ 10800 h 21557"/>
                <a:gd name="connsiteX689" fmla="*/ 16712 w 21581"/>
                <a:gd name="connsiteY689" fmla="*/ 11214 h 21557"/>
                <a:gd name="connsiteX690" fmla="*/ 16569 w 21581"/>
                <a:gd name="connsiteY690" fmla="*/ 11483 h 21557"/>
                <a:gd name="connsiteX691" fmla="*/ 16348 w 21581"/>
                <a:gd name="connsiteY691" fmla="*/ 11725 h 21557"/>
                <a:gd name="connsiteX692" fmla="*/ 15882 w 21581"/>
                <a:gd name="connsiteY692" fmla="*/ 11976 h 21557"/>
                <a:gd name="connsiteX693" fmla="*/ 14959 w 21581"/>
                <a:gd name="connsiteY693" fmla="*/ 12108 h 21557"/>
                <a:gd name="connsiteX694" fmla="*/ 14847 w 21581"/>
                <a:gd name="connsiteY694" fmla="*/ 12253 h 21557"/>
                <a:gd name="connsiteX695" fmla="*/ 14815 w 21581"/>
                <a:gd name="connsiteY695" fmla="*/ 12266 h 21557"/>
                <a:gd name="connsiteX696" fmla="*/ 14381 w 21581"/>
                <a:gd name="connsiteY696" fmla="*/ 12398 h 21557"/>
                <a:gd name="connsiteX697" fmla="*/ 12740 w 21581"/>
                <a:gd name="connsiteY697" fmla="*/ 12825 h 21557"/>
                <a:gd name="connsiteX698" fmla="*/ 12131 w 21581"/>
                <a:gd name="connsiteY698" fmla="*/ 12649 h 21557"/>
                <a:gd name="connsiteX699" fmla="*/ 11995 w 21581"/>
                <a:gd name="connsiteY699" fmla="*/ 12764 h 21557"/>
                <a:gd name="connsiteX700" fmla="*/ 11076 w 21581"/>
                <a:gd name="connsiteY700" fmla="*/ 12491 h 21557"/>
                <a:gd name="connsiteX701" fmla="*/ 10983 w 21581"/>
                <a:gd name="connsiteY701" fmla="*/ 12310 h 21557"/>
                <a:gd name="connsiteX702" fmla="*/ 10676 w 21581"/>
                <a:gd name="connsiteY702" fmla="*/ 11830 h 21557"/>
                <a:gd name="connsiteX703" fmla="*/ 10467 w 21581"/>
                <a:gd name="connsiteY703" fmla="*/ 11443 h 21557"/>
                <a:gd name="connsiteX704" fmla="*/ 10374 w 21581"/>
                <a:gd name="connsiteY704" fmla="*/ 11417 h 21557"/>
                <a:gd name="connsiteX705" fmla="*/ 9695 w 21581"/>
                <a:gd name="connsiteY705" fmla="*/ 10461 h 21557"/>
                <a:gd name="connsiteX706" fmla="*/ 9737 w 21581"/>
                <a:gd name="connsiteY706" fmla="*/ 11782 h 21557"/>
                <a:gd name="connsiteX707" fmla="*/ 9978 w 21581"/>
                <a:gd name="connsiteY707" fmla="*/ 13072 h 21557"/>
                <a:gd name="connsiteX708" fmla="*/ 10005 w 21581"/>
                <a:gd name="connsiteY708" fmla="*/ 13164 h 21557"/>
                <a:gd name="connsiteX709" fmla="*/ 10234 w 21581"/>
                <a:gd name="connsiteY709" fmla="*/ 13965 h 21557"/>
                <a:gd name="connsiteX710" fmla="*/ 10250 w 21581"/>
                <a:gd name="connsiteY710" fmla="*/ 14045 h 21557"/>
                <a:gd name="connsiteX711" fmla="*/ 10513 w 21581"/>
                <a:gd name="connsiteY711" fmla="*/ 14881 h 21557"/>
                <a:gd name="connsiteX712" fmla="*/ 10548 w 21581"/>
                <a:gd name="connsiteY712" fmla="*/ 15013 h 21557"/>
                <a:gd name="connsiteX713" fmla="*/ 10622 w 21581"/>
                <a:gd name="connsiteY713" fmla="*/ 15255 h 21557"/>
                <a:gd name="connsiteX714" fmla="*/ 10657 w 21581"/>
                <a:gd name="connsiteY714" fmla="*/ 15356 h 21557"/>
                <a:gd name="connsiteX715" fmla="*/ 11037 w 21581"/>
                <a:gd name="connsiteY715" fmla="*/ 16606 h 21557"/>
                <a:gd name="connsiteX716" fmla="*/ 11413 w 21581"/>
                <a:gd name="connsiteY716" fmla="*/ 16884 h 21557"/>
                <a:gd name="connsiteX717" fmla="*/ 14897 w 21581"/>
                <a:gd name="connsiteY717" fmla="*/ 11786 h 21557"/>
                <a:gd name="connsiteX718" fmla="*/ 14858 w 21581"/>
                <a:gd name="connsiteY718" fmla="*/ 11927 h 21557"/>
                <a:gd name="connsiteX719" fmla="*/ 14955 w 21581"/>
                <a:gd name="connsiteY719" fmla="*/ 11993 h 21557"/>
                <a:gd name="connsiteX720" fmla="*/ 15180 w 21581"/>
                <a:gd name="connsiteY720" fmla="*/ 12033 h 21557"/>
                <a:gd name="connsiteX721" fmla="*/ 15634 w 21581"/>
                <a:gd name="connsiteY721" fmla="*/ 11993 h 21557"/>
                <a:gd name="connsiteX722" fmla="*/ 16123 w 21581"/>
                <a:gd name="connsiteY722" fmla="*/ 11738 h 21557"/>
                <a:gd name="connsiteX723" fmla="*/ 16422 w 21581"/>
                <a:gd name="connsiteY723" fmla="*/ 11536 h 21557"/>
                <a:gd name="connsiteX724" fmla="*/ 16678 w 21581"/>
                <a:gd name="connsiteY724" fmla="*/ 11126 h 21557"/>
                <a:gd name="connsiteX725" fmla="*/ 16720 w 21581"/>
                <a:gd name="connsiteY725" fmla="*/ 10981 h 21557"/>
                <a:gd name="connsiteX726" fmla="*/ 16647 w 21581"/>
                <a:gd name="connsiteY726" fmla="*/ 10858 h 21557"/>
                <a:gd name="connsiteX727" fmla="*/ 16557 w 21581"/>
                <a:gd name="connsiteY727" fmla="*/ 10946 h 21557"/>
                <a:gd name="connsiteX728" fmla="*/ 16422 w 21581"/>
                <a:gd name="connsiteY728" fmla="*/ 11324 h 21557"/>
                <a:gd name="connsiteX729" fmla="*/ 16282 w 21581"/>
                <a:gd name="connsiteY729" fmla="*/ 11483 h 21557"/>
                <a:gd name="connsiteX730" fmla="*/ 16445 w 21581"/>
                <a:gd name="connsiteY730" fmla="*/ 10950 h 21557"/>
                <a:gd name="connsiteX731" fmla="*/ 16270 w 21581"/>
                <a:gd name="connsiteY731" fmla="*/ 11161 h 21557"/>
                <a:gd name="connsiteX732" fmla="*/ 16014 w 21581"/>
                <a:gd name="connsiteY732" fmla="*/ 11690 h 21557"/>
                <a:gd name="connsiteX733" fmla="*/ 15878 w 21581"/>
                <a:gd name="connsiteY733" fmla="*/ 11747 h 21557"/>
                <a:gd name="connsiteX734" fmla="*/ 16181 w 21581"/>
                <a:gd name="connsiteY734" fmla="*/ 11091 h 21557"/>
                <a:gd name="connsiteX735" fmla="*/ 15991 w 21581"/>
                <a:gd name="connsiteY735" fmla="*/ 11183 h 21557"/>
                <a:gd name="connsiteX736" fmla="*/ 15843 w 21581"/>
                <a:gd name="connsiteY736" fmla="*/ 11377 h 21557"/>
                <a:gd name="connsiteX737" fmla="*/ 15584 w 21581"/>
                <a:gd name="connsiteY737" fmla="*/ 11844 h 21557"/>
                <a:gd name="connsiteX738" fmla="*/ 15754 w 21581"/>
                <a:gd name="connsiteY738" fmla="*/ 11285 h 21557"/>
                <a:gd name="connsiteX739" fmla="*/ 15386 w 21581"/>
                <a:gd name="connsiteY739" fmla="*/ 11465 h 21557"/>
                <a:gd name="connsiteX740" fmla="*/ 14897 w 21581"/>
                <a:gd name="connsiteY740" fmla="*/ 11786 h 21557"/>
                <a:gd name="connsiteX741" fmla="*/ 15308 w 21581"/>
                <a:gd name="connsiteY741" fmla="*/ 11298 h 21557"/>
                <a:gd name="connsiteX742" fmla="*/ 14916 w 21581"/>
                <a:gd name="connsiteY742" fmla="*/ 11496 h 21557"/>
                <a:gd name="connsiteX743" fmla="*/ 15308 w 21581"/>
                <a:gd name="connsiteY743" fmla="*/ 11298 h 21557"/>
                <a:gd name="connsiteX744" fmla="*/ 17481 w 21581"/>
                <a:gd name="connsiteY744" fmla="*/ 10224 h 21557"/>
                <a:gd name="connsiteX745" fmla="*/ 17907 w 21581"/>
                <a:gd name="connsiteY745" fmla="*/ 10012 h 21557"/>
                <a:gd name="connsiteX746" fmla="*/ 17892 w 21581"/>
                <a:gd name="connsiteY746" fmla="*/ 9982 h 21557"/>
                <a:gd name="connsiteX747" fmla="*/ 17469 w 21581"/>
                <a:gd name="connsiteY747" fmla="*/ 10215 h 21557"/>
                <a:gd name="connsiteX748" fmla="*/ 16107 w 21581"/>
                <a:gd name="connsiteY748" fmla="*/ 10906 h 21557"/>
                <a:gd name="connsiteX749" fmla="*/ 15933 w 21581"/>
                <a:gd name="connsiteY749" fmla="*/ 10994 h 21557"/>
                <a:gd name="connsiteX750" fmla="*/ 15890 w 21581"/>
                <a:gd name="connsiteY750" fmla="*/ 11012 h 21557"/>
                <a:gd name="connsiteX751" fmla="*/ 15902 w 21581"/>
                <a:gd name="connsiteY751" fmla="*/ 11029 h 21557"/>
                <a:gd name="connsiteX752" fmla="*/ 15940 w 21581"/>
                <a:gd name="connsiteY752" fmla="*/ 11003 h 21557"/>
                <a:gd name="connsiteX753" fmla="*/ 16119 w 21581"/>
                <a:gd name="connsiteY753" fmla="*/ 10919 h 21557"/>
                <a:gd name="connsiteX754" fmla="*/ 17481 w 21581"/>
                <a:gd name="connsiteY754" fmla="*/ 10224 h 21557"/>
                <a:gd name="connsiteX755" fmla="*/ 16736 w 21581"/>
                <a:gd name="connsiteY755" fmla="*/ 10373 h 21557"/>
                <a:gd name="connsiteX756" fmla="*/ 16565 w 21581"/>
                <a:gd name="connsiteY756" fmla="*/ 10189 h 21557"/>
                <a:gd name="connsiteX757" fmla="*/ 16445 w 21581"/>
                <a:gd name="connsiteY757" fmla="*/ 10131 h 21557"/>
                <a:gd name="connsiteX758" fmla="*/ 15584 w 21581"/>
                <a:gd name="connsiteY758" fmla="*/ 10514 h 21557"/>
                <a:gd name="connsiteX759" fmla="*/ 15052 w 21581"/>
                <a:gd name="connsiteY759" fmla="*/ 10888 h 21557"/>
                <a:gd name="connsiteX760" fmla="*/ 14998 w 21581"/>
                <a:gd name="connsiteY760" fmla="*/ 10941 h 21557"/>
                <a:gd name="connsiteX761" fmla="*/ 14897 w 21581"/>
                <a:gd name="connsiteY761" fmla="*/ 11386 h 21557"/>
                <a:gd name="connsiteX762" fmla="*/ 15743 w 21581"/>
                <a:gd name="connsiteY762" fmla="*/ 10915 h 21557"/>
                <a:gd name="connsiteX763" fmla="*/ 15630 w 21581"/>
                <a:gd name="connsiteY763" fmla="*/ 10858 h 21557"/>
                <a:gd name="connsiteX764" fmla="*/ 16003 w 21581"/>
                <a:gd name="connsiteY764" fmla="*/ 10598 h 21557"/>
                <a:gd name="connsiteX765" fmla="*/ 15863 w 21581"/>
                <a:gd name="connsiteY765" fmla="*/ 10492 h 21557"/>
                <a:gd name="connsiteX766" fmla="*/ 16468 w 21581"/>
                <a:gd name="connsiteY766" fmla="*/ 10444 h 21557"/>
                <a:gd name="connsiteX767" fmla="*/ 16445 w 21581"/>
                <a:gd name="connsiteY767" fmla="*/ 10167 h 21557"/>
                <a:gd name="connsiteX768" fmla="*/ 16736 w 21581"/>
                <a:gd name="connsiteY768" fmla="*/ 10373 h 21557"/>
                <a:gd name="connsiteX769" fmla="*/ 15068 w 21581"/>
                <a:gd name="connsiteY769" fmla="*/ 10660 h 21557"/>
                <a:gd name="connsiteX770" fmla="*/ 14420 w 21581"/>
                <a:gd name="connsiteY770" fmla="*/ 11650 h 21557"/>
                <a:gd name="connsiteX771" fmla="*/ 14715 w 21581"/>
                <a:gd name="connsiteY771" fmla="*/ 11496 h 21557"/>
                <a:gd name="connsiteX772" fmla="*/ 14800 w 21581"/>
                <a:gd name="connsiteY772" fmla="*/ 11359 h 21557"/>
                <a:gd name="connsiteX773" fmla="*/ 15068 w 21581"/>
                <a:gd name="connsiteY773" fmla="*/ 10660 h 21557"/>
                <a:gd name="connsiteX774" fmla="*/ 14625 w 21581"/>
                <a:gd name="connsiteY774" fmla="*/ 11874 h 21557"/>
                <a:gd name="connsiteX775" fmla="*/ 14424 w 21581"/>
                <a:gd name="connsiteY775" fmla="*/ 11958 h 21557"/>
                <a:gd name="connsiteX776" fmla="*/ 14466 w 21581"/>
                <a:gd name="connsiteY776" fmla="*/ 12222 h 21557"/>
                <a:gd name="connsiteX777" fmla="*/ 14525 w 21581"/>
                <a:gd name="connsiteY777" fmla="*/ 12275 h 21557"/>
                <a:gd name="connsiteX778" fmla="*/ 14765 w 21581"/>
                <a:gd name="connsiteY778" fmla="*/ 12007 h 21557"/>
                <a:gd name="connsiteX779" fmla="*/ 14765 w 21581"/>
                <a:gd name="connsiteY779" fmla="*/ 11822 h 21557"/>
                <a:gd name="connsiteX780" fmla="*/ 14625 w 21581"/>
                <a:gd name="connsiteY780" fmla="*/ 11874 h 21557"/>
                <a:gd name="connsiteX781" fmla="*/ 10242 w 21581"/>
                <a:gd name="connsiteY781" fmla="*/ 19432 h 21557"/>
                <a:gd name="connsiteX782" fmla="*/ 10347 w 21581"/>
                <a:gd name="connsiteY782" fmla="*/ 19547 h 21557"/>
                <a:gd name="connsiteX783" fmla="*/ 15781 w 21581"/>
                <a:gd name="connsiteY783" fmla="*/ 19547 h 21557"/>
                <a:gd name="connsiteX784" fmla="*/ 15917 w 21581"/>
                <a:gd name="connsiteY784" fmla="*/ 19441 h 21557"/>
                <a:gd name="connsiteX785" fmla="*/ 16515 w 21581"/>
                <a:gd name="connsiteY785" fmla="*/ 17747 h 21557"/>
                <a:gd name="connsiteX786" fmla="*/ 16701 w 21581"/>
                <a:gd name="connsiteY786" fmla="*/ 17196 h 21557"/>
                <a:gd name="connsiteX787" fmla="*/ 11204 w 21581"/>
                <a:gd name="connsiteY787" fmla="*/ 17196 h 21557"/>
                <a:gd name="connsiteX788" fmla="*/ 11099 w 21581"/>
                <a:gd name="connsiteY788" fmla="*/ 17487 h 21557"/>
                <a:gd name="connsiteX789" fmla="*/ 10358 w 21581"/>
                <a:gd name="connsiteY789" fmla="*/ 17896 h 21557"/>
                <a:gd name="connsiteX790" fmla="*/ 10277 w 21581"/>
                <a:gd name="connsiteY790" fmla="*/ 18011 h 21557"/>
                <a:gd name="connsiteX791" fmla="*/ 10242 w 21581"/>
                <a:gd name="connsiteY791" fmla="*/ 19432 h 21557"/>
                <a:gd name="connsiteX792" fmla="*/ 15840 w 21581"/>
                <a:gd name="connsiteY792" fmla="*/ 20388 h 21557"/>
                <a:gd name="connsiteX793" fmla="*/ 15653 w 21581"/>
                <a:gd name="connsiteY793" fmla="*/ 20507 h 21557"/>
                <a:gd name="connsiteX794" fmla="*/ 15599 w 21581"/>
                <a:gd name="connsiteY794" fmla="*/ 20740 h 21557"/>
                <a:gd name="connsiteX795" fmla="*/ 15611 w 21581"/>
                <a:gd name="connsiteY795" fmla="*/ 20828 h 21557"/>
                <a:gd name="connsiteX796" fmla="*/ 15677 w 21581"/>
                <a:gd name="connsiteY796" fmla="*/ 20784 h 21557"/>
                <a:gd name="connsiteX797" fmla="*/ 15840 w 21581"/>
                <a:gd name="connsiteY797" fmla="*/ 20388 h 21557"/>
                <a:gd name="connsiteX798" fmla="*/ 21391 w 21581"/>
                <a:gd name="connsiteY798" fmla="*/ 19886 h 21557"/>
                <a:gd name="connsiteX799" fmla="*/ 21201 w 21581"/>
                <a:gd name="connsiteY799" fmla="*/ 19776 h 21557"/>
                <a:gd name="connsiteX800" fmla="*/ 13605 w 21581"/>
                <a:gd name="connsiteY800" fmla="*/ 19771 h 21557"/>
                <a:gd name="connsiteX801" fmla="*/ 13252 w 21581"/>
                <a:gd name="connsiteY801" fmla="*/ 19780 h 21557"/>
                <a:gd name="connsiteX802" fmla="*/ 13163 w 21581"/>
                <a:gd name="connsiteY802" fmla="*/ 19776 h 21557"/>
                <a:gd name="connsiteX803" fmla="*/ 10436 w 21581"/>
                <a:gd name="connsiteY803" fmla="*/ 19776 h 21557"/>
                <a:gd name="connsiteX804" fmla="*/ 10215 w 21581"/>
                <a:gd name="connsiteY804" fmla="*/ 20027 h 21557"/>
                <a:gd name="connsiteX805" fmla="*/ 10304 w 21581"/>
                <a:gd name="connsiteY805" fmla="*/ 20132 h 21557"/>
                <a:gd name="connsiteX806" fmla="*/ 13019 w 21581"/>
                <a:gd name="connsiteY806" fmla="*/ 20124 h 21557"/>
                <a:gd name="connsiteX807" fmla="*/ 13198 w 21581"/>
                <a:gd name="connsiteY807" fmla="*/ 20128 h 21557"/>
                <a:gd name="connsiteX808" fmla="*/ 15929 w 21581"/>
                <a:gd name="connsiteY808" fmla="*/ 20128 h 21557"/>
                <a:gd name="connsiteX809" fmla="*/ 21212 w 21581"/>
                <a:gd name="connsiteY809" fmla="*/ 20128 h 21557"/>
                <a:gd name="connsiteX810" fmla="*/ 21391 w 21581"/>
                <a:gd name="connsiteY810" fmla="*/ 19886 h 21557"/>
                <a:gd name="connsiteX811" fmla="*/ 4679 w 21581"/>
                <a:gd name="connsiteY811" fmla="*/ 11280 h 21557"/>
                <a:gd name="connsiteX812" fmla="*/ 4679 w 21581"/>
                <a:gd name="connsiteY812" fmla="*/ 11280 h 21557"/>
                <a:gd name="connsiteX813" fmla="*/ 4679 w 21581"/>
                <a:gd name="connsiteY813" fmla="*/ 11280 h 21557"/>
                <a:gd name="connsiteX814" fmla="*/ 4679 w 21581"/>
                <a:gd name="connsiteY814" fmla="*/ 11280 h 21557"/>
                <a:gd name="connsiteX815" fmla="*/ 2378 w 21581"/>
                <a:gd name="connsiteY815" fmla="*/ 12051 h 21557"/>
                <a:gd name="connsiteX816" fmla="*/ 2731 w 21581"/>
                <a:gd name="connsiteY816" fmla="*/ 10136 h 21557"/>
                <a:gd name="connsiteX817" fmla="*/ 2883 w 21581"/>
                <a:gd name="connsiteY817" fmla="*/ 8894 h 21557"/>
                <a:gd name="connsiteX818" fmla="*/ 2790 w 21581"/>
                <a:gd name="connsiteY818" fmla="*/ 8269 h 21557"/>
                <a:gd name="connsiteX819" fmla="*/ 2786 w 21581"/>
                <a:gd name="connsiteY819" fmla="*/ 8727 h 21557"/>
                <a:gd name="connsiteX820" fmla="*/ 2689 w 21581"/>
                <a:gd name="connsiteY820" fmla="*/ 9735 h 21557"/>
                <a:gd name="connsiteX821" fmla="*/ 2328 w 21581"/>
                <a:gd name="connsiteY821" fmla="*/ 12200 h 21557"/>
                <a:gd name="connsiteX822" fmla="*/ 2378 w 21581"/>
                <a:gd name="connsiteY822" fmla="*/ 12051 h 21557"/>
                <a:gd name="connsiteX823" fmla="*/ 6921 w 21581"/>
                <a:gd name="connsiteY823" fmla="*/ 14560 h 21557"/>
                <a:gd name="connsiteX824" fmla="*/ 5521 w 21581"/>
                <a:gd name="connsiteY824" fmla="*/ 14401 h 21557"/>
                <a:gd name="connsiteX825" fmla="*/ 6921 w 21581"/>
                <a:gd name="connsiteY825" fmla="*/ 14560 h 21557"/>
                <a:gd name="connsiteX826" fmla="*/ 5532 w 21581"/>
                <a:gd name="connsiteY826" fmla="*/ 14243 h 21557"/>
                <a:gd name="connsiteX827" fmla="*/ 6917 w 21581"/>
                <a:gd name="connsiteY827" fmla="*/ 14392 h 21557"/>
                <a:gd name="connsiteX828" fmla="*/ 5532 w 21581"/>
                <a:gd name="connsiteY828" fmla="*/ 14243 h 21557"/>
                <a:gd name="connsiteX829" fmla="*/ 9823 w 21581"/>
                <a:gd name="connsiteY829" fmla="*/ 13908 h 21557"/>
                <a:gd name="connsiteX830" fmla="*/ 9435 w 21581"/>
                <a:gd name="connsiteY830" fmla="*/ 14040 h 21557"/>
                <a:gd name="connsiteX831" fmla="*/ 9780 w 21581"/>
                <a:gd name="connsiteY831" fmla="*/ 14005 h 21557"/>
                <a:gd name="connsiteX832" fmla="*/ 10052 w 21581"/>
                <a:gd name="connsiteY832" fmla="*/ 13860 h 21557"/>
                <a:gd name="connsiteX833" fmla="*/ 9823 w 21581"/>
                <a:gd name="connsiteY833" fmla="*/ 13908 h 21557"/>
                <a:gd name="connsiteX834" fmla="*/ 9842 w 21581"/>
                <a:gd name="connsiteY834" fmla="*/ 14133 h 21557"/>
                <a:gd name="connsiteX835" fmla="*/ 10102 w 21581"/>
                <a:gd name="connsiteY835" fmla="*/ 14005 h 21557"/>
                <a:gd name="connsiteX836" fmla="*/ 9885 w 21581"/>
                <a:gd name="connsiteY836" fmla="*/ 14040 h 21557"/>
                <a:gd name="connsiteX837" fmla="*/ 9427 w 21581"/>
                <a:gd name="connsiteY837" fmla="*/ 14172 h 21557"/>
                <a:gd name="connsiteX838" fmla="*/ 9842 w 21581"/>
                <a:gd name="connsiteY838" fmla="*/ 14133 h 21557"/>
                <a:gd name="connsiteX839" fmla="*/ 17671 w 21581"/>
                <a:gd name="connsiteY839" fmla="*/ 7979 h 21557"/>
                <a:gd name="connsiteX840" fmla="*/ 17725 w 21581"/>
                <a:gd name="connsiteY840" fmla="*/ 7926 h 21557"/>
                <a:gd name="connsiteX841" fmla="*/ 17651 w 21581"/>
                <a:gd name="connsiteY841" fmla="*/ 7895 h 21557"/>
                <a:gd name="connsiteX842" fmla="*/ 16619 w 21581"/>
                <a:gd name="connsiteY842" fmla="*/ 8463 h 21557"/>
                <a:gd name="connsiteX843" fmla="*/ 16573 w 21581"/>
                <a:gd name="connsiteY843" fmla="*/ 8533 h 21557"/>
                <a:gd name="connsiteX844" fmla="*/ 16647 w 21581"/>
                <a:gd name="connsiteY844" fmla="*/ 8533 h 21557"/>
                <a:gd name="connsiteX845" fmla="*/ 17671 w 21581"/>
                <a:gd name="connsiteY845" fmla="*/ 7979 h 21557"/>
                <a:gd name="connsiteX846" fmla="*/ 17775 w 21581"/>
                <a:gd name="connsiteY846" fmla="*/ 8406 h 21557"/>
                <a:gd name="connsiteX847" fmla="*/ 17085 w 21581"/>
                <a:gd name="connsiteY847" fmla="*/ 8776 h 21557"/>
                <a:gd name="connsiteX848" fmla="*/ 16778 w 21581"/>
                <a:gd name="connsiteY848" fmla="*/ 8938 h 21557"/>
                <a:gd name="connsiteX849" fmla="*/ 16740 w 21581"/>
                <a:gd name="connsiteY849" fmla="*/ 8987 h 21557"/>
                <a:gd name="connsiteX850" fmla="*/ 16778 w 21581"/>
                <a:gd name="connsiteY850" fmla="*/ 9013 h 21557"/>
                <a:gd name="connsiteX851" fmla="*/ 16813 w 21581"/>
                <a:gd name="connsiteY851" fmla="*/ 9004 h 21557"/>
                <a:gd name="connsiteX852" fmla="*/ 17810 w 21581"/>
                <a:gd name="connsiteY852" fmla="*/ 8472 h 21557"/>
                <a:gd name="connsiteX853" fmla="*/ 17849 w 21581"/>
                <a:gd name="connsiteY853" fmla="*/ 8397 h 21557"/>
                <a:gd name="connsiteX854" fmla="*/ 17775 w 21581"/>
                <a:gd name="connsiteY854" fmla="*/ 8406 h 21557"/>
                <a:gd name="connsiteX855" fmla="*/ 17651 w 21581"/>
                <a:gd name="connsiteY855" fmla="*/ 8256 h 21557"/>
                <a:gd name="connsiteX856" fmla="*/ 17566 w 21581"/>
                <a:gd name="connsiteY856" fmla="*/ 8243 h 21557"/>
                <a:gd name="connsiteX857" fmla="*/ 16697 w 21581"/>
                <a:gd name="connsiteY857" fmla="*/ 8705 h 21557"/>
                <a:gd name="connsiteX858" fmla="*/ 16647 w 21581"/>
                <a:gd name="connsiteY858" fmla="*/ 8780 h 21557"/>
                <a:gd name="connsiteX859" fmla="*/ 16720 w 21581"/>
                <a:gd name="connsiteY859" fmla="*/ 8780 h 21557"/>
                <a:gd name="connsiteX860" fmla="*/ 17601 w 21581"/>
                <a:gd name="connsiteY860" fmla="*/ 8313 h 21557"/>
                <a:gd name="connsiteX861" fmla="*/ 17651 w 21581"/>
                <a:gd name="connsiteY861" fmla="*/ 8256 h 21557"/>
                <a:gd name="connsiteX862" fmla="*/ 7953 w 21581"/>
                <a:gd name="connsiteY862" fmla="*/ 2635 h 21557"/>
                <a:gd name="connsiteX863" fmla="*/ 8000 w 21581"/>
                <a:gd name="connsiteY863" fmla="*/ 2485 h 21557"/>
                <a:gd name="connsiteX864" fmla="*/ 7949 w 21581"/>
                <a:gd name="connsiteY864" fmla="*/ 2446 h 21557"/>
                <a:gd name="connsiteX865" fmla="*/ 7472 w 21581"/>
                <a:gd name="connsiteY865" fmla="*/ 2437 h 21557"/>
                <a:gd name="connsiteX866" fmla="*/ 7134 w 21581"/>
                <a:gd name="connsiteY866" fmla="*/ 2617 h 21557"/>
                <a:gd name="connsiteX867" fmla="*/ 7833 w 21581"/>
                <a:gd name="connsiteY867" fmla="*/ 2661 h 21557"/>
                <a:gd name="connsiteX868" fmla="*/ 7953 w 21581"/>
                <a:gd name="connsiteY868" fmla="*/ 2635 h 21557"/>
                <a:gd name="connsiteX869" fmla="*/ 7992 w 21581"/>
                <a:gd name="connsiteY869" fmla="*/ 4136 h 21557"/>
                <a:gd name="connsiteX870" fmla="*/ 8143 w 21581"/>
                <a:gd name="connsiteY870" fmla="*/ 4061 h 21557"/>
                <a:gd name="connsiteX871" fmla="*/ 8170 w 21581"/>
                <a:gd name="connsiteY871" fmla="*/ 3991 h 21557"/>
                <a:gd name="connsiteX872" fmla="*/ 8112 w 21581"/>
                <a:gd name="connsiteY872" fmla="*/ 3995 h 21557"/>
                <a:gd name="connsiteX873" fmla="*/ 7685 w 21581"/>
                <a:gd name="connsiteY873" fmla="*/ 4079 h 21557"/>
                <a:gd name="connsiteX874" fmla="*/ 7650 w 21581"/>
                <a:gd name="connsiteY874" fmla="*/ 4070 h 21557"/>
                <a:gd name="connsiteX875" fmla="*/ 7600 w 21581"/>
                <a:gd name="connsiteY875" fmla="*/ 4035 h 21557"/>
                <a:gd name="connsiteX876" fmla="*/ 7588 w 21581"/>
                <a:gd name="connsiteY876" fmla="*/ 4074 h 21557"/>
                <a:gd name="connsiteX877" fmla="*/ 7658 w 21581"/>
                <a:gd name="connsiteY877" fmla="*/ 4110 h 21557"/>
                <a:gd name="connsiteX878" fmla="*/ 7992 w 21581"/>
                <a:gd name="connsiteY878" fmla="*/ 4136 h 21557"/>
                <a:gd name="connsiteX879" fmla="*/ 7743 w 21581"/>
                <a:gd name="connsiteY879" fmla="*/ 2807 h 21557"/>
                <a:gd name="connsiteX880" fmla="*/ 7643 w 21581"/>
                <a:gd name="connsiteY880" fmla="*/ 2736 h 21557"/>
                <a:gd name="connsiteX881" fmla="*/ 7344 w 21581"/>
                <a:gd name="connsiteY881" fmla="*/ 2763 h 21557"/>
                <a:gd name="connsiteX882" fmla="*/ 7406 w 21581"/>
                <a:gd name="connsiteY882" fmla="*/ 2820 h 21557"/>
                <a:gd name="connsiteX883" fmla="*/ 7666 w 21581"/>
                <a:gd name="connsiteY883" fmla="*/ 2864 h 21557"/>
                <a:gd name="connsiteX884" fmla="*/ 7743 w 21581"/>
                <a:gd name="connsiteY884" fmla="*/ 2807 h 21557"/>
                <a:gd name="connsiteX885" fmla="*/ 8058 w 21581"/>
                <a:gd name="connsiteY885" fmla="*/ 4268 h 21557"/>
                <a:gd name="connsiteX886" fmla="*/ 7771 w 21581"/>
                <a:gd name="connsiteY886" fmla="*/ 4321 h 21557"/>
                <a:gd name="connsiteX887" fmla="*/ 8058 w 21581"/>
                <a:gd name="connsiteY887" fmla="*/ 4268 h 21557"/>
                <a:gd name="connsiteX888" fmla="*/ 6044 w 21581"/>
                <a:gd name="connsiteY888" fmla="*/ 3031 h 21557"/>
                <a:gd name="connsiteX889" fmla="*/ 6048 w 21581"/>
                <a:gd name="connsiteY889" fmla="*/ 3022 h 21557"/>
                <a:gd name="connsiteX890" fmla="*/ 6048 w 21581"/>
                <a:gd name="connsiteY890" fmla="*/ 3022 h 21557"/>
                <a:gd name="connsiteX891" fmla="*/ 6048 w 21581"/>
                <a:gd name="connsiteY891" fmla="*/ 3018 h 21557"/>
                <a:gd name="connsiteX892" fmla="*/ 6048 w 21581"/>
                <a:gd name="connsiteY892" fmla="*/ 3018 h 21557"/>
                <a:gd name="connsiteX893" fmla="*/ 6044 w 21581"/>
                <a:gd name="connsiteY893" fmla="*/ 3031 h 21557"/>
                <a:gd name="connsiteX894" fmla="*/ 6095 w 21581"/>
                <a:gd name="connsiteY894" fmla="*/ 3220 h 21557"/>
                <a:gd name="connsiteX895" fmla="*/ 6137 w 21581"/>
                <a:gd name="connsiteY895" fmla="*/ 3234 h 21557"/>
                <a:gd name="connsiteX896" fmla="*/ 6106 w 21581"/>
                <a:gd name="connsiteY896" fmla="*/ 3203 h 21557"/>
                <a:gd name="connsiteX897" fmla="*/ 6044 w 21581"/>
                <a:gd name="connsiteY897" fmla="*/ 3031 h 21557"/>
                <a:gd name="connsiteX898" fmla="*/ 6095 w 21581"/>
                <a:gd name="connsiteY898" fmla="*/ 3220 h 21557"/>
                <a:gd name="connsiteX899" fmla="*/ 4528 w 21581"/>
                <a:gd name="connsiteY899" fmla="*/ 11421 h 21557"/>
                <a:gd name="connsiteX900" fmla="*/ 4551 w 21581"/>
                <a:gd name="connsiteY900" fmla="*/ 11478 h 21557"/>
                <a:gd name="connsiteX901" fmla="*/ 4559 w 21581"/>
                <a:gd name="connsiteY901" fmla="*/ 11430 h 21557"/>
                <a:gd name="connsiteX902" fmla="*/ 4528 w 21581"/>
                <a:gd name="connsiteY902" fmla="*/ 11421 h 21557"/>
                <a:gd name="connsiteX0" fmla="*/ 8550 w 21581"/>
                <a:gd name="connsiteY0" fmla="*/ 6487 h 21557"/>
                <a:gd name="connsiteX1" fmla="*/ 8550 w 21581"/>
                <a:gd name="connsiteY1" fmla="*/ 6487 h 21557"/>
                <a:gd name="connsiteX2" fmla="*/ 8550 w 21581"/>
                <a:gd name="connsiteY2" fmla="*/ 6487 h 21557"/>
                <a:gd name="connsiteX3" fmla="*/ 8550 w 21581"/>
                <a:gd name="connsiteY3" fmla="*/ 6487 h 21557"/>
                <a:gd name="connsiteX4" fmla="*/ 9586 w 21581"/>
                <a:gd name="connsiteY4" fmla="*/ 5941 h 21557"/>
                <a:gd name="connsiteX5" fmla="*/ 9586 w 21581"/>
                <a:gd name="connsiteY5" fmla="*/ 5941 h 21557"/>
                <a:gd name="connsiteX6" fmla="*/ 9586 w 21581"/>
                <a:gd name="connsiteY6" fmla="*/ 5941 h 21557"/>
                <a:gd name="connsiteX7" fmla="*/ 9586 w 21581"/>
                <a:gd name="connsiteY7" fmla="*/ 5941 h 21557"/>
                <a:gd name="connsiteX8" fmla="*/ 12143 w 21581"/>
                <a:gd name="connsiteY8" fmla="*/ 10655 h 21557"/>
                <a:gd name="connsiteX9" fmla="*/ 12143 w 21581"/>
                <a:gd name="connsiteY9" fmla="*/ 10655 h 21557"/>
                <a:gd name="connsiteX10" fmla="*/ 12143 w 21581"/>
                <a:gd name="connsiteY10" fmla="*/ 10655 h 21557"/>
                <a:gd name="connsiteX11" fmla="*/ 12143 w 21581"/>
                <a:gd name="connsiteY11" fmla="*/ 10655 h 21557"/>
                <a:gd name="connsiteX12" fmla="*/ 7968 w 21581"/>
                <a:gd name="connsiteY12" fmla="*/ 5628 h 21557"/>
                <a:gd name="connsiteX13" fmla="*/ 7968 w 21581"/>
                <a:gd name="connsiteY13" fmla="*/ 5628 h 21557"/>
                <a:gd name="connsiteX14" fmla="*/ 7968 w 21581"/>
                <a:gd name="connsiteY14" fmla="*/ 5628 h 21557"/>
                <a:gd name="connsiteX15" fmla="*/ 7968 w 21581"/>
                <a:gd name="connsiteY15" fmla="*/ 5628 h 21557"/>
                <a:gd name="connsiteX16" fmla="*/ 21554 w 21581"/>
                <a:gd name="connsiteY16" fmla="*/ 20049 h 21557"/>
                <a:gd name="connsiteX17" fmla="*/ 21286 w 21581"/>
                <a:gd name="connsiteY17" fmla="*/ 20352 h 21557"/>
                <a:gd name="connsiteX18" fmla="*/ 19882 w 21581"/>
                <a:gd name="connsiteY18" fmla="*/ 20357 h 21557"/>
                <a:gd name="connsiteX19" fmla="*/ 19750 w 21581"/>
                <a:gd name="connsiteY19" fmla="*/ 20507 h 21557"/>
                <a:gd name="connsiteX20" fmla="*/ 19746 w 21581"/>
                <a:gd name="connsiteY20" fmla="*/ 20806 h 21557"/>
                <a:gd name="connsiteX21" fmla="*/ 19618 w 21581"/>
                <a:gd name="connsiteY21" fmla="*/ 20907 h 21557"/>
                <a:gd name="connsiteX22" fmla="*/ 19645 w 21581"/>
                <a:gd name="connsiteY22" fmla="*/ 20467 h 21557"/>
                <a:gd name="connsiteX23" fmla="*/ 19548 w 21581"/>
                <a:gd name="connsiteY23" fmla="*/ 20379 h 21557"/>
                <a:gd name="connsiteX24" fmla="*/ 19490 w 21581"/>
                <a:gd name="connsiteY24" fmla="*/ 20454 h 21557"/>
                <a:gd name="connsiteX25" fmla="*/ 19502 w 21581"/>
                <a:gd name="connsiteY25" fmla="*/ 20907 h 21557"/>
                <a:gd name="connsiteX26" fmla="*/ 19424 w 21581"/>
                <a:gd name="connsiteY26" fmla="*/ 20916 h 21557"/>
                <a:gd name="connsiteX27" fmla="*/ 19420 w 21581"/>
                <a:gd name="connsiteY27" fmla="*/ 20907 h 21557"/>
                <a:gd name="connsiteX28" fmla="*/ 19412 w 21581"/>
                <a:gd name="connsiteY28" fmla="*/ 20912 h 21557"/>
                <a:gd name="connsiteX29" fmla="*/ 19401 w 21581"/>
                <a:gd name="connsiteY29" fmla="*/ 20529 h 21557"/>
                <a:gd name="connsiteX30" fmla="*/ 19238 w 21581"/>
                <a:gd name="connsiteY30" fmla="*/ 20348 h 21557"/>
                <a:gd name="connsiteX31" fmla="*/ 16080 w 21581"/>
                <a:gd name="connsiteY31" fmla="*/ 20357 h 21557"/>
                <a:gd name="connsiteX32" fmla="*/ 15952 w 21581"/>
                <a:gd name="connsiteY32" fmla="*/ 20458 h 21557"/>
                <a:gd name="connsiteX33" fmla="*/ 15875 w 21581"/>
                <a:gd name="connsiteY33" fmla="*/ 20669 h 21557"/>
                <a:gd name="connsiteX34" fmla="*/ 15553 w 21581"/>
                <a:gd name="connsiteY34" fmla="*/ 20903 h 21557"/>
                <a:gd name="connsiteX35" fmla="*/ 15494 w 21581"/>
                <a:gd name="connsiteY35" fmla="*/ 20793 h 21557"/>
                <a:gd name="connsiteX36" fmla="*/ 15642 w 21581"/>
                <a:gd name="connsiteY36" fmla="*/ 20357 h 21557"/>
                <a:gd name="connsiteX37" fmla="*/ 15525 w 21581"/>
                <a:gd name="connsiteY37" fmla="*/ 20357 h 21557"/>
                <a:gd name="connsiteX38" fmla="*/ 10327 w 21581"/>
                <a:gd name="connsiteY38" fmla="*/ 20357 h 21557"/>
                <a:gd name="connsiteX39" fmla="*/ 10187 w 21581"/>
                <a:gd name="connsiteY39" fmla="*/ 20511 h 21557"/>
                <a:gd name="connsiteX40" fmla="*/ 10141 w 21581"/>
                <a:gd name="connsiteY40" fmla="*/ 21484 h 21557"/>
                <a:gd name="connsiteX41" fmla="*/ 10036 w 21581"/>
                <a:gd name="connsiteY41" fmla="*/ 21550 h 21557"/>
                <a:gd name="connsiteX42" fmla="*/ 10056 w 21581"/>
                <a:gd name="connsiteY42" fmla="*/ 20951 h 21557"/>
                <a:gd name="connsiteX43" fmla="*/ 10087 w 21581"/>
                <a:gd name="connsiteY43" fmla="*/ 19657 h 21557"/>
                <a:gd name="connsiteX44" fmla="*/ 10133 w 21581"/>
                <a:gd name="connsiteY44" fmla="*/ 18231 h 21557"/>
                <a:gd name="connsiteX45" fmla="*/ 10133 w 21581"/>
                <a:gd name="connsiteY45" fmla="*/ 17997 h 21557"/>
                <a:gd name="connsiteX46" fmla="*/ 10071 w 21581"/>
                <a:gd name="connsiteY46" fmla="*/ 18015 h 21557"/>
                <a:gd name="connsiteX47" fmla="*/ 9439 w 21581"/>
                <a:gd name="connsiteY47" fmla="*/ 18187 h 21557"/>
                <a:gd name="connsiteX48" fmla="*/ 9303 w 21581"/>
                <a:gd name="connsiteY48" fmla="*/ 18385 h 21557"/>
                <a:gd name="connsiteX49" fmla="*/ 9315 w 21581"/>
                <a:gd name="connsiteY49" fmla="*/ 20234 h 21557"/>
                <a:gd name="connsiteX50" fmla="*/ 9315 w 21581"/>
                <a:gd name="connsiteY50" fmla="*/ 20445 h 21557"/>
                <a:gd name="connsiteX51" fmla="*/ 9291 w 21581"/>
                <a:gd name="connsiteY51" fmla="*/ 20392 h 21557"/>
                <a:gd name="connsiteX52" fmla="*/ 9264 w 21581"/>
                <a:gd name="connsiteY52" fmla="*/ 18314 h 21557"/>
                <a:gd name="connsiteX53" fmla="*/ 9237 w 21581"/>
                <a:gd name="connsiteY53" fmla="*/ 18174 h 21557"/>
                <a:gd name="connsiteX54" fmla="*/ 9051 w 21581"/>
                <a:gd name="connsiteY54" fmla="*/ 17936 h 21557"/>
                <a:gd name="connsiteX55" fmla="*/ 8019 w 21581"/>
                <a:gd name="connsiteY55" fmla="*/ 21550 h 21557"/>
                <a:gd name="connsiteX56" fmla="*/ 7891 w 21581"/>
                <a:gd name="connsiteY56" fmla="*/ 21554 h 21557"/>
                <a:gd name="connsiteX57" fmla="*/ 8062 w 21581"/>
                <a:gd name="connsiteY57" fmla="*/ 19556 h 21557"/>
                <a:gd name="connsiteX58" fmla="*/ 7763 w 21581"/>
                <a:gd name="connsiteY58" fmla="*/ 21550 h 21557"/>
                <a:gd name="connsiteX59" fmla="*/ 7615 w 21581"/>
                <a:gd name="connsiteY59" fmla="*/ 21405 h 21557"/>
                <a:gd name="connsiteX60" fmla="*/ 7592 w 21581"/>
                <a:gd name="connsiteY60" fmla="*/ 20458 h 21557"/>
                <a:gd name="connsiteX61" fmla="*/ 7550 w 21581"/>
                <a:gd name="connsiteY61" fmla="*/ 20357 h 21557"/>
                <a:gd name="connsiteX62" fmla="*/ 7344 w 21581"/>
                <a:gd name="connsiteY62" fmla="*/ 20432 h 21557"/>
                <a:gd name="connsiteX63" fmla="*/ 7162 w 21581"/>
                <a:gd name="connsiteY63" fmla="*/ 21290 h 21557"/>
                <a:gd name="connsiteX64" fmla="*/ 7134 w 21581"/>
                <a:gd name="connsiteY64" fmla="*/ 21431 h 21557"/>
                <a:gd name="connsiteX65" fmla="*/ 6983 w 21581"/>
                <a:gd name="connsiteY65" fmla="*/ 21545 h 21557"/>
                <a:gd name="connsiteX66" fmla="*/ 7061 w 21581"/>
                <a:gd name="connsiteY66" fmla="*/ 21140 h 21557"/>
                <a:gd name="connsiteX67" fmla="*/ 7643 w 21581"/>
                <a:gd name="connsiteY67" fmla="*/ 18689 h 21557"/>
                <a:gd name="connsiteX68" fmla="*/ 7806 w 21581"/>
                <a:gd name="connsiteY68" fmla="*/ 18424 h 21557"/>
                <a:gd name="connsiteX69" fmla="*/ 8360 w 21581"/>
                <a:gd name="connsiteY69" fmla="*/ 17923 h 21557"/>
                <a:gd name="connsiteX70" fmla="*/ 8438 w 21581"/>
                <a:gd name="connsiteY70" fmla="*/ 17755 h 21557"/>
                <a:gd name="connsiteX71" fmla="*/ 8527 w 21581"/>
                <a:gd name="connsiteY71" fmla="*/ 16391 h 21557"/>
                <a:gd name="connsiteX72" fmla="*/ 8314 w 21581"/>
                <a:gd name="connsiteY72" fmla="*/ 15475 h 21557"/>
                <a:gd name="connsiteX73" fmla="*/ 8197 w 21581"/>
                <a:gd name="connsiteY73" fmla="*/ 15977 h 21557"/>
                <a:gd name="connsiteX74" fmla="*/ 7678 w 21581"/>
                <a:gd name="connsiteY74" fmla="*/ 18200 h 21557"/>
                <a:gd name="connsiteX75" fmla="*/ 7402 w 21581"/>
                <a:gd name="connsiteY75" fmla="*/ 18570 h 21557"/>
                <a:gd name="connsiteX76" fmla="*/ 6933 w 21581"/>
                <a:gd name="connsiteY76" fmla="*/ 18711 h 21557"/>
                <a:gd name="connsiteX77" fmla="*/ 6797 w 21581"/>
                <a:gd name="connsiteY77" fmla="*/ 18829 h 21557"/>
                <a:gd name="connsiteX78" fmla="*/ 6580 w 21581"/>
                <a:gd name="connsiteY78" fmla="*/ 19868 h 21557"/>
                <a:gd name="connsiteX79" fmla="*/ 6370 w 21581"/>
                <a:gd name="connsiteY79" fmla="*/ 20863 h 21557"/>
                <a:gd name="connsiteX80" fmla="*/ 6812 w 21581"/>
                <a:gd name="connsiteY80" fmla="*/ 18728 h 21557"/>
                <a:gd name="connsiteX81" fmla="*/ 5203 w 21581"/>
                <a:gd name="connsiteY81" fmla="*/ 18451 h 21557"/>
                <a:gd name="connsiteX82" fmla="*/ 5109 w 21581"/>
                <a:gd name="connsiteY82" fmla="*/ 18530 h 21557"/>
                <a:gd name="connsiteX83" fmla="*/ 4912 w 21581"/>
                <a:gd name="connsiteY83" fmla="*/ 20335 h 21557"/>
                <a:gd name="connsiteX84" fmla="*/ 4807 w 21581"/>
                <a:gd name="connsiteY84" fmla="*/ 21545 h 21557"/>
                <a:gd name="connsiteX85" fmla="*/ 4702 w 21581"/>
                <a:gd name="connsiteY85" fmla="*/ 21440 h 21557"/>
                <a:gd name="connsiteX86" fmla="*/ 4760 w 21581"/>
                <a:gd name="connsiteY86" fmla="*/ 20480 h 21557"/>
                <a:gd name="connsiteX87" fmla="*/ 4652 w 21581"/>
                <a:gd name="connsiteY87" fmla="*/ 20348 h 21557"/>
                <a:gd name="connsiteX88" fmla="*/ 3880 w 21581"/>
                <a:gd name="connsiteY88" fmla="*/ 20352 h 21557"/>
                <a:gd name="connsiteX89" fmla="*/ 3798 w 21581"/>
                <a:gd name="connsiteY89" fmla="*/ 20436 h 21557"/>
                <a:gd name="connsiteX90" fmla="*/ 3783 w 21581"/>
                <a:gd name="connsiteY90" fmla="*/ 20810 h 21557"/>
                <a:gd name="connsiteX91" fmla="*/ 3690 w 21581"/>
                <a:gd name="connsiteY91" fmla="*/ 20903 h 21557"/>
                <a:gd name="connsiteX92" fmla="*/ 3628 w 21581"/>
                <a:gd name="connsiteY92" fmla="*/ 20894 h 21557"/>
                <a:gd name="connsiteX93" fmla="*/ 3437 w 21581"/>
                <a:gd name="connsiteY93" fmla="*/ 20885 h 21557"/>
                <a:gd name="connsiteX94" fmla="*/ 3422 w 21581"/>
                <a:gd name="connsiteY94" fmla="*/ 20634 h 21557"/>
                <a:gd name="connsiteX95" fmla="*/ 3181 w 21581"/>
                <a:gd name="connsiteY95" fmla="*/ 20357 h 21557"/>
                <a:gd name="connsiteX96" fmla="*/ 346 w 21581"/>
                <a:gd name="connsiteY96" fmla="*/ 20357 h 21557"/>
                <a:gd name="connsiteX97" fmla="*/ 39 w 21581"/>
                <a:gd name="connsiteY97" fmla="*/ 20168 h 21557"/>
                <a:gd name="connsiteX98" fmla="*/ 70 w 21581"/>
                <a:gd name="connsiteY98" fmla="*/ 19661 h 21557"/>
                <a:gd name="connsiteX99" fmla="*/ 315 w 21581"/>
                <a:gd name="connsiteY99" fmla="*/ 19547 h 21557"/>
                <a:gd name="connsiteX100" fmla="*/ 1665 w 21581"/>
                <a:gd name="connsiteY100" fmla="*/ 19547 h 21557"/>
                <a:gd name="connsiteX101" fmla="*/ 1750 w 21581"/>
                <a:gd name="connsiteY101" fmla="*/ 19547 h 21557"/>
                <a:gd name="connsiteX102" fmla="*/ 4745 w 21581"/>
                <a:gd name="connsiteY102" fmla="*/ 19551 h 21557"/>
                <a:gd name="connsiteX103" fmla="*/ 4846 w 21581"/>
                <a:gd name="connsiteY103" fmla="*/ 19454 h 21557"/>
                <a:gd name="connsiteX104" fmla="*/ 4989 w 21581"/>
                <a:gd name="connsiteY104" fmla="*/ 18468 h 21557"/>
                <a:gd name="connsiteX105" fmla="*/ 4900 w 21581"/>
                <a:gd name="connsiteY105" fmla="*/ 18332 h 21557"/>
                <a:gd name="connsiteX106" fmla="*/ 4597 w 21581"/>
                <a:gd name="connsiteY106" fmla="*/ 17623 h 21557"/>
                <a:gd name="connsiteX107" fmla="*/ 4683 w 21581"/>
                <a:gd name="connsiteY107" fmla="*/ 17236 h 21557"/>
                <a:gd name="connsiteX108" fmla="*/ 4683 w 21581"/>
                <a:gd name="connsiteY108" fmla="*/ 17210 h 21557"/>
                <a:gd name="connsiteX109" fmla="*/ 3344 w 21581"/>
                <a:gd name="connsiteY109" fmla="*/ 17196 h 21557"/>
                <a:gd name="connsiteX110" fmla="*/ 3131 w 21581"/>
                <a:gd name="connsiteY110" fmla="*/ 16950 h 21557"/>
                <a:gd name="connsiteX111" fmla="*/ 3205 w 21581"/>
                <a:gd name="connsiteY111" fmla="*/ 16901 h 21557"/>
                <a:gd name="connsiteX112" fmla="*/ 4760 w 21581"/>
                <a:gd name="connsiteY112" fmla="*/ 16893 h 21557"/>
                <a:gd name="connsiteX113" fmla="*/ 5307 w 21581"/>
                <a:gd name="connsiteY113" fmla="*/ 14652 h 21557"/>
                <a:gd name="connsiteX114" fmla="*/ 5284 w 21581"/>
                <a:gd name="connsiteY114" fmla="*/ 14973 h 21557"/>
                <a:gd name="connsiteX115" fmla="*/ 4931 w 21581"/>
                <a:gd name="connsiteY115" fmla="*/ 16813 h 21557"/>
                <a:gd name="connsiteX116" fmla="*/ 4756 w 21581"/>
                <a:gd name="connsiteY116" fmla="*/ 17733 h 21557"/>
                <a:gd name="connsiteX117" fmla="*/ 4950 w 21581"/>
                <a:gd name="connsiteY117" fmla="*/ 18125 h 21557"/>
                <a:gd name="connsiteX118" fmla="*/ 5334 w 21581"/>
                <a:gd name="connsiteY118" fmla="*/ 18306 h 21557"/>
                <a:gd name="connsiteX119" fmla="*/ 6991 w 21581"/>
                <a:gd name="connsiteY119" fmla="*/ 18579 h 21557"/>
                <a:gd name="connsiteX120" fmla="*/ 7678 w 21581"/>
                <a:gd name="connsiteY120" fmla="*/ 17927 h 21557"/>
                <a:gd name="connsiteX121" fmla="*/ 8287 w 21581"/>
                <a:gd name="connsiteY121" fmla="*/ 15365 h 21557"/>
                <a:gd name="connsiteX122" fmla="*/ 8496 w 21581"/>
                <a:gd name="connsiteY122" fmla="*/ 14463 h 21557"/>
                <a:gd name="connsiteX123" fmla="*/ 8512 w 21581"/>
                <a:gd name="connsiteY123" fmla="*/ 14639 h 21557"/>
                <a:gd name="connsiteX124" fmla="*/ 9043 w 21581"/>
                <a:gd name="connsiteY124" fmla="*/ 17223 h 21557"/>
                <a:gd name="connsiteX125" fmla="*/ 9229 w 21581"/>
                <a:gd name="connsiteY125" fmla="*/ 17813 h 21557"/>
                <a:gd name="connsiteX126" fmla="*/ 9489 w 21581"/>
                <a:gd name="connsiteY126" fmla="*/ 17997 h 21557"/>
                <a:gd name="connsiteX127" fmla="*/ 10839 w 21581"/>
                <a:gd name="connsiteY127" fmla="*/ 17548 h 21557"/>
                <a:gd name="connsiteX128" fmla="*/ 11045 w 21581"/>
                <a:gd name="connsiteY128" fmla="*/ 16972 h 21557"/>
                <a:gd name="connsiteX129" fmla="*/ 10967 w 21581"/>
                <a:gd name="connsiteY129" fmla="*/ 16747 h 21557"/>
                <a:gd name="connsiteX130" fmla="*/ 10948 w 21581"/>
                <a:gd name="connsiteY130" fmla="*/ 16664 h 21557"/>
                <a:gd name="connsiteX131" fmla="*/ 10412 w 21581"/>
                <a:gd name="connsiteY131" fmla="*/ 14951 h 21557"/>
                <a:gd name="connsiteX132" fmla="*/ 9862 w 21581"/>
                <a:gd name="connsiteY132" fmla="*/ 12860 h 21557"/>
                <a:gd name="connsiteX133" fmla="*/ 9749 w 21581"/>
                <a:gd name="connsiteY133" fmla="*/ 12240 h 21557"/>
                <a:gd name="connsiteX134" fmla="*/ 9741 w 21581"/>
                <a:gd name="connsiteY134" fmla="*/ 11879 h 21557"/>
                <a:gd name="connsiteX135" fmla="*/ 9571 w 21581"/>
                <a:gd name="connsiteY135" fmla="*/ 9207 h 21557"/>
                <a:gd name="connsiteX136" fmla="*/ 9478 w 21581"/>
                <a:gd name="connsiteY136" fmla="*/ 7464 h 21557"/>
                <a:gd name="connsiteX137" fmla="*/ 9346 w 21581"/>
                <a:gd name="connsiteY137" fmla="*/ 5910 h 21557"/>
                <a:gd name="connsiteX138" fmla="*/ 9353 w 21581"/>
                <a:gd name="connsiteY138" fmla="*/ 5910 h 21557"/>
                <a:gd name="connsiteX139" fmla="*/ 9361 w 21581"/>
                <a:gd name="connsiteY139" fmla="*/ 5914 h 21557"/>
                <a:gd name="connsiteX140" fmla="*/ 9706 w 21581"/>
                <a:gd name="connsiteY140" fmla="*/ 8155 h 21557"/>
                <a:gd name="connsiteX141" fmla="*/ 9912 w 21581"/>
                <a:gd name="connsiteY141" fmla="*/ 6495 h 21557"/>
                <a:gd name="connsiteX142" fmla="*/ 9640 w 21581"/>
                <a:gd name="connsiteY142" fmla="*/ 5958 h 21557"/>
                <a:gd name="connsiteX143" fmla="*/ 9594 w 21581"/>
                <a:gd name="connsiteY143" fmla="*/ 5936 h 21557"/>
                <a:gd name="connsiteX144" fmla="*/ 9384 w 21581"/>
                <a:gd name="connsiteY144" fmla="*/ 5826 h 21557"/>
                <a:gd name="connsiteX145" fmla="*/ 7751 w 21581"/>
                <a:gd name="connsiteY145" fmla="*/ 5100 h 21557"/>
                <a:gd name="connsiteX146" fmla="*/ 7674 w 21581"/>
                <a:gd name="connsiteY146" fmla="*/ 4977 h 21557"/>
                <a:gd name="connsiteX147" fmla="*/ 7647 w 21581"/>
                <a:gd name="connsiteY147" fmla="*/ 5012 h 21557"/>
                <a:gd name="connsiteX148" fmla="*/ 7728 w 21581"/>
                <a:gd name="connsiteY148" fmla="*/ 5122 h 21557"/>
                <a:gd name="connsiteX149" fmla="*/ 8000 w 21581"/>
                <a:gd name="connsiteY149" fmla="*/ 5413 h 21557"/>
                <a:gd name="connsiteX150" fmla="*/ 8263 w 21581"/>
                <a:gd name="connsiteY150" fmla="*/ 5800 h 21557"/>
                <a:gd name="connsiteX151" fmla="*/ 8919 w 21581"/>
                <a:gd name="connsiteY151" fmla="*/ 6997 h 21557"/>
                <a:gd name="connsiteX152" fmla="*/ 8849 w 21581"/>
                <a:gd name="connsiteY152" fmla="*/ 7332 h 21557"/>
                <a:gd name="connsiteX153" fmla="*/ 8578 w 21581"/>
                <a:gd name="connsiteY153" fmla="*/ 7600 h 21557"/>
                <a:gd name="connsiteX154" fmla="*/ 8907 w 21581"/>
                <a:gd name="connsiteY154" fmla="*/ 7807 h 21557"/>
                <a:gd name="connsiteX155" fmla="*/ 9074 w 21581"/>
                <a:gd name="connsiteY155" fmla="*/ 8115 h 21557"/>
                <a:gd name="connsiteX156" fmla="*/ 9020 w 21581"/>
                <a:gd name="connsiteY156" fmla="*/ 9374 h 21557"/>
                <a:gd name="connsiteX157" fmla="*/ 8938 w 21581"/>
                <a:gd name="connsiteY157" fmla="*/ 10224 h 21557"/>
                <a:gd name="connsiteX158" fmla="*/ 9097 w 21581"/>
                <a:gd name="connsiteY158" fmla="*/ 10171 h 21557"/>
                <a:gd name="connsiteX159" fmla="*/ 9268 w 21581"/>
                <a:gd name="connsiteY159" fmla="*/ 10167 h 21557"/>
                <a:gd name="connsiteX160" fmla="*/ 9194 w 21581"/>
                <a:gd name="connsiteY160" fmla="*/ 10347 h 21557"/>
                <a:gd name="connsiteX161" fmla="*/ 9128 w 21581"/>
                <a:gd name="connsiteY161" fmla="*/ 10470 h 21557"/>
                <a:gd name="connsiteX162" fmla="*/ 8985 w 21581"/>
                <a:gd name="connsiteY162" fmla="*/ 10730 h 21557"/>
                <a:gd name="connsiteX163" fmla="*/ 8884 w 21581"/>
                <a:gd name="connsiteY163" fmla="*/ 10884 h 21557"/>
                <a:gd name="connsiteX164" fmla="*/ 8461 w 21581"/>
                <a:gd name="connsiteY164" fmla="*/ 13411 h 21557"/>
                <a:gd name="connsiteX165" fmla="*/ 8419 w 21581"/>
                <a:gd name="connsiteY165" fmla="*/ 13904 h 21557"/>
                <a:gd name="connsiteX166" fmla="*/ 8438 w 21581"/>
                <a:gd name="connsiteY166" fmla="*/ 14141 h 21557"/>
                <a:gd name="connsiteX167" fmla="*/ 8372 w 21581"/>
                <a:gd name="connsiteY167" fmla="*/ 13802 h 21557"/>
                <a:gd name="connsiteX168" fmla="*/ 8232 w 21581"/>
                <a:gd name="connsiteY168" fmla="*/ 13120 h 21557"/>
                <a:gd name="connsiteX169" fmla="*/ 7914 w 21581"/>
                <a:gd name="connsiteY169" fmla="*/ 12407 h 21557"/>
                <a:gd name="connsiteX170" fmla="*/ 7794 w 21581"/>
                <a:gd name="connsiteY170" fmla="*/ 12328 h 21557"/>
                <a:gd name="connsiteX171" fmla="*/ 7340 w 21581"/>
                <a:gd name="connsiteY171" fmla="*/ 12460 h 21557"/>
                <a:gd name="connsiteX172" fmla="*/ 6300 w 21581"/>
                <a:gd name="connsiteY172" fmla="*/ 12720 h 21557"/>
                <a:gd name="connsiteX173" fmla="*/ 6219 w 21581"/>
                <a:gd name="connsiteY173" fmla="*/ 12869 h 21557"/>
                <a:gd name="connsiteX174" fmla="*/ 6207 w 21581"/>
                <a:gd name="connsiteY174" fmla="*/ 13613 h 21557"/>
                <a:gd name="connsiteX175" fmla="*/ 5928 w 21581"/>
                <a:gd name="connsiteY175" fmla="*/ 13899 h 21557"/>
                <a:gd name="connsiteX176" fmla="*/ 5288 w 21581"/>
                <a:gd name="connsiteY176" fmla="*/ 13983 h 21557"/>
                <a:gd name="connsiteX177" fmla="*/ 4299 w 21581"/>
                <a:gd name="connsiteY177" fmla="*/ 14111 h 21557"/>
                <a:gd name="connsiteX178" fmla="*/ 2832 w 21581"/>
                <a:gd name="connsiteY178" fmla="*/ 14291 h 21557"/>
                <a:gd name="connsiteX179" fmla="*/ 2409 w 21581"/>
                <a:gd name="connsiteY179" fmla="*/ 14287 h 21557"/>
                <a:gd name="connsiteX180" fmla="*/ 2025 w 21581"/>
                <a:gd name="connsiteY180" fmla="*/ 13855 h 21557"/>
                <a:gd name="connsiteX181" fmla="*/ 2142 w 21581"/>
                <a:gd name="connsiteY181" fmla="*/ 13001 h 21557"/>
                <a:gd name="connsiteX182" fmla="*/ 2250 w 21581"/>
                <a:gd name="connsiteY182" fmla="*/ 12632 h 21557"/>
                <a:gd name="connsiteX183" fmla="*/ 2239 w 21581"/>
                <a:gd name="connsiteY183" fmla="*/ 12900 h 21557"/>
                <a:gd name="connsiteX184" fmla="*/ 2177 w 21581"/>
                <a:gd name="connsiteY184" fmla="*/ 13714 h 21557"/>
                <a:gd name="connsiteX185" fmla="*/ 2483 w 21581"/>
                <a:gd name="connsiteY185" fmla="*/ 14216 h 21557"/>
                <a:gd name="connsiteX186" fmla="*/ 2898 w 21581"/>
                <a:gd name="connsiteY186" fmla="*/ 14216 h 21557"/>
                <a:gd name="connsiteX187" fmla="*/ 4838 w 21581"/>
                <a:gd name="connsiteY187" fmla="*/ 13860 h 21557"/>
                <a:gd name="connsiteX188" fmla="*/ 5435 w 21581"/>
                <a:gd name="connsiteY188" fmla="*/ 13754 h 21557"/>
                <a:gd name="connsiteX189" fmla="*/ 5443 w 21581"/>
                <a:gd name="connsiteY189" fmla="*/ 12064 h 21557"/>
                <a:gd name="connsiteX190" fmla="*/ 5408 w 21581"/>
                <a:gd name="connsiteY190" fmla="*/ 12055 h 21557"/>
                <a:gd name="connsiteX191" fmla="*/ 3744 w 21581"/>
                <a:gd name="connsiteY191" fmla="*/ 12433 h 21557"/>
                <a:gd name="connsiteX192" fmla="*/ 2720 w 21581"/>
                <a:gd name="connsiteY192" fmla="*/ 12900 h 21557"/>
                <a:gd name="connsiteX193" fmla="*/ 2665 w 21581"/>
                <a:gd name="connsiteY193" fmla="*/ 12896 h 21557"/>
                <a:gd name="connsiteX194" fmla="*/ 3309 w 21581"/>
                <a:gd name="connsiteY194" fmla="*/ 12350 h 21557"/>
                <a:gd name="connsiteX195" fmla="*/ 4182 w 21581"/>
                <a:gd name="connsiteY195" fmla="*/ 12143 h 21557"/>
                <a:gd name="connsiteX196" fmla="*/ 4306 w 21581"/>
                <a:gd name="connsiteY196" fmla="*/ 11971 h 21557"/>
                <a:gd name="connsiteX197" fmla="*/ 4365 w 21581"/>
                <a:gd name="connsiteY197" fmla="*/ 10946 h 21557"/>
                <a:gd name="connsiteX198" fmla="*/ 4718 w 21581"/>
                <a:gd name="connsiteY198" fmla="*/ 9414 h 21557"/>
                <a:gd name="connsiteX199" fmla="*/ 4749 w 21581"/>
                <a:gd name="connsiteY199" fmla="*/ 8899 h 21557"/>
                <a:gd name="connsiteX200" fmla="*/ 3818 w 21581"/>
                <a:gd name="connsiteY200" fmla="*/ 7266 h 21557"/>
                <a:gd name="connsiteX201" fmla="*/ 3294 w 21581"/>
                <a:gd name="connsiteY201" fmla="*/ 6821 h 21557"/>
                <a:gd name="connsiteX202" fmla="*/ 3088 w 21581"/>
                <a:gd name="connsiteY202" fmla="*/ 6861 h 21557"/>
                <a:gd name="connsiteX203" fmla="*/ 2898 w 21581"/>
                <a:gd name="connsiteY203" fmla="*/ 7503 h 21557"/>
                <a:gd name="connsiteX204" fmla="*/ 3096 w 21581"/>
                <a:gd name="connsiteY204" fmla="*/ 8798 h 21557"/>
                <a:gd name="connsiteX205" fmla="*/ 3065 w 21581"/>
                <a:gd name="connsiteY205" fmla="*/ 9726 h 21557"/>
                <a:gd name="connsiteX206" fmla="*/ 2778 w 21581"/>
                <a:gd name="connsiteY206" fmla="*/ 7856 h 21557"/>
                <a:gd name="connsiteX207" fmla="*/ 2747 w 21581"/>
                <a:gd name="connsiteY207" fmla="*/ 7191 h 21557"/>
                <a:gd name="connsiteX208" fmla="*/ 3069 w 21581"/>
                <a:gd name="connsiteY208" fmla="*/ 6746 h 21557"/>
                <a:gd name="connsiteX209" fmla="*/ 3461 w 21581"/>
                <a:gd name="connsiteY209" fmla="*/ 6465 h 21557"/>
                <a:gd name="connsiteX210" fmla="*/ 4481 w 21581"/>
                <a:gd name="connsiteY210" fmla="*/ 5659 h 21557"/>
                <a:gd name="connsiteX211" fmla="*/ 4349 w 21581"/>
                <a:gd name="connsiteY211" fmla="*/ 5633 h 21557"/>
                <a:gd name="connsiteX212" fmla="*/ 2987 w 21581"/>
                <a:gd name="connsiteY212" fmla="*/ 5628 h 21557"/>
                <a:gd name="connsiteX213" fmla="*/ 2856 w 21581"/>
                <a:gd name="connsiteY213" fmla="*/ 5589 h 21557"/>
                <a:gd name="connsiteX214" fmla="*/ 2999 w 21581"/>
                <a:gd name="connsiteY214" fmla="*/ 5417 h 21557"/>
                <a:gd name="connsiteX215" fmla="*/ 3088 w 21581"/>
                <a:gd name="connsiteY215" fmla="*/ 5417 h 21557"/>
                <a:gd name="connsiteX216" fmla="*/ 4780 w 21581"/>
                <a:gd name="connsiteY216" fmla="*/ 5417 h 21557"/>
                <a:gd name="connsiteX217" fmla="*/ 4710 w 21581"/>
                <a:gd name="connsiteY217" fmla="*/ 5483 h 21557"/>
                <a:gd name="connsiteX218" fmla="*/ 4780 w 21581"/>
                <a:gd name="connsiteY218" fmla="*/ 5417 h 21557"/>
                <a:gd name="connsiteX219" fmla="*/ 5331 w 21581"/>
                <a:gd name="connsiteY219" fmla="*/ 5008 h 21557"/>
                <a:gd name="connsiteX220" fmla="*/ 5439 w 21581"/>
                <a:gd name="connsiteY220" fmla="*/ 4955 h 21557"/>
                <a:gd name="connsiteX221" fmla="*/ 5338 w 21581"/>
                <a:gd name="connsiteY221" fmla="*/ 5096 h 21557"/>
                <a:gd name="connsiteX222" fmla="*/ 4912 w 21581"/>
                <a:gd name="connsiteY222" fmla="*/ 5487 h 21557"/>
                <a:gd name="connsiteX223" fmla="*/ 3767 w 21581"/>
                <a:gd name="connsiteY223" fmla="*/ 6390 h 21557"/>
                <a:gd name="connsiteX224" fmla="*/ 3209 w 21581"/>
                <a:gd name="connsiteY224" fmla="*/ 6751 h 21557"/>
                <a:gd name="connsiteX225" fmla="*/ 3550 w 21581"/>
                <a:gd name="connsiteY225" fmla="*/ 6962 h 21557"/>
                <a:gd name="connsiteX226" fmla="*/ 4725 w 21581"/>
                <a:gd name="connsiteY226" fmla="*/ 8635 h 21557"/>
                <a:gd name="connsiteX227" fmla="*/ 5424 w 21581"/>
                <a:gd name="connsiteY227" fmla="*/ 10690 h 21557"/>
                <a:gd name="connsiteX228" fmla="*/ 5901 w 21581"/>
                <a:gd name="connsiteY228" fmla="*/ 11628 h 21557"/>
                <a:gd name="connsiteX229" fmla="*/ 6048 w 21581"/>
                <a:gd name="connsiteY229" fmla="*/ 11624 h 21557"/>
                <a:gd name="connsiteX230" fmla="*/ 6549 w 21581"/>
                <a:gd name="connsiteY230" fmla="*/ 11056 h 21557"/>
                <a:gd name="connsiteX231" fmla="*/ 7154 w 21581"/>
                <a:gd name="connsiteY231" fmla="*/ 10629 h 21557"/>
                <a:gd name="connsiteX232" fmla="*/ 7119 w 21581"/>
                <a:gd name="connsiteY232" fmla="*/ 10558 h 21557"/>
                <a:gd name="connsiteX233" fmla="*/ 5715 w 21581"/>
                <a:gd name="connsiteY233" fmla="*/ 8111 h 21557"/>
                <a:gd name="connsiteX234" fmla="*/ 5753 w 21581"/>
                <a:gd name="connsiteY234" fmla="*/ 7653 h 21557"/>
                <a:gd name="connsiteX235" fmla="*/ 5850 w 21581"/>
                <a:gd name="connsiteY235" fmla="*/ 7539 h 21557"/>
                <a:gd name="connsiteX236" fmla="*/ 6006 w 21581"/>
                <a:gd name="connsiteY236" fmla="*/ 7345 h 21557"/>
                <a:gd name="connsiteX237" fmla="*/ 5493 w 21581"/>
                <a:gd name="connsiteY237" fmla="*/ 7125 h 21557"/>
                <a:gd name="connsiteX238" fmla="*/ 5381 w 21581"/>
                <a:gd name="connsiteY238" fmla="*/ 6944 h 21557"/>
                <a:gd name="connsiteX239" fmla="*/ 5365 w 21581"/>
                <a:gd name="connsiteY239" fmla="*/ 5985 h 21557"/>
                <a:gd name="connsiteX240" fmla="*/ 5365 w 21581"/>
                <a:gd name="connsiteY240" fmla="*/ 5487 h 21557"/>
                <a:gd name="connsiteX241" fmla="*/ 5393 w 21581"/>
                <a:gd name="connsiteY241" fmla="*/ 5602 h 21557"/>
                <a:gd name="connsiteX242" fmla="*/ 5420 w 21581"/>
                <a:gd name="connsiteY242" fmla="*/ 6821 h 21557"/>
                <a:gd name="connsiteX243" fmla="*/ 5606 w 21581"/>
                <a:gd name="connsiteY243" fmla="*/ 7103 h 21557"/>
                <a:gd name="connsiteX244" fmla="*/ 6044 w 21581"/>
                <a:gd name="connsiteY244" fmla="*/ 7279 h 21557"/>
                <a:gd name="connsiteX245" fmla="*/ 6064 w 21581"/>
                <a:gd name="connsiteY245" fmla="*/ 7407 h 21557"/>
                <a:gd name="connsiteX246" fmla="*/ 5757 w 21581"/>
                <a:gd name="connsiteY246" fmla="*/ 7750 h 21557"/>
                <a:gd name="connsiteX247" fmla="*/ 5738 w 21581"/>
                <a:gd name="connsiteY247" fmla="*/ 8058 h 21557"/>
                <a:gd name="connsiteX248" fmla="*/ 7041 w 21581"/>
                <a:gd name="connsiteY248" fmla="*/ 10281 h 21557"/>
                <a:gd name="connsiteX249" fmla="*/ 7581 w 21581"/>
                <a:gd name="connsiteY249" fmla="*/ 10580 h 21557"/>
                <a:gd name="connsiteX250" fmla="*/ 7650 w 21581"/>
                <a:gd name="connsiteY250" fmla="*/ 10435 h 21557"/>
                <a:gd name="connsiteX251" fmla="*/ 7239 w 21581"/>
                <a:gd name="connsiteY251" fmla="*/ 9317 h 21557"/>
                <a:gd name="connsiteX252" fmla="*/ 5610 w 21581"/>
                <a:gd name="connsiteY252" fmla="*/ 4796 h 21557"/>
                <a:gd name="connsiteX253" fmla="*/ 5808 w 21581"/>
                <a:gd name="connsiteY253" fmla="*/ 4378 h 21557"/>
                <a:gd name="connsiteX254" fmla="*/ 5878 w 21581"/>
                <a:gd name="connsiteY254" fmla="*/ 4224 h 21557"/>
                <a:gd name="connsiteX255" fmla="*/ 5750 w 21581"/>
                <a:gd name="connsiteY255" fmla="*/ 3445 h 21557"/>
                <a:gd name="connsiteX256" fmla="*/ 5474 w 21581"/>
                <a:gd name="connsiteY256" fmla="*/ 2609 h 21557"/>
                <a:gd name="connsiteX257" fmla="*/ 5443 w 21581"/>
                <a:gd name="connsiteY257" fmla="*/ 2512 h 21557"/>
                <a:gd name="connsiteX258" fmla="*/ 5385 w 21581"/>
                <a:gd name="connsiteY258" fmla="*/ 2274 h 21557"/>
                <a:gd name="connsiteX259" fmla="*/ 5431 w 21581"/>
                <a:gd name="connsiteY259" fmla="*/ 2287 h 21557"/>
                <a:gd name="connsiteX260" fmla="*/ 5618 w 21581"/>
                <a:gd name="connsiteY260" fmla="*/ 2710 h 21557"/>
                <a:gd name="connsiteX261" fmla="*/ 5563 w 21581"/>
                <a:gd name="connsiteY261" fmla="*/ 2512 h 21557"/>
                <a:gd name="connsiteX262" fmla="*/ 5300 w 21581"/>
                <a:gd name="connsiteY262" fmla="*/ 1772 h 21557"/>
                <a:gd name="connsiteX263" fmla="*/ 5998 w 21581"/>
                <a:gd name="connsiteY263" fmla="*/ 570 h 21557"/>
                <a:gd name="connsiteX264" fmla="*/ 6056 w 21581"/>
                <a:gd name="connsiteY264" fmla="*/ 531 h 21557"/>
                <a:gd name="connsiteX265" fmla="*/ 6785 w 21581"/>
                <a:gd name="connsiteY265" fmla="*/ 11 h 21557"/>
                <a:gd name="connsiteX266" fmla="*/ 7313 w 21581"/>
                <a:gd name="connsiteY266" fmla="*/ 42 h 21557"/>
                <a:gd name="connsiteX267" fmla="*/ 8244 w 21581"/>
                <a:gd name="connsiteY267" fmla="*/ 29 h 21557"/>
                <a:gd name="connsiteX268" fmla="*/ 8694 w 21581"/>
                <a:gd name="connsiteY268" fmla="*/ 73 h 21557"/>
                <a:gd name="connsiteX269" fmla="*/ 9140 w 21581"/>
                <a:gd name="connsiteY269" fmla="*/ 676 h 21557"/>
                <a:gd name="connsiteX270" fmla="*/ 8783 w 21581"/>
                <a:gd name="connsiteY270" fmla="*/ 1482 h 21557"/>
                <a:gd name="connsiteX271" fmla="*/ 8612 w 21581"/>
                <a:gd name="connsiteY271" fmla="*/ 1843 h 21557"/>
                <a:gd name="connsiteX272" fmla="*/ 8659 w 21581"/>
                <a:gd name="connsiteY272" fmla="*/ 2327 h 21557"/>
                <a:gd name="connsiteX273" fmla="*/ 8543 w 21581"/>
                <a:gd name="connsiteY273" fmla="*/ 2688 h 21557"/>
                <a:gd name="connsiteX274" fmla="*/ 8488 w 21581"/>
                <a:gd name="connsiteY274" fmla="*/ 2908 h 21557"/>
                <a:gd name="connsiteX275" fmla="*/ 8360 w 21581"/>
                <a:gd name="connsiteY275" fmla="*/ 3722 h 21557"/>
                <a:gd name="connsiteX276" fmla="*/ 8135 w 21581"/>
                <a:gd name="connsiteY276" fmla="*/ 4581 h 21557"/>
                <a:gd name="connsiteX277" fmla="*/ 7763 w 21581"/>
                <a:gd name="connsiteY277" fmla="*/ 4986 h 21557"/>
                <a:gd name="connsiteX278" fmla="*/ 8675 w 21581"/>
                <a:gd name="connsiteY278" fmla="*/ 5421 h 21557"/>
                <a:gd name="connsiteX279" fmla="*/ 19184 w 21581"/>
                <a:gd name="connsiteY279" fmla="*/ 5408 h 21557"/>
                <a:gd name="connsiteX280" fmla="*/ 19575 w 21581"/>
                <a:gd name="connsiteY280" fmla="*/ 5853 h 21557"/>
                <a:gd name="connsiteX281" fmla="*/ 19575 w 21581"/>
                <a:gd name="connsiteY281" fmla="*/ 14877 h 21557"/>
                <a:gd name="connsiteX282" fmla="*/ 19595 w 21581"/>
                <a:gd name="connsiteY282" fmla="*/ 15238 h 21557"/>
                <a:gd name="connsiteX283" fmla="*/ 19909 w 21581"/>
                <a:gd name="connsiteY283" fmla="*/ 15264 h 21557"/>
                <a:gd name="connsiteX284" fmla="*/ 21174 w 21581"/>
                <a:gd name="connsiteY284" fmla="*/ 15264 h 21557"/>
                <a:gd name="connsiteX285" fmla="*/ 21263 w 21581"/>
                <a:gd name="connsiteY285" fmla="*/ 15264 h 21557"/>
                <a:gd name="connsiteX286" fmla="*/ 21309 w 21581"/>
                <a:gd name="connsiteY286" fmla="*/ 15317 h 21557"/>
                <a:gd name="connsiteX287" fmla="*/ 21267 w 21581"/>
                <a:gd name="connsiteY287" fmla="*/ 15352 h 21557"/>
                <a:gd name="connsiteX288" fmla="*/ 21166 w 21581"/>
                <a:gd name="connsiteY288" fmla="*/ 15352 h 21557"/>
                <a:gd name="connsiteX289" fmla="*/ 19700 w 21581"/>
                <a:gd name="connsiteY289" fmla="*/ 15348 h 21557"/>
                <a:gd name="connsiteX290" fmla="*/ 19575 w 21581"/>
                <a:gd name="connsiteY290" fmla="*/ 15493 h 21557"/>
                <a:gd name="connsiteX291" fmla="*/ 19575 w 21581"/>
                <a:gd name="connsiteY291" fmla="*/ 16800 h 21557"/>
                <a:gd name="connsiteX292" fmla="*/ 19215 w 21581"/>
                <a:gd name="connsiteY292" fmla="*/ 17214 h 21557"/>
                <a:gd name="connsiteX293" fmla="*/ 17267 w 21581"/>
                <a:gd name="connsiteY293" fmla="*/ 17218 h 21557"/>
                <a:gd name="connsiteX294" fmla="*/ 17116 w 21581"/>
                <a:gd name="connsiteY294" fmla="*/ 17337 h 21557"/>
                <a:gd name="connsiteX295" fmla="*/ 16356 w 21581"/>
                <a:gd name="connsiteY295" fmla="*/ 19477 h 21557"/>
                <a:gd name="connsiteX296" fmla="*/ 16344 w 21581"/>
                <a:gd name="connsiteY296" fmla="*/ 19569 h 21557"/>
                <a:gd name="connsiteX297" fmla="*/ 16565 w 21581"/>
                <a:gd name="connsiteY297" fmla="*/ 19569 h 21557"/>
                <a:gd name="connsiteX298" fmla="*/ 21255 w 21581"/>
                <a:gd name="connsiteY298" fmla="*/ 19569 h 21557"/>
                <a:gd name="connsiteX299" fmla="*/ 21581 w 21581"/>
                <a:gd name="connsiteY299" fmla="*/ 19925 h 21557"/>
                <a:gd name="connsiteX300" fmla="*/ 21554 w 21581"/>
                <a:gd name="connsiteY300" fmla="*/ 20049 h 21557"/>
                <a:gd name="connsiteX301" fmla="*/ 5633 w 21581"/>
                <a:gd name="connsiteY301" fmla="*/ 2723 h 21557"/>
                <a:gd name="connsiteX302" fmla="*/ 5614 w 21581"/>
                <a:gd name="connsiteY302" fmla="*/ 2705 h 21557"/>
                <a:gd name="connsiteX303" fmla="*/ 5622 w 21581"/>
                <a:gd name="connsiteY303" fmla="*/ 2741 h 21557"/>
                <a:gd name="connsiteX304" fmla="*/ 5633 w 21581"/>
                <a:gd name="connsiteY304" fmla="*/ 2723 h 21557"/>
                <a:gd name="connsiteX305" fmla="*/ 8395 w 21581"/>
                <a:gd name="connsiteY305" fmla="*/ 2802 h 21557"/>
                <a:gd name="connsiteX306" fmla="*/ 8190 w 21581"/>
                <a:gd name="connsiteY306" fmla="*/ 2798 h 21557"/>
                <a:gd name="connsiteX307" fmla="*/ 8360 w 21581"/>
                <a:gd name="connsiteY307" fmla="*/ 3546 h 21557"/>
                <a:gd name="connsiteX308" fmla="*/ 8395 w 21581"/>
                <a:gd name="connsiteY308" fmla="*/ 2802 h 21557"/>
                <a:gd name="connsiteX309" fmla="*/ 8500 w 21581"/>
                <a:gd name="connsiteY309" fmla="*/ 2556 h 21557"/>
                <a:gd name="connsiteX310" fmla="*/ 8248 w 21581"/>
                <a:gd name="connsiteY310" fmla="*/ 2626 h 21557"/>
                <a:gd name="connsiteX311" fmla="*/ 8500 w 21581"/>
                <a:gd name="connsiteY311" fmla="*/ 2556 h 21557"/>
                <a:gd name="connsiteX312" fmla="*/ 8539 w 21581"/>
                <a:gd name="connsiteY312" fmla="*/ 209 h 21557"/>
                <a:gd name="connsiteX313" fmla="*/ 8733 w 21581"/>
                <a:gd name="connsiteY313" fmla="*/ 333 h 21557"/>
                <a:gd name="connsiteX314" fmla="*/ 8624 w 21581"/>
                <a:gd name="connsiteY314" fmla="*/ 403 h 21557"/>
                <a:gd name="connsiteX315" fmla="*/ 8787 w 21581"/>
                <a:gd name="connsiteY315" fmla="*/ 394 h 21557"/>
                <a:gd name="connsiteX316" fmla="*/ 8923 w 21581"/>
                <a:gd name="connsiteY316" fmla="*/ 509 h 21557"/>
                <a:gd name="connsiteX317" fmla="*/ 8803 w 21581"/>
                <a:gd name="connsiteY317" fmla="*/ 901 h 21557"/>
                <a:gd name="connsiteX318" fmla="*/ 8585 w 21581"/>
                <a:gd name="connsiteY318" fmla="*/ 1037 h 21557"/>
                <a:gd name="connsiteX319" fmla="*/ 8989 w 21581"/>
                <a:gd name="connsiteY319" fmla="*/ 813 h 21557"/>
                <a:gd name="connsiteX320" fmla="*/ 8981 w 21581"/>
                <a:gd name="connsiteY320" fmla="*/ 452 h 21557"/>
                <a:gd name="connsiteX321" fmla="*/ 8539 w 21581"/>
                <a:gd name="connsiteY321" fmla="*/ 209 h 21557"/>
                <a:gd name="connsiteX322" fmla="*/ 7681 w 21581"/>
                <a:gd name="connsiteY322" fmla="*/ 676 h 21557"/>
                <a:gd name="connsiteX323" fmla="*/ 7949 w 21581"/>
                <a:gd name="connsiteY323" fmla="*/ 474 h 21557"/>
                <a:gd name="connsiteX324" fmla="*/ 8081 w 21581"/>
                <a:gd name="connsiteY324" fmla="*/ 1411 h 21557"/>
                <a:gd name="connsiteX325" fmla="*/ 8190 w 21581"/>
                <a:gd name="connsiteY325" fmla="*/ 918 h 21557"/>
                <a:gd name="connsiteX326" fmla="*/ 8628 w 21581"/>
                <a:gd name="connsiteY326" fmla="*/ 755 h 21557"/>
                <a:gd name="connsiteX327" fmla="*/ 8031 w 21581"/>
                <a:gd name="connsiteY327" fmla="*/ 839 h 21557"/>
                <a:gd name="connsiteX328" fmla="*/ 8054 w 21581"/>
                <a:gd name="connsiteY328" fmla="*/ 698 h 21557"/>
                <a:gd name="connsiteX329" fmla="*/ 8159 w 21581"/>
                <a:gd name="connsiteY329" fmla="*/ 584 h 21557"/>
                <a:gd name="connsiteX330" fmla="*/ 8042 w 21581"/>
                <a:gd name="connsiteY330" fmla="*/ 685 h 21557"/>
                <a:gd name="connsiteX331" fmla="*/ 7972 w 21581"/>
                <a:gd name="connsiteY331" fmla="*/ 720 h 21557"/>
                <a:gd name="connsiteX332" fmla="*/ 8000 w 21581"/>
                <a:gd name="connsiteY332" fmla="*/ 879 h 21557"/>
                <a:gd name="connsiteX333" fmla="*/ 7906 w 21581"/>
                <a:gd name="connsiteY333" fmla="*/ 1019 h 21557"/>
                <a:gd name="connsiteX334" fmla="*/ 7972 w 21581"/>
                <a:gd name="connsiteY334" fmla="*/ 720 h 21557"/>
                <a:gd name="connsiteX335" fmla="*/ 7972 w 21581"/>
                <a:gd name="connsiteY335" fmla="*/ 720 h 21557"/>
                <a:gd name="connsiteX336" fmla="*/ 8376 w 21581"/>
                <a:gd name="connsiteY336" fmla="*/ 346 h 21557"/>
                <a:gd name="connsiteX337" fmla="*/ 7949 w 21581"/>
                <a:gd name="connsiteY337" fmla="*/ 324 h 21557"/>
                <a:gd name="connsiteX338" fmla="*/ 7681 w 21581"/>
                <a:gd name="connsiteY338" fmla="*/ 676 h 21557"/>
                <a:gd name="connsiteX339" fmla="*/ 8174 w 21581"/>
                <a:gd name="connsiteY339" fmla="*/ 575 h 21557"/>
                <a:gd name="connsiteX340" fmla="*/ 8384 w 21581"/>
                <a:gd name="connsiteY340" fmla="*/ 482 h 21557"/>
                <a:gd name="connsiteX341" fmla="*/ 8174 w 21581"/>
                <a:gd name="connsiteY341" fmla="*/ 575 h 21557"/>
                <a:gd name="connsiteX342" fmla="*/ 6048 w 21581"/>
                <a:gd name="connsiteY342" fmla="*/ 5681 h 21557"/>
                <a:gd name="connsiteX343" fmla="*/ 6902 w 21581"/>
                <a:gd name="connsiteY343" fmla="*/ 6953 h 21557"/>
                <a:gd name="connsiteX344" fmla="*/ 7228 w 21581"/>
                <a:gd name="connsiteY344" fmla="*/ 6090 h 21557"/>
                <a:gd name="connsiteX345" fmla="*/ 7185 w 21581"/>
                <a:gd name="connsiteY345" fmla="*/ 5998 h 21557"/>
                <a:gd name="connsiteX346" fmla="*/ 6397 w 21581"/>
                <a:gd name="connsiteY346" fmla="*/ 5355 h 21557"/>
                <a:gd name="connsiteX347" fmla="*/ 5870 w 21581"/>
                <a:gd name="connsiteY347" fmla="*/ 4435 h 21557"/>
                <a:gd name="connsiteX348" fmla="*/ 5769 w 21581"/>
                <a:gd name="connsiteY348" fmla="*/ 4915 h 21557"/>
                <a:gd name="connsiteX349" fmla="*/ 6048 w 21581"/>
                <a:gd name="connsiteY349" fmla="*/ 5681 h 21557"/>
                <a:gd name="connsiteX350" fmla="*/ 7666 w 21581"/>
                <a:gd name="connsiteY350" fmla="*/ 9977 h 21557"/>
                <a:gd name="connsiteX351" fmla="*/ 7577 w 21581"/>
                <a:gd name="connsiteY351" fmla="*/ 8881 h 21557"/>
                <a:gd name="connsiteX352" fmla="*/ 7468 w 21581"/>
                <a:gd name="connsiteY352" fmla="*/ 7169 h 21557"/>
                <a:gd name="connsiteX353" fmla="*/ 7158 w 21581"/>
                <a:gd name="connsiteY353" fmla="*/ 6465 h 21557"/>
                <a:gd name="connsiteX354" fmla="*/ 7006 w 21581"/>
                <a:gd name="connsiteY354" fmla="*/ 6931 h 21557"/>
                <a:gd name="connsiteX355" fmla="*/ 6797 w 21581"/>
                <a:gd name="connsiteY355" fmla="*/ 6980 h 21557"/>
                <a:gd name="connsiteX356" fmla="*/ 6448 w 21581"/>
                <a:gd name="connsiteY356" fmla="*/ 6566 h 21557"/>
                <a:gd name="connsiteX357" fmla="*/ 6335 w 21581"/>
                <a:gd name="connsiteY357" fmla="*/ 6460 h 21557"/>
                <a:gd name="connsiteX358" fmla="*/ 7666 w 21581"/>
                <a:gd name="connsiteY358" fmla="*/ 10136 h 21557"/>
                <a:gd name="connsiteX359" fmla="*/ 7666 w 21581"/>
                <a:gd name="connsiteY359" fmla="*/ 9977 h 21557"/>
                <a:gd name="connsiteX360" fmla="*/ 7674 w 21581"/>
                <a:gd name="connsiteY360" fmla="*/ 8868 h 21557"/>
                <a:gd name="connsiteX361" fmla="*/ 7786 w 21581"/>
                <a:gd name="connsiteY361" fmla="*/ 10395 h 21557"/>
                <a:gd name="connsiteX362" fmla="*/ 7906 w 21581"/>
                <a:gd name="connsiteY362" fmla="*/ 10510 h 21557"/>
                <a:gd name="connsiteX363" fmla="*/ 8271 w 21581"/>
                <a:gd name="connsiteY363" fmla="*/ 10461 h 21557"/>
                <a:gd name="connsiteX364" fmla="*/ 8345 w 21581"/>
                <a:gd name="connsiteY364" fmla="*/ 10378 h 21557"/>
                <a:gd name="connsiteX365" fmla="*/ 8225 w 21581"/>
                <a:gd name="connsiteY365" fmla="*/ 9519 h 21557"/>
                <a:gd name="connsiteX366" fmla="*/ 7976 w 21581"/>
                <a:gd name="connsiteY366" fmla="*/ 8146 h 21557"/>
                <a:gd name="connsiteX367" fmla="*/ 7794 w 21581"/>
                <a:gd name="connsiteY367" fmla="*/ 7521 h 21557"/>
                <a:gd name="connsiteX368" fmla="*/ 7716 w 21581"/>
                <a:gd name="connsiteY368" fmla="*/ 7178 h 21557"/>
                <a:gd name="connsiteX369" fmla="*/ 7666 w 21581"/>
                <a:gd name="connsiteY369" fmla="*/ 7054 h 21557"/>
                <a:gd name="connsiteX370" fmla="*/ 7615 w 21581"/>
                <a:gd name="connsiteY370" fmla="*/ 6548 h 21557"/>
                <a:gd name="connsiteX371" fmla="*/ 7371 w 21581"/>
                <a:gd name="connsiteY371" fmla="*/ 6121 h 21557"/>
                <a:gd name="connsiteX372" fmla="*/ 7266 w 21581"/>
                <a:gd name="connsiteY372" fmla="*/ 6174 h 21557"/>
                <a:gd name="connsiteX373" fmla="*/ 7294 w 21581"/>
                <a:gd name="connsiteY373" fmla="*/ 6280 h 21557"/>
                <a:gd name="connsiteX374" fmla="*/ 7495 w 21581"/>
                <a:gd name="connsiteY374" fmla="*/ 6601 h 21557"/>
                <a:gd name="connsiteX375" fmla="*/ 7538 w 21581"/>
                <a:gd name="connsiteY375" fmla="*/ 7041 h 21557"/>
                <a:gd name="connsiteX376" fmla="*/ 7674 w 21581"/>
                <a:gd name="connsiteY376" fmla="*/ 8868 h 21557"/>
                <a:gd name="connsiteX377" fmla="*/ 7856 w 21581"/>
                <a:gd name="connsiteY377" fmla="*/ 6878 h 21557"/>
                <a:gd name="connsiteX378" fmla="*/ 7650 w 21581"/>
                <a:gd name="connsiteY378" fmla="*/ 6601 h 21557"/>
                <a:gd name="connsiteX379" fmla="*/ 7716 w 21581"/>
                <a:gd name="connsiteY379" fmla="*/ 7178 h 21557"/>
                <a:gd name="connsiteX380" fmla="*/ 7716 w 21581"/>
                <a:gd name="connsiteY380" fmla="*/ 7178 h 21557"/>
                <a:gd name="connsiteX381" fmla="*/ 8019 w 21581"/>
                <a:gd name="connsiteY381" fmla="*/ 7966 h 21557"/>
                <a:gd name="connsiteX382" fmla="*/ 8294 w 21581"/>
                <a:gd name="connsiteY382" fmla="*/ 9053 h 21557"/>
                <a:gd name="connsiteX383" fmla="*/ 7895 w 21581"/>
                <a:gd name="connsiteY383" fmla="*/ 6288 h 21557"/>
                <a:gd name="connsiteX384" fmla="*/ 7856 w 21581"/>
                <a:gd name="connsiteY384" fmla="*/ 6878 h 21557"/>
                <a:gd name="connsiteX385" fmla="*/ 5334 w 21581"/>
                <a:gd name="connsiteY385" fmla="*/ 11932 h 21557"/>
                <a:gd name="connsiteX386" fmla="*/ 5261 w 21581"/>
                <a:gd name="connsiteY386" fmla="*/ 11830 h 21557"/>
                <a:gd name="connsiteX387" fmla="*/ 4764 w 21581"/>
                <a:gd name="connsiteY387" fmla="*/ 11337 h 21557"/>
                <a:gd name="connsiteX388" fmla="*/ 4683 w 21581"/>
                <a:gd name="connsiteY388" fmla="*/ 11280 h 21557"/>
                <a:gd name="connsiteX389" fmla="*/ 4628 w 21581"/>
                <a:gd name="connsiteY389" fmla="*/ 11214 h 21557"/>
                <a:gd name="connsiteX390" fmla="*/ 4609 w 21581"/>
                <a:gd name="connsiteY390" fmla="*/ 11249 h 21557"/>
                <a:gd name="connsiteX391" fmla="*/ 4559 w 21581"/>
                <a:gd name="connsiteY391" fmla="*/ 11236 h 21557"/>
                <a:gd name="connsiteX392" fmla="*/ 4570 w 21581"/>
                <a:gd name="connsiteY392" fmla="*/ 11012 h 21557"/>
                <a:gd name="connsiteX393" fmla="*/ 4458 w 21581"/>
                <a:gd name="connsiteY393" fmla="*/ 12007 h 21557"/>
                <a:gd name="connsiteX394" fmla="*/ 4531 w 21581"/>
                <a:gd name="connsiteY394" fmla="*/ 12086 h 21557"/>
                <a:gd name="connsiteX395" fmla="*/ 5082 w 21581"/>
                <a:gd name="connsiteY395" fmla="*/ 11984 h 21557"/>
                <a:gd name="connsiteX396" fmla="*/ 5334 w 21581"/>
                <a:gd name="connsiteY396" fmla="*/ 11932 h 21557"/>
                <a:gd name="connsiteX397" fmla="*/ 5548 w 21581"/>
                <a:gd name="connsiteY397" fmla="*/ 11879 h 21557"/>
                <a:gd name="connsiteX398" fmla="*/ 5575 w 21581"/>
                <a:gd name="connsiteY398" fmla="*/ 11813 h 21557"/>
                <a:gd name="connsiteX399" fmla="*/ 5160 w 21581"/>
                <a:gd name="connsiteY399" fmla="*/ 10849 h 21557"/>
                <a:gd name="connsiteX400" fmla="*/ 5393 w 21581"/>
                <a:gd name="connsiteY400" fmla="*/ 11839 h 21557"/>
                <a:gd name="connsiteX401" fmla="*/ 5548 w 21581"/>
                <a:gd name="connsiteY401" fmla="*/ 11879 h 21557"/>
                <a:gd name="connsiteX402" fmla="*/ 6165 w 21581"/>
                <a:gd name="connsiteY402" fmla="*/ 12772 h 21557"/>
                <a:gd name="connsiteX403" fmla="*/ 6075 w 21581"/>
                <a:gd name="connsiteY403" fmla="*/ 12922 h 21557"/>
                <a:gd name="connsiteX404" fmla="*/ 5928 w 21581"/>
                <a:gd name="connsiteY404" fmla="*/ 13345 h 21557"/>
                <a:gd name="connsiteX405" fmla="*/ 5850 w 21581"/>
                <a:gd name="connsiteY405" fmla="*/ 13428 h 21557"/>
                <a:gd name="connsiteX406" fmla="*/ 5796 w 21581"/>
                <a:gd name="connsiteY406" fmla="*/ 13340 h 21557"/>
                <a:gd name="connsiteX407" fmla="*/ 5742 w 21581"/>
                <a:gd name="connsiteY407" fmla="*/ 11954 h 21557"/>
                <a:gd name="connsiteX408" fmla="*/ 5594 w 21581"/>
                <a:gd name="connsiteY408" fmla="*/ 12007 h 21557"/>
                <a:gd name="connsiteX409" fmla="*/ 5443 w 21581"/>
                <a:gd name="connsiteY409" fmla="*/ 12187 h 21557"/>
                <a:gd name="connsiteX410" fmla="*/ 5420 w 21581"/>
                <a:gd name="connsiteY410" fmla="*/ 13081 h 21557"/>
                <a:gd name="connsiteX411" fmla="*/ 5676 w 21581"/>
                <a:gd name="connsiteY411" fmla="*/ 13701 h 21557"/>
                <a:gd name="connsiteX412" fmla="*/ 6064 w 21581"/>
                <a:gd name="connsiteY412" fmla="*/ 13591 h 21557"/>
                <a:gd name="connsiteX413" fmla="*/ 6165 w 21581"/>
                <a:gd name="connsiteY413" fmla="*/ 12772 h 21557"/>
                <a:gd name="connsiteX414" fmla="*/ 8314 w 21581"/>
                <a:gd name="connsiteY414" fmla="*/ 13173 h 21557"/>
                <a:gd name="connsiteX415" fmla="*/ 8376 w 21581"/>
                <a:gd name="connsiteY415" fmla="*/ 10875 h 21557"/>
                <a:gd name="connsiteX416" fmla="*/ 8174 w 21581"/>
                <a:gd name="connsiteY416" fmla="*/ 10950 h 21557"/>
                <a:gd name="connsiteX417" fmla="*/ 8217 w 21581"/>
                <a:gd name="connsiteY417" fmla="*/ 10998 h 21557"/>
                <a:gd name="connsiteX418" fmla="*/ 8236 w 21581"/>
                <a:gd name="connsiteY418" fmla="*/ 11483 h 21557"/>
                <a:gd name="connsiteX419" fmla="*/ 8236 w 21581"/>
                <a:gd name="connsiteY419" fmla="*/ 11584 h 21557"/>
                <a:gd name="connsiteX420" fmla="*/ 8112 w 21581"/>
                <a:gd name="connsiteY420" fmla="*/ 11905 h 21557"/>
                <a:gd name="connsiteX421" fmla="*/ 8042 w 21581"/>
                <a:gd name="connsiteY421" fmla="*/ 11976 h 21557"/>
                <a:gd name="connsiteX422" fmla="*/ 7953 w 21581"/>
                <a:gd name="connsiteY422" fmla="*/ 12262 h 21557"/>
                <a:gd name="connsiteX423" fmla="*/ 7968 w 21581"/>
                <a:gd name="connsiteY423" fmla="*/ 12337 h 21557"/>
                <a:gd name="connsiteX424" fmla="*/ 8314 w 21581"/>
                <a:gd name="connsiteY424" fmla="*/ 13173 h 21557"/>
                <a:gd name="connsiteX425" fmla="*/ 8775 w 21581"/>
                <a:gd name="connsiteY425" fmla="*/ 10787 h 21557"/>
                <a:gd name="connsiteX426" fmla="*/ 8531 w 21581"/>
                <a:gd name="connsiteY426" fmla="*/ 10836 h 21557"/>
                <a:gd name="connsiteX427" fmla="*/ 8496 w 21581"/>
                <a:gd name="connsiteY427" fmla="*/ 10959 h 21557"/>
                <a:gd name="connsiteX428" fmla="*/ 8430 w 21581"/>
                <a:gd name="connsiteY428" fmla="*/ 12288 h 21557"/>
                <a:gd name="connsiteX429" fmla="*/ 8376 w 21581"/>
                <a:gd name="connsiteY429" fmla="*/ 12909 h 21557"/>
                <a:gd name="connsiteX430" fmla="*/ 8395 w 21581"/>
                <a:gd name="connsiteY430" fmla="*/ 12997 h 21557"/>
                <a:gd name="connsiteX431" fmla="*/ 8450 w 21581"/>
                <a:gd name="connsiteY431" fmla="*/ 12918 h 21557"/>
                <a:gd name="connsiteX432" fmla="*/ 8787 w 21581"/>
                <a:gd name="connsiteY432" fmla="*/ 10884 h 21557"/>
                <a:gd name="connsiteX433" fmla="*/ 8775 w 21581"/>
                <a:gd name="connsiteY433" fmla="*/ 10787 h 21557"/>
                <a:gd name="connsiteX434" fmla="*/ 9101 w 21581"/>
                <a:gd name="connsiteY434" fmla="*/ 10541 h 21557"/>
                <a:gd name="connsiteX435" fmla="*/ 8997 w 21581"/>
                <a:gd name="connsiteY435" fmla="*/ 10505 h 21557"/>
                <a:gd name="connsiteX436" fmla="*/ 7445 w 21581"/>
                <a:gd name="connsiteY436" fmla="*/ 10686 h 21557"/>
                <a:gd name="connsiteX437" fmla="*/ 6940 w 21581"/>
                <a:gd name="connsiteY437" fmla="*/ 10844 h 21557"/>
                <a:gd name="connsiteX438" fmla="*/ 6650 w 21581"/>
                <a:gd name="connsiteY438" fmla="*/ 11122 h 21557"/>
                <a:gd name="connsiteX439" fmla="*/ 5936 w 21581"/>
                <a:gd name="connsiteY439" fmla="*/ 11870 h 21557"/>
                <a:gd name="connsiteX440" fmla="*/ 5769 w 21581"/>
                <a:gd name="connsiteY440" fmla="*/ 12187 h 21557"/>
                <a:gd name="connsiteX441" fmla="*/ 5769 w 21581"/>
                <a:gd name="connsiteY441" fmla="*/ 12702 h 21557"/>
                <a:gd name="connsiteX442" fmla="*/ 5858 w 21581"/>
                <a:gd name="connsiteY442" fmla="*/ 12768 h 21557"/>
                <a:gd name="connsiteX443" fmla="*/ 6494 w 21581"/>
                <a:gd name="connsiteY443" fmla="*/ 12544 h 21557"/>
                <a:gd name="connsiteX444" fmla="*/ 6673 w 21581"/>
                <a:gd name="connsiteY444" fmla="*/ 12420 h 21557"/>
                <a:gd name="connsiteX445" fmla="*/ 6809 w 21581"/>
                <a:gd name="connsiteY445" fmla="*/ 12367 h 21557"/>
                <a:gd name="connsiteX446" fmla="*/ 7495 w 21581"/>
                <a:gd name="connsiteY446" fmla="*/ 12345 h 21557"/>
                <a:gd name="connsiteX447" fmla="*/ 7251 w 21581"/>
                <a:gd name="connsiteY447" fmla="*/ 12218 h 21557"/>
                <a:gd name="connsiteX448" fmla="*/ 7441 w 21581"/>
                <a:gd name="connsiteY448" fmla="*/ 12183 h 21557"/>
                <a:gd name="connsiteX449" fmla="*/ 7794 w 21581"/>
                <a:gd name="connsiteY449" fmla="*/ 12200 h 21557"/>
                <a:gd name="connsiteX450" fmla="*/ 7926 w 21581"/>
                <a:gd name="connsiteY450" fmla="*/ 12090 h 21557"/>
                <a:gd name="connsiteX451" fmla="*/ 7809 w 21581"/>
                <a:gd name="connsiteY451" fmla="*/ 11949 h 21557"/>
                <a:gd name="connsiteX452" fmla="*/ 7515 w 21581"/>
                <a:gd name="connsiteY452" fmla="*/ 11773 h 21557"/>
                <a:gd name="connsiteX453" fmla="*/ 8023 w 21581"/>
                <a:gd name="connsiteY453" fmla="*/ 11800 h 21557"/>
                <a:gd name="connsiteX454" fmla="*/ 8143 w 21581"/>
                <a:gd name="connsiteY454" fmla="*/ 11668 h 21557"/>
                <a:gd name="connsiteX455" fmla="*/ 8034 w 21581"/>
                <a:gd name="connsiteY455" fmla="*/ 11522 h 21557"/>
                <a:gd name="connsiteX456" fmla="*/ 7883 w 21581"/>
                <a:gd name="connsiteY456" fmla="*/ 11513 h 21557"/>
                <a:gd name="connsiteX457" fmla="*/ 7433 w 21581"/>
                <a:gd name="connsiteY457" fmla="*/ 11447 h 21557"/>
                <a:gd name="connsiteX458" fmla="*/ 8124 w 21581"/>
                <a:gd name="connsiteY458" fmla="*/ 11373 h 21557"/>
                <a:gd name="connsiteX459" fmla="*/ 8225 w 21581"/>
                <a:gd name="connsiteY459" fmla="*/ 11241 h 21557"/>
                <a:gd name="connsiteX460" fmla="*/ 8097 w 21581"/>
                <a:gd name="connsiteY460" fmla="*/ 11091 h 21557"/>
                <a:gd name="connsiteX461" fmla="*/ 7782 w 21581"/>
                <a:gd name="connsiteY461" fmla="*/ 11135 h 21557"/>
                <a:gd name="connsiteX462" fmla="*/ 7453 w 21581"/>
                <a:gd name="connsiteY462" fmla="*/ 11012 h 21557"/>
                <a:gd name="connsiteX463" fmla="*/ 7615 w 21581"/>
                <a:gd name="connsiteY463" fmla="*/ 11003 h 21557"/>
                <a:gd name="connsiteX464" fmla="*/ 8508 w 21581"/>
                <a:gd name="connsiteY464" fmla="*/ 10761 h 21557"/>
                <a:gd name="connsiteX465" fmla="*/ 9012 w 21581"/>
                <a:gd name="connsiteY465" fmla="*/ 10642 h 21557"/>
                <a:gd name="connsiteX466" fmla="*/ 9101 w 21581"/>
                <a:gd name="connsiteY466" fmla="*/ 10541 h 21557"/>
                <a:gd name="connsiteX467" fmla="*/ 8806 w 21581"/>
                <a:gd name="connsiteY467" fmla="*/ 10417 h 21557"/>
                <a:gd name="connsiteX468" fmla="*/ 9202 w 21581"/>
                <a:gd name="connsiteY468" fmla="*/ 10211 h 21557"/>
                <a:gd name="connsiteX469" fmla="*/ 8806 w 21581"/>
                <a:gd name="connsiteY469" fmla="*/ 10417 h 21557"/>
                <a:gd name="connsiteX470" fmla="*/ 7829 w 21581"/>
                <a:gd name="connsiteY470" fmla="*/ 5589 h 21557"/>
                <a:gd name="connsiteX471" fmla="*/ 8236 w 21581"/>
                <a:gd name="connsiteY471" fmla="*/ 7341 h 21557"/>
                <a:gd name="connsiteX472" fmla="*/ 8450 w 21581"/>
                <a:gd name="connsiteY472" fmla="*/ 9211 h 21557"/>
                <a:gd name="connsiteX473" fmla="*/ 8496 w 21581"/>
                <a:gd name="connsiteY473" fmla="*/ 10356 h 21557"/>
                <a:gd name="connsiteX474" fmla="*/ 8531 w 21581"/>
                <a:gd name="connsiteY474" fmla="*/ 10444 h 21557"/>
                <a:gd name="connsiteX475" fmla="*/ 8853 w 21581"/>
                <a:gd name="connsiteY475" fmla="*/ 10180 h 21557"/>
                <a:gd name="connsiteX476" fmla="*/ 8973 w 21581"/>
                <a:gd name="connsiteY476" fmla="*/ 9189 h 21557"/>
                <a:gd name="connsiteX477" fmla="*/ 9024 w 21581"/>
                <a:gd name="connsiteY477" fmla="*/ 8146 h 21557"/>
                <a:gd name="connsiteX478" fmla="*/ 8884 w 21581"/>
                <a:gd name="connsiteY478" fmla="*/ 7873 h 21557"/>
                <a:gd name="connsiteX479" fmla="*/ 8605 w 21581"/>
                <a:gd name="connsiteY479" fmla="*/ 7710 h 21557"/>
                <a:gd name="connsiteX480" fmla="*/ 8585 w 21581"/>
                <a:gd name="connsiteY480" fmla="*/ 7517 h 21557"/>
                <a:gd name="connsiteX481" fmla="*/ 8841 w 21581"/>
                <a:gd name="connsiteY481" fmla="*/ 7266 h 21557"/>
                <a:gd name="connsiteX482" fmla="*/ 8884 w 21581"/>
                <a:gd name="connsiteY482" fmla="*/ 7120 h 21557"/>
                <a:gd name="connsiteX483" fmla="*/ 8581 w 21581"/>
                <a:gd name="connsiteY483" fmla="*/ 6570 h 21557"/>
                <a:gd name="connsiteX484" fmla="*/ 8550 w 21581"/>
                <a:gd name="connsiteY484" fmla="*/ 6495 h 21557"/>
                <a:gd name="connsiteX485" fmla="*/ 7968 w 21581"/>
                <a:gd name="connsiteY485" fmla="*/ 5633 h 21557"/>
                <a:gd name="connsiteX486" fmla="*/ 7883 w 21581"/>
                <a:gd name="connsiteY486" fmla="*/ 5523 h 21557"/>
                <a:gd name="connsiteX487" fmla="*/ 7833 w 21581"/>
                <a:gd name="connsiteY487" fmla="*/ 5492 h 21557"/>
                <a:gd name="connsiteX488" fmla="*/ 7829 w 21581"/>
                <a:gd name="connsiteY488" fmla="*/ 5589 h 21557"/>
                <a:gd name="connsiteX489" fmla="*/ 7623 w 21581"/>
                <a:gd name="connsiteY489" fmla="*/ 5206 h 21557"/>
                <a:gd name="connsiteX490" fmla="*/ 7418 w 21581"/>
                <a:gd name="connsiteY490" fmla="*/ 5950 h 21557"/>
                <a:gd name="connsiteX491" fmla="*/ 7418 w 21581"/>
                <a:gd name="connsiteY491" fmla="*/ 6042 h 21557"/>
                <a:gd name="connsiteX492" fmla="*/ 7666 w 21581"/>
                <a:gd name="connsiteY492" fmla="*/ 6443 h 21557"/>
                <a:gd name="connsiteX493" fmla="*/ 7825 w 21581"/>
                <a:gd name="connsiteY493" fmla="*/ 6715 h 21557"/>
                <a:gd name="connsiteX494" fmla="*/ 7623 w 21581"/>
                <a:gd name="connsiteY494" fmla="*/ 5206 h 21557"/>
                <a:gd name="connsiteX495" fmla="*/ 7864 w 21581"/>
                <a:gd name="connsiteY495" fmla="*/ 4849 h 21557"/>
                <a:gd name="connsiteX496" fmla="*/ 8058 w 21581"/>
                <a:gd name="connsiteY496" fmla="*/ 4629 h 21557"/>
                <a:gd name="connsiteX497" fmla="*/ 8147 w 21581"/>
                <a:gd name="connsiteY497" fmla="*/ 4176 h 21557"/>
                <a:gd name="connsiteX498" fmla="*/ 8271 w 21581"/>
                <a:gd name="connsiteY498" fmla="*/ 3731 h 21557"/>
                <a:gd name="connsiteX499" fmla="*/ 8100 w 21581"/>
                <a:gd name="connsiteY499" fmla="*/ 3771 h 21557"/>
                <a:gd name="connsiteX500" fmla="*/ 8031 w 21581"/>
                <a:gd name="connsiteY500" fmla="*/ 3947 h 21557"/>
                <a:gd name="connsiteX501" fmla="*/ 7868 w 21581"/>
                <a:gd name="connsiteY501" fmla="*/ 3683 h 21557"/>
                <a:gd name="connsiteX502" fmla="*/ 7868 w 21581"/>
                <a:gd name="connsiteY502" fmla="*/ 3502 h 21557"/>
                <a:gd name="connsiteX503" fmla="*/ 8007 w 21581"/>
                <a:gd name="connsiteY503" fmla="*/ 3674 h 21557"/>
                <a:gd name="connsiteX504" fmla="*/ 8221 w 21581"/>
                <a:gd name="connsiteY504" fmla="*/ 3647 h 21557"/>
                <a:gd name="connsiteX505" fmla="*/ 8259 w 21581"/>
                <a:gd name="connsiteY505" fmla="*/ 3564 h 21557"/>
                <a:gd name="connsiteX506" fmla="*/ 8147 w 21581"/>
                <a:gd name="connsiteY506" fmla="*/ 3053 h 21557"/>
                <a:gd name="connsiteX507" fmla="*/ 8174 w 21581"/>
                <a:gd name="connsiteY507" fmla="*/ 2631 h 21557"/>
                <a:gd name="connsiteX508" fmla="*/ 8438 w 21581"/>
                <a:gd name="connsiteY508" fmla="*/ 2402 h 21557"/>
                <a:gd name="connsiteX509" fmla="*/ 8543 w 21581"/>
                <a:gd name="connsiteY509" fmla="*/ 2305 h 21557"/>
                <a:gd name="connsiteX510" fmla="*/ 8484 w 21581"/>
                <a:gd name="connsiteY510" fmla="*/ 1680 h 21557"/>
                <a:gd name="connsiteX511" fmla="*/ 8364 w 21581"/>
                <a:gd name="connsiteY511" fmla="*/ 1552 h 21557"/>
                <a:gd name="connsiteX512" fmla="*/ 7794 w 21581"/>
                <a:gd name="connsiteY512" fmla="*/ 1358 h 21557"/>
                <a:gd name="connsiteX513" fmla="*/ 7689 w 21581"/>
                <a:gd name="connsiteY513" fmla="*/ 1319 h 21557"/>
                <a:gd name="connsiteX514" fmla="*/ 6902 w 21581"/>
                <a:gd name="connsiteY514" fmla="*/ 1156 h 21557"/>
                <a:gd name="connsiteX515" fmla="*/ 7006 w 21581"/>
                <a:gd name="connsiteY515" fmla="*/ 1614 h 21557"/>
                <a:gd name="connsiteX516" fmla="*/ 7076 w 21581"/>
                <a:gd name="connsiteY516" fmla="*/ 1512 h 21557"/>
                <a:gd name="connsiteX517" fmla="*/ 6859 w 21581"/>
                <a:gd name="connsiteY517" fmla="*/ 2173 h 21557"/>
                <a:gd name="connsiteX518" fmla="*/ 6723 w 21581"/>
                <a:gd name="connsiteY518" fmla="*/ 2468 h 21557"/>
                <a:gd name="connsiteX519" fmla="*/ 6584 w 21581"/>
                <a:gd name="connsiteY519" fmla="*/ 3515 h 21557"/>
                <a:gd name="connsiteX520" fmla="*/ 6467 w 21581"/>
                <a:gd name="connsiteY520" fmla="*/ 2903 h 21557"/>
                <a:gd name="connsiteX521" fmla="*/ 6203 w 21581"/>
                <a:gd name="connsiteY521" fmla="*/ 2538 h 21557"/>
                <a:gd name="connsiteX522" fmla="*/ 6304 w 21581"/>
                <a:gd name="connsiteY522" fmla="*/ 2749 h 21557"/>
                <a:gd name="connsiteX523" fmla="*/ 6297 w 21581"/>
                <a:gd name="connsiteY523" fmla="*/ 2895 h 21557"/>
                <a:gd name="connsiteX524" fmla="*/ 6297 w 21581"/>
                <a:gd name="connsiteY524" fmla="*/ 3225 h 21557"/>
                <a:gd name="connsiteX525" fmla="*/ 6312 w 21581"/>
                <a:gd name="connsiteY525" fmla="*/ 3286 h 21557"/>
                <a:gd name="connsiteX526" fmla="*/ 6254 w 21581"/>
                <a:gd name="connsiteY526" fmla="*/ 3291 h 21557"/>
                <a:gd name="connsiteX527" fmla="*/ 6145 w 21581"/>
                <a:gd name="connsiteY527" fmla="*/ 2969 h 21557"/>
                <a:gd name="connsiteX528" fmla="*/ 6153 w 21581"/>
                <a:gd name="connsiteY528" fmla="*/ 2881 h 21557"/>
                <a:gd name="connsiteX529" fmla="*/ 6072 w 21581"/>
                <a:gd name="connsiteY529" fmla="*/ 2925 h 21557"/>
                <a:gd name="connsiteX530" fmla="*/ 6044 w 21581"/>
                <a:gd name="connsiteY530" fmla="*/ 3027 h 21557"/>
                <a:gd name="connsiteX531" fmla="*/ 6072 w 21581"/>
                <a:gd name="connsiteY531" fmla="*/ 2846 h 21557"/>
                <a:gd name="connsiteX532" fmla="*/ 6056 w 21581"/>
                <a:gd name="connsiteY532" fmla="*/ 2723 h 21557"/>
                <a:gd name="connsiteX533" fmla="*/ 5951 w 21581"/>
                <a:gd name="connsiteY533" fmla="*/ 2754 h 21557"/>
                <a:gd name="connsiteX534" fmla="*/ 5897 w 21581"/>
                <a:gd name="connsiteY534" fmla="*/ 2934 h 21557"/>
                <a:gd name="connsiteX535" fmla="*/ 5975 w 21581"/>
                <a:gd name="connsiteY535" fmla="*/ 2648 h 21557"/>
                <a:gd name="connsiteX536" fmla="*/ 6157 w 21581"/>
                <a:gd name="connsiteY536" fmla="*/ 2741 h 21557"/>
                <a:gd name="connsiteX537" fmla="*/ 6265 w 21581"/>
                <a:gd name="connsiteY537" fmla="*/ 2842 h 21557"/>
                <a:gd name="connsiteX538" fmla="*/ 6200 w 21581"/>
                <a:gd name="connsiteY538" fmla="*/ 2683 h 21557"/>
                <a:gd name="connsiteX539" fmla="*/ 6165 w 21581"/>
                <a:gd name="connsiteY539" fmla="*/ 2639 h 21557"/>
                <a:gd name="connsiteX540" fmla="*/ 5951 w 21581"/>
                <a:gd name="connsiteY540" fmla="*/ 2538 h 21557"/>
                <a:gd name="connsiteX541" fmla="*/ 5839 w 21581"/>
                <a:gd name="connsiteY541" fmla="*/ 2789 h 21557"/>
                <a:gd name="connsiteX542" fmla="*/ 6137 w 21581"/>
                <a:gd name="connsiteY542" fmla="*/ 3489 h 21557"/>
                <a:gd name="connsiteX543" fmla="*/ 6401 w 21581"/>
                <a:gd name="connsiteY543" fmla="*/ 3502 h 21557"/>
                <a:gd name="connsiteX544" fmla="*/ 6452 w 21581"/>
                <a:gd name="connsiteY544" fmla="*/ 3524 h 21557"/>
                <a:gd name="connsiteX545" fmla="*/ 6425 w 21581"/>
                <a:gd name="connsiteY545" fmla="*/ 3603 h 21557"/>
                <a:gd name="connsiteX546" fmla="*/ 6223 w 21581"/>
                <a:gd name="connsiteY546" fmla="*/ 3691 h 21557"/>
                <a:gd name="connsiteX547" fmla="*/ 6017 w 21581"/>
                <a:gd name="connsiteY547" fmla="*/ 3506 h 21557"/>
                <a:gd name="connsiteX548" fmla="*/ 5971 w 21581"/>
                <a:gd name="connsiteY548" fmla="*/ 4272 h 21557"/>
                <a:gd name="connsiteX549" fmla="*/ 6304 w 21581"/>
                <a:gd name="connsiteY549" fmla="*/ 5201 h 21557"/>
                <a:gd name="connsiteX550" fmla="*/ 7247 w 21581"/>
                <a:gd name="connsiteY550" fmla="*/ 5989 h 21557"/>
                <a:gd name="connsiteX551" fmla="*/ 7336 w 21581"/>
                <a:gd name="connsiteY551" fmla="*/ 5954 h 21557"/>
                <a:gd name="connsiteX552" fmla="*/ 7526 w 21581"/>
                <a:gd name="connsiteY552" fmla="*/ 5091 h 21557"/>
                <a:gd name="connsiteX553" fmla="*/ 7402 w 21581"/>
                <a:gd name="connsiteY553" fmla="*/ 4884 h 21557"/>
                <a:gd name="connsiteX554" fmla="*/ 7003 w 21581"/>
                <a:gd name="connsiteY554" fmla="*/ 4625 h 21557"/>
                <a:gd name="connsiteX555" fmla="*/ 6572 w 21581"/>
                <a:gd name="connsiteY555" fmla="*/ 4233 h 21557"/>
                <a:gd name="connsiteX556" fmla="*/ 6591 w 21581"/>
                <a:gd name="connsiteY556" fmla="*/ 4198 h 21557"/>
                <a:gd name="connsiteX557" fmla="*/ 7449 w 21581"/>
                <a:gd name="connsiteY557" fmla="*/ 4757 h 21557"/>
                <a:gd name="connsiteX558" fmla="*/ 7864 w 21581"/>
                <a:gd name="connsiteY558" fmla="*/ 4849 h 21557"/>
                <a:gd name="connsiteX559" fmla="*/ 4656 w 21581"/>
                <a:gd name="connsiteY559" fmla="*/ 19771 h 21557"/>
                <a:gd name="connsiteX560" fmla="*/ 2530 w 21581"/>
                <a:gd name="connsiteY560" fmla="*/ 19776 h 21557"/>
                <a:gd name="connsiteX561" fmla="*/ 2530 w 21581"/>
                <a:gd name="connsiteY561" fmla="*/ 19776 h 21557"/>
                <a:gd name="connsiteX562" fmla="*/ 834 w 21581"/>
                <a:gd name="connsiteY562" fmla="*/ 19776 h 21557"/>
                <a:gd name="connsiteX563" fmla="*/ 291 w 21581"/>
                <a:gd name="connsiteY563" fmla="*/ 19780 h 21557"/>
                <a:gd name="connsiteX564" fmla="*/ 156 w 21581"/>
                <a:gd name="connsiteY564" fmla="*/ 19930 h 21557"/>
                <a:gd name="connsiteX565" fmla="*/ 287 w 21581"/>
                <a:gd name="connsiteY565" fmla="*/ 20124 h 21557"/>
                <a:gd name="connsiteX566" fmla="*/ 400 w 21581"/>
                <a:gd name="connsiteY566" fmla="*/ 20128 h 21557"/>
                <a:gd name="connsiteX567" fmla="*/ 3271 w 21581"/>
                <a:gd name="connsiteY567" fmla="*/ 20128 h 21557"/>
                <a:gd name="connsiteX568" fmla="*/ 4663 w 21581"/>
                <a:gd name="connsiteY568" fmla="*/ 20132 h 21557"/>
                <a:gd name="connsiteX569" fmla="*/ 4787 w 21581"/>
                <a:gd name="connsiteY569" fmla="*/ 20000 h 21557"/>
                <a:gd name="connsiteX570" fmla="*/ 4791 w 21581"/>
                <a:gd name="connsiteY570" fmla="*/ 19943 h 21557"/>
                <a:gd name="connsiteX571" fmla="*/ 4656 w 21581"/>
                <a:gd name="connsiteY571" fmla="*/ 19771 h 21557"/>
                <a:gd name="connsiteX572" fmla="*/ 7592 w 21581"/>
                <a:gd name="connsiteY572" fmla="*/ 19965 h 21557"/>
                <a:gd name="connsiteX573" fmla="*/ 7592 w 21581"/>
                <a:gd name="connsiteY573" fmla="*/ 19886 h 21557"/>
                <a:gd name="connsiteX574" fmla="*/ 7550 w 21581"/>
                <a:gd name="connsiteY574" fmla="*/ 19776 h 21557"/>
                <a:gd name="connsiteX575" fmla="*/ 7464 w 21581"/>
                <a:gd name="connsiteY575" fmla="*/ 19864 h 21557"/>
                <a:gd name="connsiteX576" fmla="*/ 7437 w 21581"/>
                <a:gd name="connsiteY576" fmla="*/ 20000 h 21557"/>
                <a:gd name="connsiteX577" fmla="*/ 7425 w 21581"/>
                <a:gd name="connsiteY577" fmla="*/ 20119 h 21557"/>
                <a:gd name="connsiteX578" fmla="*/ 7557 w 21581"/>
                <a:gd name="connsiteY578" fmla="*/ 20128 h 21557"/>
                <a:gd name="connsiteX579" fmla="*/ 7592 w 21581"/>
                <a:gd name="connsiteY579" fmla="*/ 19965 h 21557"/>
                <a:gd name="connsiteX580" fmla="*/ 7604 w 21581"/>
                <a:gd name="connsiteY580" fmla="*/ 19485 h 21557"/>
                <a:gd name="connsiteX581" fmla="*/ 7604 w 21581"/>
                <a:gd name="connsiteY581" fmla="*/ 19274 h 21557"/>
                <a:gd name="connsiteX582" fmla="*/ 7542 w 21581"/>
                <a:gd name="connsiteY582" fmla="*/ 19476 h 21557"/>
                <a:gd name="connsiteX583" fmla="*/ 7553 w 21581"/>
                <a:gd name="connsiteY583" fmla="*/ 19547 h 21557"/>
                <a:gd name="connsiteX584" fmla="*/ 7604 w 21581"/>
                <a:gd name="connsiteY584" fmla="*/ 19485 h 21557"/>
                <a:gd name="connsiteX585" fmla="*/ 8888 w 21581"/>
                <a:gd name="connsiteY585" fmla="*/ 17280 h 21557"/>
                <a:gd name="connsiteX586" fmla="*/ 8570 w 21581"/>
                <a:gd name="connsiteY586" fmla="*/ 16232 h 21557"/>
                <a:gd name="connsiteX587" fmla="*/ 8446 w 21581"/>
                <a:gd name="connsiteY587" fmla="*/ 17848 h 21557"/>
                <a:gd name="connsiteX588" fmla="*/ 8872 w 21581"/>
                <a:gd name="connsiteY588" fmla="*/ 17377 h 21557"/>
                <a:gd name="connsiteX589" fmla="*/ 8888 w 21581"/>
                <a:gd name="connsiteY589" fmla="*/ 17280 h 21557"/>
                <a:gd name="connsiteX590" fmla="*/ 16561 w 21581"/>
                <a:gd name="connsiteY590" fmla="*/ 18495 h 21557"/>
                <a:gd name="connsiteX591" fmla="*/ 16010 w 21581"/>
                <a:gd name="connsiteY591" fmla="*/ 19543 h 21557"/>
                <a:gd name="connsiteX592" fmla="*/ 16185 w 21581"/>
                <a:gd name="connsiteY592" fmla="*/ 19507 h 21557"/>
                <a:gd name="connsiteX593" fmla="*/ 16561 w 21581"/>
                <a:gd name="connsiteY593" fmla="*/ 18495 h 21557"/>
                <a:gd name="connsiteX594" fmla="*/ 11413 w 21581"/>
                <a:gd name="connsiteY594" fmla="*/ 16884 h 21557"/>
                <a:gd name="connsiteX595" fmla="*/ 18532 w 21581"/>
                <a:gd name="connsiteY595" fmla="*/ 16879 h 21557"/>
                <a:gd name="connsiteX596" fmla="*/ 19253 w 21581"/>
                <a:gd name="connsiteY596" fmla="*/ 16879 h 21557"/>
                <a:gd name="connsiteX597" fmla="*/ 19347 w 21581"/>
                <a:gd name="connsiteY597" fmla="*/ 16778 h 21557"/>
                <a:gd name="connsiteX598" fmla="*/ 19339 w 21581"/>
                <a:gd name="connsiteY598" fmla="*/ 15343 h 21557"/>
                <a:gd name="connsiteX599" fmla="*/ 19339 w 21581"/>
                <a:gd name="connsiteY599" fmla="*/ 15233 h 21557"/>
                <a:gd name="connsiteX600" fmla="*/ 19343 w 21581"/>
                <a:gd name="connsiteY600" fmla="*/ 15061 h 21557"/>
                <a:gd name="connsiteX601" fmla="*/ 19343 w 21581"/>
                <a:gd name="connsiteY601" fmla="*/ 5831 h 21557"/>
                <a:gd name="connsiteX602" fmla="*/ 19343 w 21581"/>
                <a:gd name="connsiteY602" fmla="*/ 5716 h 21557"/>
                <a:gd name="connsiteX603" fmla="*/ 19281 w 21581"/>
                <a:gd name="connsiteY603" fmla="*/ 5646 h 21557"/>
                <a:gd name="connsiteX604" fmla="*/ 19199 w 21581"/>
                <a:gd name="connsiteY604" fmla="*/ 5637 h 21557"/>
                <a:gd name="connsiteX605" fmla="*/ 19281 w 21581"/>
                <a:gd name="connsiteY605" fmla="*/ 5646 h 21557"/>
                <a:gd name="connsiteX606" fmla="*/ 18966 w 21581"/>
                <a:gd name="connsiteY606" fmla="*/ 5655 h 21557"/>
                <a:gd name="connsiteX607" fmla="*/ 9481 w 21581"/>
                <a:gd name="connsiteY607" fmla="*/ 5646 h 21557"/>
                <a:gd name="connsiteX608" fmla="*/ 9400 w 21581"/>
                <a:gd name="connsiteY608" fmla="*/ 5672 h 21557"/>
                <a:gd name="connsiteX609" fmla="*/ 10001 w 21581"/>
                <a:gd name="connsiteY609" fmla="*/ 6350 h 21557"/>
                <a:gd name="connsiteX610" fmla="*/ 10021 w 21581"/>
                <a:gd name="connsiteY610" fmla="*/ 6605 h 21557"/>
                <a:gd name="connsiteX611" fmla="*/ 10021 w 21581"/>
                <a:gd name="connsiteY611" fmla="*/ 6729 h 21557"/>
                <a:gd name="connsiteX612" fmla="*/ 10017 w 21581"/>
                <a:gd name="connsiteY612" fmla="*/ 6790 h 21557"/>
                <a:gd name="connsiteX613" fmla="*/ 10021 w 21581"/>
                <a:gd name="connsiteY613" fmla="*/ 6958 h 21557"/>
                <a:gd name="connsiteX614" fmla="*/ 10490 w 21581"/>
                <a:gd name="connsiteY614" fmla="*/ 8278 h 21557"/>
                <a:gd name="connsiteX615" fmla="*/ 10141 w 21581"/>
                <a:gd name="connsiteY615" fmla="*/ 7376 h 21557"/>
                <a:gd name="connsiteX616" fmla="*/ 9997 w 21581"/>
                <a:gd name="connsiteY616" fmla="*/ 7120 h 21557"/>
                <a:gd name="connsiteX617" fmla="*/ 9982 w 21581"/>
                <a:gd name="connsiteY617" fmla="*/ 8340 h 21557"/>
                <a:gd name="connsiteX618" fmla="*/ 10052 w 21581"/>
                <a:gd name="connsiteY618" fmla="*/ 9194 h 21557"/>
                <a:gd name="connsiteX619" fmla="*/ 10568 w 21581"/>
                <a:gd name="connsiteY619" fmla="*/ 10880 h 21557"/>
                <a:gd name="connsiteX620" fmla="*/ 11006 w 21581"/>
                <a:gd name="connsiteY620" fmla="*/ 12007 h 21557"/>
                <a:gd name="connsiteX621" fmla="*/ 11347 w 21581"/>
                <a:gd name="connsiteY621" fmla="*/ 12557 h 21557"/>
                <a:gd name="connsiteX622" fmla="*/ 12057 w 21581"/>
                <a:gd name="connsiteY622" fmla="*/ 12614 h 21557"/>
                <a:gd name="connsiteX623" fmla="*/ 12100 w 21581"/>
                <a:gd name="connsiteY623" fmla="*/ 12460 h 21557"/>
                <a:gd name="connsiteX624" fmla="*/ 11999 w 21581"/>
                <a:gd name="connsiteY624" fmla="*/ 11962 h 21557"/>
                <a:gd name="connsiteX625" fmla="*/ 11968 w 21581"/>
                <a:gd name="connsiteY625" fmla="*/ 11844 h 21557"/>
                <a:gd name="connsiteX626" fmla="*/ 11685 w 21581"/>
                <a:gd name="connsiteY626" fmla="*/ 12486 h 21557"/>
                <a:gd name="connsiteX627" fmla="*/ 11572 w 21581"/>
                <a:gd name="connsiteY627" fmla="*/ 12623 h 21557"/>
                <a:gd name="connsiteX628" fmla="*/ 11456 w 21581"/>
                <a:gd name="connsiteY628" fmla="*/ 12464 h 21557"/>
                <a:gd name="connsiteX629" fmla="*/ 11448 w 21581"/>
                <a:gd name="connsiteY629" fmla="*/ 12438 h 21557"/>
                <a:gd name="connsiteX630" fmla="*/ 11561 w 21581"/>
                <a:gd name="connsiteY630" fmla="*/ 11298 h 21557"/>
                <a:gd name="connsiteX631" fmla="*/ 12108 w 21581"/>
                <a:gd name="connsiteY631" fmla="*/ 10686 h 21557"/>
                <a:gd name="connsiteX632" fmla="*/ 12135 w 21581"/>
                <a:gd name="connsiteY632" fmla="*/ 10660 h 21557"/>
                <a:gd name="connsiteX633" fmla="*/ 12232 w 21581"/>
                <a:gd name="connsiteY633" fmla="*/ 10646 h 21557"/>
                <a:gd name="connsiteX634" fmla="*/ 12406 w 21581"/>
                <a:gd name="connsiteY634" fmla="*/ 10827 h 21557"/>
                <a:gd name="connsiteX635" fmla="*/ 12356 w 21581"/>
                <a:gd name="connsiteY635" fmla="*/ 10998 h 21557"/>
                <a:gd name="connsiteX636" fmla="*/ 12302 w 21581"/>
                <a:gd name="connsiteY636" fmla="*/ 11126 h 21557"/>
                <a:gd name="connsiteX637" fmla="*/ 12181 w 21581"/>
                <a:gd name="connsiteY637" fmla="*/ 12341 h 21557"/>
                <a:gd name="connsiteX638" fmla="*/ 12395 w 21581"/>
                <a:gd name="connsiteY638" fmla="*/ 12605 h 21557"/>
                <a:gd name="connsiteX639" fmla="*/ 12597 w 21581"/>
                <a:gd name="connsiteY639" fmla="*/ 12605 h 21557"/>
                <a:gd name="connsiteX640" fmla="*/ 13594 w 21581"/>
                <a:gd name="connsiteY640" fmla="*/ 12451 h 21557"/>
                <a:gd name="connsiteX641" fmla="*/ 14354 w 21581"/>
                <a:gd name="connsiteY641" fmla="*/ 12315 h 21557"/>
                <a:gd name="connsiteX642" fmla="*/ 14296 w 21581"/>
                <a:gd name="connsiteY642" fmla="*/ 11491 h 21557"/>
                <a:gd name="connsiteX643" fmla="*/ 12810 w 21581"/>
                <a:gd name="connsiteY643" fmla="*/ 11491 h 21557"/>
                <a:gd name="connsiteX644" fmla="*/ 12934 w 21581"/>
                <a:gd name="connsiteY644" fmla="*/ 11461 h 21557"/>
                <a:gd name="connsiteX645" fmla="*/ 14210 w 21581"/>
                <a:gd name="connsiteY645" fmla="*/ 11447 h 21557"/>
                <a:gd name="connsiteX646" fmla="*/ 14331 w 21581"/>
                <a:gd name="connsiteY646" fmla="*/ 11368 h 21557"/>
                <a:gd name="connsiteX647" fmla="*/ 14556 w 21581"/>
                <a:gd name="connsiteY647" fmla="*/ 10783 h 21557"/>
                <a:gd name="connsiteX648" fmla="*/ 14653 w 21581"/>
                <a:gd name="connsiteY648" fmla="*/ 10704 h 21557"/>
                <a:gd name="connsiteX649" fmla="*/ 14172 w 21581"/>
                <a:gd name="connsiteY649" fmla="*/ 10756 h 21557"/>
                <a:gd name="connsiteX650" fmla="*/ 13027 w 21581"/>
                <a:gd name="connsiteY650" fmla="*/ 10910 h 21557"/>
                <a:gd name="connsiteX651" fmla="*/ 12554 w 21581"/>
                <a:gd name="connsiteY651" fmla="*/ 11170 h 21557"/>
                <a:gd name="connsiteX652" fmla="*/ 12309 w 21581"/>
                <a:gd name="connsiteY652" fmla="*/ 11509 h 21557"/>
                <a:gd name="connsiteX653" fmla="*/ 12403 w 21581"/>
                <a:gd name="connsiteY653" fmla="*/ 11095 h 21557"/>
                <a:gd name="connsiteX654" fmla="*/ 12798 w 21581"/>
                <a:gd name="connsiteY654" fmla="*/ 10651 h 21557"/>
                <a:gd name="connsiteX655" fmla="*/ 12150 w 21581"/>
                <a:gd name="connsiteY655" fmla="*/ 10519 h 21557"/>
                <a:gd name="connsiteX656" fmla="*/ 11906 w 21581"/>
                <a:gd name="connsiteY656" fmla="*/ 10558 h 21557"/>
                <a:gd name="connsiteX657" fmla="*/ 11685 w 21581"/>
                <a:gd name="connsiteY657" fmla="*/ 10536 h 21557"/>
                <a:gd name="connsiteX658" fmla="*/ 12042 w 21581"/>
                <a:gd name="connsiteY658" fmla="*/ 10290 h 21557"/>
                <a:gd name="connsiteX659" fmla="*/ 12053 w 21581"/>
                <a:gd name="connsiteY659" fmla="*/ 10219 h 21557"/>
                <a:gd name="connsiteX660" fmla="*/ 11549 w 21581"/>
                <a:gd name="connsiteY660" fmla="*/ 9480 h 21557"/>
                <a:gd name="connsiteX661" fmla="*/ 11503 w 21581"/>
                <a:gd name="connsiteY661" fmla="*/ 9431 h 21557"/>
                <a:gd name="connsiteX662" fmla="*/ 10436 w 21581"/>
                <a:gd name="connsiteY662" fmla="*/ 8498 h 21557"/>
                <a:gd name="connsiteX663" fmla="*/ 10517 w 21581"/>
                <a:gd name="connsiteY663" fmla="*/ 8533 h 21557"/>
                <a:gd name="connsiteX664" fmla="*/ 11483 w 21581"/>
                <a:gd name="connsiteY664" fmla="*/ 9277 h 21557"/>
                <a:gd name="connsiteX665" fmla="*/ 11545 w 21581"/>
                <a:gd name="connsiteY665" fmla="*/ 9357 h 21557"/>
                <a:gd name="connsiteX666" fmla="*/ 11731 w 21581"/>
                <a:gd name="connsiteY666" fmla="*/ 9524 h 21557"/>
                <a:gd name="connsiteX667" fmla="*/ 12181 w 21581"/>
                <a:gd name="connsiteY667" fmla="*/ 10167 h 21557"/>
                <a:gd name="connsiteX668" fmla="*/ 12193 w 21581"/>
                <a:gd name="connsiteY668" fmla="*/ 10206 h 21557"/>
                <a:gd name="connsiteX669" fmla="*/ 12259 w 21581"/>
                <a:gd name="connsiteY669" fmla="*/ 10373 h 21557"/>
                <a:gd name="connsiteX670" fmla="*/ 12306 w 21581"/>
                <a:gd name="connsiteY670" fmla="*/ 10422 h 21557"/>
                <a:gd name="connsiteX671" fmla="*/ 12635 w 21581"/>
                <a:gd name="connsiteY671" fmla="*/ 10466 h 21557"/>
                <a:gd name="connsiteX672" fmla="*/ 13043 w 21581"/>
                <a:gd name="connsiteY672" fmla="*/ 10726 h 21557"/>
                <a:gd name="connsiteX673" fmla="*/ 13132 w 21581"/>
                <a:gd name="connsiteY673" fmla="*/ 10800 h 21557"/>
                <a:gd name="connsiteX674" fmla="*/ 14936 w 21581"/>
                <a:gd name="connsiteY674" fmla="*/ 10576 h 21557"/>
                <a:gd name="connsiteX675" fmla="*/ 15134 w 21581"/>
                <a:gd name="connsiteY675" fmla="*/ 10594 h 21557"/>
                <a:gd name="connsiteX676" fmla="*/ 15165 w 21581"/>
                <a:gd name="connsiteY676" fmla="*/ 10783 h 21557"/>
                <a:gd name="connsiteX677" fmla="*/ 15584 w 21581"/>
                <a:gd name="connsiteY677" fmla="*/ 10369 h 21557"/>
                <a:gd name="connsiteX678" fmla="*/ 15956 w 21581"/>
                <a:gd name="connsiteY678" fmla="*/ 10140 h 21557"/>
                <a:gd name="connsiteX679" fmla="*/ 16131 w 21581"/>
                <a:gd name="connsiteY679" fmla="*/ 10105 h 21557"/>
                <a:gd name="connsiteX680" fmla="*/ 16775 w 21581"/>
                <a:gd name="connsiteY680" fmla="*/ 10303 h 21557"/>
                <a:gd name="connsiteX681" fmla="*/ 16961 w 21581"/>
                <a:gd name="connsiteY681" fmla="*/ 10343 h 21557"/>
                <a:gd name="connsiteX682" fmla="*/ 17279 w 21581"/>
                <a:gd name="connsiteY682" fmla="*/ 10175 h 21557"/>
                <a:gd name="connsiteX683" fmla="*/ 18171 w 21581"/>
                <a:gd name="connsiteY683" fmla="*/ 9722 h 21557"/>
                <a:gd name="connsiteX684" fmla="*/ 18342 w 21581"/>
                <a:gd name="connsiteY684" fmla="*/ 9775 h 21557"/>
                <a:gd name="connsiteX685" fmla="*/ 18284 w 21581"/>
                <a:gd name="connsiteY685" fmla="*/ 9964 h 21557"/>
                <a:gd name="connsiteX686" fmla="*/ 18097 w 21581"/>
                <a:gd name="connsiteY686" fmla="*/ 10083 h 21557"/>
                <a:gd name="connsiteX687" fmla="*/ 16720 w 21581"/>
                <a:gd name="connsiteY687" fmla="*/ 10800 h 21557"/>
                <a:gd name="connsiteX688" fmla="*/ 16712 w 21581"/>
                <a:gd name="connsiteY688" fmla="*/ 11214 h 21557"/>
                <a:gd name="connsiteX689" fmla="*/ 16569 w 21581"/>
                <a:gd name="connsiteY689" fmla="*/ 11483 h 21557"/>
                <a:gd name="connsiteX690" fmla="*/ 16348 w 21581"/>
                <a:gd name="connsiteY690" fmla="*/ 11725 h 21557"/>
                <a:gd name="connsiteX691" fmla="*/ 15882 w 21581"/>
                <a:gd name="connsiteY691" fmla="*/ 11976 h 21557"/>
                <a:gd name="connsiteX692" fmla="*/ 14959 w 21581"/>
                <a:gd name="connsiteY692" fmla="*/ 12108 h 21557"/>
                <a:gd name="connsiteX693" fmla="*/ 14847 w 21581"/>
                <a:gd name="connsiteY693" fmla="*/ 12253 h 21557"/>
                <a:gd name="connsiteX694" fmla="*/ 14815 w 21581"/>
                <a:gd name="connsiteY694" fmla="*/ 12266 h 21557"/>
                <a:gd name="connsiteX695" fmla="*/ 14381 w 21581"/>
                <a:gd name="connsiteY695" fmla="*/ 12398 h 21557"/>
                <a:gd name="connsiteX696" fmla="*/ 12740 w 21581"/>
                <a:gd name="connsiteY696" fmla="*/ 12825 h 21557"/>
                <a:gd name="connsiteX697" fmla="*/ 12131 w 21581"/>
                <a:gd name="connsiteY697" fmla="*/ 12649 h 21557"/>
                <a:gd name="connsiteX698" fmla="*/ 11995 w 21581"/>
                <a:gd name="connsiteY698" fmla="*/ 12764 h 21557"/>
                <a:gd name="connsiteX699" fmla="*/ 11076 w 21581"/>
                <a:gd name="connsiteY699" fmla="*/ 12491 h 21557"/>
                <a:gd name="connsiteX700" fmla="*/ 10983 w 21581"/>
                <a:gd name="connsiteY700" fmla="*/ 12310 h 21557"/>
                <a:gd name="connsiteX701" fmla="*/ 10676 w 21581"/>
                <a:gd name="connsiteY701" fmla="*/ 11830 h 21557"/>
                <a:gd name="connsiteX702" fmla="*/ 10467 w 21581"/>
                <a:gd name="connsiteY702" fmla="*/ 11443 h 21557"/>
                <a:gd name="connsiteX703" fmla="*/ 10374 w 21581"/>
                <a:gd name="connsiteY703" fmla="*/ 11417 h 21557"/>
                <a:gd name="connsiteX704" fmla="*/ 9695 w 21581"/>
                <a:gd name="connsiteY704" fmla="*/ 10461 h 21557"/>
                <a:gd name="connsiteX705" fmla="*/ 9737 w 21581"/>
                <a:gd name="connsiteY705" fmla="*/ 11782 h 21557"/>
                <a:gd name="connsiteX706" fmla="*/ 9978 w 21581"/>
                <a:gd name="connsiteY706" fmla="*/ 13072 h 21557"/>
                <a:gd name="connsiteX707" fmla="*/ 10005 w 21581"/>
                <a:gd name="connsiteY707" fmla="*/ 13164 h 21557"/>
                <a:gd name="connsiteX708" fmla="*/ 10234 w 21581"/>
                <a:gd name="connsiteY708" fmla="*/ 13965 h 21557"/>
                <a:gd name="connsiteX709" fmla="*/ 10250 w 21581"/>
                <a:gd name="connsiteY709" fmla="*/ 14045 h 21557"/>
                <a:gd name="connsiteX710" fmla="*/ 10513 w 21581"/>
                <a:gd name="connsiteY710" fmla="*/ 14881 h 21557"/>
                <a:gd name="connsiteX711" fmla="*/ 10548 w 21581"/>
                <a:gd name="connsiteY711" fmla="*/ 15013 h 21557"/>
                <a:gd name="connsiteX712" fmla="*/ 10622 w 21581"/>
                <a:gd name="connsiteY712" fmla="*/ 15255 h 21557"/>
                <a:gd name="connsiteX713" fmla="*/ 10657 w 21581"/>
                <a:gd name="connsiteY713" fmla="*/ 15356 h 21557"/>
                <a:gd name="connsiteX714" fmla="*/ 11037 w 21581"/>
                <a:gd name="connsiteY714" fmla="*/ 16606 h 21557"/>
                <a:gd name="connsiteX715" fmla="*/ 11413 w 21581"/>
                <a:gd name="connsiteY715" fmla="*/ 16884 h 21557"/>
                <a:gd name="connsiteX716" fmla="*/ 14897 w 21581"/>
                <a:gd name="connsiteY716" fmla="*/ 11786 h 21557"/>
                <a:gd name="connsiteX717" fmla="*/ 14858 w 21581"/>
                <a:gd name="connsiteY717" fmla="*/ 11927 h 21557"/>
                <a:gd name="connsiteX718" fmla="*/ 14955 w 21581"/>
                <a:gd name="connsiteY718" fmla="*/ 11993 h 21557"/>
                <a:gd name="connsiteX719" fmla="*/ 15180 w 21581"/>
                <a:gd name="connsiteY719" fmla="*/ 12033 h 21557"/>
                <a:gd name="connsiteX720" fmla="*/ 15634 w 21581"/>
                <a:gd name="connsiteY720" fmla="*/ 11993 h 21557"/>
                <a:gd name="connsiteX721" fmla="*/ 16123 w 21581"/>
                <a:gd name="connsiteY721" fmla="*/ 11738 h 21557"/>
                <a:gd name="connsiteX722" fmla="*/ 16422 w 21581"/>
                <a:gd name="connsiteY722" fmla="*/ 11536 h 21557"/>
                <a:gd name="connsiteX723" fmla="*/ 16678 w 21581"/>
                <a:gd name="connsiteY723" fmla="*/ 11126 h 21557"/>
                <a:gd name="connsiteX724" fmla="*/ 16720 w 21581"/>
                <a:gd name="connsiteY724" fmla="*/ 10981 h 21557"/>
                <a:gd name="connsiteX725" fmla="*/ 16647 w 21581"/>
                <a:gd name="connsiteY725" fmla="*/ 10858 h 21557"/>
                <a:gd name="connsiteX726" fmla="*/ 16557 w 21581"/>
                <a:gd name="connsiteY726" fmla="*/ 10946 h 21557"/>
                <a:gd name="connsiteX727" fmla="*/ 16422 w 21581"/>
                <a:gd name="connsiteY727" fmla="*/ 11324 h 21557"/>
                <a:gd name="connsiteX728" fmla="*/ 16282 w 21581"/>
                <a:gd name="connsiteY728" fmla="*/ 11483 h 21557"/>
                <a:gd name="connsiteX729" fmla="*/ 16445 w 21581"/>
                <a:gd name="connsiteY729" fmla="*/ 10950 h 21557"/>
                <a:gd name="connsiteX730" fmla="*/ 16270 w 21581"/>
                <a:gd name="connsiteY730" fmla="*/ 11161 h 21557"/>
                <a:gd name="connsiteX731" fmla="*/ 16014 w 21581"/>
                <a:gd name="connsiteY731" fmla="*/ 11690 h 21557"/>
                <a:gd name="connsiteX732" fmla="*/ 15878 w 21581"/>
                <a:gd name="connsiteY732" fmla="*/ 11747 h 21557"/>
                <a:gd name="connsiteX733" fmla="*/ 16181 w 21581"/>
                <a:gd name="connsiteY733" fmla="*/ 11091 h 21557"/>
                <a:gd name="connsiteX734" fmla="*/ 15991 w 21581"/>
                <a:gd name="connsiteY734" fmla="*/ 11183 h 21557"/>
                <a:gd name="connsiteX735" fmla="*/ 15843 w 21581"/>
                <a:gd name="connsiteY735" fmla="*/ 11377 h 21557"/>
                <a:gd name="connsiteX736" fmla="*/ 15584 w 21581"/>
                <a:gd name="connsiteY736" fmla="*/ 11844 h 21557"/>
                <a:gd name="connsiteX737" fmla="*/ 15754 w 21581"/>
                <a:gd name="connsiteY737" fmla="*/ 11285 h 21557"/>
                <a:gd name="connsiteX738" fmla="*/ 15386 w 21581"/>
                <a:gd name="connsiteY738" fmla="*/ 11465 h 21557"/>
                <a:gd name="connsiteX739" fmla="*/ 14897 w 21581"/>
                <a:gd name="connsiteY739" fmla="*/ 11786 h 21557"/>
                <a:gd name="connsiteX740" fmla="*/ 15308 w 21581"/>
                <a:gd name="connsiteY740" fmla="*/ 11298 h 21557"/>
                <a:gd name="connsiteX741" fmla="*/ 14916 w 21581"/>
                <a:gd name="connsiteY741" fmla="*/ 11496 h 21557"/>
                <a:gd name="connsiteX742" fmla="*/ 15308 w 21581"/>
                <a:gd name="connsiteY742" fmla="*/ 11298 h 21557"/>
                <a:gd name="connsiteX743" fmla="*/ 17481 w 21581"/>
                <a:gd name="connsiteY743" fmla="*/ 10224 h 21557"/>
                <a:gd name="connsiteX744" fmla="*/ 17907 w 21581"/>
                <a:gd name="connsiteY744" fmla="*/ 10012 h 21557"/>
                <a:gd name="connsiteX745" fmla="*/ 17892 w 21581"/>
                <a:gd name="connsiteY745" fmla="*/ 9982 h 21557"/>
                <a:gd name="connsiteX746" fmla="*/ 17469 w 21581"/>
                <a:gd name="connsiteY746" fmla="*/ 10215 h 21557"/>
                <a:gd name="connsiteX747" fmla="*/ 16107 w 21581"/>
                <a:gd name="connsiteY747" fmla="*/ 10906 h 21557"/>
                <a:gd name="connsiteX748" fmla="*/ 15933 w 21581"/>
                <a:gd name="connsiteY748" fmla="*/ 10994 h 21557"/>
                <a:gd name="connsiteX749" fmla="*/ 15890 w 21581"/>
                <a:gd name="connsiteY749" fmla="*/ 11012 h 21557"/>
                <a:gd name="connsiteX750" fmla="*/ 15902 w 21581"/>
                <a:gd name="connsiteY750" fmla="*/ 11029 h 21557"/>
                <a:gd name="connsiteX751" fmla="*/ 15940 w 21581"/>
                <a:gd name="connsiteY751" fmla="*/ 11003 h 21557"/>
                <a:gd name="connsiteX752" fmla="*/ 16119 w 21581"/>
                <a:gd name="connsiteY752" fmla="*/ 10919 h 21557"/>
                <a:gd name="connsiteX753" fmla="*/ 17481 w 21581"/>
                <a:gd name="connsiteY753" fmla="*/ 10224 h 21557"/>
                <a:gd name="connsiteX754" fmla="*/ 16736 w 21581"/>
                <a:gd name="connsiteY754" fmla="*/ 10373 h 21557"/>
                <a:gd name="connsiteX755" fmla="*/ 16565 w 21581"/>
                <a:gd name="connsiteY755" fmla="*/ 10189 h 21557"/>
                <a:gd name="connsiteX756" fmla="*/ 16445 w 21581"/>
                <a:gd name="connsiteY756" fmla="*/ 10131 h 21557"/>
                <a:gd name="connsiteX757" fmla="*/ 15584 w 21581"/>
                <a:gd name="connsiteY757" fmla="*/ 10514 h 21557"/>
                <a:gd name="connsiteX758" fmla="*/ 15052 w 21581"/>
                <a:gd name="connsiteY758" fmla="*/ 10888 h 21557"/>
                <a:gd name="connsiteX759" fmla="*/ 14998 w 21581"/>
                <a:gd name="connsiteY759" fmla="*/ 10941 h 21557"/>
                <a:gd name="connsiteX760" fmla="*/ 14897 w 21581"/>
                <a:gd name="connsiteY760" fmla="*/ 11386 h 21557"/>
                <a:gd name="connsiteX761" fmla="*/ 15743 w 21581"/>
                <a:gd name="connsiteY761" fmla="*/ 10915 h 21557"/>
                <a:gd name="connsiteX762" fmla="*/ 15630 w 21581"/>
                <a:gd name="connsiteY762" fmla="*/ 10858 h 21557"/>
                <a:gd name="connsiteX763" fmla="*/ 16003 w 21581"/>
                <a:gd name="connsiteY763" fmla="*/ 10598 h 21557"/>
                <a:gd name="connsiteX764" fmla="*/ 15863 w 21581"/>
                <a:gd name="connsiteY764" fmla="*/ 10492 h 21557"/>
                <a:gd name="connsiteX765" fmla="*/ 16468 w 21581"/>
                <a:gd name="connsiteY765" fmla="*/ 10444 h 21557"/>
                <a:gd name="connsiteX766" fmla="*/ 16445 w 21581"/>
                <a:gd name="connsiteY766" fmla="*/ 10167 h 21557"/>
                <a:gd name="connsiteX767" fmla="*/ 16736 w 21581"/>
                <a:gd name="connsiteY767" fmla="*/ 10373 h 21557"/>
                <a:gd name="connsiteX768" fmla="*/ 15068 w 21581"/>
                <a:gd name="connsiteY768" fmla="*/ 10660 h 21557"/>
                <a:gd name="connsiteX769" fmla="*/ 14420 w 21581"/>
                <a:gd name="connsiteY769" fmla="*/ 11650 h 21557"/>
                <a:gd name="connsiteX770" fmla="*/ 14715 w 21581"/>
                <a:gd name="connsiteY770" fmla="*/ 11496 h 21557"/>
                <a:gd name="connsiteX771" fmla="*/ 14800 w 21581"/>
                <a:gd name="connsiteY771" fmla="*/ 11359 h 21557"/>
                <a:gd name="connsiteX772" fmla="*/ 15068 w 21581"/>
                <a:gd name="connsiteY772" fmla="*/ 10660 h 21557"/>
                <a:gd name="connsiteX773" fmla="*/ 14625 w 21581"/>
                <a:gd name="connsiteY773" fmla="*/ 11874 h 21557"/>
                <a:gd name="connsiteX774" fmla="*/ 14424 w 21581"/>
                <a:gd name="connsiteY774" fmla="*/ 11958 h 21557"/>
                <a:gd name="connsiteX775" fmla="*/ 14466 w 21581"/>
                <a:gd name="connsiteY775" fmla="*/ 12222 h 21557"/>
                <a:gd name="connsiteX776" fmla="*/ 14525 w 21581"/>
                <a:gd name="connsiteY776" fmla="*/ 12275 h 21557"/>
                <a:gd name="connsiteX777" fmla="*/ 14765 w 21581"/>
                <a:gd name="connsiteY777" fmla="*/ 12007 h 21557"/>
                <a:gd name="connsiteX778" fmla="*/ 14765 w 21581"/>
                <a:gd name="connsiteY778" fmla="*/ 11822 h 21557"/>
                <a:gd name="connsiteX779" fmla="*/ 14625 w 21581"/>
                <a:gd name="connsiteY779" fmla="*/ 11874 h 21557"/>
                <a:gd name="connsiteX780" fmla="*/ 10242 w 21581"/>
                <a:gd name="connsiteY780" fmla="*/ 19432 h 21557"/>
                <a:gd name="connsiteX781" fmla="*/ 10347 w 21581"/>
                <a:gd name="connsiteY781" fmla="*/ 19547 h 21557"/>
                <a:gd name="connsiteX782" fmla="*/ 15781 w 21581"/>
                <a:gd name="connsiteY782" fmla="*/ 19547 h 21557"/>
                <a:gd name="connsiteX783" fmla="*/ 15917 w 21581"/>
                <a:gd name="connsiteY783" fmla="*/ 19441 h 21557"/>
                <a:gd name="connsiteX784" fmla="*/ 16515 w 21581"/>
                <a:gd name="connsiteY784" fmla="*/ 17747 h 21557"/>
                <a:gd name="connsiteX785" fmla="*/ 16701 w 21581"/>
                <a:gd name="connsiteY785" fmla="*/ 17196 h 21557"/>
                <a:gd name="connsiteX786" fmla="*/ 11204 w 21581"/>
                <a:gd name="connsiteY786" fmla="*/ 17196 h 21557"/>
                <a:gd name="connsiteX787" fmla="*/ 11099 w 21581"/>
                <a:gd name="connsiteY787" fmla="*/ 17487 h 21557"/>
                <a:gd name="connsiteX788" fmla="*/ 10358 w 21581"/>
                <a:gd name="connsiteY788" fmla="*/ 17896 h 21557"/>
                <a:gd name="connsiteX789" fmla="*/ 10277 w 21581"/>
                <a:gd name="connsiteY789" fmla="*/ 18011 h 21557"/>
                <a:gd name="connsiteX790" fmla="*/ 10242 w 21581"/>
                <a:gd name="connsiteY790" fmla="*/ 19432 h 21557"/>
                <a:gd name="connsiteX791" fmla="*/ 15840 w 21581"/>
                <a:gd name="connsiteY791" fmla="*/ 20388 h 21557"/>
                <a:gd name="connsiteX792" fmla="*/ 15653 w 21581"/>
                <a:gd name="connsiteY792" fmla="*/ 20507 h 21557"/>
                <a:gd name="connsiteX793" fmla="*/ 15599 w 21581"/>
                <a:gd name="connsiteY793" fmla="*/ 20740 h 21557"/>
                <a:gd name="connsiteX794" fmla="*/ 15611 w 21581"/>
                <a:gd name="connsiteY794" fmla="*/ 20828 h 21557"/>
                <a:gd name="connsiteX795" fmla="*/ 15677 w 21581"/>
                <a:gd name="connsiteY795" fmla="*/ 20784 h 21557"/>
                <a:gd name="connsiteX796" fmla="*/ 15840 w 21581"/>
                <a:gd name="connsiteY796" fmla="*/ 20388 h 21557"/>
                <a:gd name="connsiteX797" fmla="*/ 21391 w 21581"/>
                <a:gd name="connsiteY797" fmla="*/ 19886 h 21557"/>
                <a:gd name="connsiteX798" fmla="*/ 21201 w 21581"/>
                <a:gd name="connsiteY798" fmla="*/ 19776 h 21557"/>
                <a:gd name="connsiteX799" fmla="*/ 13605 w 21581"/>
                <a:gd name="connsiteY799" fmla="*/ 19771 h 21557"/>
                <a:gd name="connsiteX800" fmla="*/ 13252 w 21581"/>
                <a:gd name="connsiteY800" fmla="*/ 19780 h 21557"/>
                <a:gd name="connsiteX801" fmla="*/ 13163 w 21581"/>
                <a:gd name="connsiteY801" fmla="*/ 19776 h 21557"/>
                <a:gd name="connsiteX802" fmla="*/ 10436 w 21581"/>
                <a:gd name="connsiteY802" fmla="*/ 19776 h 21557"/>
                <a:gd name="connsiteX803" fmla="*/ 10215 w 21581"/>
                <a:gd name="connsiteY803" fmla="*/ 20027 h 21557"/>
                <a:gd name="connsiteX804" fmla="*/ 10304 w 21581"/>
                <a:gd name="connsiteY804" fmla="*/ 20132 h 21557"/>
                <a:gd name="connsiteX805" fmla="*/ 13019 w 21581"/>
                <a:gd name="connsiteY805" fmla="*/ 20124 h 21557"/>
                <a:gd name="connsiteX806" fmla="*/ 13198 w 21581"/>
                <a:gd name="connsiteY806" fmla="*/ 20128 h 21557"/>
                <a:gd name="connsiteX807" fmla="*/ 15929 w 21581"/>
                <a:gd name="connsiteY807" fmla="*/ 20128 h 21557"/>
                <a:gd name="connsiteX808" fmla="*/ 21212 w 21581"/>
                <a:gd name="connsiteY808" fmla="*/ 20128 h 21557"/>
                <a:gd name="connsiteX809" fmla="*/ 21391 w 21581"/>
                <a:gd name="connsiteY809" fmla="*/ 19886 h 21557"/>
                <a:gd name="connsiteX810" fmla="*/ 4679 w 21581"/>
                <a:gd name="connsiteY810" fmla="*/ 11280 h 21557"/>
                <a:gd name="connsiteX811" fmla="*/ 4679 w 21581"/>
                <a:gd name="connsiteY811" fmla="*/ 11280 h 21557"/>
                <a:gd name="connsiteX812" fmla="*/ 4679 w 21581"/>
                <a:gd name="connsiteY812" fmla="*/ 11280 h 21557"/>
                <a:gd name="connsiteX813" fmla="*/ 4679 w 21581"/>
                <a:gd name="connsiteY813" fmla="*/ 11280 h 21557"/>
                <a:gd name="connsiteX814" fmla="*/ 2378 w 21581"/>
                <a:gd name="connsiteY814" fmla="*/ 12051 h 21557"/>
                <a:gd name="connsiteX815" fmla="*/ 2731 w 21581"/>
                <a:gd name="connsiteY815" fmla="*/ 10136 h 21557"/>
                <a:gd name="connsiteX816" fmla="*/ 2883 w 21581"/>
                <a:gd name="connsiteY816" fmla="*/ 8894 h 21557"/>
                <a:gd name="connsiteX817" fmla="*/ 2790 w 21581"/>
                <a:gd name="connsiteY817" fmla="*/ 8269 h 21557"/>
                <a:gd name="connsiteX818" fmla="*/ 2786 w 21581"/>
                <a:gd name="connsiteY818" fmla="*/ 8727 h 21557"/>
                <a:gd name="connsiteX819" fmla="*/ 2689 w 21581"/>
                <a:gd name="connsiteY819" fmla="*/ 9735 h 21557"/>
                <a:gd name="connsiteX820" fmla="*/ 2328 w 21581"/>
                <a:gd name="connsiteY820" fmla="*/ 12200 h 21557"/>
                <a:gd name="connsiteX821" fmla="*/ 2378 w 21581"/>
                <a:gd name="connsiteY821" fmla="*/ 12051 h 21557"/>
                <a:gd name="connsiteX822" fmla="*/ 6921 w 21581"/>
                <a:gd name="connsiteY822" fmla="*/ 14560 h 21557"/>
                <a:gd name="connsiteX823" fmla="*/ 5521 w 21581"/>
                <a:gd name="connsiteY823" fmla="*/ 14401 h 21557"/>
                <a:gd name="connsiteX824" fmla="*/ 6921 w 21581"/>
                <a:gd name="connsiteY824" fmla="*/ 14560 h 21557"/>
                <a:gd name="connsiteX825" fmla="*/ 5532 w 21581"/>
                <a:gd name="connsiteY825" fmla="*/ 14243 h 21557"/>
                <a:gd name="connsiteX826" fmla="*/ 6917 w 21581"/>
                <a:gd name="connsiteY826" fmla="*/ 14392 h 21557"/>
                <a:gd name="connsiteX827" fmla="*/ 5532 w 21581"/>
                <a:gd name="connsiteY827" fmla="*/ 14243 h 21557"/>
                <a:gd name="connsiteX828" fmla="*/ 9823 w 21581"/>
                <a:gd name="connsiteY828" fmla="*/ 13908 h 21557"/>
                <a:gd name="connsiteX829" fmla="*/ 9435 w 21581"/>
                <a:gd name="connsiteY829" fmla="*/ 14040 h 21557"/>
                <a:gd name="connsiteX830" fmla="*/ 9780 w 21581"/>
                <a:gd name="connsiteY830" fmla="*/ 14005 h 21557"/>
                <a:gd name="connsiteX831" fmla="*/ 10052 w 21581"/>
                <a:gd name="connsiteY831" fmla="*/ 13860 h 21557"/>
                <a:gd name="connsiteX832" fmla="*/ 9823 w 21581"/>
                <a:gd name="connsiteY832" fmla="*/ 13908 h 21557"/>
                <a:gd name="connsiteX833" fmla="*/ 9842 w 21581"/>
                <a:gd name="connsiteY833" fmla="*/ 14133 h 21557"/>
                <a:gd name="connsiteX834" fmla="*/ 10102 w 21581"/>
                <a:gd name="connsiteY834" fmla="*/ 14005 h 21557"/>
                <a:gd name="connsiteX835" fmla="*/ 9885 w 21581"/>
                <a:gd name="connsiteY835" fmla="*/ 14040 h 21557"/>
                <a:gd name="connsiteX836" fmla="*/ 9427 w 21581"/>
                <a:gd name="connsiteY836" fmla="*/ 14172 h 21557"/>
                <a:gd name="connsiteX837" fmla="*/ 9842 w 21581"/>
                <a:gd name="connsiteY837" fmla="*/ 14133 h 21557"/>
                <a:gd name="connsiteX838" fmla="*/ 17671 w 21581"/>
                <a:gd name="connsiteY838" fmla="*/ 7979 h 21557"/>
                <a:gd name="connsiteX839" fmla="*/ 17725 w 21581"/>
                <a:gd name="connsiteY839" fmla="*/ 7926 h 21557"/>
                <a:gd name="connsiteX840" fmla="*/ 17651 w 21581"/>
                <a:gd name="connsiteY840" fmla="*/ 7895 h 21557"/>
                <a:gd name="connsiteX841" fmla="*/ 16619 w 21581"/>
                <a:gd name="connsiteY841" fmla="*/ 8463 h 21557"/>
                <a:gd name="connsiteX842" fmla="*/ 16573 w 21581"/>
                <a:gd name="connsiteY842" fmla="*/ 8533 h 21557"/>
                <a:gd name="connsiteX843" fmla="*/ 16647 w 21581"/>
                <a:gd name="connsiteY843" fmla="*/ 8533 h 21557"/>
                <a:gd name="connsiteX844" fmla="*/ 17671 w 21581"/>
                <a:gd name="connsiteY844" fmla="*/ 7979 h 21557"/>
                <a:gd name="connsiteX845" fmla="*/ 17775 w 21581"/>
                <a:gd name="connsiteY845" fmla="*/ 8406 h 21557"/>
                <a:gd name="connsiteX846" fmla="*/ 17085 w 21581"/>
                <a:gd name="connsiteY846" fmla="*/ 8776 h 21557"/>
                <a:gd name="connsiteX847" fmla="*/ 16778 w 21581"/>
                <a:gd name="connsiteY847" fmla="*/ 8938 h 21557"/>
                <a:gd name="connsiteX848" fmla="*/ 16740 w 21581"/>
                <a:gd name="connsiteY848" fmla="*/ 8987 h 21557"/>
                <a:gd name="connsiteX849" fmla="*/ 16778 w 21581"/>
                <a:gd name="connsiteY849" fmla="*/ 9013 h 21557"/>
                <a:gd name="connsiteX850" fmla="*/ 16813 w 21581"/>
                <a:gd name="connsiteY850" fmla="*/ 9004 h 21557"/>
                <a:gd name="connsiteX851" fmla="*/ 17810 w 21581"/>
                <a:gd name="connsiteY851" fmla="*/ 8472 h 21557"/>
                <a:gd name="connsiteX852" fmla="*/ 17849 w 21581"/>
                <a:gd name="connsiteY852" fmla="*/ 8397 h 21557"/>
                <a:gd name="connsiteX853" fmla="*/ 17775 w 21581"/>
                <a:gd name="connsiteY853" fmla="*/ 8406 h 21557"/>
                <a:gd name="connsiteX854" fmla="*/ 17651 w 21581"/>
                <a:gd name="connsiteY854" fmla="*/ 8256 h 21557"/>
                <a:gd name="connsiteX855" fmla="*/ 17566 w 21581"/>
                <a:gd name="connsiteY855" fmla="*/ 8243 h 21557"/>
                <a:gd name="connsiteX856" fmla="*/ 16697 w 21581"/>
                <a:gd name="connsiteY856" fmla="*/ 8705 h 21557"/>
                <a:gd name="connsiteX857" fmla="*/ 16647 w 21581"/>
                <a:gd name="connsiteY857" fmla="*/ 8780 h 21557"/>
                <a:gd name="connsiteX858" fmla="*/ 16720 w 21581"/>
                <a:gd name="connsiteY858" fmla="*/ 8780 h 21557"/>
                <a:gd name="connsiteX859" fmla="*/ 17601 w 21581"/>
                <a:gd name="connsiteY859" fmla="*/ 8313 h 21557"/>
                <a:gd name="connsiteX860" fmla="*/ 17651 w 21581"/>
                <a:gd name="connsiteY860" fmla="*/ 8256 h 21557"/>
                <a:gd name="connsiteX861" fmla="*/ 7953 w 21581"/>
                <a:gd name="connsiteY861" fmla="*/ 2635 h 21557"/>
                <a:gd name="connsiteX862" fmla="*/ 8000 w 21581"/>
                <a:gd name="connsiteY862" fmla="*/ 2485 h 21557"/>
                <a:gd name="connsiteX863" fmla="*/ 7949 w 21581"/>
                <a:gd name="connsiteY863" fmla="*/ 2446 h 21557"/>
                <a:gd name="connsiteX864" fmla="*/ 7472 w 21581"/>
                <a:gd name="connsiteY864" fmla="*/ 2437 h 21557"/>
                <a:gd name="connsiteX865" fmla="*/ 7134 w 21581"/>
                <a:gd name="connsiteY865" fmla="*/ 2617 h 21557"/>
                <a:gd name="connsiteX866" fmla="*/ 7833 w 21581"/>
                <a:gd name="connsiteY866" fmla="*/ 2661 h 21557"/>
                <a:gd name="connsiteX867" fmla="*/ 7953 w 21581"/>
                <a:gd name="connsiteY867" fmla="*/ 2635 h 21557"/>
                <a:gd name="connsiteX868" fmla="*/ 7992 w 21581"/>
                <a:gd name="connsiteY868" fmla="*/ 4136 h 21557"/>
                <a:gd name="connsiteX869" fmla="*/ 8143 w 21581"/>
                <a:gd name="connsiteY869" fmla="*/ 4061 h 21557"/>
                <a:gd name="connsiteX870" fmla="*/ 8170 w 21581"/>
                <a:gd name="connsiteY870" fmla="*/ 3991 h 21557"/>
                <a:gd name="connsiteX871" fmla="*/ 8112 w 21581"/>
                <a:gd name="connsiteY871" fmla="*/ 3995 h 21557"/>
                <a:gd name="connsiteX872" fmla="*/ 7685 w 21581"/>
                <a:gd name="connsiteY872" fmla="*/ 4079 h 21557"/>
                <a:gd name="connsiteX873" fmla="*/ 7650 w 21581"/>
                <a:gd name="connsiteY873" fmla="*/ 4070 h 21557"/>
                <a:gd name="connsiteX874" fmla="*/ 7600 w 21581"/>
                <a:gd name="connsiteY874" fmla="*/ 4035 h 21557"/>
                <a:gd name="connsiteX875" fmla="*/ 7588 w 21581"/>
                <a:gd name="connsiteY875" fmla="*/ 4074 h 21557"/>
                <a:gd name="connsiteX876" fmla="*/ 7658 w 21581"/>
                <a:gd name="connsiteY876" fmla="*/ 4110 h 21557"/>
                <a:gd name="connsiteX877" fmla="*/ 7992 w 21581"/>
                <a:gd name="connsiteY877" fmla="*/ 4136 h 21557"/>
                <a:gd name="connsiteX878" fmla="*/ 7743 w 21581"/>
                <a:gd name="connsiteY878" fmla="*/ 2807 h 21557"/>
                <a:gd name="connsiteX879" fmla="*/ 7643 w 21581"/>
                <a:gd name="connsiteY879" fmla="*/ 2736 h 21557"/>
                <a:gd name="connsiteX880" fmla="*/ 7344 w 21581"/>
                <a:gd name="connsiteY880" fmla="*/ 2763 h 21557"/>
                <a:gd name="connsiteX881" fmla="*/ 7406 w 21581"/>
                <a:gd name="connsiteY881" fmla="*/ 2820 h 21557"/>
                <a:gd name="connsiteX882" fmla="*/ 7666 w 21581"/>
                <a:gd name="connsiteY882" fmla="*/ 2864 h 21557"/>
                <a:gd name="connsiteX883" fmla="*/ 7743 w 21581"/>
                <a:gd name="connsiteY883" fmla="*/ 2807 h 21557"/>
                <a:gd name="connsiteX884" fmla="*/ 8058 w 21581"/>
                <a:gd name="connsiteY884" fmla="*/ 4268 h 21557"/>
                <a:gd name="connsiteX885" fmla="*/ 7771 w 21581"/>
                <a:gd name="connsiteY885" fmla="*/ 4321 h 21557"/>
                <a:gd name="connsiteX886" fmla="*/ 8058 w 21581"/>
                <a:gd name="connsiteY886" fmla="*/ 4268 h 21557"/>
                <a:gd name="connsiteX887" fmla="*/ 6044 w 21581"/>
                <a:gd name="connsiteY887" fmla="*/ 3031 h 21557"/>
                <a:gd name="connsiteX888" fmla="*/ 6048 w 21581"/>
                <a:gd name="connsiteY888" fmla="*/ 3022 h 21557"/>
                <a:gd name="connsiteX889" fmla="*/ 6048 w 21581"/>
                <a:gd name="connsiteY889" fmla="*/ 3022 h 21557"/>
                <a:gd name="connsiteX890" fmla="*/ 6048 w 21581"/>
                <a:gd name="connsiteY890" fmla="*/ 3018 h 21557"/>
                <a:gd name="connsiteX891" fmla="*/ 6048 w 21581"/>
                <a:gd name="connsiteY891" fmla="*/ 3018 h 21557"/>
                <a:gd name="connsiteX892" fmla="*/ 6044 w 21581"/>
                <a:gd name="connsiteY892" fmla="*/ 3031 h 21557"/>
                <a:gd name="connsiteX893" fmla="*/ 6095 w 21581"/>
                <a:gd name="connsiteY893" fmla="*/ 3220 h 21557"/>
                <a:gd name="connsiteX894" fmla="*/ 6137 w 21581"/>
                <a:gd name="connsiteY894" fmla="*/ 3234 h 21557"/>
                <a:gd name="connsiteX895" fmla="*/ 6106 w 21581"/>
                <a:gd name="connsiteY895" fmla="*/ 3203 h 21557"/>
                <a:gd name="connsiteX896" fmla="*/ 6044 w 21581"/>
                <a:gd name="connsiteY896" fmla="*/ 3031 h 21557"/>
                <a:gd name="connsiteX897" fmla="*/ 6095 w 21581"/>
                <a:gd name="connsiteY897" fmla="*/ 3220 h 21557"/>
                <a:gd name="connsiteX898" fmla="*/ 4528 w 21581"/>
                <a:gd name="connsiteY898" fmla="*/ 11421 h 21557"/>
                <a:gd name="connsiteX899" fmla="*/ 4551 w 21581"/>
                <a:gd name="connsiteY899" fmla="*/ 11478 h 21557"/>
                <a:gd name="connsiteX900" fmla="*/ 4559 w 21581"/>
                <a:gd name="connsiteY900" fmla="*/ 11430 h 21557"/>
                <a:gd name="connsiteX901" fmla="*/ 4528 w 21581"/>
                <a:gd name="connsiteY901" fmla="*/ 11421 h 21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Lst>
              <a:rect l="l" t="t" r="r" b="b"/>
              <a:pathLst>
                <a:path w="21581" h="21557" extrusionOk="0">
                  <a:moveTo>
                    <a:pt x="8550" y="6487"/>
                  </a:moveTo>
                  <a:lnTo>
                    <a:pt x="8550" y="6487"/>
                  </a:lnTo>
                  <a:lnTo>
                    <a:pt x="8550" y="6487"/>
                  </a:lnTo>
                  <a:lnTo>
                    <a:pt x="8550" y="6487"/>
                  </a:lnTo>
                  <a:close/>
                  <a:moveTo>
                    <a:pt x="9586" y="5941"/>
                  </a:moveTo>
                  <a:lnTo>
                    <a:pt x="9586" y="5941"/>
                  </a:lnTo>
                  <a:lnTo>
                    <a:pt x="9586" y="5941"/>
                  </a:lnTo>
                  <a:lnTo>
                    <a:pt x="9586" y="5941"/>
                  </a:lnTo>
                  <a:close/>
                  <a:moveTo>
                    <a:pt x="12143" y="10655"/>
                  </a:moveTo>
                  <a:lnTo>
                    <a:pt x="12143" y="10655"/>
                  </a:lnTo>
                  <a:lnTo>
                    <a:pt x="12143" y="10655"/>
                  </a:lnTo>
                  <a:lnTo>
                    <a:pt x="12143" y="10655"/>
                  </a:lnTo>
                  <a:close/>
                  <a:moveTo>
                    <a:pt x="7968" y="5628"/>
                  </a:moveTo>
                  <a:lnTo>
                    <a:pt x="7968" y="5628"/>
                  </a:lnTo>
                  <a:lnTo>
                    <a:pt x="7968" y="5628"/>
                  </a:lnTo>
                  <a:lnTo>
                    <a:pt x="7968" y="5628"/>
                  </a:lnTo>
                  <a:close/>
                  <a:moveTo>
                    <a:pt x="21554" y="20049"/>
                  </a:moveTo>
                  <a:cubicBezTo>
                    <a:pt x="21550" y="20238"/>
                    <a:pt x="21457" y="20352"/>
                    <a:pt x="21286" y="20352"/>
                  </a:cubicBezTo>
                  <a:lnTo>
                    <a:pt x="19882" y="20357"/>
                  </a:lnTo>
                  <a:cubicBezTo>
                    <a:pt x="19773" y="20357"/>
                    <a:pt x="19742" y="20392"/>
                    <a:pt x="19750" y="20507"/>
                  </a:cubicBezTo>
                  <a:cubicBezTo>
                    <a:pt x="19754" y="20608"/>
                    <a:pt x="19746" y="20709"/>
                    <a:pt x="19746" y="20806"/>
                  </a:cubicBezTo>
                  <a:cubicBezTo>
                    <a:pt x="19746" y="20912"/>
                    <a:pt x="19703" y="20947"/>
                    <a:pt x="19618" y="20907"/>
                  </a:cubicBezTo>
                  <a:cubicBezTo>
                    <a:pt x="19626" y="20762"/>
                    <a:pt x="19634" y="20612"/>
                    <a:pt x="19645" y="20467"/>
                  </a:cubicBezTo>
                  <a:cubicBezTo>
                    <a:pt x="19653" y="20374"/>
                    <a:pt x="19595" y="20392"/>
                    <a:pt x="19548" y="20379"/>
                  </a:cubicBezTo>
                  <a:cubicBezTo>
                    <a:pt x="19486" y="20366"/>
                    <a:pt x="19490" y="20410"/>
                    <a:pt x="19490" y="20454"/>
                  </a:cubicBezTo>
                  <a:cubicBezTo>
                    <a:pt x="19486" y="20603"/>
                    <a:pt x="19475" y="20757"/>
                    <a:pt x="19502" y="20907"/>
                  </a:cubicBezTo>
                  <a:cubicBezTo>
                    <a:pt x="19475" y="20912"/>
                    <a:pt x="19451" y="20912"/>
                    <a:pt x="19424" y="20916"/>
                  </a:cubicBezTo>
                  <a:cubicBezTo>
                    <a:pt x="19423" y="20913"/>
                    <a:pt x="19421" y="20910"/>
                    <a:pt x="19420" y="20907"/>
                  </a:cubicBezTo>
                  <a:cubicBezTo>
                    <a:pt x="19417" y="20909"/>
                    <a:pt x="19415" y="20910"/>
                    <a:pt x="19412" y="20912"/>
                  </a:cubicBezTo>
                  <a:cubicBezTo>
                    <a:pt x="19378" y="20784"/>
                    <a:pt x="19389" y="20652"/>
                    <a:pt x="19401" y="20529"/>
                  </a:cubicBezTo>
                  <a:cubicBezTo>
                    <a:pt x="19416" y="20370"/>
                    <a:pt x="19362" y="20348"/>
                    <a:pt x="19238" y="20348"/>
                  </a:cubicBezTo>
                  <a:lnTo>
                    <a:pt x="16080" y="20357"/>
                  </a:lnTo>
                  <a:cubicBezTo>
                    <a:pt x="16010" y="20357"/>
                    <a:pt x="15972" y="20374"/>
                    <a:pt x="15952" y="20458"/>
                  </a:cubicBezTo>
                  <a:cubicBezTo>
                    <a:pt x="15933" y="20529"/>
                    <a:pt x="15894" y="20595"/>
                    <a:pt x="15875" y="20669"/>
                  </a:cubicBezTo>
                  <a:cubicBezTo>
                    <a:pt x="15824" y="20854"/>
                    <a:pt x="15731" y="20938"/>
                    <a:pt x="15553" y="20903"/>
                  </a:cubicBezTo>
                  <a:cubicBezTo>
                    <a:pt x="15471" y="20890"/>
                    <a:pt x="15463" y="20872"/>
                    <a:pt x="15494" y="20793"/>
                  </a:cubicBezTo>
                  <a:cubicBezTo>
                    <a:pt x="15545" y="20652"/>
                    <a:pt x="15591" y="20511"/>
                    <a:pt x="15642" y="20357"/>
                  </a:cubicBezTo>
                  <a:lnTo>
                    <a:pt x="15525" y="20357"/>
                  </a:lnTo>
                  <a:lnTo>
                    <a:pt x="10327" y="20357"/>
                  </a:lnTo>
                  <a:cubicBezTo>
                    <a:pt x="10218" y="20357"/>
                    <a:pt x="10187" y="20383"/>
                    <a:pt x="10187" y="20511"/>
                  </a:cubicBezTo>
                  <a:cubicBezTo>
                    <a:pt x="10184" y="20837"/>
                    <a:pt x="10156" y="21158"/>
                    <a:pt x="10141" y="21484"/>
                  </a:cubicBezTo>
                  <a:cubicBezTo>
                    <a:pt x="10137" y="21585"/>
                    <a:pt x="10083" y="21554"/>
                    <a:pt x="10036" y="21550"/>
                  </a:cubicBezTo>
                  <a:cubicBezTo>
                    <a:pt x="10044" y="21352"/>
                    <a:pt x="10052" y="21149"/>
                    <a:pt x="10056" y="20951"/>
                  </a:cubicBezTo>
                  <a:cubicBezTo>
                    <a:pt x="10059" y="20520"/>
                    <a:pt x="10098" y="20088"/>
                    <a:pt x="10087" y="19657"/>
                  </a:cubicBezTo>
                  <a:cubicBezTo>
                    <a:pt x="10137" y="19182"/>
                    <a:pt x="10098" y="18706"/>
                    <a:pt x="10133" y="18231"/>
                  </a:cubicBezTo>
                  <a:cubicBezTo>
                    <a:pt x="10141" y="18156"/>
                    <a:pt x="10145" y="18081"/>
                    <a:pt x="10133" y="17997"/>
                  </a:cubicBezTo>
                  <a:cubicBezTo>
                    <a:pt x="10110" y="18002"/>
                    <a:pt x="10090" y="18006"/>
                    <a:pt x="10071" y="18015"/>
                  </a:cubicBezTo>
                  <a:cubicBezTo>
                    <a:pt x="9862" y="18077"/>
                    <a:pt x="9652" y="18165"/>
                    <a:pt x="9439" y="18187"/>
                  </a:cubicBezTo>
                  <a:cubicBezTo>
                    <a:pt x="9287" y="18200"/>
                    <a:pt x="9303" y="18275"/>
                    <a:pt x="9303" y="18385"/>
                  </a:cubicBezTo>
                  <a:cubicBezTo>
                    <a:pt x="9307" y="19001"/>
                    <a:pt x="9311" y="19617"/>
                    <a:pt x="9315" y="20234"/>
                  </a:cubicBezTo>
                  <a:lnTo>
                    <a:pt x="9315" y="20445"/>
                  </a:lnTo>
                  <a:cubicBezTo>
                    <a:pt x="9295" y="20427"/>
                    <a:pt x="9291" y="20410"/>
                    <a:pt x="9291" y="20392"/>
                  </a:cubicBezTo>
                  <a:cubicBezTo>
                    <a:pt x="9284" y="19701"/>
                    <a:pt x="9291" y="19006"/>
                    <a:pt x="9264" y="18314"/>
                  </a:cubicBezTo>
                  <a:cubicBezTo>
                    <a:pt x="9264" y="18266"/>
                    <a:pt x="9291" y="18196"/>
                    <a:pt x="9237" y="18174"/>
                  </a:cubicBezTo>
                  <a:cubicBezTo>
                    <a:pt x="9144" y="18130"/>
                    <a:pt x="9097" y="18041"/>
                    <a:pt x="9051" y="17936"/>
                  </a:cubicBezTo>
                  <a:cubicBezTo>
                    <a:pt x="8488" y="19072"/>
                    <a:pt x="8209" y="20295"/>
                    <a:pt x="8019" y="21550"/>
                  </a:cubicBezTo>
                  <a:cubicBezTo>
                    <a:pt x="7976" y="21550"/>
                    <a:pt x="7934" y="21554"/>
                    <a:pt x="7891" y="21554"/>
                  </a:cubicBezTo>
                  <a:cubicBezTo>
                    <a:pt x="7879" y="20881"/>
                    <a:pt x="7957" y="20216"/>
                    <a:pt x="8062" y="19556"/>
                  </a:cubicBezTo>
                  <a:cubicBezTo>
                    <a:pt x="7899" y="20207"/>
                    <a:pt x="7829" y="20881"/>
                    <a:pt x="7763" y="21550"/>
                  </a:cubicBezTo>
                  <a:cubicBezTo>
                    <a:pt x="7658" y="21576"/>
                    <a:pt x="7615" y="21537"/>
                    <a:pt x="7615" y="21405"/>
                  </a:cubicBezTo>
                  <a:cubicBezTo>
                    <a:pt x="7615" y="21088"/>
                    <a:pt x="7604" y="20775"/>
                    <a:pt x="7592" y="20458"/>
                  </a:cubicBezTo>
                  <a:cubicBezTo>
                    <a:pt x="7592" y="20423"/>
                    <a:pt x="7623" y="20344"/>
                    <a:pt x="7550" y="20357"/>
                  </a:cubicBezTo>
                  <a:cubicBezTo>
                    <a:pt x="7480" y="20370"/>
                    <a:pt x="7375" y="20286"/>
                    <a:pt x="7344" y="20432"/>
                  </a:cubicBezTo>
                  <a:cubicBezTo>
                    <a:pt x="7282" y="20718"/>
                    <a:pt x="7220" y="21004"/>
                    <a:pt x="7162" y="21290"/>
                  </a:cubicBezTo>
                  <a:cubicBezTo>
                    <a:pt x="7150" y="21334"/>
                    <a:pt x="7138" y="21383"/>
                    <a:pt x="7134" y="21431"/>
                  </a:cubicBezTo>
                  <a:cubicBezTo>
                    <a:pt x="7127" y="21541"/>
                    <a:pt x="7072" y="21576"/>
                    <a:pt x="6983" y="21545"/>
                  </a:cubicBezTo>
                  <a:cubicBezTo>
                    <a:pt x="7010" y="21409"/>
                    <a:pt x="7034" y="21277"/>
                    <a:pt x="7061" y="21140"/>
                  </a:cubicBezTo>
                  <a:cubicBezTo>
                    <a:pt x="7235" y="20317"/>
                    <a:pt x="7414" y="19494"/>
                    <a:pt x="7643" y="18689"/>
                  </a:cubicBezTo>
                  <a:cubicBezTo>
                    <a:pt x="7674" y="18579"/>
                    <a:pt x="7724" y="18495"/>
                    <a:pt x="7806" y="18424"/>
                  </a:cubicBezTo>
                  <a:cubicBezTo>
                    <a:pt x="7992" y="18257"/>
                    <a:pt x="8170" y="18086"/>
                    <a:pt x="8360" y="17923"/>
                  </a:cubicBezTo>
                  <a:cubicBezTo>
                    <a:pt x="8411" y="17879"/>
                    <a:pt x="8430" y="17830"/>
                    <a:pt x="8438" y="17755"/>
                  </a:cubicBezTo>
                  <a:cubicBezTo>
                    <a:pt x="8477" y="17302"/>
                    <a:pt x="8481" y="16844"/>
                    <a:pt x="8527" y="16391"/>
                  </a:cubicBezTo>
                  <a:cubicBezTo>
                    <a:pt x="8562" y="16047"/>
                    <a:pt x="8422" y="15779"/>
                    <a:pt x="8314" y="15475"/>
                  </a:cubicBezTo>
                  <a:cubicBezTo>
                    <a:pt x="8271" y="15656"/>
                    <a:pt x="8236" y="15819"/>
                    <a:pt x="8197" y="15977"/>
                  </a:cubicBezTo>
                  <a:cubicBezTo>
                    <a:pt x="8023" y="16717"/>
                    <a:pt x="7848" y="17460"/>
                    <a:pt x="7678" y="18200"/>
                  </a:cubicBezTo>
                  <a:cubicBezTo>
                    <a:pt x="7639" y="18376"/>
                    <a:pt x="7550" y="18495"/>
                    <a:pt x="7402" y="18570"/>
                  </a:cubicBezTo>
                  <a:cubicBezTo>
                    <a:pt x="7251" y="18649"/>
                    <a:pt x="7096" y="18693"/>
                    <a:pt x="6933" y="18711"/>
                  </a:cubicBezTo>
                  <a:cubicBezTo>
                    <a:pt x="6867" y="18719"/>
                    <a:pt x="6816" y="18719"/>
                    <a:pt x="6797" y="18829"/>
                  </a:cubicBezTo>
                  <a:cubicBezTo>
                    <a:pt x="6735" y="19177"/>
                    <a:pt x="6653" y="19525"/>
                    <a:pt x="6580" y="19868"/>
                  </a:cubicBezTo>
                  <a:cubicBezTo>
                    <a:pt x="6510" y="20198"/>
                    <a:pt x="6440" y="20533"/>
                    <a:pt x="6370" y="20863"/>
                  </a:cubicBezTo>
                  <a:cubicBezTo>
                    <a:pt x="6490" y="20150"/>
                    <a:pt x="6630" y="19441"/>
                    <a:pt x="6812" y="18728"/>
                  </a:cubicBezTo>
                  <a:cubicBezTo>
                    <a:pt x="6254" y="18755"/>
                    <a:pt x="5719" y="18662"/>
                    <a:pt x="5203" y="18451"/>
                  </a:cubicBezTo>
                  <a:cubicBezTo>
                    <a:pt x="5129" y="18420"/>
                    <a:pt x="5121" y="18460"/>
                    <a:pt x="5109" y="18530"/>
                  </a:cubicBezTo>
                  <a:cubicBezTo>
                    <a:pt x="5005" y="19124"/>
                    <a:pt x="4966" y="19732"/>
                    <a:pt x="4912" y="20335"/>
                  </a:cubicBezTo>
                  <a:cubicBezTo>
                    <a:pt x="4877" y="20740"/>
                    <a:pt x="4842" y="21145"/>
                    <a:pt x="4807" y="21545"/>
                  </a:cubicBezTo>
                  <a:cubicBezTo>
                    <a:pt x="4729" y="21563"/>
                    <a:pt x="4694" y="21545"/>
                    <a:pt x="4702" y="21440"/>
                  </a:cubicBezTo>
                  <a:cubicBezTo>
                    <a:pt x="4725" y="21123"/>
                    <a:pt x="4737" y="20801"/>
                    <a:pt x="4760" y="20480"/>
                  </a:cubicBezTo>
                  <a:cubicBezTo>
                    <a:pt x="4768" y="20374"/>
                    <a:pt x="4753" y="20344"/>
                    <a:pt x="4652" y="20348"/>
                  </a:cubicBezTo>
                  <a:cubicBezTo>
                    <a:pt x="4396" y="20357"/>
                    <a:pt x="4140" y="20357"/>
                    <a:pt x="3880" y="20352"/>
                  </a:cubicBezTo>
                  <a:cubicBezTo>
                    <a:pt x="3822" y="20352"/>
                    <a:pt x="3798" y="20366"/>
                    <a:pt x="3798" y="20436"/>
                  </a:cubicBezTo>
                  <a:cubicBezTo>
                    <a:pt x="3798" y="20559"/>
                    <a:pt x="3783" y="20683"/>
                    <a:pt x="3783" y="20810"/>
                  </a:cubicBezTo>
                  <a:cubicBezTo>
                    <a:pt x="3783" y="20889"/>
                    <a:pt x="3752" y="20912"/>
                    <a:pt x="3690" y="20903"/>
                  </a:cubicBezTo>
                  <a:cubicBezTo>
                    <a:pt x="3670" y="20898"/>
                    <a:pt x="3647" y="20898"/>
                    <a:pt x="3628" y="20894"/>
                  </a:cubicBezTo>
                  <a:cubicBezTo>
                    <a:pt x="3562" y="20881"/>
                    <a:pt x="3469" y="20942"/>
                    <a:pt x="3437" y="20885"/>
                  </a:cubicBezTo>
                  <a:cubicBezTo>
                    <a:pt x="3403" y="20823"/>
                    <a:pt x="3422" y="20718"/>
                    <a:pt x="3422" y="20634"/>
                  </a:cubicBezTo>
                  <a:cubicBezTo>
                    <a:pt x="3426" y="20357"/>
                    <a:pt x="3426" y="20357"/>
                    <a:pt x="3181" y="20357"/>
                  </a:cubicBezTo>
                  <a:lnTo>
                    <a:pt x="346" y="20357"/>
                  </a:lnTo>
                  <a:cubicBezTo>
                    <a:pt x="210" y="20357"/>
                    <a:pt x="90" y="20322"/>
                    <a:pt x="39" y="20168"/>
                  </a:cubicBezTo>
                  <a:cubicBezTo>
                    <a:pt x="-15" y="19996"/>
                    <a:pt x="-19" y="19820"/>
                    <a:pt x="70" y="19661"/>
                  </a:cubicBezTo>
                  <a:cubicBezTo>
                    <a:pt x="125" y="19569"/>
                    <a:pt x="218" y="19547"/>
                    <a:pt x="315" y="19547"/>
                  </a:cubicBezTo>
                  <a:lnTo>
                    <a:pt x="1665" y="19547"/>
                  </a:lnTo>
                  <a:lnTo>
                    <a:pt x="1750" y="19547"/>
                  </a:lnTo>
                  <a:lnTo>
                    <a:pt x="4745" y="19551"/>
                  </a:lnTo>
                  <a:cubicBezTo>
                    <a:pt x="4811" y="19551"/>
                    <a:pt x="4838" y="19534"/>
                    <a:pt x="4846" y="19454"/>
                  </a:cubicBezTo>
                  <a:cubicBezTo>
                    <a:pt x="4884" y="19124"/>
                    <a:pt x="4915" y="18794"/>
                    <a:pt x="4989" y="18468"/>
                  </a:cubicBezTo>
                  <a:cubicBezTo>
                    <a:pt x="5009" y="18372"/>
                    <a:pt x="4954" y="18358"/>
                    <a:pt x="4900" y="18332"/>
                  </a:cubicBezTo>
                  <a:cubicBezTo>
                    <a:pt x="4597" y="18169"/>
                    <a:pt x="4520" y="17993"/>
                    <a:pt x="4597" y="17623"/>
                  </a:cubicBezTo>
                  <a:cubicBezTo>
                    <a:pt x="4625" y="17496"/>
                    <a:pt x="4652" y="17364"/>
                    <a:pt x="4683" y="17236"/>
                  </a:cubicBezTo>
                  <a:cubicBezTo>
                    <a:pt x="4687" y="17227"/>
                    <a:pt x="4683" y="17218"/>
                    <a:pt x="4683" y="17210"/>
                  </a:cubicBezTo>
                  <a:lnTo>
                    <a:pt x="3344" y="17196"/>
                  </a:lnTo>
                  <a:cubicBezTo>
                    <a:pt x="3212" y="17196"/>
                    <a:pt x="3131" y="17099"/>
                    <a:pt x="3131" y="16950"/>
                  </a:cubicBezTo>
                  <a:cubicBezTo>
                    <a:pt x="3131" y="16884"/>
                    <a:pt x="3174" y="16906"/>
                    <a:pt x="3205" y="16901"/>
                  </a:cubicBezTo>
                  <a:cubicBezTo>
                    <a:pt x="3725" y="16879"/>
                    <a:pt x="4240" y="16879"/>
                    <a:pt x="4760" y="16893"/>
                  </a:cubicBezTo>
                  <a:cubicBezTo>
                    <a:pt x="4958" y="16153"/>
                    <a:pt x="5148" y="15405"/>
                    <a:pt x="5307" y="14652"/>
                  </a:cubicBezTo>
                  <a:cubicBezTo>
                    <a:pt x="5300" y="14758"/>
                    <a:pt x="5296" y="14868"/>
                    <a:pt x="5284" y="14973"/>
                  </a:cubicBezTo>
                  <a:cubicBezTo>
                    <a:pt x="5210" y="15598"/>
                    <a:pt x="5071" y="16206"/>
                    <a:pt x="4931" y="16813"/>
                  </a:cubicBezTo>
                  <a:cubicBezTo>
                    <a:pt x="4861" y="17117"/>
                    <a:pt x="4780" y="17421"/>
                    <a:pt x="4756" y="17733"/>
                  </a:cubicBezTo>
                  <a:cubicBezTo>
                    <a:pt x="4745" y="17918"/>
                    <a:pt x="4799" y="18050"/>
                    <a:pt x="4950" y="18125"/>
                  </a:cubicBezTo>
                  <a:cubicBezTo>
                    <a:pt x="5078" y="18187"/>
                    <a:pt x="5203" y="18253"/>
                    <a:pt x="5334" y="18306"/>
                  </a:cubicBezTo>
                  <a:cubicBezTo>
                    <a:pt x="5870" y="18521"/>
                    <a:pt x="6417" y="18658"/>
                    <a:pt x="6991" y="18579"/>
                  </a:cubicBezTo>
                  <a:cubicBezTo>
                    <a:pt x="7348" y="18530"/>
                    <a:pt x="7584" y="18350"/>
                    <a:pt x="7678" y="17927"/>
                  </a:cubicBezTo>
                  <a:cubicBezTo>
                    <a:pt x="7872" y="17069"/>
                    <a:pt x="8081" y="16219"/>
                    <a:pt x="8287" y="15365"/>
                  </a:cubicBezTo>
                  <a:cubicBezTo>
                    <a:pt x="8360" y="15066"/>
                    <a:pt x="8399" y="14758"/>
                    <a:pt x="8496" y="14463"/>
                  </a:cubicBezTo>
                  <a:cubicBezTo>
                    <a:pt x="8500" y="14524"/>
                    <a:pt x="8500" y="14582"/>
                    <a:pt x="8512" y="14639"/>
                  </a:cubicBezTo>
                  <a:cubicBezTo>
                    <a:pt x="8686" y="15502"/>
                    <a:pt x="8861" y="16364"/>
                    <a:pt x="9043" y="17223"/>
                  </a:cubicBezTo>
                  <a:cubicBezTo>
                    <a:pt x="9086" y="17425"/>
                    <a:pt x="9132" y="17632"/>
                    <a:pt x="9229" y="17813"/>
                  </a:cubicBezTo>
                  <a:cubicBezTo>
                    <a:pt x="9287" y="17923"/>
                    <a:pt x="9365" y="18024"/>
                    <a:pt x="9489" y="17997"/>
                  </a:cubicBezTo>
                  <a:cubicBezTo>
                    <a:pt x="9951" y="17901"/>
                    <a:pt x="10416" y="17795"/>
                    <a:pt x="10839" y="17548"/>
                  </a:cubicBezTo>
                  <a:cubicBezTo>
                    <a:pt x="11192" y="17342"/>
                    <a:pt x="11177" y="17386"/>
                    <a:pt x="11045" y="16972"/>
                  </a:cubicBezTo>
                  <a:cubicBezTo>
                    <a:pt x="11022" y="16897"/>
                    <a:pt x="11014" y="16813"/>
                    <a:pt x="10967" y="16747"/>
                  </a:cubicBezTo>
                  <a:cubicBezTo>
                    <a:pt x="10963" y="16721"/>
                    <a:pt x="10959" y="16690"/>
                    <a:pt x="10948" y="16664"/>
                  </a:cubicBezTo>
                  <a:cubicBezTo>
                    <a:pt x="10769" y="16091"/>
                    <a:pt x="10587" y="15524"/>
                    <a:pt x="10412" y="14951"/>
                  </a:cubicBezTo>
                  <a:cubicBezTo>
                    <a:pt x="10207" y="14265"/>
                    <a:pt x="9986" y="13578"/>
                    <a:pt x="9862" y="12860"/>
                  </a:cubicBezTo>
                  <a:cubicBezTo>
                    <a:pt x="9827" y="12654"/>
                    <a:pt x="9827" y="12438"/>
                    <a:pt x="9749" y="12240"/>
                  </a:cubicBezTo>
                  <a:cubicBezTo>
                    <a:pt x="9815" y="12121"/>
                    <a:pt x="9753" y="11998"/>
                    <a:pt x="9741" y="11879"/>
                  </a:cubicBezTo>
                  <a:cubicBezTo>
                    <a:pt x="9652" y="10990"/>
                    <a:pt x="9617" y="10101"/>
                    <a:pt x="9571" y="9207"/>
                  </a:cubicBezTo>
                  <a:lnTo>
                    <a:pt x="9478" y="7464"/>
                  </a:lnTo>
                  <a:cubicBezTo>
                    <a:pt x="9450" y="6944"/>
                    <a:pt x="9412" y="6425"/>
                    <a:pt x="9346" y="5910"/>
                  </a:cubicBezTo>
                  <a:lnTo>
                    <a:pt x="9353" y="5910"/>
                  </a:lnTo>
                  <a:cubicBezTo>
                    <a:pt x="9356" y="5911"/>
                    <a:pt x="9358" y="5913"/>
                    <a:pt x="9361" y="5914"/>
                  </a:cubicBezTo>
                  <a:cubicBezTo>
                    <a:pt x="9544" y="6649"/>
                    <a:pt x="9559" y="7415"/>
                    <a:pt x="9706" y="8155"/>
                  </a:cubicBezTo>
                  <a:cubicBezTo>
                    <a:pt x="9862" y="7613"/>
                    <a:pt x="9962" y="7063"/>
                    <a:pt x="9912" y="6495"/>
                  </a:cubicBezTo>
                  <a:cubicBezTo>
                    <a:pt x="9893" y="6275"/>
                    <a:pt x="9823" y="6082"/>
                    <a:pt x="9640" y="5958"/>
                  </a:cubicBezTo>
                  <a:cubicBezTo>
                    <a:pt x="9625" y="5950"/>
                    <a:pt x="9609" y="5945"/>
                    <a:pt x="9594" y="5936"/>
                  </a:cubicBezTo>
                  <a:cubicBezTo>
                    <a:pt x="9536" y="5870"/>
                    <a:pt x="9458" y="5848"/>
                    <a:pt x="9384" y="5826"/>
                  </a:cubicBezTo>
                  <a:cubicBezTo>
                    <a:pt x="8818" y="5650"/>
                    <a:pt x="8252" y="5474"/>
                    <a:pt x="7751" y="5100"/>
                  </a:cubicBezTo>
                  <a:cubicBezTo>
                    <a:pt x="7724" y="5060"/>
                    <a:pt x="7697" y="5016"/>
                    <a:pt x="7674" y="4977"/>
                  </a:cubicBezTo>
                  <a:cubicBezTo>
                    <a:pt x="7666" y="4990"/>
                    <a:pt x="7654" y="4999"/>
                    <a:pt x="7647" y="5012"/>
                  </a:cubicBezTo>
                  <a:cubicBezTo>
                    <a:pt x="7658" y="5060"/>
                    <a:pt x="7697" y="5091"/>
                    <a:pt x="7728" y="5122"/>
                  </a:cubicBezTo>
                  <a:cubicBezTo>
                    <a:pt x="7806" y="5232"/>
                    <a:pt x="7903" y="5324"/>
                    <a:pt x="8000" y="5413"/>
                  </a:cubicBezTo>
                  <a:cubicBezTo>
                    <a:pt x="8050" y="5575"/>
                    <a:pt x="8174" y="5672"/>
                    <a:pt x="8263" y="5800"/>
                  </a:cubicBezTo>
                  <a:cubicBezTo>
                    <a:pt x="8527" y="6170"/>
                    <a:pt x="8752" y="6561"/>
                    <a:pt x="8919" y="6997"/>
                  </a:cubicBezTo>
                  <a:cubicBezTo>
                    <a:pt x="8973" y="7138"/>
                    <a:pt x="8954" y="7239"/>
                    <a:pt x="8849" y="7332"/>
                  </a:cubicBezTo>
                  <a:cubicBezTo>
                    <a:pt x="8760" y="7411"/>
                    <a:pt x="8675" y="7503"/>
                    <a:pt x="8578" y="7600"/>
                  </a:cubicBezTo>
                  <a:cubicBezTo>
                    <a:pt x="8698" y="7675"/>
                    <a:pt x="8799" y="7745"/>
                    <a:pt x="8907" y="7807"/>
                  </a:cubicBezTo>
                  <a:cubicBezTo>
                    <a:pt x="9024" y="7873"/>
                    <a:pt x="9074" y="7966"/>
                    <a:pt x="9074" y="8115"/>
                  </a:cubicBezTo>
                  <a:cubicBezTo>
                    <a:pt x="9074" y="8538"/>
                    <a:pt x="9055" y="8956"/>
                    <a:pt x="9020" y="9374"/>
                  </a:cubicBezTo>
                  <a:cubicBezTo>
                    <a:pt x="8997" y="9652"/>
                    <a:pt x="8965" y="9933"/>
                    <a:pt x="8938" y="10224"/>
                  </a:cubicBezTo>
                  <a:cubicBezTo>
                    <a:pt x="8997" y="10202"/>
                    <a:pt x="9047" y="10175"/>
                    <a:pt x="9097" y="10171"/>
                  </a:cubicBezTo>
                  <a:cubicBezTo>
                    <a:pt x="9156" y="10162"/>
                    <a:pt x="9229" y="10087"/>
                    <a:pt x="9268" y="10167"/>
                  </a:cubicBezTo>
                  <a:cubicBezTo>
                    <a:pt x="9299" y="10228"/>
                    <a:pt x="9225" y="10290"/>
                    <a:pt x="9194" y="10347"/>
                  </a:cubicBezTo>
                  <a:cubicBezTo>
                    <a:pt x="9171" y="10387"/>
                    <a:pt x="9101" y="10404"/>
                    <a:pt x="9128" y="10470"/>
                  </a:cubicBezTo>
                  <a:cubicBezTo>
                    <a:pt x="9198" y="10642"/>
                    <a:pt x="9094" y="10695"/>
                    <a:pt x="8985" y="10730"/>
                  </a:cubicBezTo>
                  <a:cubicBezTo>
                    <a:pt x="8907" y="10756"/>
                    <a:pt x="8892" y="10805"/>
                    <a:pt x="8884" y="10884"/>
                  </a:cubicBezTo>
                  <a:cubicBezTo>
                    <a:pt x="8803" y="11738"/>
                    <a:pt x="8663" y="12579"/>
                    <a:pt x="8461" y="13411"/>
                  </a:cubicBezTo>
                  <a:cubicBezTo>
                    <a:pt x="8422" y="13574"/>
                    <a:pt x="8387" y="13732"/>
                    <a:pt x="8419" y="13904"/>
                  </a:cubicBezTo>
                  <a:cubicBezTo>
                    <a:pt x="8434" y="13983"/>
                    <a:pt x="8457" y="14071"/>
                    <a:pt x="8438" y="14141"/>
                  </a:cubicBezTo>
                  <a:cubicBezTo>
                    <a:pt x="8419" y="14040"/>
                    <a:pt x="8403" y="13917"/>
                    <a:pt x="8372" y="13802"/>
                  </a:cubicBezTo>
                  <a:cubicBezTo>
                    <a:pt x="8310" y="13578"/>
                    <a:pt x="8360" y="13336"/>
                    <a:pt x="8232" y="13120"/>
                  </a:cubicBezTo>
                  <a:cubicBezTo>
                    <a:pt x="8100" y="12904"/>
                    <a:pt x="8019" y="12645"/>
                    <a:pt x="7914" y="12407"/>
                  </a:cubicBezTo>
                  <a:cubicBezTo>
                    <a:pt x="7891" y="12359"/>
                    <a:pt x="7879" y="12297"/>
                    <a:pt x="7794" y="12328"/>
                  </a:cubicBezTo>
                  <a:cubicBezTo>
                    <a:pt x="7647" y="12385"/>
                    <a:pt x="7491" y="12420"/>
                    <a:pt x="7340" y="12460"/>
                  </a:cubicBezTo>
                  <a:cubicBezTo>
                    <a:pt x="6995" y="12557"/>
                    <a:pt x="6630" y="12544"/>
                    <a:pt x="6300" y="12720"/>
                  </a:cubicBezTo>
                  <a:cubicBezTo>
                    <a:pt x="6234" y="12755"/>
                    <a:pt x="6211" y="12777"/>
                    <a:pt x="6219" y="12869"/>
                  </a:cubicBezTo>
                  <a:cubicBezTo>
                    <a:pt x="6242" y="13116"/>
                    <a:pt x="6254" y="13367"/>
                    <a:pt x="6207" y="13613"/>
                  </a:cubicBezTo>
                  <a:cubicBezTo>
                    <a:pt x="6172" y="13816"/>
                    <a:pt x="6106" y="13877"/>
                    <a:pt x="5928" y="13899"/>
                  </a:cubicBezTo>
                  <a:lnTo>
                    <a:pt x="5288" y="13983"/>
                  </a:lnTo>
                  <a:lnTo>
                    <a:pt x="4299" y="14111"/>
                  </a:lnTo>
                  <a:lnTo>
                    <a:pt x="2832" y="14291"/>
                  </a:lnTo>
                  <a:cubicBezTo>
                    <a:pt x="2693" y="14309"/>
                    <a:pt x="2549" y="14295"/>
                    <a:pt x="2409" y="14287"/>
                  </a:cubicBezTo>
                  <a:cubicBezTo>
                    <a:pt x="2196" y="14273"/>
                    <a:pt x="2049" y="14102"/>
                    <a:pt x="2025" y="13855"/>
                  </a:cubicBezTo>
                  <a:cubicBezTo>
                    <a:pt x="1998" y="13560"/>
                    <a:pt x="2076" y="13279"/>
                    <a:pt x="2142" y="13001"/>
                  </a:cubicBezTo>
                  <a:cubicBezTo>
                    <a:pt x="2169" y="12878"/>
                    <a:pt x="2177" y="12742"/>
                    <a:pt x="2250" y="12632"/>
                  </a:cubicBezTo>
                  <a:cubicBezTo>
                    <a:pt x="2266" y="12724"/>
                    <a:pt x="2250" y="12812"/>
                    <a:pt x="2239" y="12900"/>
                  </a:cubicBezTo>
                  <a:cubicBezTo>
                    <a:pt x="2212" y="13169"/>
                    <a:pt x="2169" y="13437"/>
                    <a:pt x="2177" y="13714"/>
                  </a:cubicBezTo>
                  <a:cubicBezTo>
                    <a:pt x="2181" y="13965"/>
                    <a:pt x="2281" y="14106"/>
                    <a:pt x="2483" y="14216"/>
                  </a:cubicBezTo>
                  <a:cubicBezTo>
                    <a:pt x="2631" y="14295"/>
                    <a:pt x="2766" y="14243"/>
                    <a:pt x="2898" y="14216"/>
                  </a:cubicBezTo>
                  <a:cubicBezTo>
                    <a:pt x="3542" y="14089"/>
                    <a:pt x="4186" y="13957"/>
                    <a:pt x="4838" y="13860"/>
                  </a:cubicBezTo>
                  <a:cubicBezTo>
                    <a:pt x="5036" y="13829"/>
                    <a:pt x="5234" y="13789"/>
                    <a:pt x="5435" y="13754"/>
                  </a:cubicBezTo>
                  <a:cubicBezTo>
                    <a:pt x="5137" y="13177"/>
                    <a:pt x="5206" y="12618"/>
                    <a:pt x="5443" y="12064"/>
                  </a:cubicBezTo>
                  <a:cubicBezTo>
                    <a:pt x="5424" y="12059"/>
                    <a:pt x="5416" y="12051"/>
                    <a:pt x="5408" y="12055"/>
                  </a:cubicBezTo>
                  <a:cubicBezTo>
                    <a:pt x="4857" y="12205"/>
                    <a:pt x="4303" y="12319"/>
                    <a:pt x="3744" y="12433"/>
                  </a:cubicBezTo>
                  <a:cubicBezTo>
                    <a:pt x="3375" y="12508"/>
                    <a:pt x="3011" y="12610"/>
                    <a:pt x="2720" y="12900"/>
                  </a:cubicBezTo>
                  <a:cubicBezTo>
                    <a:pt x="2708" y="12913"/>
                    <a:pt x="2685" y="12922"/>
                    <a:pt x="2665" y="12896"/>
                  </a:cubicBezTo>
                  <a:cubicBezTo>
                    <a:pt x="2844" y="12658"/>
                    <a:pt x="3042" y="12442"/>
                    <a:pt x="3309" y="12350"/>
                  </a:cubicBezTo>
                  <a:cubicBezTo>
                    <a:pt x="3593" y="12253"/>
                    <a:pt x="3887" y="12183"/>
                    <a:pt x="4182" y="12143"/>
                  </a:cubicBezTo>
                  <a:cubicBezTo>
                    <a:pt x="4287" y="12130"/>
                    <a:pt x="4310" y="12086"/>
                    <a:pt x="4306" y="11971"/>
                  </a:cubicBezTo>
                  <a:cubicBezTo>
                    <a:pt x="4303" y="11628"/>
                    <a:pt x="4303" y="11285"/>
                    <a:pt x="4365" y="10946"/>
                  </a:cubicBezTo>
                  <a:cubicBezTo>
                    <a:pt x="4462" y="10431"/>
                    <a:pt x="4597" y="9920"/>
                    <a:pt x="4718" y="9414"/>
                  </a:cubicBezTo>
                  <a:cubicBezTo>
                    <a:pt x="4756" y="9247"/>
                    <a:pt x="4815" y="9079"/>
                    <a:pt x="4749" y="8899"/>
                  </a:cubicBezTo>
                  <a:cubicBezTo>
                    <a:pt x="4531" y="8283"/>
                    <a:pt x="4240" y="7728"/>
                    <a:pt x="3818" y="7266"/>
                  </a:cubicBezTo>
                  <a:cubicBezTo>
                    <a:pt x="3659" y="7094"/>
                    <a:pt x="3488" y="6940"/>
                    <a:pt x="3294" y="6821"/>
                  </a:cubicBezTo>
                  <a:cubicBezTo>
                    <a:pt x="3212" y="6773"/>
                    <a:pt x="3158" y="6781"/>
                    <a:pt x="3088" y="6861"/>
                  </a:cubicBezTo>
                  <a:cubicBezTo>
                    <a:pt x="2929" y="7041"/>
                    <a:pt x="2883" y="7257"/>
                    <a:pt x="2898" y="7503"/>
                  </a:cubicBezTo>
                  <a:cubicBezTo>
                    <a:pt x="2925" y="7944"/>
                    <a:pt x="3038" y="8366"/>
                    <a:pt x="3096" y="8798"/>
                  </a:cubicBezTo>
                  <a:cubicBezTo>
                    <a:pt x="3135" y="9110"/>
                    <a:pt x="3166" y="9418"/>
                    <a:pt x="3065" y="9726"/>
                  </a:cubicBezTo>
                  <a:cubicBezTo>
                    <a:pt x="3069" y="9084"/>
                    <a:pt x="2937" y="8467"/>
                    <a:pt x="2778" y="7856"/>
                  </a:cubicBezTo>
                  <a:cubicBezTo>
                    <a:pt x="2755" y="7635"/>
                    <a:pt x="2697" y="7415"/>
                    <a:pt x="2747" y="7191"/>
                  </a:cubicBezTo>
                  <a:cubicBezTo>
                    <a:pt x="2794" y="6984"/>
                    <a:pt x="2890" y="6834"/>
                    <a:pt x="3069" y="6746"/>
                  </a:cubicBezTo>
                  <a:cubicBezTo>
                    <a:pt x="3212" y="6676"/>
                    <a:pt x="3333" y="6561"/>
                    <a:pt x="3461" y="6465"/>
                  </a:cubicBezTo>
                  <a:lnTo>
                    <a:pt x="4481" y="5659"/>
                  </a:lnTo>
                  <a:cubicBezTo>
                    <a:pt x="4442" y="5615"/>
                    <a:pt x="4396" y="5633"/>
                    <a:pt x="4349" y="5633"/>
                  </a:cubicBezTo>
                  <a:lnTo>
                    <a:pt x="2987" y="5628"/>
                  </a:lnTo>
                  <a:cubicBezTo>
                    <a:pt x="2941" y="5628"/>
                    <a:pt x="2856" y="5672"/>
                    <a:pt x="2856" y="5589"/>
                  </a:cubicBezTo>
                  <a:cubicBezTo>
                    <a:pt x="2856" y="5514"/>
                    <a:pt x="2914" y="5430"/>
                    <a:pt x="2999" y="5417"/>
                  </a:cubicBezTo>
                  <a:cubicBezTo>
                    <a:pt x="3026" y="5413"/>
                    <a:pt x="3057" y="5417"/>
                    <a:pt x="3088" y="5417"/>
                  </a:cubicBezTo>
                  <a:lnTo>
                    <a:pt x="4780" y="5417"/>
                  </a:lnTo>
                  <a:cubicBezTo>
                    <a:pt x="4756" y="5439"/>
                    <a:pt x="4733" y="5465"/>
                    <a:pt x="4710" y="5483"/>
                  </a:cubicBezTo>
                  <a:cubicBezTo>
                    <a:pt x="4733" y="5461"/>
                    <a:pt x="4756" y="5439"/>
                    <a:pt x="4780" y="5417"/>
                  </a:cubicBezTo>
                  <a:cubicBezTo>
                    <a:pt x="4962" y="5280"/>
                    <a:pt x="5144" y="5140"/>
                    <a:pt x="5331" y="5008"/>
                  </a:cubicBezTo>
                  <a:cubicBezTo>
                    <a:pt x="5365" y="4981"/>
                    <a:pt x="5393" y="4942"/>
                    <a:pt x="5439" y="4955"/>
                  </a:cubicBezTo>
                  <a:cubicBezTo>
                    <a:pt x="5428" y="5021"/>
                    <a:pt x="5381" y="5056"/>
                    <a:pt x="5338" y="5096"/>
                  </a:cubicBezTo>
                  <a:cubicBezTo>
                    <a:pt x="5195" y="5228"/>
                    <a:pt x="5055" y="5360"/>
                    <a:pt x="4912" y="5487"/>
                  </a:cubicBezTo>
                  <a:cubicBezTo>
                    <a:pt x="4539" y="5800"/>
                    <a:pt x="4167" y="6117"/>
                    <a:pt x="3767" y="6390"/>
                  </a:cubicBezTo>
                  <a:cubicBezTo>
                    <a:pt x="3577" y="6487"/>
                    <a:pt x="3403" y="6619"/>
                    <a:pt x="3209" y="6751"/>
                  </a:cubicBezTo>
                  <a:cubicBezTo>
                    <a:pt x="3333" y="6826"/>
                    <a:pt x="3449" y="6883"/>
                    <a:pt x="3550" y="6962"/>
                  </a:cubicBezTo>
                  <a:cubicBezTo>
                    <a:pt x="4085" y="7393"/>
                    <a:pt x="4450" y="7974"/>
                    <a:pt x="4725" y="8635"/>
                  </a:cubicBezTo>
                  <a:cubicBezTo>
                    <a:pt x="5001" y="9299"/>
                    <a:pt x="5179" y="10012"/>
                    <a:pt x="5424" y="10690"/>
                  </a:cubicBezTo>
                  <a:cubicBezTo>
                    <a:pt x="5544" y="11029"/>
                    <a:pt x="5676" y="11355"/>
                    <a:pt x="5901" y="11628"/>
                  </a:cubicBezTo>
                  <a:cubicBezTo>
                    <a:pt x="5963" y="11703"/>
                    <a:pt x="5990" y="11690"/>
                    <a:pt x="6048" y="11624"/>
                  </a:cubicBezTo>
                  <a:cubicBezTo>
                    <a:pt x="6211" y="11430"/>
                    <a:pt x="6382" y="11245"/>
                    <a:pt x="6549" y="11056"/>
                  </a:cubicBezTo>
                  <a:cubicBezTo>
                    <a:pt x="6719" y="10862"/>
                    <a:pt x="6898" y="10682"/>
                    <a:pt x="7154" y="10629"/>
                  </a:cubicBezTo>
                  <a:cubicBezTo>
                    <a:pt x="7138" y="10598"/>
                    <a:pt x="7131" y="10580"/>
                    <a:pt x="7119" y="10558"/>
                  </a:cubicBezTo>
                  <a:cubicBezTo>
                    <a:pt x="6657" y="9740"/>
                    <a:pt x="6192" y="8921"/>
                    <a:pt x="5715" y="8111"/>
                  </a:cubicBezTo>
                  <a:cubicBezTo>
                    <a:pt x="5587" y="7895"/>
                    <a:pt x="5594" y="7842"/>
                    <a:pt x="5753" y="7653"/>
                  </a:cubicBezTo>
                  <a:cubicBezTo>
                    <a:pt x="5784" y="7613"/>
                    <a:pt x="5819" y="7583"/>
                    <a:pt x="5850" y="7539"/>
                  </a:cubicBezTo>
                  <a:cubicBezTo>
                    <a:pt x="5901" y="7473"/>
                    <a:pt x="5978" y="7433"/>
                    <a:pt x="6006" y="7345"/>
                  </a:cubicBezTo>
                  <a:lnTo>
                    <a:pt x="5493" y="7125"/>
                  </a:lnTo>
                  <a:cubicBezTo>
                    <a:pt x="5416" y="7094"/>
                    <a:pt x="5385" y="7041"/>
                    <a:pt x="5381" y="6944"/>
                  </a:cubicBezTo>
                  <a:cubicBezTo>
                    <a:pt x="5365" y="6623"/>
                    <a:pt x="5369" y="6302"/>
                    <a:pt x="5365" y="5985"/>
                  </a:cubicBezTo>
                  <a:lnTo>
                    <a:pt x="5365" y="5487"/>
                  </a:lnTo>
                  <a:cubicBezTo>
                    <a:pt x="5393" y="5527"/>
                    <a:pt x="5389" y="5562"/>
                    <a:pt x="5393" y="5602"/>
                  </a:cubicBezTo>
                  <a:cubicBezTo>
                    <a:pt x="5404" y="6007"/>
                    <a:pt x="5420" y="6416"/>
                    <a:pt x="5420" y="6821"/>
                  </a:cubicBezTo>
                  <a:cubicBezTo>
                    <a:pt x="5420" y="6980"/>
                    <a:pt x="5470" y="7063"/>
                    <a:pt x="5606" y="7103"/>
                  </a:cubicBezTo>
                  <a:cubicBezTo>
                    <a:pt x="5757" y="7147"/>
                    <a:pt x="5897" y="7222"/>
                    <a:pt x="6044" y="7279"/>
                  </a:cubicBezTo>
                  <a:cubicBezTo>
                    <a:pt x="6118" y="7310"/>
                    <a:pt x="6126" y="7345"/>
                    <a:pt x="6064" y="7407"/>
                  </a:cubicBezTo>
                  <a:cubicBezTo>
                    <a:pt x="5959" y="7517"/>
                    <a:pt x="5862" y="7635"/>
                    <a:pt x="5757" y="7750"/>
                  </a:cubicBezTo>
                  <a:cubicBezTo>
                    <a:pt x="5664" y="7851"/>
                    <a:pt x="5668" y="7939"/>
                    <a:pt x="5738" y="8058"/>
                  </a:cubicBezTo>
                  <a:cubicBezTo>
                    <a:pt x="6176" y="8798"/>
                    <a:pt x="6622" y="9528"/>
                    <a:pt x="7041" y="10281"/>
                  </a:cubicBezTo>
                  <a:cubicBezTo>
                    <a:pt x="7181" y="10527"/>
                    <a:pt x="7305" y="10677"/>
                    <a:pt x="7581" y="10580"/>
                  </a:cubicBezTo>
                  <a:cubicBezTo>
                    <a:pt x="7678" y="10545"/>
                    <a:pt x="7681" y="10519"/>
                    <a:pt x="7650" y="10435"/>
                  </a:cubicBezTo>
                  <a:cubicBezTo>
                    <a:pt x="7511" y="10061"/>
                    <a:pt x="7375" y="9687"/>
                    <a:pt x="7239" y="9317"/>
                  </a:cubicBezTo>
                  <a:cubicBezTo>
                    <a:pt x="6681" y="7816"/>
                    <a:pt x="6122" y="6315"/>
                    <a:pt x="5610" y="4796"/>
                  </a:cubicBezTo>
                  <a:cubicBezTo>
                    <a:pt x="5629" y="4629"/>
                    <a:pt x="5695" y="4488"/>
                    <a:pt x="5808" y="4378"/>
                  </a:cubicBezTo>
                  <a:cubicBezTo>
                    <a:pt x="5854" y="4334"/>
                    <a:pt x="5870" y="4290"/>
                    <a:pt x="5878" y="4224"/>
                  </a:cubicBezTo>
                  <a:cubicBezTo>
                    <a:pt x="5901" y="3951"/>
                    <a:pt x="5823" y="3696"/>
                    <a:pt x="5750" y="3445"/>
                  </a:cubicBezTo>
                  <a:cubicBezTo>
                    <a:pt x="5672" y="3159"/>
                    <a:pt x="5583" y="2877"/>
                    <a:pt x="5474" y="2609"/>
                  </a:cubicBezTo>
                  <a:cubicBezTo>
                    <a:pt x="5470" y="2573"/>
                    <a:pt x="5470" y="2538"/>
                    <a:pt x="5443" y="2512"/>
                  </a:cubicBezTo>
                  <a:cubicBezTo>
                    <a:pt x="5424" y="2432"/>
                    <a:pt x="5404" y="2353"/>
                    <a:pt x="5385" y="2274"/>
                  </a:cubicBezTo>
                  <a:cubicBezTo>
                    <a:pt x="5416" y="2195"/>
                    <a:pt x="5424" y="2270"/>
                    <a:pt x="5431" y="2287"/>
                  </a:cubicBezTo>
                  <a:cubicBezTo>
                    <a:pt x="5497" y="2424"/>
                    <a:pt x="5536" y="2578"/>
                    <a:pt x="5618" y="2710"/>
                  </a:cubicBezTo>
                  <a:cubicBezTo>
                    <a:pt x="5622" y="2635"/>
                    <a:pt x="5587" y="2578"/>
                    <a:pt x="5563" y="2512"/>
                  </a:cubicBezTo>
                  <a:cubicBezTo>
                    <a:pt x="5466" y="2270"/>
                    <a:pt x="5358" y="2032"/>
                    <a:pt x="5300" y="1772"/>
                  </a:cubicBezTo>
                  <a:cubicBezTo>
                    <a:pt x="5253" y="1191"/>
                    <a:pt x="5505" y="755"/>
                    <a:pt x="5998" y="570"/>
                  </a:cubicBezTo>
                  <a:cubicBezTo>
                    <a:pt x="6021" y="562"/>
                    <a:pt x="6040" y="566"/>
                    <a:pt x="6056" y="531"/>
                  </a:cubicBezTo>
                  <a:cubicBezTo>
                    <a:pt x="6200" y="179"/>
                    <a:pt x="6471" y="55"/>
                    <a:pt x="6785" y="11"/>
                  </a:cubicBezTo>
                  <a:cubicBezTo>
                    <a:pt x="6964" y="-15"/>
                    <a:pt x="7138" y="7"/>
                    <a:pt x="7313" y="42"/>
                  </a:cubicBezTo>
                  <a:cubicBezTo>
                    <a:pt x="7623" y="108"/>
                    <a:pt x="7934" y="55"/>
                    <a:pt x="8244" y="29"/>
                  </a:cubicBezTo>
                  <a:cubicBezTo>
                    <a:pt x="8395" y="16"/>
                    <a:pt x="8547" y="25"/>
                    <a:pt x="8694" y="73"/>
                  </a:cubicBezTo>
                  <a:cubicBezTo>
                    <a:pt x="8954" y="152"/>
                    <a:pt x="9121" y="390"/>
                    <a:pt x="9140" y="676"/>
                  </a:cubicBezTo>
                  <a:cubicBezTo>
                    <a:pt x="9167" y="1077"/>
                    <a:pt x="9051" y="1341"/>
                    <a:pt x="8783" y="1482"/>
                  </a:cubicBezTo>
                  <a:cubicBezTo>
                    <a:pt x="8589" y="1583"/>
                    <a:pt x="8589" y="1583"/>
                    <a:pt x="8612" y="1843"/>
                  </a:cubicBezTo>
                  <a:cubicBezTo>
                    <a:pt x="8628" y="2005"/>
                    <a:pt x="8636" y="2168"/>
                    <a:pt x="8659" y="2327"/>
                  </a:cubicBezTo>
                  <a:cubicBezTo>
                    <a:pt x="8682" y="2476"/>
                    <a:pt x="8620" y="2591"/>
                    <a:pt x="8543" y="2688"/>
                  </a:cubicBezTo>
                  <a:cubicBezTo>
                    <a:pt x="8484" y="2758"/>
                    <a:pt x="8473" y="2824"/>
                    <a:pt x="8488" y="2908"/>
                  </a:cubicBezTo>
                  <a:cubicBezTo>
                    <a:pt x="8539" y="3198"/>
                    <a:pt x="8442" y="3454"/>
                    <a:pt x="8360" y="3722"/>
                  </a:cubicBezTo>
                  <a:cubicBezTo>
                    <a:pt x="8275" y="4004"/>
                    <a:pt x="8155" y="4277"/>
                    <a:pt x="8135" y="4581"/>
                  </a:cubicBezTo>
                  <a:cubicBezTo>
                    <a:pt x="8116" y="4893"/>
                    <a:pt x="8062" y="4968"/>
                    <a:pt x="7763" y="4986"/>
                  </a:cubicBezTo>
                  <a:cubicBezTo>
                    <a:pt x="8062" y="5175"/>
                    <a:pt x="8356" y="5329"/>
                    <a:pt x="8675" y="5421"/>
                  </a:cubicBezTo>
                  <a:lnTo>
                    <a:pt x="19184" y="5408"/>
                  </a:lnTo>
                  <a:cubicBezTo>
                    <a:pt x="19486" y="5399"/>
                    <a:pt x="19575" y="5575"/>
                    <a:pt x="19575" y="5853"/>
                  </a:cubicBezTo>
                  <a:cubicBezTo>
                    <a:pt x="19572" y="8859"/>
                    <a:pt x="19572" y="11866"/>
                    <a:pt x="19575" y="14877"/>
                  </a:cubicBezTo>
                  <a:cubicBezTo>
                    <a:pt x="19575" y="15000"/>
                    <a:pt x="19529" y="15158"/>
                    <a:pt x="19595" y="15238"/>
                  </a:cubicBezTo>
                  <a:cubicBezTo>
                    <a:pt x="19661" y="15317"/>
                    <a:pt x="19800" y="15260"/>
                    <a:pt x="19909" y="15264"/>
                  </a:cubicBezTo>
                  <a:lnTo>
                    <a:pt x="21174" y="15264"/>
                  </a:lnTo>
                  <a:lnTo>
                    <a:pt x="21263" y="15264"/>
                  </a:lnTo>
                  <a:cubicBezTo>
                    <a:pt x="21290" y="15264"/>
                    <a:pt x="21309" y="15282"/>
                    <a:pt x="21309" y="15317"/>
                  </a:cubicBezTo>
                  <a:cubicBezTo>
                    <a:pt x="21309" y="15352"/>
                    <a:pt x="21286" y="15352"/>
                    <a:pt x="21267" y="15352"/>
                  </a:cubicBezTo>
                  <a:cubicBezTo>
                    <a:pt x="21232" y="15356"/>
                    <a:pt x="21201" y="15352"/>
                    <a:pt x="21166" y="15352"/>
                  </a:cubicBezTo>
                  <a:lnTo>
                    <a:pt x="19700" y="15348"/>
                  </a:lnTo>
                  <a:cubicBezTo>
                    <a:pt x="19595" y="15348"/>
                    <a:pt x="19575" y="15383"/>
                    <a:pt x="19575" y="15493"/>
                  </a:cubicBezTo>
                  <a:cubicBezTo>
                    <a:pt x="19579" y="15929"/>
                    <a:pt x="19579" y="16364"/>
                    <a:pt x="19575" y="16800"/>
                  </a:cubicBezTo>
                  <a:cubicBezTo>
                    <a:pt x="19575" y="17082"/>
                    <a:pt x="19459" y="17214"/>
                    <a:pt x="19215" y="17214"/>
                  </a:cubicBezTo>
                  <a:lnTo>
                    <a:pt x="17267" y="17218"/>
                  </a:lnTo>
                  <a:cubicBezTo>
                    <a:pt x="17182" y="17218"/>
                    <a:pt x="17147" y="17245"/>
                    <a:pt x="17116" y="17337"/>
                  </a:cubicBezTo>
                  <a:cubicBezTo>
                    <a:pt x="16868" y="18050"/>
                    <a:pt x="16608" y="18763"/>
                    <a:pt x="16356" y="19477"/>
                  </a:cubicBezTo>
                  <a:cubicBezTo>
                    <a:pt x="16348" y="19503"/>
                    <a:pt x="16328" y="19525"/>
                    <a:pt x="16344" y="19569"/>
                  </a:cubicBezTo>
                  <a:lnTo>
                    <a:pt x="16565" y="19569"/>
                  </a:lnTo>
                  <a:lnTo>
                    <a:pt x="21255" y="19569"/>
                  </a:lnTo>
                  <a:cubicBezTo>
                    <a:pt x="21488" y="19569"/>
                    <a:pt x="21573" y="19666"/>
                    <a:pt x="21581" y="19925"/>
                  </a:cubicBezTo>
                  <a:cubicBezTo>
                    <a:pt x="21554" y="19952"/>
                    <a:pt x="21554" y="20000"/>
                    <a:pt x="21554" y="20049"/>
                  </a:cubicBezTo>
                  <a:close/>
                  <a:moveTo>
                    <a:pt x="5633" y="2723"/>
                  </a:moveTo>
                  <a:cubicBezTo>
                    <a:pt x="5633" y="2710"/>
                    <a:pt x="5625" y="2701"/>
                    <a:pt x="5614" y="2705"/>
                  </a:cubicBezTo>
                  <a:cubicBezTo>
                    <a:pt x="5618" y="2719"/>
                    <a:pt x="5622" y="2727"/>
                    <a:pt x="5622" y="2741"/>
                  </a:cubicBezTo>
                  <a:cubicBezTo>
                    <a:pt x="5629" y="2732"/>
                    <a:pt x="5633" y="2727"/>
                    <a:pt x="5633" y="2723"/>
                  </a:cubicBezTo>
                  <a:close/>
                  <a:moveTo>
                    <a:pt x="8395" y="2802"/>
                  </a:moveTo>
                  <a:cubicBezTo>
                    <a:pt x="8298" y="3031"/>
                    <a:pt x="8271" y="2780"/>
                    <a:pt x="8190" y="2798"/>
                  </a:cubicBezTo>
                  <a:cubicBezTo>
                    <a:pt x="8201" y="3062"/>
                    <a:pt x="8287" y="3300"/>
                    <a:pt x="8360" y="3546"/>
                  </a:cubicBezTo>
                  <a:cubicBezTo>
                    <a:pt x="8380" y="3313"/>
                    <a:pt x="8465" y="3084"/>
                    <a:pt x="8395" y="2802"/>
                  </a:cubicBezTo>
                  <a:close/>
                  <a:moveTo>
                    <a:pt x="8500" y="2556"/>
                  </a:moveTo>
                  <a:lnTo>
                    <a:pt x="8248" y="2626"/>
                  </a:lnTo>
                  <a:cubicBezTo>
                    <a:pt x="8325" y="2595"/>
                    <a:pt x="8442" y="2754"/>
                    <a:pt x="8500" y="2556"/>
                  </a:cubicBezTo>
                  <a:close/>
                  <a:moveTo>
                    <a:pt x="8539" y="209"/>
                  </a:moveTo>
                  <a:cubicBezTo>
                    <a:pt x="8616" y="258"/>
                    <a:pt x="8675" y="298"/>
                    <a:pt x="8733" y="333"/>
                  </a:cubicBezTo>
                  <a:cubicBezTo>
                    <a:pt x="8702" y="372"/>
                    <a:pt x="8659" y="372"/>
                    <a:pt x="8624" y="403"/>
                  </a:cubicBezTo>
                  <a:cubicBezTo>
                    <a:pt x="8678" y="399"/>
                    <a:pt x="8733" y="403"/>
                    <a:pt x="8787" y="394"/>
                  </a:cubicBezTo>
                  <a:cubicBezTo>
                    <a:pt x="8868" y="381"/>
                    <a:pt x="8903" y="430"/>
                    <a:pt x="8923" y="509"/>
                  </a:cubicBezTo>
                  <a:cubicBezTo>
                    <a:pt x="8962" y="658"/>
                    <a:pt x="8915" y="813"/>
                    <a:pt x="8803" y="901"/>
                  </a:cubicBezTo>
                  <a:cubicBezTo>
                    <a:pt x="8737" y="949"/>
                    <a:pt x="8667" y="989"/>
                    <a:pt x="8585" y="1037"/>
                  </a:cubicBezTo>
                  <a:cubicBezTo>
                    <a:pt x="8768" y="1046"/>
                    <a:pt x="8907" y="984"/>
                    <a:pt x="8989" y="813"/>
                  </a:cubicBezTo>
                  <a:cubicBezTo>
                    <a:pt x="9047" y="694"/>
                    <a:pt x="9059" y="570"/>
                    <a:pt x="8981" y="452"/>
                  </a:cubicBezTo>
                  <a:cubicBezTo>
                    <a:pt x="8876" y="289"/>
                    <a:pt x="8744" y="192"/>
                    <a:pt x="8539" y="209"/>
                  </a:cubicBezTo>
                  <a:close/>
                  <a:moveTo>
                    <a:pt x="7681" y="676"/>
                  </a:moveTo>
                  <a:cubicBezTo>
                    <a:pt x="7875" y="482"/>
                    <a:pt x="7875" y="482"/>
                    <a:pt x="7949" y="474"/>
                  </a:cubicBezTo>
                  <a:cubicBezTo>
                    <a:pt x="7712" y="980"/>
                    <a:pt x="7759" y="1301"/>
                    <a:pt x="8081" y="1411"/>
                  </a:cubicBezTo>
                  <a:cubicBezTo>
                    <a:pt x="7953" y="1178"/>
                    <a:pt x="7980" y="1055"/>
                    <a:pt x="8190" y="918"/>
                  </a:cubicBezTo>
                  <a:cubicBezTo>
                    <a:pt x="8318" y="835"/>
                    <a:pt x="8442" y="755"/>
                    <a:pt x="8628" y="755"/>
                  </a:cubicBezTo>
                  <a:cubicBezTo>
                    <a:pt x="8411" y="619"/>
                    <a:pt x="8217" y="658"/>
                    <a:pt x="8031" y="839"/>
                  </a:cubicBezTo>
                  <a:cubicBezTo>
                    <a:pt x="8011" y="786"/>
                    <a:pt x="8054" y="747"/>
                    <a:pt x="8054" y="698"/>
                  </a:cubicBezTo>
                  <a:cubicBezTo>
                    <a:pt x="8097" y="672"/>
                    <a:pt x="8131" y="641"/>
                    <a:pt x="8159" y="584"/>
                  </a:cubicBezTo>
                  <a:cubicBezTo>
                    <a:pt x="8093" y="592"/>
                    <a:pt x="8058" y="623"/>
                    <a:pt x="8042" y="685"/>
                  </a:cubicBezTo>
                  <a:cubicBezTo>
                    <a:pt x="8015" y="689"/>
                    <a:pt x="8007" y="738"/>
                    <a:pt x="7972" y="720"/>
                  </a:cubicBezTo>
                  <a:cubicBezTo>
                    <a:pt x="7984" y="773"/>
                    <a:pt x="7953" y="835"/>
                    <a:pt x="8000" y="879"/>
                  </a:cubicBezTo>
                  <a:cubicBezTo>
                    <a:pt x="7953" y="905"/>
                    <a:pt x="7957" y="980"/>
                    <a:pt x="7906" y="1019"/>
                  </a:cubicBezTo>
                  <a:cubicBezTo>
                    <a:pt x="7914" y="909"/>
                    <a:pt x="7914" y="808"/>
                    <a:pt x="7972" y="720"/>
                  </a:cubicBezTo>
                  <a:lnTo>
                    <a:pt x="7972" y="720"/>
                  </a:lnTo>
                  <a:cubicBezTo>
                    <a:pt x="8027" y="496"/>
                    <a:pt x="8201" y="425"/>
                    <a:pt x="8376" y="346"/>
                  </a:cubicBezTo>
                  <a:cubicBezTo>
                    <a:pt x="8225" y="218"/>
                    <a:pt x="8077" y="245"/>
                    <a:pt x="7949" y="324"/>
                  </a:cubicBezTo>
                  <a:cubicBezTo>
                    <a:pt x="7829" y="390"/>
                    <a:pt x="7712" y="478"/>
                    <a:pt x="7681" y="676"/>
                  </a:cubicBezTo>
                  <a:close/>
                  <a:moveTo>
                    <a:pt x="8174" y="575"/>
                  </a:moveTo>
                  <a:cubicBezTo>
                    <a:pt x="8248" y="540"/>
                    <a:pt x="8318" y="513"/>
                    <a:pt x="8384" y="482"/>
                  </a:cubicBezTo>
                  <a:cubicBezTo>
                    <a:pt x="8256" y="478"/>
                    <a:pt x="8244" y="487"/>
                    <a:pt x="8174" y="575"/>
                  </a:cubicBezTo>
                  <a:close/>
                  <a:moveTo>
                    <a:pt x="6048" y="5681"/>
                  </a:moveTo>
                  <a:cubicBezTo>
                    <a:pt x="6203" y="6218"/>
                    <a:pt x="6560" y="6566"/>
                    <a:pt x="6902" y="6953"/>
                  </a:cubicBezTo>
                  <a:cubicBezTo>
                    <a:pt x="7006" y="6654"/>
                    <a:pt x="7103" y="6368"/>
                    <a:pt x="7228" y="6090"/>
                  </a:cubicBezTo>
                  <a:cubicBezTo>
                    <a:pt x="7255" y="6029"/>
                    <a:pt x="7212" y="6020"/>
                    <a:pt x="7185" y="5998"/>
                  </a:cubicBezTo>
                  <a:cubicBezTo>
                    <a:pt x="6913" y="5800"/>
                    <a:pt x="6646" y="5593"/>
                    <a:pt x="6397" y="5355"/>
                  </a:cubicBezTo>
                  <a:cubicBezTo>
                    <a:pt x="6145" y="5113"/>
                    <a:pt x="5804" y="4933"/>
                    <a:pt x="5870" y="4435"/>
                  </a:cubicBezTo>
                  <a:cubicBezTo>
                    <a:pt x="5719" y="4625"/>
                    <a:pt x="5699" y="4708"/>
                    <a:pt x="5769" y="4915"/>
                  </a:cubicBezTo>
                  <a:cubicBezTo>
                    <a:pt x="5858" y="5175"/>
                    <a:pt x="5975" y="5421"/>
                    <a:pt x="6048" y="5681"/>
                  </a:cubicBezTo>
                  <a:close/>
                  <a:moveTo>
                    <a:pt x="7666" y="9977"/>
                  </a:moveTo>
                  <a:cubicBezTo>
                    <a:pt x="7635" y="9612"/>
                    <a:pt x="7604" y="9247"/>
                    <a:pt x="7577" y="8881"/>
                  </a:cubicBezTo>
                  <a:cubicBezTo>
                    <a:pt x="7538" y="8309"/>
                    <a:pt x="7453" y="7741"/>
                    <a:pt x="7468" y="7169"/>
                  </a:cubicBezTo>
                  <a:cubicBezTo>
                    <a:pt x="7476" y="6852"/>
                    <a:pt x="7297" y="6693"/>
                    <a:pt x="7158" y="6465"/>
                  </a:cubicBezTo>
                  <a:cubicBezTo>
                    <a:pt x="7100" y="6636"/>
                    <a:pt x="7057" y="6786"/>
                    <a:pt x="7006" y="6931"/>
                  </a:cubicBezTo>
                  <a:cubicBezTo>
                    <a:pt x="6944" y="7112"/>
                    <a:pt x="6925" y="7120"/>
                    <a:pt x="6797" y="6980"/>
                  </a:cubicBezTo>
                  <a:cubicBezTo>
                    <a:pt x="6677" y="6848"/>
                    <a:pt x="6564" y="6702"/>
                    <a:pt x="6448" y="6566"/>
                  </a:cubicBezTo>
                  <a:cubicBezTo>
                    <a:pt x="6417" y="6526"/>
                    <a:pt x="6393" y="6473"/>
                    <a:pt x="6335" y="6460"/>
                  </a:cubicBezTo>
                  <a:lnTo>
                    <a:pt x="7666" y="10136"/>
                  </a:lnTo>
                  <a:cubicBezTo>
                    <a:pt x="7666" y="10070"/>
                    <a:pt x="7670" y="10021"/>
                    <a:pt x="7666" y="9977"/>
                  </a:cubicBezTo>
                  <a:close/>
                  <a:moveTo>
                    <a:pt x="7674" y="8868"/>
                  </a:moveTo>
                  <a:cubicBezTo>
                    <a:pt x="7709" y="9379"/>
                    <a:pt x="7755" y="9885"/>
                    <a:pt x="7786" y="10395"/>
                  </a:cubicBezTo>
                  <a:cubicBezTo>
                    <a:pt x="7794" y="10501"/>
                    <a:pt x="7821" y="10523"/>
                    <a:pt x="7906" y="10510"/>
                  </a:cubicBezTo>
                  <a:cubicBezTo>
                    <a:pt x="8027" y="10488"/>
                    <a:pt x="8147" y="10475"/>
                    <a:pt x="8271" y="10461"/>
                  </a:cubicBezTo>
                  <a:cubicBezTo>
                    <a:pt x="8318" y="10457"/>
                    <a:pt x="8349" y="10448"/>
                    <a:pt x="8345" y="10378"/>
                  </a:cubicBezTo>
                  <a:cubicBezTo>
                    <a:pt x="8325" y="10087"/>
                    <a:pt x="8298" y="9801"/>
                    <a:pt x="8225" y="9519"/>
                  </a:cubicBezTo>
                  <a:cubicBezTo>
                    <a:pt x="8155" y="9057"/>
                    <a:pt x="8085" y="8595"/>
                    <a:pt x="7976" y="8146"/>
                  </a:cubicBezTo>
                  <a:cubicBezTo>
                    <a:pt x="7926" y="7935"/>
                    <a:pt x="7899" y="7715"/>
                    <a:pt x="7794" y="7521"/>
                  </a:cubicBezTo>
                  <a:cubicBezTo>
                    <a:pt x="7809" y="7393"/>
                    <a:pt x="7716" y="7301"/>
                    <a:pt x="7716" y="7178"/>
                  </a:cubicBezTo>
                  <a:cubicBezTo>
                    <a:pt x="7681" y="7147"/>
                    <a:pt x="7681" y="7098"/>
                    <a:pt x="7666" y="7054"/>
                  </a:cubicBezTo>
                  <a:cubicBezTo>
                    <a:pt x="7604" y="6892"/>
                    <a:pt x="7615" y="6720"/>
                    <a:pt x="7615" y="6548"/>
                  </a:cubicBezTo>
                  <a:cubicBezTo>
                    <a:pt x="7615" y="6377"/>
                    <a:pt x="7487" y="6156"/>
                    <a:pt x="7371" y="6121"/>
                  </a:cubicBezTo>
                  <a:cubicBezTo>
                    <a:pt x="7317" y="6104"/>
                    <a:pt x="7294" y="6130"/>
                    <a:pt x="7266" y="6174"/>
                  </a:cubicBezTo>
                  <a:cubicBezTo>
                    <a:pt x="7239" y="6222"/>
                    <a:pt x="7259" y="6253"/>
                    <a:pt x="7294" y="6280"/>
                  </a:cubicBezTo>
                  <a:cubicBezTo>
                    <a:pt x="7394" y="6359"/>
                    <a:pt x="7441" y="6482"/>
                    <a:pt x="7495" y="6601"/>
                  </a:cubicBezTo>
                  <a:cubicBezTo>
                    <a:pt x="7561" y="6746"/>
                    <a:pt x="7538" y="6892"/>
                    <a:pt x="7538" y="7041"/>
                  </a:cubicBezTo>
                  <a:cubicBezTo>
                    <a:pt x="7550" y="7653"/>
                    <a:pt x="7635" y="8256"/>
                    <a:pt x="7674" y="8868"/>
                  </a:cubicBezTo>
                  <a:close/>
                  <a:moveTo>
                    <a:pt x="7856" y="6878"/>
                  </a:moveTo>
                  <a:cubicBezTo>
                    <a:pt x="7782" y="6777"/>
                    <a:pt x="7720" y="6698"/>
                    <a:pt x="7650" y="6601"/>
                  </a:cubicBezTo>
                  <a:cubicBezTo>
                    <a:pt x="7612" y="6817"/>
                    <a:pt x="7681" y="6997"/>
                    <a:pt x="7716" y="7178"/>
                  </a:cubicBezTo>
                  <a:lnTo>
                    <a:pt x="7716" y="7178"/>
                  </a:lnTo>
                  <a:cubicBezTo>
                    <a:pt x="7848" y="7424"/>
                    <a:pt x="7937" y="7693"/>
                    <a:pt x="8019" y="7966"/>
                  </a:cubicBezTo>
                  <a:cubicBezTo>
                    <a:pt x="8124" y="8322"/>
                    <a:pt x="8201" y="8692"/>
                    <a:pt x="8294" y="9053"/>
                  </a:cubicBezTo>
                  <a:cubicBezTo>
                    <a:pt x="8225" y="8120"/>
                    <a:pt x="8147" y="7186"/>
                    <a:pt x="7895" y="6288"/>
                  </a:cubicBezTo>
                  <a:cubicBezTo>
                    <a:pt x="7879" y="6478"/>
                    <a:pt x="7922" y="6671"/>
                    <a:pt x="7856" y="6878"/>
                  </a:cubicBezTo>
                  <a:close/>
                  <a:moveTo>
                    <a:pt x="5334" y="11932"/>
                  </a:moveTo>
                  <a:cubicBezTo>
                    <a:pt x="5327" y="11870"/>
                    <a:pt x="5288" y="11857"/>
                    <a:pt x="5261" y="11830"/>
                  </a:cubicBezTo>
                  <a:cubicBezTo>
                    <a:pt x="5082" y="11681"/>
                    <a:pt x="4912" y="11522"/>
                    <a:pt x="4764" y="11337"/>
                  </a:cubicBezTo>
                  <a:cubicBezTo>
                    <a:pt x="4745" y="11311"/>
                    <a:pt x="4725" y="11276"/>
                    <a:pt x="4683" y="11280"/>
                  </a:cubicBezTo>
                  <a:cubicBezTo>
                    <a:pt x="4679" y="11245"/>
                    <a:pt x="4656" y="11227"/>
                    <a:pt x="4628" y="11214"/>
                  </a:cubicBezTo>
                  <a:cubicBezTo>
                    <a:pt x="4597" y="11205"/>
                    <a:pt x="4613" y="11236"/>
                    <a:pt x="4609" y="11249"/>
                  </a:cubicBezTo>
                  <a:cubicBezTo>
                    <a:pt x="4586" y="11285"/>
                    <a:pt x="4559" y="11298"/>
                    <a:pt x="4559" y="11236"/>
                  </a:cubicBezTo>
                  <a:cubicBezTo>
                    <a:pt x="4559" y="11170"/>
                    <a:pt x="4566" y="11104"/>
                    <a:pt x="4570" y="11012"/>
                  </a:cubicBezTo>
                  <a:cubicBezTo>
                    <a:pt x="4504" y="11355"/>
                    <a:pt x="4434" y="11676"/>
                    <a:pt x="4458" y="12007"/>
                  </a:cubicBezTo>
                  <a:cubicBezTo>
                    <a:pt x="4446" y="12077"/>
                    <a:pt x="4469" y="12099"/>
                    <a:pt x="4531" y="12086"/>
                  </a:cubicBezTo>
                  <a:lnTo>
                    <a:pt x="5082" y="11984"/>
                  </a:lnTo>
                  <a:lnTo>
                    <a:pt x="5334" y="11932"/>
                  </a:lnTo>
                  <a:close/>
                  <a:moveTo>
                    <a:pt x="5548" y="11879"/>
                  </a:moveTo>
                  <a:cubicBezTo>
                    <a:pt x="5587" y="11883"/>
                    <a:pt x="5598" y="11852"/>
                    <a:pt x="5575" y="11813"/>
                  </a:cubicBezTo>
                  <a:cubicBezTo>
                    <a:pt x="5404" y="11509"/>
                    <a:pt x="5288" y="11179"/>
                    <a:pt x="5160" y="10849"/>
                  </a:cubicBezTo>
                  <a:cubicBezTo>
                    <a:pt x="5237" y="11179"/>
                    <a:pt x="5315" y="11509"/>
                    <a:pt x="5393" y="11839"/>
                  </a:cubicBezTo>
                  <a:cubicBezTo>
                    <a:pt x="5424" y="11962"/>
                    <a:pt x="5497" y="11870"/>
                    <a:pt x="5548" y="11879"/>
                  </a:cubicBezTo>
                  <a:close/>
                  <a:moveTo>
                    <a:pt x="6165" y="12772"/>
                  </a:moveTo>
                  <a:cubicBezTo>
                    <a:pt x="6087" y="12799"/>
                    <a:pt x="6087" y="12869"/>
                    <a:pt x="6075" y="12922"/>
                  </a:cubicBezTo>
                  <a:cubicBezTo>
                    <a:pt x="6037" y="13067"/>
                    <a:pt x="5994" y="13213"/>
                    <a:pt x="5928" y="13345"/>
                  </a:cubicBezTo>
                  <a:cubicBezTo>
                    <a:pt x="5909" y="13380"/>
                    <a:pt x="5897" y="13433"/>
                    <a:pt x="5850" y="13428"/>
                  </a:cubicBezTo>
                  <a:cubicBezTo>
                    <a:pt x="5815" y="13424"/>
                    <a:pt x="5808" y="13371"/>
                    <a:pt x="5796" y="13340"/>
                  </a:cubicBezTo>
                  <a:cubicBezTo>
                    <a:pt x="5664" y="12887"/>
                    <a:pt x="5583" y="12433"/>
                    <a:pt x="5742" y="11954"/>
                  </a:cubicBezTo>
                  <a:cubicBezTo>
                    <a:pt x="5684" y="11976"/>
                    <a:pt x="5641" y="11998"/>
                    <a:pt x="5594" y="12007"/>
                  </a:cubicBezTo>
                  <a:cubicBezTo>
                    <a:pt x="5497" y="12020"/>
                    <a:pt x="5462" y="12095"/>
                    <a:pt x="5443" y="12187"/>
                  </a:cubicBezTo>
                  <a:cubicBezTo>
                    <a:pt x="5385" y="12482"/>
                    <a:pt x="5362" y="12781"/>
                    <a:pt x="5420" y="13081"/>
                  </a:cubicBezTo>
                  <a:cubicBezTo>
                    <a:pt x="5462" y="13309"/>
                    <a:pt x="5517" y="13534"/>
                    <a:pt x="5676" y="13701"/>
                  </a:cubicBezTo>
                  <a:cubicBezTo>
                    <a:pt x="5831" y="13864"/>
                    <a:pt x="5998" y="13816"/>
                    <a:pt x="6064" y="13591"/>
                  </a:cubicBezTo>
                  <a:cubicBezTo>
                    <a:pt x="6137" y="13323"/>
                    <a:pt x="6141" y="13050"/>
                    <a:pt x="6165" y="12772"/>
                  </a:cubicBezTo>
                  <a:close/>
                  <a:moveTo>
                    <a:pt x="8314" y="13173"/>
                  </a:moveTo>
                  <a:cubicBezTo>
                    <a:pt x="8333" y="12389"/>
                    <a:pt x="8353" y="11641"/>
                    <a:pt x="8376" y="10875"/>
                  </a:cubicBezTo>
                  <a:lnTo>
                    <a:pt x="8174" y="10950"/>
                  </a:lnTo>
                  <a:cubicBezTo>
                    <a:pt x="8193" y="10972"/>
                    <a:pt x="8205" y="10985"/>
                    <a:pt x="8217" y="10998"/>
                  </a:cubicBezTo>
                  <a:cubicBezTo>
                    <a:pt x="8376" y="11188"/>
                    <a:pt x="8380" y="11276"/>
                    <a:pt x="8236" y="11483"/>
                  </a:cubicBezTo>
                  <a:cubicBezTo>
                    <a:pt x="8205" y="11527"/>
                    <a:pt x="8228" y="11549"/>
                    <a:pt x="8236" y="11584"/>
                  </a:cubicBezTo>
                  <a:cubicBezTo>
                    <a:pt x="8271" y="11729"/>
                    <a:pt x="8228" y="11835"/>
                    <a:pt x="8112" y="11905"/>
                  </a:cubicBezTo>
                  <a:cubicBezTo>
                    <a:pt x="8085" y="11923"/>
                    <a:pt x="8042" y="11923"/>
                    <a:pt x="8042" y="11976"/>
                  </a:cubicBezTo>
                  <a:cubicBezTo>
                    <a:pt x="8038" y="12081"/>
                    <a:pt x="8031" y="12183"/>
                    <a:pt x="7953" y="12262"/>
                  </a:cubicBezTo>
                  <a:cubicBezTo>
                    <a:pt x="7930" y="12284"/>
                    <a:pt x="7961" y="12315"/>
                    <a:pt x="7968" y="12337"/>
                  </a:cubicBezTo>
                  <a:cubicBezTo>
                    <a:pt x="8081" y="12605"/>
                    <a:pt x="8193" y="12878"/>
                    <a:pt x="8314" y="13173"/>
                  </a:cubicBezTo>
                  <a:close/>
                  <a:moveTo>
                    <a:pt x="8775" y="10787"/>
                  </a:moveTo>
                  <a:cubicBezTo>
                    <a:pt x="8694" y="10787"/>
                    <a:pt x="8612" y="10814"/>
                    <a:pt x="8531" y="10836"/>
                  </a:cubicBezTo>
                  <a:cubicBezTo>
                    <a:pt x="8477" y="10853"/>
                    <a:pt x="8496" y="10915"/>
                    <a:pt x="8496" y="10959"/>
                  </a:cubicBezTo>
                  <a:cubicBezTo>
                    <a:pt x="8473" y="11403"/>
                    <a:pt x="8446" y="11844"/>
                    <a:pt x="8430" y="12288"/>
                  </a:cubicBezTo>
                  <a:cubicBezTo>
                    <a:pt x="8422" y="12500"/>
                    <a:pt x="8395" y="12702"/>
                    <a:pt x="8376" y="12909"/>
                  </a:cubicBezTo>
                  <a:cubicBezTo>
                    <a:pt x="8372" y="12940"/>
                    <a:pt x="8360" y="12988"/>
                    <a:pt x="8395" y="12997"/>
                  </a:cubicBezTo>
                  <a:cubicBezTo>
                    <a:pt x="8442" y="13010"/>
                    <a:pt x="8442" y="12953"/>
                    <a:pt x="8450" y="12918"/>
                  </a:cubicBezTo>
                  <a:cubicBezTo>
                    <a:pt x="8593" y="12249"/>
                    <a:pt x="8706" y="11571"/>
                    <a:pt x="8787" y="10884"/>
                  </a:cubicBezTo>
                  <a:cubicBezTo>
                    <a:pt x="8775" y="10853"/>
                    <a:pt x="8810" y="10783"/>
                    <a:pt x="8775" y="10787"/>
                  </a:cubicBezTo>
                  <a:close/>
                  <a:moveTo>
                    <a:pt x="9101" y="10541"/>
                  </a:moveTo>
                  <a:cubicBezTo>
                    <a:pt x="9090" y="10470"/>
                    <a:pt x="9031" y="10510"/>
                    <a:pt x="8997" y="10505"/>
                  </a:cubicBezTo>
                  <a:cubicBezTo>
                    <a:pt x="8473" y="10488"/>
                    <a:pt x="7957" y="10589"/>
                    <a:pt x="7445" y="10686"/>
                  </a:cubicBezTo>
                  <a:cubicBezTo>
                    <a:pt x="7274" y="10717"/>
                    <a:pt x="7092" y="10721"/>
                    <a:pt x="6940" y="10844"/>
                  </a:cubicBezTo>
                  <a:cubicBezTo>
                    <a:pt x="6836" y="10928"/>
                    <a:pt x="6743" y="11025"/>
                    <a:pt x="6650" y="11122"/>
                  </a:cubicBezTo>
                  <a:cubicBezTo>
                    <a:pt x="6413" y="11373"/>
                    <a:pt x="6196" y="11650"/>
                    <a:pt x="5936" y="11870"/>
                  </a:cubicBezTo>
                  <a:cubicBezTo>
                    <a:pt x="5835" y="11958"/>
                    <a:pt x="5788" y="12055"/>
                    <a:pt x="5769" y="12187"/>
                  </a:cubicBezTo>
                  <a:cubicBezTo>
                    <a:pt x="5742" y="12359"/>
                    <a:pt x="5761" y="12530"/>
                    <a:pt x="5769" y="12702"/>
                  </a:cubicBezTo>
                  <a:cubicBezTo>
                    <a:pt x="5773" y="12772"/>
                    <a:pt x="5796" y="12790"/>
                    <a:pt x="5858" y="12768"/>
                  </a:cubicBezTo>
                  <a:cubicBezTo>
                    <a:pt x="6072" y="12698"/>
                    <a:pt x="6289" y="12636"/>
                    <a:pt x="6494" y="12544"/>
                  </a:cubicBezTo>
                  <a:cubicBezTo>
                    <a:pt x="6560" y="12513"/>
                    <a:pt x="6646" y="12491"/>
                    <a:pt x="6673" y="12420"/>
                  </a:cubicBezTo>
                  <a:cubicBezTo>
                    <a:pt x="6712" y="12328"/>
                    <a:pt x="6754" y="12354"/>
                    <a:pt x="6809" y="12367"/>
                  </a:cubicBezTo>
                  <a:cubicBezTo>
                    <a:pt x="7034" y="12411"/>
                    <a:pt x="7259" y="12407"/>
                    <a:pt x="7495" y="12345"/>
                  </a:cubicBezTo>
                  <a:cubicBezTo>
                    <a:pt x="7402" y="12297"/>
                    <a:pt x="7317" y="12288"/>
                    <a:pt x="7251" y="12218"/>
                  </a:cubicBezTo>
                  <a:cubicBezTo>
                    <a:pt x="7313" y="12174"/>
                    <a:pt x="7379" y="12174"/>
                    <a:pt x="7441" y="12183"/>
                  </a:cubicBezTo>
                  <a:cubicBezTo>
                    <a:pt x="7557" y="12200"/>
                    <a:pt x="7678" y="12205"/>
                    <a:pt x="7794" y="12200"/>
                  </a:cubicBezTo>
                  <a:cubicBezTo>
                    <a:pt x="7860" y="12200"/>
                    <a:pt x="7918" y="12187"/>
                    <a:pt x="7926" y="12090"/>
                  </a:cubicBezTo>
                  <a:cubicBezTo>
                    <a:pt x="7934" y="11989"/>
                    <a:pt x="7887" y="11958"/>
                    <a:pt x="7809" y="11949"/>
                  </a:cubicBezTo>
                  <a:cubicBezTo>
                    <a:pt x="7701" y="11936"/>
                    <a:pt x="7604" y="11888"/>
                    <a:pt x="7515" y="11773"/>
                  </a:cubicBezTo>
                  <a:cubicBezTo>
                    <a:pt x="7697" y="11800"/>
                    <a:pt x="7860" y="11804"/>
                    <a:pt x="8023" y="11800"/>
                  </a:cubicBezTo>
                  <a:cubicBezTo>
                    <a:pt x="8097" y="11795"/>
                    <a:pt x="8143" y="11756"/>
                    <a:pt x="8143" y="11668"/>
                  </a:cubicBezTo>
                  <a:cubicBezTo>
                    <a:pt x="8143" y="11584"/>
                    <a:pt x="8112" y="11531"/>
                    <a:pt x="8034" y="11522"/>
                  </a:cubicBezTo>
                  <a:cubicBezTo>
                    <a:pt x="7984" y="11518"/>
                    <a:pt x="7934" y="11518"/>
                    <a:pt x="7883" y="11513"/>
                  </a:cubicBezTo>
                  <a:cubicBezTo>
                    <a:pt x="7743" y="11509"/>
                    <a:pt x="7600" y="11496"/>
                    <a:pt x="7433" y="11447"/>
                  </a:cubicBezTo>
                  <a:cubicBezTo>
                    <a:pt x="7681" y="11368"/>
                    <a:pt x="7906" y="11399"/>
                    <a:pt x="8124" y="11373"/>
                  </a:cubicBezTo>
                  <a:cubicBezTo>
                    <a:pt x="8209" y="11364"/>
                    <a:pt x="8240" y="11324"/>
                    <a:pt x="8225" y="11241"/>
                  </a:cubicBezTo>
                  <a:cubicBezTo>
                    <a:pt x="8213" y="11161"/>
                    <a:pt x="8201" y="11073"/>
                    <a:pt x="8097" y="11091"/>
                  </a:cubicBezTo>
                  <a:cubicBezTo>
                    <a:pt x="7992" y="11109"/>
                    <a:pt x="7887" y="11117"/>
                    <a:pt x="7782" y="11135"/>
                  </a:cubicBezTo>
                  <a:cubicBezTo>
                    <a:pt x="7654" y="11157"/>
                    <a:pt x="7542" y="11135"/>
                    <a:pt x="7453" y="11012"/>
                  </a:cubicBezTo>
                  <a:cubicBezTo>
                    <a:pt x="7507" y="10994"/>
                    <a:pt x="7561" y="11056"/>
                    <a:pt x="7615" y="11003"/>
                  </a:cubicBezTo>
                  <a:cubicBezTo>
                    <a:pt x="7914" y="10924"/>
                    <a:pt x="8209" y="10836"/>
                    <a:pt x="8508" y="10761"/>
                  </a:cubicBezTo>
                  <a:cubicBezTo>
                    <a:pt x="8675" y="10717"/>
                    <a:pt x="8845" y="10686"/>
                    <a:pt x="9012" y="10642"/>
                  </a:cubicBezTo>
                  <a:cubicBezTo>
                    <a:pt x="9051" y="10629"/>
                    <a:pt x="9113" y="10607"/>
                    <a:pt x="9101" y="10541"/>
                  </a:cubicBezTo>
                  <a:close/>
                  <a:moveTo>
                    <a:pt x="8806" y="10417"/>
                  </a:moveTo>
                  <a:cubicBezTo>
                    <a:pt x="9000" y="10431"/>
                    <a:pt x="9078" y="10391"/>
                    <a:pt x="9202" y="10211"/>
                  </a:cubicBezTo>
                  <a:cubicBezTo>
                    <a:pt x="9066" y="10281"/>
                    <a:pt x="8946" y="10347"/>
                    <a:pt x="8806" y="10417"/>
                  </a:cubicBezTo>
                  <a:close/>
                  <a:moveTo>
                    <a:pt x="7829" y="5589"/>
                  </a:moveTo>
                  <a:cubicBezTo>
                    <a:pt x="7992" y="6165"/>
                    <a:pt x="8147" y="6742"/>
                    <a:pt x="8236" y="7341"/>
                  </a:cubicBezTo>
                  <a:cubicBezTo>
                    <a:pt x="8333" y="7961"/>
                    <a:pt x="8407" y="8582"/>
                    <a:pt x="8450" y="9211"/>
                  </a:cubicBezTo>
                  <a:cubicBezTo>
                    <a:pt x="8477" y="9594"/>
                    <a:pt x="8484" y="9973"/>
                    <a:pt x="8496" y="10356"/>
                  </a:cubicBezTo>
                  <a:cubicBezTo>
                    <a:pt x="8496" y="10387"/>
                    <a:pt x="8477" y="10435"/>
                    <a:pt x="8531" y="10444"/>
                  </a:cubicBezTo>
                  <a:cubicBezTo>
                    <a:pt x="8616" y="10461"/>
                    <a:pt x="8837" y="10277"/>
                    <a:pt x="8853" y="10180"/>
                  </a:cubicBezTo>
                  <a:cubicBezTo>
                    <a:pt x="8896" y="9850"/>
                    <a:pt x="8942" y="9519"/>
                    <a:pt x="8973" y="9189"/>
                  </a:cubicBezTo>
                  <a:cubicBezTo>
                    <a:pt x="9004" y="8842"/>
                    <a:pt x="9024" y="8494"/>
                    <a:pt x="9024" y="8146"/>
                  </a:cubicBezTo>
                  <a:cubicBezTo>
                    <a:pt x="9024" y="8023"/>
                    <a:pt x="8993" y="7926"/>
                    <a:pt x="8884" y="7873"/>
                  </a:cubicBezTo>
                  <a:cubicBezTo>
                    <a:pt x="8787" y="7825"/>
                    <a:pt x="8698" y="7759"/>
                    <a:pt x="8605" y="7710"/>
                  </a:cubicBezTo>
                  <a:cubicBezTo>
                    <a:pt x="8500" y="7653"/>
                    <a:pt x="8515" y="7587"/>
                    <a:pt x="8585" y="7517"/>
                  </a:cubicBezTo>
                  <a:cubicBezTo>
                    <a:pt x="8671" y="7429"/>
                    <a:pt x="8756" y="7349"/>
                    <a:pt x="8841" y="7266"/>
                  </a:cubicBezTo>
                  <a:cubicBezTo>
                    <a:pt x="8884" y="7226"/>
                    <a:pt x="8911" y="7186"/>
                    <a:pt x="8884" y="7120"/>
                  </a:cubicBezTo>
                  <a:cubicBezTo>
                    <a:pt x="8803" y="6922"/>
                    <a:pt x="8725" y="6720"/>
                    <a:pt x="8581" y="6570"/>
                  </a:cubicBezTo>
                  <a:cubicBezTo>
                    <a:pt x="8585" y="6539"/>
                    <a:pt x="8581" y="6509"/>
                    <a:pt x="8550" y="6495"/>
                  </a:cubicBezTo>
                  <a:cubicBezTo>
                    <a:pt x="8376" y="6192"/>
                    <a:pt x="8186" y="5901"/>
                    <a:pt x="7968" y="5633"/>
                  </a:cubicBezTo>
                  <a:cubicBezTo>
                    <a:pt x="7949" y="5589"/>
                    <a:pt x="7937" y="5536"/>
                    <a:pt x="7883" y="5523"/>
                  </a:cubicBezTo>
                  <a:cubicBezTo>
                    <a:pt x="7868" y="5509"/>
                    <a:pt x="7856" y="5479"/>
                    <a:pt x="7833" y="5492"/>
                  </a:cubicBezTo>
                  <a:cubicBezTo>
                    <a:pt x="7794" y="5514"/>
                    <a:pt x="7817" y="5553"/>
                    <a:pt x="7829" y="5589"/>
                  </a:cubicBezTo>
                  <a:close/>
                  <a:moveTo>
                    <a:pt x="7623" y="5206"/>
                  </a:moveTo>
                  <a:cubicBezTo>
                    <a:pt x="7577" y="5483"/>
                    <a:pt x="7507" y="5721"/>
                    <a:pt x="7418" y="5950"/>
                  </a:cubicBezTo>
                  <a:cubicBezTo>
                    <a:pt x="7406" y="5976"/>
                    <a:pt x="7367" y="6002"/>
                    <a:pt x="7418" y="6042"/>
                  </a:cubicBezTo>
                  <a:cubicBezTo>
                    <a:pt x="7546" y="6139"/>
                    <a:pt x="7604" y="6293"/>
                    <a:pt x="7666" y="6443"/>
                  </a:cubicBezTo>
                  <a:cubicBezTo>
                    <a:pt x="7705" y="6531"/>
                    <a:pt x="7740" y="6619"/>
                    <a:pt x="7825" y="6715"/>
                  </a:cubicBezTo>
                  <a:cubicBezTo>
                    <a:pt x="7786" y="6196"/>
                    <a:pt x="7852" y="5690"/>
                    <a:pt x="7623" y="5206"/>
                  </a:cubicBezTo>
                  <a:close/>
                  <a:moveTo>
                    <a:pt x="7864" y="4849"/>
                  </a:moveTo>
                  <a:cubicBezTo>
                    <a:pt x="8000" y="4840"/>
                    <a:pt x="8058" y="4783"/>
                    <a:pt x="8058" y="4629"/>
                  </a:cubicBezTo>
                  <a:cubicBezTo>
                    <a:pt x="8058" y="4466"/>
                    <a:pt x="8100" y="4321"/>
                    <a:pt x="8147" y="4176"/>
                  </a:cubicBezTo>
                  <a:cubicBezTo>
                    <a:pt x="8193" y="4035"/>
                    <a:pt x="8248" y="3894"/>
                    <a:pt x="8271" y="3731"/>
                  </a:cubicBezTo>
                  <a:cubicBezTo>
                    <a:pt x="8205" y="3744"/>
                    <a:pt x="8151" y="3749"/>
                    <a:pt x="8100" y="3771"/>
                  </a:cubicBezTo>
                  <a:cubicBezTo>
                    <a:pt x="8042" y="3801"/>
                    <a:pt x="8100" y="3898"/>
                    <a:pt x="8031" y="3947"/>
                  </a:cubicBezTo>
                  <a:cubicBezTo>
                    <a:pt x="7992" y="3841"/>
                    <a:pt x="8000" y="3709"/>
                    <a:pt x="7868" y="3683"/>
                  </a:cubicBezTo>
                  <a:cubicBezTo>
                    <a:pt x="7825" y="3674"/>
                    <a:pt x="7833" y="3595"/>
                    <a:pt x="7868" y="3502"/>
                  </a:cubicBezTo>
                  <a:cubicBezTo>
                    <a:pt x="7860" y="3661"/>
                    <a:pt x="7922" y="3678"/>
                    <a:pt x="8007" y="3674"/>
                  </a:cubicBezTo>
                  <a:cubicBezTo>
                    <a:pt x="8081" y="3674"/>
                    <a:pt x="8151" y="3656"/>
                    <a:pt x="8221" y="3647"/>
                  </a:cubicBezTo>
                  <a:cubicBezTo>
                    <a:pt x="8279" y="3639"/>
                    <a:pt x="8275" y="3612"/>
                    <a:pt x="8259" y="3564"/>
                  </a:cubicBezTo>
                  <a:cubicBezTo>
                    <a:pt x="8221" y="3396"/>
                    <a:pt x="8182" y="3225"/>
                    <a:pt x="8147" y="3053"/>
                  </a:cubicBezTo>
                  <a:cubicBezTo>
                    <a:pt x="8120" y="2912"/>
                    <a:pt x="8116" y="2780"/>
                    <a:pt x="8174" y="2631"/>
                  </a:cubicBezTo>
                  <a:cubicBezTo>
                    <a:pt x="8232" y="2472"/>
                    <a:pt x="8290" y="2402"/>
                    <a:pt x="8438" y="2402"/>
                  </a:cubicBezTo>
                  <a:cubicBezTo>
                    <a:pt x="8477" y="2402"/>
                    <a:pt x="8554" y="2410"/>
                    <a:pt x="8543" y="2305"/>
                  </a:cubicBezTo>
                  <a:cubicBezTo>
                    <a:pt x="8519" y="2098"/>
                    <a:pt x="8504" y="1887"/>
                    <a:pt x="8484" y="1680"/>
                  </a:cubicBezTo>
                  <a:cubicBezTo>
                    <a:pt x="8477" y="1600"/>
                    <a:pt x="8457" y="1539"/>
                    <a:pt x="8364" y="1552"/>
                  </a:cubicBezTo>
                  <a:cubicBezTo>
                    <a:pt x="8151" y="1578"/>
                    <a:pt x="7957" y="1530"/>
                    <a:pt x="7794" y="1358"/>
                  </a:cubicBezTo>
                  <a:cubicBezTo>
                    <a:pt x="7767" y="1328"/>
                    <a:pt x="7728" y="1319"/>
                    <a:pt x="7689" y="1319"/>
                  </a:cubicBezTo>
                  <a:cubicBezTo>
                    <a:pt x="7422" y="1323"/>
                    <a:pt x="7150" y="1328"/>
                    <a:pt x="6902" y="1156"/>
                  </a:cubicBezTo>
                  <a:cubicBezTo>
                    <a:pt x="6979" y="1301"/>
                    <a:pt x="6972" y="1460"/>
                    <a:pt x="7006" y="1614"/>
                  </a:cubicBezTo>
                  <a:cubicBezTo>
                    <a:pt x="7045" y="1583"/>
                    <a:pt x="7014" y="1512"/>
                    <a:pt x="7076" y="1512"/>
                  </a:cubicBezTo>
                  <a:cubicBezTo>
                    <a:pt x="7076" y="1763"/>
                    <a:pt x="7026" y="2001"/>
                    <a:pt x="6859" y="2173"/>
                  </a:cubicBezTo>
                  <a:cubicBezTo>
                    <a:pt x="6778" y="2256"/>
                    <a:pt x="6750" y="2353"/>
                    <a:pt x="6723" y="2468"/>
                  </a:cubicBezTo>
                  <a:cubicBezTo>
                    <a:pt x="6642" y="2798"/>
                    <a:pt x="6630" y="3141"/>
                    <a:pt x="6584" y="3515"/>
                  </a:cubicBezTo>
                  <a:cubicBezTo>
                    <a:pt x="6533" y="3286"/>
                    <a:pt x="6459" y="3110"/>
                    <a:pt x="6467" y="2903"/>
                  </a:cubicBezTo>
                  <a:cubicBezTo>
                    <a:pt x="6475" y="2723"/>
                    <a:pt x="6347" y="2564"/>
                    <a:pt x="6203" y="2538"/>
                  </a:cubicBezTo>
                  <a:cubicBezTo>
                    <a:pt x="6238" y="2609"/>
                    <a:pt x="6269" y="2679"/>
                    <a:pt x="6304" y="2749"/>
                  </a:cubicBezTo>
                  <a:cubicBezTo>
                    <a:pt x="6328" y="2798"/>
                    <a:pt x="6335" y="2851"/>
                    <a:pt x="6297" y="2895"/>
                  </a:cubicBezTo>
                  <a:cubicBezTo>
                    <a:pt x="6200" y="3005"/>
                    <a:pt x="6184" y="3115"/>
                    <a:pt x="6297" y="3225"/>
                  </a:cubicBezTo>
                  <a:cubicBezTo>
                    <a:pt x="6312" y="3242"/>
                    <a:pt x="6328" y="3260"/>
                    <a:pt x="6312" y="3286"/>
                  </a:cubicBezTo>
                  <a:cubicBezTo>
                    <a:pt x="6297" y="3313"/>
                    <a:pt x="6277" y="3295"/>
                    <a:pt x="6254" y="3291"/>
                  </a:cubicBezTo>
                  <a:cubicBezTo>
                    <a:pt x="6172" y="3264"/>
                    <a:pt x="6106" y="3062"/>
                    <a:pt x="6145" y="2969"/>
                  </a:cubicBezTo>
                  <a:cubicBezTo>
                    <a:pt x="6157" y="2939"/>
                    <a:pt x="6184" y="2903"/>
                    <a:pt x="6153" y="2881"/>
                  </a:cubicBezTo>
                  <a:cubicBezTo>
                    <a:pt x="6122" y="2859"/>
                    <a:pt x="6091" y="2895"/>
                    <a:pt x="6072" y="2925"/>
                  </a:cubicBezTo>
                  <a:cubicBezTo>
                    <a:pt x="6052" y="2956"/>
                    <a:pt x="6079" y="3005"/>
                    <a:pt x="6044" y="3027"/>
                  </a:cubicBezTo>
                  <a:cubicBezTo>
                    <a:pt x="6025" y="2961"/>
                    <a:pt x="6025" y="2886"/>
                    <a:pt x="6072" y="2846"/>
                  </a:cubicBezTo>
                  <a:cubicBezTo>
                    <a:pt x="6141" y="2785"/>
                    <a:pt x="6091" y="2754"/>
                    <a:pt x="6056" y="2723"/>
                  </a:cubicBezTo>
                  <a:cubicBezTo>
                    <a:pt x="6013" y="2679"/>
                    <a:pt x="5975" y="2710"/>
                    <a:pt x="5951" y="2754"/>
                  </a:cubicBezTo>
                  <a:cubicBezTo>
                    <a:pt x="5928" y="2807"/>
                    <a:pt x="5916" y="2868"/>
                    <a:pt x="5897" y="2934"/>
                  </a:cubicBezTo>
                  <a:cubicBezTo>
                    <a:pt x="5878" y="2811"/>
                    <a:pt x="5874" y="2701"/>
                    <a:pt x="5975" y="2648"/>
                  </a:cubicBezTo>
                  <a:cubicBezTo>
                    <a:pt x="6052" y="2604"/>
                    <a:pt x="6103" y="2688"/>
                    <a:pt x="6157" y="2741"/>
                  </a:cubicBezTo>
                  <a:cubicBezTo>
                    <a:pt x="6196" y="2776"/>
                    <a:pt x="6207" y="2890"/>
                    <a:pt x="6265" y="2842"/>
                  </a:cubicBezTo>
                  <a:cubicBezTo>
                    <a:pt x="6308" y="2802"/>
                    <a:pt x="6231" y="2732"/>
                    <a:pt x="6200" y="2683"/>
                  </a:cubicBezTo>
                  <a:cubicBezTo>
                    <a:pt x="6192" y="2666"/>
                    <a:pt x="6176" y="2653"/>
                    <a:pt x="6165" y="2639"/>
                  </a:cubicBezTo>
                  <a:cubicBezTo>
                    <a:pt x="6106" y="2569"/>
                    <a:pt x="6048" y="2490"/>
                    <a:pt x="5951" y="2538"/>
                  </a:cubicBezTo>
                  <a:cubicBezTo>
                    <a:pt x="5858" y="2586"/>
                    <a:pt x="5827" y="2683"/>
                    <a:pt x="5839" y="2789"/>
                  </a:cubicBezTo>
                  <a:cubicBezTo>
                    <a:pt x="5862" y="3062"/>
                    <a:pt x="5947" y="3300"/>
                    <a:pt x="6137" y="3489"/>
                  </a:cubicBezTo>
                  <a:cubicBezTo>
                    <a:pt x="6234" y="3581"/>
                    <a:pt x="6308" y="3630"/>
                    <a:pt x="6401" y="3502"/>
                  </a:cubicBezTo>
                  <a:cubicBezTo>
                    <a:pt x="6440" y="3449"/>
                    <a:pt x="6448" y="3480"/>
                    <a:pt x="6452" y="3524"/>
                  </a:cubicBezTo>
                  <a:cubicBezTo>
                    <a:pt x="6444" y="3551"/>
                    <a:pt x="6432" y="3577"/>
                    <a:pt x="6425" y="3603"/>
                  </a:cubicBezTo>
                  <a:cubicBezTo>
                    <a:pt x="6366" y="3656"/>
                    <a:pt x="6316" y="3740"/>
                    <a:pt x="6223" y="3691"/>
                  </a:cubicBezTo>
                  <a:cubicBezTo>
                    <a:pt x="6149" y="3652"/>
                    <a:pt x="6091" y="3586"/>
                    <a:pt x="6017" y="3506"/>
                  </a:cubicBezTo>
                  <a:cubicBezTo>
                    <a:pt x="6025" y="3779"/>
                    <a:pt x="5990" y="4026"/>
                    <a:pt x="5971" y="4272"/>
                  </a:cubicBezTo>
                  <a:cubicBezTo>
                    <a:pt x="5928" y="4827"/>
                    <a:pt x="5920" y="4836"/>
                    <a:pt x="6304" y="5201"/>
                  </a:cubicBezTo>
                  <a:cubicBezTo>
                    <a:pt x="6603" y="5487"/>
                    <a:pt x="6921" y="5743"/>
                    <a:pt x="7247" y="5989"/>
                  </a:cubicBezTo>
                  <a:cubicBezTo>
                    <a:pt x="7301" y="6029"/>
                    <a:pt x="7317" y="6011"/>
                    <a:pt x="7336" y="5954"/>
                  </a:cubicBezTo>
                  <a:cubicBezTo>
                    <a:pt x="7445" y="5681"/>
                    <a:pt x="7507" y="5395"/>
                    <a:pt x="7526" y="5091"/>
                  </a:cubicBezTo>
                  <a:cubicBezTo>
                    <a:pt x="7534" y="4972"/>
                    <a:pt x="7503" y="4919"/>
                    <a:pt x="7402" y="4884"/>
                  </a:cubicBezTo>
                  <a:cubicBezTo>
                    <a:pt x="7255" y="4831"/>
                    <a:pt x="7123" y="4735"/>
                    <a:pt x="7003" y="4625"/>
                  </a:cubicBezTo>
                  <a:lnTo>
                    <a:pt x="6572" y="4233"/>
                  </a:lnTo>
                  <a:cubicBezTo>
                    <a:pt x="6580" y="4220"/>
                    <a:pt x="6584" y="4211"/>
                    <a:pt x="6591" y="4198"/>
                  </a:cubicBezTo>
                  <a:cubicBezTo>
                    <a:pt x="6871" y="4396"/>
                    <a:pt x="7138" y="4625"/>
                    <a:pt x="7449" y="4757"/>
                  </a:cubicBezTo>
                  <a:cubicBezTo>
                    <a:pt x="7584" y="4805"/>
                    <a:pt x="7716" y="4862"/>
                    <a:pt x="7864" y="4849"/>
                  </a:cubicBezTo>
                  <a:close/>
                  <a:moveTo>
                    <a:pt x="4656" y="19771"/>
                  </a:moveTo>
                  <a:lnTo>
                    <a:pt x="2530" y="19776"/>
                  </a:lnTo>
                  <a:lnTo>
                    <a:pt x="2530" y="19776"/>
                  </a:lnTo>
                  <a:lnTo>
                    <a:pt x="834" y="19776"/>
                  </a:lnTo>
                  <a:lnTo>
                    <a:pt x="291" y="19780"/>
                  </a:lnTo>
                  <a:cubicBezTo>
                    <a:pt x="206" y="19780"/>
                    <a:pt x="156" y="19837"/>
                    <a:pt x="156" y="19930"/>
                  </a:cubicBezTo>
                  <a:cubicBezTo>
                    <a:pt x="152" y="20031"/>
                    <a:pt x="187" y="20110"/>
                    <a:pt x="287" y="20124"/>
                  </a:cubicBezTo>
                  <a:cubicBezTo>
                    <a:pt x="326" y="20128"/>
                    <a:pt x="365" y="20128"/>
                    <a:pt x="400" y="20128"/>
                  </a:cubicBezTo>
                  <a:lnTo>
                    <a:pt x="3271" y="20128"/>
                  </a:lnTo>
                  <a:lnTo>
                    <a:pt x="4663" y="20132"/>
                  </a:lnTo>
                  <a:cubicBezTo>
                    <a:pt x="4756" y="20132"/>
                    <a:pt x="4799" y="20110"/>
                    <a:pt x="4787" y="20000"/>
                  </a:cubicBezTo>
                  <a:cubicBezTo>
                    <a:pt x="4784" y="19983"/>
                    <a:pt x="4787" y="19961"/>
                    <a:pt x="4791" y="19943"/>
                  </a:cubicBezTo>
                  <a:cubicBezTo>
                    <a:pt x="4834" y="19789"/>
                    <a:pt x="4772" y="19771"/>
                    <a:pt x="4656" y="19771"/>
                  </a:cubicBezTo>
                  <a:close/>
                  <a:moveTo>
                    <a:pt x="7592" y="19965"/>
                  </a:moveTo>
                  <a:cubicBezTo>
                    <a:pt x="7592" y="19934"/>
                    <a:pt x="7596" y="19908"/>
                    <a:pt x="7592" y="19886"/>
                  </a:cubicBezTo>
                  <a:cubicBezTo>
                    <a:pt x="7584" y="19846"/>
                    <a:pt x="7619" y="19785"/>
                    <a:pt x="7550" y="19776"/>
                  </a:cubicBezTo>
                  <a:cubicBezTo>
                    <a:pt x="7487" y="19767"/>
                    <a:pt x="7468" y="19802"/>
                    <a:pt x="7464" y="19864"/>
                  </a:cubicBezTo>
                  <a:cubicBezTo>
                    <a:pt x="7460" y="19912"/>
                    <a:pt x="7445" y="19956"/>
                    <a:pt x="7437" y="20000"/>
                  </a:cubicBezTo>
                  <a:cubicBezTo>
                    <a:pt x="7433" y="20040"/>
                    <a:pt x="7394" y="20093"/>
                    <a:pt x="7425" y="20119"/>
                  </a:cubicBezTo>
                  <a:cubicBezTo>
                    <a:pt x="7460" y="20141"/>
                    <a:pt x="7518" y="20146"/>
                    <a:pt x="7557" y="20128"/>
                  </a:cubicBezTo>
                  <a:cubicBezTo>
                    <a:pt x="7631" y="20097"/>
                    <a:pt x="7569" y="20014"/>
                    <a:pt x="7592" y="19965"/>
                  </a:cubicBezTo>
                  <a:close/>
                  <a:moveTo>
                    <a:pt x="7604" y="19485"/>
                  </a:moveTo>
                  <a:lnTo>
                    <a:pt x="7604" y="19274"/>
                  </a:lnTo>
                  <a:cubicBezTo>
                    <a:pt x="7561" y="19336"/>
                    <a:pt x="7557" y="19410"/>
                    <a:pt x="7542" y="19476"/>
                  </a:cubicBezTo>
                  <a:cubicBezTo>
                    <a:pt x="7538" y="19494"/>
                    <a:pt x="7491" y="19538"/>
                    <a:pt x="7553" y="19547"/>
                  </a:cubicBezTo>
                  <a:cubicBezTo>
                    <a:pt x="7592" y="19551"/>
                    <a:pt x="7604" y="19529"/>
                    <a:pt x="7604" y="19485"/>
                  </a:cubicBezTo>
                  <a:close/>
                  <a:moveTo>
                    <a:pt x="8888" y="17280"/>
                  </a:moveTo>
                  <a:cubicBezTo>
                    <a:pt x="8814" y="16919"/>
                    <a:pt x="8694" y="16576"/>
                    <a:pt x="8570" y="16232"/>
                  </a:cubicBezTo>
                  <a:cubicBezTo>
                    <a:pt x="8558" y="16765"/>
                    <a:pt x="8477" y="17289"/>
                    <a:pt x="8446" y="17848"/>
                  </a:cubicBezTo>
                  <a:cubicBezTo>
                    <a:pt x="8612" y="17694"/>
                    <a:pt x="8744" y="17540"/>
                    <a:pt x="8872" y="17377"/>
                  </a:cubicBezTo>
                  <a:cubicBezTo>
                    <a:pt x="8896" y="17346"/>
                    <a:pt x="8896" y="17315"/>
                    <a:pt x="8888" y="17280"/>
                  </a:cubicBezTo>
                  <a:close/>
                  <a:moveTo>
                    <a:pt x="16561" y="18495"/>
                  </a:moveTo>
                  <a:cubicBezTo>
                    <a:pt x="16193" y="18750"/>
                    <a:pt x="16173" y="19190"/>
                    <a:pt x="16010" y="19543"/>
                  </a:cubicBezTo>
                  <a:cubicBezTo>
                    <a:pt x="16072" y="19507"/>
                    <a:pt x="16150" y="19600"/>
                    <a:pt x="16185" y="19507"/>
                  </a:cubicBezTo>
                  <a:cubicBezTo>
                    <a:pt x="16309" y="19182"/>
                    <a:pt x="16425" y="18856"/>
                    <a:pt x="16561" y="18495"/>
                  </a:cubicBezTo>
                  <a:close/>
                  <a:moveTo>
                    <a:pt x="11413" y="16884"/>
                  </a:moveTo>
                  <a:lnTo>
                    <a:pt x="18532" y="16879"/>
                  </a:lnTo>
                  <a:lnTo>
                    <a:pt x="19253" y="16879"/>
                  </a:lnTo>
                  <a:cubicBezTo>
                    <a:pt x="19323" y="16879"/>
                    <a:pt x="19350" y="16862"/>
                    <a:pt x="19347" y="16778"/>
                  </a:cubicBezTo>
                  <a:cubicBezTo>
                    <a:pt x="19343" y="16298"/>
                    <a:pt x="19343" y="15823"/>
                    <a:pt x="19339" y="15343"/>
                  </a:cubicBezTo>
                  <a:lnTo>
                    <a:pt x="19339" y="15233"/>
                  </a:lnTo>
                  <a:cubicBezTo>
                    <a:pt x="19339" y="15176"/>
                    <a:pt x="19343" y="15119"/>
                    <a:pt x="19343" y="15061"/>
                  </a:cubicBezTo>
                  <a:lnTo>
                    <a:pt x="19343" y="5831"/>
                  </a:lnTo>
                  <a:cubicBezTo>
                    <a:pt x="19343" y="5791"/>
                    <a:pt x="19339" y="5756"/>
                    <a:pt x="19343" y="5716"/>
                  </a:cubicBezTo>
                  <a:cubicBezTo>
                    <a:pt x="19347" y="5663"/>
                    <a:pt x="19312" y="5655"/>
                    <a:pt x="19281" y="5646"/>
                  </a:cubicBezTo>
                  <a:cubicBezTo>
                    <a:pt x="19253" y="5641"/>
                    <a:pt x="19226" y="5637"/>
                    <a:pt x="19199" y="5637"/>
                  </a:cubicBezTo>
                  <a:cubicBezTo>
                    <a:pt x="19226" y="5641"/>
                    <a:pt x="19253" y="5646"/>
                    <a:pt x="19281" y="5646"/>
                  </a:cubicBezTo>
                  <a:cubicBezTo>
                    <a:pt x="19176" y="5650"/>
                    <a:pt x="19071" y="5655"/>
                    <a:pt x="18966" y="5655"/>
                  </a:cubicBezTo>
                  <a:lnTo>
                    <a:pt x="9481" y="5646"/>
                  </a:lnTo>
                  <a:cubicBezTo>
                    <a:pt x="9450" y="5646"/>
                    <a:pt x="9423" y="5641"/>
                    <a:pt x="9400" y="5672"/>
                  </a:cubicBezTo>
                  <a:cubicBezTo>
                    <a:pt x="9699" y="5787"/>
                    <a:pt x="9955" y="5945"/>
                    <a:pt x="10001" y="6350"/>
                  </a:cubicBezTo>
                  <a:cubicBezTo>
                    <a:pt x="10009" y="6434"/>
                    <a:pt x="10013" y="6522"/>
                    <a:pt x="10021" y="6605"/>
                  </a:cubicBezTo>
                  <a:lnTo>
                    <a:pt x="10021" y="6729"/>
                  </a:lnTo>
                  <a:cubicBezTo>
                    <a:pt x="10021" y="6751"/>
                    <a:pt x="10017" y="6773"/>
                    <a:pt x="10017" y="6790"/>
                  </a:cubicBezTo>
                  <a:cubicBezTo>
                    <a:pt x="10009" y="6848"/>
                    <a:pt x="10001" y="6900"/>
                    <a:pt x="10021" y="6958"/>
                  </a:cubicBezTo>
                  <a:cubicBezTo>
                    <a:pt x="10335" y="7327"/>
                    <a:pt x="10420" y="7798"/>
                    <a:pt x="10490" y="8278"/>
                  </a:cubicBezTo>
                  <a:cubicBezTo>
                    <a:pt x="10350" y="7988"/>
                    <a:pt x="10277" y="7666"/>
                    <a:pt x="10141" y="7376"/>
                  </a:cubicBezTo>
                  <a:cubicBezTo>
                    <a:pt x="10118" y="7279"/>
                    <a:pt x="10071" y="7195"/>
                    <a:pt x="9997" y="7120"/>
                  </a:cubicBezTo>
                  <a:cubicBezTo>
                    <a:pt x="9982" y="7530"/>
                    <a:pt x="9982" y="7935"/>
                    <a:pt x="9982" y="8340"/>
                  </a:cubicBezTo>
                  <a:cubicBezTo>
                    <a:pt x="9982" y="8626"/>
                    <a:pt x="10009" y="8912"/>
                    <a:pt x="10052" y="9194"/>
                  </a:cubicBezTo>
                  <a:cubicBezTo>
                    <a:pt x="10145" y="9788"/>
                    <a:pt x="10343" y="10338"/>
                    <a:pt x="10568" y="10880"/>
                  </a:cubicBezTo>
                  <a:cubicBezTo>
                    <a:pt x="10723" y="11249"/>
                    <a:pt x="10905" y="11610"/>
                    <a:pt x="11006" y="12007"/>
                  </a:cubicBezTo>
                  <a:cubicBezTo>
                    <a:pt x="11064" y="12235"/>
                    <a:pt x="11192" y="12407"/>
                    <a:pt x="11347" y="12557"/>
                  </a:cubicBezTo>
                  <a:cubicBezTo>
                    <a:pt x="11526" y="12728"/>
                    <a:pt x="11863" y="12746"/>
                    <a:pt x="12057" y="12614"/>
                  </a:cubicBezTo>
                  <a:cubicBezTo>
                    <a:pt x="12119" y="12574"/>
                    <a:pt x="12139" y="12539"/>
                    <a:pt x="12100" y="12460"/>
                  </a:cubicBezTo>
                  <a:cubicBezTo>
                    <a:pt x="12026" y="12306"/>
                    <a:pt x="11999" y="12139"/>
                    <a:pt x="11999" y="11962"/>
                  </a:cubicBezTo>
                  <a:cubicBezTo>
                    <a:pt x="11999" y="11927"/>
                    <a:pt x="12015" y="11879"/>
                    <a:pt x="11968" y="11844"/>
                  </a:cubicBezTo>
                  <a:cubicBezTo>
                    <a:pt x="11871" y="12059"/>
                    <a:pt x="11778" y="12275"/>
                    <a:pt x="11685" y="12486"/>
                  </a:cubicBezTo>
                  <a:cubicBezTo>
                    <a:pt x="11658" y="12544"/>
                    <a:pt x="11631" y="12632"/>
                    <a:pt x="11572" y="12623"/>
                  </a:cubicBezTo>
                  <a:cubicBezTo>
                    <a:pt x="11510" y="12614"/>
                    <a:pt x="11483" y="12530"/>
                    <a:pt x="11456" y="12464"/>
                  </a:cubicBezTo>
                  <a:cubicBezTo>
                    <a:pt x="11452" y="12456"/>
                    <a:pt x="11452" y="12447"/>
                    <a:pt x="11448" y="12438"/>
                  </a:cubicBezTo>
                  <a:cubicBezTo>
                    <a:pt x="11359" y="12042"/>
                    <a:pt x="11402" y="11663"/>
                    <a:pt x="11561" y="11298"/>
                  </a:cubicBezTo>
                  <a:cubicBezTo>
                    <a:pt x="11681" y="11016"/>
                    <a:pt x="11898" y="10858"/>
                    <a:pt x="12108" y="10686"/>
                  </a:cubicBezTo>
                  <a:cubicBezTo>
                    <a:pt x="12119" y="10682"/>
                    <a:pt x="12139" y="10686"/>
                    <a:pt x="12135" y="10660"/>
                  </a:cubicBezTo>
                  <a:cubicBezTo>
                    <a:pt x="12166" y="10655"/>
                    <a:pt x="12201" y="10651"/>
                    <a:pt x="12232" y="10646"/>
                  </a:cubicBezTo>
                  <a:cubicBezTo>
                    <a:pt x="12375" y="10611"/>
                    <a:pt x="12430" y="10664"/>
                    <a:pt x="12406" y="10827"/>
                  </a:cubicBezTo>
                  <a:cubicBezTo>
                    <a:pt x="12399" y="10884"/>
                    <a:pt x="12375" y="10941"/>
                    <a:pt x="12356" y="10998"/>
                  </a:cubicBezTo>
                  <a:cubicBezTo>
                    <a:pt x="12325" y="11034"/>
                    <a:pt x="12313" y="11082"/>
                    <a:pt x="12302" y="11126"/>
                  </a:cubicBezTo>
                  <a:cubicBezTo>
                    <a:pt x="12178" y="11522"/>
                    <a:pt x="12178" y="11932"/>
                    <a:pt x="12181" y="12341"/>
                  </a:cubicBezTo>
                  <a:cubicBezTo>
                    <a:pt x="12181" y="12530"/>
                    <a:pt x="12228" y="12588"/>
                    <a:pt x="12395" y="12605"/>
                  </a:cubicBezTo>
                  <a:cubicBezTo>
                    <a:pt x="12461" y="12614"/>
                    <a:pt x="12531" y="12614"/>
                    <a:pt x="12597" y="12605"/>
                  </a:cubicBezTo>
                  <a:cubicBezTo>
                    <a:pt x="12934" y="12579"/>
                    <a:pt x="13264" y="12508"/>
                    <a:pt x="13594" y="12451"/>
                  </a:cubicBezTo>
                  <a:lnTo>
                    <a:pt x="14354" y="12315"/>
                  </a:lnTo>
                  <a:cubicBezTo>
                    <a:pt x="14249" y="12037"/>
                    <a:pt x="14249" y="11769"/>
                    <a:pt x="14296" y="11491"/>
                  </a:cubicBezTo>
                  <a:lnTo>
                    <a:pt x="12810" y="11491"/>
                  </a:lnTo>
                  <a:cubicBezTo>
                    <a:pt x="12853" y="11465"/>
                    <a:pt x="12891" y="11461"/>
                    <a:pt x="12934" y="11461"/>
                  </a:cubicBezTo>
                  <a:cubicBezTo>
                    <a:pt x="13361" y="11434"/>
                    <a:pt x="13784" y="11443"/>
                    <a:pt x="14210" y="11447"/>
                  </a:cubicBezTo>
                  <a:cubicBezTo>
                    <a:pt x="14265" y="11447"/>
                    <a:pt x="14315" y="11461"/>
                    <a:pt x="14331" y="11368"/>
                  </a:cubicBezTo>
                  <a:cubicBezTo>
                    <a:pt x="14373" y="11157"/>
                    <a:pt x="14451" y="10963"/>
                    <a:pt x="14556" y="10783"/>
                  </a:cubicBezTo>
                  <a:cubicBezTo>
                    <a:pt x="14587" y="10756"/>
                    <a:pt x="14622" y="10730"/>
                    <a:pt x="14653" y="10704"/>
                  </a:cubicBezTo>
                  <a:cubicBezTo>
                    <a:pt x="14486" y="10708"/>
                    <a:pt x="14331" y="10739"/>
                    <a:pt x="14172" y="10756"/>
                  </a:cubicBezTo>
                  <a:cubicBezTo>
                    <a:pt x="13791" y="10809"/>
                    <a:pt x="13411" y="10897"/>
                    <a:pt x="13027" y="10910"/>
                  </a:cubicBezTo>
                  <a:cubicBezTo>
                    <a:pt x="12825" y="10915"/>
                    <a:pt x="12670" y="10985"/>
                    <a:pt x="12554" y="11170"/>
                  </a:cubicBezTo>
                  <a:cubicBezTo>
                    <a:pt x="12437" y="11241"/>
                    <a:pt x="12418" y="11399"/>
                    <a:pt x="12309" y="11509"/>
                  </a:cubicBezTo>
                  <a:cubicBezTo>
                    <a:pt x="12306" y="11346"/>
                    <a:pt x="12391" y="11232"/>
                    <a:pt x="12403" y="11095"/>
                  </a:cubicBezTo>
                  <a:cubicBezTo>
                    <a:pt x="12500" y="10910"/>
                    <a:pt x="12604" y="10739"/>
                    <a:pt x="12798" y="10651"/>
                  </a:cubicBezTo>
                  <a:cubicBezTo>
                    <a:pt x="12589" y="10479"/>
                    <a:pt x="12356" y="10602"/>
                    <a:pt x="12150" y="10519"/>
                  </a:cubicBezTo>
                  <a:lnTo>
                    <a:pt x="11906" y="10558"/>
                  </a:lnTo>
                  <a:cubicBezTo>
                    <a:pt x="11832" y="10567"/>
                    <a:pt x="11755" y="10616"/>
                    <a:pt x="11685" y="10536"/>
                  </a:cubicBezTo>
                  <a:cubicBezTo>
                    <a:pt x="11801" y="10444"/>
                    <a:pt x="11887" y="10303"/>
                    <a:pt x="12042" y="10290"/>
                  </a:cubicBezTo>
                  <a:cubicBezTo>
                    <a:pt x="12069" y="10285"/>
                    <a:pt x="12069" y="10281"/>
                    <a:pt x="12053" y="10219"/>
                  </a:cubicBezTo>
                  <a:cubicBezTo>
                    <a:pt x="11972" y="9898"/>
                    <a:pt x="11735" y="9709"/>
                    <a:pt x="11549" y="9480"/>
                  </a:cubicBezTo>
                  <a:cubicBezTo>
                    <a:pt x="11534" y="9462"/>
                    <a:pt x="11522" y="9445"/>
                    <a:pt x="11503" y="9431"/>
                  </a:cubicBezTo>
                  <a:cubicBezTo>
                    <a:pt x="11150" y="9119"/>
                    <a:pt x="10765" y="8850"/>
                    <a:pt x="10436" y="8498"/>
                  </a:cubicBezTo>
                  <a:cubicBezTo>
                    <a:pt x="10463" y="8511"/>
                    <a:pt x="10494" y="8516"/>
                    <a:pt x="10517" y="8533"/>
                  </a:cubicBezTo>
                  <a:cubicBezTo>
                    <a:pt x="10831" y="8798"/>
                    <a:pt x="11177" y="9009"/>
                    <a:pt x="11483" y="9277"/>
                  </a:cubicBezTo>
                  <a:cubicBezTo>
                    <a:pt x="11503" y="9304"/>
                    <a:pt x="11526" y="9330"/>
                    <a:pt x="11545" y="9357"/>
                  </a:cubicBezTo>
                  <a:cubicBezTo>
                    <a:pt x="11607" y="9414"/>
                    <a:pt x="11669" y="9467"/>
                    <a:pt x="11731" y="9524"/>
                  </a:cubicBezTo>
                  <a:cubicBezTo>
                    <a:pt x="11922" y="9704"/>
                    <a:pt x="12112" y="9880"/>
                    <a:pt x="12181" y="10167"/>
                  </a:cubicBezTo>
                  <a:lnTo>
                    <a:pt x="12193" y="10206"/>
                  </a:lnTo>
                  <a:cubicBezTo>
                    <a:pt x="12154" y="10294"/>
                    <a:pt x="12170" y="10351"/>
                    <a:pt x="12259" y="10373"/>
                  </a:cubicBezTo>
                  <a:cubicBezTo>
                    <a:pt x="12275" y="10391"/>
                    <a:pt x="12290" y="10404"/>
                    <a:pt x="12306" y="10422"/>
                  </a:cubicBezTo>
                  <a:cubicBezTo>
                    <a:pt x="12410" y="10479"/>
                    <a:pt x="12511" y="10510"/>
                    <a:pt x="12635" y="10466"/>
                  </a:cubicBezTo>
                  <a:cubicBezTo>
                    <a:pt x="12794" y="10409"/>
                    <a:pt x="13043" y="10571"/>
                    <a:pt x="13043" y="10726"/>
                  </a:cubicBezTo>
                  <a:cubicBezTo>
                    <a:pt x="13043" y="10836"/>
                    <a:pt x="13085" y="10809"/>
                    <a:pt x="13132" y="10800"/>
                  </a:cubicBezTo>
                  <a:lnTo>
                    <a:pt x="14936" y="10576"/>
                  </a:lnTo>
                  <a:cubicBezTo>
                    <a:pt x="15002" y="10567"/>
                    <a:pt x="15072" y="10545"/>
                    <a:pt x="15134" y="10594"/>
                  </a:cubicBezTo>
                  <a:cubicBezTo>
                    <a:pt x="15188" y="10638"/>
                    <a:pt x="15134" y="10717"/>
                    <a:pt x="15165" y="10783"/>
                  </a:cubicBezTo>
                  <a:cubicBezTo>
                    <a:pt x="15328" y="10668"/>
                    <a:pt x="15471" y="10532"/>
                    <a:pt x="15584" y="10369"/>
                  </a:cubicBezTo>
                  <a:cubicBezTo>
                    <a:pt x="15681" y="10228"/>
                    <a:pt x="15805" y="10158"/>
                    <a:pt x="15956" y="10140"/>
                  </a:cubicBezTo>
                  <a:cubicBezTo>
                    <a:pt x="16014" y="10131"/>
                    <a:pt x="16076" y="10131"/>
                    <a:pt x="16131" y="10105"/>
                  </a:cubicBezTo>
                  <a:cubicBezTo>
                    <a:pt x="16390" y="9986"/>
                    <a:pt x="16612" y="10021"/>
                    <a:pt x="16775" y="10303"/>
                  </a:cubicBezTo>
                  <a:cubicBezTo>
                    <a:pt x="16821" y="10382"/>
                    <a:pt x="16887" y="10387"/>
                    <a:pt x="16961" y="10343"/>
                  </a:cubicBezTo>
                  <a:cubicBezTo>
                    <a:pt x="17065" y="10281"/>
                    <a:pt x="17174" y="10233"/>
                    <a:pt x="17279" y="10175"/>
                  </a:cubicBezTo>
                  <a:lnTo>
                    <a:pt x="18171" y="9722"/>
                  </a:lnTo>
                  <a:cubicBezTo>
                    <a:pt x="18237" y="9691"/>
                    <a:pt x="18295" y="9682"/>
                    <a:pt x="18342" y="9775"/>
                  </a:cubicBezTo>
                  <a:cubicBezTo>
                    <a:pt x="18388" y="9872"/>
                    <a:pt x="18342" y="9920"/>
                    <a:pt x="18284" y="9964"/>
                  </a:cubicBezTo>
                  <a:cubicBezTo>
                    <a:pt x="18225" y="10008"/>
                    <a:pt x="18163" y="10048"/>
                    <a:pt x="18097" y="10083"/>
                  </a:cubicBezTo>
                  <a:lnTo>
                    <a:pt x="16720" y="10800"/>
                  </a:lnTo>
                  <a:cubicBezTo>
                    <a:pt x="16817" y="10941"/>
                    <a:pt x="16806" y="11078"/>
                    <a:pt x="16712" y="11214"/>
                  </a:cubicBezTo>
                  <a:cubicBezTo>
                    <a:pt x="16654" y="11298"/>
                    <a:pt x="16608" y="11386"/>
                    <a:pt x="16569" y="11483"/>
                  </a:cubicBezTo>
                  <a:cubicBezTo>
                    <a:pt x="16522" y="11597"/>
                    <a:pt x="16449" y="11672"/>
                    <a:pt x="16348" y="11725"/>
                  </a:cubicBezTo>
                  <a:cubicBezTo>
                    <a:pt x="16193" y="11804"/>
                    <a:pt x="16034" y="11879"/>
                    <a:pt x="15882" y="11976"/>
                  </a:cubicBezTo>
                  <a:cubicBezTo>
                    <a:pt x="15587" y="12161"/>
                    <a:pt x="15285" y="12200"/>
                    <a:pt x="14959" y="12108"/>
                  </a:cubicBezTo>
                  <a:cubicBezTo>
                    <a:pt x="14819" y="12068"/>
                    <a:pt x="14808" y="12090"/>
                    <a:pt x="14847" y="12253"/>
                  </a:cubicBezTo>
                  <a:cubicBezTo>
                    <a:pt x="14835" y="12257"/>
                    <a:pt x="14827" y="12262"/>
                    <a:pt x="14815" y="12266"/>
                  </a:cubicBezTo>
                  <a:cubicBezTo>
                    <a:pt x="14676" y="12332"/>
                    <a:pt x="14528" y="12359"/>
                    <a:pt x="14381" y="12398"/>
                  </a:cubicBezTo>
                  <a:cubicBezTo>
                    <a:pt x="13834" y="12544"/>
                    <a:pt x="13295" y="12711"/>
                    <a:pt x="12740" y="12825"/>
                  </a:cubicBezTo>
                  <a:cubicBezTo>
                    <a:pt x="12515" y="12874"/>
                    <a:pt x="12278" y="12940"/>
                    <a:pt x="12131" y="12649"/>
                  </a:cubicBezTo>
                  <a:cubicBezTo>
                    <a:pt x="12081" y="12689"/>
                    <a:pt x="12038" y="12728"/>
                    <a:pt x="11995" y="12764"/>
                  </a:cubicBezTo>
                  <a:cubicBezTo>
                    <a:pt x="11689" y="12979"/>
                    <a:pt x="11281" y="13050"/>
                    <a:pt x="11076" y="12491"/>
                  </a:cubicBezTo>
                  <a:cubicBezTo>
                    <a:pt x="11037" y="12433"/>
                    <a:pt x="11107" y="12310"/>
                    <a:pt x="10983" y="12310"/>
                  </a:cubicBezTo>
                  <a:lnTo>
                    <a:pt x="10676" y="11830"/>
                  </a:lnTo>
                  <a:cubicBezTo>
                    <a:pt x="10626" y="11690"/>
                    <a:pt x="10533" y="11575"/>
                    <a:pt x="10467" y="11443"/>
                  </a:cubicBezTo>
                  <a:cubicBezTo>
                    <a:pt x="10440" y="11395"/>
                    <a:pt x="10409" y="11403"/>
                    <a:pt x="10374" y="11417"/>
                  </a:cubicBezTo>
                  <a:cubicBezTo>
                    <a:pt x="10137" y="11122"/>
                    <a:pt x="9931" y="10805"/>
                    <a:pt x="9695" y="10461"/>
                  </a:cubicBezTo>
                  <a:cubicBezTo>
                    <a:pt x="9710" y="10928"/>
                    <a:pt x="9730" y="11355"/>
                    <a:pt x="9737" y="11782"/>
                  </a:cubicBezTo>
                  <a:cubicBezTo>
                    <a:pt x="9745" y="12231"/>
                    <a:pt x="9869" y="12649"/>
                    <a:pt x="9978" y="13072"/>
                  </a:cubicBezTo>
                  <a:cubicBezTo>
                    <a:pt x="9974" y="13107"/>
                    <a:pt x="9990" y="13133"/>
                    <a:pt x="10005" y="13164"/>
                  </a:cubicBezTo>
                  <a:cubicBezTo>
                    <a:pt x="10063" y="13437"/>
                    <a:pt x="10145" y="13701"/>
                    <a:pt x="10234" y="13965"/>
                  </a:cubicBezTo>
                  <a:cubicBezTo>
                    <a:pt x="10234" y="13992"/>
                    <a:pt x="10218" y="14027"/>
                    <a:pt x="10250" y="14045"/>
                  </a:cubicBezTo>
                  <a:cubicBezTo>
                    <a:pt x="10339" y="14322"/>
                    <a:pt x="10424" y="14604"/>
                    <a:pt x="10513" y="14881"/>
                  </a:cubicBezTo>
                  <a:cubicBezTo>
                    <a:pt x="10513" y="14929"/>
                    <a:pt x="10529" y="14969"/>
                    <a:pt x="10548" y="15013"/>
                  </a:cubicBezTo>
                  <a:cubicBezTo>
                    <a:pt x="10572" y="15092"/>
                    <a:pt x="10599" y="15171"/>
                    <a:pt x="10622" y="15255"/>
                  </a:cubicBezTo>
                  <a:cubicBezTo>
                    <a:pt x="10634" y="15290"/>
                    <a:pt x="10626" y="15330"/>
                    <a:pt x="10657" y="15356"/>
                  </a:cubicBezTo>
                  <a:cubicBezTo>
                    <a:pt x="10785" y="15775"/>
                    <a:pt x="10913" y="16188"/>
                    <a:pt x="11037" y="16606"/>
                  </a:cubicBezTo>
                  <a:cubicBezTo>
                    <a:pt x="11142" y="16888"/>
                    <a:pt x="11142" y="16884"/>
                    <a:pt x="11413" y="16884"/>
                  </a:cubicBezTo>
                  <a:close/>
                  <a:moveTo>
                    <a:pt x="14897" y="11786"/>
                  </a:moveTo>
                  <a:cubicBezTo>
                    <a:pt x="14850" y="11808"/>
                    <a:pt x="14850" y="11879"/>
                    <a:pt x="14858" y="11927"/>
                  </a:cubicBezTo>
                  <a:cubicBezTo>
                    <a:pt x="14866" y="11971"/>
                    <a:pt x="14916" y="11989"/>
                    <a:pt x="14955" y="11993"/>
                  </a:cubicBezTo>
                  <a:cubicBezTo>
                    <a:pt x="15029" y="12007"/>
                    <a:pt x="15106" y="12011"/>
                    <a:pt x="15180" y="12033"/>
                  </a:cubicBezTo>
                  <a:cubicBezTo>
                    <a:pt x="15335" y="12081"/>
                    <a:pt x="15487" y="12068"/>
                    <a:pt x="15634" y="11993"/>
                  </a:cubicBezTo>
                  <a:cubicBezTo>
                    <a:pt x="15797" y="11914"/>
                    <a:pt x="15964" y="11835"/>
                    <a:pt x="16123" y="11738"/>
                  </a:cubicBezTo>
                  <a:cubicBezTo>
                    <a:pt x="16224" y="11676"/>
                    <a:pt x="16344" y="11641"/>
                    <a:pt x="16422" y="11536"/>
                  </a:cubicBezTo>
                  <a:cubicBezTo>
                    <a:pt x="16515" y="11408"/>
                    <a:pt x="16592" y="11267"/>
                    <a:pt x="16678" y="11126"/>
                  </a:cubicBezTo>
                  <a:cubicBezTo>
                    <a:pt x="16701" y="11082"/>
                    <a:pt x="16724" y="11038"/>
                    <a:pt x="16720" y="10981"/>
                  </a:cubicBezTo>
                  <a:cubicBezTo>
                    <a:pt x="16712" y="10924"/>
                    <a:pt x="16693" y="10871"/>
                    <a:pt x="16647" y="10858"/>
                  </a:cubicBezTo>
                  <a:cubicBezTo>
                    <a:pt x="16596" y="10844"/>
                    <a:pt x="16573" y="10888"/>
                    <a:pt x="16557" y="10946"/>
                  </a:cubicBezTo>
                  <a:cubicBezTo>
                    <a:pt x="16518" y="11073"/>
                    <a:pt x="16480" y="11205"/>
                    <a:pt x="16422" y="11324"/>
                  </a:cubicBezTo>
                  <a:cubicBezTo>
                    <a:pt x="16390" y="11386"/>
                    <a:pt x="16359" y="11443"/>
                    <a:pt x="16282" y="11483"/>
                  </a:cubicBezTo>
                  <a:cubicBezTo>
                    <a:pt x="16356" y="11302"/>
                    <a:pt x="16414" y="11135"/>
                    <a:pt x="16445" y="10950"/>
                  </a:cubicBezTo>
                  <a:cubicBezTo>
                    <a:pt x="16297" y="11012"/>
                    <a:pt x="16293" y="11012"/>
                    <a:pt x="16270" y="11161"/>
                  </a:cubicBezTo>
                  <a:cubicBezTo>
                    <a:pt x="16243" y="11373"/>
                    <a:pt x="16142" y="11540"/>
                    <a:pt x="16014" y="11690"/>
                  </a:cubicBezTo>
                  <a:cubicBezTo>
                    <a:pt x="15979" y="11725"/>
                    <a:pt x="15944" y="11764"/>
                    <a:pt x="15878" y="11747"/>
                  </a:cubicBezTo>
                  <a:cubicBezTo>
                    <a:pt x="16003" y="11540"/>
                    <a:pt x="16177" y="11368"/>
                    <a:pt x="16181" y="11091"/>
                  </a:cubicBezTo>
                  <a:cubicBezTo>
                    <a:pt x="16111" y="11126"/>
                    <a:pt x="16053" y="11161"/>
                    <a:pt x="15991" y="11183"/>
                  </a:cubicBezTo>
                  <a:cubicBezTo>
                    <a:pt x="15902" y="11210"/>
                    <a:pt x="15863" y="11271"/>
                    <a:pt x="15843" y="11377"/>
                  </a:cubicBezTo>
                  <a:cubicBezTo>
                    <a:pt x="15812" y="11566"/>
                    <a:pt x="15719" y="11720"/>
                    <a:pt x="15584" y="11844"/>
                  </a:cubicBezTo>
                  <a:cubicBezTo>
                    <a:pt x="15638" y="11668"/>
                    <a:pt x="15688" y="11491"/>
                    <a:pt x="15754" y="11285"/>
                  </a:cubicBezTo>
                  <a:lnTo>
                    <a:pt x="15386" y="11465"/>
                  </a:lnTo>
                  <a:cubicBezTo>
                    <a:pt x="15211" y="11584"/>
                    <a:pt x="15068" y="11707"/>
                    <a:pt x="14897" y="11786"/>
                  </a:cubicBezTo>
                  <a:close/>
                  <a:moveTo>
                    <a:pt x="15308" y="11298"/>
                  </a:moveTo>
                  <a:lnTo>
                    <a:pt x="14916" y="11496"/>
                  </a:lnTo>
                  <a:cubicBezTo>
                    <a:pt x="15064" y="11469"/>
                    <a:pt x="15192" y="11399"/>
                    <a:pt x="15308" y="11298"/>
                  </a:cubicBezTo>
                  <a:close/>
                  <a:moveTo>
                    <a:pt x="17481" y="10224"/>
                  </a:moveTo>
                  <a:cubicBezTo>
                    <a:pt x="17632" y="10171"/>
                    <a:pt x="17764" y="10083"/>
                    <a:pt x="17907" y="10012"/>
                  </a:cubicBezTo>
                  <a:cubicBezTo>
                    <a:pt x="17903" y="10004"/>
                    <a:pt x="17900" y="9990"/>
                    <a:pt x="17892" y="9982"/>
                  </a:cubicBezTo>
                  <a:cubicBezTo>
                    <a:pt x="17752" y="10061"/>
                    <a:pt x="17609" y="10136"/>
                    <a:pt x="17469" y="10215"/>
                  </a:cubicBezTo>
                  <a:cubicBezTo>
                    <a:pt x="17007" y="10426"/>
                    <a:pt x="16553" y="10655"/>
                    <a:pt x="16107" y="10906"/>
                  </a:cubicBezTo>
                  <a:cubicBezTo>
                    <a:pt x="16041" y="10915"/>
                    <a:pt x="15987" y="10950"/>
                    <a:pt x="15933" y="10994"/>
                  </a:cubicBezTo>
                  <a:cubicBezTo>
                    <a:pt x="15917" y="10998"/>
                    <a:pt x="15906" y="11007"/>
                    <a:pt x="15890" y="11012"/>
                  </a:cubicBezTo>
                  <a:cubicBezTo>
                    <a:pt x="15894" y="11016"/>
                    <a:pt x="15902" y="11029"/>
                    <a:pt x="15902" y="11029"/>
                  </a:cubicBezTo>
                  <a:cubicBezTo>
                    <a:pt x="15913" y="11020"/>
                    <a:pt x="15929" y="11012"/>
                    <a:pt x="15940" y="11003"/>
                  </a:cubicBezTo>
                  <a:cubicBezTo>
                    <a:pt x="16006" y="10994"/>
                    <a:pt x="16065" y="10963"/>
                    <a:pt x="16119" y="10919"/>
                  </a:cubicBezTo>
                  <a:cubicBezTo>
                    <a:pt x="16577" y="10695"/>
                    <a:pt x="17034" y="10479"/>
                    <a:pt x="17481" y="10224"/>
                  </a:cubicBezTo>
                  <a:close/>
                  <a:moveTo>
                    <a:pt x="16736" y="10373"/>
                  </a:moveTo>
                  <a:cubicBezTo>
                    <a:pt x="16681" y="10312"/>
                    <a:pt x="16619" y="10255"/>
                    <a:pt x="16565" y="10189"/>
                  </a:cubicBezTo>
                  <a:cubicBezTo>
                    <a:pt x="16530" y="10145"/>
                    <a:pt x="16491" y="10118"/>
                    <a:pt x="16445" y="10131"/>
                  </a:cubicBezTo>
                  <a:cubicBezTo>
                    <a:pt x="16138" y="10202"/>
                    <a:pt x="15809" y="10175"/>
                    <a:pt x="15584" y="10514"/>
                  </a:cubicBezTo>
                  <a:cubicBezTo>
                    <a:pt x="15456" y="10708"/>
                    <a:pt x="15285" y="10862"/>
                    <a:pt x="15052" y="10888"/>
                  </a:cubicBezTo>
                  <a:cubicBezTo>
                    <a:pt x="15025" y="10893"/>
                    <a:pt x="15009" y="10915"/>
                    <a:pt x="14998" y="10941"/>
                  </a:cubicBezTo>
                  <a:cubicBezTo>
                    <a:pt x="14932" y="11078"/>
                    <a:pt x="14889" y="11219"/>
                    <a:pt x="14897" y="11386"/>
                  </a:cubicBezTo>
                  <a:cubicBezTo>
                    <a:pt x="15184" y="11232"/>
                    <a:pt x="15479" y="11117"/>
                    <a:pt x="15743" y="10915"/>
                  </a:cubicBezTo>
                  <a:cubicBezTo>
                    <a:pt x="15700" y="10862"/>
                    <a:pt x="15657" y="10902"/>
                    <a:pt x="15630" y="10858"/>
                  </a:cubicBezTo>
                  <a:cubicBezTo>
                    <a:pt x="15715" y="10708"/>
                    <a:pt x="15886" y="10704"/>
                    <a:pt x="16003" y="10598"/>
                  </a:cubicBezTo>
                  <a:cubicBezTo>
                    <a:pt x="15964" y="10545"/>
                    <a:pt x="15886" y="10580"/>
                    <a:pt x="15863" y="10492"/>
                  </a:cubicBezTo>
                  <a:cubicBezTo>
                    <a:pt x="16072" y="10545"/>
                    <a:pt x="16262" y="10426"/>
                    <a:pt x="16468" y="10444"/>
                  </a:cubicBezTo>
                  <a:cubicBezTo>
                    <a:pt x="16371" y="10246"/>
                    <a:pt x="16371" y="10246"/>
                    <a:pt x="16445" y="10167"/>
                  </a:cubicBezTo>
                  <a:cubicBezTo>
                    <a:pt x="16464" y="10369"/>
                    <a:pt x="16592" y="10457"/>
                    <a:pt x="16736" y="10373"/>
                  </a:cubicBezTo>
                  <a:close/>
                  <a:moveTo>
                    <a:pt x="15068" y="10660"/>
                  </a:moveTo>
                  <a:cubicBezTo>
                    <a:pt x="14707" y="10673"/>
                    <a:pt x="14497" y="11038"/>
                    <a:pt x="14420" y="11650"/>
                  </a:cubicBezTo>
                  <a:cubicBezTo>
                    <a:pt x="14521" y="11597"/>
                    <a:pt x="14614" y="11540"/>
                    <a:pt x="14715" y="11496"/>
                  </a:cubicBezTo>
                  <a:cubicBezTo>
                    <a:pt x="14773" y="11469"/>
                    <a:pt x="14792" y="11430"/>
                    <a:pt x="14800" y="11359"/>
                  </a:cubicBezTo>
                  <a:cubicBezTo>
                    <a:pt x="14819" y="11095"/>
                    <a:pt x="14881" y="10844"/>
                    <a:pt x="15068" y="10660"/>
                  </a:cubicBezTo>
                  <a:close/>
                  <a:moveTo>
                    <a:pt x="14625" y="11874"/>
                  </a:moveTo>
                  <a:cubicBezTo>
                    <a:pt x="14556" y="11905"/>
                    <a:pt x="14447" y="11870"/>
                    <a:pt x="14424" y="11958"/>
                  </a:cubicBezTo>
                  <a:cubicBezTo>
                    <a:pt x="14404" y="12033"/>
                    <a:pt x="14451" y="12130"/>
                    <a:pt x="14466" y="12222"/>
                  </a:cubicBezTo>
                  <a:cubicBezTo>
                    <a:pt x="14474" y="12262"/>
                    <a:pt x="14486" y="12275"/>
                    <a:pt x="14525" y="12275"/>
                  </a:cubicBezTo>
                  <a:cubicBezTo>
                    <a:pt x="14711" y="12275"/>
                    <a:pt x="14765" y="12213"/>
                    <a:pt x="14765" y="12007"/>
                  </a:cubicBezTo>
                  <a:lnTo>
                    <a:pt x="14765" y="11822"/>
                  </a:lnTo>
                  <a:cubicBezTo>
                    <a:pt x="14715" y="11839"/>
                    <a:pt x="14668" y="11852"/>
                    <a:pt x="14625" y="11874"/>
                  </a:cubicBezTo>
                  <a:close/>
                  <a:moveTo>
                    <a:pt x="10242" y="19432"/>
                  </a:moveTo>
                  <a:cubicBezTo>
                    <a:pt x="10238" y="19534"/>
                    <a:pt x="10269" y="19547"/>
                    <a:pt x="10347" y="19547"/>
                  </a:cubicBezTo>
                  <a:lnTo>
                    <a:pt x="15781" y="19547"/>
                  </a:lnTo>
                  <a:cubicBezTo>
                    <a:pt x="15859" y="19547"/>
                    <a:pt x="15890" y="19521"/>
                    <a:pt x="15917" y="19441"/>
                  </a:cubicBezTo>
                  <a:cubicBezTo>
                    <a:pt x="16111" y="18878"/>
                    <a:pt x="16317" y="18314"/>
                    <a:pt x="16515" y="17747"/>
                  </a:cubicBezTo>
                  <a:cubicBezTo>
                    <a:pt x="16577" y="17566"/>
                    <a:pt x="16635" y="17386"/>
                    <a:pt x="16701" y="17196"/>
                  </a:cubicBezTo>
                  <a:lnTo>
                    <a:pt x="11204" y="17196"/>
                  </a:lnTo>
                  <a:cubicBezTo>
                    <a:pt x="11278" y="17350"/>
                    <a:pt x="11177" y="17421"/>
                    <a:pt x="11099" y="17487"/>
                  </a:cubicBezTo>
                  <a:cubicBezTo>
                    <a:pt x="10874" y="17672"/>
                    <a:pt x="10622" y="17799"/>
                    <a:pt x="10358" y="17896"/>
                  </a:cubicBezTo>
                  <a:cubicBezTo>
                    <a:pt x="10300" y="17918"/>
                    <a:pt x="10277" y="17940"/>
                    <a:pt x="10277" y="18011"/>
                  </a:cubicBezTo>
                  <a:cubicBezTo>
                    <a:pt x="10265" y="18490"/>
                    <a:pt x="10257" y="18961"/>
                    <a:pt x="10242" y="19432"/>
                  </a:cubicBezTo>
                  <a:close/>
                  <a:moveTo>
                    <a:pt x="15840" y="20388"/>
                  </a:moveTo>
                  <a:cubicBezTo>
                    <a:pt x="15727" y="20330"/>
                    <a:pt x="15669" y="20366"/>
                    <a:pt x="15653" y="20507"/>
                  </a:cubicBezTo>
                  <a:cubicBezTo>
                    <a:pt x="15646" y="20586"/>
                    <a:pt x="15618" y="20661"/>
                    <a:pt x="15599" y="20740"/>
                  </a:cubicBezTo>
                  <a:cubicBezTo>
                    <a:pt x="15591" y="20771"/>
                    <a:pt x="15572" y="20806"/>
                    <a:pt x="15611" y="20828"/>
                  </a:cubicBezTo>
                  <a:cubicBezTo>
                    <a:pt x="15642" y="20845"/>
                    <a:pt x="15661" y="20815"/>
                    <a:pt x="15677" y="20784"/>
                  </a:cubicBezTo>
                  <a:cubicBezTo>
                    <a:pt x="15739" y="20656"/>
                    <a:pt x="15801" y="20529"/>
                    <a:pt x="15840" y="20388"/>
                  </a:cubicBezTo>
                  <a:close/>
                  <a:moveTo>
                    <a:pt x="21391" y="19886"/>
                  </a:moveTo>
                  <a:cubicBezTo>
                    <a:pt x="21364" y="19767"/>
                    <a:pt x="21282" y="19776"/>
                    <a:pt x="21201" y="19776"/>
                  </a:cubicBezTo>
                  <a:lnTo>
                    <a:pt x="13605" y="19771"/>
                  </a:lnTo>
                  <a:cubicBezTo>
                    <a:pt x="13489" y="19771"/>
                    <a:pt x="13368" y="19776"/>
                    <a:pt x="13252" y="19780"/>
                  </a:cubicBezTo>
                  <a:cubicBezTo>
                    <a:pt x="13221" y="19780"/>
                    <a:pt x="13194" y="19776"/>
                    <a:pt x="13163" y="19776"/>
                  </a:cubicBezTo>
                  <a:lnTo>
                    <a:pt x="10436" y="19776"/>
                  </a:lnTo>
                  <a:cubicBezTo>
                    <a:pt x="10211" y="19776"/>
                    <a:pt x="10215" y="19776"/>
                    <a:pt x="10215" y="20027"/>
                  </a:cubicBezTo>
                  <a:cubicBezTo>
                    <a:pt x="10215" y="20106"/>
                    <a:pt x="10234" y="20132"/>
                    <a:pt x="10304" y="20132"/>
                  </a:cubicBezTo>
                  <a:lnTo>
                    <a:pt x="13019" y="20124"/>
                  </a:lnTo>
                  <a:cubicBezTo>
                    <a:pt x="13078" y="20124"/>
                    <a:pt x="13136" y="20128"/>
                    <a:pt x="13198" y="20128"/>
                  </a:cubicBezTo>
                  <a:lnTo>
                    <a:pt x="15929" y="20128"/>
                  </a:lnTo>
                  <a:lnTo>
                    <a:pt x="21212" y="20128"/>
                  </a:lnTo>
                  <a:cubicBezTo>
                    <a:pt x="21356" y="20124"/>
                    <a:pt x="21426" y="20031"/>
                    <a:pt x="21391" y="19886"/>
                  </a:cubicBezTo>
                  <a:close/>
                  <a:moveTo>
                    <a:pt x="4679" y="11280"/>
                  </a:moveTo>
                  <a:lnTo>
                    <a:pt x="4679" y="11280"/>
                  </a:lnTo>
                  <a:lnTo>
                    <a:pt x="4679" y="11280"/>
                  </a:lnTo>
                  <a:lnTo>
                    <a:pt x="4679" y="11280"/>
                  </a:lnTo>
                  <a:close/>
                  <a:moveTo>
                    <a:pt x="2378" y="12051"/>
                  </a:moveTo>
                  <a:cubicBezTo>
                    <a:pt x="2514" y="11417"/>
                    <a:pt x="2615" y="10774"/>
                    <a:pt x="2731" y="10136"/>
                  </a:cubicBezTo>
                  <a:cubicBezTo>
                    <a:pt x="2805" y="9726"/>
                    <a:pt x="2922" y="9321"/>
                    <a:pt x="2883" y="8894"/>
                  </a:cubicBezTo>
                  <a:cubicBezTo>
                    <a:pt x="2863" y="8683"/>
                    <a:pt x="2867" y="8467"/>
                    <a:pt x="2790" y="8269"/>
                  </a:cubicBezTo>
                  <a:cubicBezTo>
                    <a:pt x="2790" y="8423"/>
                    <a:pt x="2782" y="8573"/>
                    <a:pt x="2786" y="8727"/>
                  </a:cubicBezTo>
                  <a:cubicBezTo>
                    <a:pt x="2793" y="9066"/>
                    <a:pt x="2770" y="9405"/>
                    <a:pt x="2689" y="9735"/>
                  </a:cubicBezTo>
                  <a:cubicBezTo>
                    <a:pt x="2491" y="10541"/>
                    <a:pt x="2378" y="11364"/>
                    <a:pt x="2328" y="12200"/>
                  </a:cubicBezTo>
                  <a:cubicBezTo>
                    <a:pt x="2371" y="12161"/>
                    <a:pt x="2367" y="12103"/>
                    <a:pt x="2378" y="12051"/>
                  </a:cubicBezTo>
                  <a:close/>
                  <a:moveTo>
                    <a:pt x="6921" y="14560"/>
                  </a:moveTo>
                  <a:cubicBezTo>
                    <a:pt x="6444" y="14546"/>
                    <a:pt x="5978" y="14507"/>
                    <a:pt x="5521" y="14401"/>
                  </a:cubicBezTo>
                  <a:cubicBezTo>
                    <a:pt x="5854" y="14564"/>
                    <a:pt x="6778" y="14661"/>
                    <a:pt x="6921" y="14560"/>
                  </a:cubicBezTo>
                  <a:close/>
                  <a:moveTo>
                    <a:pt x="5532" y="14243"/>
                  </a:moveTo>
                  <a:cubicBezTo>
                    <a:pt x="5990" y="14366"/>
                    <a:pt x="6452" y="14388"/>
                    <a:pt x="6917" y="14392"/>
                  </a:cubicBezTo>
                  <a:cubicBezTo>
                    <a:pt x="6459" y="14357"/>
                    <a:pt x="5998" y="14282"/>
                    <a:pt x="5532" y="14243"/>
                  </a:cubicBezTo>
                  <a:close/>
                  <a:moveTo>
                    <a:pt x="9823" y="13908"/>
                  </a:moveTo>
                  <a:cubicBezTo>
                    <a:pt x="9695" y="13961"/>
                    <a:pt x="9551" y="13935"/>
                    <a:pt x="9435" y="14040"/>
                  </a:cubicBezTo>
                  <a:cubicBezTo>
                    <a:pt x="9551" y="14027"/>
                    <a:pt x="9664" y="14018"/>
                    <a:pt x="9780" y="14005"/>
                  </a:cubicBezTo>
                  <a:cubicBezTo>
                    <a:pt x="9862" y="13957"/>
                    <a:pt x="9959" y="13952"/>
                    <a:pt x="10052" y="13860"/>
                  </a:cubicBezTo>
                  <a:cubicBezTo>
                    <a:pt x="9959" y="13877"/>
                    <a:pt x="9893" y="13891"/>
                    <a:pt x="9823" y="13908"/>
                  </a:cubicBezTo>
                  <a:close/>
                  <a:moveTo>
                    <a:pt x="9842" y="14133"/>
                  </a:moveTo>
                  <a:cubicBezTo>
                    <a:pt x="9924" y="14097"/>
                    <a:pt x="10025" y="14115"/>
                    <a:pt x="10102" y="14005"/>
                  </a:cubicBezTo>
                  <a:cubicBezTo>
                    <a:pt x="10017" y="14018"/>
                    <a:pt x="9951" y="14031"/>
                    <a:pt x="9885" y="14040"/>
                  </a:cubicBezTo>
                  <a:cubicBezTo>
                    <a:pt x="9749" y="14124"/>
                    <a:pt x="9586" y="14097"/>
                    <a:pt x="9427" y="14172"/>
                  </a:cubicBezTo>
                  <a:cubicBezTo>
                    <a:pt x="9582" y="14199"/>
                    <a:pt x="9710" y="14146"/>
                    <a:pt x="9842" y="14133"/>
                  </a:cubicBezTo>
                  <a:close/>
                  <a:moveTo>
                    <a:pt x="17671" y="7979"/>
                  </a:moveTo>
                  <a:cubicBezTo>
                    <a:pt x="17694" y="7966"/>
                    <a:pt x="17713" y="7957"/>
                    <a:pt x="17725" y="7926"/>
                  </a:cubicBezTo>
                  <a:cubicBezTo>
                    <a:pt x="17717" y="7864"/>
                    <a:pt x="17682" y="7878"/>
                    <a:pt x="17651" y="7895"/>
                  </a:cubicBezTo>
                  <a:lnTo>
                    <a:pt x="16619" y="8463"/>
                  </a:lnTo>
                  <a:cubicBezTo>
                    <a:pt x="16592" y="8481"/>
                    <a:pt x="16557" y="8494"/>
                    <a:pt x="16573" y="8533"/>
                  </a:cubicBezTo>
                  <a:cubicBezTo>
                    <a:pt x="16588" y="8573"/>
                    <a:pt x="16623" y="8547"/>
                    <a:pt x="16647" y="8533"/>
                  </a:cubicBezTo>
                  <a:lnTo>
                    <a:pt x="17671" y="7979"/>
                  </a:lnTo>
                  <a:close/>
                  <a:moveTo>
                    <a:pt x="17775" y="8406"/>
                  </a:moveTo>
                  <a:lnTo>
                    <a:pt x="17085" y="8776"/>
                  </a:lnTo>
                  <a:cubicBezTo>
                    <a:pt x="16984" y="8828"/>
                    <a:pt x="16879" y="8881"/>
                    <a:pt x="16778" y="8938"/>
                  </a:cubicBezTo>
                  <a:cubicBezTo>
                    <a:pt x="16759" y="8947"/>
                    <a:pt x="16740" y="8960"/>
                    <a:pt x="16740" y="8987"/>
                  </a:cubicBezTo>
                  <a:cubicBezTo>
                    <a:pt x="16743" y="9013"/>
                    <a:pt x="16759" y="9013"/>
                    <a:pt x="16778" y="9013"/>
                  </a:cubicBezTo>
                  <a:cubicBezTo>
                    <a:pt x="16790" y="9009"/>
                    <a:pt x="16802" y="9009"/>
                    <a:pt x="16813" y="9004"/>
                  </a:cubicBezTo>
                  <a:lnTo>
                    <a:pt x="17810" y="8472"/>
                  </a:lnTo>
                  <a:cubicBezTo>
                    <a:pt x="17841" y="8454"/>
                    <a:pt x="17865" y="8432"/>
                    <a:pt x="17849" y="8397"/>
                  </a:cubicBezTo>
                  <a:cubicBezTo>
                    <a:pt x="17830" y="8362"/>
                    <a:pt x="17803" y="8393"/>
                    <a:pt x="17775" y="8406"/>
                  </a:cubicBezTo>
                  <a:close/>
                  <a:moveTo>
                    <a:pt x="17651" y="8256"/>
                  </a:moveTo>
                  <a:cubicBezTo>
                    <a:pt x="17632" y="8203"/>
                    <a:pt x="17593" y="8230"/>
                    <a:pt x="17566" y="8243"/>
                  </a:cubicBezTo>
                  <a:lnTo>
                    <a:pt x="16697" y="8705"/>
                  </a:lnTo>
                  <a:cubicBezTo>
                    <a:pt x="16674" y="8718"/>
                    <a:pt x="16619" y="8723"/>
                    <a:pt x="16647" y="8780"/>
                  </a:cubicBezTo>
                  <a:cubicBezTo>
                    <a:pt x="16666" y="8824"/>
                    <a:pt x="16701" y="8793"/>
                    <a:pt x="16720" y="8780"/>
                  </a:cubicBezTo>
                  <a:lnTo>
                    <a:pt x="17601" y="8313"/>
                  </a:lnTo>
                  <a:cubicBezTo>
                    <a:pt x="17624" y="8305"/>
                    <a:pt x="17655" y="8296"/>
                    <a:pt x="17651" y="8256"/>
                  </a:cubicBezTo>
                  <a:close/>
                  <a:moveTo>
                    <a:pt x="7953" y="2635"/>
                  </a:moveTo>
                  <a:cubicBezTo>
                    <a:pt x="8007" y="2604"/>
                    <a:pt x="8000" y="2538"/>
                    <a:pt x="8000" y="2485"/>
                  </a:cubicBezTo>
                  <a:cubicBezTo>
                    <a:pt x="8000" y="2446"/>
                    <a:pt x="7976" y="2441"/>
                    <a:pt x="7949" y="2446"/>
                  </a:cubicBezTo>
                  <a:cubicBezTo>
                    <a:pt x="7790" y="2481"/>
                    <a:pt x="7631" y="2428"/>
                    <a:pt x="7472" y="2437"/>
                  </a:cubicBezTo>
                  <a:cubicBezTo>
                    <a:pt x="7336" y="2446"/>
                    <a:pt x="7228" y="2503"/>
                    <a:pt x="7134" y="2617"/>
                  </a:cubicBezTo>
                  <a:cubicBezTo>
                    <a:pt x="7371" y="2573"/>
                    <a:pt x="7604" y="2622"/>
                    <a:pt x="7833" y="2661"/>
                  </a:cubicBezTo>
                  <a:cubicBezTo>
                    <a:pt x="7875" y="2670"/>
                    <a:pt x="7918" y="2657"/>
                    <a:pt x="7953" y="2635"/>
                  </a:cubicBezTo>
                  <a:close/>
                  <a:moveTo>
                    <a:pt x="7992" y="4136"/>
                  </a:moveTo>
                  <a:cubicBezTo>
                    <a:pt x="8062" y="4140"/>
                    <a:pt x="8100" y="4092"/>
                    <a:pt x="8143" y="4061"/>
                  </a:cubicBezTo>
                  <a:cubicBezTo>
                    <a:pt x="8166" y="4044"/>
                    <a:pt x="8182" y="4017"/>
                    <a:pt x="8170" y="3991"/>
                  </a:cubicBezTo>
                  <a:cubicBezTo>
                    <a:pt x="8151" y="3947"/>
                    <a:pt x="8128" y="3991"/>
                    <a:pt x="8112" y="3995"/>
                  </a:cubicBezTo>
                  <a:cubicBezTo>
                    <a:pt x="7976" y="4061"/>
                    <a:pt x="7825" y="4013"/>
                    <a:pt x="7685" y="4079"/>
                  </a:cubicBezTo>
                  <a:cubicBezTo>
                    <a:pt x="7678" y="4083"/>
                    <a:pt x="7658" y="4079"/>
                    <a:pt x="7650" y="4070"/>
                  </a:cubicBezTo>
                  <a:cubicBezTo>
                    <a:pt x="7635" y="4057"/>
                    <a:pt x="7647" y="3986"/>
                    <a:pt x="7600" y="4035"/>
                  </a:cubicBezTo>
                  <a:cubicBezTo>
                    <a:pt x="7592" y="4044"/>
                    <a:pt x="7588" y="4061"/>
                    <a:pt x="7588" y="4074"/>
                  </a:cubicBezTo>
                  <a:cubicBezTo>
                    <a:pt x="7592" y="4127"/>
                    <a:pt x="7631" y="4101"/>
                    <a:pt x="7658" y="4110"/>
                  </a:cubicBezTo>
                  <a:cubicBezTo>
                    <a:pt x="7767" y="4132"/>
                    <a:pt x="7887" y="4074"/>
                    <a:pt x="7992" y="4136"/>
                  </a:cubicBezTo>
                  <a:close/>
                  <a:moveTo>
                    <a:pt x="7743" y="2807"/>
                  </a:moveTo>
                  <a:cubicBezTo>
                    <a:pt x="7732" y="2736"/>
                    <a:pt x="7685" y="2732"/>
                    <a:pt x="7643" y="2736"/>
                  </a:cubicBezTo>
                  <a:cubicBezTo>
                    <a:pt x="7542" y="2741"/>
                    <a:pt x="7445" y="2754"/>
                    <a:pt x="7344" y="2763"/>
                  </a:cubicBezTo>
                  <a:cubicBezTo>
                    <a:pt x="7332" y="2824"/>
                    <a:pt x="7394" y="2789"/>
                    <a:pt x="7406" y="2820"/>
                  </a:cubicBezTo>
                  <a:cubicBezTo>
                    <a:pt x="7480" y="2930"/>
                    <a:pt x="7565" y="2965"/>
                    <a:pt x="7666" y="2864"/>
                  </a:cubicBezTo>
                  <a:cubicBezTo>
                    <a:pt x="7689" y="2842"/>
                    <a:pt x="7759" y="2895"/>
                    <a:pt x="7743" y="2807"/>
                  </a:cubicBezTo>
                  <a:close/>
                  <a:moveTo>
                    <a:pt x="8058" y="4268"/>
                  </a:moveTo>
                  <a:cubicBezTo>
                    <a:pt x="7972" y="4281"/>
                    <a:pt x="7887" y="4299"/>
                    <a:pt x="7771" y="4321"/>
                  </a:cubicBezTo>
                  <a:cubicBezTo>
                    <a:pt x="7899" y="4391"/>
                    <a:pt x="7984" y="4369"/>
                    <a:pt x="8058" y="4268"/>
                  </a:cubicBezTo>
                  <a:close/>
                  <a:moveTo>
                    <a:pt x="6044" y="3031"/>
                  </a:moveTo>
                  <a:cubicBezTo>
                    <a:pt x="6044" y="3027"/>
                    <a:pt x="6048" y="3027"/>
                    <a:pt x="6048" y="3022"/>
                  </a:cubicBezTo>
                  <a:lnTo>
                    <a:pt x="6048" y="3022"/>
                  </a:lnTo>
                  <a:lnTo>
                    <a:pt x="6048" y="3018"/>
                  </a:lnTo>
                  <a:lnTo>
                    <a:pt x="6048" y="3018"/>
                  </a:lnTo>
                  <a:cubicBezTo>
                    <a:pt x="6048" y="3022"/>
                    <a:pt x="6044" y="3027"/>
                    <a:pt x="6044" y="3031"/>
                  </a:cubicBezTo>
                  <a:close/>
                  <a:moveTo>
                    <a:pt x="6095" y="3220"/>
                  </a:moveTo>
                  <a:cubicBezTo>
                    <a:pt x="6103" y="3247"/>
                    <a:pt x="6118" y="3247"/>
                    <a:pt x="6137" y="3234"/>
                  </a:cubicBezTo>
                  <a:cubicBezTo>
                    <a:pt x="6126" y="3225"/>
                    <a:pt x="6118" y="3212"/>
                    <a:pt x="6106" y="3203"/>
                  </a:cubicBezTo>
                  <a:cubicBezTo>
                    <a:pt x="6060" y="3154"/>
                    <a:pt x="6021" y="3106"/>
                    <a:pt x="6044" y="3031"/>
                  </a:cubicBezTo>
                  <a:cubicBezTo>
                    <a:pt x="5975" y="3124"/>
                    <a:pt x="5982" y="3154"/>
                    <a:pt x="6095" y="3220"/>
                  </a:cubicBezTo>
                  <a:close/>
                  <a:moveTo>
                    <a:pt x="4528" y="11421"/>
                  </a:moveTo>
                  <a:cubicBezTo>
                    <a:pt x="4516" y="11443"/>
                    <a:pt x="4512" y="11478"/>
                    <a:pt x="4551" y="11478"/>
                  </a:cubicBezTo>
                  <a:cubicBezTo>
                    <a:pt x="4555" y="11461"/>
                    <a:pt x="4555" y="11447"/>
                    <a:pt x="4559" y="11430"/>
                  </a:cubicBezTo>
                  <a:cubicBezTo>
                    <a:pt x="4551" y="11421"/>
                    <a:pt x="4543" y="11386"/>
                    <a:pt x="4528" y="11421"/>
                  </a:cubicBezTo>
                  <a:close/>
                </a:path>
              </a:pathLst>
            </a:custGeom>
            <a:solidFill>
              <a:schemeClr val="dk1"/>
            </a:solidFill>
            <a:ln>
              <a:noFill/>
            </a:ln>
          </p:spPr>
          <p:txBody>
            <a:bodyPr spcFirstLastPara="1" wrap="square" lIns="38100" tIns="38100" rIns="38100" bIns="381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8" name="Group 7">
            <a:extLst>
              <a:ext uri="{FF2B5EF4-FFF2-40B4-BE49-F238E27FC236}">
                <a16:creationId xmlns:a16="http://schemas.microsoft.com/office/drawing/2014/main" id="{20C39959-D00F-E139-E6E2-ABFEA6AB3EAD}"/>
              </a:ext>
            </a:extLst>
          </p:cNvPr>
          <p:cNvGrpSpPr/>
          <p:nvPr/>
        </p:nvGrpSpPr>
        <p:grpSpPr>
          <a:xfrm>
            <a:off x="7145371" y="1614373"/>
            <a:ext cx="3792020" cy="3629254"/>
            <a:chOff x="332936" y="2504656"/>
            <a:chExt cx="2926080" cy="3629254"/>
          </a:xfrm>
        </p:grpSpPr>
        <p:sp>
          <p:nvSpPr>
            <p:cNvPr id="9" name="TextBox 8">
              <a:extLst>
                <a:ext uri="{FF2B5EF4-FFF2-40B4-BE49-F238E27FC236}">
                  <a16:creationId xmlns:a16="http://schemas.microsoft.com/office/drawing/2014/main" id="{E517FE72-E5D7-701F-DDE6-950B978B184F}"/>
                </a:ext>
              </a:extLst>
            </p:cNvPr>
            <p:cNvSpPr txBox="1"/>
            <p:nvPr/>
          </p:nvSpPr>
          <p:spPr>
            <a:xfrm>
              <a:off x="332936" y="2504656"/>
              <a:ext cx="2926080" cy="584775"/>
            </a:xfrm>
            <a:prstGeom prst="rect">
              <a:avLst/>
            </a:prstGeom>
            <a:noFill/>
          </p:spPr>
          <p:txBody>
            <a:bodyPr wrap="square" lIns="0" rIns="0" rtlCol="0" anchor="b">
              <a:spAutoFit/>
            </a:bodyPr>
            <a:lstStyle/>
            <a:p>
              <a:pPr algn="ctr"/>
              <a:r>
                <a:rPr lang="en-US" sz="3200" b="1" noProof="1"/>
                <a:t>Lorem Ipsum</a:t>
              </a:r>
            </a:p>
          </p:txBody>
        </p:sp>
        <p:sp>
          <p:nvSpPr>
            <p:cNvPr id="10" name="TextBox 9">
              <a:extLst>
                <a:ext uri="{FF2B5EF4-FFF2-40B4-BE49-F238E27FC236}">
                  <a16:creationId xmlns:a16="http://schemas.microsoft.com/office/drawing/2014/main" id="{565C6CF4-C95D-F273-BF54-89D421DE81E4}"/>
                </a:ext>
              </a:extLst>
            </p:cNvPr>
            <p:cNvSpPr txBox="1"/>
            <p:nvPr/>
          </p:nvSpPr>
          <p:spPr>
            <a:xfrm>
              <a:off x="332936" y="3086922"/>
              <a:ext cx="2926080" cy="3046988"/>
            </a:xfrm>
            <a:prstGeom prst="rect">
              <a:avLst/>
            </a:prstGeom>
            <a:noFill/>
          </p:spPr>
          <p:txBody>
            <a:bodyPr wrap="square" lIns="0" rIns="0" rtlCol="0" anchor="t">
              <a:spAutoFit/>
            </a:bodyPr>
            <a:lstStyle/>
            <a:p>
              <a:pPr algn="just">
                <a:spcAft>
                  <a:spcPts val="1200"/>
                </a:spcAft>
              </a:pPr>
              <a:r>
                <a:rPr lang="en-US" sz="1600" noProof="1">
                  <a:solidFill>
                    <a:schemeClr val="tx1">
                      <a:lumMod val="65000"/>
                      <a:lumOff val="35000"/>
                    </a:schemeClr>
                  </a:solidFill>
                </a:rPr>
                <a:t>Lorem ipsum dolor sit amet, consectetur adipiscing elit, sed do eiusmod tempor incididunt ut labore et dolore magna aliqua. Ut enim ad minim veniam, quis nostrud exercitation ullamco laboris nisi ut aliquip ex ea commodo consequat.</a:t>
              </a:r>
            </a:p>
            <a:p>
              <a:pPr algn="just">
                <a:spcAft>
                  <a:spcPts val="1200"/>
                </a:spcAft>
              </a:pPr>
              <a:r>
                <a:rPr lang="en-US" sz="1600" noProof="1">
                  <a:solidFill>
                    <a:schemeClr val="tx1">
                      <a:lumMod val="65000"/>
                      <a:lumOff val="35000"/>
                    </a:schemeClr>
                  </a:solidFill>
                </a:rPr>
                <a:t>Duis aute irure dolor in reprehenderit in voluptate velit esse cillum dolore eu fugiat nulla pariatur. Excepteur sint occaecat cupidatat non proident, sunt in culpa qui officia deserunt mollit anim id est laborum.</a:t>
              </a:r>
            </a:p>
          </p:txBody>
        </p:sp>
      </p:grpSp>
    </p:spTree>
    <p:extLst>
      <p:ext uri="{BB962C8B-B14F-4D97-AF65-F5344CB8AC3E}">
        <p14:creationId xmlns:p14="http://schemas.microsoft.com/office/powerpoint/2010/main" val="1818489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E5D95-B1A7-A10B-5EB5-A26C5A0AF493}"/>
              </a:ext>
            </a:extLst>
          </p:cNvPr>
          <p:cNvSpPr>
            <a:spLocks noGrp="1"/>
          </p:cNvSpPr>
          <p:nvPr>
            <p:ph type="title"/>
          </p:nvPr>
        </p:nvSpPr>
        <p:spPr/>
        <p:txBody>
          <a:bodyPr/>
          <a:lstStyle/>
          <a:p>
            <a:r>
              <a:rPr lang="en-US" dirty="0"/>
              <a:t>Businessman Presents – Slide Template</a:t>
            </a:r>
          </a:p>
        </p:txBody>
      </p:sp>
      <p:grpSp>
        <p:nvGrpSpPr>
          <p:cNvPr id="4" name="Group 3">
            <a:extLst>
              <a:ext uri="{FF2B5EF4-FFF2-40B4-BE49-F238E27FC236}">
                <a16:creationId xmlns:a16="http://schemas.microsoft.com/office/drawing/2014/main" id="{66FA23B8-0AEB-4D72-81CB-AB185B981738}"/>
              </a:ext>
            </a:extLst>
          </p:cNvPr>
          <p:cNvGrpSpPr/>
          <p:nvPr/>
        </p:nvGrpSpPr>
        <p:grpSpPr>
          <a:xfrm>
            <a:off x="241389" y="991184"/>
            <a:ext cx="6035577" cy="5314911"/>
            <a:chOff x="241389" y="991184"/>
            <a:chExt cx="6035577" cy="5314911"/>
          </a:xfrm>
        </p:grpSpPr>
        <p:sp>
          <p:nvSpPr>
            <p:cNvPr id="3" name="Google Shape;115;p7">
              <a:extLst>
                <a:ext uri="{FF2B5EF4-FFF2-40B4-BE49-F238E27FC236}">
                  <a16:creationId xmlns:a16="http://schemas.microsoft.com/office/drawing/2014/main" id="{3B330C14-FCA7-FC81-C2A7-409D049601C8}"/>
                </a:ext>
              </a:extLst>
            </p:cNvPr>
            <p:cNvSpPr/>
            <p:nvPr/>
          </p:nvSpPr>
          <p:spPr>
            <a:xfrm rot="5095311">
              <a:off x="719333" y="586272"/>
              <a:ext cx="4770553" cy="5580378"/>
            </a:xfrm>
            <a:custGeom>
              <a:avLst/>
              <a:gdLst/>
              <a:ahLst/>
              <a:cxnLst/>
              <a:rect l="l" t="t" r="r" b="b"/>
              <a:pathLst>
                <a:path w="21184" h="21286" extrusionOk="0">
                  <a:moveTo>
                    <a:pt x="18899" y="4710"/>
                  </a:moveTo>
                  <a:cubicBezTo>
                    <a:pt x="18180" y="3606"/>
                    <a:pt x="17438" y="2499"/>
                    <a:pt x="16400" y="1601"/>
                  </a:cubicBezTo>
                  <a:cubicBezTo>
                    <a:pt x="15362" y="703"/>
                    <a:pt x="13984" y="30"/>
                    <a:pt x="12510" y="1"/>
                  </a:cubicBezTo>
                  <a:cubicBezTo>
                    <a:pt x="11127" y="-23"/>
                    <a:pt x="9810" y="521"/>
                    <a:pt x="8666" y="1190"/>
                  </a:cubicBezTo>
                  <a:cubicBezTo>
                    <a:pt x="7522" y="1859"/>
                    <a:pt x="6490" y="2661"/>
                    <a:pt x="5296" y="3272"/>
                  </a:cubicBezTo>
                  <a:cubicBezTo>
                    <a:pt x="3097" y="4394"/>
                    <a:pt x="659" y="5259"/>
                    <a:pt x="201" y="7709"/>
                  </a:cubicBezTo>
                  <a:cubicBezTo>
                    <a:pt x="-5" y="8807"/>
                    <a:pt x="408" y="9877"/>
                    <a:pt x="631" y="10947"/>
                  </a:cubicBezTo>
                  <a:cubicBezTo>
                    <a:pt x="837" y="11945"/>
                    <a:pt x="670" y="12967"/>
                    <a:pt x="525" y="13965"/>
                  </a:cubicBezTo>
                  <a:cubicBezTo>
                    <a:pt x="380" y="14982"/>
                    <a:pt x="229" y="15999"/>
                    <a:pt x="84" y="17016"/>
                  </a:cubicBezTo>
                  <a:cubicBezTo>
                    <a:pt x="-33" y="17823"/>
                    <a:pt x="-117" y="18731"/>
                    <a:pt x="480" y="19366"/>
                  </a:cubicBezTo>
                  <a:cubicBezTo>
                    <a:pt x="1607" y="20560"/>
                    <a:pt x="3571" y="19920"/>
                    <a:pt x="5061" y="20125"/>
                  </a:cubicBezTo>
                  <a:cubicBezTo>
                    <a:pt x="6964" y="20393"/>
                    <a:pt x="8365" y="21577"/>
                    <a:pt x="10407" y="21219"/>
                  </a:cubicBezTo>
                  <a:cubicBezTo>
                    <a:pt x="13939" y="20593"/>
                    <a:pt x="16562" y="18010"/>
                    <a:pt x="18621" y="15665"/>
                  </a:cubicBezTo>
                  <a:cubicBezTo>
                    <a:pt x="19742" y="14385"/>
                    <a:pt x="20875" y="12981"/>
                    <a:pt x="21120" y="11357"/>
                  </a:cubicBezTo>
                  <a:cubicBezTo>
                    <a:pt x="21483" y="8903"/>
                    <a:pt x="20250" y="6787"/>
                    <a:pt x="18899" y="4710"/>
                  </a:cubicBezTo>
                  <a:close/>
                </a:path>
              </a:pathLst>
            </a:custGeom>
            <a:solidFill>
              <a:schemeClr val="lt1">
                <a:alpha val="90000"/>
              </a:schemeClr>
            </a:solidFill>
            <a:ln>
              <a:noFill/>
            </a:ln>
          </p:spPr>
          <p:txBody>
            <a:bodyPr spcFirstLastPara="1" wrap="square" lIns="28575" tIns="28575" rIns="28575" bIns="28575" anchor="ctr" anchorCtr="0">
              <a:noAutofit/>
            </a:bodyPr>
            <a:lstStyle/>
            <a:p>
              <a:pPr>
                <a:buClr>
                  <a:srgbClr val="000000"/>
                </a:buClr>
                <a:buFont typeface="Arial"/>
              </a:pPr>
              <a:endParaRPr sz="1350">
                <a:solidFill>
                  <a:schemeClr val="dk1"/>
                </a:solidFill>
                <a:latin typeface="Calibri"/>
                <a:ea typeface="Calibri"/>
                <a:cs typeface="Calibri"/>
                <a:sym typeface="Calibri"/>
              </a:endParaRPr>
            </a:p>
          </p:txBody>
        </p:sp>
        <p:sp>
          <p:nvSpPr>
            <p:cNvPr id="7" name="Freeform: Shape 6">
              <a:extLst>
                <a:ext uri="{FF2B5EF4-FFF2-40B4-BE49-F238E27FC236}">
                  <a16:creationId xmlns:a16="http://schemas.microsoft.com/office/drawing/2014/main" id="{BBF0552D-8FFD-6178-7283-88FF7BCC0BBA}"/>
                </a:ext>
              </a:extLst>
            </p:cNvPr>
            <p:cNvSpPr/>
            <p:nvPr/>
          </p:nvSpPr>
          <p:spPr>
            <a:xfrm>
              <a:off x="284788" y="1658885"/>
              <a:ext cx="5453119" cy="4647210"/>
            </a:xfrm>
            <a:custGeom>
              <a:avLst/>
              <a:gdLst>
                <a:gd name="connsiteX0" fmla="*/ 5390018 w 5453119"/>
                <a:gd name="connsiteY0" fmla="*/ 4487757 h 4647210"/>
                <a:gd name="connsiteX1" fmla="*/ 5391280 w 5453119"/>
                <a:gd name="connsiteY1" fmla="*/ 4489922 h 4647210"/>
                <a:gd name="connsiteX2" fmla="*/ 5389007 w 5453119"/>
                <a:gd name="connsiteY2" fmla="*/ 4490884 h 4647210"/>
                <a:gd name="connsiteX3" fmla="*/ 5387997 w 5453119"/>
                <a:gd name="connsiteY3" fmla="*/ 4488719 h 4647210"/>
                <a:gd name="connsiteX4" fmla="*/ 5425880 w 5453119"/>
                <a:gd name="connsiteY4" fmla="*/ 4357405 h 4647210"/>
                <a:gd name="connsiteX5" fmla="*/ 5452904 w 5453119"/>
                <a:gd name="connsiteY5" fmla="*/ 4379291 h 4647210"/>
                <a:gd name="connsiteX6" fmla="*/ 5445327 w 5453119"/>
                <a:gd name="connsiteY6" fmla="*/ 4487757 h 4647210"/>
                <a:gd name="connsiteX7" fmla="*/ 5412748 w 5453119"/>
                <a:gd name="connsiteY7" fmla="*/ 4487757 h 4647210"/>
                <a:gd name="connsiteX8" fmla="*/ 5409717 w 5453119"/>
                <a:gd name="connsiteY8" fmla="*/ 4375924 h 4647210"/>
                <a:gd name="connsiteX9" fmla="*/ 5425880 w 5453119"/>
                <a:gd name="connsiteY9" fmla="*/ 4357405 h 4647210"/>
                <a:gd name="connsiteX10" fmla="*/ 4366181 w 5453119"/>
                <a:gd name="connsiteY10" fmla="*/ 4353486 h 4647210"/>
                <a:gd name="connsiteX11" fmla="*/ 4387629 w 5453119"/>
                <a:gd name="connsiteY11" fmla="*/ 4359810 h 4647210"/>
                <a:gd name="connsiteX12" fmla="*/ 4341917 w 5453119"/>
                <a:gd name="connsiteY12" fmla="*/ 4456252 h 4647210"/>
                <a:gd name="connsiteX13" fmla="*/ 4323480 w 5453119"/>
                <a:gd name="connsiteY13" fmla="*/ 4467074 h 4647210"/>
                <a:gd name="connsiteX14" fmla="*/ 4320197 w 5453119"/>
                <a:gd name="connsiteY14" fmla="*/ 4445429 h 4647210"/>
                <a:gd name="connsiteX15" fmla="*/ 4335603 w 5453119"/>
                <a:gd name="connsiteY15" fmla="*/ 4387949 h 4647210"/>
                <a:gd name="connsiteX16" fmla="*/ 4366181 w 5453119"/>
                <a:gd name="connsiteY16" fmla="*/ 4353486 h 4647210"/>
                <a:gd name="connsiteX17" fmla="*/ 2068926 w 5453119"/>
                <a:gd name="connsiteY17" fmla="*/ 4209978 h 4647210"/>
                <a:gd name="connsiteX18" fmla="*/ 2081049 w 5453119"/>
                <a:gd name="connsiteY18" fmla="*/ 4237154 h 4647210"/>
                <a:gd name="connsiteX19" fmla="*/ 2081049 w 5453119"/>
                <a:gd name="connsiteY19" fmla="*/ 4256635 h 4647210"/>
                <a:gd name="connsiteX20" fmla="*/ 2071199 w 5453119"/>
                <a:gd name="connsiteY20" fmla="*/ 4296799 h 4647210"/>
                <a:gd name="connsiteX21" fmla="*/ 2034326 w 5453119"/>
                <a:gd name="connsiteY21" fmla="*/ 4294634 h 4647210"/>
                <a:gd name="connsiteX22" fmla="*/ 2037610 w 5453119"/>
                <a:gd name="connsiteY22" fmla="*/ 4265293 h 4647210"/>
                <a:gd name="connsiteX23" fmla="*/ 2045186 w 5453119"/>
                <a:gd name="connsiteY23" fmla="*/ 4231623 h 4647210"/>
                <a:gd name="connsiteX24" fmla="*/ 2068926 w 5453119"/>
                <a:gd name="connsiteY24" fmla="*/ 4209978 h 4647210"/>
                <a:gd name="connsiteX25" fmla="*/ 2876343 w 5453119"/>
                <a:gd name="connsiteY25" fmla="*/ 4206611 h 4647210"/>
                <a:gd name="connsiteX26" fmla="*/ 3639057 w 5453119"/>
                <a:gd name="connsiteY26" fmla="*/ 4207813 h 4647210"/>
                <a:gd name="connsiteX27" fmla="*/ 3663808 w 5453119"/>
                <a:gd name="connsiteY27" fmla="*/ 4208775 h 4647210"/>
                <a:gd name="connsiteX28" fmla="*/ 3598901 w 5453119"/>
                <a:gd name="connsiteY28" fmla="*/ 4292470 h 4647210"/>
                <a:gd name="connsiteX29" fmla="*/ 2839217 w 5453119"/>
                <a:gd name="connsiteY29" fmla="*/ 4294634 h 4647210"/>
                <a:gd name="connsiteX30" fmla="*/ 2814467 w 5453119"/>
                <a:gd name="connsiteY30" fmla="*/ 4268660 h 4647210"/>
                <a:gd name="connsiteX31" fmla="*/ 2876343 w 5453119"/>
                <a:gd name="connsiteY31" fmla="*/ 4206611 h 4647210"/>
                <a:gd name="connsiteX32" fmla="*/ 1258479 w 5453119"/>
                <a:gd name="connsiteY32" fmla="*/ 4206611 h 4647210"/>
                <a:gd name="connsiteX33" fmla="*/ 1296615 w 5453119"/>
                <a:gd name="connsiteY33" fmla="*/ 4248939 h 4647210"/>
                <a:gd name="connsiteX34" fmla="*/ 1295352 w 5453119"/>
                <a:gd name="connsiteY34" fmla="*/ 4263129 h 4647210"/>
                <a:gd name="connsiteX35" fmla="*/ 1260752 w 5453119"/>
                <a:gd name="connsiteY35" fmla="*/ 4295596 h 4647210"/>
                <a:gd name="connsiteX36" fmla="*/ 871313 w 5453119"/>
                <a:gd name="connsiteY36" fmla="*/ 4294634 h 4647210"/>
                <a:gd name="connsiteX37" fmla="*/ 68442 w 5453119"/>
                <a:gd name="connsiteY37" fmla="*/ 4294634 h 4647210"/>
                <a:gd name="connsiteX38" fmla="*/ 36873 w 5453119"/>
                <a:gd name="connsiteY38" fmla="*/ 4293432 h 4647210"/>
                <a:gd name="connsiteX39" fmla="*/ 0 w 5453119"/>
                <a:gd name="connsiteY39" fmla="*/ 4245812 h 4647210"/>
                <a:gd name="connsiteX40" fmla="*/ 37883 w 5453119"/>
                <a:gd name="connsiteY40" fmla="*/ 4208775 h 4647210"/>
                <a:gd name="connsiteX41" fmla="*/ 189921 w 5453119"/>
                <a:gd name="connsiteY41" fmla="*/ 4207813 h 4647210"/>
                <a:gd name="connsiteX42" fmla="*/ 663966 w 5453119"/>
                <a:gd name="connsiteY42" fmla="*/ 4207813 h 4647210"/>
                <a:gd name="connsiteX43" fmla="*/ 1258479 w 5453119"/>
                <a:gd name="connsiteY43" fmla="*/ 4206611 h 4647210"/>
                <a:gd name="connsiteX44" fmla="*/ 2211114 w 5453119"/>
                <a:gd name="connsiteY44" fmla="*/ 4154662 h 4647210"/>
                <a:gd name="connsiteX45" fmla="*/ 2163382 w 5453119"/>
                <a:gd name="connsiteY45" fmla="*/ 4647210 h 4647210"/>
                <a:gd name="connsiteX46" fmla="*/ 2127519 w 5453119"/>
                <a:gd name="connsiteY46" fmla="*/ 4646008 h 4647210"/>
                <a:gd name="connsiteX47" fmla="*/ 2211114 w 5453119"/>
                <a:gd name="connsiteY47" fmla="*/ 4154662 h 4647210"/>
                <a:gd name="connsiteX48" fmla="*/ 2487914 w 5453119"/>
                <a:gd name="connsiteY48" fmla="*/ 3755429 h 4647210"/>
                <a:gd name="connsiteX49" fmla="*/ 2539940 w 5453119"/>
                <a:gd name="connsiteY49" fmla="*/ 3813871 h 4647210"/>
                <a:gd name="connsiteX50" fmla="*/ 2547517 w 5453119"/>
                <a:gd name="connsiteY50" fmla="*/ 3848744 h 4647210"/>
                <a:gd name="connsiteX51" fmla="*/ 2555094 w 5453119"/>
                <a:gd name="connsiteY51" fmla="*/ 4360772 h 4647210"/>
                <a:gd name="connsiteX52" fmla="*/ 2561660 w 5453119"/>
                <a:gd name="connsiteY52" fmla="*/ 4373759 h 4647210"/>
                <a:gd name="connsiteX53" fmla="*/ 2561660 w 5453119"/>
                <a:gd name="connsiteY53" fmla="*/ 4321811 h 4647210"/>
                <a:gd name="connsiteX54" fmla="*/ 2558377 w 5453119"/>
                <a:gd name="connsiteY54" fmla="*/ 3866060 h 4647210"/>
                <a:gd name="connsiteX55" fmla="*/ 2596260 w 5453119"/>
                <a:gd name="connsiteY55" fmla="*/ 3817238 h 4647210"/>
                <a:gd name="connsiteX56" fmla="*/ 2773048 w 5453119"/>
                <a:gd name="connsiteY56" fmla="*/ 3774910 h 4647210"/>
                <a:gd name="connsiteX57" fmla="*/ 2791485 w 5453119"/>
                <a:gd name="connsiteY57" fmla="*/ 3770580 h 4647210"/>
                <a:gd name="connsiteX58" fmla="*/ 2791485 w 5453119"/>
                <a:gd name="connsiteY58" fmla="*/ 3828060 h 4647210"/>
                <a:gd name="connsiteX59" fmla="*/ 2689705 w 5453119"/>
                <a:gd name="connsiteY59" fmla="*/ 3887705 h 4647210"/>
                <a:gd name="connsiteX60" fmla="*/ 2680866 w 5453119"/>
                <a:gd name="connsiteY60" fmla="*/ 3905021 h 4647210"/>
                <a:gd name="connsiteX61" fmla="*/ 2711425 w 5453119"/>
                <a:gd name="connsiteY61" fmla="*/ 4154662 h 4647210"/>
                <a:gd name="connsiteX62" fmla="*/ 2779615 w 5453119"/>
                <a:gd name="connsiteY62" fmla="*/ 4179674 h 4647210"/>
                <a:gd name="connsiteX63" fmla="*/ 2771028 w 5453119"/>
                <a:gd name="connsiteY63" fmla="*/ 4498580 h 4647210"/>
                <a:gd name="connsiteX64" fmla="*/ 2765472 w 5453119"/>
                <a:gd name="connsiteY64" fmla="*/ 4646008 h 4647210"/>
                <a:gd name="connsiteX65" fmla="*/ 2199244 w 5453119"/>
                <a:gd name="connsiteY65" fmla="*/ 4646008 h 4647210"/>
                <a:gd name="connsiteX66" fmla="*/ 2487914 w 5453119"/>
                <a:gd name="connsiteY66" fmla="*/ 3755429 h 4647210"/>
                <a:gd name="connsiteX67" fmla="*/ 2354313 w 5453119"/>
                <a:gd name="connsiteY67" fmla="*/ 3334310 h 4647210"/>
                <a:gd name="connsiteX68" fmla="*/ 2443212 w 5453119"/>
                <a:gd name="connsiteY68" fmla="*/ 3592609 h 4647210"/>
                <a:gd name="connsiteX69" fmla="*/ 2440181 w 5453119"/>
                <a:gd name="connsiteY69" fmla="*/ 3615457 h 4647210"/>
                <a:gd name="connsiteX70" fmla="*/ 2320723 w 5453119"/>
                <a:gd name="connsiteY70" fmla="*/ 3731379 h 4647210"/>
                <a:gd name="connsiteX71" fmla="*/ 2354313 w 5453119"/>
                <a:gd name="connsiteY71" fmla="*/ 3334310 h 4647210"/>
                <a:gd name="connsiteX72" fmla="*/ 2282840 w 5453119"/>
                <a:gd name="connsiteY72" fmla="*/ 3149845 h 4647210"/>
                <a:gd name="connsiteX73" fmla="*/ 2342443 w 5453119"/>
                <a:gd name="connsiteY73" fmla="*/ 3375676 h 4647210"/>
                <a:gd name="connsiteX74" fmla="*/ 2317440 w 5453119"/>
                <a:gd name="connsiteY74" fmla="*/ 3711898 h 4647210"/>
                <a:gd name="connsiteX75" fmla="*/ 2295720 w 5453119"/>
                <a:gd name="connsiteY75" fmla="*/ 3753264 h 4647210"/>
                <a:gd name="connsiteX76" fmla="*/ 2140652 w 5453119"/>
                <a:gd name="connsiteY76" fmla="*/ 3876882 h 4647210"/>
                <a:gd name="connsiteX77" fmla="*/ 2094939 w 5453119"/>
                <a:gd name="connsiteY77" fmla="*/ 3942058 h 4647210"/>
                <a:gd name="connsiteX78" fmla="*/ 1932294 w 5453119"/>
                <a:gd name="connsiteY78" fmla="*/ 4546199 h 4647210"/>
                <a:gd name="connsiteX79" fmla="*/ 1910575 w 5453119"/>
                <a:gd name="connsiteY79" fmla="*/ 4646008 h 4647210"/>
                <a:gd name="connsiteX80" fmla="*/ 1301918 w 5453119"/>
                <a:gd name="connsiteY80" fmla="*/ 4646008 h 4647210"/>
                <a:gd name="connsiteX81" fmla="*/ 1331215 w 5453119"/>
                <a:gd name="connsiteY81" fmla="*/ 4347785 h 4647210"/>
                <a:gd name="connsiteX82" fmla="*/ 1386524 w 5453119"/>
                <a:gd name="connsiteY82" fmla="*/ 3902857 h 4647210"/>
                <a:gd name="connsiteX83" fmla="*/ 1412537 w 5453119"/>
                <a:gd name="connsiteY83" fmla="*/ 3883376 h 4647210"/>
                <a:gd name="connsiteX84" fmla="*/ 1862842 w 5453119"/>
                <a:gd name="connsiteY84" fmla="*/ 3951678 h 4647210"/>
                <a:gd name="connsiteX85" fmla="*/ 1739090 w 5453119"/>
                <a:gd name="connsiteY85" fmla="*/ 4477897 h 4647210"/>
                <a:gd name="connsiteX86" fmla="*/ 1797683 w 5453119"/>
                <a:gd name="connsiteY86" fmla="*/ 4232825 h 4647210"/>
                <a:gd name="connsiteX87" fmla="*/ 1858548 w 5453119"/>
                <a:gd name="connsiteY87" fmla="*/ 3976691 h 4647210"/>
                <a:gd name="connsiteX88" fmla="*/ 1896432 w 5453119"/>
                <a:gd name="connsiteY88" fmla="*/ 3947349 h 4647210"/>
                <a:gd name="connsiteX89" fmla="*/ 2027760 w 5453119"/>
                <a:gd name="connsiteY89" fmla="*/ 3912717 h 4647210"/>
                <a:gd name="connsiteX90" fmla="*/ 2104789 w 5453119"/>
                <a:gd name="connsiteY90" fmla="*/ 3821567 h 4647210"/>
                <a:gd name="connsiteX91" fmla="*/ 2250260 w 5453119"/>
                <a:gd name="connsiteY91" fmla="*/ 3273703 h 4647210"/>
                <a:gd name="connsiteX92" fmla="*/ 2282840 w 5453119"/>
                <a:gd name="connsiteY92" fmla="*/ 3149845 h 4647210"/>
                <a:gd name="connsiteX93" fmla="*/ 5367288 w 5453119"/>
                <a:gd name="connsiteY93" fmla="*/ 3089238 h 4647210"/>
                <a:gd name="connsiteX94" fmla="*/ 5367288 w 5453119"/>
                <a:gd name="connsiteY94" fmla="*/ 3116415 h 4647210"/>
                <a:gd name="connsiteX95" fmla="*/ 4858390 w 5453119"/>
                <a:gd name="connsiteY95" fmla="*/ 3115212 h 4647210"/>
                <a:gd name="connsiteX96" fmla="*/ 2973829 w 5453119"/>
                <a:gd name="connsiteY96" fmla="*/ 3113048 h 4647210"/>
                <a:gd name="connsiteX97" fmla="*/ 2942512 w 5453119"/>
                <a:gd name="connsiteY97" fmla="*/ 3116415 h 4647210"/>
                <a:gd name="connsiteX98" fmla="*/ 2932663 w 5453119"/>
                <a:gd name="connsiteY98" fmla="*/ 3091403 h 4647210"/>
                <a:gd name="connsiteX99" fmla="*/ 2985699 w 5453119"/>
                <a:gd name="connsiteY99" fmla="*/ 3093567 h 4647210"/>
                <a:gd name="connsiteX100" fmla="*/ 5367288 w 5453119"/>
                <a:gd name="connsiteY100" fmla="*/ 3089238 h 4647210"/>
                <a:gd name="connsiteX101" fmla="*/ 3800692 w 5453119"/>
                <a:gd name="connsiteY101" fmla="*/ 2997968 h 4647210"/>
                <a:gd name="connsiteX102" fmla="*/ 3815846 w 5453119"/>
                <a:gd name="connsiteY102" fmla="*/ 3014442 h 4647210"/>
                <a:gd name="connsiteX103" fmla="*/ 3774679 w 5453119"/>
                <a:gd name="connsiteY103" fmla="*/ 3026227 h 4647210"/>
                <a:gd name="connsiteX104" fmla="*/ 2958676 w 5453119"/>
                <a:gd name="connsiteY104" fmla="*/ 3026227 h 4647210"/>
                <a:gd name="connsiteX105" fmla="*/ 2910943 w 5453119"/>
                <a:gd name="connsiteY105" fmla="*/ 3032720 h 4647210"/>
                <a:gd name="connsiteX106" fmla="*/ 2901093 w 5453119"/>
                <a:gd name="connsiteY106" fmla="*/ 3000252 h 4647210"/>
                <a:gd name="connsiteX107" fmla="*/ 3773416 w 5453119"/>
                <a:gd name="connsiteY107" fmla="*/ 3000252 h 4647210"/>
                <a:gd name="connsiteX108" fmla="*/ 3800692 w 5453119"/>
                <a:gd name="connsiteY108" fmla="*/ 2997968 h 4647210"/>
                <a:gd name="connsiteX109" fmla="*/ 1501689 w 5453119"/>
                <a:gd name="connsiteY109" fmla="*/ 2884090 h 4647210"/>
                <a:gd name="connsiteX110" fmla="*/ 1893148 w 5453119"/>
                <a:gd name="connsiteY110" fmla="*/ 2923292 h 4647210"/>
                <a:gd name="connsiteX111" fmla="*/ 1501689 w 5453119"/>
                <a:gd name="connsiteY111" fmla="*/ 2884090 h 4647210"/>
                <a:gd name="connsiteX112" fmla="*/ 1504720 w 5453119"/>
                <a:gd name="connsiteY112" fmla="*/ 2845129 h 4647210"/>
                <a:gd name="connsiteX113" fmla="*/ 1892138 w 5453119"/>
                <a:gd name="connsiteY113" fmla="*/ 2881926 h 4647210"/>
                <a:gd name="connsiteX114" fmla="*/ 1504720 w 5453119"/>
                <a:gd name="connsiteY114" fmla="*/ 2845129 h 4647210"/>
                <a:gd name="connsiteX115" fmla="*/ 4102242 w 5453119"/>
                <a:gd name="connsiteY115" fmla="*/ 2734498 h 4647210"/>
                <a:gd name="connsiteX116" fmla="*/ 4282314 w 5453119"/>
                <a:gd name="connsiteY116" fmla="*/ 2891786 h 4647210"/>
                <a:gd name="connsiteX117" fmla="*/ 4283324 w 5453119"/>
                <a:gd name="connsiteY117" fmla="*/ 2910064 h 4647210"/>
                <a:gd name="connsiteX118" fmla="*/ 4268171 w 5453119"/>
                <a:gd name="connsiteY118" fmla="*/ 2907900 h 4647210"/>
                <a:gd name="connsiteX119" fmla="*/ 4102242 w 5453119"/>
                <a:gd name="connsiteY119" fmla="*/ 2734498 h 4647210"/>
                <a:gd name="connsiteX120" fmla="*/ 4416641 w 5453119"/>
                <a:gd name="connsiteY120" fmla="*/ 2719583 h 4647210"/>
                <a:gd name="connsiteX121" fmla="*/ 4485115 w 5453119"/>
                <a:gd name="connsiteY121" fmla="*/ 2751814 h 4647210"/>
                <a:gd name="connsiteX122" fmla="*/ 4531838 w 5453119"/>
                <a:gd name="connsiteY122" fmla="*/ 2804965 h 4647210"/>
                <a:gd name="connsiteX123" fmla="*/ 4536131 w 5453119"/>
                <a:gd name="connsiteY123" fmla="*/ 2830939 h 4647210"/>
                <a:gd name="connsiteX124" fmla="*/ 4515674 w 5453119"/>
                <a:gd name="connsiteY124" fmla="*/ 2819154 h 4647210"/>
                <a:gd name="connsiteX125" fmla="*/ 4463648 w 5453119"/>
                <a:gd name="connsiteY125" fmla="*/ 2761434 h 4647210"/>
                <a:gd name="connsiteX126" fmla="*/ 4408086 w 5453119"/>
                <a:gd name="connsiteY126" fmla="*/ 2743156 h 4647210"/>
                <a:gd name="connsiteX127" fmla="*/ 4378790 w 5453119"/>
                <a:gd name="connsiteY127" fmla="*/ 2788611 h 4647210"/>
                <a:gd name="connsiteX128" fmla="*/ 4447232 w 5453119"/>
                <a:gd name="connsiteY128" fmla="*/ 2913431 h 4647210"/>
                <a:gd name="connsiteX129" fmla="*/ 4468952 w 5453119"/>
                <a:gd name="connsiteY129" fmla="*/ 2944937 h 4647210"/>
                <a:gd name="connsiteX130" fmla="*/ 4433089 w 5453119"/>
                <a:gd name="connsiteY130" fmla="*/ 2926418 h 4647210"/>
                <a:gd name="connsiteX131" fmla="*/ 4362626 w 5453119"/>
                <a:gd name="connsiteY131" fmla="*/ 2827813 h 4647210"/>
                <a:gd name="connsiteX132" fmla="*/ 4395206 w 5453119"/>
                <a:gd name="connsiteY132" fmla="*/ 2728004 h 4647210"/>
                <a:gd name="connsiteX133" fmla="*/ 4416641 w 5453119"/>
                <a:gd name="connsiteY133" fmla="*/ 2719583 h 4647210"/>
                <a:gd name="connsiteX134" fmla="*/ 3504067 w 5453119"/>
                <a:gd name="connsiteY134" fmla="*/ 2623687 h 4647210"/>
                <a:gd name="connsiteX135" fmla="*/ 3515306 w 5453119"/>
                <a:gd name="connsiteY135" fmla="*/ 2625791 h 4647210"/>
                <a:gd name="connsiteX136" fmla="*/ 3509750 w 5453119"/>
                <a:gd name="connsiteY136" fmla="*/ 2645512 h 4647210"/>
                <a:gd name="connsiteX137" fmla="*/ 3456713 w 5453119"/>
                <a:gd name="connsiteY137" fmla="*/ 2707321 h 4647210"/>
                <a:gd name="connsiteX138" fmla="*/ 3147586 w 5453119"/>
                <a:gd name="connsiteY138" fmla="*/ 2813623 h 4647210"/>
                <a:gd name="connsiteX139" fmla="*/ 3104147 w 5453119"/>
                <a:gd name="connsiteY139" fmla="*/ 2701790 h 4647210"/>
                <a:gd name="connsiteX140" fmla="*/ 3162740 w 5453119"/>
                <a:gd name="connsiteY140" fmla="*/ 2659461 h 4647210"/>
                <a:gd name="connsiteX141" fmla="*/ 3433983 w 5453119"/>
                <a:gd name="connsiteY141" fmla="*/ 2652968 h 4647210"/>
                <a:gd name="connsiteX142" fmla="*/ 3388271 w 5453119"/>
                <a:gd name="connsiteY142" fmla="*/ 2670284 h 4647210"/>
                <a:gd name="connsiteX143" fmla="*/ 3194056 w 5453119"/>
                <a:gd name="connsiteY143" fmla="*/ 2673651 h 4647210"/>
                <a:gd name="connsiteX144" fmla="*/ 3113744 w 5453119"/>
                <a:gd name="connsiteY144" fmla="*/ 2735460 h 4647210"/>
                <a:gd name="connsiteX145" fmla="*/ 3153900 w 5453119"/>
                <a:gd name="connsiteY145" fmla="*/ 2792940 h 4647210"/>
                <a:gd name="connsiteX146" fmla="*/ 3441560 w 5453119"/>
                <a:gd name="connsiteY146" fmla="*/ 2690005 h 4647210"/>
                <a:gd name="connsiteX147" fmla="*/ 3493586 w 5453119"/>
                <a:gd name="connsiteY147" fmla="*/ 2631322 h 4647210"/>
                <a:gd name="connsiteX148" fmla="*/ 3504067 w 5453119"/>
                <a:gd name="connsiteY148" fmla="*/ 2623687 h 4647210"/>
                <a:gd name="connsiteX149" fmla="*/ 3408980 w 5453119"/>
                <a:gd name="connsiteY149" fmla="*/ 2576007 h 4647210"/>
                <a:gd name="connsiteX150" fmla="*/ 3425144 w 5453119"/>
                <a:gd name="connsiteY150" fmla="*/ 2588032 h 4647210"/>
                <a:gd name="connsiteX151" fmla="*/ 3407970 w 5453119"/>
                <a:gd name="connsiteY151" fmla="*/ 2595488 h 4647210"/>
                <a:gd name="connsiteX152" fmla="*/ 3259215 w 5453119"/>
                <a:gd name="connsiteY152" fmla="*/ 2595488 h 4647210"/>
                <a:gd name="connsiteX153" fmla="*/ 3259215 w 5453119"/>
                <a:gd name="connsiteY153" fmla="*/ 2596690 h 4647210"/>
                <a:gd name="connsiteX154" fmla="*/ 3121321 w 5453119"/>
                <a:gd name="connsiteY154" fmla="*/ 2596690 h 4647210"/>
                <a:gd name="connsiteX155" fmla="*/ 3100864 w 5453119"/>
                <a:gd name="connsiteY155" fmla="*/ 2588994 h 4647210"/>
                <a:gd name="connsiteX156" fmla="*/ 3122584 w 5453119"/>
                <a:gd name="connsiteY156" fmla="*/ 2576969 h 4647210"/>
                <a:gd name="connsiteX157" fmla="*/ 3408980 w 5453119"/>
                <a:gd name="connsiteY157" fmla="*/ 2576007 h 4647210"/>
                <a:gd name="connsiteX158" fmla="*/ 4487388 w 5453119"/>
                <a:gd name="connsiteY158" fmla="*/ 2505540 h 4647210"/>
                <a:gd name="connsiteX159" fmla="*/ 4521988 w 5453119"/>
                <a:gd name="connsiteY159" fmla="*/ 2515160 h 4647210"/>
                <a:gd name="connsiteX160" fmla="*/ 4685896 w 5453119"/>
                <a:gd name="connsiteY160" fmla="*/ 2636854 h 4647210"/>
                <a:gd name="connsiteX161" fmla="*/ 4701049 w 5453119"/>
                <a:gd name="connsiteY161" fmla="*/ 2662828 h 4647210"/>
                <a:gd name="connsiteX162" fmla="*/ 4675036 w 5453119"/>
                <a:gd name="connsiteY162" fmla="*/ 2655132 h 4647210"/>
                <a:gd name="connsiteX163" fmla="*/ 4520978 w 5453119"/>
                <a:gd name="connsiteY163" fmla="*/ 2538008 h 4647210"/>
                <a:gd name="connsiteX164" fmla="*/ 4487388 w 5453119"/>
                <a:gd name="connsiteY164" fmla="*/ 2505540 h 4647210"/>
                <a:gd name="connsiteX165" fmla="*/ 4115375 w 5453119"/>
                <a:gd name="connsiteY165" fmla="*/ 2352581 h 4647210"/>
                <a:gd name="connsiteX166" fmla="*/ 4220438 w 5453119"/>
                <a:gd name="connsiteY166" fmla="*/ 2522856 h 4647210"/>
                <a:gd name="connsiteX167" fmla="*/ 4107546 w 5453119"/>
                <a:gd name="connsiteY167" fmla="*/ 2355707 h 4647210"/>
                <a:gd name="connsiteX168" fmla="*/ 4115375 w 5453119"/>
                <a:gd name="connsiteY168" fmla="*/ 2352581 h 4647210"/>
                <a:gd name="connsiteX169" fmla="*/ 4435362 w 5453119"/>
                <a:gd name="connsiteY169" fmla="*/ 2336226 h 4647210"/>
                <a:gd name="connsiteX170" fmla="*/ 4040366 w 5453119"/>
                <a:gd name="connsiteY170" fmla="*/ 2714777 h 4647210"/>
                <a:gd name="connsiteX171" fmla="*/ 3519599 w 5453119"/>
                <a:gd name="connsiteY171" fmla="*/ 2580336 h 4647210"/>
                <a:gd name="connsiteX172" fmla="*/ 3491313 w 5453119"/>
                <a:gd name="connsiteY172" fmla="*/ 2554362 h 4647210"/>
                <a:gd name="connsiteX173" fmla="*/ 3480453 w 5453119"/>
                <a:gd name="connsiteY173" fmla="*/ 2538008 h 4647210"/>
                <a:gd name="connsiteX174" fmla="*/ 3529449 w 5453119"/>
                <a:gd name="connsiteY174" fmla="*/ 2567349 h 4647210"/>
                <a:gd name="connsiteX175" fmla="*/ 4064359 w 5453119"/>
                <a:gd name="connsiteY175" fmla="*/ 2686638 h 4647210"/>
                <a:gd name="connsiteX176" fmla="*/ 4388639 w 5453119"/>
                <a:gd name="connsiteY176" fmla="*/ 2426174 h 4647210"/>
                <a:gd name="connsiteX177" fmla="*/ 4435362 w 5453119"/>
                <a:gd name="connsiteY177" fmla="*/ 2336226 h 4647210"/>
                <a:gd name="connsiteX178" fmla="*/ 4828084 w 5453119"/>
                <a:gd name="connsiteY178" fmla="*/ 2291734 h 4647210"/>
                <a:gd name="connsiteX179" fmla="*/ 4851824 w 5453119"/>
                <a:gd name="connsiteY179" fmla="*/ 2321075 h 4647210"/>
                <a:gd name="connsiteX180" fmla="*/ 4818234 w 5453119"/>
                <a:gd name="connsiteY180" fmla="*/ 2429541 h 4647210"/>
                <a:gd name="connsiteX181" fmla="*/ 4728325 w 5453119"/>
                <a:gd name="connsiteY181" fmla="*/ 2474996 h 4647210"/>
                <a:gd name="connsiteX182" fmla="*/ 4705595 w 5453119"/>
                <a:gd name="connsiteY182" fmla="*/ 2468503 h 4647210"/>
                <a:gd name="connsiteX183" fmla="*/ 4724032 w 5453119"/>
                <a:gd name="connsiteY183" fmla="*/ 2454553 h 4647210"/>
                <a:gd name="connsiteX184" fmla="*/ 4754338 w 5453119"/>
                <a:gd name="connsiteY184" fmla="*/ 2445895 h 4647210"/>
                <a:gd name="connsiteX185" fmla="*/ 4828084 w 5453119"/>
                <a:gd name="connsiteY185" fmla="*/ 2291734 h 4647210"/>
                <a:gd name="connsiteX186" fmla="*/ 4735902 w 5453119"/>
                <a:gd name="connsiteY186" fmla="*/ 2239545 h 4647210"/>
                <a:gd name="connsiteX187" fmla="*/ 4619727 w 5453119"/>
                <a:gd name="connsiteY187" fmla="*/ 2412225 h 4647210"/>
                <a:gd name="connsiteX188" fmla="*/ 4601290 w 5453119"/>
                <a:gd name="connsiteY188" fmla="*/ 2405732 h 4647210"/>
                <a:gd name="connsiteX189" fmla="*/ 4611140 w 5453119"/>
                <a:gd name="connsiteY189" fmla="*/ 2394909 h 4647210"/>
                <a:gd name="connsiteX190" fmla="*/ 4729335 w 5453119"/>
                <a:gd name="connsiteY190" fmla="*/ 2253734 h 4647210"/>
                <a:gd name="connsiteX191" fmla="*/ 4735902 w 5453119"/>
                <a:gd name="connsiteY191" fmla="*/ 2239545 h 4647210"/>
                <a:gd name="connsiteX192" fmla="*/ 2843763 w 5453119"/>
                <a:gd name="connsiteY192" fmla="*/ 2202748 h 4647210"/>
                <a:gd name="connsiteX193" fmla="*/ 2855633 w 5453119"/>
                <a:gd name="connsiteY193" fmla="*/ 2236418 h 4647210"/>
                <a:gd name="connsiteX194" fmla="*/ 2854623 w 5453119"/>
                <a:gd name="connsiteY194" fmla="*/ 2525983 h 4647210"/>
                <a:gd name="connsiteX195" fmla="*/ 2887203 w 5453119"/>
                <a:gd name="connsiteY195" fmla="*/ 2558691 h 4647210"/>
                <a:gd name="connsiteX196" fmla="*/ 3003125 w 5453119"/>
                <a:gd name="connsiteY196" fmla="*/ 2557488 h 4647210"/>
                <a:gd name="connsiteX197" fmla="*/ 3034695 w 5453119"/>
                <a:gd name="connsiteY197" fmla="*/ 2529350 h 4647210"/>
                <a:gd name="connsiteX198" fmla="*/ 3033432 w 5453119"/>
                <a:gd name="connsiteY198" fmla="*/ 2366530 h 4647210"/>
                <a:gd name="connsiteX199" fmla="*/ 3059697 w 5453119"/>
                <a:gd name="connsiteY199" fmla="*/ 2411023 h 4647210"/>
                <a:gd name="connsiteX200" fmla="*/ 3055151 w 5453119"/>
                <a:gd name="connsiteY200" fmla="*/ 2480528 h 4647210"/>
                <a:gd name="connsiteX201" fmla="*/ 3050858 w 5453119"/>
                <a:gd name="connsiteY201" fmla="*/ 2740991 h 4647210"/>
                <a:gd name="connsiteX202" fmla="*/ 2998832 w 5453119"/>
                <a:gd name="connsiteY202" fmla="*/ 2792940 h 4647210"/>
                <a:gd name="connsiteX203" fmla="*/ 2826337 w 5453119"/>
                <a:gd name="connsiteY203" fmla="*/ 2794142 h 4647210"/>
                <a:gd name="connsiteX204" fmla="*/ 2822044 w 5453119"/>
                <a:gd name="connsiteY204" fmla="*/ 2774662 h 4647210"/>
                <a:gd name="connsiteX205" fmla="*/ 2997822 w 5453119"/>
                <a:gd name="connsiteY205" fmla="*/ 2772497 h 4647210"/>
                <a:gd name="connsiteX206" fmla="*/ 3034695 w 5453119"/>
                <a:gd name="connsiteY206" fmla="*/ 2736662 h 4647210"/>
                <a:gd name="connsiteX207" fmla="*/ 3035705 w 5453119"/>
                <a:gd name="connsiteY207" fmla="*/ 2609677 h 4647210"/>
                <a:gd name="connsiteX208" fmla="*/ 3003125 w 5453119"/>
                <a:gd name="connsiteY208" fmla="*/ 2576007 h 4647210"/>
                <a:gd name="connsiteX209" fmla="*/ 2760168 w 5453119"/>
                <a:gd name="connsiteY209" fmla="*/ 2578171 h 4647210"/>
                <a:gd name="connsiteX210" fmla="*/ 2752591 w 5453119"/>
                <a:gd name="connsiteY210" fmla="*/ 2555324 h 4647210"/>
                <a:gd name="connsiteX211" fmla="*/ 2831641 w 5453119"/>
                <a:gd name="connsiteY211" fmla="*/ 2486059 h 4647210"/>
                <a:gd name="connsiteX212" fmla="*/ 2833914 w 5453119"/>
                <a:gd name="connsiteY212" fmla="*/ 2235216 h 4647210"/>
                <a:gd name="connsiteX213" fmla="*/ 2843763 w 5453119"/>
                <a:gd name="connsiteY213" fmla="*/ 2202748 h 4647210"/>
                <a:gd name="connsiteX214" fmla="*/ 2878553 w 5453119"/>
                <a:gd name="connsiteY214" fmla="*/ 2143945 h 4647210"/>
                <a:gd name="connsiteX215" fmla="*/ 2890233 w 5453119"/>
                <a:gd name="connsiteY215" fmla="*/ 2152964 h 4647210"/>
                <a:gd name="connsiteX216" fmla="*/ 2948826 w 5453119"/>
                <a:gd name="connsiteY216" fmla="*/ 2248443 h 4647210"/>
                <a:gd name="connsiteX217" fmla="*/ 2864220 w 5453119"/>
                <a:gd name="connsiteY217" fmla="*/ 2146470 h 4647210"/>
                <a:gd name="connsiteX218" fmla="*/ 2878553 w 5453119"/>
                <a:gd name="connsiteY218" fmla="*/ 2143945 h 4647210"/>
                <a:gd name="connsiteX219" fmla="*/ 4238874 w 5453119"/>
                <a:gd name="connsiteY219" fmla="*/ 2119294 h 4647210"/>
                <a:gd name="connsiteX220" fmla="*/ 4129266 w 5453119"/>
                <a:gd name="connsiteY220" fmla="*/ 2168116 h 4647210"/>
                <a:gd name="connsiteX221" fmla="*/ 4238874 w 5453119"/>
                <a:gd name="connsiteY221" fmla="*/ 2119294 h 4647210"/>
                <a:gd name="connsiteX222" fmla="*/ 1266056 w 5453119"/>
                <a:gd name="connsiteY222" fmla="*/ 2114965 h 4647210"/>
                <a:gd name="connsiteX223" fmla="*/ 1289038 w 5453119"/>
                <a:gd name="connsiteY223" fmla="*/ 2128914 h 4647210"/>
                <a:gd name="connsiteX224" fmla="*/ 1427691 w 5453119"/>
                <a:gd name="connsiteY224" fmla="*/ 2250608 h 4647210"/>
                <a:gd name="connsiteX225" fmla="*/ 1448400 w 5453119"/>
                <a:gd name="connsiteY225" fmla="*/ 2275379 h 4647210"/>
                <a:gd name="connsiteX226" fmla="*/ 1377937 w 5453119"/>
                <a:gd name="connsiteY226" fmla="*/ 2288367 h 4647210"/>
                <a:gd name="connsiteX227" fmla="*/ 1283482 w 5453119"/>
                <a:gd name="connsiteY227" fmla="*/ 2147432 h 4647210"/>
                <a:gd name="connsiteX228" fmla="*/ 1266056 w 5453119"/>
                <a:gd name="connsiteY228" fmla="*/ 2114965 h 4647210"/>
                <a:gd name="connsiteX229" fmla="*/ 1250902 w 5453119"/>
                <a:gd name="connsiteY229" fmla="*/ 2098611 h 4647210"/>
                <a:gd name="connsiteX230" fmla="*/ 1266056 w 5453119"/>
                <a:gd name="connsiteY230" fmla="*/ 2114965 h 4647210"/>
                <a:gd name="connsiteX231" fmla="*/ 1250902 w 5453119"/>
                <a:gd name="connsiteY231" fmla="*/ 2098611 h 4647210"/>
                <a:gd name="connsiteX232" fmla="*/ 4667459 w 5453119"/>
                <a:gd name="connsiteY232" fmla="*/ 2050991 h 4647210"/>
                <a:gd name="connsiteX233" fmla="*/ 4872534 w 5453119"/>
                <a:gd name="connsiteY233" fmla="*/ 2188558 h 4647210"/>
                <a:gd name="connsiteX234" fmla="*/ 4919256 w 5453119"/>
                <a:gd name="connsiteY234" fmla="*/ 2220064 h 4647210"/>
                <a:gd name="connsiteX235" fmla="*/ 4927843 w 5453119"/>
                <a:gd name="connsiteY235" fmla="*/ 2239545 h 4647210"/>
                <a:gd name="connsiteX236" fmla="*/ 4907386 w 5453119"/>
                <a:gd name="connsiteY236" fmla="*/ 2239545 h 4647210"/>
                <a:gd name="connsiteX237" fmla="*/ 4832377 w 5453119"/>
                <a:gd name="connsiteY237" fmla="*/ 2185432 h 4647210"/>
                <a:gd name="connsiteX238" fmla="*/ 4695745 w 5453119"/>
                <a:gd name="connsiteY238" fmla="*/ 2090914 h 4647210"/>
                <a:gd name="connsiteX239" fmla="*/ 4667459 w 5453119"/>
                <a:gd name="connsiteY239" fmla="*/ 2050991 h 4647210"/>
                <a:gd name="connsiteX240" fmla="*/ 1234739 w 5453119"/>
                <a:gd name="connsiteY240" fmla="*/ 2048586 h 4647210"/>
                <a:gd name="connsiteX241" fmla="*/ 1231456 w 5453119"/>
                <a:gd name="connsiteY241" fmla="*/ 2104142 h 4647210"/>
                <a:gd name="connsiteX242" fmla="*/ 1245599 w 5453119"/>
                <a:gd name="connsiteY242" fmla="*/ 2107269 h 4647210"/>
                <a:gd name="connsiteX243" fmla="*/ 1232466 w 5453119"/>
                <a:gd name="connsiteY243" fmla="*/ 2151761 h 4647210"/>
                <a:gd name="connsiteX244" fmla="*/ 1223879 w 5453119"/>
                <a:gd name="connsiteY244" fmla="*/ 2149597 h 4647210"/>
                <a:gd name="connsiteX245" fmla="*/ 1230446 w 5453119"/>
                <a:gd name="connsiteY245" fmla="*/ 2163787 h 4647210"/>
                <a:gd name="connsiteX246" fmla="*/ 1203170 w 5453119"/>
                <a:gd name="connsiteY246" fmla="*/ 2293898 h 4647210"/>
                <a:gd name="connsiteX247" fmla="*/ 1234739 w 5453119"/>
                <a:gd name="connsiteY247" fmla="*/ 2048586 h 4647210"/>
                <a:gd name="connsiteX248" fmla="*/ 4462385 w 5453119"/>
                <a:gd name="connsiteY248" fmla="*/ 2021650 h 4647210"/>
                <a:gd name="connsiteX249" fmla="*/ 4465033 w 5453119"/>
                <a:gd name="connsiteY249" fmla="*/ 2025141 h 4647210"/>
                <a:gd name="connsiteX250" fmla="*/ 4441991 w 5453119"/>
                <a:gd name="connsiteY250" fmla="*/ 2038365 h 4647210"/>
                <a:gd name="connsiteX251" fmla="*/ 4415663 w 5453119"/>
                <a:gd name="connsiteY251" fmla="*/ 2045460 h 4647210"/>
                <a:gd name="connsiteX252" fmla="*/ 4405055 w 5453119"/>
                <a:gd name="connsiteY252" fmla="*/ 2051953 h 4647210"/>
                <a:gd name="connsiteX253" fmla="*/ 4401772 w 5453119"/>
                <a:gd name="connsiteY253" fmla="*/ 2047624 h 4647210"/>
                <a:gd name="connsiteX254" fmla="*/ 4413642 w 5453119"/>
                <a:gd name="connsiteY254" fmla="*/ 2043295 h 4647210"/>
                <a:gd name="connsiteX255" fmla="*/ 4462385 w 5453119"/>
                <a:gd name="connsiteY255" fmla="*/ 2021650 h 4647210"/>
                <a:gd name="connsiteX256" fmla="*/ 2017910 w 5453119"/>
                <a:gd name="connsiteY256" fmla="*/ 2019485 h 4647210"/>
                <a:gd name="connsiteX257" fmla="*/ 2088626 w 5453119"/>
                <a:gd name="connsiteY257" fmla="*/ 2045460 h 4647210"/>
                <a:gd name="connsiteX258" fmla="*/ 2042913 w 5453119"/>
                <a:gd name="connsiteY258" fmla="*/ 2047624 h 4647210"/>
                <a:gd name="connsiteX259" fmla="*/ 2017910 w 5453119"/>
                <a:gd name="connsiteY259" fmla="*/ 2019485 h 4647210"/>
                <a:gd name="connsiteX260" fmla="*/ 2299003 w 5453119"/>
                <a:gd name="connsiteY260" fmla="*/ 2015156 h 4647210"/>
                <a:gd name="connsiteX261" fmla="*/ 2281577 w 5453119"/>
                <a:gd name="connsiteY261" fmla="*/ 2581539 h 4647210"/>
                <a:gd name="connsiteX262" fmla="*/ 2184091 w 5453119"/>
                <a:gd name="connsiteY262" fmla="*/ 2375188 h 4647210"/>
                <a:gd name="connsiteX263" fmla="*/ 2179798 w 5453119"/>
                <a:gd name="connsiteY263" fmla="*/ 2356910 h 4647210"/>
                <a:gd name="connsiteX264" fmla="*/ 2204548 w 5453119"/>
                <a:gd name="connsiteY264" fmla="*/ 2286202 h 4647210"/>
                <a:gd name="connsiteX265" fmla="*/ 2224247 w 5453119"/>
                <a:gd name="connsiteY265" fmla="*/ 2268886 h 4647210"/>
                <a:gd name="connsiteX266" fmla="*/ 2259857 w 5453119"/>
                <a:gd name="connsiteY266" fmla="*/ 2189761 h 4647210"/>
                <a:gd name="connsiteX267" fmla="*/ 2259857 w 5453119"/>
                <a:gd name="connsiteY267" fmla="*/ 2164749 h 4647210"/>
                <a:gd name="connsiteX268" fmla="*/ 2254554 w 5453119"/>
                <a:gd name="connsiteY268" fmla="*/ 2045460 h 4647210"/>
                <a:gd name="connsiteX269" fmla="*/ 2242684 w 5453119"/>
                <a:gd name="connsiteY269" fmla="*/ 2033434 h 4647210"/>
                <a:gd name="connsiteX270" fmla="*/ 2299003 w 5453119"/>
                <a:gd name="connsiteY270" fmla="*/ 2015156 h 4647210"/>
                <a:gd name="connsiteX271" fmla="*/ 1400667 w 5453119"/>
                <a:gd name="connsiteY271" fmla="*/ 2008663 h 4647210"/>
                <a:gd name="connsiteX272" fmla="*/ 1516842 w 5453119"/>
                <a:gd name="connsiteY272" fmla="*/ 2246279 h 4647210"/>
                <a:gd name="connsiteX273" fmla="*/ 1509266 w 5453119"/>
                <a:gd name="connsiteY273" fmla="*/ 2262392 h 4647210"/>
                <a:gd name="connsiteX274" fmla="*/ 1465826 w 5453119"/>
                <a:gd name="connsiteY274" fmla="*/ 2252772 h 4647210"/>
                <a:gd name="connsiteX275" fmla="*/ 1400667 w 5453119"/>
                <a:gd name="connsiteY275" fmla="*/ 2008663 h 4647210"/>
                <a:gd name="connsiteX276" fmla="*/ 2410885 w 5453119"/>
                <a:gd name="connsiteY276" fmla="*/ 1993271 h 4647210"/>
                <a:gd name="connsiteX277" fmla="*/ 2411895 w 5453119"/>
                <a:gd name="connsiteY277" fmla="*/ 2018283 h 4647210"/>
                <a:gd name="connsiteX278" fmla="*/ 2317440 w 5453119"/>
                <a:gd name="connsiteY278" fmla="*/ 2519489 h 4647210"/>
                <a:gd name="connsiteX279" fmla="*/ 2302287 w 5453119"/>
                <a:gd name="connsiteY279" fmla="*/ 2539210 h 4647210"/>
                <a:gd name="connsiteX280" fmla="*/ 2296983 w 5453119"/>
                <a:gd name="connsiteY280" fmla="*/ 2517324 h 4647210"/>
                <a:gd name="connsiteX281" fmla="*/ 2314157 w 5453119"/>
                <a:gd name="connsiteY281" fmla="*/ 2363403 h 4647210"/>
                <a:gd name="connsiteX282" fmla="*/ 2332593 w 5453119"/>
                <a:gd name="connsiteY282" fmla="*/ 2035599 h 4647210"/>
                <a:gd name="connsiteX283" fmla="*/ 2342443 w 5453119"/>
                <a:gd name="connsiteY283" fmla="*/ 2005296 h 4647210"/>
                <a:gd name="connsiteX284" fmla="*/ 2410885 w 5453119"/>
                <a:gd name="connsiteY284" fmla="*/ 1993271 h 4647210"/>
                <a:gd name="connsiteX285" fmla="*/ 4031780 w 5453119"/>
                <a:gd name="connsiteY285" fmla="*/ 1988942 h 4647210"/>
                <a:gd name="connsiteX286" fmla="*/ 3968894 w 5453119"/>
                <a:gd name="connsiteY286" fmla="*/ 2133243 h 4647210"/>
                <a:gd name="connsiteX287" fmla="*/ 3935051 w 5453119"/>
                <a:gd name="connsiteY287" fmla="*/ 2152964 h 4647210"/>
                <a:gd name="connsiteX288" fmla="*/ 3578192 w 5453119"/>
                <a:gd name="connsiteY288" fmla="*/ 2156091 h 4647210"/>
                <a:gd name="connsiteX289" fmla="*/ 3543592 w 5453119"/>
                <a:gd name="connsiteY289" fmla="*/ 2163787 h 4647210"/>
                <a:gd name="connsiteX290" fmla="*/ 3959044 w 5453119"/>
                <a:gd name="connsiteY290" fmla="*/ 2163787 h 4647210"/>
                <a:gd name="connsiteX291" fmla="*/ 3975207 w 5453119"/>
                <a:gd name="connsiteY291" fmla="*/ 2366530 h 4647210"/>
                <a:gd name="connsiteX292" fmla="*/ 3762557 w 5453119"/>
                <a:gd name="connsiteY292" fmla="*/ 2400200 h 4647210"/>
                <a:gd name="connsiteX293" fmla="*/ 3483736 w 5453119"/>
                <a:gd name="connsiteY293" fmla="*/ 2438199 h 4647210"/>
                <a:gd name="connsiteX294" fmla="*/ 3427417 w 5453119"/>
                <a:gd name="connsiteY294" fmla="*/ 2438199 h 4647210"/>
                <a:gd name="connsiteX295" fmla="*/ 3367814 w 5453119"/>
                <a:gd name="connsiteY295" fmla="*/ 2373023 h 4647210"/>
                <a:gd name="connsiteX296" fmla="*/ 3400141 w 5453119"/>
                <a:gd name="connsiteY296" fmla="*/ 2074801 h 4647210"/>
                <a:gd name="connsiteX297" fmla="*/ 3415547 w 5453119"/>
                <a:gd name="connsiteY297" fmla="*/ 2043295 h 4647210"/>
                <a:gd name="connsiteX298" fmla="*/ 3429437 w 5453119"/>
                <a:gd name="connsiteY298" fmla="*/ 2067105 h 4647210"/>
                <a:gd name="connsiteX299" fmla="*/ 3403424 w 5453119"/>
                <a:gd name="connsiteY299" fmla="*/ 2169078 h 4647210"/>
                <a:gd name="connsiteX300" fmla="*/ 3471866 w 5453119"/>
                <a:gd name="connsiteY300" fmla="*/ 2085623 h 4647210"/>
                <a:gd name="connsiteX301" fmla="*/ 3558745 w 5453119"/>
                <a:gd name="connsiteY301" fmla="*/ 2058447 h 4647210"/>
                <a:gd name="connsiteX302" fmla="*/ 3892875 w 5453119"/>
                <a:gd name="connsiteY302" fmla="*/ 2008663 h 4647210"/>
                <a:gd name="connsiteX303" fmla="*/ 4031780 w 5453119"/>
                <a:gd name="connsiteY303" fmla="*/ 1988942 h 4647210"/>
                <a:gd name="connsiteX304" fmla="*/ 5066748 w 5453119"/>
                <a:gd name="connsiteY304" fmla="*/ 1922804 h 4647210"/>
                <a:gd name="connsiteX305" fmla="*/ 5079881 w 5453119"/>
                <a:gd name="connsiteY305" fmla="*/ 1935791 h 4647210"/>
                <a:gd name="connsiteX306" fmla="*/ 5079881 w 5453119"/>
                <a:gd name="connsiteY306" fmla="*/ 1962967 h 4647210"/>
                <a:gd name="connsiteX307" fmla="*/ 5081901 w 5453119"/>
                <a:gd name="connsiteY307" fmla="*/ 2983898 h 4647210"/>
                <a:gd name="connsiteX308" fmla="*/ 5081901 w 5453119"/>
                <a:gd name="connsiteY308" fmla="*/ 3008911 h 4647210"/>
                <a:gd name="connsiteX309" fmla="*/ 5069021 w 5453119"/>
                <a:gd name="connsiteY309" fmla="*/ 3021898 h 4647210"/>
                <a:gd name="connsiteX310" fmla="*/ 5055888 w 5453119"/>
                <a:gd name="connsiteY310" fmla="*/ 3008911 h 4647210"/>
                <a:gd name="connsiteX311" fmla="*/ 5055888 w 5453119"/>
                <a:gd name="connsiteY311" fmla="*/ 2987265 h 4647210"/>
                <a:gd name="connsiteX312" fmla="*/ 5055888 w 5453119"/>
                <a:gd name="connsiteY312" fmla="*/ 2471870 h 4647210"/>
                <a:gd name="connsiteX313" fmla="*/ 5056898 w 5453119"/>
                <a:gd name="connsiteY313" fmla="*/ 2471870 h 4647210"/>
                <a:gd name="connsiteX314" fmla="*/ 5056898 w 5453119"/>
                <a:gd name="connsiteY314" fmla="*/ 1959841 h 4647210"/>
                <a:gd name="connsiteX315" fmla="*/ 5056898 w 5453119"/>
                <a:gd name="connsiteY315" fmla="*/ 1934829 h 4647210"/>
                <a:gd name="connsiteX316" fmla="*/ 5066748 w 5453119"/>
                <a:gd name="connsiteY316" fmla="*/ 1922804 h 4647210"/>
                <a:gd name="connsiteX317" fmla="*/ 3535763 w 5453119"/>
                <a:gd name="connsiteY317" fmla="*/ 1896829 h 4647210"/>
                <a:gd name="connsiteX318" fmla="*/ 3533742 w 5453119"/>
                <a:gd name="connsiteY318" fmla="*/ 1901158 h 4647210"/>
                <a:gd name="connsiteX319" fmla="*/ 3535763 w 5453119"/>
                <a:gd name="connsiteY319" fmla="*/ 1896829 h 4647210"/>
                <a:gd name="connsiteX320" fmla="*/ 2531101 w 5453119"/>
                <a:gd name="connsiteY320" fmla="*/ 1851134 h 4647210"/>
                <a:gd name="connsiteX321" fmla="*/ 2420482 w 5453119"/>
                <a:gd name="connsiteY321" fmla="*/ 1902120 h 4647210"/>
                <a:gd name="connsiteX322" fmla="*/ 2531101 w 5453119"/>
                <a:gd name="connsiteY322" fmla="*/ 1851134 h 4647210"/>
                <a:gd name="connsiteX323" fmla="*/ 3899094 w 5453119"/>
                <a:gd name="connsiteY323" fmla="*/ 1799306 h 4647210"/>
                <a:gd name="connsiteX324" fmla="*/ 3942628 w 5453119"/>
                <a:gd name="connsiteY324" fmla="*/ 1813375 h 4647210"/>
                <a:gd name="connsiteX325" fmla="*/ 4072946 w 5453119"/>
                <a:gd name="connsiteY325" fmla="*/ 1906690 h 4647210"/>
                <a:gd name="connsiteX326" fmla="*/ 4076229 w 5453119"/>
                <a:gd name="connsiteY326" fmla="*/ 1922804 h 4647210"/>
                <a:gd name="connsiteX327" fmla="*/ 4044660 w 5453119"/>
                <a:gd name="connsiteY327" fmla="*/ 1905487 h 4647210"/>
                <a:gd name="connsiteX328" fmla="*/ 3934041 w 5453119"/>
                <a:gd name="connsiteY328" fmla="*/ 1830691 h 4647210"/>
                <a:gd name="connsiteX329" fmla="*/ 3817866 w 5453119"/>
                <a:gd name="connsiteY329" fmla="*/ 1854501 h 4647210"/>
                <a:gd name="connsiteX330" fmla="*/ 3804986 w 5453119"/>
                <a:gd name="connsiteY330" fmla="*/ 1870855 h 4647210"/>
                <a:gd name="connsiteX331" fmla="*/ 3789832 w 5453119"/>
                <a:gd name="connsiteY331" fmla="*/ 1871817 h 4647210"/>
                <a:gd name="connsiteX332" fmla="*/ 3790843 w 5453119"/>
                <a:gd name="connsiteY332" fmla="*/ 1856666 h 4647210"/>
                <a:gd name="connsiteX333" fmla="*/ 3899094 w 5453119"/>
                <a:gd name="connsiteY333" fmla="*/ 1799306 h 4647210"/>
                <a:gd name="connsiteX334" fmla="*/ 4961433 w 5453119"/>
                <a:gd name="connsiteY334" fmla="*/ 1793654 h 4647210"/>
                <a:gd name="connsiteX335" fmla="*/ 4965979 w 5453119"/>
                <a:gd name="connsiteY335" fmla="*/ 1801350 h 4647210"/>
                <a:gd name="connsiteX336" fmla="*/ 4846520 w 5453119"/>
                <a:gd name="connsiteY336" fmla="*/ 1854501 h 4647210"/>
                <a:gd name="connsiteX337" fmla="*/ 4465668 w 5453119"/>
                <a:gd name="connsiteY337" fmla="*/ 2025979 h 4647210"/>
                <a:gd name="connsiteX338" fmla="*/ 4465033 w 5453119"/>
                <a:gd name="connsiteY338" fmla="*/ 2025141 h 4647210"/>
                <a:gd name="connsiteX339" fmla="*/ 4465668 w 5453119"/>
                <a:gd name="connsiteY339" fmla="*/ 2024776 h 4647210"/>
                <a:gd name="connsiteX340" fmla="*/ 4462385 w 5453119"/>
                <a:gd name="connsiteY340" fmla="*/ 2021650 h 4647210"/>
                <a:gd name="connsiteX341" fmla="*/ 4843237 w 5453119"/>
                <a:gd name="connsiteY341" fmla="*/ 1851134 h 4647210"/>
                <a:gd name="connsiteX342" fmla="*/ 4961433 w 5453119"/>
                <a:gd name="connsiteY342" fmla="*/ 1793654 h 4647210"/>
                <a:gd name="connsiteX343" fmla="*/ 3959044 w 5453119"/>
                <a:gd name="connsiteY343" fmla="*/ 1723187 h 4647210"/>
                <a:gd name="connsiteX344" fmla="*/ 4246451 w 5453119"/>
                <a:gd name="connsiteY344" fmla="*/ 1911019 h 4647210"/>
                <a:gd name="connsiteX345" fmla="*/ 4240137 w 5453119"/>
                <a:gd name="connsiteY345" fmla="*/ 1919677 h 4647210"/>
                <a:gd name="connsiteX346" fmla="*/ 4225994 w 5453119"/>
                <a:gd name="connsiteY346" fmla="*/ 1911981 h 4647210"/>
                <a:gd name="connsiteX347" fmla="*/ 3953488 w 5453119"/>
                <a:gd name="connsiteY347" fmla="*/ 1731845 h 4647210"/>
                <a:gd name="connsiteX348" fmla="*/ 3959044 w 5453119"/>
                <a:gd name="connsiteY348" fmla="*/ 1723187 h 4647210"/>
                <a:gd name="connsiteX349" fmla="*/ 3976470 w 5453119"/>
                <a:gd name="connsiteY349" fmla="*/ 1670036 h 4647210"/>
                <a:gd name="connsiteX350" fmla="*/ 4059813 w 5453119"/>
                <a:gd name="connsiteY350" fmla="*/ 1716693 h 4647210"/>
                <a:gd name="connsiteX351" fmla="*/ 4287870 w 5453119"/>
                <a:gd name="connsiteY351" fmla="*/ 1873020 h 4647210"/>
                <a:gd name="connsiteX352" fmla="*/ 3976470 w 5453119"/>
                <a:gd name="connsiteY352" fmla="*/ 1670036 h 4647210"/>
                <a:gd name="connsiteX353" fmla="*/ 3939471 w 5453119"/>
                <a:gd name="connsiteY353" fmla="*/ 1629722 h 4647210"/>
                <a:gd name="connsiteX354" fmla="*/ 3974197 w 5453119"/>
                <a:gd name="connsiteY354" fmla="*/ 1667871 h 4647210"/>
                <a:gd name="connsiteX355" fmla="*/ 3877721 w 5453119"/>
                <a:gd name="connsiteY355" fmla="*/ 1675568 h 4647210"/>
                <a:gd name="connsiteX356" fmla="*/ 3577182 w 5453119"/>
                <a:gd name="connsiteY356" fmla="*/ 1877349 h 4647210"/>
                <a:gd name="connsiteX357" fmla="*/ 3537025 w 5453119"/>
                <a:gd name="connsiteY357" fmla="*/ 1894665 h 4647210"/>
                <a:gd name="connsiteX358" fmla="*/ 3819129 w 5453119"/>
                <a:gd name="connsiteY358" fmla="*/ 1699377 h 4647210"/>
                <a:gd name="connsiteX359" fmla="*/ 3894895 w 5453119"/>
                <a:gd name="connsiteY359" fmla="*/ 1648391 h 4647210"/>
                <a:gd name="connsiteX360" fmla="*/ 3939471 w 5453119"/>
                <a:gd name="connsiteY360" fmla="*/ 1629722 h 4647210"/>
                <a:gd name="connsiteX361" fmla="*/ 4254659 w 5453119"/>
                <a:gd name="connsiteY361" fmla="*/ 1622838 h 4647210"/>
                <a:gd name="connsiteX362" fmla="*/ 4285597 w 5453119"/>
                <a:gd name="connsiteY362" fmla="*/ 1636366 h 4647210"/>
                <a:gd name="connsiteX363" fmla="*/ 4352776 w 5453119"/>
                <a:gd name="connsiteY363" fmla="*/ 1775376 h 4647210"/>
                <a:gd name="connsiteX364" fmla="*/ 4325753 w 5453119"/>
                <a:gd name="connsiteY364" fmla="*/ 1708035 h 4647210"/>
                <a:gd name="connsiteX365" fmla="*/ 4282314 w 5453119"/>
                <a:gd name="connsiteY365" fmla="*/ 1653682 h 4647210"/>
                <a:gd name="connsiteX366" fmla="*/ 4222711 w 5453119"/>
                <a:gd name="connsiteY366" fmla="*/ 1677732 h 4647210"/>
                <a:gd name="connsiteX367" fmla="*/ 4207558 w 5453119"/>
                <a:gd name="connsiteY367" fmla="*/ 1708997 h 4647210"/>
                <a:gd name="connsiteX368" fmla="*/ 4223721 w 5453119"/>
                <a:gd name="connsiteY368" fmla="*/ 1632037 h 4647210"/>
                <a:gd name="connsiteX369" fmla="*/ 4254659 w 5453119"/>
                <a:gd name="connsiteY369" fmla="*/ 1622838 h 4647210"/>
                <a:gd name="connsiteX370" fmla="*/ 3175620 w 5453119"/>
                <a:gd name="connsiteY370" fmla="*/ 1620252 h 4647210"/>
                <a:gd name="connsiteX371" fmla="*/ 3464290 w 5453119"/>
                <a:gd name="connsiteY371" fmla="*/ 1621214 h 4647210"/>
                <a:gd name="connsiteX372" fmla="*/ 3492576 w 5453119"/>
                <a:gd name="connsiteY372" fmla="*/ 1623379 h 4647210"/>
                <a:gd name="connsiteX373" fmla="*/ 3501163 w 5453119"/>
                <a:gd name="connsiteY373" fmla="*/ 1632037 h 4647210"/>
                <a:gd name="connsiteX374" fmla="*/ 3491313 w 5453119"/>
                <a:gd name="connsiteY374" fmla="*/ 1640695 h 4647210"/>
                <a:gd name="connsiteX375" fmla="*/ 3470856 w 5453119"/>
                <a:gd name="connsiteY375" fmla="*/ 1641897 h 4647210"/>
                <a:gd name="connsiteX376" fmla="*/ 3199613 w 5453119"/>
                <a:gd name="connsiteY376" fmla="*/ 1637568 h 4647210"/>
                <a:gd name="connsiteX377" fmla="*/ 3193046 w 5453119"/>
                <a:gd name="connsiteY377" fmla="*/ 1639733 h 4647210"/>
                <a:gd name="connsiteX378" fmla="*/ 3175620 w 5453119"/>
                <a:gd name="connsiteY378" fmla="*/ 1620252 h 4647210"/>
                <a:gd name="connsiteX379" fmla="*/ 3988340 w 5453119"/>
                <a:gd name="connsiteY379" fmla="*/ 1586582 h 4647210"/>
                <a:gd name="connsiteX380" fmla="*/ 4016626 w 5453119"/>
                <a:gd name="connsiteY380" fmla="*/ 1596202 h 4647210"/>
                <a:gd name="connsiteX381" fmla="*/ 4180282 w 5453119"/>
                <a:gd name="connsiteY381" fmla="*/ 1704668 h 4647210"/>
                <a:gd name="connsiteX382" fmla="*/ 4187858 w 5453119"/>
                <a:gd name="connsiteY382" fmla="*/ 1718858 h 4647210"/>
                <a:gd name="connsiteX383" fmla="*/ 4169422 w 5453119"/>
                <a:gd name="connsiteY383" fmla="*/ 1721022 h 4647210"/>
                <a:gd name="connsiteX384" fmla="*/ 3989350 w 5453119"/>
                <a:gd name="connsiteY384" fmla="*/ 1593075 h 4647210"/>
                <a:gd name="connsiteX385" fmla="*/ 3988340 w 5453119"/>
                <a:gd name="connsiteY385" fmla="*/ 1586582 h 4647210"/>
                <a:gd name="connsiteX386" fmla="*/ 3999200 w 5453119"/>
                <a:gd name="connsiteY386" fmla="*/ 1475951 h 4647210"/>
                <a:gd name="connsiteX387" fmla="*/ 4005766 w 5453119"/>
                <a:gd name="connsiteY387" fmla="*/ 1484609 h 4647210"/>
                <a:gd name="connsiteX388" fmla="*/ 3850445 w 5453119"/>
                <a:gd name="connsiteY388" fmla="*/ 1590911 h 4647210"/>
                <a:gd name="connsiteX389" fmla="*/ 3425144 w 5453119"/>
                <a:gd name="connsiteY389" fmla="*/ 1881678 h 4647210"/>
                <a:gd name="connsiteX390" fmla="*/ 3405697 w 5453119"/>
                <a:gd name="connsiteY390" fmla="*/ 1901158 h 4647210"/>
                <a:gd name="connsiteX391" fmla="*/ 3392564 w 5453119"/>
                <a:gd name="connsiteY391" fmla="*/ 1889133 h 4647210"/>
                <a:gd name="connsiteX392" fmla="*/ 3999200 w 5453119"/>
                <a:gd name="connsiteY392" fmla="*/ 1475951 h 4647210"/>
                <a:gd name="connsiteX393" fmla="*/ 4104989 w 5453119"/>
                <a:gd name="connsiteY393" fmla="*/ 1421808 h 4647210"/>
                <a:gd name="connsiteX394" fmla="*/ 4113102 w 5453119"/>
                <a:gd name="connsiteY394" fmla="*/ 1424965 h 4647210"/>
                <a:gd name="connsiteX395" fmla="*/ 4258574 w 5453119"/>
                <a:gd name="connsiteY395" fmla="*/ 1538722 h 4647210"/>
                <a:gd name="connsiteX396" fmla="*/ 4208568 w 5453119"/>
                <a:gd name="connsiteY396" fmla="*/ 1518039 h 4647210"/>
                <a:gd name="connsiteX397" fmla="*/ 4105526 w 5453119"/>
                <a:gd name="connsiteY397" fmla="*/ 1444445 h 4647210"/>
                <a:gd name="connsiteX398" fmla="*/ 4096686 w 5453119"/>
                <a:gd name="connsiteY398" fmla="*/ 1427129 h 4647210"/>
                <a:gd name="connsiteX399" fmla="*/ 4104989 w 5453119"/>
                <a:gd name="connsiteY399" fmla="*/ 1421808 h 4647210"/>
                <a:gd name="connsiteX400" fmla="*/ 3744787 w 5453119"/>
                <a:gd name="connsiteY400" fmla="*/ 1333341 h 4647210"/>
                <a:gd name="connsiteX401" fmla="*/ 3753970 w 5453119"/>
                <a:gd name="connsiteY401" fmla="*/ 1334776 h 4647210"/>
                <a:gd name="connsiteX402" fmla="*/ 3748413 w 5453119"/>
                <a:gd name="connsiteY402" fmla="*/ 1366282 h 4647210"/>
                <a:gd name="connsiteX403" fmla="*/ 3620621 w 5453119"/>
                <a:gd name="connsiteY403" fmla="*/ 1588746 h 4647210"/>
                <a:gd name="connsiteX404" fmla="*/ 3582485 w 5453119"/>
                <a:gd name="connsiteY404" fmla="*/ 1604860 h 4647210"/>
                <a:gd name="connsiteX405" fmla="*/ 3281945 w 5453119"/>
                <a:gd name="connsiteY405" fmla="*/ 1458394 h 4647210"/>
                <a:gd name="connsiteX406" fmla="*/ 3261488 w 5453119"/>
                <a:gd name="connsiteY406" fmla="*/ 1445407 h 4647210"/>
                <a:gd name="connsiteX407" fmla="*/ 3259215 w 5453119"/>
                <a:gd name="connsiteY407" fmla="*/ 1433623 h 4647210"/>
                <a:gd name="connsiteX408" fmla="*/ 3267802 w 5453119"/>
                <a:gd name="connsiteY408" fmla="*/ 1428091 h 4647210"/>
                <a:gd name="connsiteX409" fmla="*/ 3284218 w 5453119"/>
                <a:gd name="connsiteY409" fmla="*/ 1435787 h 4647210"/>
                <a:gd name="connsiteX410" fmla="*/ 3566322 w 5453119"/>
                <a:gd name="connsiteY410" fmla="*/ 1573595 h 4647210"/>
                <a:gd name="connsiteX411" fmla="*/ 3615065 w 5453119"/>
                <a:gd name="connsiteY411" fmla="*/ 1558203 h 4647210"/>
                <a:gd name="connsiteX412" fmla="*/ 3732250 w 5453119"/>
                <a:gd name="connsiteY412" fmla="*/ 1353295 h 4647210"/>
                <a:gd name="connsiteX413" fmla="*/ 3744787 w 5453119"/>
                <a:gd name="connsiteY413" fmla="*/ 1333341 h 4647210"/>
                <a:gd name="connsiteX414" fmla="*/ 4214992 w 5453119"/>
                <a:gd name="connsiteY414" fmla="*/ 1317227 h 4647210"/>
                <a:gd name="connsiteX415" fmla="*/ 4453798 w 5453119"/>
                <a:gd name="connsiteY415" fmla="*/ 1410775 h 4647210"/>
                <a:gd name="connsiteX416" fmla="*/ 4608867 w 5453119"/>
                <a:gd name="connsiteY416" fmla="*/ 1791489 h 4647210"/>
                <a:gd name="connsiteX417" fmla="*/ 4582854 w 5453119"/>
                <a:gd name="connsiteY417" fmla="*/ 1735212 h 4647210"/>
                <a:gd name="connsiteX418" fmla="*/ 4457081 w 5453119"/>
                <a:gd name="connsiteY418" fmla="*/ 1446610 h 4647210"/>
                <a:gd name="connsiteX419" fmla="*/ 4150985 w 5453119"/>
                <a:gd name="connsiteY419" fmla="*/ 1349928 h 4647210"/>
                <a:gd name="connsiteX420" fmla="*/ 3970914 w 5453119"/>
                <a:gd name="connsiteY420" fmla="*/ 1441078 h 4647210"/>
                <a:gd name="connsiteX421" fmla="*/ 3373118 w 5453119"/>
                <a:gd name="connsiteY421" fmla="*/ 1848969 h 4647210"/>
                <a:gd name="connsiteX422" fmla="*/ 3369834 w 5453119"/>
                <a:gd name="connsiteY422" fmla="*/ 1839349 h 4647210"/>
                <a:gd name="connsiteX423" fmla="*/ 4007787 w 5453119"/>
                <a:gd name="connsiteY423" fmla="*/ 1400914 h 4647210"/>
                <a:gd name="connsiteX424" fmla="*/ 4123962 w 5453119"/>
                <a:gd name="connsiteY424" fmla="*/ 1339105 h 4647210"/>
                <a:gd name="connsiteX425" fmla="*/ 4214992 w 5453119"/>
                <a:gd name="connsiteY425" fmla="*/ 1317227 h 4647210"/>
                <a:gd name="connsiteX426" fmla="*/ 3001105 w 5453119"/>
                <a:gd name="connsiteY426" fmla="*/ 1301828 h 4647210"/>
                <a:gd name="connsiteX427" fmla="*/ 3010702 w 5453119"/>
                <a:gd name="connsiteY427" fmla="*/ 1305435 h 4647210"/>
                <a:gd name="connsiteX428" fmla="*/ 3202896 w 5453119"/>
                <a:gd name="connsiteY428" fmla="*/ 1399952 h 4647210"/>
                <a:gd name="connsiteX429" fmla="*/ 3214766 w 5453119"/>
                <a:gd name="connsiteY429" fmla="*/ 1412939 h 4647210"/>
                <a:gd name="connsiteX430" fmla="*/ 3190773 w 5453119"/>
                <a:gd name="connsiteY430" fmla="*/ 1418230 h 4647210"/>
                <a:gd name="connsiteX431" fmla="*/ 3049848 w 5453119"/>
                <a:gd name="connsiteY431" fmla="*/ 1347763 h 4647210"/>
                <a:gd name="connsiteX432" fmla="*/ 3002115 w 5453119"/>
                <a:gd name="connsiteY432" fmla="*/ 1324916 h 4647210"/>
                <a:gd name="connsiteX433" fmla="*/ 2992265 w 5453119"/>
                <a:gd name="connsiteY433" fmla="*/ 1305435 h 4647210"/>
                <a:gd name="connsiteX434" fmla="*/ 3001105 w 5453119"/>
                <a:gd name="connsiteY434" fmla="*/ 1301828 h 4647210"/>
                <a:gd name="connsiteX435" fmla="*/ 3074440 w 5453119"/>
                <a:gd name="connsiteY435" fmla="*/ 1220474 h 4647210"/>
                <a:gd name="connsiteX436" fmla="*/ 3098591 w 5453119"/>
                <a:gd name="connsiteY436" fmla="*/ 1229436 h 4647210"/>
                <a:gd name="connsiteX437" fmla="*/ 3394837 w 5453119"/>
                <a:gd name="connsiteY437" fmla="*/ 1378307 h 4647210"/>
                <a:gd name="connsiteX438" fmla="*/ 3448126 w 5453119"/>
                <a:gd name="connsiteY438" fmla="*/ 1405243 h 4647210"/>
                <a:gd name="connsiteX439" fmla="*/ 3463279 w 5453119"/>
                <a:gd name="connsiteY439" fmla="*/ 1419433 h 4647210"/>
                <a:gd name="connsiteX440" fmla="*/ 3433983 w 5453119"/>
                <a:gd name="connsiteY440" fmla="*/ 1420395 h 4647210"/>
                <a:gd name="connsiteX441" fmla="*/ 3203906 w 5453119"/>
                <a:gd name="connsiteY441" fmla="*/ 1305435 h 4647210"/>
                <a:gd name="connsiteX442" fmla="*/ 3090004 w 5453119"/>
                <a:gd name="connsiteY442" fmla="*/ 1250120 h 4647210"/>
                <a:gd name="connsiteX443" fmla="*/ 3068284 w 5453119"/>
                <a:gd name="connsiteY443" fmla="*/ 1227272 h 4647210"/>
                <a:gd name="connsiteX444" fmla="*/ 3074440 w 5453119"/>
                <a:gd name="connsiteY444" fmla="*/ 1220474 h 4647210"/>
                <a:gd name="connsiteX445" fmla="*/ 3081165 w 5453119"/>
                <a:gd name="connsiteY445" fmla="*/ 1143818 h 4647210"/>
                <a:gd name="connsiteX446" fmla="*/ 3102884 w 5453119"/>
                <a:gd name="connsiteY446" fmla="*/ 1154640 h 4647210"/>
                <a:gd name="connsiteX447" fmla="*/ 3472877 w 5453119"/>
                <a:gd name="connsiteY447" fmla="*/ 1343434 h 4647210"/>
                <a:gd name="connsiteX448" fmla="*/ 3493586 w 5453119"/>
                <a:gd name="connsiteY448" fmla="*/ 1361953 h 4647210"/>
                <a:gd name="connsiteX449" fmla="*/ 3464290 w 5453119"/>
                <a:gd name="connsiteY449" fmla="*/ 1359788 h 4647210"/>
                <a:gd name="connsiteX450" fmla="*/ 3092024 w 5453119"/>
                <a:gd name="connsiteY450" fmla="*/ 1173159 h 4647210"/>
                <a:gd name="connsiteX451" fmla="*/ 3075861 w 5453119"/>
                <a:gd name="connsiteY451" fmla="*/ 1154640 h 4647210"/>
                <a:gd name="connsiteX452" fmla="*/ 3081165 w 5453119"/>
                <a:gd name="connsiteY452" fmla="*/ 1143818 h 4647210"/>
                <a:gd name="connsiteX453" fmla="*/ 3454440 w 5453119"/>
                <a:gd name="connsiteY453" fmla="*/ 1120970 h 4647210"/>
                <a:gd name="connsiteX454" fmla="*/ 3494596 w 5453119"/>
                <a:gd name="connsiteY454" fmla="*/ 1139489 h 4647210"/>
                <a:gd name="connsiteX455" fmla="*/ 3761546 w 5453119"/>
                <a:gd name="connsiteY455" fmla="*/ 1272967 h 4647210"/>
                <a:gd name="connsiteX456" fmla="*/ 3779983 w 5453119"/>
                <a:gd name="connsiteY456" fmla="*/ 1293650 h 4647210"/>
                <a:gd name="connsiteX457" fmla="*/ 3753970 w 5453119"/>
                <a:gd name="connsiteY457" fmla="*/ 1294612 h 4647210"/>
                <a:gd name="connsiteX458" fmla="*/ 3454440 w 5453119"/>
                <a:gd name="connsiteY458" fmla="*/ 1145982 h 4647210"/>
                <a:gd name="connsiteX459" fmla="*/ 3439287 w 5453119"/>
                <a:gd name="connsiteY459" fmla="*/ 1128666 h 4647210"/>
                <a:gd name="connsiteX460" fmla="*/ 3454440 w 5453119"/>
                <a:gd name="connsiteY460" fmla="*/ 1120970 h 4647210"/>
                <a:gd name="connsiteX461" fmla="*/ 2754612 w 5453119"/>
                <a:gd name="connsiteY461" fmla="*/ 1089705 h 4647210"/>
                <a:gd name="connsiteX462" fmla="*/ 2794768 w 5453119"/>
                <a:gd name="connsiteY462" fmla="*/ 1152476 h 4647210"/>
                <a:gd name="connsiteX463" fmla="*/ 2881647 w 5453119"/>
                <a:gd name="connsiteY463" fmla="*/ 1428091 h 4647210"/>
                <a:gd name="connsiteX464" fmla="*/ 3179913 w 5453119"/>
                <a:gd name="connsiteY464" fmla="*/ 1658011 h 4647210"/>
                <a:gd name="connsiteX465" fmla="*/ 3193046 w 5453119"/>
                <a:gd name="connsiteY465" fmla="*/ 1670036 h 4647210"/>
                <a:gd name="connsiteX466" fmla="*/ 3226636 w 5453119"/>
                <a:gd name="connsiteY466" fmla="*/ 1929297 h 4647210"/>
                <a:gd name="connsiteX467" fmla="*/ 3230929 w 5453119"/>
                <a:gd name="connsiteY467" fmla="*/ 1930500 h 4647210"/>
                <a:gd name="connsiteX468" fmla="*/ 3292805 w 5453119"/>
                <a:gd name="connsiteY468" fmla="*/ 1935791 h 4647210"/>
                <a:gd name="connsiteX469" fmla="*/ 3361247 w 5453119"/>
                <a:gd name="connsiteY469" fmla="*/ 1926171 h 4647210"/>
                <a:gd name="connsiteX470" fmla="*/ 3354681 w 5453119"/>
                <a:gd name="connsiteY470" fmla="*/ 1960803 h 4647210"/>
                <a:gd name="connsiteX471" fmla="*/ 3347104 w 5453119"/>
                <a:gd name="connsiteY471" fmla="*/ 1967296 h 4647210"/>
                <a:gd name="connsiteX472" fmla="*/ 3194056 w 5453119"/>
                <a:gd name="connsiteY472" fmla="*/ 2118091 h 4647210"/>
                <a:gd name="connsiteX473" fmla="*/ 3162740 w 5453119"/>
                <a:gd name="connsiteY473" fmla="*/ 2399238 h 4647210"/>
                <a:gd name="connsiteX474" fmla="*/ 3164760 w 5453119"/>
                <a:gd name="connsiteY474" fmla="*/ 2405732 h 4647210"/>
                <a:gd name="connsiteX475" fmla="*/ 3197340 w 5453119"/>
                <a:gd name="connsiteY475" fmla="*/ 2444693 h 4647210"/>
                <a:gd name="connsiteX476" fmla="*/ 3228909 w 5453119"/>
                <a:gd name="connsiteY476" fmla="*/ 2411023 h 4647210"/>
                <a:gd name="connsiteX477" fmla="*/ 3307959 w 5453119"/>
                <a:gd name="connsiteY477" fmla="*/ 2252772 h 4647210"/>
                <a:gd name="connsiteX478" fmla="*/ 3316798 w 5453119"/>
                <a:gd name="connsiteY478" fmla="*/ 2281873 h 4647210"/>
                <a:gd name="connsiteX479" fmla="*/ 3344831 w 5453119"/>
                <a:gd name="connsiteY479" fmla="*/ 2404529 h 4647210"/>
                <a:gd name="connsiteX480" fmla="*/ 3332961 w 5453119"/>
                <a:gd name="connsiteY480" fmla="*/ 2442528 h 4647210"/>
                <a:gd name="connsiteX481" fmla="*/ 3134454 w 5453119"/>
                <a:gd name="connsiteY481" fmla="*/ 2428339 h 4647210"/>
                <a:gd name="connsiteX482" fmla="*/ 3038988 w 5453119"/>
                <a:gd name="connsiteY482" fmla="*/ 2292936 h 4647210"/>
                <a:gd name="connsiteX483" fmla="*/ 2916247 w 5453119"/>
                <a:gd name="connsiteY483" fmla="*/ 2015156 h 4647210"/>
                <a:gd name="connsiteX484" fmla="*/ 2770017 w 5453119"/>
                <a:gd name="connsiteY484" fmla="*/ 1600531 h 4647210"/>
                <a:gd name="connsiteX485" fmla="*/ 2750318 w 5453119"/>
                <a:gd name="connsiteY485" fmla="*/ 1390092 h 4647210"/>
                <a:gd name="connsiteX486" fmla="*/ 2754612 w 5453119"/>
                <a:gd name="connsiteY486" fmla="*/ 1089705 h 4647210"/>
                <a:gd name="connsiteX487" fmla="*/ 3100011 w 5453119"/>
                <a:gd name="connsiteY487" fmla="*/ 1076026 h 4647210"/>
                <a:gd name="connsiteX488" fmla="*/ 3111724 w 5453119"/>
                <a:gd name="connsiteY488" fmla="*/ 1080806 h 4647210"/>
                <a:gd name="connsiteX489" fmla="*/ 3531469 w 5453119"/>
                <a:gd name="connsiteY489" fmla="*/ 1289321 h 4647210"/>
                <a:gd name="connsiteX490" fmla="*/ 3548895 w 5453119"/>
                <a:gd name="connsiteY490" fmla="*/ 1305435 h 4647210"/>
                <a:gd name="connsiteX491" fmla="*/ 3522882 w 5453119"/>
                <a:gd name="connsiteY491" fmla="*/ 1308802 h 4647210"/>
                <a:gd name="connsiteX492" fmla="*/ 3386250 w 5453119"/>
                <a:gd name="connsiteY492" fmla="*/ 1242664 h 4647210"/>
                <a:gd name="connsiteX493" fmla="*/ 3118290 w 5453119"/>
                <a:gd name="connsiteY493" fmla="*/ 1109185 h 4647210"/>
                <a:gd name="connsiteX494" fmla="*/ 3102884 w 5453119"/>
                <a:gd name="connsiteY494" fmla="*/ 1100527 h 4647210"/>
                <a:gd name="connsiteX495" fmla="*/ 3090004 w 5453119"/>
                <a:gd name="connsiteY495" fmla="*/ 1080806 h 4647210"/>
                <a:gd name="connsiteX496" fmla="*/ 3100011 w 5453119"/>
                <a:gd name="connsiteY496" fmla="*/ 1076026 h 4647210"/>
                <a:gd name="connsiteX497" fmla="*/ 2760168 w 5453119"/>
                <a:gd name="connsiteY497" fmla="*/ 1008175 h 4647210"/>
                <a:gd name="connsiteX498" fmla="*/ 2761178 w 5453119"/>
                <a:gd name="connsiteY498" fmla="*/ 1049541 h 4647210"/>
                <a:gd name="connsiteX499" fmla="*/ 2760168 w 5453119"/>
                <a:gd name="connsiteY499" fmla="*/ 1008175 h 4647210"/>
                <a:gd name="connsiteX500" fmla="*/ 852056 w 5453119"/>
                <a:gd name="connsiteY500" fmla="*/ 1007874 h 4647210"/>
                <a:gd name="connsiteX501" fmla="*/ 882173 w 5453119"/>
                <a:gd name="connsiteY501" fmla="*/ 1014668 h 4647210"/>
                <a:gd name="connsiteX502" fmla="*/ 1028654 w 5453119"/>
                <a:gd name="connsiteY502" fmla="*/ 1124337 h 4647210"/>
                <a:gd name="connsiteX503" fmla="*/ 1289038 w 5453119"/>
                <a:gd name="connsiteY503" fmla="*/ 1526937 h 4647210"/>
                <a:gd name="connsiteX504" fmla="*/ 1280199 w 5453119"/>
                <a:gd name="connsiteY504" fmla="*/ 1653682 h 4647210"/>
                <a:gd name="connsiteX505" fmla="*/ 1181450 w 5453119"/>
                <a:gd name="connsiteY505" fmla="*/ 2031270 h 4647210"/>
                <a:gd name="connsiteX506" fmla="*/ 1165286 w 5453119"/>
                <a:gd name="connsiteY506" fmla="*/ 2284038 h 4647210"/>
                <a:gd name="connsiteX507" fmla="*/ 1130434 w 5453119"/>
                <a:gd name="connsiteY507" fmla="*/ 2326366 h 4647210"/>
                <a:gd name="connsiteX508" fmla="*/ 886466 w 5453119"/>
                <a:gd name="connsiteY508" fmla="*/ 2377352 h 4647210"/>
                <a:gd name="connsiteX509" fmla="*/ 706395 w 5453119"/>
                <a:gd name="connsiteY509" fmla="*/ 2512033 h 4647210"/>
                <a:gd name="connsiteX510" fmla="*/ 721548 w 5453119"/>
                <a:gd name="connsiteY510" fmla="*/ 2512995 h 4647210"/>
                <a:gd name="connsiteX511" fmla="*/ 1007945 w 5453119"/>
                <a:gd name="connsiteY511" fmla="*/ 2398036 h 4647210"/>
                <a:gd name="connsiteX512" fmla="*/ 1473403 w 5453119"/>
                <a:gd name="connsiteY512" fmla="*/ 2304721 h 4647210"/>
                <a:gd name="connsiteX513" fmla="*/ 1483252 w 5453119"/>
                <a:gd name="connsiteY513" fmla="*/ 2306885 h 4647210"/>
                <a:gd name="connsiteX514" fmla="*/ 1480980 w 5453119"/>
                <a:gd name="connsiteY514" fmla="*/ 2723675 h 4647210"/>
                <a:gd name="connsiteX515" fmla="*/ 1313789 w 5453119"/>
                <a:gd name="connsiteY515" fmla="*/ 2749649 h 4647210"/>
                <a:gd name="connsiteX516" fmla="*/ 771301 w 5453119"/>
                <a:gd name="connsiteY516" fmla="*/ 2837433 h 4647210"/>
                <a:gd name="connsiteX517" fmla="*/ 655379 w 5453119"/>
                <a:gd name="connsiteY517" fmla="*/ 2837433 h 4647210"/>
                <a:gd name="connsiteX518" fmla="*/ 566227 w 5453119"/>
                <a:gd name="connsiteY518" fmla="*/ 2714777 h 4647210"/>
                <a:gd name="connsiteX519" fmla="*/ 583653 w 5453119"/>
                <a:gd name="connsiteY519" fmla="*/ 2514198 h 4647210"/>
                <a:gd name="connsiteX520" fmla="*/ 586937 w 5453119"/>
                <a:gd name="connsiteY520" fmla="*/ 2448060 h 4647210"/>
                <a:gd name="connsiteX521" fmla="*/ 608656 w 5453119"/>
                <a:gd name="connsiteY521" fmla="*/ 2340556 h 4647210"/>
                <a:gd name="connsiteX522" fmla="*/ 623810 w 5453119"/>
                <a:gd name="connsiteY522" fmla="*/ 2304721 h 4647210"/>
                <a:gd name="connsiteX523" fmla="*/ 722558 w 5453119"/>
                <a:gd name="connsiteY523" fmla="*/ 1832856 h 4647210"/>
                <a:gd name="connsiteX524" fmla="*/ 764988 w 5453119"/>
                <a:gd name="connsiteY524" fmla="*/ 1526937 h 4647210"/>
                <a:gd name="connsiteX525" fmla="*/ 738975 w 5453119"/>
                <a:gd name="connsiteY525" fmla="*/ 1372776 h 4647210"/>
                <a:gd name="connsiteX526" fmla="*/ 737712 w 5453119"/>
                <a:gd name="connsiteY526" fmla="*/ 1269600 h 4647210"/>
                <a:gd name="connsiteX527" fmla="*/ 818024 w 5453119"/>
                <a:gd name="connsiteY527" fmla="*/ 1730883 h 4647210"/>
                <a:gd name="connsiteX528" fmla="*/ 826863 w 5453119"/>
                <a:gd name="connsiteY528" fmla="*/ 1501925 h 4647210"/>
                <a:gd name="connsiteX529" fmla="*/ 771301 w 5453119"/>
                <a:gd name="connsiteY529" fmla="*/ 1182779 h 4647210"/>
                <a:gd name="connsiteX530" fmla="*/ 824590 w 5453119"/>
                <a:gd name="connsiteY530" fmla="*/ 1024529 h 4647210"/>
                <a:gd name="connsiteX531" fmla="*/ 852056 w 5453119"/>
                <a:gd name="connsiteY531" fmla="*/ 1007874 h 4647210"/>
                <a:gd name="connsiteX532" fmla="*/ 5066748 w 5453119"/>
                <a:gd name="connsiteY532" fmla="*/ 1006010 h 4647210"/>
                <a:gd name="connsiteX533" fmla="*/ 5079881 w 5453119"/>
                <a:gd name="connsiteY533" fmla="*/ 1022364 h 4647210"/>
                <a:gd name="connsiteX534" fmla="*/ 5079881 w 5453119"/>
                <a:gd name="connsiteY534" fmla="*/ 1047376 h 4647210"/>
                <a:gd name="connsiteX535" fmla="*/ 5079881 w 5453119"/>
                <a:gd name="connsiteY535" fmla="*/ 1347763 h 4647210"/>
                <a:gd name="connsiteX536" fmla="*/ 5079881 w 5453119"/>
                <a:gd name="connsiteY536" fmla="*/ 1662340 h 4647210"/>
                <a:gd name="connsiteX537" fmla="*/ 5066748 w 5453119"/>
                <a:gd name="connsiteY537" fmla="*/ 1691681 h 4647210"/>
                <a:gd name="connsiteX538" fmla="*/ 5055888 w 5453119"/>
                <a:gd name="connsiteY538" fmla="*/ 1662340 h 4647210"/>
                <a:gd name="connsiteX539" fmla="*/ 5052605 w 5453119"/>
                <a:gd name="connsiteY539" fmla="*/ 1040883 h 4647210"/>
                <a:gd name="connsiteX540" fmla="*/ 5052605 w 5453119"/>
                <a:gd name="connsiteY540" fmla="*/ 1023326 h 4647210"/>
                <a:gd name="connsiteX541" fmla="*/ 5066748 w 5453119"/>
                <a:gd name="connsiteY541" fmla="*/ 1006010 h 4647210"/>
                <a:gd name="connsiteX542" fmla="*/ 4077239 w 5453119"/>
                <a:gd name="connsiteY542" fmla="*/ 961517 h 4647210"/>
                <a:gd name="connsiteX543" fmla="*/ 4112092 w 5453119"/>
                <a:gd name="connsiteY543" fmla="*/ 994225 h 4647210"/>
                <a:gd name="connsiteX544" fmla="*/ 4110829 w 5453119"/>
                <a:gd name="connsiteY544" fmla="*/ 1230639 h 4647210"/>
                <a:gd name="connsiteX545" fmla="*/ 4096686 w 5453119"/>
                <a:gd name="connsiteY545" fmla="*/ 1256613 h 4647210"/>
                <a:gd name="connsiteX546" fmla="*/ 4084816 w 5453119"/>
                <a:gd name="connsiteY546" fmla="*/ 1231841 h 4647210"/>
                <a:gd name="connsiteX547" fmla="*/ 4088099 w 5453119"/>
                <a:gd name="connsiteY547" fmla="*/ 1026693 h 4647210"/>
                <a:gd name="connsiteX548" fmla="*/ 4046933 w 5453119"/>
                <a:gd name="connsiteY548" fmla="*/ 989656 h 4647210"/>
                <a:gd name="connsiteX549" fmla="*/ 2890233 w 5453119"/>
                <a:gd name="connsiteY549" fmla="*/ 990858 h 4647210"/>
                <a:gd name="connsiteX550" fmla="*/ 2762188 w 5453119"/>
                <a:gd name="connsiteY550" fmla="*/ 993023 h 4647210"/>
                <a:gd name="connsiteX551" fmla="*/ 2762188 w 5453119"/>
                <a:gd name="connsiteY551" fmla="*/ 962720 h 4647210"/>
                <a:gd name="connsiteX552" fmla="*/ 3246083 w 5453119"/>
                <a:gd name="connsiteY552" fmla="*/ 962720 h 4647210"/>
                <a:gd name="connsiteX553" fmla="*/ 4077239 w 5453119"/>
                <a:gd name="connsiteY553" fmla="*/ 961517 h 4647210"/>
                <a:gd name="connsiteX554" fmla="*/ 2019173 w 5453119"/>
                <a:gd name="connsiteY554" fmla="*/ 843190 h 4647210"/>
                <a:gd name="connsiteX555" fmla="*/ 2087363 w 5453119"/>
                <a:gd name="connsiteY555" fmla="*/ 948530 h 4647210"/>
                <a:gd name="connsiteX556" fmla="*/ 2101506 w 5453119"/>
                <a:gd name="connsiteY556" fmla="*/ 1073351 h 4647210"/>
                <a:gd name="connsiteX557" fmla="*/ 2115649 w 5453119"/>
                <a:gd name="connsiteY557" fmla="*/ 1103654 h 4647210"/>
                <a:gd name="connsiteX558" fmla="*/ 2137369 w 5453119"/>
                <a:gd name="connsiteY558" fmla="*/ 1188311 h 4647210"/>
                <a:gd name="connsiteX559" fmla="*/ 2137369 w 5453119"/>
                <a:gd name="connsiteY559" fmla="*/ 1203462 h 4647210"/>
                <a:gd name="connsiteX560" fmla="*/ 2186112 w 5453119"/>
                <a:gd name="connsiteY560" fmla="*/ 1386965 h 4647210"/>
                <a:gd name="connsiteX561" fmla="*/ 2257837 w 5453119"/>
                <a:gd name="connsiteY561" fmla="*/ 1682061 h 4647210"/>
                <a:gd name="connsiteX562" fmla="*/ 2291427 w 5453119"/>
                <a:gd name="connsiteY562" fmla="*/ 1893462 h 4647210"/>
                <a:gd name="connsiteX563" fmla="*/ 2270717 w 5453119"/>
                <a:gd name="connsiteY563" fmla="*/ 1914145 h 4647210"/>
                <a:gd name="connsiteX564" fmla="*/ 2168938 w 5453119"/>
                <a:gd name="connsiteY564" fmla="*/ 1926171 h 4647210"/>
                <a:gd name="connsiteX565" fmla="*/ 2135096 w 5453119"/>
                <a:gd name="connsiteY565" fmla="*/ 1897791 h 4647210"/>
                <a:gd name="connsiteX566" fmla="*/ 2103779 w 5453119"/>
                <a:gd name="connsiteY566" fmla="*/ 1521406 h 4647210"/>
                <a:gd name="connsiteX567" fmla="*/ 2065643 w 5453119"/>
                <a:gd name="connsiteY567" fmla="*/ 1072148 h 4647210"/>
                <a:gd name="connsiteX568" fmla="*/ 2053773 w 5453119"/>
                <a:gd name="connsiteY568" fmla="*/ 963682 h 4647210"/>
                <a:gd name="connsiteX569" fmla="*/ 1997453 w 5453119"/>
                <a:gd name="connsiteY569" fmla="*/ 884557 h 4647210"/>
                <a:gd name="connsiteX570" fmla="*/ 1989877 w 5453119"/>
                <a:gd name="connsiteY570" fmla="*/ 856418 h 4647210"/>
                <a:gd name="connsiteX571" fmla="*/ 2019173 w 5453119"/>
                <a:gd name="connsiteY571" fmla="*/ 843190 h 4647210"/>
                <a:gd name="connsiteX572" fmla="*/ 2573530 w 5453119"/>
                <a:gd name="connsiteY572" fmla="*/ 793406 h 4647210"/>
                <a:gd name="connsiteX573" fmla="*/ 2638689 w 5453119"/>
                <a:gd name="connsiteY573" fmla="*/ 799900 h 4647210"/>
                <a:gd name="connsiteX574" fmla="*/ 2651569 w 5453119"/>
                <a:gd name="connsiteY574" fmla="*/ 805431 h 4647210"/>
                <a:gd name="connsiteX575" fmla="*/ 2727588 w 5453119"/>
                <a:gd name="connsiteY575" fmla="*/ 937707 h 4647210"/>
                <a:gd name="connsiteX576" fmla="*/ 2670006 w 5453119"/>
                <a:gd name="connsiteY576" fmla="*/ 1345599 h 4647210"/>
                <a:gd name="connsiteX577" fmla="*/ 2573530 w 5453119"/>
                <a:gd name="connsiteY577" fmla="*/ 793406 h 4647210"/>
                <a:gd name="connsiteX578" fmla="*/ 2148228 w 5453119"/>
                <a:gd name="connsiteY578" fmla="*/ 687104 h 4647210"/>
                <a:gd name="connsiteX579" fmla="*/ 2162371 w 5453119"/>
                <a:gd name="connsiteY579" fmla="*/ 694560 h 4647210"/>
                <a:gd name="connsiteX580" fmla="*/ 2186112 w 5453119"/>
                <a:gd name="connsiteY580" fmla="*/ 721737 h 4647210"/>
                <a:gd name="connsiteX581" fmla="*/ 2190658 w 5453119"/>
                <a:gd name="connsiteY581" fmla="*/ 749875 h 4647210"/>
                <a:gd name="connsiteX582" fmla="*/ 2325017 w 5453119"/>
                <a:gd name="connsiteY582" fmla="*/ 919189 h 4647210"/>
                <a:gd name="connsiteX583" fmla="*/ 2349009 w 5453119"/>
                <a:gd name="connsiteY583" fmla="*/ 934340 h 4647210"/>
                <a:gd name="connsiteX584" fmla="*/ 2357596 w 5453119"/>
                <a:gd name="connsiteY584" fmla="*/ 952859 h 4647210"/>
                <a:gd name="connsiteX585" fmla="*/ 2442202 w 5453119"/>
                <a:gd name="connsiteY585" fmla="*/ 1088502 h 4647210"/>
                <a:gd name="connsiteX586" fmla="*/ 2430332 w 5453119"/>
                <a:gd name="connsiteY586" fmla="*/ 1124337 h 4647210"/>
                <a:gd name="connsiteX587" fmla="*/ 2358606 w 5453119"/>
                <a:gd name="connsiteY587" fmla="*/ 1186146 h 4647210"/>
                <a:gd name="connsiteX588" fmla="*/ 2364162 w 5453119"/>
                <a:gd name="connsiteY588" fmla="*/ 1234006 h 4647210"/>
                <a:gd name="connsiteX589" fmla="*/ 2442202 w 5453119"/>
                <a:gd name="connsiteY589" fmla="*/ 1273929 h 4647210"/>
                <a:gd name="connsiteX590" fmla="*/ 2481348 w 5453119"/>
                <a:gd name="connsiteY590" fmla="*/ 1341270 h 4647210"/>
                <a:gd name="connsiteX591" fmla="*/ 2467205 w 5453119"/>
                <a:gd name="connsiteY591" fmla="*/ 1598366 h 4647210"/>
                <a:gd name="connsiteX592" fmla="*/ 2433615 w 5453119"/>
                <a:gd name="connsiteY592" fmla="*/ 1842476 h 4647210"/>
                <a:gd name="connsiteX593" fmla="*/ 2343453 w 5453119"/>
                <a:gd name="connsiteY593" fmla="*/ 1907652 h 4647210"/>
                <a:gd name="connsiteX594" fmla="*/ 2333856 w 5453119"/>
                <a:gd name="connsiteY594" fmla="*/ 1886007 h 4647210"/>
                <a:gd name="connsiteX595" fmla="*/ 2320723 w 5453119"/>
                <a:gd name="connsiteY595" fmla="*/ 1603898 h 4647210"/>
                <a:gd name="connsiteX596" fmla="*/ 2261120 w 5453119"/>
                <a:gd name="connsiteY596" fmla="*/ 1142856 h 4647210"/>
                <a:gd name="connsiteX597" fmla="*/ 2147218 w 5453119"/>
                <a:gd name="connsiteY597" fmla="*/ 712117 h 4647210"/>
                <a:gd name="connsiteX598" fmla="*/ 2148228 w 5453119"/>
                <a:gd name="connsiteY598" fmla="*/ 687104 h 4647210"/>
                <a:gd name="connsiteX599" fmla="*/ 2191668 w 5453119"/>
                <a:gd name="connsiteY599" fmla="*/ 668586 h 4647210"/>
                <a:gd name="connsiteX600" fmla="*/ 2568226 w 5453119"/>
                <a:gd name="connsiteY600" fmla="*/ 790039 h 4647210"/>
                <a:gd name="connsiteX601" fmla="*/ 2605099 w 5453119"/>
                <a:gd name="connsiteY601" fmla="*/ 1173159 h 4647210"/>
                <a:gd name="connsiteX602" fmla="*/ 2631113 w 5453119"/>
                <a:gd name="connsiteY602" fmla="*/ 1602695 h 4647210"/>
                <a:gd name="connsiteX603" fmla="*/ 2678845 w 5453119"/>
                <a:gd name="connsiteY603" fmla="*/ 2261430 h 4647210"/>
                <a:gd name="connsiteX604" fmla="*/ 2680866 w 5453119"/>
                <a:gd name="connsiteY604" fmla="*/ 2350416 h 4647210"/>
                <a:gd name="connsiteX605" fmla="*/ 2680866 w 5453119"/>
                <a:gd name="connsiteY605" fmla="*/ 2491350 h 4647210"/>
                <a:gd name="connsiteX606" fmla="*/ 2704858 w 5453119"/>
                <a:gd name="connsiteY606" fmla="*/ 2761434 h 4647210"/>
                <a:gd name="connsiteX607" fmla="*/ 2596260 w 5453119"/>
                <a:gd name="connsiteY607" fmla="*/ 2794142 h 4647210"/>
                <a:gd name="connsiteX608" fmla="*/ 2692988 w 5453119"/>
                <a:gd name="connsiteY608" fmla="*/ 2785484 h 4647210"/>
                <a:gd name="connsiteX609" fmla="*/ 2722285 w 5453119"/>
                <a:gd name="connsiteY609" fmla="*/ 2795104 h 4647210"/>
                <a:gd name="connsiteX610" fmla="*/ 2594240 w 5453119"/>
                <a:gd name="connsiteY610" fmla="*/ 2827813 h 4647210"/>
                <a:gd name="connsiteX611" fmla="*/ 2710162 w 5453119"/>
                <a:gd name="connsiteY611" fmla="*/ 2817952 h 4647210"/>
                <a:gd name="connsiteX612" fmla="*/ 2723295 w 5453119"/>
                <a:gd name="connsiteY612" fmla="*/ 2918963 h 4647210"/>
                <a:gd name="connsiteX613" fmla="*/ 2837197 w 5453119"/>
                <a:gd name="connsiteY613" fmla="*/ 3331183 h 4647210"/>
                <a:gd name="connsiteX614" fmla="*/ 2939229 w 5453119"/>
                <a:gd name="connsiteY614" fmla="*/ 3477649 h 4647210"/>
                <a:gd name="connsiteX615" fmla="*/ 3020552 w 5453119"/>
                <a:gd name="connsiteY615" fmla="*/ 3462497 h 4647210"/>
                <a:gd name="connsiteX616" fmla="*/ 3042271 w 5453119"/>
                <a:gd name="connsiteY616" fmla="*/ 3517813 h 4647210"/>
                <a:gd name="connsiteX617" fmla="*/ 2984689 w 5453119"/>
                <a:gd name="connsiteY617" fmla="*/ 3659950 h 4647210"/>
                <a:gd name="connsiteX618" fmla="*/ 2607120 w 5453119"/>
                <a:gd name="connsiteY618" fmla="*/ 3770580 h 4647210"/>
                <a:gd name="connsiteX619" fmla="*/ 2534384 w 5453119"/>
                <a:gd name="connsiteY619" fmla="*/ 3724885 h 4647210"/>
                <a:gd name="connsiteX620" fmla="*/ 2482358 w 5453119"/>
                <a:gd name="connsiteY620" fmla="*/ 3579622 h 4647210"/>
                <a:gd name="connsiteX621" fmla="*/ 2333856 w 5453119"/>
                <a:gd name="connsiteY621" fmla="*/ 2942773 h 4647210"/>
                <a:gd name="connsiteX622" fmla="*/ 2329310 w 5453119"/>
                <a:gd name="connsiteY622" fmla="*/ 2899242 h 4647210"/>
                <a:gd name="connsiteX623" fmla="*/ 2270717 w 5453119"/>
                <a:gd name="connsiteY623" fmla="*/ 3121706 h 4647210"/>
                <a:gd name="connsiteX624" fmla="*/ 2100496 w 5453119"/>
                <a:gd name="connsiteY624" fmla="*/ 3753264 h 4647210"/>
                <a:gd name="connsiteX625" fmla="*/ 1908554 w 5453119"/>
                <a:gd name="connsiteY625" fmla="*/ 3913679 h 4647210"/>
                <a:gd name="connsiteX626" fmla="*/ 1445117 w 5453119"/>
                <a:gd name="connsiteY626" fmla="*/ 3846579 h 4647210"/>
                <a:gd name="connsiteX627" fmla="*/ 1337781 w 5453119"/>
                <a:gd name="connsiteY627" fmla="*/ 3802086 h 4647210"/>
                <a:gd name="connsiteX628" fmla="*/ 1283482 w 5453119"/>
                <a:gd name="connsiteY628" fmla="*/ 3705404 h 4647210"/>
                <a:gd name="connsiteX629" fmla="*/ 1332225 w 5453119"/>
                <a:gd name="connsiteY629" fmla="*/ 3478611 h 4647210"/>
                <a:gd name="connsiteX630" fmla="*/ 1430974 w 5453119"/>
                <a:gd name="connsiteY630" fmla="*/ 3025265 h 4647210"/>
                <a:gd name="connsiteX631" fmla="*/ 1437540 w 5453119"/>
                <a:gd name="connsiteY631" fmla="*/ 2945899 h 4647210"/>
                <a:gd name="connsiteX632" fmla="*/ 1434257 w 5453119"/>
                <a:gd name="connsiteY632" fmla="*/ 2782117 h 4647210"/>
                <a:gd name="connsiteX633" fmla="*/ 1613318 w 5453119"/>
                <a:gd name="connsiteY633" fmla="*/ 2761434 h 4647210"/>
                <a:gd name="connsiteX634" fmla="*/ 1691357 w 5453119"/>
                <a:gd name="connsiteY634" fmla="*/ 2690967 h 4647210"/>
                <a:gd name="connsiteX635" fmla="*/ 1694641 w 5453119"/>
                <a:gd name="connsiteY635" fmla="*/ 2507704 h 4647210"/>
                <a:gd name="connsiteX636" fmla="*/ 1717371 w 5453119"/>
                <a:gd name="connsiteY636" fmla="*/ 2470667 h 4647210"/>
                <a:gd name="connsiteX637" fmla="*/ 2008313 w 5453119"/>
                <a:gd name="connsiteY637" fmla="*/ 2406694 h 4647210"/>
                <a:gd name="connsiteX638" fmla="*/ 2135096 w 5453119"/>
                <a:gd name="connsiteY638" fmla="*/ 2374226 h 4647210"/>
                <a:gd name="connsiteX639" fmla="*/ 2168938 w 5453119"/>
                <a:gd name="connsiteY639" fmla="*/ 2393706 h 4647210"/>
                <a:gd name="connsiteX640" fmla="*/ 2257837 w 5453119"/>
                <a:gd name="connsiteY640" fmla="*/ 2569513 h 4647210"/>
                <a:gd name="connsiteX641" fmla="*/ 2296983 w 5453119"/>
                <a:gd name="connsiteY641" fmla="*/ 2737624 h 4647210"/>
                <a:gd name="connsiteX642" fmla="*/ 2315419 w 5453119"/>
                <a:gd name="connsiteY642" fmla="*/ 2821319 h 4647210"/>
                <a:gd name="connsiteX643" fmla="*/ 2309863 w 5453119"/>
                <a:gd name="connsiteY643" fmla="*/ 2762637 h 4647210"/>
                <a:gd name="connsiteX644" fmla="*/ 2321733 w 5453119"/>
                <a:gd name="connsiteY644" fmla="*/ 2641183 h 4647210"/>
                <a:gd name="connsiteX645" fmla="*/ 2440181 w 5453119"/>
                <a:gd name="connsiteY645" fmla="*/ 2018283 h 4647210"/>
                <a:gd name="connsiteX646" fmla="*/ 2468215 w 5453119"/>
                <a:gd name="connsiteY646" fmla="*/ 1980284 h 4647210"/>
                <a:gd name="connsiteX647" fmla="*/ 2508371 w 5453119"/>
                <a:gd name="connsiteY647" fmla="*/ 1916310 h 4647210"/>
                <a:gd name="connsiteX648" fmla="*/ 2526808 w 5453119"/>
                <a:gd name="connsiteY648" fmla="*/ 1886007 h 4647210"/>
                <a:gd name="connsiteX649" fmla="*/ 2547517 w 5453119"/>
                <a:gd name="connsiteY649" fmla="*/ 1841514 h 4647210"/>
                <a:gd name="connsiteX650" fmla="*/ 2499784 w 5453119"/>
                <a:gd name="connsiteY650" fmla="*/ 1842476 h 4647210"/>
                <a:gd name="connsiteX651" fmla="*/ 2455335 w 5453119"/>
                <a:gd name="connsiteY651" fmla="*/ 1855463 h 4647210"/>
                <a:gd name="connsiteX652" fmla="*/ 2478065 w 5453119"/>
                <a:gd name="connsiteY652" fmla="*/ 1646226 h 4647210"/>
                <a:gd name="connsiteX653" fmla="*/ 2493218 w 5453119"/>
                <a:gd name="connsiteY653" fmla="*/ 1335979 h 4647210"/>
                <a:gd name="connsiteX654" fmla="*/ 2446495 w 5453119"/>
                <a:gd name="connsiteY654" fmla="*/ 1259980 h 4647210"/>
                <a:gd name="connsiteX655" fmla="*/ 2354313 w 5453119"/>
                <a:gd name="connsiteY655" fmla="*/ 1208994 h 4647210"/>
                <a:gd name="connsiteX656" fmla="*/ 2430332 w 5453119"/>
                <a:gd name="connsiteY656" fmla="*/ 1142856 h 4647210"/>
                <a:gd name="connsiteX657" fmla="*/ 2449778 w 5453119"/>
                <a:gd name="connsiteY657" fmla="*/ 1060363 h 4647210"/>
                <a:gd name="connsiteX658" fmla="*/ 2266424 w 5453119"/>
                <a:gd name="connsiteY658" fmla="*/ 765268 h 4647210"/>
                <a:gd name="connsiteX659" fmla="*/ 2191668 w 5453119"/>
                <a:gd name="connsiteY659" fmla="*/ 668586 h 4647210"/>
                <a:gd name="connsiteX660" fmla="*/ 1526439 w 5453119"/>
                <a:gd name="connsiteY660" fmla="*/ 513462 h 4647210"/>
                <a:gd name="connsiteX661" fmla="*/ 1982300 w 5453119"/>
                <a:gd name="connsiteY661" fmla="*/ 1627708 h 4647210"/>
                <a:gd name="connsiteX662" fmla="*/ 2097212 w 5453119"/>
                <a:gd name="connsiteY662" fmla="*/ 1903323 h 4647210"/>
                <a:gd name="connsiteX663" fmla="*/ 2077766 w 5453119"/>
                <a:gd name="connsiteY663" fmla="*/ 1939158 h 4647210"/>
                <a:gd name="connsiteX664" fmla="*/ 1926991 w 5453119"/>
                <a:gd name="connsiteY664" fmla="*/ 1865324 h 4647210"/>
                <a:gd name="connsiteX665" fmla="*/ 1562302 w 5453119"/>
                <a:gd name="connsiteY665" fmla="*/ 1317460 h 4647210"/>
                <a:gd name="connsiteX666" fmla="*/ 1567858 w 5453119"/>
                <a:gd name="connsiteY666" fmla="*/ 1241461 h 4647210"/>
                <a:gd name="connsiteX667" fmla="*/ 1653474 w 5453119"/>
                <a:gd name="connsiteY667" fmla="*/ 1156805 h 4647210"/>
                <a:gd name="connsiteX668" fmla="*/ 1648170 w 5453119"/>
                <a:gd name="connsiteY668" fmla="*/ 1125299 h 4647210"/>
                <a:gd name="connsiteX669" fmla="*/ 1525429 w 5453119"/>
                <a:gd name="connsiteY669" fmla="*/ 1082009 h 4647210"/>
                <a:gd name="connsiteX670" fmla="*/ 1473403 w 5453119"/>
                <a:gd name="connsiteY670" fmla="*/ 1012504 h 4647210"/>
                <a:gd name="connsiteX671" fmla="*/ 1465826 w 5453119"/>
                <a:gd name="connsiteY671" fmla="*/ 712117 h 4647210"/>
                <a:gd name="connsiteX672" fmla="*/ 1458250 w 5453119"/>
                <a:gd name="connsiteY672" fmla="*/ 683737 h 4647210"/>
                <a:gd name="connsiteX673" fmla="*/ 1458250 w 5453119"/>
                <a:gd name="connsiteY673" fmla="*/ 806393 h 4647210"/>
                <a:gd name="connsiteX674" fmla="*/ 1462543 w 5453119"/>
                <a:gd name="connsiteY674" fmla="*/ 1043047 h 4647210"/>
                <a:gd name="connsiteX675" fmla="*/ 1494112 w 5453119"/>
                <a:gd name="connsiteY675" fmla="*/ 1087300 h 4647210"/>
                <a:gd name="connsiteX676" fmla="*/ 1637311 w 5453119"/>
                <a:gd name="connsiteY676" fmla="*/ 1141653 h 4647210"/>
                <a:gd name="connsiteX677" fmla="*/ 1593871 w 5453119"/>
                <a:gd name="connsiteY677" fmla="*/ 1189513 h 4647210"/>
                <a:gd name="connsiteX678" fmla="*/ 1566596 w 5453119"/>
                <a:gd name="connsiteY678" fmla="*/ 1217652 h 4647210"/>
                <a:gd name="connsiteX679" fmla="*/ 1555736 w 5453119"/>
                <a:gd name="connsiteY679" fmla="*/ 1330447 h 4647210"/>
                <a:gd name="connsiteX680" fmla="*/ 1948710 w 5453119"/>
                <a:gd name="connsiteY680" fmla="*/ 1933626 h 4647210"/>
                <a:gd name="connsiteX681" fmla="*/ 1958308 w 5453119"/>
                <a:gd name="connsiteY681" fmla="*/ 1950942 h 4647210"/>
                <a:gd name="connsiteX682" fmla="*/ 1789096 w 5453119"/>
                <a:gd name="connsiteY682" fmla="*/ 2056282 h 4647210"/>
                <a:gd name="connsiteX683" fmla="*/ 1649181 w 5453119"/>
                <a:gd name="connsiteY683" fmla="*/ 2196254 h 4647210"/>
                <a:gd name="connsiteX684" fmla="*/ 1608014 w 5453119"/>
                <a:gd name="connsiteY684" fmla="*/ 2197457 h 4647210"/>
                <a:gd name="connsiteX685" fmla="*/ 1474413 w 5453119"/>
                <a:gd name="connsiteY685" fmla="*/ 1966334 h 4647210"/>
                <a:gd name="connsiteX686" fmla="*/ 1279189 w 5453119"/>
                <a:gd name="connsiteY686" fmla="*/ 1459597 h 4647210"/>
                <a:gd name="connsiteX687" fmla="*/ 951625 w 5453119"/>
                <a:gd name="connsiteY687" fmla="*/ 1048338 h 4647210"/>
                <a:gd name="connsiteX688" fmla="*/ 855907 w 5453119"/>
                <a:gd name="connsiteY688" fmla="*/ 996390 h 4647210"/>
                <a:gd name="connsiteX689" fmla="*/ 1012238 w 5453119"/>
                <a:gd name="connsiteY689" fmla="*/ 907404 h 4647210"/>
                <a:gd name="connsiteX690" fmla="*/ 1100127 w 5453119"/>
                <a:gd name="connsiteY690" fmla="*/ 935543 h 4647210"/>
                <a:gd name="connsiteX691" fmla="*/ 1327932 w 5453119"/>
                <a:gd name="connsiteY691" fmla="*/ 795571 h 4647210"/>
                <a:gd name="connsiteX692" fmla="*/ 1355207 w 5453119"/>
                <a:gd name="connsiteY692" fmla="*/ 758774 h 4647210"/>
                <a:gd name="connsiteX693" fmla="*/ 1331215 w 5453119"/>
                <a:gd name="connsiteY693" fmla="*/ 683737 h 4647210"/>
                <a:gd name="connsiteX694" fmla="*/ 1450673 w 5453119"/>
                <a:gd name="connsiteY694" fmla="*/ 587296 h 4647210"/>
                <a:gd name="connsiteX695" fmla="*/ 1478707 w 5453119"/>
                <a:gd name="connsiteY695" fmla="*/ 552423 h 4647210"/>
                <a:gd name="connsiteX696" fmla="*/ 1526439 w 5453119"/>
                <a:gd name="connsiteY696" fmla="*/ 513462 h 4647210"/>
                <a:gd name="connsiteX697" fmla="*/ 1528712 w 5453119"/>
                <a:gd name="connsiteY697" fmla="*/ 231 h 4647210"/>
                <a:gd name="connsiteX698" fmla="*/ 1534016 w 5453119"/>
                <a:gd name="connsiteY698" fmla="*/ 4560 h 4647210"/>
                <a:gd name="connsiteX699" fmla="*/ 1530985 w 5453119"/>
                <a:gd name="connsiteY699" fmla="*/ 8889 h 4647210"/>
                <a:gd name="connsiteX700" fmla="*/ 1528712 w 5453119"/>
                <a:gd name="connsiteY700" fmla="*/ 231 h 4647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Lst>
              <a:rect l="l" t="t" r="r" b="b"/>
              <a:pathLst>
                <a:path w="5453119" h="4647210">
                  <a:moveTo>
                    <a:pt x="5390018" y="4487757"/>
                  </a:moveTo>
                  <a:cubicBezTo>
                    <a:pt x="5390018" y="4487757"/>
                    <a:pt x="5391280" y="4489922"/>
                    <a:pt x="5391280" y="4489922"/>
                  </a:cubicBezTo>
                  <a:cubicBezTo>
                    <a:pt x="5391280" y="4489922"/>
                    <a:pt x="5389007" y="4490884"/>
                    <a:pt x="5389007" y="4490884"/>
                  </a:cubicBezTo>
                  <a:lnTo>
                    <a:pt x="5387997" y="4488719"/>
                  </a:lnTo>
                  <a:close/>
                  <a:moveTo>
                    <a:pt x="5425880" y="4357405"/>
                  </a:moveTo>
                  <a:cubicBezTo>
                    <a:pt x="5439013" y="4359810"/>
                    <a:pt x="5455177" y="4356443"/>
                    <a:pt x="5452904" y="4379291"/>
                  </a:cubicBezTo>
                  <a:cubicBezTo>
                    <a:pt x="5449873" y="4415126"/>
                    <a:pt x="5447600" y="4451923"/>
                    <a:pt x="5445327" y="4487757"/>
                  </a:cubicBezTo>
                  <a:cubicBezTo>
                    <a:pt x="5434467" y="4490884"/>
                    <a:pt x="5423607" y="4492086"/>
                    <a:pt x="5412748" y="4487757"/>
                  </a:cubicBezTo>
                  <a:cubicBezTo>
                    <a:pt x="5405171" y="4450720"/>
                    <a:pt x="5408454" y="4412961"/>
                    <a:pt x="5409717" y="4375924"/>
                  </a:cubicBezTo>
                  <a:cubicBezTo>
                    <a:pt x="5409717" y="4365101"/>
                    <a:pt x="5408454" y="4353076"/>
                    <a:pt x="5425880" y="4357405"/>
                  </a:cubicBezTo>
                  <a:close/>
                  <a:moveTo>
                    <a:pt x="4366181" y="4353486"/>
                  </a:moveTo>
                  <a:cubicBezTo>
                    <a:pt x="4372349" y="4354143"/>
                    <a:pt x="4379484" y="4356263"/>
                    <a:pt x="4387629" y="4359810"/>
                  </a:cubicBezTo>
                  <a:cubicBezTo>
                    <a:pt x="4376769" y="4394443"/>
                    <a:pt x="4359343" y="4424746"/>
                    <a:pt x="4341917" y="4456252"/>
                  </a:cubicBezTo>
                  <a:cubicBezTo>
                    <a:pt x="4337623" y="4463948"/>
                    <a:pt x="4332320" y="4471403"/>
                    <a:pt x="4323480" y="4467074"/>
                  </a:cubicBezTo>
                  <a:cubicBezTo>
                    <a:pt x="4312620" y="4462745"/>
                    <a:pt x="4319187" y="4452885"/>
                    <a:pt x="4320197" y="4445429"/>
                  </a:cubicBezTo>
                  <a:cubicBezTo>
                    <a:pt x="4325753" y="4425948"/>
                    <a:pt x="4333330" y="4407430"/>
                    <a:pt x="4335603" y="4387949"/>
                  </a:cubicBezTo>
                  <a:cubicBezTo>
                    <a:pt x="4337876" y="4362696"/>
                    <a:pt x="4347678" y="4351513"/>
                    <a:pt x="4366181" y="4353486"/>
                  </a:cubicBezTo>
                  <a:close/>
                  <a:moveTo>
                    <a:pt x="2068926" y="4209978"/>
                  </a:moveTo>
                  <a:cubicBezTo>
                    <a:pt x="2088626" y="4212142"/>
                    <a:pt x="2079786" y="4227294"/>
                    <a:pt x="2081049" y="4237154"/>
                  </a:cubicBezTo>
                  <a:cubicBezTo>
                    <a:pt x="2082059" y="4242445"/>
                    <a:pt x="2081049" y="4248939"/>
                    <a:pt x="2081049" y="4256635"/>
                  </a:cubicBezTo>
                  <a:cubicBezTo>
                    <a:pt x="2074483" y="4267458"/>
                    <a:pt x="2091909" y="4288141"/>
                    <a:pt x="2071199" y="4296799"/>
                  </a:cubicBezTo>
                  <a:cubicBezTo>
                    <a:pt x="2060340" y="4301128"/>
                    <a:pt x="2044176" y="4299925"/>
                    <a:pt x="2034326" y="4294634"/>
                  </a:cubicBezTo>
                  <a:cubicBezTo>
                    <a:pt x="2024477" y="4289103"/>
                    <a:pt x="2035337" y="4275154"/>
                    <a:pt x="2037610" y="4265293"/>
                  </a:cubicBezTo>
                  <a:cubicBezTo>
                    <a:pt x="2039630" y="4253268"/>
                    <a:pt x="2044176" y="4242445"/>
                    <a:pt x="2045186" y="4231623"/>
                  </a:cubicBezTo>
                  <a:cubicBezTo>
                    <a:pt x="2047207" y="4216471"/>
                    <a:pt x="2051753" y="4207813"/>
                    <a:pt x="2068926" y="4209978"/>
                  </a:cubicBezTo>
                  <a:close/>
                  <a:moveTo>
                    <a:pt x="2876343" y="4206611"/>
                  </a:moveTo>
                  <a:cubicBezTo>
                    <a:pt x="3131170" y="4207813"/>
                    <a:pt x="3384988" y="4207813"/>
                    <a:pt x="3639057" y="4207813"/>
                  </a:cubicBezTo>
                  <a:cubicBezTo>
                    <a:pt x="3647644" y="4207813"/>
                    <a:pt x="3655221" y="4208775"/>
                    <a:pt x="3663808" y="4208775"/>
                  </a:cubicBezTo>
                  <a:cubicBezTo>
                    <a:pt x="3647644" y="4241483"/>
                    <a:pt x="3618348" y="4263129"/>
                    <a:pt x="3598901" y="4292470"/>
                  </a:cubicBezTo>
                  <a:cubicBezTo>
                    <a:pt x="3346094" y="4293432"/>
                    <a:pt x="3092024" y="4293432"/>
                    <a:pt x="2839217" y="4294634"/>
                  </a:cubicBezTo>
                  <a:cubicBezTo>
                    <a:pt x="2819771" y="4294634"/>
                    <a:pt x="2813204" y="4289103"/>
                    <a:pt x="2814467" y="4268660"/>
                  </a:cubicBezTo>
                  <a:cubicBezTo>
                    <a:pt x="2814467" y="4206611"/>
                    <a:pt x="2813204" y="4206611"/>
                    <a:pt x="2876343" y="4206611"/>
                  </a:cubicBezTo>
                  <a:close/>
                  <a:moveTo>
                    <a:pt x="1258479" y="4206611"/>
                  </a:moveTo>
                  <a:cubicBezTo>
                    <a:pt x="1292069" y="4207813"/>
                    <a:pt x="1309495" y="4212142"/>
                    <a:pt x="1296615" y="4248939"/>
                  </a:cubicBezTo>
                  <a:cubicBezTo>
                    <a:pt x="1295352" y="4253268"/>
                    <a:pt x="1294342" y="4258800"/>
                    <a:pt x="1295352" y="4263129"/>
                  </a:cubicBezTo>
                  <a:cubicBezTo>
                    <a:pt x="1298635" y="4290305"/>
                    <a:pt x="1286765" y="4296799"/>
                    <a:pt x="1260752" y="4295596"/>
                  </a:cubicBezTo>
                  <a:cubicBezTo>
                    <a:pt x="1130434" y="4294634"/>
                    <a:pt x="1001379" y="4294634"/>
                    <a:pt x="871313" y="4294634"/>
                  </a:cubicBezTo>
                  <a:cubicBezTo>
                    <a:pt x="603353" y="4294634"/>
                    <a:pt x="336403" y="4294634"/>
                    <a:pt x="68442" y="4294634"/>
                  </a:cubicBezTo>
                  <a:cubicBezTo>
                    <a:pt x="57583" y="4294634"/>
                    <a:pt x="46723" y="4294634"/>
                    <a:pt x="36873" y="4293432"/>
                  </a:cubicBezTo>
                  <a:cubicBezTo>
                    <a:pt x="8587" y="4290305"/>
                    <a:pt x="0" y="4270825"/>
                    <a:pt x="0" y="4245812"/>
                  </a:cubicBezTo>
                  <a:cubicBezTo>
                    <a:pt x="1010" y="4222003"/>
                    <a:pt x="15153" y="4208775"/>
                    <a:pt x="37883" y="4208775"/>
                  </a:cubicBezTo>
                  <a:cubicBezTo>
                    <a:pt x="88899" y="4207813"/>
                    <a:pt x="138905" y="4208775"/>
                    <a:pt x="189921" y="4207813"/>
                  </a:cubicBezTo>
                  <a:cubicBezTo>
                    <a:pt x="348273" y="4207813"/>
                    <a:pt x="505614" y="4207813"/>
                    <a:pt x="663966" y="4207813"/>
                  </a:cubicBezTo>
                  <a:cubicBezTo>
                    <a:pt x="862474" y="4207813"/>
                    <a:pt x="1059971" y="4208775"/>
                    <a:pt x="1258479" y="4206611"/>
                  </a:cubicBezTo>
                  <a:close/>
                  <a:moveTo>
                    <a:pt x="2211114" y="4154662"/>
                  </a:moveTo>
                  <a:cubicBezTo>
                    <a:pt x="2182828" y="4317482"/>
                    <a:pt x="2160098" y="4481264"/>
                    <a:pt x="2163382" y="4647210"/>
                  </a:cubicBezTo>
                  <a:cubicBezTo>
                    <a:pt x="2151512" y="4647210"/>
                    <a:pt x="2139642" y="4647210"/>
                    <a:pt x="2127519" y="4646008"/>
                  </a:cubicBezTo>
                  <a:cubicBezTo>
                    <a:pt x="2145955" y="4480061"/>
                    <a:pt x="2165655" y="4315318"/>
                    <a:pt x="2211114" y="4154662"/>
                  </a:cubicBezTo>
                  <a:close/>
                  <a:moveTo>
                    <a:pt x="2487914" y="3755429"/>
                  </a:moveTo>
                  <a:cubicBezTo>
                    <a:pt x="2500794" y="3781403"/>
                    <a:pt x="2512664" y="3803048"/>
                    <a:pt x="2539940" y="3813871"/>
                  </a:cubicBezTo>
                  <a:cubicBezTo>
                    <a:pt x="2555094" y="3820364"/>
                    <a:pt x="2547517" y="3836719"/>
                    <a:pt x="2547517" y="3848744"/>
                  </a:cubicBezTo>
                  <a:cubicBezTo>
                    <a:pt x="2555094" y="4019019"/>
                    <a:pt x="2552821" y="4190497"/>
                    <a:pt x="2555094" y="4360772"/>
                  </a:cubicBezTo>
                  <a:cubicBezTo>
                    <a:pt x="2555094" y="4365101"/>
                    <a:pt x="2556104" y="4369430"/>
                    <a:pt x="2561660" y="4373759"/>
                  </a:cubicBezTo>
                  <a:cubicBezTo>
                    <a:pt x="2561660" y="4356443"/>
                    <a:pt x="2561660" y="4339127"/>
                    <a:pt x="2561660" y="4321811"/>
                  </a:cubicBezTo>
                  <a:cubicBezTo>
                    <a:pt x="2560397" y="4169814"/>
                    <a:pt x="2560397" y="4017817"/>
                    <a:pt x="2558377" y="3866060"/>
                  </a:cubicBezTo>
                  <a:cubicBezTo>
                    <a:pt x="2558377" y="3838883"/>
                    <a:pt x="2554083" y="3820364"/>
                    <a:pt x="2596260" y="3817238"/>
                  </a:cubicBezTo>
                  <a:cubicBezTo>
                    <a:pt x="2655863" y="3812909"/>
                    <a:pt x="2714456" y="3790061"/>
                    <a:pt x="2773048" y="3774910"/>
                  </a:cubicBezTo>
                  <a:cubicBezTo>
                    <a:pt x="2779615" y="3773707"/>
                    <a:pt x="2786181" y="3772745"/>
                    <a:pt x="2791485" y="3770580"/>
                  </a:cubicBezTo>
                  <a:cubicBezTo>
                    <a:pt x="2796031" y="3790061"/>
                    <a:pt x="2793758" y="3809542"/>
                    <a:pt x="2791485" y="3828060"/>
                  </a:cubicBezTo>
                  <a:cubicBezTo>
                    <a:pt x="2753601" y="3841048"/>
                    <a:pt x="2724305" y="3869186"/>
                    <a:pt x="2689705" y="3887705"/>
                  </a:cubicBezTo>
                  <a:cubicBezTo>
                    <a:pt x="2683139" y="3891072"/>
                    <a:pt x="2679856" y="3897566"/>
                    <a:pt x="2680866" y="3905021"/>
                  </a:cubicBezTo>
                  <a:cubicBezTo>
                    <a:pt x="2684149" y="3988716"/>
                    <a:pt x="2684149" y="4073372"/>
                    <a:pt x="2711425" y="4154662"/>
                  </a:cubicBezTo>
                  <a:cubicBezTo>
                    <a:pt x="2724305" y="4193623"/>
                    <a:pt x="2739458" y="4196991"/>
                    <a:pt x="2779615" y="4179674"/>
                  </a:cubicBezTo>
                  <a:cubicBezTo>
                    <a:pt x="2782898" y="4285976"/>
                    <a:pt x="2772038" y="4392278"/>
                    <a:pt x="2771028" y="4498580"/>
                  </a:cubicBezTo>
                  <a:cubicBezTo>
                    <a:pt x="2771028" y="4547402"/>
                    <a:pt x="2767745" y="4597186"/>
                    <a:pt x="2765472" y="4646008"/>
                  </a:cubicBezTo>
                  <a:cubicBezTo>
                    <a:pt x="2576813" y="4646008"/>
                    <a:pt x="2387903" y="4646008"/>
                    <a:pt x="2199244" y="4646008"/>
                  </a:cubicBezTo>
                  <a:cubicBezTo>
                    <a:pt x="2252281" y="4336963"/>
                    <a:pt x="2330573" y="4036335"/>
                    <a:pt x="2487914" y="3755429"/>
                  </a:cubicBezTo>
                  <a:close/>
                  <a:moveTo>
                    <a:pt x="2354313" y="3334310"/>
                  </a:moveTo>
                  <a:cubicBezTo>
                    <a:pt x="2389165" y="3420169"/>
                    <a:pt x="2422755" y="3503623"/>
                    <a:pt x="2443212" y="3592609"/>
                  </a:cubicBezTo>
                  <a:cubicBezTo>
                    <a:pt x="2445485" y="3601267"/>
                    <a:pt x="2445485" y="3609925"/>
                    <a:pt x="2440181" y="3615457"/>
                  </a:cubicBezTo>
                  <a:cubicBezTo>
                    <a:pt x="2404319" y="3655621"/>
                    <a:pt x="2367446" y="3693620"/>
                    <a:pt x="2320723" y="3731379"/>
                  </a:cubicBezTo>
                  <a:cubicBezTo>
                    <a:pt x="2328300" y="3594773"/>
                    <a:pt x="2352292" y="3465624"/>
                    <a:pt x="2354313" y="3334310"/>
                  </a:cubicBezTo>
                  <a:close/>
                  <a:moveTo>
                    <a:pt x="2282840" y="3149845"/>
                  </a:moveTo>
                  <a:cubicBezTo>
                    <a:pt x="2313146" y="3224881"/>
                    <a:pt x="2353303" y="3291019"/>
                    <a:pt x="2342443" y="3375676"/>
                  </a:cubicBezTo>
                  <a:cubicBezTo>
                    <a:pt x="2329310" y="3487269"/>
                    <a:pt x="2328300" y="3600305"/>
                    <a:pt x="2317440" y="3711898"/>
                  </a:cubicBezTo>
                  <a:cubicBezTo>
                    <a:pt x="2315419" y="3730417"/>
                    <a:pt x="2310873" y="3741239"/>
                    <a:pt x="2295720" y="3753264"/>
                  </a:cubicBezTo>
                  <a:cubicBezTo>
                    <a:pt x="2242684" y="3793428"/>
                    <a:pt x="2191668" y="3835757"/>
                    <a:pt x="2140652" y="3876882"/>
                  </a:cubicBezTo>
                  <a:cubicBezTo>
                    <a:pt x="2118932" y="3894199"/>
                    <a:pt x="2103779" y="3915844"/>
                    <a:pt x="2094939" y="3942058"/>
                  </a:cubicBezTo>
                  <a:cubicBezTo>
                    <a:pt x="2031043" y="4140473"/>
                    <a:pt x="1980027" y="4343456"/>
                    <a:pt x="1932294" y="4546199"/>
                  </a:cubicBezTo>
                  <a:cubicBezTo>
                    <a:pt x="1924718" y="4578908"/>
                    <a:pt x="1917141" y="4612578"/>
                    <a:pt x="1910575" y="4646008"/>
                  </a:cubicBezTo>
                  <a:cubicBezTo>
                    <a:pt x="1707773" y="4646008"/>
                    <a:pt x="1504720" y="4646008"/>
                    <a:pt x="1301918" y="4646008"/>
                  </a:cubicBezTo>
                  <a:cubicBezTo>
                    <a:pt x="1311768" y="4546199"/>
                    <a:pt x="1320355" y="4446391"/>
                    <a:pt x="1331215" y="4347785"/>
                  </a:cubicBezTo>
                  <a:cubicBezTo>
                    <a:pt x="1346368" y="4199155"/>
                    <a:pt x="1357228" y="4049322"/>
                    <a:pt x="1386524" y="3902857"/>
                  </a:cubicBezTo>
                  <a:cubicBezTo>
                    <a:pt x="1389807" y="3886743"/>
                    <a:pt x="1392080" y="3876882"/>
                    <a:pt x="1412537" y="3883376"/>
                  </a:cubicBezTo>
                  <a:cubicBezTo>
                    <a:pt x="1556998" y="3935565"/>
                    <a:pt x="1705500" y="3958172"/>
                    <a:pt x="1862842" y="3951678"/>
                  </a:cubicBezTo>
                  <a:cubicBezTo>
                    <a:pt x="1811826" y="4126523"/>
                    <a:pt x="1772932" y="4301128"/>
                    <a:pt x="1739090" y="4477897"/>
                  </a:cubicBezTo>
                  <a:cubicBezTo>
                    <a:pt x="1758789" y="4396607"/>
                    <a:pt x="1778236" y="4314115"/>
                    <a:pt x="1797683" y="4232825"/>
                  </a:cubicBezTo>
                  <a:cubicBezTo>
                    <a:pt x="1818392" y="4146966"/>
                    <a:pt x="1841122" y="4062309"/>
                    <a:pt x="1858548" y="3976691"/>
                  </a:cubicBezTo>
                  <a:cubicBezTo>
                    <a:pt x="1863852" y="3949514"/>
                    <a:pt x="1877995" y="3949514"/>
                    <a:pt x="1896432" y="3947349"/>
                  </a:cubicBezTo>
                  <a:cubicBezTo>
                    <a:pt x="1942144" y="3943020"/>
                    <a:pt x="1986594" y="3932198"/>
                    <a:pt x="2027760" y="3912717"/>
                  </a:cubicBezTo>
                  <a:cubicBezTo>
                    <a:pt x="2067916" y="3894199"/>
                    <a:pt x="2092919" y="3864857"/>
                    <a:pt x="2104789" y="3821567"/>
                  </a:cubicBezTo>
                  <a:cubicBezTo>
                    <a:pt x="2152522" y="3638304"/>
                    <a:pt x="2201265" y="3456004"/>
                    <a:pt x="2250260" y="3273703"/>
                  </a:cubicBezTo>
                  <a:cubicBezTo>
                    <a:pt x="2261120" y="3233539"/>
                    <a:pt x="2270717" y="3194338"/>
                    <a:pt x="2282840" y="3149845"/>
                  </a:cubicBezTo>
                  <a:close/>
                  <a:moveTo>
                    <a:pt x="5367288" y="3089238"/>
                  </a:moveTo>
                  <a:cubicBezTo>
                    <a:pt x="5367288" y="3097896"/>
                    <a:pt x="5367288" y="3107516"/>
                    <a:pt x="5367288" y="3116415"/>
                  </a:cubicBezTo>
                  <a:cubicBezTo>
                    <a:pt x="5198076" y="3116415"/>
                    <a:pt x="5027602" y="3115212"/>
                    <a:pt x="4858390" y="3115212"/>
                  </a:cubicBezTo>
                  <a:cubicBezTo>
                    <a:pt x="4230288" y="3114250"/>
                    <a:pt x="3602184" y="3114250"/>
                    <a:pt x="2973829" y="3113048"/>
                  </a:cubicBezTo>
                  <a:cubicBezTo>
                    <a:pt x="2962969" y="3113048"/>
                    <a:pt x="2953372" y="3115212"/>
                    <a:pt x="2942512" y="3116415"/>
                  </a:cubicBezTo>
                  <a:cubicBezTo>
                    <a:pt x="2933673" y="3110883"/>
                    <a:pt x="2934936" y="3100061"/>
                    <a:pt x="2932663" y="3091403"/>
                  </a:cubicBezTo>
                  <a:cubicBezTo>
                    <a:pt x="2950089" y="3092365"/>
                    <a:pt x="2967263" y="3093567"/>
                    <a:pt x="2985699" y="3093567"/>
                  </a:cubicBezTo>
                  <a:cubicBezTo>
                    <a:pt x="3778973" y="3092365"/>
                    <a:pt x="4573004" y="3091403"/>
                    <a:pt x="5367288" y="3089238"/>
                  </a:cubicBezTo>
                  <a:close/>
                  <a:moveTo>
                    <a:pt x="3800692" y="2997968"/>
                  </a:moveTo>
                  <a:cubicBezTo>
                    <a:pt x="3809532" y="2998389"/>
                    <a:pt x="3816351" y="3001936"/>
                    <a:pt x="3815846" y="3014442"/>
                  </a:cubicBezTo>
                  <a:cubicBezTo>
                    <a:pt x="3815846" y="3036087"/>
                    <a:pt x="3788570" y="3026227"/>
                    <a:pt x="3774679" y="3026227"/>
                  </a:cubicBezTo>
                  <a:cubicBezTo>
                    <a:pt x="3502173" y="3026227"/>
                    <a:pt x="3230929" y="3026227"/>
                    <a:pt x="2958676" y="3026227"/>
                  </a:cubicBezTo>
                  <a:cubicBezTo>
                    <a:pt x="2943522" y="3027429"/>
                    <a:pt x="2926096" y="3021898"/>
                    <a:pt x="2910943" y="3032720"/>
                  </a:cubicBezTo>
                  <a:cubicBezTo>
                    <a:pt x="2905639" y="3023100"/>
                    <a:pt x="2901093" y="3012278"/>
                    <a:pt x="2901093" y="3000252"/>
                  </a:cubicBezTo>
                  <a:cubicBezTo>
                    <a:pt x="3192036" y="3000252"/>
                    <a:pt x="3482726" y="2999050"/>
                    <a:pt x="3773416" y="3000252"/>
                  </a:cubicBezTo>
                  <a:cubicBezTo>
                    <a:pt x="3780993" y="3000252"/>
                    <a:pt x="3791853" y="2997547"/>
                    <a:pt x="3800692" y="2997968"/>
                  </a:cubicBezTo>
                  <a:close/>
                  <a:moveTo>
                    <a:pt x="1501689" y="2884090"/>
                  </a:moveTo>
                  <a:cubicBezTo>
                    <a:pt x="1594882" y="2924254"/>
                    <a:pt x="1852992" y="2948064"/>
                    <a:pt x="1893148" y="2923292"/>
                  </a:cubicBezTo>
                  <a:cubicBezTo>
                    <a:pt x="1759800" y="2918963"/>
                    <a:pt x="1629734" y="2910064"/>
                    <a:pt x="1501689" y="2884090"/>
                  </a:cubicBezTo>
                  <a:close/>
                  <a:moveTo>
                    <a:pt x="1504720" y="2845129"/>
                  </a:moveTo>
                  <a:cubicBezTo>
                    <a:pt x="1632765" y="2875432"/>
                    <a:pt x="1763083" y="2880964"/>
                    <a:pt x="1892138" y="2881926"/>
                  </a:cubicBezTo>
                  <a:cubicBezTo>
                    <a:pt x="1763083" y="2872305"/>
                    <a:pt x="1634027" y="2854749"/>
                    <a:pt x="1504720" y="2845129"/>
                  </a:cubicBezTo>
                  <a:close/>
                  <a:moveTo>
                    <a:pt x="4102242" y="2734498"/>
                  </a:moveTo>
                  <a:cubicBezTo>
                    <a:pt x="4167401" y="2781155"/>
                    <a:pt x="4225994" y="2835268"/>
                    <a:pt x="4282314" y="2891786"/>
                  </a:cubicBezTo>
                  <a:cubicBezTo>
                    <a:pt x="4287870" y="2897077"/>
                    <a:pt x="4289890" y="2903571"/>
                    <a:pt x="4283324" y="2910064"/>
                  </a:cubicBezTo>
                  <a:cubicBezTo>
                    <a:pt x="4278020" y="2915596"/>
                    <a:pt x="4272464" y="2912229"/>
                    <a:pt x="4268171" y="2907900"/>
                  </a:cubicBezTo>
                  <a:cubicBezTo>
                    <a:pt x="4212861" y="2850420"/>
                    <a:pt x="4152248" y="2798471"/>
                    <a:pt x="4102242" y="2734498"/>
                  </a:cubicBezTo>
                  <a:close/>
                  <a:moveTo>
                    <a:pt x="4416641" y="2719583"/>
                  </a:moveTo>
                  <a:cubicBezTo>
                    <a:pt x="4438329" y="2715919"/>
                    <a:pt x="4460870" y="2726561"/>
                    <a:pt x="4485115" y="2751814"/>
                  </a:cubicBezTo>
                  <a:cubicBezTo>
                    <a:pt x="4501531" y="2767928"/>
                    <a:pt x="4516684" y="2786446"/>
                    <a:pt x="4531838" y="2804965"/>
                  </a:cubicBezTo>
                  <a:cubicBezTo>
                    <a:pt x="4537394" y="2812420"/>
                    <a:pt x="4550274" y="2821319"/>
                    <a:pt x="4536131" y="2830939"/>
                  </a:cubicBezTo>
                  <a:cubicBezTo>
                    <a:pt x="4523251" y="2839597"/>
                    <a:pt x="4520978" y="2824446"/>
                    <a:pt x="4515674" y="2819154"/>
                  </a:cubicBezTo>
                  <a:cubicBezTo>
                    <a:pt x="4498248" y="2800636"/>
                    <a:pt x="4482084" y="2778991"/>
                    <a:pt x="4463648" y="2761434"/>
                  </a:cubicBezTo>
                  <a:cubicBezTo>
                    <a:pt x="4448242" y="2747485"/>
                    <a:pt x="4433089" y="2728966"/>
                    <a:pt x="4408086" y="2743156"/>
                  </a:cubicBezTo>
                  <a:cubicBezTo>
                    <a:pt x="4385356" y="2756143"/>
                    <a:pt x="4377779" y="2775624"/>
                    <a:pt x="4378790" y="2788611"/>
                  </a:cubicBezTo>
                  <a:cubicBezTo>
                    <a:pt x="4378790" y="2851622"/>
                    <a:pt x="4414652" y="2880964"/>
                    <a:pt x="4447232" y="2913431"/>
                  </a:cubicBezTo>
                  <a:cubicBezTo>
                    <a:pt x="4455819" y="2923292"/>
                    <a:pt x="4483095" y="2928583"/>
                    <a:pt x="4468952" y="2944937"/>
                  </a:cubicBezTo>
                  <a:cubicBezTo>
                    <a:pt x="4455819" y="2958886"/>
                    <a:pt x="4443949" y="2935076"/>
                    <a:pt x="4433089" y="2926418"/>
                  </a:cubicBezTo>
                  <a:cubicBezTo>
                    <a:pt x="4400509" y="2900444"/>
                    <a:pt x="4374496" y="2868938"/>
                    <a:pt x="4362626" y="2827813"/>
                  </a:cubicBezTo>
                  <a:cubicBezTo>
                    <a:pt x="4351766" y="2789813"/>
                    <a:pt x="4365909" y="2746282"/>
                    <a:pt x="4395206" y="2728004"/>
                  </a:cubicBezTo>
                  <a:cubicBezTo>
                    <a:pt x="4402277" y="2723615"/>
                    <a:pt x="4409412" y="2720804"/>
                    <a:pt x="4416641" y="2719583"/>
                  </a:cubicBezTo>
                  <a:close/>
                  <a:moveTo>
                    <a:pt x="3504067" y="2623687"/>
                  </a:moveTo>
                  <a:cubicBezTo>
                    <a:pt x="3507729" y="2622304"/>
                    <a:pt x="3511517" y="2622544"/>
                    <a:pt x="3515306" y="2625791"/>
                  </a:cubicBezTo>
                  <a:cubicBezTo>
                    <a:pt x="3525155" y="2633487"/>
                    <a:pt x="3514296" y="2639981"/>
                    <a:pt x="3509750" y="2645512"/>
                  </a:cubicBezTo>
                  <a:cubicBezTo>
                    <a:pt x="3492576" y="2665955"/>
                    <a:pt x="3474139" y="2685676"/>
                    <a:pt x="3456713" y="2707321"/>
                  </a:cubicBezTo>
                  <a:cubicBezTo>
                    <a:pt x="3376401" y="2808091"/>
                    <a:pt x="3266792" y="2826610"/>
                    <a:pt x="3147586" y="2813623"/>
                  </a:cubicBezTo>
                  <a:cubicBezTo>
                    <a:pt x="3095308" y="2808091"/>
                    <a:pt x="3074851" y="2750611"/>
                    <a:pt x="3104147" y="2701790"/>
                  </a:cubicBezTo>
                  <a:cubicBezTo>
                    <a:pt x="3117027" y="2679182"/>
                    <a:pt x="3137737" y="2663790"/>
                    <a:pt x="3162740" y="2659461"/>
                  </a:cubicBezTo>
                  <a:cubicBezTo>
                    <a:pt x="3250629" y="2645512"/>
                    <a:pt x="3338518" y="2655132"/>
                    <a:pt x="3433983" y="2652968"/>
                  </a:cubicBezTo>
                  <a:cubicBezTo>
                    <a:pt x="3416557" y="2674613"/>
                    <a:pt x="3401404" y="2670284"/>
                    <a:pt x="3388271" y="2670284"/>
                  </a:cubicBezTo>
                  <a:cubicBezTo>
                    <a:pt x="3323112" y="2671486"/>
                    <a:pt x="3259215" y="2672448"/>
                    <a:pt x="3194056" y="2673651"/>
                  </a:cubicBezTo>
                  <a:cubicBezTo>
                    <a:pt x="3151880" y="2674613"/>
                    <a:pt x="3120311" y="2699625"/>
                    <a:pt x="3113744" y="2735460"/>
                  </a:cubicBezTo>
                  <a:cubicBezTo>
                    <a:pt x="3107430" y="2767928"/>
                    <a:pt x="3122584" y="2789813"/>
                    <a:pt x="3153900" y="2792940"/>
                  </a:cubicBezTo>
                  <a:cubicBezTo>
                    <a:pt x="3265782" y="2803762"/>
                    <a:pt x="3368824" y="2788611"/>
                    <a:pt x="3441560" y="2690005"/>
                  </a:cubicBezTo>
                  <a:cubicBezTo>
                    <a:pt x="3456713" y="2669322"/>
                    <a:pt x="3476160" y="2650803"/>
                    <a:pt x="3493586" y="2631322"/>
                  </a:cubicBezTo>
                  <a:cubicBezTo>
                    <a:pt x="3496869" y="2628076"/>
                    <a:pt x="3500405" y="2625069"/>
                    <a:pt x="3504067" y="2623687"/>
                  </a:cubicBezTo>
                  <a:close/>
                  <a:moveTo>
                    <a:pt x="3408980" y="2576007"/>
                  </a:moveTo>
                  <a:cubicBezTo>
                    <a:pt x="3416557" y="2576007"/>
                    <a:pt x="3427417" y="2576007"/>
                    <a:pt x="3425144" y="2588032"/>
                  </a:cubicBezTo>
                  <a:cubicBezTo>
                    <a:pt x="3424134" y="2597652"/>
                    <a:pt x="3414284" y="2595488"/>
                    <a:pt x="3407970" y="2595488"/>
                  </a:cubicBezTo>
                  <a:cubicBezTo>
                    <a:pt x="3357964" y="2595488"/>
                    <a:pt x="3309221" y="2595488"/>
                    <a:pt x="3259215" y="2595488"/>
                  </a:cubicBezTo>
                  <a:cubicBezTo>
                    <a:pt x="3259215" y="2595488"/>
                    <a:pt x="3259215" y="2596690"/>
                    <a:pt x="3259215" y="2596690"/>
                  </a:cubicBezTo>
                  <a:cubicBezTo>
                    <a:pt x="3213756" y="2596690"/>
                    <a:pt x="3167033" y="2596690"/>
                    <a:pt x="3121321" y="2596690"/>
                  </a:cubicBezTo>
                  <a:cubicBezTo>
                    <a:pt x="3113744" y="2596690"/>
                    <a:pt x="3101874" y="2598855"/>
                    <a:pt x="3100864" y="2588994"/>
                  </a:cubicBezTo>
                  <a:cubicBezTo>
                    <a:pt x="3100864" y="2576969"/>
                    <a:pt x="3112734" y="2576969"/>
                    <a:pt x="3122584" y="2576969"/>
                  </a:cubicBezTo>
                  <a:cubicBezTo>
                    <a:pt x="3218049" y="2576969"/>
                    <a:pt x="3313515" y="2576007"/>
                    <a:pt x="3408980" y="2576007"/>
                  </a:cubicBezTo>
                  <a:close/>
                  <a:moveTo>
                    <a:pt x="4487388" y="2505540"/>
                  </a:moveTo>
                  <a:cubicBezTo>
                    <a:pt x="4503551" y="2501211"/>
                    <a:pt x="4513401" y="2508666"/>
                    <a:pt x="4521988" y="2515160"/>
                  </a:cubicBezTo>
                  <a:cubicBezTo>
                    <a:pt x="4576287" y="2555324"/>
                    <a:pt x="4631597" y="2595488"/>
                    <a:pt x="4685896" y="2636854"/>
                  </a:cubicBezTo>
                  <a:cubicBezTo>
                    <a:pt x="4693472" y="2643348"/>
                    <a:pt x="4710899" y="2649841"/>
                    <a:pt x="4701049" y="2662828"/>
                  </a:cubicBezTo>
                  <a:cubicBezTo>
                    <a:pt x="4691452" y="2675815"/>
                    <a:pt x="4682613" y="2661626"/>
                    <a:pt x="4675036" y="2655132"/>
                  </a:cubicBezTo>
                  <a:cubicBezTo>
                    <a:pt x="4624020" y="2616171"/>
                    <a:pt x="4571994" y="2576969"/>
                    <a:pt x="4520978" y="2538008"/>
                  </a:cubicBezTo>
                  <a:cubicBezTo>
                    <a:pt x="4509108" y="2529350"/>
                    <a:pt x="4495975" y="2520692"/>
                    <a:pt x="4487388" y="2505540"/>
                  </a:cubicBezTo>
                  <a:close/>
                  <a:moveTo>
                    <a:pt x="4115375" y="2352581"/>
                  </a:moveTo>
                  <a:cubicBezTo>
                    <a:pt x="4172705" y="2394909"/>
                    <a:pt x="4218417" y="2445895"/>
                    <a:pt x="4220438" y="2522856"/>
                  </a:cubicBezTo>
                  <a:cubicBezTo>
                    <a:pt x="4198718" y="2456718"/>
                    <a:pt x="4156542" y="2403567"/>
                    <a:pt x="4107546" y="2355707"/>
                  </a:cubicBezTo>
                  <a:cubicBezTo>
                    <a:pt x="4109819" y="2354745"/>
                    <a:pt x="4113102" y="2353543"/>
                    <a:pt x="4115375" y="2352581"/>
                  </a:cubicBezTo>
                  <a:close/>
                  <a:moveTo>
                    <a:pt x="4435362" y="2336226"/>
                  </a:moveTo>
                  <a:cubicBezTo>
                    <a:pt x="4395206" y="2509869"/>
                    <a:pt x="4247714" y="2683511"/>
                    <a:pt x="4040366" y="2714777"/>
                  </a:cubicBezTo>
                  <a:cubicBezTo>
                    <a:pt x="3849435" y="2743156"/>
                    <a:pt x="3673657" y="2701790"/>
                    <a:pt x="3519599" y="2580336"/>
                  </a:cubicBezTo>
                  <a:cubicBezTo>
                    <a:pt x="3509750" y="2572640"/>
                    <a:pt x="3500152" y="2563020"/>
                    <a:pt x="3491313" y="2554362"/>
                  </a:cubicBezTo>
                  <a:cubicBezTo>
                    <a:pt x="3488030" y="2550995"/>
                    <a:pt x="3486009" y="2547868"/>
                    <a:pt x="3480453" y="2538008"/>
                  </a:cubicBezTo>
                  <a:cubicBezTo>
                    <a:pt x="3503436" y="2545704"/>
                    <a:pt x="3515306" y="2557488"/>
                    <a:pt x="3529449" y="2567349"/>
                  </a:cubicBezTo>
                  <a:cubicBezTo>
                    <a:pt x="3691084" y="2681347"/>
                    <a:pt x="3868882" y="2726802"/>
                    <a:pt x="4064359" y="2686638"/>
                  </a:cubicBezTo>
                  <a:cubicBezTo>
                    <a:pt x="4215134" y="2656335"/>
                    <a:pt x="4317166" y="2557488"/>
                    <a:pt x="4388639" y="2426174"/>
                  </a:cubicBezTo>
                  <a:cubicBezTo>
                    <a:pt x="4405055" y="2397073"/>
                    <a:pt x="4418946" y="2366530"/>
                    <a:pt x="4435362" y="2336226"/>
                  </a:cubicBezTo>
                  <a:close/>
                  <a:moveTo>
                    <a:pt x="4828084" y="2291734"/>
                  </a:moveTo>
                  <a:cubicBezTo>
                    <a:pt x="4847531" y="2291734"/>
                    <a:pt x="4848793" y="2309050"/>
                    <a:pt x="4851824" y="2321075"/>
                  </a:cubicBezTo>
                  <a:cubicBezTo>
                    <a:pt x="4861674" y="2363403"/>
                    <a:pt x="4848793" y="2399238"/>
                    <a:pt x="4818234" y="2429541"/>
                  </a:cubicBezTo>
                  <a:cubicBezTo>
                    <a:pt x="4793231" y="2454553"/>
                    <a:pt x="4761915" y="2466338"/>
                    <a:pt x="4728325" y="2474996"/>
                  </a:cubicBezTo>
                  <a:cubicBezTo>
                    <a:pt x="4721759" y="2477161"/>
                    <a:pt x="4708626" y="2480528"/>
                    <a:pt x="4705595" y="2468503"/>
                  </a:cubicBezTo>
                  <a:cubicBezTo>
                    <a:pt x="4702312" y="2454553"/>
                    <a:pt x="4715192" y="2456718"/>
                    <a:pt x="4724032" y="2454553"/>
                  </a:cubicBezTo>
                  <a:cubicBezTo>
                    <a:pt x="4733629" y="2452389"/>
                    <a:pt x="4744488" y="2450224"/>
                    <a:pt x="4754338" y="2445895"/>
                  </a:cubicBezTo>
                  <a:cubicBezTo>
                    <a:pt x="4823791" y="2419681"/>
                    <a:pt x="4844247" y="2376390"/>
                    <a:pt x="4828084" y="2291734"/>
                  </a:cubicBezTo>
                  <a:close/>
                  <a:moveTo>
                    <a:pt x="4735902" y="2239545"/>
                  </a:moveTo>
                  <a:cubicBezTo>
                    <a:pt x="4759642" y="2322037"/>
                    <a:pt x="4697766" y="2411023"/>
                    <a:pt x="4619727" y="2412225"/>
                  </a:cubicBezTo>
                  <a:cubicBezTo>
                    <a:pt x="4613160" y="2412225"/>
                    <a:pt x="4604573" y="2414390"/>
                    <a:pt x="4601290" y="2405732"/>
                  </a:cubicBezTo>
                  <a:cubicBezTo>
                    <a:pt x="4599270" y="2398036"/>
                    <a:pt x="4606846" y="2394909"/>
                    <a:pt x="4611140" y="2394909"/>
                  </a:cubicBezTo>
                  <a:cubicBezTo>
                    <a:pt x="4694735" y="2385048"/>
                    <a:pt x="4724032" y="2329733"/>
                    <a:pt x="4729335" y="2253734"/>
                  </a:cubicBezTo>
                  <a:cubicBezTo>
                    <a:pt x="4729335" y="2250608"/>
                    <a:pt x="4732618" y="2247241"/>
                    <a:pt x="4735902" y="2239545"/>
                  </a:cubicBezTo>
                  <a:close/>
                  <a:moveTo>
                    <a:pt x="2843763" y="2202748"/>
                  </a:moveTo>
                  <a:cubicBezTo>
                    <a:pt x="2864220" y="2202748"/>
                    <a:pt x="2855633" y="2224393"/>
                    <a:pt x="2855633" y="2236418"/>
                  </a:cubicBezTo>
                  <a:cubicBezTo>
                    <a:pt x="2855633" y="2332859"/>
                    <a:pt x="2856644" y="2429541"/>
                    <a:pt x="2854623" y="2525983"/>
                  </a:cubicBezTo>
                  <a:cubicBezTo>
                    <a:pt x="2854623" y="2550995"/>
                    <a:pt x="2857906" y="2561817"/>
                    <a:pt x="2887203" y="2558691"/>
                  </a:cubicBezTo>
                  <a:cubicBezTo>
                    <a:pt x="2926096" y="2555324"/>
                    <a:pt x="2965242" y="2556526"/>
                    <a:pt x="3003125" y="2557488"/>
                  </a:cubicBezTo>
                  <a:cubicBezTo>
                    <a:pt x="3024845" y="2558691"/>
                    <a:pt x="3034695" y="2554362"/>
                    <a:pt x="3034695" y="2529350"/>
                  </a:cubicBezTo>
                  <a:cubicBezTo>
                    <a:pt x="3032422" y="2474996"/>
                    <a:pt x="3033432" y="2420883"/>
                    <a:pt x="3033432" y="2366530"/>
                  </a:cubicBezTo>
                  <a:cubicBezTo>
                    <a:pt x="3068284" y="2365568"/>
                    <a:pt x="3049848" y="2397073"/>
                    <a:pt x="3059697" y="2411023"/>
                  </a:cubicBezTo>
                  <a:cubicBezTo>
                    <a:pt x="3050858" y="2433870"/>
                    <a:pt x="3056414" y="2457680"/>
                    <a:pt x="3055151" y="2480528"/>
                  </a:cubicBezTo>
                  <a:cubicBezTo>
                    <a:pt x="3053131" y="2567349"/>
                    <a:pt x="3053131" y="2654170"/>
                    <a:pt x="3050858" y="2740991"/>
                  </a:cubicBezTo>
                  <a:cubicBezTo>
                    <a:pt x="3049848" y="2792940"/>
                    <a:pt x="3048838" y="2792940"/>
                    <a:pt x="2998832" y="2792940"/>
                  </a:cubicBezTo>
                  <a:cubicBezTo>
                    <a:pt x="2941249" y="2792940"/>
                    <a:pt x="2883920" y="2794142"/>
                    <a:pt x="2826337" y="2794142"/>
                  </a:cubicBezTo>
                  <a:cubicBezTo>
                    <a:pt x="2817750" y="2788611"/>
                    <a:pt x="2822044" y="2781155"/>
                    <a:pt x="2822044" y="2774662"/>
                  </a:cubicBezTo>
                  <a:cubicBezTo>
                    <a:pt x="2880636" y="2773459"/>
                    <a:pt x="2939229" y="2771295"/>
                    <a:pt x="2997822" y="2772497"/>
                  </a:cubicBezTo>
                  <a:cubicBezTo>
                    <a:pt x="3028128" y="2773459"/>
                    <a:pt x="3035705" y="2763599"/>
                    <a:pt x="3034695" y="2736662"/>
                  </a:cubicBezTo>
                  <a:cubicBezTo>
                    <a:pt x="3032422" y="2694334"/>
                    <a:pt x="3033432" y="2652006"/>
                    <a:pt x="3035705" y="2609677"/>
                  </a:cubicBezTo>
                  <a:cubicBezTo>
                    <a:pt x="3036715" y="2583703"/>
                    <a:pt x="3030401" y="2574804"/>
                    <a:pt x="3003125" y="2576007"/>
                  </a:cubicBezTo>
                  <a:cubicBezTo>
                    <a:pt x="2921803" y="2578171"/>
                    <a:pt x="2841490" y="2576969"/>
                    <a:pt x="2760168" y="2578171"/>
                  </a:cubicBezTo>
                  <a:cubicBezTo>
                    <a:pt x="2755874" y="2571678"/>
                    <a:pt x="2751581" y="2563982"/>
                    <a:pt x="2752591" y="2555324"/>
                  </a:cubicBezTo>
                  <a:cubicBezTo>
                    <a:pt x="2831641" y="2561817"/>
                    <a:pt x="2831641" y="2561817"/>
                    <a:pt x="2831641" y="2486059"/>
                  </a:cubicBezTo>
                  <a:cubicBezTo>
                    <a:pt x="2832904" y="2402365"/>
                    <a:pt x="2832904" y="2318910"/>
                    <a:pt x="2833914" y="2235216"/>
                  </a:cubicBezTo>
                  <a:cubicBezTo>
                    <a:pt x="2833914" y="2224393"/>
                    <a:pt x="2827347" y="2202748"/>
                    <a:pt x="2843763" y="2202748"/>
                  </a:cubicBezTo>
                  <a:close/>
                  <a:moveTo>
                    <a:pt x="2878553" y="2143945"/>
                  </a:moveTo>
                  <a:cubicBezTo>
                    <a:pt x="2883036" y="2144486"/>
                    <a:pt x="2887077" y="2146951"/>
                    <a:pt x="2890233" y="2152964"/>
                  </a:cubicBezTo>
                  <a:cubicBezTo>
                    <a:pt x="2908670" y="2185432"/>
                    <a:pt x="2934936" y="2212608"/>
                    <a:pt x="2948826" y="2248443"/>
                  </a:cubicBezTo>
                  <a:cubicBezTo>
                    <a:pt x="2916247" y="2217900"/>
                    <a:pt x="2889223" y="2183267"/>
                    <a:pt x="2864220" y="2146470"/>
                  </a:cubicBezTo>
                  <a:cubicBezTo>
                    <a:pt x="2869145" y="2144787"/>
                    <a:pt x="2874070" y="2143404"/>
                    <a:pt x="2878553" y="2143945"/>
                  </a:cubicBezTo>
                  <a:close/>
                  <a:moveTo>
                    <a:pt x="4238874" y="2119294"/>
                  </a:moveTo>
                  <a:cubicBezTo>
                    <a:pt x="4206295" y="2144065"/>
                    <a:pt x="4170685" y="2161622"/>
                    <a:pt x="4129266" y="2168116"/>
                  </a:cubicBezTo>
                  <a:cubicBezTo>
                    <a:pt x="4166139" y="2151761"/>
                    <a:pt x="4202001" y="2135407"/>
                    <a:pt x="4238874" y="2119294"/>
                  </a:cubicBezTo>
                  <a:close/>
                  <a:moveTo>
                    <a:pt x="1266056" y="2114965"/>
                  </a:moveTo>
                  <a:cubicBezTo>
                    <a:pt x="1276916" y="2113762"/>
                    <a:pt x="1282472" y="2122420"/>
                    <a:pt x="1289038" y="2128914"/>
                  </a:cubicBezTo>
                  <a:cubicBezTo>
                    <a:pt x="1330205" y="2174609"/>
                    <a:pt x="1377937" y="2213570"/>
                    <a:pt x="1427691" y="2250608"/>
                  </a:cubicBezTo>
                  <a:cubicBezTo>
                    <a:pt x="1435520" y="2255899"/>
                    <a:pt x="1447390" y="2260228"/>
                    <a:pt x="1448400" y="2275379"/>
                  </a:cubicBezTo>
                  <a:cubicBezTo>
                    <a:pt x="1424660" y="2279709"/>
                    <a:pt x="1400667" y="2284038"/>
                    <a:pt x="1377937" y="2288367"/>
                  </a:cubicBezTo>
                  <a:cubicBezTo>
                    <a:pt x="1350661" y="2238583"/>
                    <a:pt x="1315051" y="2194090"/>
                    <a:pt x="1283482" y="2147432"/>
                  </a:cubicBezTo>
                  <a:cubicBezTo>
                    <a:pt x="1276916" y="2137572"/>
                    <a:pt x="1262773" y="2131078"/>
                    <a:pt x="1266056" y="2114965"/>
                  </a:cubicBezTo>
                  <a:close/>
                  <a:moveTo>
                    <a:pt x="1250902" y="2098611"/>
                  </a:moveTo>
                  <a:cubicBezTo>
                    <a:pt x="1258479" y="2101978"/>
                    <a:pt x="1265046" y="2106307"/>
                    <a:pt x="1266056" y="2114965"/>
                  </a:cubicBezTo>
                  <a:cubicBezTo>
                    <a:pt x="1254186" y="2115927"/>
                    <a:pt x="1253175" y="2106307"/>
                    <a:pt x="1250902" y="2098611"/>
                  </a:cubicBezTo>
                  <a:close/>
                  <a:moveTo>
                    <a:pt x="4667459" y="2050991"/>
                  </a:moveTo>
                  <a:cubicBezTo>
                    <a:pt x="4740195" y="2099813"/>
                    <a:pt x="4806364" y="2144065"/>
                    <a:pt x="4872534" y="2188558"/>
                  </a:cubicBezTo>
                  <a:cubicBezTo>
                    <a:pt x="4887687" y="2199621"/>
                    <a:pt x="4904103" y="2209241"/>
                    <a:pt x="4919256" y="2220064"/>
                  </a:cubicBezTo>
                  <a:cubicBezTo>
                    <a:pt x="4925823" y="2224393"/>
                    <a:pt x="4934409" y="2230887"/>
                    <a:pt x="4927843" y="2239545"/>
                  </a:cubicBezTo>
                  <a:cubicBezTo>
                    <a:pt x="4923550" y="2250608"/>
                    <a:pt x="4913700" y="2245076"/>
                    <a:pt x="4907386" y="2239545"/>
                  </a:cubicBezTo>
                  <a:cubicBezTo>
                    <a:pt x="4882383" y="2222229"/>
                    <a:pt x="4858390" y="2202748"/>
                    <a:pt x="4832377" y="2185432"/>
                  </a:cubicBezTo>
                  <a:cubicBezTo>
                    <a:pt x="4786918" y="2153926"/>
                    <a:pt x="4741205" y="2123623"/>
                    <a:pt x="4695745" y="2090914"/>
                  </a:cubicBezTo>
                  <a:cubicBezTo>
                    <a:pt x="4684886" y="2083459"/>
                    <a:pt x="4669732" y="2079130"/>
                    <a:pt x="4667459" y="2050991"/>
                  </a:cubicBezTo>
                  <a:close/>
                  <a:moveTo>
                    <a:pt x="1234739" y="2048586"/>
                  </a:moveTo>
                  <a:cubicBezTo>
                    <a:pt x="1233476" y="2071434"/>
                    <a:pt x="1230446" y="2087788"/>
                    <a:pt x="1231456" y="2104142"/>
                  </a:cubicBezTo>
                  <a:cubicBezTo>
                    <a:pt x="1231456" y="2119294"/>
                    <a:pt x="1238022" y="2115927"/>
                    <a:pt x="1245599" y="2107269"/>
                  </a:cubicBezTo>
                  <a:cubicBezTo>
                    <a:pt x="1244336" y="2122420"/>
                    <a:pt x="1241305" y="2138774"/>
                    <a:pt x="1232466" y="2151761"/>
                  </a:cubicBezTo>
                  <a:cubicBezTo>
                    <a:pt x="1230446" y="2149597"/>
                    <a:pt x="1228173" y="2140939"/>
                    <a:pt x="1223879" y="2149597"/>
                  </a:cubicBezTo>
                  <a:cubicBezTo>
                    <a:pt x="1220596" y="2155128"/>
                    <a:pt x="1219586" y="2163787"/>
                    <a:pt x="1230446" y="2163787"/>
                  </a:cubicBezTo>
                  <a:cubicBezTo>
                    <a:pt x="1221606" y="2207077"/>
                    <a:pt x="1212009" y="2250608"/>
                    <a:pt x="1203170" y="2293898"/>
                  </a:cubicBezTo>
                  <a:cubicBezTo>
                    <a:pt x="1196603" y="2211406"/>
                    <a:pt x="1216302" y="2133243"/>
                    <a:pt x="1234739" y="2048586"/>
                  </a:cubicBezTo>
                  <a:close/>
                  <a:moveTo>
                    <a:pt x="4462385" y="2021650"/>
                  </a:moveTo>
                  <a:lnTo>
                    <a:pt x="4465033" y="2025141"/>
                  </a:lnTo>
                  <a:lnTo>
                    <a:pt x="4441991" y="2038365"/>
                  </a:lnTo>
                  <a:cubicBezTo>
                    <a:pt x="4433720" y="2041912"/>
                    <a:pt x="4425007" y="2044377"/>
                    <a:pt x="4415663" y="2045460"/>
                  </a:cubicBezTo>
                  <a:cubicBezTo>
                    <a:pt x="4412632" y="2047624"/>
                    <a:pt x="4408086" y="2049789"/>
                    <a:pt x="4405055" y="2051953"/>
                  </a:cubicBezTo>
                  <a:cubicBezTo>
                    <a:pt x="4405055" y="2051953"/>
                    <a:pt x="4402782" y="2049789"/>
                    <a:pt x="4401772" y="2047624"/>
                  </a:cubicBezTo>
                  <a:cubicBezTo>
                    <a:pt x="4406065" y="2046422"/>
                    <a:pt x="4409349" y="2044257"/>
                    <a:pt x="4413642" y="2043295"/>
                  </a:cubicBezTo>
                  <a:cubicBezTo>
                    <a:pt x="4428795" y="2033434"/>
                    <a:pt x="4443949" y="2023814"/>
                    <a:pt x="4462385" y="2021650"/>
                  </a:cubicBezTo>
                  <a:close/>
                  <a:moveTo>
                    <a:pt x="2017910" y="2019485"/>
                  </a:moveTo>
                  <a:cubicBezTo>
                    <a:pt x="2046196" y="2017321"/>
                    <a:pt x="2062613" y="2043295"/>
                    <a:pt x="2088626" y="2045460"/>
                  </a:cubicBezTo>
                  <a:cubicBezTo>
                    <a:pt x="2074483" y="2059649"/>
                    <a:pt x="2058067" y="2043295"/>
                    <a:pt x="2042913" y="2047624"/>
                  </a:cubicBezTo>
                  <a:cubicBezTo>
                    <a:pt x="2033316" y="2039928"/>
                    <a:pt x="2022456" y="2032472"/>
                    <a:pt x="2017910" y="2019485"/>
                  </a:cubicBezTo>
                  <a:close/>
                  <a:moveTo>
                    <a:pt x="2299003" y="2015156"/>
                  </a:moveTo>
                  <a:cubicBezTo>
                    <a:pt x="2293700" y="2203950"/>
                    <a:pt x="2288144" y="2388415"/>
                    <a:pt x="2281577" y="2581539"/>
                  </a:cubicBezTo>
                  <a:cubicBezTo>
                    <a:pt x="2246977" y="2508666"/>
                    <a:pt x="2215408" y="2441566"/>
                    <a:pt x="2184091" y="2375188"/>
                  </a:cubicBezTo>
                  <a:cubicBezTo>
                    <a:pt x="2180808" y="2369897"/>
                    <a:pt x="2173231" y="2362201"/>
                    <a:pt x="2179798" y="2356910"/>
                  </a:cubicBezTo>
                  <a:cubicBezTo>
                    <a:pt x="2201265" y="2337189"/>
                    <a:pt x="2204548" y="2312417"/>
                    <a:pt x="2204548" y="2286202"/>
                  </a:cubicBezTo>
                  <a:cubicBezTo>
                    <a:pt x="2204548" y="2273215"/>
                    <a:pt x="2215408" y="2273215"/>
                    <a:pt x="2224247" y="2268886"/>
                  </a:cubicBezTo>
                  <a:cubicBezTo>
                    <a:pt x="2257837" y="2251570"/>
                    <a:pt x="2269707" y="2225596"/>
                    <a:pt x="2259857" y="2189761"/>
                  </a:cubicBezTo>
                  <a:cubicBezTo>
                    <a:pt x="2257837" y="2181103"/>
                    <a:pt x="2251271" y="2174609"/>
                    <a:pt x="2259857" y="2164749"/>
                  </a:cubicBezTo>
                  <a:cubicBezTo>
                    <a:pt x="2300014" y="2113762"/>
                    <a:pt x="2299003" y="2092117"/>
                    <a:pt x="2254554" y="2045460"/>
                  </a:cubicBezTo>
                  <a:cubicBezTo>
                    <a:pt x="2251271" y="2042093"/>
                    <a:pt x="2247987" y="2038966"/>
                    <a:pt x="2242684" y="2033434"/>
                  </a:cubicBezTo>
                  <a:cubicBezTo>
                    <a:pt x="2262130" y="2026941"/>
                    <a:pt x="2278294" y="2021650"/>
                    <a:pt x="2299003" y="2015156"/>
                  </a:cubicBezTo>
                  <a:close/>
                  <a:moveTo>
                    <a:pt x="1400667" y="2008663"/>
                  </a:moveTo>
                  <a:cubicBezTo>
                    <a:pt x="1436530" y="2089952"/>
                    <a:pt x="1470120" y="2171242"/>
                    <a:pt x="1516842" y="2246279"/>
                  </a:cubicBezTo>
                  <a:cubicBezTo>
                    <a:pt x="1523409" y="2255899"/>
                    <a:pt x="1520125" y="2264557"/>
                    <a:pt x="1509266" y="2262392"/>
                  </a:cubicBezTo>
                  <a:cubicBezTo>
                    <a:pt x="1495123" y="2260228"/>
                    <a:pt x="1474413" y="2283076"/>
                    <a:pt x="1465826" y="2252772"/>
                  </a:cubicBezTo>
                  <a:cubicBezTo>
                    <a:pt x="1444107" y="2171242"/>
                    <a:pt x="1422387" y="2089952"/>
                    <a:pt x="1400667" y="2008663"/>
                  </a:cubicBezTo>
                  <a:close/>
                  <a:moveTo>
                    <a:pt x="2410885" y="1993271"/>
                  </a:moveTo>
                  <a:cubicBezTo>
                    <a:pt x="2420482" y="1993271"/>
                    <a:pt x="2410885" y="2009625"/>
                    <a:pt x="2411895" y="2018283"/>
                  </a:cubicBezTo>
                  <a:cubicBezTo>
                    <a:pt x="2390176" y="2186394"/>
                    <a:pt x="2357596" y="2353543"/>
                    <a:pt x="2317440" y="2519489"/>
                  </a:cubicBezTo>
                  <a:cubicBezTo>
                    <a:pt x="2315419" y="2527185"/>
                    <a:pt x="2316430" y="2541375"/>
                    <a:pt x="2302287" y="2539210"/>
                  </a:cubicBezTo>
                  <a:cubicBezTo>
                    <a:pt x="2292437" y="2537046"/>
                    <a:pt x="2295720" y="2525021"/>
                    <a:pt x="2296983" y="2517324"/>
                  </a:cubicBezTo>
                  <a:cubicBezTo>
                    <a:pt x="2304560" y="2465376"/>
                    <a:pt x="2312136" y="2415352"/>
                    <a:pt x="2314157" y="2363403"/>
                  </a:cubicBezTo>
                  <a:cubicBezTo>
                    <a:pt x="2318450" y="2253734"/>
                    <a:pt x="2326279" y="2145268"/>
                    <a:pt x="2332593" y="2035599"/>
                  </a:cubicBezTo>
                  <a:cubicBezTo>
                    <a:pt x="2333856" y="2024776"/>
                    <a:pt x="2327290" y="2009625"/>
                    <a:pt x="2342443" y="2005296"/>
                  </a:cubicBezTo>
                  <a:cubicBezTo>
                    <a:pt x="2365173" y="1998802"/>
                    <a:pt x="2387903" y="1993271"/>
                    <a:pt x="2410885" y="1993271"/>
                  </a:cubicBezTo>
                  <a:close/>
                  <a:moveTo>
                    <a:pt x="4031780" y="1988942"/>
                  </a:moveTo>
                  <a:cubicBezTo>
                    <a:pt x="4003493" y="2033434"/>
                    <a:pt x="3980764" y="2081294"/>
                    <a:pt x="3968894" y="2133243"/>
                  </a:cubicBezTo>
                  <a:cubicBezTo>
                    <a:pt x="3963337" y="2156091"/>
                    <a:pt x="3949194" y="2152964"/>
                    <a:pt x="3935051" y="2152964"/>
                  </a:cubicBezTo>
                  <a:cubicBezTo>
                    <a:pt x="3815846" y="2151761"/>
                    <a:pt x="3697650" y="2148635"/>
                    <a:pt x="3578192" y="2156091"/>
                  </a:cubicBezTo>
                  <a:cubicBezTo>
                    <a:pt x="3566322" y="2157293"/>
                    <a:pt x="3555462" y="2157293"/>
                    <a:pt x="3543592" y="2163787"/>
                  </a:cubicBezTo>
                  <a:cubicBezTo>
                    <a:pt x="3681234" y="2163787"/>
                    <a:pt x="3819129" y="2163787"/>
                    <a:pt x="3959044" y="2163787"/>
                  </a:cubicBezTo>
                  <a:cubicBezTo>
                    <a:pt x="3945911" y="2232089"/>
                    <a:pt x="3945911" y="2298227"/>
                    <a:pt x="3975207" y="2366530"/>
                  </a:cubicBezTo>
                  <a:cubicBezTo>
                    <a:pt x="3902724" y="2378555"/>
                    <a:pt x="3832009" y="2389377"/>
                    <a:pt x="3762557" y="2400200"/>
                  </a:cubicBezTo>
                  <a:cubicBezTo>
                    <a:pt x="3669364" y="2415352"/>
                    <a:pt x="3577182" y="2431706"/>
                    <a:pt x="3483736" y="2438199"/>
                  </a:cubicBezTo>
                  <a:cubicBezTo>
                    <a:pt x="3465300" y="2439402"/>
                    <a:pt x="3445853" y="2439402"/>
                    <a:pt x="3427417" y="2438199"/>
                  </a:cubicBezTo>
                  <a:cubicBezTo>
                    <a:pt x="3380694" y="2433870"/>
                    <a:pt x="3367814" y="2418719"/>
                    <a:pt x="3367814" y="2373023"/>
                  </a:cubicBezTo>
                  <a:cubicBezTo>
                    <a:pt x="3366551" y="2273215"/>
                    <a:pt x="3365541" y="2171242"/>
                    <a:pt x="3400141" y="2074801"/>
                  </a:cubicBezTo>
                  <a:cubicBezTo>
                    <a:pt x="3404687" y="2063978"/>
                    <a:pt x="3406707" y="2051953"/>
                    <a:pt x="3415547" y="2043295"/>
                  </a:cubicBezTo>
                  <a:cubicBezTo>
                    <a:pt x="3418830" y="2051953"/>
                    <a:pt x="3415547" y="2064940"/>
                    <a:pt x="3429437" y="2067105"/>
                  </a:cubicBezTo>
                  <a:cubicBezTo>
                    <a:pt x="3425144" y="2099813"/>
                    <a:pt x="3402414" y="2128914"/>
                    <a:pt x="3403424" y="2169078"/>
                  </a:cubicBezTo>
                  <a:cubicBezTo>
                    <a:pt x="3433983" y="2143103"/>
                    <a:pt x="3440297" y="2102940"/>
                    <a:pt x="3471866" y="2085623"/>
                  </a:cubicBezTo>
                  <a:cubicBezTo>
                    <a:pt x="3501163" y="2076965"/>
                    <a:pt x="3529449" y="2063978"/>
                    <a:pt x="3558745" y="2058447"/>
                  </a:cubicBezTo>
                  <a:cubicBezTo>
                    <a:pt x="3670374" y="2039928"/>
                    <a:pt x="3780993" y="2023814"/>
                    <a:pt x="3892875" y="2008663"/>
                  </a:cubicBezTo>
                  <a:cubicBezTo>
                    <a:pt x="3939597" y="2002169"/>
                    <a:pt x="3984047" y="1988942"/>
                    <a:pt x="4031780" y="1988942"/>
                  </a:cubicBezTo>
                  <a:close/>
                  <a:moveTo>
                    <a:pt x="5066748" y="1922804"/>
                  </a:moveTo>
                  <a:cubicBezTo>
                    <a:pt x="5075335" y="1921842"/>
                    <a:pt x="5079881" y="1927133"/>
                    <a:pt x="5079881" y="1935791"/>
                  </a:cubicBezTo>
                  <a:cubicBezTo>
                    <a:pt x="5079881" y="1944449"/>
                    <a:pt x="5079881" y="1954309"/>
                    <a:pt x="5079881" y="1962967"/>
                  </a:cubicBezTo>
                  <a:cubicBezTo>
                    <a:pt x="5080891" y="2303759"/>
                    <a:pt x="5080891" y="2643348"/>
                    <a:pt x="5081901" y="2983898"/>
                  </a:cubicBezTo>
                  <a:cubicBezTo>
                    <a:pt x="5081901" y="2992556"/>
                    <a:pt x="5081901" y="3000252"/>
                    <a:pt x="5081901" y="3008911"/>
                  </a:cubicBezTo>
                  <a:cubicBezTo>
                    <a:pt x="5081901" y="3017569"/>
                    <a:pt x="5077608" y="3021898"/>
                    <a:pt x="5069021" y="3021898"/>
                  </a:cubicBezTo>
                  <a:cubicBezTo>
                    <a:pt x="5060182" y="3021898"/>
                    <a:pt x="5055888" y="3017569"/>
                    <a:pt x="5055888" y="3008911"/>
                  </a:cubicBezTo>
                  <a:cubicBezTo>
                    <a:pt x="5055888" y="3001214"/>
                    <a:pt x="5055888" y="2994721"/>
                    <a:pt x="5055888" y="2987265"/>
                  </a:cubicBezTo>
                  <a:cubicBezTo>
                    <a:pt x="5055888" y="2815787"/>
                    <a:pt x="5055888" y="2643348"/>
                    <a:pt x="5055888" y="2471870"/>
                  </a:cubicBezTo>
                  <a:cubicBezTo>
                    <a:pt x="5055888" y="2471870"/>
                    <a:pt x="5055888" y="2471870"/>
                    <a:pt x="5056898" y="2471870"/>
                  </a:cubicBezTo>
                  <a:cubicBezTo>
                    <a:pt x="5056898" y="2301594"/>
                    <a:pt x="5056898" y="2130116"/>
                    <a:pt x="5056898" y="1959841"/>
                  </a:cubicBezTo>
                  <a:cubicBezTo>
                    <a:pt x="5056898" y="1950942"/>
                    <a:pt x="5056898" y="1943487"/>
                    <a:pt x="5056898" y="1934829"/>
                  </a:cubicBezTo>
                  <a:cubicBezTo>
                    <a:pt x="5056898" y="1928335"/>
                    <a:pt x="5060182" y="1922804"/>
                    <a:pt x="5066748" y="1922804"/>
                  </a:cubicBezTo>
                  <a:close/>
                  <a:moveTo>
                    <a:pt x="3535763" y="1896829"/>
                  </a:moveTo>
                  <a:cubicBezTo>
                    <a:pt x="3534752" y="1897791"/>
                    <a:pt x="3534752" y="1899956"/>
                    <a:pt x="3533742" y="1901158"/>
                  </a:cubicBezTo>
                  <a:cubicBezTo>
                    <a:pt x="3530459" y="1895627"/>
                    <a:pt x="3533742" y="1896829"/>
                    <a:pt x="3535763" y="1896829"/>
                  </a:cubicBezTo>
                  <a:close/>
                  <a:moveTo>
                    <a:pt x="2531101" y="1851134"/>
                  </a:moveTo>
                  <a:cubicBezTo>
                    <a:pt x="2496501" y="1894665"/>
                    <a:pt x="2474781" y="1905487"/>
                    <a:pt x="2420482" y="1902120"/>
                  </a:cubicBezTo>
                  <a:cubicBezTo>
                    <a:pt x="2458618" y="1884804"/>
                    <a:pt x="2493218" y="1869653"/>
                    <a:pt x="2531101" y="1851134"/>
                  </a:cubicBezTo>
                  <a:close/>
                  <a:moveTo>
                    <a:pt x="3899094" y="1799306"/>
                  </a:moveTo>
                  <a:cubicBezTo>
                    <a:pt x="3913348" y="1801095"/>
                    <a:pt x="3927980" y="1805739"/>
                    <a:pt x="3942628" y="1813375"/>
                  </a:cubicBezTo>
                  <a:cubicBezTo>
                    <a:pt x="3991623" y="1838147"/>
                    <a:pt x="4031780" y="1873020"/>
                    <a:pt x="4072946" y="1906690"/>
                  </a:cubicBezTo>
                  <a:cubicBezTo>
                    <a:pt x="4077239" y="1909816"/>
                    <a:pt x="4082796" y="1914145"/>
                    <a:pt x="4076229" y="1922804"/>
                  </a:cubicBezTo>
                  <a:cubicBezTo>
                    <a:pt x="4063096" y="1922804"/>
                    <a:pt x="4054509" y="1913183"/>
                    <a:pt x="4044660" y="1905487"/>
                  </a:cubicBezTo>
                  <a:cubicBezTo>
                    <a:pt x="4007787" y="1879513"/>
                    <a:pt x="3974197" y="1850172"/>
                    <a:pt x="3934041" y="1830691"/>
                  </a:cubicBezTo>
                  <a:cubicBezTo>
                    <a:pt x="3885298" y="1806641"/>
                    <a:pt x="3852718" y="1814337"/>
                    <a:pt x="3817866" y="1854501"/>
                  </a:cubicBezTo>
                  <a:cubicBezTo>
                    <a:pt x="3813573" y="1860033"/>
                    <a:pt x="3810289" y="1866526"/>
                    <a:pt x="3804986" y="1870855"/>
                  </a:cubicBezTo>
                  <a:cubicBezTo>
                    <a:pt x="3800692" y="1875184"/>
                    <a:pt x="3794126" y="1876146"/>
                    <a:pt x="3789832" y="1871817"/>
                  </a:cubicBezTo>
                  <a:cubicBezTo>
                    <a:pt x="3783266" y="1866526"/>
                    <a:pt x="3788570" y="1862197"/>
                    <a:pt x="3790843" y="1856666"/>
                  </a:cubicBezTo>
                  <a:cubicBezTo>
                    <a:pt x="3816982" y="1814277"/>
                    <a:pt x="3856333" y="1793940"/>
                    <a:pt x="3899094" y="1799306"/>
                  </a:cubicBezTo>
                  <a:close/>
                  <a:moveTo>
                    <a:pt x="4961433" y="1793654"/>
                  </a:moveTo>
                  <a:cubicBezTo>
                    <a:pt x="4962695" y="1795819"/>
                    <a:pt x="4963706" y="1799186"/>
                    <a:pt x="4965979" y="1801350"/>
                  </a:cubicBezTo>
                  <a:cubicBezTo>
                    <a:pt x="4925823" y="1819869"/>
                    <a:pt x="4887687" y="1841514"/>
                    <a:pt x="4846520" y="1854501"/>
                  </a:cubicBezTo>
                  <a:cubicBezTo>
                    <a:pt x="4721759" y="1917513"/>
                    <a:pt x="4593713" y="1970663"/>
                    <a:pt x="4465668" y="2025979"/>
                  </a:cubicBezTo>
                  <a:lnTo>
                    <a:pt x="4465033" y="2025141"/>
                  </a:lnTo>
                  <a:lnTo>
                    <a:pt x="4465668" y="2024776"/>
                  </a:lnTo>
                  <a:cubicBezTo>
                    <a:pt x="4464658" y="2023814"/>
                    <a:pt x="4463648" y="2022612"/>
                    <a:pt x="4462385" y="2021650"/>
                  </a:cubicBezTo>
                  <a:cubicBezTo>
                    <a:pt x="4587147" y="1959841"/>
                    <a:pt x="4714182" y="1903323"/>
                    <a:pt x="4843237" y="1851134"/>
                  </a:cubicBezTo>
                  <a:cubicBezTo>
                    <a:pt x="4882383" y="1831653"/>
                    <a:pt x="4922539" y="1813375"/>
                    <a:pt x="4961433" y="1793654"/>
                  </a:cubicBezTo>
                  <a:close/>
                  <a:moveTo>
                    <a:pt x="3959044" y="1723187"/>
                  </a:moveTo>
                  <a:cubicBezTo>
                    <a:pt x="4054509" y="1786198"/>
                    <a:pt x="4150985" y="1848969"/>
                    <a:pt x="4246451" y="1911019"/>
                  </a:cubicBezTo>
                  <a:cubicBezTo>
                    <a:pt x="4244431" y="1914145"/>
                    <a:pt x="4242158" y="1916310"/>
                    <a:pt x="4240137" y="1919677"/>
                  </a:cubicBezTo>
                  <a:cubicBezTo>
                    <a:pt x="4235591" y="1917513"/>
                    <a:pt x="4230288" y="1914145"/>
                    <a:pt x="4225994" y="1911981"/>
                  </a:cubicBezTo>
                  <a:cubicBezTo>
                    <a:pt x="4134822" y="1852336"/>
                    <a:pt x="4043650" y="1791489"/>
                    <a:pt x="3953488" y="1731845"/>
                  </a:cubicBezTo>
                  <a:cubicBezTo>
                    <a:pt x="3955761" y="1728718"/>
                    <a:pt x="3956771" y="1726554"/>
                    <a:pt x="3959044" y="1723187"/>
                  </a:cubicBezTo>
                  <a:close/>
                  <a:moveTo>
                    <a:pt x="3976470" y="1670036"/>
                  </a:moveTo>
                  <a:cubicBezTo>
                    <a:pt x="4010060" y="1674365"/>
                    <a:pt x="4032790" y="1699377"/>
                    <a:pt x="4059813" y="1716693"/>
                  </a:cubicBezTo>
                  <a:cubicBezTo>
                    <a:pt x="4136842" y="1765515"/>
                    <a:pt x="4213871" y="1817704"/>
                    <a:pt x="4287870" y="1873020"/>
                  </a:cubicBezTo>
                  <a:cubicBezTo>
                    <a:pt x="4181544" y="1808806"/>
                    <a:pt x="4076229" y="1743870"/>
                    <a:pt x="3976470" y="1670036"/>
                  </a:cubicBezTo>
                  <a:close/>
                  <a:moveTo>
                    <a:pt x="3939471" y="1629722"/>
                  </a:moveTo>
                  <a:cubicBezTo>
                    <a:pt x="3949510" y="1632157"/>
                    <a:pt x="3957908" y="1644062"/>
                    <a:pt x="3974197" y="1667871"/>
                  </a:cubicBezTo>
                  <a:cubicBezTo>
                    <a:pt x="3939597" y="1634201"/>
                    <a:pt x="3911311" y="1652720"/>
                    <a:pt x="3877721" y="1675568"/>
                  </a:cubicBezTo>
                  <a:cubicBezTo>
                    <a:pt x="3778973" y="1744832"/>
                    <a:pt x="3677951" y="1811211"/>
                    <a:pt x="3577182" y="1877349"/>
                  </a:cubicBezTo>
                  <a:cubicBezTo>
                    <a:pt x="3565059" y="1884804"/>
                    <a:pt x="3554452" y="1896829"/>
                    <a:pt x="3537025" y="1894665"/>
                  </a:cubicBezTo>
                  <a:cubicBezTo>
                    <a:pt x="3625925" y="1822033"/>
                    <a:pt x="3725684" y="1764553"/>
                    <a:pt x="3819129" y="1699377"/>
                  </a:cubicBezTo>
                  <a:cubicBezTo>
                    <a:pt x="3844132" y="1682061"/>
                    <a:pt x="3868882" y="1664504"/>
                    <a:pt x="3894895" y="1648391"/>
                  </a:cubicBezTo>
                  <a:cubicBezTo>
                    <a:pt x="3917751" y="1634322"/>
                    <a:pt x="3929432" y="1627287"/>
                    <a:pt x="3939471" y="1629722"/>
                  </a:cubicBezTo>
                  <a:close/>
                  <a:moveTo>
                    <a:pt x="4254659" y="1622838"/>
                  </a:moveTo>
                  <a:cubicBezTo>
                    <a:pt x="4265266" y="1625002"/>
                    <a:pt x="4275874" y="1630954"/>
                    <a:pt x="4285597" y="1636366"/>
                  </a:cubicBezTo>
                  <a:cubicBezTo>
                    <a:pt x="4324743" y="1659213"/>
                    <a:pt x="4359343" y="1725351"/>
                    <a:pt x="4352776" y="1775376"/>
                  </a:cubicBezTo>
                  <a:cubicBezTo>
                    <a:pt x="4340906" y="1746997"/>
                    <a:pt x="4334340" y="1727516"/>
                    <a:pt x="4325753" y="1708035"/>
                  </a:cubicBezTo>
                  <a:cubicBezTo>
                    <a:pt x="4315903" y="1686390"/>
                    <a:pt x="4301760" y="1667871"/>
                    <a:pt x="4282314" y="1653682"/>
                  </a:cubicBezTo>
                  <a:cubicBezTo>
                    <a:pt x="4248724" y="1628910"/>
                    <a:pt x="4228015" y="1637568"/>
                    <a:pt x="4222711" y="1677732"/>
                  </a:cubicBezTo>
                  <a:cubicBezTo>
                    <a:pt x="4221701" y="1688555"/>
                    <a:pt x="4223721" y="1701542"/>
                    <a:pt x="4207558" y="1708997"/>
                  </a:cubicBezTo>
                  <a:cubicBezTo>
                    <a:pt x="4196698" y="1678694"/>
                    <a:pt x="4203012" y="1652720"/>
                    <a:pt x="4223721" y="1632037"/>
                  </a:cubicBezTo>
                  <a:cubicBezTo>
                    <a:pt x="4233444" y="1622296"/>
                    <a:pt x="4244052" y="1620673"/>
                    <a:pt x="4254659" y="1622838"/>
                  </a:cubicBezTo>
                  <a:close/>
                  <a:moveTo>
                    <a:pt x="3175620" y="1620252"/>
                  </a:moveTo>
                  <a:cubicBezTo>
                    <a:pt x="3272348" y="1620252"/>
                    <a:pt x="3367814" y="1621214"/>
                    <a:pt x="3464290" y="1621214"/>
                  </a:cubicBezTo>
                  <a:cubicBezTo>
                    <a:pt x="3474139" y="1621214"/>
                    <a:pt x="3482726" y="1622417"/>
                    <a:pt x="3492576" y="1623379"/>
                  </a:cubicBezTo>
                  <a:cubicBezTo>
                    <a:pt x="3497879" y="1623379"/>
                    <a:pt x="3501163" y="1626746"/>
                    <a:pt x="3501163" y="1632037"/>
                  </a:cubicBezTo>
                  <a:cubicBezTo>
                    <a:pt x="3501163" y="1637568"/>
                    <a:pt x="3496869" y="1639733"/>
                    <a:pt x="3491313" y="1640695"/>
                  </a:cubicBezTo>
                  <a:cubicBezTo>
                    <a:pt x="3484999" y="1641897"/>
                    <a:pt x="3477170" y="1641897"/>
                    <a:pt x="3470856" y="1641897"/>
                  </a:cubicBezTo>
                  <a:cubicBezTo>
                    <a:pt x="3380694" y="1640695"/>
                    <a:pt x="3290785" y="1645024"/>
                    <a:pt x="3199613" y="1637568"/>
                  </a:cubicBezTo>
                  <a:cubicBezTo>
                    <a:pt x="3197340" y="1636366"/>
                    <a:pt x="3195319" y="1638530"/>
                    <a:pt x="3193046" y="1639733"/>
                  </a:cubicBezTo>
                  <a:cubicBezTo>
                    <a:pt x="3187490" y="1633239"/>
                    <a:pt x="3181176" y="1626746"/>
                    <a:pt x="3175620" y="1620252"/>
                  </a:cubicBezTo>
                  <a:close/>
                  <a:moveTo>
                    <a:pt x="3988340" y="1586582"/>
                  </a:moveTo>
                  <a:cubicBezTo>
                    <a:pt x="4000210" y="1582253"/>
                    <a:pt x="4009050" y="1590911"/>
                    <a:pt x="4016626" y="1596202"/>
                  </a:cubicBezTo>
                  <a:cubicBezTo>
                    <a:pt x="4071936" y="1632037"/>
                    <a:pt x="4125982" y="1667871"/>
                    <a:pt x="4180282" y="1704668"/>
                  </a:cubicBezTo>
                  <a:cubicBezTo>
                    <a:pt x="4185838" y="1708035"/>
                    <a:pt x="4194425" y="1710200"/>
                    <a:pt x="4187858" y="1718858"/>
                  </a:cubicBezTo>
                  <a:cubicBezTo>
                    <a:pt x="4183565" y="1724389"/>
                    <a:pt x="4176998" y="1726554"/>
                    <a:pt x="4169422" y="1721022"/>
                  </a:cubicBezTo>
                  <a:cubicBezTo>
                    <a:pt x="4109819" y="1678694"/>
                    <a:pt x="4048953" y="1636366"/>
                    <a:pt x="3989350" y="1593075"/>
                  </a:cubicBezTo>
                  <a:cubicBezTo>
                    <a:pt x="3988340" y="1591873"/>
                    <a:pt x="3988340" y="1588746"/>
                    <a:pt x="3988340" y="1586582"/>
                  </a:cubicBezTo>
                  <a:close/>
                  <a:moveTo>
                    <a:pt x="3999200" y="1475951"/>
                  </a:moveTo>
                  <a:cubicBezTo>
                    <a:pt x="4001221" y="1479077"/>
                    <a:pt x="4003493" y="1481242"/>
                    <a:pt x="4005766" y="1484609"/>
                  </a:cubicBezTo>
                  <a:cubicBezTo>
                    <a:pt x="3953488" y="1520203"/>
                    <a:pt x="3902724" y="1556038"/>
                    <a:pt x="3850445" y="1590911"/>
                  </a:cubicBezTo>
                  <a:cubicBezTo>
                    <a:pt x="3708510" y="1687352"/>
                    <a:pt x="3566322" y="1784034"/>
                    <a:pt x="3425144" y="1881678"/>
                  </a:cubicBezTo>
                  <a:cubicBezTo>
                    <a:pt x="3417567" y="1886969"/>
                    <a:pt x="3407970" y="1890336"/>
                    <a:pt x="3405697" y="1901158"/>
                  </a:cubicBezTo>
                  <a:cubicBezTo>
                    <a:pt x="3401404" y="1896829"/>
                    <a:pt x="3397110" y="1893462"/>
                    <a:pt x="3392564" y="1889133"/>
                  </a:cubicBezTo>
                  <a:cubicBezTo>
                    <a:pt x="3594355" y="1752528"/>
                    <a:pt x="3797409" y="1613518"/>
                    <a:pt x="3999200" y="1475951"/>
                  </a:cubicBezTo>
                  <a:close/>
                  <a:moveTo>
                    <a:pt x="4104989" y="1421808"/>
                  </a:moveTo>
                  <a:cubicBezTo>
                    <a:pt x="4107988" y="1421537"/>
                    <a:pt x="4110955" y="1422680"/>
                    <a:pt x="4113102" y="1424965"/>
                  </a:cubicBezTo>
                  <a:cubicBezTo>
                    <a:pt x="4158562" y="1461761"/>
                    <a:pt x="4209578" y="1489900"/>
                    <a:pt x="4258574" y="1538722"/>
                  </a:cubicBezTo>
                  <a:cubicBezTo>
                    <a:pt x="4230288" y="1538722"/>
                    <a:pt x="4220438" y="1525735"/>
                    <a:pt x="4208568" y="1518039"/>
                  </a:cubicBezTo>
                  <a:cubicBezTo>
                    <a:pt x="4173715" y="1493267"/>
                    <a:pt x="4139115" y="1469217"/>
                    <a:pt x="4105526" y="1444445"/>
                  </a:cubicBezTo>
                  <a:cubicBezTo>
                    <a:pt x="4099969" y="1440116"/>
                    <a:pt x="4092393" y="1435787"/>
                    <a:pt x="4096686" y="1427129"/>
                  </a:cubicBezTo>
                  <a:cubicBezTo>
                    <a:pt x="4098959" y="1423762"/>
                    <a:pt x="4101990" y="1422078"/>
                    <a:pt x="4104989" y="1421808"/>
                  </a:cubicBezTo>
                  <a:close/>
                  <a:moveTo>
                    <a:pt x="3744787" y="1333341"/>
                  </a:moveTo>
                  <a:cubicBezTo>
                    <a:pt x="3747198" y="1332567"/>
                    <a:pt x="3750181" y="1332852"/>
                    <a:pt x="3753970" y="1334776"/>
                  </a:cubicBezTo>
                  <a:cubicBezTo>
                    <a:pt x="3772406" y="1345599"/>
                    <a:pt x="3753970" y="1356421"/>
                    <a:pt x="3748413" y="1366282"/>
                  </a:cubicBezTo>
                  <a:cubicBezTo>
                    <a:pt x="3706237" y="1441078"/>
                    <a:pt x="3662798" y="1514912"/>
                    <a:pt x="3620621" y="1588746"/>
                  </a:cubicBezTo>
                  <a:cubicBezTo>
                    <a:pt x="3611782" y="1603898"/>
                    <a:pt x="3605215" y="1615683"/>
                    <a:pt x="3582485" y="1604860"/>
                  </a:cubicBezTo>
                  <a:cubicBezTo>
                    <a:pt x="3482726" y="1555076"/>
                    <a:pt x="3381704" y="1507216"/>
                    <a:pt x="3281945" y="1458394"/>
                  </a:cubicBezTo>
                  <a:cubicBezTo>
                    <a:pt x="3274369" y="1455268"/>
                    <a:pt x="3267802" y="1449736"/>
                    <a:pt x="3261488" y="1445407"/>
                  </a:cubicBezTo>
                  <a:cubicBezTo>
                    <a:pt x="3256943" y="1442281"/>
                    <a:pt x="3255932" y="1437952"/>
                    <a:pt x="3259215" y="1433623"/>
                  </a:cubicBezTo>
                  <a:cubicBezTo>
                    <a:pt x="3261488" y="1431458"/>
                    <a:pt x="3264519" y="1430256"/>
                    <a:pt x="3267802" y="1428091"/>
                  </a:cubicBezTo>
                  <a:cubicBezTo>
                    <a:pt x="3273359" y="1431458"/>
                    <a:pt x="3278662" y="1433623"/>
                    <a:pt x="3284218" y="1435787"/>
                  </a:cubicBezTo>
                  <a:cubicBezTo>
                    <a:pt x="3378674" y="1481242"/>
                    <a:pt x="3472877" y="1526937"/>
                    <a:pt x="3566322" y="1573595"/>
                  </a:cubicBezTo>
                  <a:cubicBezTo>
                    <a:pt x="3590062" y="1585379"/>
                    <a:pt x="3602184" y="1583215"/>
                    <a:pt x="3615065" y="1558203"/>
                  </a:cubicBezTo>
                  <a:cubicBezTo>
                    <a:pt x="3651938" y="1488938"/>
                    <a:pt x="3693104" y="1421597"/>
                    <a:pt x="3732250" y="1353295"/>
                  </a:cubicBezTo>
                  <a:cubicBezTo>
                    <a:pt x="3735470" y="1347523"/>
                    <a:pt x="3737554" y="1335663"/>
                    <a:pt x="3744787" y="1333341"/>
                  </a:cubicBezTo>
                  <a:close/>
                  <a:moveTo>
                    <a:pt x="4214992" y="1317227"/>
                  </a:moveTo>
                  <a:cubicBezTo>
                    <a:pt x="4303402" y="1307825"/>
                    <a:pt x="4383714" y="1336640"/>
                    <a:pt x="4453798" y="1410775"/>
                  </a:cubicBezTo>
                  <a:cubicBezTo>
                    <a:pt x="4551284" y="1514912"/>
                    <a:pt x="4587147" y="1645024"/>
                    <a:pt x="4608867" y="1791489"/>
                  </a:cubicBezTo>
                  <a:cubicBezTo>
                    <a:pt x="4589420" y="1769844"/>
                    <a:pt x="4587147" y="1752528"/>
                    <a:pt x="4582854" y="1735212"/>
                  </a:cubicBezTo>
                  <a:cubicBezTo>
                    <a:pt x="4556840" y="1632037"/>
                    <a:pt x="4525271" y="1531266"/>
                    <a:pt x="4457081" y="1446610"/>
                  </a:cubicBezTo>
                  <a:cubicBezTo>
                    <a:pt x="4378790" y="1348966"/>
                    <a:pt x="4271454" y="1314093"/>
                    <a:pt x="4150985" y="1349928"/>
                  </a:cubicBezTo>
                  <a:cubicBezTo>
                    <a:pt x="4084816" y="1369409"/>
                    <a:pt x="4027486" y="1402117"/>
                    <a:pt x="3970914" y="1441078"/>
                  </a:cubicBezTo>
                  <a:cubicBezTo>
                    <a:pt x="3773416" y="1578886"/>
                    <a:pt x="3572888" y="1713567"/>
                    <a:pt x="3373118" y="1848969"/>
                  </a:cubicBezTo>
                  <a:cubicBezTo>
                    <a:pt x="3372107" y="1845843"/>
                    <a:pt x="3371097" y="1842476"/>
                    <a:pt x="3369834" y="1839349"/>
                  </a:cubicBezTo>
                  <a:cubicBezTo>
                    <a:pt x="3580465" y="1689517"/>
                    <a:pt x="3791853" y="1542089"/>
                    <a:pt x="4007787" y="1400914"/>
                  </a:cubicBezTo>
                  <a:cubicBezTo>
                    <a:pt x="4043650" y="1377105"/>
                    <a:pt x="4081533" y="1354257"/>
                    <a:pt x="4123962" y="1339105"/>
                  </a:cubicBezTo>
                  <a:cubicBezTo>
                    <a:pt x="4155153" y="1327741"/>
                    <a:pt x="4185522" y="1320361"/>
                    <a:pt x="4214992" y="1317227"/>
                  </a:cubicBezTo>
                  <a:close/>
                  <a:moveTo>
                    <a:pt x="3001105" y="1301828"/>
                  </a:moveTo>
                  <a:cubicBezTo>
                    <a:pt x="3004514" y="1302248"/>
                    <a:pt x="3008050" y="1303872"/>
                    <a:pt x="3010702" y="1305435"/>
                  </a:cubicBezTo>
                  <a:cubicBezTo>
                    <a:pt x="3074851" y="1336941"/>
                    <a:pt x="3138747" y="1368447"/>
                    <a:pt x="3202896" y="1399952"/>
                  </a:cubicBezTo>
                  <a:cubicBezTo>
                    <a:pt x="3208199" y="1402117"/>
                    <a:pt x="3212493" y="1406446"/>
                    <a:pt x="3214766" y="1412939"/>
                  </a:cubicBezTo>
                  <a:cubicBezTo>
                    <a:pt x="3210472" y="1430256"/>
                    <a:pt x="3199613" y="1422559"/>
                    <a:pt x="3190773" y="1418230"/>
                  </a:cubicBezTo>
                  <a:cubicBezTo>
                    <a:pt x="3143040" y="1395623"/>
                    <a:pt x="3096570" y="1371573"/>
                    <a:pt x="3049848" y="1347763"/>
                  </a:cubicBezTo>
                  <a:cubicBezTo>
                    <a:pt x="3034695" y="1340308"/>
                    <a:pt x="3018279" y="1332612"/>
                    <a:pt x="3002115" y="1324916"/>
                  </a:cubicBezTo>
                  <a:cubicBezTo>
                    <a:pt x="2994538" y="1320587"/>
                    <a:pt x="2987972" y="1314093"/>
                    <a:pt x="2992265" y="1305435"/>
                  </a:cubicBezTo>
                  <a:cubicBezTo>
                    <a:pt x="2994412" y="1302188"/>
                    <a:pt x="2997695" y="1301407"/>
                    <a:pt x="3001105" y="1301828"/>
                  </a:cubicBezTo>
                  <a:close/>
                  <a:moveTo>
                    <a:pt x="3074440" y="1220474"/>
                  </a:moveTo>
                  <a:cubicBezTo>
                    <a:pt x="3081638" y="1217712"/>
                    <a:pt x="3091393" y="1225468"/>
                    <a:pt x="3098591" y="1229436"/>
                  </a:cubicBezTo>
                  <a:cubicBezTo>
                    <a:pt x="3197340" y="1279461"/>
                    <a:pt x="3296088" y="1328283"/>
                    <a:pt x="3394837" y="1378307"/>
                  </a:cubicBezTo>
                  <a:cubicBezTo>
                    <a:pt x="3412263" y="1386965"/>
                    <a:pt x="3430700" y="1396585"/>
                    <a:pt x="3448126" y="1405243"/>
                  </a:cubicBezTo>
                  <a:cubicBezTo>
                    <a:pt x="3454440" y="1408610"/>
                    <a:pt x="3461007" y="1410775"/>
                    <a:pt x="3463279" y="1419433"/>
                  </a:cubicBezTo>
                  <a:cubicBezTo>
                    <a:pt x="3454440" y="1436749"/>
                    <a:pt x="3443580" y="1424965"/>
                    <a:pt x="3433983" y="1420395"/>
                  </a:cubicBezTo>
                  <a:cubicBezTo>
                    <a:pt x="3356954" y="1382636"/>
                    <a:pt x="3279925" y="1343434"/>
                    <a:pt x="3203906" y="1305435"/>
                  </a:cubicBezTo>
                  <a:cubicBezTo>
                    <a:pt x="3166023" y="1287157"/>
                    <a:pt x="3126877" y="1269600"/>
                    <a:pt x="3090004" y="1250120"/>
                  </a:cubicBezTo>
                  <a:cubicBezTo>
                    <a:pt x="3080154" y="1245791"/>
                    <a:pt x="3058435" y="1244829"/>
                    <a:pt x="3068284" y="1227272"/>
                  </a:cubicBezTo>
                  <a:cubicBezTo>
                    <a:pt x="3069926" y="1223484"/>
                    <a:pt x="3072041" y="1221395"/>
                    <a:pt x="3074440" y="1220474"/>
                  </a:cubicBezTo>
                  <a:close/>
                  <a:moveTo>
                    <a:pt x="3081165" y="1143818"/>
                  </a:moveTo>
                  <a:cubicBezTo>
                    <a:pt x="3093287" y="1149349"/>
                    <a:pt x="3098591" y="1152476"/>
                    <a:pt x="3102884" y="1154640"/>
                  </a:cubicBezTo>
                  <a:cubicBezTo>
                    <a:pt x="3226636" y="1217652"/>
                    <a:pt x="3350388" y="1280663"/>
                    <a:pt x="3472877" y="1343434"/>
                  </a:cubicBezTo>
                  <a:cubicBezTo>
                    <a:pt x="3481716" y="1347763"/>
                    <a:pt x="3498890" y="1348966"/>
                    <a:pt x="3493586" y="1361953"/>
                  </a:cubicBezTo>
                  <a:cubicBezTo>
                    <a:pt x="3487020" y="1378307"/>
                    <a:pt x="3472877" y="1365080"/>
                    <a:pt x="3464290" y="1359788"/>
                  </a:cubicBezTo>
                  <a:cubicBezTo>
                    <a:pt x="3340538" y="1297979"/>
                    <a:pt x="3215776" y="1236170"/>
                    <a:pt x="3092024" y="1173159"/>
                  </a:cubicBezTo>
                  <a:cubicBezTo>
                    <a:pt x="3084448" y="1168830"/>
                    <a:pt x="3072578" y="1167627"/>
                    <a:pt x="3075861" y="1154640"/>
                  </a:cubicBezTo>
                  <a:cubicBezTo>
                    <a:pt x="3078134" y="1150311"/>
                    <a:pt x="3080154" y="1145982"/>
                    <a:pt x="3081165" y="1143818"/>
                  </a:cubicBezTo>
                  <a:close/>
                  <a:moveTo>
                    <a:pt x="3454440" y="1120970"/>
                  </a:moveTo>
                  <a:cubicBezTo>
                    <a:pt x="3467573" y="1126502"/>
                    <a:pt x="3480453" y="1132995"/>
                    <a:pt x="3494596" y="1139489"/>
                  </a:cubicBezTo>
                  <a:cubicBezTo>
                    <a:pt x="3583495" y="1183982"/>
                    <a:pt x="3672647" y="1228474"/>
                    <a:pt x="3761546" y="1272967"/>
                  </a:cubicBezTo>
                  <a:cubicBezTo>
                    <a:pt x="3770133" y="1277296"/>
                    <a:pt x="3785539" y="1279461"/>
                    <a:pt x="3779983" y="1293650"/>
                  </a:cubicBezTo>
                  <a:cubicBezTo>
                    <a:pt x="3774679" y="1309764"/>
                    <a:pt x="3762557" y="1298941"/>
                    <a:pt x="3753970" y="1294612"/>
                  </a:cubicBezTo>
                  <a:cubicBezTo>
                    <a:pt x="3654211" y="1245791"/>
                    <a:pt x="3554452" y="1196007"/>
                    <a:pt x="3454440" y="1145982"/>
                  </a:cubicBezTo>
                  <a:cubicBezTo>
                    <a:pt x="3446863" y="1142856"/>
                    <a:pt x="3438277" y="1139489"/>
                    <a:pt x="3439287" y="1128666"/>
                  </a:cubicBezTo>
                  <a:cubicBezTo>
                    <a:pt x="3440297" y="1122173"/>
                    <a:pt x="3445853" y="1120008"/>
                    <a:pt x="3454440" y="1120970"/>
                  </a:cubicBezTo>
                  <a:close/>
                  <a:moveTo>
                    <a:pt x="2754612" y="1089705"/>
                  </a:moveTo>
                  <a:cubicBezTo>
                    <a:pt x="2775321" y="1107021"/>
                    <a:pt x="2788454" y="1127464"/>
                    <a:pt x="2794768" y="1152476"/>
                  </a:cubicBezTo>
                  <a:cubicBezTo>
                    <a:pt x="2781888" y="1257816"/>
                    <a:pt x="2818761" y="1346801"/>
                    <a:pt x="2881647" y="1428091"/>
                  </a:cubicBezTo>
                  <a:cubicBezTo>
                    <a:pt x="2973829" y="1513710"/>
                    <a:pt x="3081165" y="1580088"/>
                    <a:pt x="3179913" y="1658011"/>
                  </a:cubicBezTo>
                  <a:cubicBezTo>
                    <a:pt x="3184459" y="1661378"/>
                    <a:pt x="3188753" y="1665707"/>
                    <a:pt x="3193046" y="1670036"/>
                  </a:cubicBezTo>
                  <a:lnTo>
                    <a:pt x="3226636" y="1929297"/>
                  </a:lnTo>
                  <a:cubicBezTo>
                    <a:pt x="3228909" y="1929297"/>
                    <a:pt x="3229919" y="1929297"/>
                    <a:pt x="3230929" y="1930500"/>
                  </a:cubicBezTo>
                  <a:cubicBezTo>
                    <a:pt x="3249366" y="1949980"/>
                    <a:pt x="3272348" y="1939158"/>
                    <a:pt x="3292805" y="1935791"/>
                  </a:cubicBezTo>
                  <a:cubicBezTo>
                    <a:pt x="3315535" y="1932664"/>
                    <a:pt x="3337255" y="1922804"/>
                    <a:pt x="3361247" y="1926171"/>
                  </a:cubicBezTo>
                  <a:cubicBezTo>
                    <a:pt x="3365541" y="1939158"/>
                    <a:pt x="3350388" y="1947816"/>
                    <a:pt x="3354681" y="1960803"/>
                  </a:cubicBezTo>
                  <a:cubicBezTo>
                    <a:pt x="3349377" y="1959841"/>
                    <a:pt x="3347104" y="1962005"/>
                    <a:pt x="3347104" y="1967296"/>
                  </a:cubicBezTo>
                  <a:cubicBezTo>
                    <a:pt x="3288512" y="2009625"/>
                    <a:pt x="3227646" y="2049789"/>
                    <a:pt x="3194056" y="2118091"/>
                  </a:cubicBezTo>
                  <a:cubicBezTo>
                    <a:pt x="3149607" y="2209241"/>
                    <a:pt x="3137737" y="2301594"/>
                    <a:pt x="3162740" y="2399238"/>
                  </a:cubicBezTo>
                  <a:cubicBezTo>
                    <a:pt x="3163750" y="2401403"/>
                    <a:pt x="3163750" y="2403567"/>
                    <a:pt x="3164760" y="2405732"/>
                  </a:cubicBezTo>
                  <a:cubicBezTo>
                    <a:pt x="3172337" y="2421845"/>
                    <a:pt x="3179913" y="2442528"/>
                    <a:pt x="3197340" y="2444693"/>
                  </a:cubicBezTo>
                  <a:cubicBezTo>
                    <a:pt x="3214766" y="2446857"/>
                    <a:pt x="3222343" y="2425212"/>
                    <a:pt x="3228909" y="2411023"/>
                  </a:cubicBezTo>
                  <a:cubicBezTo>
                    <a:pt x="3254922" y="2359074"/>
                    <a:pt x="3280935" y="2305923"/>
                    <a:pt x="3307959" y="2252772"/>
                  </a:cubicBezTo>
                  <a:cubicBezTo>
                    <a:pt x="3321091" y="2261430"/>
                    <a:pt x="3316798" y="2273215"/>
                    <a:pt x="3316798" y="2281873"/>
                  </a:cubicBezTo>
                  <a:cubicBezTo>
                    <a:pt x="3316798" y="2325404"/>
                    <a:pt x="3324375" y="2366530"/>
                    <a:pt x="3344831" y="2404529"/>
                  </a:cubicBezTo>
                  <a:cubicBezTo>
                    <a:pt x="3354681" y="2424010"/>
                    <a:pt x="3349377" y="2431706"/>
                    <a:pt x="3332961" y="2442528"/>
                  </a:cubicBezTo>
                  <a:cubicBezTo>
                    <a:pt x="3278662" y="2474996"/>
                    <a:pt x="3184459" y="2470667"/>
                    <a:pt x="3134454" y="2428339"/>
                  </a:cubicBezTo>
                  <a:cubicBezTo>
                    <a:pt x="3091014" y="2391542"/>
                    <a:pt x="3055151" y="2349214"/>
                    <a:pt x="3038988" y="2292936"/>
                  </a:cubicBezTo>
                  <a:cubicBezTo>
                    <a:pt x="3010702" y="2195292"/>
                    <a:pt x="2959686" y="2107269"/>
                    <a:pt x="2916247" y="2015156"/>
                  </a:cubicBezTo>
                  <a:cubicBezTo>
                    <a:pt x="2852350" y="1882640"/>
                    <a:pt x="2797041" y="1746997"/>
                    <a:pt x="2770017" y="1600531"/>
                  </a:cubicBezTo>
                  <a:cubicBezTo>
                    <a:pt x="2757895" y="1531266"/>
                    <a:pt x="2750318" y="1460559"/>
                    <a:pt x="2750318" y="1390092"/>
                  </a:cubicBezTo>
                  <a:cubicBezTo>
                    <a:pt x="2750318" y="1290283"/>
                    <a:pt x="2750318" y="1190475"/>
                    <a:pt x="2754612" y="1089705"/>
                  </a:cubicBezTo>
                  <a:close/>
                  <a:moveTo>
                    <a:pt x="3100011" y="1076026"/>
                  </a:moveTo>
                  <a:cubicBezTo>
                    <a:pt x="3103831" y="1076838"/>
                    <a:pt x="3107935" y="1079243"/>
                    <a:pt x="3111724" y="1080806"/>
                  </a:cubicBezTo>
                  <a:cubicBezTo>
                    <a:pt x="3251639" y="1150311"/>
                    <a:pt x="3391554" y="1219816"/>
                    <a:pt x="3531469" y="1289321"/>
                  </a:cubicBezTo>
                  <a:cubicBezTo>
                    <a:pt x="3539046" y="1292448"/>
                    <a:pt x="3546622" y="1295815"/>
                    <a:pt x="3548895" y="1305435"/>
                  </a:cubicBezTo>
                  <a:cubicBezTo>
                    <a:pt x="3542329" y="1321789"/>
                    <a:pt x="3532732" y="1313131"/>
                    <a:pt x="3522882" y="1308802"/>
                  </a:cubicBezTo>
                  <a:cubicBezTo>
                    <a:pt x="3477170" y="1287157"/>
                    <a:pt x="3431710" y="1264309"/>
                    <a:pt x="3386250" y="1242664"/>
                  </a:cubicBezTo>
                  <a:cubicBezTo>
                    <a:pt x="3297099" y="1198171"/>
                    <a:pt x="3207189" y="1153678"/>
                    <a:pt x="3118290" y="1109185"/>
                  </a:cubicBezTo>
                  <a:cubicBezTo>
                    <a:pt x="3112734" y="1107021"/>
                    <a:pt x="3107430" y="1104856"/>
                    <a:pt x="3102884" y="1100527"/>
                  </a:cubicBezTo>
                  <a:cubicBezTo>
                    <a:pt x="3096570" y="1094996"/>
                    <a:pt x="3082427" y="1094034"/>
                    <a:pt x="3090004" y="1080806"/>
                  </a:cubicBezTo>
                  <a:cubicBezTo>
                    <a:pt x="3092656" y="1075996"/>
                    <a:pt x="3096192" y="1075215"/>
                    <a:pt x="3100011" y="1076026"/>
                  </a:cubicBezTo>
                  <a:close/>
                  <a:moveTo>
                    <a:pt x="2760168" y="1008175"/>
                  </a:moveTo>
                  <a:cubicBezTo>
                    <a:pt x="2765472" y="1022364"/>
                    <a:pt x="2762188" y="1036313"/>
                    <a:pt x="2761178" y="1049541"/>
                  </a:cubicBezTo>
                  <a:cubicBezTo>
                    <a:pt x="2755874" y="1035351"/>
                    <a:pt x="2759158" y="1022364"/>
                    <a:pt x="2760168" y="1008175"/>
                  </a:cubicBezTo>
                  <a:close/>
                  <a:moveTo>
                    <a:pt x="852056" y="1007874"/>
                  </a:moveTo>
                  <a:cubicBezTo>
                    <a:pt x="861148" y="1006371"/>
                    <a:pt x="870682" y="1008776"/>
                    <a:pt x="882173" y="1014668"/>
                  </a:cubicBezTo>
                  <a:cubicBezTo>
                    <a:pt x="936219" y="1044009"/>
                    <a:pt x="983952" y="1082009"/>
                    <a:pt x="1028654" y="1124337"/>
                  </a:cubicBezTo>
                  <a:cubicBezTo>
                    <a:pt x="1146850" y="1238335"/>
                    <a:pt x="1229183" y="1374940"/>
                    <a:pt x="1289038" y="1526937"/>
                  </a:cubicBezTo>
                  <a:cubicBezTo>
                    <a:pt x="1306212" y="1571430"/>
                    <a:pt x="1291059" y="1612556"/>
                    <a:pt x="1280199" y="1653682"/>
                  </a:cubicBezTo>
                  <a:cubicBezTo>
                    <a:pt x="1245599" y="1779705"/>
                    <a:pt x="1208726" y="1904285"/>
                    <a:pt x="1181450" y="2031270"/>
                  </a:cubicBezTo>
                  <a:cubicBezTo>
                    <a:pt x="1163013" y="2114965"/>
                    <a:pt x="1164276" y="2199621"/>
                    <a:pt x="1165286" y="2284038"/>
                  </a:cubicBezTo>
                  <a:cubicBezTo>
                    <a:pt x="1165286" y="2312417"/>
                    <a:pt x="1158720" y="2323239"/>
                    <a:pt x="1130434" y="2326366"/>
                  </a:cubicBezTo>
                  <a:cubicBezTo>
                    <a:pt x="1048101" y="2337189"/>
                    <a:pt x="965516" y="2353543"/>
                    <a:pt x="886466" y="2377352"/>
                  </a:cubicBezTo>
                  <a:cubicBezTo>
                    <a:pt x="811458" y="2400200"/>
                    <a:pt x="756148" y="2453351"/>
                    <a:pt x="706395" y="2512033"/>
                  </a:cubicBezTo>
                  <a:cubicBezTo>
                    <a:pt x="710688" y="2518527"/>
                    <a:pt x="717255" y="2516362"/>
                    <a:pt x="721548" y="2512995"/>
                  </a:cubicBezTo>
                  <a:cubicBezTo>
                    <a:pt x="803881" y="2440364"/>
                    <a:pt x="904903" y="2416554"/>
                    <a:pt x="1007945" y="2398036"/>
                  </a:cubicBezTo>
                  <a:cubicBezTo>
                    <a:pt x="1164276" y="2369897"/>
                    <a:pt x="1319345" y="2341758"/>
                    <a:pt x="1473403" y="2304721"/>
                  </a:cubicBezTo>
                  <a:cubicBezTo>
                    <a:pt x="1475423" y="2304721"/>
                    <a:pt x="1477696" y="2305923"/>
                    <a:pt x="1483252" y="2306885"/>
                  </a:cubicBezTo>
                  <a:cubicBezTo>
                    <a:pt x="1417083" y="2443731"/>
                    <a:pt x="1397384" y="2581539"/>
                    <a:pt x="1480980" y="2723675"/>
                  </a:cubicBezTo>
                  <a:cubicBezTo>
                    <a:pt x="1423397" y="2732333"/>
                    <a:pt x="1369098" y="2741953"/>
                    <a:pt x="1313789" y="2749649"/>
                  </a:cubicBezTo>
                  <a:cubicBezTo>
                    <a:pt x="1131697" y="2773459"/>
                    <a:pt x="951625" y="2807129"/>
                    <a:pt x="771301" y="2837433"/>
                  </a:cubicBezTo>
                  <a:cubicBezTo>
                    <a:pt x="733418" y="2843926"/>
                    <a:pt x="695535" y="2856913"/>
                    <a:pt x="655379" y="2837433"/>
                  </a:cubicBezTo>
                  <a:cubicBezTo>
                    <a:pt x="595524" y="2811458"/>
                    <a:pt x="567490" y="2776826"/>
                    <a:pt x="566227" y="2714777"/>
                  </a:cubicBezTo>
                  <a:cubicBezTo>
                    <a:pt x="565217" y="2647677"/>
                    <a:pt x="576077" y="2581539"/>
                    <a:pt x="583653" y="2514198"/>
                  </a:cubicBezTo>
                  <a:cubicBezTo>
                    <a:pt x="585926" y="2492553"/>
                    <a:pt x="590220" y="2469705"/>
                    <a:pt x="586937" y="2448060"/>
                  </a:cubicBezTo>
                  <a:cubicBezTo>
                    <a:pt x="594513" y="2412225"/>
                    <a:pt x="601080" y="2376390"/>
                    <a:pt x="608656" y="2340556"/>
                  </a:cubicBezTo>
                  <a:cubicBezTo>
                    <a:pt x="621789" y="2331897"/>
                    <a:pt x="620526" y="2317708"/>
                    <a:pt x="623810" y="2304721"/>
                  </a:cubicBezTo>
                  <a:cubicBezTo>
                    <a:pt x="661945" y="2148635"/>
                    <a:pt x="689979" y="1990144"/>
                    <a:pt x="722558" y="1832856"/>
                  </a:cubicBezTo>
                  <a:cubicBezTo>
                    <a:pt x="743268" y="1731845"/>
                    <a:pt x="775847" y="1632037"/>
                    <a:pt x="764988" y="1526937"/>
                  </a:cubicBezTo>
                  <a:cubicBezTo>
                    <a:pt x="759431" y="1474748"/>
                    <a:pt x="760442" y="1421597"/>
                    <a:pt x="738975" y="1372776"/>
                  </a:cubicBezTo>
                  <a:cubicBezTo>
                    <a:pt x="729125" y="1339105"/>
                    <a:pt x="729125" y="1304473"/>
                    <a:pt x="737712" y="1269600"/>
                  </a:cubicBezTo>
                  <a:cubicBezTo>
                    <a:pt x="782161" y="1420395"/>
                    <a:pt x="819034" y="1572392"/>
                    <a:pt x="818024" y="1730883"/>
                  </a:cubicBezTo>
                  <a:cubicBezTo>
                    <a:pt x="846310" y="1654884"/>
                    <a:pt x="837471" y="1578886"/>
                    <a:pt x="826863" y="1501925"/>
                  </a:cubicBezTo>
                  <a:cubicBezTo>
                    <a:pt x="810447" y="1394421"/>
                    <a:pt x="778878" y="1291486"/>
                    <a:pt x="771301" y="1182779"/>
                  </a:cubicBezTo>
                  <a:cubicBezTo>
                    <a:pt x="767008" y="1123135"/>
                    <a:pt x="780141" y="1069022"/>
                    <a:pt x="824590" y="1024529"/>
                  </a:cubicBezTo>
                  <a:cubicBezTo>
                    <a:pt x="834314" y="1014788"/>
                    <a:pt x="842964" y="1009377"/>
                    <a:pt x="852056" y="1007874"/>
                  </a:cubicBezTo>
                  <a:close/>
                  <a:moveTo>
                    <a:pt x="5066748" y="1006010"/>
                  </a:moveTo>
                  <a:cubicBezTo>
                    <a:pt x="5077608" y="1005048"/>
                    <a:pt x="5079881" y="1013706"/>
                    <a:pt x="5079881" y="1022364"/>
                  </a:cubicBezTo>
                  <a:cubicBezTo>
                    <a:pt x="5079881" y="1031022"/>
                    <a:pt x="5079881" y="1038478"/>
                    <a:pt x="5079881" y="1047376"/>
                  </a:cubicBezTo>
                  <a:cubicBezTo>
                    <a:pt x="5079881" y="1147185"/>
                    <a:pt x="5079881" y="1246993"/>
                    <a:pt x="5079881" y="1347763"/>
                  </a:cubicBezTo>
                  <a:cubicBezTo>
                    <a:pt x="5079881" y="1453103"/>
                    <a:pt x="5079881" y="1557241"/>
                    <a:pt x="5079881" y="1662340"/>
                  </a:cubicBezTo>
                  <a:cubicBezTo>
                    <a:pt x="5079881" y="1673403"/>
                    <a:pt x="5088468" y="1692884"/>
                    <a:pt x="5066748" y="1691681"/>
                  </a:cubicBezTo>
                  <a:cubicBezTo>
                    <a:pt x="5048311" y="1689517"/>
                    <a:pt x="5055888" y="1672200"/>
                    <a:pt x="5055888" y="1662340"/>
                  </a:cubicBezTo>
                  <a:cubicBezTo>
                    <a:pt x="5054878" y="1455268"/>
                    <a:pt x="5053868" y="1247955"/>
                    <a:pt x="5052605" y="1040883"/>
                  </a:cubicBezTo>
                  <a:cubicBezTo>
                    <a:pt x="5052605" y="1035351"/>
                    <a:pt x="5052605" y="1028858"/>
                    <a:pt x="5052605" y="1023326"/>
                  </a:cubicBezTo>
                  <a:cubicBezTo>
                    <a:pt x="5052605" y="1014668"/>
                    <a:pt x="5055888" y="1007213"/>
                    <a:pt x="5066748" y="1006010"/>
                  </a:cubicBezTo>
                  <a:close/>
                  <a:moveTo>
                    <a:pt x="4077239" y="961517"/>
                  </a:moveTo>
                  <a:cubicBezTo>
                    <a:pt x="4103253" y="961517"/>
                    <a:pt x="4112092" y="967049"/>
                    <a:pt x="4112092" y="994225"/>
                  </a:cubicBezTo>
                  <a:cubicBezTo>
                    <a:pt x="4109819" y="1073351"/>
                    <a:pt x="4110829" y="1152476"/>
                    <a:pt x="4110829" y="1230639"/>
                  </a:cubicBezTo>
                  <a:cubicBezTo>
                    <a:pt x="4110829" y="1241461"/>
                    <a:pt x="4115375" y="1257816"/>
                    <a:pt x="4096686" y="1256613"/>
                  </a:cubicBezTo>
                  <a:cubicBezTo>
                    <a:pt x="4082796" y="1255651"/>
                    <a:pt x="4084816" y="1241461"/>
                    <a:pt x="4084816" y="1231841"/>
                  </a:cubicBezTo>
                  <a:cubicBezTo>
                    <a:pt x="4084816" y="1163298"/>
                    <a:pt x="4083806" y="1094996"/>
                    <a:pt x="4088099" y="1026693"/>
                  </a:cubicBezTo>
                  <a:cubicBezTo>
                    <a:pt x="4090372" y="990858"/>
                    <a:pt x="4073956" y="989656"/>
                    <a:pt x="4046933" y="989656"/>
                  </a:cubicBezTo>
                  <a:cubicBezTo>
                    <a:pt x="3661787" y="990858"/>
                    <a:pt x="3276642" y="990858"/>
                    <a:pt x="2890233" y="990858"/>
                  </a:cubicBezTo>
                  <a:cubicBezTo>
                    <a:pt x="2847047" y="992061"/>
                    <a:pt x="2804617" y="993023"/>
                    <a:pt x="2762188" y="993023"/>
                  </a:cubicBezTo>
                  <a:cubicBezTo>
                    <a:pt x="2762188" y="983162"/>
                    <a:pt x="2762188" y="972340"/>
                    <a:pt x="2762188" y="962720"/>
                  </a:cubicBezTo>
                  <a:cubicBezTo>
                    <a:pt x="2924076" y="962720"/>
                    <a:pt x="3085711" y="962720"/>
                    <a:pt x="3246083" y="962720"/>
                  </a:cubicBezTo>
                  <a:cubicBezTo>
                    <a:pt x="3522882" y="962720"/>
                    <a:pt x="3800692" y="962720"/>
                    <a:pt x="4077239" y="961517"/>
                  </a:cubicBezTo>
                  <a:close/>
                  <a:moveTo>
                    <a:pt x="2019173" y="843190"/>
                  </a:moveTo>
                  <a:cubicBezTo>
                    <a:pt x="2050490" y="853051"/>
                    <a:pt x="2087363" y="906202"/>
                    <a:pt x="2087363" y="948530"/>
                  </a:cubicBezTo>
                  <a:cubicBezTo>
                    <a:pt x="2087363" y="990858"/>
                    <a:pt x="2084332" y="1033187"/>
                    <a:pt x="2101506" y="1073351"/>
                  </a:cubicBezTo>
                  <a:cubicBezTo>
                    <a:pt x="2105799" y="1082971"/>
                    <a:pt x="2105799" y="1096198"/>
                    <a:pt x="2115649" y="1103654"/>
                  </a:cubicBezTo>
                  <a:cubicBezTo>
                    <a:pt x="2114639" y="1133957"/>
                    <a:pt x="2140652" y="1156805"/>
                    <a:pt x="2137369" y="1188311"/>
                  </a:cubicBezTo>
                  <a:cubicBezTo>
                    <a:pt x="2129792" y="1192640"/>
                    <a:pt x="2135096" y="1198171"/>
                    <a:pt x="2137369" y="1203462"/>
                  </a:cubicBezTo>
                  <a:cubicBezTo>
                    <a:pt x="2153532" y="1264309"/>
                    <a:pt x="2170958" y="1324916"/>
                    <a:pt x="2186112" y="1386965"/>
                  </a:cubicBezTo>
                  <a:cubicBezTo>
                    <a:pt x="2211114" y="1484609"/>
                    <a:pt x="2233844" y="1583215"/>
                    <a:pt x="2257837" y="1682061"/>
                  </a:cubicBezTo>
                  <a:cubicBezTo>
                    <a:pt x="2279557" y="1750364"/>
                    <a:pt x="2286123" y="1822033"/>
                    <a:pt x="2291427" y="1893462"/>
                  </a:cubicBezTo>
                  <a:cubicBezTo>
                    <a:pt x="2292437" y="1911019"/>
                    <a:pt x="2283850" y="1913183"/>
                    <a:pt x="2270717" y="1914145"/>
                  </a:cubicBezTo>
                  <a:cubicBezTo>
                    <a:pt x="2237128" y="1917513"/>
                    <a:pt x="2202528" y="1920639"/>
                    <a:pt x="2168938" y="1926171"/>
                  </a:cubicBezTo>
                  <a:cubicBezTo>
                    <a:pt x="2144945" y="1930500"/>
                    <a:pt x="2137369" y="1924006"/>
                    <a:pt x="2135096" y="1897791"/>
                  </a:cubicBezTo>
                  <a:cubicBezTo>
                    <a:pt x="2126509" y="1772009"/>
                    <a:pt x="2112366" y="1647188"/>
                    <a:pt x="2103779" y="1521406"/>
                  </a:cubicBezTo>
                  <a:cubicBezTo>
                    <a:pt x="2092919" y="1371573"/>
                    <a:pt x="2067916" y="1222943"/>
                    <a:pt x="2065643" y="1072148"/>
                  </a:cubicBezTo>
                  <a:cubicBezTo>
                    <a:pt x="2064633" y="1035351"/>
                    <a:pt x="2072210" y="999516"/>
                    <a:pt x="2053773" y="963682"/>
                  </a:cubicBezTo>
                  <a:cubicBezTo>
                    <a:pt x="2038620" y="934340"/>
                    <a:pt x="2025740" y="904037"/>
                    <a:pt x="1997453" y="884557"/>
                  </a:cubicBezTo>
                  <a:cubicBezTo>
                    <a:pt x="1986594" y="874696"/>
                    <a:pt x="1981037" y="867240"/>
                    <a:pt x="1989877" y="856418"/>
                  </a:cubicBezTo>
                  <a:cubicBezTo>
                    <a:pt x="1996443" y="846557"/>
                    <a:pt x="2004020" y="838861"/>
                    <a:pt x="2019173" y="843190"/>
                  </a:cubicBezTo>
                  <a:close/>
                  <a:moveTo>
                    <a:pt x="2573530" y="793406"/>
                  </a:moveTo>
                  <a:cubicBezTo>
                    <a:pt x="2595250" y="792204"/>
                    <a:pt x="2615959" y="804229"/>
                    <a:pt x="2638689" y="799900"/>
                  </a:cubicBezTo>
                  <a:cubicBezTo>
                    <a:pt x="2639699" y="809760"/>
                    <a:pt x="2646266" y="805431"/>
                    <a:pt x="2651569" y="805431"/>
                  </a:cubicBezTo>
                  <a:cubicBezTo>
                    <a:pt x="2701575" y="834532"/>
                    <a:pt x="2722285" y="883354"/>
                    <a:pt x="2727588" y="937707"/>
                  </a:cubicBezTo>
                  <a:cubicBezTo>
                    <a:pt x="2741731" y="1076477"/>
                    <a:pt x="2713445" y="1211158"/>
                    <a:pt x="2670006" y="1345599"/>
                  </a:cubicBezTo>
                  <a:cubicBezTo>
                    <a:pt x="2628840" y="1162336"/>
                    <a:pt x="2624546" y="973542"/>
                    <a:pt x="2573530" y="793406"/>
                  </a:cubicBezTo>
                  <a:close/>
                  <a:moveTo>
                    <a:pt x="2148228" y="687104"/>
                  </a:moveTo>
                  <a:cubicBezTo>
                    <a:pt x="2154795" y="682775"/>
                    <a:pt x="2158078" y="691433"/>
                    <a:pt x="2162371" y="694560"/>
                  </a:cubicBezTo>
                  <a:cubicBezTo>
                    <a:pt x="2161361" y="712117"/>
                    <a:pt x="2168938" y="720775"/>
                    <a:pt x="2186112" y="721737"/>
                  </a:cubicBezTo>
                  <a:cubicBezTo>
                    <a:pt x="2179798" y="732559"/>
                    <a:pt x="2184091" y="741217"/>
                    <a:pt x="2190658" y="749875"/>
                  </a:cubicBezTo>
                  <a:cubicBezTo>
                    <a:pt x="2235107" y="806393"/>
                    <a:pt x="2280567" y="862911"/>
                    <a:pt x="2325017" y="919189"/>
                  </a:cubicBezTo>
                  <a:cubicBezTo>
                    <a:pt x="2330573" y="925682"/>
                    <a:pt x="2334866" y="938669"/>
                    <a:pt x="2349009" y="934340"/>
                  </a:cubicBezTo>
                  <a:cubicBezTo>
                    <a:pt x="2343453" y="944201"/>
                    <a:pt x="2347746" y="949733"/>
                    <a:pt x="2357596" y="952859"/>
                  </a:cubicBezTo>
                  <a:cubicBezTo>
                    <a:pt x="2398762" y="989656"/>
                    <a:pt x="2420482" y="1039680"/>
                    <a:pt x="2442202" y="1088502"/>
                  </a:cubicBezTo>
                  <a:cubicBezTo>
                    <a:pt x="2449778" y="1104856"/>
                    <a:pt x="2441192" y="1114476"/>
                    <a:pt x="2430332" y="1124337"/>
                  </a:cubicBezTo>
                  <a:cubicBezTo>
                    <a:pt x="2406339" y="1145020"/>
                    <a:pt x="2381589" y="1165463"/>
                    <a:pt x="2358606" y="1186146"/>
                  </a:cubicBezTo>
                  <a:cubicBezTo>
                    <a:pt x="2339160" y="1204665"/>
                    <a:pt x="2335876" y="1220778"/>
                    <a:pt x="2364162" y="1234006"/>
                  </a:cubicBezTo>
                  <a:cubicBezTo>
                    <a:pt x="2390176" y="1246993"/>
                    <a:pt x="2415178" y="1263107"/>
                    <a:pt x="2442202" y="1273929"/>
                  </a:cubicBezTo>
                  <a:cubicBezTo>
                    <a:pt x="2473771" y="1287157"/>
                    <a:pt x="2482358" y="1310967"/>
                    <a:pt x="2481348" y="1341270"/>
                  </a:cubicBezTo>
                  <a:cubicBezTo>
                    <a:pt x="2481348" y="1427129"/>
                    <a:pt x="2475792" y="1513710"/>
                    <a:pt x="2467205" y="1598366"/>
                  </a:cubicBezTo>
                  <a:cubicBezTo>
                    <a:pt x="2458618" y="1679897"/>
                    <a:pt x="2445485" y="1761186"/>
                    <a:pt x="2433615" y="1842476"/>
                  </a:cubicBezTo>
                  <a:cubicBezTo>
                    <a:pt x="2430332" y="1867488"/>
                    <a:pt x="2367446" y="1911981"/>
                    <a:pt x="2343453" y="1907652"/>
                  </a:cubicBezTo>
                  <a:cubicBezTo>
                    <a:pt x="2328300" y="1905487"/>
                    <a:pt x="2333856" y="1893462"/>
                    <a:pt x="2333856" y="1886007"/>
                  </a:cubicBezTo>
                  <a:cubicBezTo>
                    <a:pt x="2330573" y="1791489"/>
                    <a:pt x="2328300" y="1697213"/>
                    <a:pt x="2320723" y="1603898"/>
                  </a:cubicBezTo>
                  <a:cubicBezTo>
                    <a:pt x="2308853" y="1448774"/>
                    <a:pt x="2287133" y="1295815"/>
                    <a:pt x="2261120" y="1142856"/>
                  </a:cubicBezTo>
                  <a:cubicBezTo>
                    <a:pt x="2235107" y="996390"/>
                    <a:pt x="2191668" y="854253"/>
                    <a:pt x="2147218" y="712117"/>
                  </a:cubicBezTo>
                  <a:cubicBezTo>
                    <a:pt x="2144945" y="703459"/>
                    <a:pt x="2137369" y="693598"/>
                    <a:pt x="2148228" y="687104"/>
                  </a:cubicBezTo>
                  <a:close/>
                  <a:moveTo>
                    <a:pt x="2191668" y="668586"/>
                  </a:moveTo>
                  <a:cubicBezTo>
                    <a:pt x="2310873" y="726066"/>
                    <a:pt x="2436898" y="767432"/>
                    <a:pt x="2568226" y="790039"/>
                  </a:cubicBezTo>
                  <a:cubicBezTo>
                    <a:pt x="2586663" y="917024"/>
                    <a:pt x="2597523" y="1045212"/>
                    <a:pt x="2605099" y="1173159"/>
                  </a:cubicBezTo>
                  <a:cubicBezTo>
                    <a:pt x="2613686" y="1316258"/>
                    <a:pt x="2622273" y="1459597"/>
                    <a:pt x="2631113" y="1602695"/>
                  </a:cubicBezTo>
                  <a:cubicBezTo>
                    <a:pt x="2643993" y="1822995"/>
                    <a:pt x="2653842" y="2042093"/>
                    <a:pt x="2678845" y="2261430"/>
                  </a:cubicBezTo>
                  <a:cubicBezTo>
                    <a:pt x="2682129" y="2290772"/>
                    <a:pt x="2699302" y="2321075"/>
                    <a:pt x="2680866" y="2350416"/>
                  </a:cubicBezTo>
                  <a:cubicBezTo>
                    <a:pt x="2680866" y="2397073"/>
                    <a:pt x="2678845" y="2444693"/>
                    <a:pt x="2680866" y="2491350"/>
                  </a:cubicBezTo>
                  <a:cubicBezTo>
                    <a:pt x="2684149" y="2582501"/>
                    <a:pt x="2687432" y="2672448"/>
                    <a:pt x="2704858" y="2761434"/>
                  </a:cubicBezTo>
                  <a:cubicBezTo>
                    <a:pt x="2668996" y="2774662"/>
                    <a:pt x="2628840" y="2767928"/>
                    <a:pt x="2596260" y="2794142"/>
                  </a:cubicBezTo>
                  <a:cubicBezTo>
                    <a:pt x="2628840" y="2790775"/>
                    <a:pt x="2660409" y="2788611"/>
                    <a:pt x="2692988" y="2785484"/>
                  </a:cubicBezTo>
                  <a:cubicBezTo>
                    <a:pt x="2698292" y="2800636"/>
                    <a:pt x="2713445" y="2790775"/>
                    <a:pt x="2722285" y="2795104"/>
                  </a:cubicBezTo>
                  <a:cubicBezTo>
                    <a:pt x="2684149" y="2815787"/>
                    <a:pt x="2638689" y="2809294"/>
                    <a:pt x="2594240" y="2827813"/>
                  </a:cubicBezTo>
                  <a:cubicBezTo>
                    <a:pt x="2637426" y="2835268"/>
                    <a:pt x="2673289" y="2821319"/>
                    <a:pt x="2710162" y="2817952"/>
                  </a:cubicBezTo>
                  <a:cubicBezTo>
                    <a:pt x="2714456" y="2851622"/>
                    <a:pt x="2717739" y="2885293"/>
                    <a:pt x="2723295" y="2918963"/>
                  </a:cubicBezTo>
                  <a:cubicBezTo>
                    <a:pt x="2747035" y="3059897"/>
                    <a:pt x="2775321" y="3199869"/>
                    <a:pt x="2837197" y="3331183"/>
                  </a:cubicBezTo>
                  <a:cubicBezTo>
                    <a:pt x="2862200" y="3385296"/>
                    <a:pt x="2891496" y="3438447"/>
                    <a:pt x="2939229" y="3477649"/>
                  </a:cubicBezTo>
                  <a:cubicBezTo>
                    <a:pt x="2977112" y="3507952"/>
                    <a:pt x="2995549" y="3503623"/>
                    <a:pt x="3020552" y="3462497"/>
                  </a:cubicBezTo>
                  <a:cubicBezTo>
                    <a:pt x="3033432" y="3478611"/>
                    <a:pt x="3035705" y="3499294"/>
                    <a:pt x="3042271" y="3517813"/>
                  </a:cubicBezTo>
                  <a:cubicBezTo>
                    <a:pt x="3079144" y="3619786"/>
                    <a:pt x="3083438" y="3608963"/>
                    <a:pt x="2984689" y="3659950"/>
                  </a:cubicBezTo>
                  <a:cubicBezTo>
                    <a:pt x="2866493" y="3720556"/>
                    <a:pt x="2736175" y="3746771"/>
                    <a:pt x="2607120" y="3770580"/>
                  </a:cubicBezTo>
                  <a:cubicBezTo>
                    <a:pt x="2572520" y="3777074"/>
                    <a:pt x="2550800" y="3752062"/>
                    <a:pt x="2534384" y="3724885"/>
                  </a:cubicBezTo>
                  <a:cubicBezTo>
                    <a:pt x="2507361" y="3680392"/>
                    <a:pt x="2494228" y="3629406"/>
                    <a:pt x="2482358" y="3579622"/>
                  </a:cubicBezTo>
                  <a:cubicBezTo>
                    <a:pt x="2431342" y="3367980"/>
                    <a:pt x="2382599" y="3155376"/>
                    <a:pt x="2333856" y="2942773"/>
                  </a:cubicBezTo>
                  <a:cubicBezTo>
                    <a:pt x="2330573" y="2928583"/>
                    <a:pt x="2330573" y="2914634"/>
                    <a:pt x="2329310" y="2899242"/>
                  </a:cubicBezTo>
                  <a:cubicBezTo>
                    <a:pt x="2302287" y="2972114"/>
                    <a:pt x="2291427" y="3047872"/>
                    <a:pt x="2270717" y="3121706"/>
                  </a:cubicBezTo>
                  <a:cubicBezTo>
                    <a:pt x="2213387" y="3332145"/>
                    <a:pt x="2154795" y="3541622"/>
                    <a:pt x="2100496" y="3753264"/>
                  </a:cubicBezTo>
                  <a:cubicBezTo>
                    <a:pt x="2074483" y="3857402"/>
                    <a:pt x="2008313" y="3901895"/>
                    <a:pt x="1908554" y="3913679"/>
                  </a:cubicBezTo>
                  <a:cubicBezTo>
                    <a:pt x="1747930" y="3933400"/>
                    <a:pt x="1594882" y="3899730"/>
                    <a:pt x="1445117" y="3846579"/>
                  </a:cubicBezTo>
                  <a:cubicBezTo>
                    <a:pt x="1408244" y="3833592"/>
                    <a:pt x="1373644" y="3817238"/>
                    <a:pt x="1337781" y="3802086"/>
                  </a:cubicBezTo>
                  <a:cubicBezTo>
                    <a:pt x="1295352" y="3783568"/>
                    <a:pt x="1280199" y="3751100"/>
                    <a:pt x="1283482" y="3705404"/>
                  </a:cubicBezTo>
                  <a:cubicBezTo>
                    <a:pt x="1290048" y="3628444"/>
                    <a:pt x="1312778" y="3553648"/>
                    <a:pt x="1332225" y="3478611"/>
                  </a:cubicBezTo>
                  <a:cubicBezTo>
                    <a:pt x="1371371" y="3329019"/>
                    <a:pt x="1410517" y="3179186"/>
                    <a:pt x="1430974" y="3025265"/>
                  </a:cubicBezTo>
                  <a:cubicBezTo>
                    <a:pt x="1434257" y="2999050"/>
                    <a:pt x="1435520" y="2972114"/>
                    <a:pt x="1437540" y="2945899"/>
                  </a:cubicBezTo>
                  <a:cubicBezTo>
                    <a:pt x="1446127" y="2890584"/>
                    <a:pt x="1441834" y="2836471"/>
                    <a:pt x="1434257" y="2782117"/>
                  </a:cubicBezTo>
                  <a:cubicBezTo>
                    <a:pt x="1494112" y="2775624"/>
                    <a:pt x="1553715" y="2767928"/>
                    <a:pt x="1613318" y="2761434"/>
                  </a:cubicBezTo>
                  <a:cubicBezTo>
                    <a:pt x="1663324" y="2756143"/>
                    <a:pt x="1681760" y="2740991"/>
                    <a:pt x="1691357" y="2690967"/>
                  </a:cubicBezTo>
                  <a:cubicBezTo>
                    <a:pt x="1704490" y="2630360"/>
                    <a:pt x="1701207" y="2568311"/>
                    <a:pt x="1694641" y="2507704"/>
                  </a:cubicBezTo>
                  <a:cubicBezTo>
                    <a:pt x="1692620" y="2484857"/>
                    <a:pt x="1698934" y="2479325"/>
                    <a:pt x="1717371" y="2470667"/>
                  </a:cubicBezTo>
                  <a:cubicBezTo>
                    <a:pt x="1809805" y="2427377"/>
                    <a:pt x="1911585" y="2430503"/>
                    <a:pt x="2008313" y="2406694"/>
                  </a:cubicBezTo>
                  <a:cubicBezTo>
                    <a:pt x="2050490" y="2397073"/>
                    <a:pt x="2093929" y="2388415"/>
                    <a:pt x="2135096" y="2374226"/>
                  </a:cubicBezTo>
                  <a:cubicBezTo>
                    <a:pt x="2159088" y="2366530"/>
                    <a:pt x="2162371" y="2381681"/>
                    <a:pt x="2168938" y="2393706"/>
                  </a:cubicBezTo>
                  <a:cubicBezTo>
                    <a:pt x="2198234" y="2452389"/>
                    <a:pt x="2220964" y="2516362"/>
                    <a:pt x="2257837" y="2569513"/>
                  </a:cubicBezTo>
                  <a:cubicBezTo>
                    <a:pt x="2293700" y="2622664"/>
                    <a:pt x="2279557" y="2682309"/>
                    <a:pt x="2296983" y="2737624"/>
                  </a:cubicBezTo>
                  <a:cubicBezTo>
                    <a:pt x="2305570" y="2765763"/>
                    <a:pt x="2309863" y="2796307"/>
                    <a:pt x="2315419" y="2821319"/>
                  </a:cubicBezTo>
                  <a:cubicBezTo>
                    <a:pt x="2320723" y="2803762"/>
                    <a:pt x="2314157" y="2782117"/>
                    <a:pt x="2309863" y="2762637"/>
                  </a:cubicBezTo>
                  <a:cubicBezTo>
                    <a:pt x="2301276" y="2720308"/>
                    <a:pt x="2310873" y="2681347"/>
                    <a:pt x="2321733" y="2641183"/>
                  </a:cubicBezTo>
                  <a:cubicBezTo>
                    <a:pt x="2378306" y="2436035"/>
                    <a:pt x="2417199" y="2228722"/>
                    <a:pt x="2440181" y="2018283"/>
                  </a:cubicBezTo>
                  <a:cubicBezTo>
                    <a:pt x="2442202" y="1998802"/>
                    <a:pt x="2446495" y="1986777"/>
                    <a:pt x="2468215" y="1980284"/>
                  </a:cubicBezTo>
                  <a:cubicBezTo>
                    <a:pt x="2498774" y="1971625"/>
                    <a:pt x="2528070" y="1958638"/>
                    <a:pt x="2508371" y="1916310"/>
                  </a:cubicBezTo>
                  <a:cubicBezTo>
                    <a:pt x="2500794" y="1899956"/>
                    <a:pt x="2520241" y="1895627"/>
                    <a:pt x="2526808" y="1886007"/>
                  </a:cubicBezTo>
                  <a:cubicBezTo>
                    <a:pt x="2535647" y="1871817"/>
                    <a:pt x="2556104" y="1856666"/>
                    <a:pt x="2547517" y="1841514"/>
                  </a:cubicBezTo>
                  <a:cubicBezTo>
                    <a:pt x="2536657" y="1822033"/>
                    <a:pt x="2515948" y="1840311"/>
                    <a:pt x="2499784" y="1842476"/>
                  </a:cubicBezTo>
                  <a:cubicBezTo>
                    <a:pt x="2485641" y="1843678"/>
                    <a:pt x="2471498" y="1850172"/>
                    <a:pt x="2455335" y="1855463"/>
                  </a:cubicBezTo>
                  <a:cubicBezTo>
                    <a:pt x="2462911" y="1784034"/>
                    <a:pt x="2471498" y="1714529"/>
                    <a:pt x="2478065" y="1646226"/>
                  </a:cubicBezTo>
                  <a:cubicBezTo>
                    <a:pt x="2487914" y="1543051"/>
                    <a:pt x="2493218" y="1440116"/>
                    <a:pt x="2493218" y="1335979"/>
                  </a:cubicBezTo>
                  <a:cubicBezTo>
                    <a:pt x="2493218" y="1298941"/>
                    <a:pt x="2479075" y="1276094"/>
                    <a:pt x="2446495" y="1259980"/>
                  </a:cubicBezTo>
                  <a:cubicBezTo>
                    <a:pt x="2416189" y="1244829"/>
                    <a:pt x="2387903" y="1227272"/>
                    <a:pt x="2354313" y="1208994"/>
                  </a:cubicBezTo>
                  <a:cubicBezTo>
                    <a:pt x="2381589" y="1185184"/>
                    <a:pt x="2405329" y="1162336"/>
                    <a:pt x="2430332" y="1142856"/>
                  </a:cubicBezTo>
                  <a:cubicBezTo>
                    <a:pt x="2459628" y="1120008"/>
                    <a:pt x="2464932" y="1094996"/>
                    <a:pt x="2449778" y="1060363"/>
                  </a:cubicBezTo>
                  <a:cubicBezTo>
                    <a:pt x="2403308" y="952859"/>
                    <a:pt x="2340170" y="856418"/>
                    <a:pt x="2266424" y="765268"/>
                  </a:cubicBezTo>
                  <a:cubicBezTo>
                    <a:pt x="2241421" y="733762"/>
                    <a:pt x="2206821" y="709952"/>
                    <a:pt x="2191668" y="668586"/>
                  </a:cubicBezTo>
                  <a:close/>
                  <a:moveTo>
                    <a:pt x="1526439" y="513462"/>
                  </a:moveTo>
                  <a:cubicBezTo>
                    <a:pt x="1669638" y="888886"/>
                    <a:pt x="1826979" y="1257816"/>
                    <a:pt x="1982300" y="1627708"/>
                  </a:cubicBezTo>
                  <a:cubicBezTo>
                    <a:pt x="2021194" y="1720060"/>
                    <a:pt x="2059329" y="1812173"/>
                    <a:pt x="2097212" y="1903323"/>
                  </a:cubicBezTo>
                  <a:cubicBezTo>
                    <a:pt x="2105799" y="1924006"/>
                    <a:pt x="2104789" y="1930500"/>
                    <a:pt x="2077766" y="1939158"/>
                  </a:cubicBezTo>
                  <a:cubicBezTo>
                    <a:pt x="2000737" y="1962967"/>
                    <a:pt x="1964874" y="1926171"/>
                    <a:pt x="1926991" y="1865324"/>
                  </a:cubicBezTo>
                  <a:cubicBezTo>
                    <a:pt x="1808543" y="1679897"/>
                    <a:pt x="1685043" y="1498558"/>
                    <a:pt x="1562302" y="1317460"/>
                  </a:cubicBezTo>
                  <a:cubicBezTo>
                    <a:pt x="1542855" y="1288119"/>
                    <a:pt x="1541845" y="1265271"/>
                    <a:pt x="1567858" y="1241461"/>
                  </a:cubicBezTo>
                  <a:cubicBezTo>
                    <a:pt x="1597155" y="1214285"/>
                    <a:pt x="1624178" y="1183982"/>
                    <a:pt x="1653474" y="1156805"/>
                  </a:cubicBezTo>
                  <a:cubicBezTo>
                    <a:pt x="1669638" y="1141653"/>
                    <a:pt x="1667617" y="1131793"/>
                    <a:pt x="1648170" y="1125299"/>
                  </a:cubicBezTo>
                  <a:cubicBezTo>
                    <a:pt x="1606752" y="1110147"/>
                    <a:pt x="1567858" y="1092831"/>
                    <a:pt x="1525429" y="1082009"/>
                  </a:cubicBezTo>
                  <a:cubicBezTo>
                    <a:pt x="1487546" y="1072148"/>
                    <a:pt x="1473403" y="1051705"/>
                    <a:pt x="1473403" y="1012504"/>
                  </a:cubicBezTo>
                  <a:cubicBezTo>
                    <a:pt x="1472393" y="912695"/>
                    <a:pt x="1467847" y="811925"/>
                    <a:pt x="1465826" y="712117"/>
                  </a:cubicBezTo>
                  <a:cubicBezTo>
                    <a:pt x="1465826" y="703218"/>
                    <a:pt x="1465826" y="693598"/>
                    <a:pt x="1458250" y="683737"/>
                  </a:cubicBezTo>
                  <a:cubicBezTo>
                    <a:pt x="1458250" y="725104"/>
                    <a:pt x="1458250" y="765268"/>
                    <a:pt x="1458250" y="806393"/>
                  </a:cubicBezTo>
                  <a:cubicBezTo>
                    <a:pt x="1459260" y="885519"/>
                    <a:pt x="1458250" y="964884"/>
                    <a:pt x="1462543" y="1043047"/>
                  </a:cubicBezTo>
                  <a:cubicBezTo>
                    <a:pt x="1463553" y="1065655"/>
                    <a:pt x="1472393" y="1079844"/>
                    <a:pt x="1494112" y="1087300"/>
                  </a:cubicBezTo>
                  <a:cubicBezTo>
                    <a:pt x="1541845" y="1104856"/>
                    <a:pt x="1588315" y="1123135"/>
                    <a:pt x="1637311" y="1141653"/>
                  </a:cubicBezTo>
                  <a:cubicBezTo>
                    <a:pt x="1629734" y="1163298"/>
                    <a:pt x="1608014" y="1171956"/>
                    <a:pt x="1593871" y="1189513"/>
                  </a:cubicBezTo>
                  <a:cubicBezTo>
                    <a:pt x="1585032" y="1199133"/>
                    <a:pt x="1575435" y="1207791"/>
                    <a:pt x="1566596" y="1217652"/>
                  </a:cubicBezTo>
                  <a:cubicBezTo>
                    <a:pt x="1522146" y="1264309"/>
                    <a:pt x="1521136" y="1277296"/>
                    <a:pt x="1555736" y="1330447"/>
                  </a:cubicBezTo>
                  <a:cubicBezTo>
                    <a:pt x="1689337" y="1529102"/>
                    <a:pt x="1819403" y="1730883"/>
                    <a:pt x="1948710" y="1933626"/>
                  </a:cubicBezTo>
                  <a:cubicBezTo>
                    <a:pt x="1951741" y="1937955"/>
                    <a:pt x="1954014" y="1943487"/>
                    <a:pt x="1958308" y="1950942"/>
                  </a:cubicBezTo>
                  <a:cubicBezTo>
                    <a:pt x="1887845" y="1965132"/>
                    <a:pt x="1836829" y="2008663"/>
                    <a:pt x="1789096" y="2056282"/>
                  </a:cubicBezTo>
                  <a:cubicBezTo>
                    <a:pt x="1742373" y="2102940"/>
                    <a:pt x="1694641" y="2148635"/>
                    <a:pt x="1649181" y="2196254"/>
                  </a:cubicBezTo>
                  <a:cubicBezTo>
                    <a:pt x="1634027" y="2212608"/>
                    <a:pt x="1625188" y="2214773"/>
                    <a:pt x="1608014" y="2197457"/>
                  </a:cubicBezTo>
                  <a:cubicBezTo>
                    <a:pt x="1544876" y="2131078"/>
                    <a:pt x="1506993" y="2049789"/>
                    <a:pt x="1474413" y="1966334"/>
                  </a:cubicBezTo>
                  <a:cubicBezTo>
                    <a:pt x="1406223" y="1797983"/>
                    <a:pt x="1357228" y="1623379"/>
                    <a:pt x="1279189" y="1459597"/>
                  </a:cubicBezTo>
                  <a:cubicBezTo>
                    <a:pt x="1203170" y="1296777"/>
                    <a:pt x="1100127" y="1153678"/>
                    <a:pt x="951625" y="1048338"/>
                  </a:cubicBezTo>
                  <a:cubicBezTo>
                    <a:pt x="923339" y="1027655"/>
                    <a:pt x="890760" y="1014668"/>
                    <a:pt x="855907" y="996390"/>
                  </a:cubicBezTo>
                  <a:cubicBezTo>
                    <a:pt x="910206" y="964884"/>
                    <a:pt x="959202" y="931214"/>
                    <a:pt x="1012238" y="907404"/>
                  </a:cubicBezTo>
                  <a:cubicBezTo>
                    <a:pt x="1031685" y="944201"/>
                    <a:pt x="1055678" y="952859"/>
                    <a:pt x="1100127" y="935543"/>
                  </a:cubicBezTo>
                  <a:cubicBezTo>
                    <a:pt x="1184733" y="903075"/>
                    <a:pt x="1259742" y="855215"/>
                    <a:pt x="1327932" y="795571"/>
                  </a:cubicBezTo>
                  <a:cubicBezTo>
                    <a:pt x="1338791" y="785710"/>
                    <a:pt x="1348641" y="772723"/>
                    <a:pt x="1355207" y="758774"/>
                  </a:cubicBezTo>
                  <a:cubicBezTo>
                    <a:pt x="1373644" y="725104"/>
                    <a:pt x="1367078" y="706585"/>
                    <a:pt x="1331215" y="683737"/>
                  </a:cubicBezTo>
                  <a:cubicBezTo>
                    <a:pt x="1371371" y="651270"/>
                    <a:pt x="1410517" y="618802"/>
                    <a:pt x="1450673" y="587296"/>
                  </a:cubicBezTo>
                  <a:cubicBezTo>
                    <a:pt x="1462543" y="577435"/>
                    <a:pt x="1475423" y="568777"/>
                    <a:pt x="1478707" y="552423"/>
                  </a:cubicBezTo>
                  <a:cubicBezTo>
                    <a:pt x="1495123" y="539436"/>
                    <a:pt x="1510276" y="526449"/>
                    <a:pt x="1526439" y="513462"/>
                  </a:cubicBezTo>
                  <a:close/>
                  <a:moveTo>
                    <a:pt x="1528712" y="231"/>
                  </a:moveTo>
                  <a:cubicBezTo>
                    <a:pt x="1531996" y="-731"/>
                    <a:pt x="1534016" y="1433"/>
                    <a:pt x="1534016" y="4560"/>
                  </a:cubicBezTo>
                  <a:cubicBezTo>
                    <a:pt x="1533006" y="6724"/>
                    <a:pt x="1531996" y="7927"/>
                    <a:pt x="1530985" y="8889"/>
                  </a:cubicBezTo>
                  <a:cubicBezTo>
                    <a:pt x="1529723" y="5762"/>
                    <a:pt x="1528712" y="3598"/>
                    <a:pt x="1528712" y="231"/>
                  </a:cubicBezTo>
                  <a:close/>
                </a:path>
              </a:pathLst>
            </a:custGeom>
            <a:solidFill>
              <a:schemeClr val="accent5"/>
            </a:solidFill>
            <a:ln>
              <a:noFill/>
            </a:ln>
          </p:spPr>
          <p:txBody>
            <a:bodyPr spcFirstLastPara="1" wrap="square" lIns="38100" tIns="38100" rIns="38100" bIns="381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 name="Google Shape;119;p7">
              <a:extLst>
                <a:ext uri="{FF2B5EF4-FFF2-40B4-BE49-F238E27FC236}">
                  <a16:creationId xmlns:a16="http://schemas.microsoft.com/office/drawing/2014/main" id="{2BBC34A2-3A0F-7668-C1BA-D68910C35726}"/>
                </a:ext>
              </a:extLst>
            </p:cNvPr>
            <p:cNvSpPr/>
            <p:nvPr/>
          </p:nvSpPr>
          <p:spPr>
            <a:xfrm>
              <a:off x="241389" y="992870"/>
              <a:ext cx="6035577" cy="5313214"/>
            </a:xfrm>
            <a:custGeom>
              <a:avLst/>
              <a:gdLst>
                <a:gd name="connsiteX0" fmla="*/ 8550 w 21581"/>
                <a:gd name="connsiteY0" fmla="*/ 6487 h 21557"/>
                <a:gd name="connsiteX1" fmla="*/ 8550 w 21581"/>
                <a:gd name="connsiteY1" fmla="*/ 6487 h 21557"/>
                <a:gd name="connsiteX2" fmla="*/ 8550 w 21581"/>
                <a:gd name="connsiteY2" fmla="*/ 6487 h 21557"/>
                <a:gd name="connsiteX3" fmla="*/ 8550 w 21581"/>
                <a:gd name="connsiteY3" fmla="*/ 6487 h 21557"/>
                <a:gd name="connsiteX4" fmla="*/ 9586 w 21581"/>
                <a:gd name="connsiteY4" fmla="*/ 5941 h 21557"/>
                <a:gd name="connsiteX5" fmla="*/ 9586 w 21581"/>
                <a:gd name="connsiteY5" fmla="*/ 5941 h 21557"/>
                <a:gd name="connsiteX6" fmla="*/ 9586 w 21581"/>
                <a:gd name="connsiteY6" fmla="*/ 5941 h 21557"/>
                <a:gd name="connsiteX7" fmla="*/ 9586 w 21581"/>
                <a:gd name="connsiteY7" fmla="*/ 5941 h 21557"/>
                <a:gd name="connsiteX8" fmla="*/ 12143 w 21581"/>
                <a:gd name="connsiteY8" fmla="*/ 10655 h 21557"/>
                <a:gd name="connsiteX9" fmla="*/ 12143 w 21581"/>
                <a:gd name="connsiteY9" fmla="*/ 10655 h 21557"/>
                <a:gd name="connsiteX10" fmla="*/ 12143 w 21581"/>
                <a:gd name="connsiteY10" fmla="*/ 10655 h 21557"/>
                <a:gd name="connsiteX11" fmla="*/ 12143 w 21581"/>
                <a:gd name="connsiteY11" fmla="*/ 10655 h 21557"/>
                <a:gd name="connsiteX12" fmla="*/ 7968 w 21581"/>
                <a:gd name="connsiteY12" fmla="*/ 5628 h 21557"/>
                <a:gd name="connsiteX13" fmla="*/ 7968 w 21581"/>
                <a:gd name="connsiteY13" fmla="*/ 5628 h 21557"/>
                <a:gd name="connsiteX14" fmla="*/ 7968 w 21581"/>
                <a:gd name="connsiteY14" fmla="*/ 5628 h 21557"/>
                <a:gd name="connsiteX15" fmla="*/ 7968 w 21581"/>
                <a:gd name="connsiteY15" fmla="*/ 5628 h 21557"/>
                <a:gd name="connsiteX16" fmla="*/ 21554 w 21581"/>
                <a:gd name="connsiteY16" fmla="*/ 20049 h 21557"/>
                <a:gd name="connsiteX17" fmla="*/ 21286 w 21581"/>
                <a:gd name="connsiteY17" fmla="*/ 20352 h 21557"/>
                <a:gd name="connsiteX18" fmla="*/ 19882 w 21581"/>
                <a:gd name="connsiteY18" fmla="*/ 20357 h 21557"/>
                <a:gd name="connsiteX19" fmla="*/ 19750 w 21581"/>
                <a:gd name="connsiteY19" fmla="*/ 20507 h 21557"/>
                <a:gd name="connsiteX20" fmla="*/ 19746 w 21581"/>
                <a:gd name="connsiteY20" fmla="*/ 20806 h 21557"/>
                <a:gd name="connsiteX21" fmla="*/ 19618 w 21581"/>
                <a:gd name="connsiteY21" fmla="*/ 20907 h 21557"/>
                <a:gd name="connsiteX22" fmla="*/ 19645 w 21581"/>
                <a:gd name="connsiteY22" fmla="*/ 20467 h 21557"/>
                <a:gd name="connsiteX23" fmla="*/ 19548 w 21581"/>
                <a:gd name="connsiteY23" fmla="*/ 20379 h 21557"/>
                <a:gd name="connsiteX24" fmla="*/ 19490 w 21581"/>
                <a:gd name="connsiteY24" fmla="*/ 20454 h 21557"/>
                <a:gd name="connsiteX25" fmla="*/ 19502 w 21581"/>
                <a:gd name="connsiteY25" fmla="*/ 20907 h 21557"/>
                <a:gd name="connsiteX26" fmla="*/ 19424 w 21581"/>
                <a:gd name="connsiteY26" fmla="*/ 20916 h 21557"/>
                <a:gd name="connsiteX27" fmla="*/ 19420 w 21581"/>
                <a:gd name="connsiteY27" fmla="*/ 20907 h 21557"/>
                <a:gd name="connsiteX28" fmla="*/ 19412 w 21581"/>
                <a:gd name="connsiteY28" fmla="*/ 20912 h 21557"/>
                <a:gd name="connsiteX29" fmla="*/ 19401 w 21581"/>
                <a:gd name="connsiteY29" fmla="*/ 20529 h 21557"/>
                <a:gd name="connsiteX30" fmla="*/ 19238 w 21581"/>
                <a:gd name="connsiteY30" fmla="*/ 20348 h 21557"/>
                <a:gd name="connsiteX31" fmla="*/ 16875 w 21581"/>
                <a:gd name="connsiteY31" fmla="*/ 20357 h 21557"/>
                <a:gd name="connsiteX32" fmla="*/ 16080 w 21581"/>
                <a:gd name="connsiteY32" fmla="*/ 20357 h 21557"/>
                <a:gd name="connsiteX33" fmla="*/ 15952 w 21581"/>
                <a:gd name="connsiteY33" fmla="*/ 20458 h 21557"/>
                <a:gd name="connsiteX34" fmla="*/ 15875 w 21581"/>
                <a:gd name="connsiteY34" fmla="*/ 20669 h 21557"/>
                <a:gd name="connsiteX35" fmla="*/ 15553 w 21581"/>
                <a:gd name="connsiteY35" fmla="*/ 20903 h 21557"/>
                <a:gd name="connsiteX36" fmla="*/ 15494 w 21581"/>
                <a:gd name="connsiteY36" fmla="*/ 20793 h 21557"/>
                <a:gd name="connsiteX37" fmla="*/ 15642 w 21581"/>
                <a:gd name="connsiteY37" fmla="*/ 20357 h 21557"/>
                <a:gd name="connsiteX38" fmla="*/ 15525 w 21581"/>
                <a:gd name="connsiteY38" fmla="*/ 20357 h 21557"/>
                <a:gd name="connsiteX39" fmla="*/ 10327 w 21581"/>
                <a:gd name="connsiteY39" fmla="*/ 20357 h 21557"/>
                <a:gd name="connsiteX40" fmla="*/ 10187 w 21581"/>
                <a:gd name="connsiteY40" fmla="*/ 20511 h 21557"/>
                <a:gd name="connsiteX41" fmla="*/ 10141 w 21581"/>
                <a:gd name="connsiteY41" fmla="*/ 21484 h 21557"/>
                <a:gd name="connsiteX42" fmla="*/ 10036 w 21581"/>
                <a:gd name="connsiteY42" fmla="*/ 21550 h 21557"/>
                <a:gd name="connsiteX43" fmla="*/ 10056 w 21581"/>
                <a:gd name="connsiteY43" fmla="*/ 20951 h 21557"/>
                <a:gd name="connsiteX44" fmla="*/ 10087 w 21581"/>
                <a:gd name="connsiteY44" fmla="*/ 19657 h 21557"/>
                <a:gd name="connsiteX45" fmla="*/ 10133 w 21581"/>
                <a:gd name="connsiteY45" fmla="*/ 18231 h 21557"/>
                <a:gd name="connsiteX46" fmla="*/ 10133 w 21581"/>
                <a:gd name="connsiteY46" fmla="*/ 17997 h 21557"/>
                <a:gd name="connsiteX47" fmla="*/ 10071 w 21581"/>
                <a:gd name="connsiteY47" fmla="*/ 18015 h 21557"/>
                <a:gd name="connsiteX48" fmla="*/ 9439 w 21581"/>
                <a:gd name="connsiteY48" fmla="*/ 18187 h 21557"/>
                <a:gd name="connsiteX49" fmla="*/ 9303 w 21581"/>
                <a:gd name="connsiteY49" fmla="*/ 18385 h 21557"/>
                <a:gd name="connsiteX50" fmla="*/ 9315 w 21581"/>
                <a:gd name="connsiteY50" fmla="*/ 20234 h 21557"/>
                <a:gd name="connsiteX51" fmla="*/ 9315 w 21581"/>
                <a:gd name="connsiteY51" fmla="*/ 20445 h 21557"/>
                <a:gd name="connsiteX52" fmla="*/ 9291 w 21581"/>
                <a:gd name="connsiteY52" fmla="*/ 20392 h 21557"/>
                <a:gd name="connsiteX53" fmla="*/ 9264 w 21581"/>
                <a:gd name="connsiteY53" fmla="*/ 18314 h 21557"/>
                <a:gd name="connsiteX54" fmla="*/ 9237 w 21581"/>
                <a:gd name="connsiteY54" fmla="*/ 18174 h 21557"/>
                <a:gd name="connsiteX55" fmla="*/ 9051 w 21581"/>
                <a:gd name="connsiteY55" fmla="*/ 17936 h 21557"/>
                <a:gd name="connsiteX56" fmla="*/ 8019 w 21581"/>
                <a:gd name="connsiteY56" fmla="*/ 21550 h 21557"/>
                <a:gd name="connsiteX57" fmla="*/ 7891 w 21581"/>
                <a:gd name="connsiteY57" fmla="*/ 21554 h 21557"/>
                <a:gd name="connsiteX58" fmla="*/ 8062 w 21581"/>
                <a:gd name="connsiteY58" fmla="*/ 19556 h 21557"/>
                <a:gd name="connsiteX59" fmla="*/ 7763 w 21581"/>
                <a:gd name="connsiteY59" fmla="*/ 21550 h 21557"/>
                <a:gd name="connsiteX60" fmla="*/ 7615 w 21581"/>
                <a:gd name="connsiteY60" fmla="*/ 21405 h 21557"/>
                <a:gd name="connsiteX61" fmla="*/ 7592 w 21581"/>
                <a:gd name="connsiteY61" fmla="*/ 20458 h 21557"/>
                <a:gd name="connsiteX62" fmla="*/ 7550 w 21581"/>
                <a:gd name="connsiteY62" fmla="*/ 20357 h 21557"/>
                <a:gd name="connsiteX63" fmla="*/ 7344 w 21581"/>
                <a:gd name="connsiteY63" fmla="*/ 20432 h 21557"/>
                <a:gd name="connsiteX64" fmla="*/ 7162 w 21581"/>
                <a:gd name="connsiteY64" fmla="*/ 21290 h 21557"/>
                <a:gd name="connsiteX65" fmla="*/ 7134 w 21581"/>
                <a:gd name="connsiteY65" fmla="*/ 21431 h 21557"/>
                <a:gd name="connsiteX66" fmla="*/ 6983 w 21581"/>
                <a:gd name="connsiteY66" fmla="*/ 21545 h 21557"/>
                <a:gd name="connsiteX67" fmla="*/ 7061 w 21581"/>
                <a:gd name="connsiteY67" fmla="*/ 21140 h 21557"/>
                <a:gd name="connsiteX68" fmla="*/ 7643 w 21581"/>
                <a:gd name="connsiteY68" fmla="*/ 18689 h 21557"/>
                <a:gd name="connsiteX69" fmla="*/ 7806 w 21581"/>
                <a:gd name="connsiteY69" fmla="*/ 18424 h 21557"/>
                <a:gd name="connsiteX70" fmla="*/ 8360 w 21581"/>
                <a:gd name="connsiteY70" fmla="*/ 17923 h 21557"/>
                <a:gd name="connsiteX71" fmla="*/ 8438 w 21581"/>
                <a:gd name="connsiteY71" fmla="*/ 17755 h 21557"/>
                <a:gd name="connsiteX72" fmla="*/ 8527 w 21581"/>
                <a:gd name="connsiteY72" fmla="*/ 16391 h 21557"/>
                <a:gd name="connsiteX73" fmla="*/ 8314 w 21581"/>
                <a:gd name="connsiteY73" fmla="*/ 15475 h 21557"/>
                <a:gd name="connsiteX74" fmla="*/ 8197 w 21581"/>
                <a:gd name="connsiteY74" fmla="*/ 15977 h 21557"/>
                <a:gd name="connsiteX75" fmla="*/ 7678 w 21581"/>
                <a:gd name="connsiteY75" fmla="*/ 18200 h 21557"/>
                <a:gd name="connsiteX76" fmla="*/ 7402 w 21581"/>
                <a:gd name="connsiteY76" fmla="*/ 18570 h 21557"/>
                <a:gd name="connsiteX77" fmla="*/ 6933 w 21581"/>
                <a:gd name="connsiteY77" fmla="*/ 18711 h 21557"/>
                <a:gd name="connsiteX78" fmla="*/ 6797 w 21581"/>
                <a:gd name="connsiteY78" fmla="*/ 18829 h 21557"/>
                <a:gd name="connsiteX79" fmla="*/ 6580 w 21581"/>
                <a:gd name="connsiteY79" fmla="*/ 19868 h 21557"/>
                <a:gd name="connsiteX80" fmla="*/ 6370 w 21581"/>
                <a:gd name="connsiteY80" fmla="*/ 20863 h 21557"/>
                <a:gd name="connsiteX81" fmla="*/ 6812 w 21581"/>
                <a:gd name="connsiteY81" fmla="*/ 18728 h 21557"/>
                <a:gd name="connsiteX82" fmla="*/ 5203 w 21581"/>
                <a:gd name="connsiteY82" fmla="*/ 18451 h 21557"/>
                <a:gd name="connsiteX83" fmla="*/ 5109 w 21581"/>
                <a:gd name="connsiteY83" fmla="*/ 18530 h 21557"/>
                <a:gd name="connsiteX84" fmla="*/ 4912 w 21581"/>
                <a:gd name="connsiteY84" fmla="*/ 20335 h 21557"/>
                <a:gd name="connsiteX85" fmla="*/ 4807 w 21581"/>
                <a:gd name="connsiteY85" fmla="*/ 21545 h 21557"/>
                <a:gd name="connsiteX86" fmla="*/ 4702 w 21581"/>
                <a:gd name="connsiteY86" fmla="*/ 21440 h 21557"/>
                <a:gd name="connsiteX87" fmla="*/ 4760 w 21581"/>
                <a:gd name="connsiteY87" fmla="*/ 20480 h 21557"/>
                <a:gd name="connsiteX88" fmla="*/ 4652 w 21581"/>
                <a:gd name="connsiteY88" fmla="*/ 20348 h 21557"/>
                <a:gd name="connsiteX89" fmla="*/ 3880 w 21581"/>
                <a:gd name="connsiteY89" fmla="*/ 20352 h 21557"/>
                <a:gd name="connsiteX90" fmla="*/ 3798 w 21581"/>
                <a:gd name="connsiteY90" fmla="*/ 20436 h 21557"/>
                <a:gd name="connsiteX91" fmla="*/ 3783 w 21581"/>
                <a:gd name="connsiteY91" fmla="*/ 20810 h 21557"/>
                <a:gd name="connsiteX92" fmla="*/ 3690 w 21581"/>
                <a:gd name="connsiteY92" fmla="*/ 20903 h 21557"/>
                <a:gd name="connsiteX93" fmla="*/ 3628 w 21581"/>
                <a:gd name="connsiteY93" fmla="*/ 20894 h 21557"/>
                <a:gd name="connsiteX94" fmla="*/ 3437 w 21581"/>
                <a:gd name="connsiteY94" fmla="*/ 20885 h 21557"/>
                <a:gd name="connsiteX95" fmla="*/ 3422 w 21581"/>
                <a:gd name="connsiteY95" fmla="*/ 20634 h 21557"/>
                <a:gd name="connsiteX96" fmla="*/ 3181 w 21581"/>
                <a:gd name="connsiteY96" fmla="*/ 20357 h 21557"/>
                <a:gd name="connsiteX97" fmla="*/ 1703 w 21581"/>
                <a:gd name="connsiteY97" fmla="*/ 20374 h 21557"/>
                <a:gd name="connsiteX98" fmla="*/ 1455 w 21581"/>
                <a:gd name="connsiteY98" fmla="*/ 20357 h 21557"/>
                <a:gd name="connsiteX99" fmla="*/ 346 w 21581"/>
                <a:gd name="connsiteY99" fmla="*/ 20357 h 21557"/>
                <a:gd name="connsiteX100" fmla="*/ 39 w 21581"/>
                <a:gd name="connsiteY100" fmla="*/ 20168 h 21557"/>
                <a:gd name="connsiteX101" fmla="*/ 70 w 21581"/>
                <a:gd name="connsiteY101" fmla="*/ 19661 h 21557"/>
                <a:gd name="connsiteX102" fmla="*/ 315 w 21581"/>
                <a:gd name="connsiteY102" fmla="*/ 19547 h 21557"/>
                <a:gd name="connsiteX103" fmla="*/ 1665 w 21581"/>
                <a:gd name="connsiteY103" fmla="*/ 19547 h 21557"/>
                <a:gd name="connsiteX104" fmla="*/ 1750 w 21581"/>
                <a:gd name="connsiteY104" fmla="*/ 19547 h 21557"/>
                <a:gd name="connsiteX105" fmla="*/ 4745 w 21581"/>
                <a:gd name="connsiteY105" fmla="*/ 19551 h 21557"/>
                <a:gd name="connsiteX106" fmla="*/ 4846 w 21581"/>
                <a:gd name="connsiteY106" fmla="*/ 19454 h 21557"/>
                <a:gd name="connsiteX107" fmla="*/ 4989 w 21581"/>
                <a:gd name="connsiteY107" fmla="*/ 18468 h 21557"/>
                <a:gd name="connsiteX108" fmla="*/ 4900 w 21581"/>
                <a:gd name="connsiteY108" fmla="*/ 18332 h 21557"/>
                <a:gd name="connsiteX109" fmla="*/ 4597 w 21581"/>
                <a:gd name="connsiteY109" fmla="*/ 17623 h 21557"/>
                <a:gd name="connsiteX110" fmla="*/ 4683 w 21581"/>
                <a:gd name="connsiteY110" fmla="*/ 17236 h 21557"/>
                <a:gd name="connsiteX111" fmla="*/ 4683 w 21581"/>
                <a:gd name="connsiteY111" fmla="*/ 17210 h 21557"/>
                <a:gd name="connsiteX112" fmla="*/ 3344 w 21581"/>
                <a:gd name="connsiteY112" fmla="*/ 17196 h 21557"/>
                <a:gd name="connsiteX113" fmla="*/ 3131 w 21581"/>
                <a:gd name="connsiteY113" fmla="*/ 16950 h 21557"/>
                <a:gd name="connsiteX114" fmla="*/ 3205 w 21581"/>
                <a:gd name="connsiteY114" fmla="*/ 16901 h 21557"/>
                <a:gd name="connsiteX115" fmla="*/ 4760 w 21581"/>
                <a:gd name="connsiteY115" fmla="*/ 16893 h 21557"/>
                <a:gd name="connsiteX116" fmla="*/ 5307 w 21581"/>
                <a:gd name="connsiteY116" fmla="*/ 14652 h 21557"/>
                <a:gd name="connsiteX117" fmla="*/ 5284 w 21581"/>
                <a:gd name="connsiteY117" fmla="*/ 14973 h 21557"/>
                <a:gd name="connsiteX118" fmla="*/ 4931 w 21581"/>
                <a:gd name="connsiteY118" fmla="*/ 16813 h 21557"/>
                <a:gd name="connsiteX119" fmla="*/ 4756 w 21581"/>
                <a:gd name="connsiteY119" fmla="*/ 17733 h 21557"/>
                <a:gd name="connsiteX120" fmla="*/ 4950 w 21581"/>
                <a:gd name="connsiteY120" fmla="*/ 18125 h 21557"/>
                <a:gd name="connsiteX121" fmla="*/ 5334 w 21581"/>
                <a:gd name="connsiteY121" fmla="*/ 18306 h 21557"/>
                <a:gd name="connsiteX122" fmla="*/ 6991 w 21581"/>
                <a:gd name="connsiteY122" fmla="*/ 18579 h 21557"/>
                <a:gd name="connsiteX123" fmla="*/ 7678 w 21581"/>
                <a:gd name="connsiteY123" fmla="*/ 17927 h 21557"/>
                <a:gd name="connsiteX124" fmla="*/ 8287 w 21581"/>
                <a:gd name="connsiteY124" fmla="*/ 15365 h 21557"/>
                <a:gd name="connsiteX125" fmla="*/ 8496 w 21581"/>
                <a:gd name="connsiteY125" fmla="*/ 14463 h 21557"/>
                <a:gd name="connsiteX126" fmla="*/ 8512 w 21581"/>
                <a:gd name="connsiteY126" fmla="*/ 14639 h 21557"/>
                <a:gd name="connsiteX127" fmla="*/ 9043 w 21581"/>
                <a:gd name="connsiteY127" fmla="*/ 17223 h 21557"/>
                <a:gd name="connsiteX128" fmla="*/ 9229 w 21581"/>
                <a:gd name="connsiteY128" fmla="*/ 17813 h 21557"/>
                <a:gd name="connsiteX129" fmla="*/ 9489 w 21581"/>
                <a:gd name="connsiteY129" fmla="*/ 17997 h 21557"/>
                <a:gd name="connsiteX130" fmla="*/ 10839 w 21581"/>
                <a:gd name="connsiteY130" fmla="*/ 17548 h 21557"/>
                <a:gd name="connsiteX131" fmla="*/ 11045 w 21581"/>
                <a:gd name="connsiteY131" fmla="*/ 16972 h 21557"/>
                <a:gd name="connsiteX132" fmla="*/ 10967 w 21581"/>
                <a:gd name="connsiteY132" fmla="*/ 16747 h 21557"/>
                <a:gd name="connsiteX133" fmla="*/ 10948 w 21581"/>
                <a:gd name="connsiteY133" fmla="*/ 16664 h 21557"/>
                <a:gd name="connsiteX134" fmla="*/ 10412 w 21581"/>
                <a:gd name="connsiteY134" fmla="*/ 14951 h 21557"/>
                <a:gd name="connsiteX135" fmla="*/ 9862 w 21581"/>
                <a:gd name="connsiteY135" fmla="*/ 12860 h 21557"/>
                <a:gd name="connsiteX136" fmla="*/ 9749 w 21581"/>
                <a:gd name="connsiteY136" fmla="*/ 12240 h 21557"/>
                <a:gd name="connsiteX137" fmla="*/ 9741 w 21581"/>
                <a:gd name="connsiteY137" fmla="*/ 11879 h 21557"/>
                <a:gd name="connsiteX138" fmla="*/ 9571 w 21581"/>
                <a:gd name="connsiteY138" fmla="*/ 9207 h 21557"/>
                <a:gd name="connsiteX139" fmla="*/ 9478 w 21581"/>
                <a:gd name="connsiteY139" fmla="*/ 7464 h 21557"/>
                <a:gd name="connsiteX140" fmla="*/ 9346 w 21581"/>
                <a:gd name="connsiteY140" fmla="*/ 5910 h 21557"/>
                <a:gd name="connsiteX141" fmla="*/ 9353 w 21581"/>
                <a:gd name="connsiteY141" fmla="*/ 5910 h 21557"/>
                <a:gd name="connsiteX142" fmla="*/ 9361 w 21581"/>
                <a:gd name="connsiteY142" fmla="*/ 5914 h 21557"/>
                <a:gd name="connsiteX143" fmla="*/ 9706 w 21581"/>
                <a:gd name="connsiteY143" fmla="*/ 8155 h 21557"/>
                <a:gd name="connsiteX144" fmla="*/ 9912 w 21581"/>
                <a:gd name="connsiteY144" fmla="*/ 6495 h 21557"/>
                <a:gd name="connsiteX145" fmla="*/ 9640 w 21581"/>
                <a:gd name="connsiteY145" fmla="*/ 5958 h 21557"/>
                <a:gd name="connsiteX146" fmla="*/ 9594 w 21581"/>
                <a:gd name="connsiteY146" fmla="*/ 5936 h 21557"/>
                <a:gd name="connsiteX147" fmla="*/ 9384 w 21581"/>
                <a:gd name="connsiteY147" fmla="*/ 5826 h 21557"/>
                <a:gd name="connsiteX148" fmla="*/ 7751 w 21581"/>
                <a:gd name="connsiteY148" fmla="*/ 5100 h 21557"/>
                <a:gd name="connsiteX149" fmla="*/ 7674 w 21581"/>
                <a:gd name="connsiteY149" fmla="*/ 4977 h 21557"/>
                <a:gd name="connsiteX150" fmla="*/ 7647 w 21581"/>
                <a:gd name="connsiteY150" fmla="*/ 5012 h 21557"/>
                <a:gd name="connsiteX151" fmla="*/ 7728 w 21581"/>
                <a:gd name="connsiteY151" fmla="*/ 5122 h 21557"/>
                <a:gd name="connsiteX152" fmla="*/ 8000 w 21581"/>
                <a:gd name="connsiteY152" fmla="*/ 5413 h 21557"/>
                <a:gd name="connsiteX153" fmla="*/ 8263 w 21581"/>
                <a:gd name="connsiteY153" fmla="*/ 5800 h 21557"/>
                <a:gd name="connsiteX154" fmla="*/ 8919 w 21581"/>
                <a:gd name="connsiteY154" fmla="*/ 6997 h 21557"/>
                <a:gd name="connsiteX155" fmla="*/ 8849 w 21581"/>
                <a:gd name="connsiteY155" fmla="*/ 7332 h 21557"/>
                <a:gd name="connsiteX156" fmla="*/ 8578 w 21581"/>
                <a:gd name="connsiteY156" fmla="*/ 7600 h 21557"/>
                <a:gd name="connsiteX157" fmla="*/ 8907 w 21581"/>
                <a:gd name="connsiteY157" fmla="*/ 7807 h 21557"/>
                <a:gd name="connsiteX158" fmla="*/ 9074 w 21581"/>
                <a:gd name="connsiteY158" fmla="*/ 8115 h 21557"/>
                <a:gd name="connsiteX159" fmla="*/ 9020 w 21581"/>
                <a:gd name="connsiteY159" fmla="*/ 9374 h 21557"/>
                <a:gd name="connsiteX160" fmla="*/ 8938 w 21581"/>
                <a:gd name="connsiteY160" fmla="*/ 10224 h 21557"/>
                <a:gd name="connsiteX161" fmla="*/ 9097 w 21581"/>
                <a:gd name="connsiteY161" fmla="*/ 10171 h 21557"/>
                <a:gd name="connsiteX162" fmla="*/ 9268 w 21581"/>
                <a:gd name="connsiteY162" fmla="*/ 10167 h 21557"/>
                <a:gd name="connsiteX163" fmla="*/ 9194 w 21581"/>
                <a:gd name="connsiteY163" fmla="*/ 10347 h 21557"/>
                <a:gd name="connsiteX164" fmla="*/ 9128 w 21581"/>
                <a:gd name="connsiteY164" fmla="*/ 10470 h 21557"/>
                <a:gd name="connsiteX165" fmla="*/ 8985 w 21581"/>
                <a:gd name="connsiteY165" fmla="*/ 10730 h 21557"/>
                <a:gd name="connsiteX166" fmla="*/ 8884 w 21581"/>
                <a:gd name="connsiteY166" fmla="*/ 10884 h 21557"/>
                <a:gd name="connsiteX167" fmla="*/ 8461 w 21581"/>
                <a:gd name="connsiteY167" fmla="*/ 13411 h 21557"/>
                <a:gd name="connsiteX168" fmla="*/ 8419 w 21581"/>
                <a:gd name="connsiteY168" fmla="*/ 13904 h 21557"/>
                <a:gd name="connsiteX169" fmla="*/ 8438 w 21581"/>
                <a:gd name="connsiteY169" fmla="*/ 14141 h 21557"/>
                <a:gd name="connsiteX170" fmla="*/ 8372 w 21581"/>
                <a:gd name="connsiteY170" fmla="*/ 13802 h 21557"/>
                <a:gd name="connsiteX171" fmla="*/ 8232 w 21581"/>
                <a:gd name="connsiteY171" fmla="*/ 13120 h 21557"/>
                <a:gd name="connsiteX172" fmla="*/ 7914 w 21581"/>
                <a:gd name="connsiteY172" fmla="*/ 12407 h 21557"/>
                <a:gd name="connsiteX173" fmla="*/ 7794 w 21581"/>
                <a:gd name="connsiteY173" fmla="*/ 12328 h 21557"/>
                <a:gd name="connsiteX174" fmla="*/ 7340 w 21581"/>
                <a:gd name="connsiteY174" fmla="*/ 12460 h 21557"/>
                <a:gd name="connsiteX175" fmla="*/ 6300 w 21581"/>
                <a:gd name="connsiteY175" fmla="*/ 12720 h 21557"/>
                <a:gd name="connsiteX176" fmla="*/ 6219 w 21581"/>
                <a:gd name="connsiteY176" fmla="*/ 12869 h 21557"/>
                <a:gd name="connsiteX177" fmla="*/ 6207 w 21581"/>
                <a:gd name="connsiteY177" fmla="*/ 13613 h 21557"/>
                <a:gd name="connsiteX178" fmla="*/ 5928 w 21581"/>
                <a:gd name="connsiteY178" fmla="*/ 13899 h 21557"/>
                <a:gd name="connsiteX179" fmla="*/ 5288 w 21581"/>
                <a:gd name="connsiteY179" fmla="*/ 13983 h 21557"/>
                <a:gd name="connsiteX180" fmla="*/ 4299 w 21581"/>
                <a:gd name="connsiteY180" fmla="*/ 14111 h 21557"/>
                <a:gd name="connsiteX181" fmla="*/ 2832 w 21581"/>
                <a:gd name="connsiteY181" fmla="*/ 14291 h 21557"/>
                <a:gd name="connsiteX182" fmla="*/ 2409 w 21581"/>
                <a:gd name="connsiteY182" fmla="*/ 14287 h 21557"/>
                <a:gd name="connsiteX183" fmla="*/ 2025 w 21581"/>
                <a:gd name="connsiteY183" fmla="*/ 13855 h 21557"/>
                <a:gd name="connsiteX184" fmla="*/ 2142 w 21581"/>
                <a:gd name="connsiteY184" fmla="*/ 13001 h 21557"/>
                <a:gd name="connsiteX185" fmla="*/ 2250 w 21581"/>
                <a:gd name="connsiteY185" fmla="*/ 12632 h 21557"/>
                <a:gd name="connsiteX186" fmla="*/ 2239 w 21581"/>
                <a:gd name="connsiteY186" fmla="*/ 12900 h 21557"/>
                <a:gd name="connsiteX187" fmla="*/ 2177 w 21581"/>
                <a:gd name="connsiteY187" fmla="*/ 13714 h 21557"/>
                <a:gd name="connsiteX188" fmla="*/ 2483 w 21581"/>
                <a:gd name="connsiteY188" fmla="*/ 14216 h 21557"/>
                <a:gd name="connsiteX189" fmla="*/ 2898 w 21581"/>
                <a:gd name="connsiteY189" fmla="*/ 14216 h 21557"/>
                <a:gd name="connsiteX190" fmla="*/ 4838 w 21581"/>
                <a:gd name="connsiteY190" fmla="*/ 13860 h 21557"/>
                <a:gd name="connsiteX191" fmla="*/ 5435 w 21581"/>
                <a:gd name="connsiteY191" fmla="*/ 13754 h 21557"/>
                <a:gd name="connsiteX192" fmla="*/ 5443 w 21581"/>
                <a:gd name="connsiteY192" fmla="*/ 12064 h 21557"/>
                <a:gd name="connsiteX193" fmla="*/ 5408 w 21581"/>
                <a:gd name="connsiteY193" fmla="*/ 12055 h 21557"/>
                <a:gd name="connsiteX194" fmla="*/ 3744 w 21581"/>
                <a:gd name="connsiteY194" fmla="*/ 12433 h 21557"/>
                <a:gd name="connsiteX195" fmla="*/ 2720 w 21581"/>
                <a:gd name="connsiteY195" fmla="*/ 12900 h 21557"/>
                <a:gd name="connsiteX196" fmla="*/ 2665 w 21581"/>
                <a:gd name="connsiteY196" fmla="*/ 12896 h 21557"/>
                <a:gd name="connsiteX197" fmla="*/ 3309 w 21581"/>
                <a:gd name="connsiteY197" fmla="*/ 12350 h 21557"/>
                <a:gd name="connsiteX198" fmla="*/ 4182 w 21581"/>
                <a:gd name="connsiteY198" fmla="*/ 12143 h 21557"/>
                <a:gd name="connsiteX199" fmla="*/ 4306 w 21581"/>
                <a:gd name="connsiteY199" fmla="*/ 11971 h 21557"/>
                <a:gd name="connsiteX200" fmla="*/ 4365 w 21581"/>
                <a:gd name="connsiteY200" fmla="*/ 10946 h 21557"/>
                <a:gd name="connsiteX201" fmla="*/ 4718 w 21581"/>
                <a:gd name="connsiteY201" fmla="*/ 9414 h 21557"/>
                <a:gd name="connsiteX202" fmla="*/ 4749 w 21581"/>
                <a:gd name="connsiteY202" fmla="*/ 8899 h 21557"/>
                <a:gd name="connsiteX203" fmla="*/ 3818 w 21581"/>
                <a:gd name="connsiteY203" fmla="*/ 7266 h 21557"/>
                <a:gd name="connsiteX204" fmla="*/ 3294 w 21581"/>
                <a:gd name="connsiteY204" fmla="*/ 6821 h 21557"/>
                <a:gd name="connsiteX205" fmla="*/ 3088 w 21581"/>
                <a:gd name="connsiteY205" fmla="*/ 6861 h 21557"/>
                <a:gd name="connsiteX206" fmla="*/ 2898 w 21581"/>
                <a:gd name="connsiteY206" fmla="*/ 7503 h 21557"/>
                <a:gd name="connsiteX207" fmla="*/ 3096 w 21581"/>
                <a:gd name="connsiteY207" fmla="*/ 8798 h 21557"/>
                <a:gd name="connsiteX208" fmla="*/ 3065 w 21581"/>
                <a:gd name="connsiteY208" fmla="*/ 9726 h 21557"/>
                <a:gd name="connsiteX209" fmla="*/ 2778 w 21581"/>
                <a:gd name="connsiteY209" fmla="*/ 7856 h 21557"/>
                <a:gd name="connsiteX210" fmla="*/ 2747 w 21581"/>
                <a:gd name="connsiteY210" fmla="*/ 7191 h 21557"/>
                <a:gd name="connsiteX211" fmla="*/ 3069 w 21581"/>
                <a:gd name="connsiteY211" fmla="*/ 6746 h 21557"/>
                <a:gd name="connsiteX212" fmla="*/ 3461 w 21581"/>
                <a:gd name="connsiteY212" fmla="*/ 6465 h 21557"/>
                <a:gd name="connsiteX213" fmla="*/ 4481 w 21581"/>
                <a:gd name="connsiteY213" fmla="*/ 5659 h 21557"/>
                <a:gd name="connsiteX214" fmla="*/ 4349 w 21581"/>
                <a:gd name="connsiteY214" fmla="*/ 5633 h 21557"/>
                <a:gd name="connsiteX215" fmla="*/ 2987 w 21581"/>
                <a:gd name="connsiteY215" fmla="*/ 5628 h 21557"/>
                <a:gd name="connsiteX216" fmla="*/ 2856 w 21581"/>
                <a:gd name="connsiteY216" fmla="*/ 5589 h 21557"/>
                <a:gd name="connsiteX217" fmla="*/ 2999 w 21581"/>
                <a:gd name="connsiteY217" fmla="*/ 5417 h 21557"/>
                <a:gd name="connsiteX218" fmla="*/ 3088 w 21581"/>
                <a:gd name="connsiteY218" fmla="*/ 5417 h 21557"/>
                <a:gd name="connsiteX219" fmla="*/ 4780 w 21581"/>
                <a:gd name="connsiteY219" fmla="*/ 5417 h 21557"/>
                <a:gd name="connsiteX220" fmla="*/ 4710 w 21581"/>
                <a:gd name="connsiteY220" fmla="*/ 5483 h 21557"/>
                <a:gd name="connsiteX221" fmla="*/ 4780 w 21581"/>
                <a:gd name="connsiteY221" fmla="*/ 5417 h 21557"/>
                <a:gd name="connsiteX222" fmla="*/ 5331 w 21581"/>
                <a:gd name="connsiteY222" fmla="*/ 5008 h 21557"/>
                <a:gd name="connsiteX223" fmla="*/ 5439 w 21581"/>
                <a:gd name="connsiteY223" fmla="*/ 4955 h 21557"/>
                <a:gd name="connsiteX224" fmla="*/ 5338 w 21581"/>
                <a:gd name="connsiteY224" fmla="*/ 5096 h 21557"/>
                <a:gd name="connsiteX225" fmla="*/ 4912 w 21581"/>
                <a:gd name="connsiteY225" fmla="*/ 5487 h 21557"/>
                <a:gd name="connsiteX226" fmla="*/ 3767 w 21581"/>
                <a:gd name="connsiteY226" fmla="*/ 6390 h 21557"/>
                <a:gd name="connsiteX227" fmla="*/ 3209 w 21581"/>
                <a:gd name="connsiteY227" fmla="*/ 6751 h 21557"/>
                <a:gd name="connsiteX228" fmla="*/ 3550 w 21581"/>
                <a:gd name="connsiteY228" fmla="*/ 6962 h 21557"/>
                <a:gd name="connsiteX229" fmla="*/ 4725 w 21581"/>
                <a:gd name="connsiteY229" fmla="*/ 8635 h 21557"/>
                <a:gd name="connsiteX230" fmla="*/ 5424 w 21581"/>
                <a:gd name="connsiteY230" fmla="*/ 10690 h 21557"/>
                <a:gd name="connsiteX231" fmla="*/ 5901 w 21581"/>
                <a:gd name="connsiteY231" fmla="*/ 11628 h 21557"/>
                <a:gd name="connsiteX232" fmla="*/ 6048 w 21581"/>
                <a:gd name="connsiteY232" fmla="*/ 11624 h 21557"/>
                <a:gd name="connsiteX233" fmla="*/ 6549 w 21581"/>
                <a:gd name="connsiteY233" fmla="*/ 11056 h 21557"/>
                <a:gd name="connsiteX234" fmla="*/ 7154 w 21581"/>
                <a:gd name="connsiteY234" fmla="*/ 10629 h 21557"/>
                <a:gd name="connsiteX235" fmla="*/ 7119 w 21581"/>
                <a:gd name="connsiteY235" fmla="*/ 10558 h 21557"/>
                <a:gd name="connsiteX236" fmla="*/ 5715 w 21581"/>
                <a:gd name="connsiteY236" fmla="*/ 8111 h 21557"/>
                <a:gd name="connsiteX237" fmla="*/ 5753 w 21581"/>
                <a:gd name="connsiteY237" fmla="*/ 7653 h 21557"/>
                <a:gd name="connsiteX238" fmla="*/ 5850 w 21581"/>
                <a:gd name="connsiteY238" fmla="*/ 7539 h 21557"/>
                <a:gd name="connsiteX239" fmla="*/ 6006 w 21581"/>
                <a:gd name="connsiteY239" fmla="*/ 7345 h 21557"/>
                <a:gd name="connsiteX240" fmla="*/ 5493 w 21581"/>
                <a:gd name="connsiteY240" fmla="*/ 7125 h 21557"/>
                <a:gd name="connsiteX241" fmla="*/ 5381 w 21581"/>
                <a:gd name="connsiteY241" fmla="*/ 6944 h 21557"/>
                <a:gd name="connsiteX242" fmla="*/ 5365 w 21581"/>
                <a:gd name="connsiteY242" fmla="*/ 5985 h 21557"/>
                <a:gd name="connsiteX243" fmla="*/ 5365 w 21581"/>
                <a:gd name="connsiteY243" fmla="*/ 5487 h 21557"/>
                <a:gd name="connsiteX244" fmla="*/ 5393 w 21581"/>
                <a:gd name="connsiteY244" fmla="*/ 5602 h 21557"/>
                <a:gd name="connsiteX245" fmla="*/ 5420 w 21581"/>
                <a:gd name="connsiteY245" fmla="*/ 6821 h 21557"/>
                <a:gd name="connsiteX246" fmla="*/ 5606 w 21581"/>
                <a:gd name="connsiteY246" fmla="*/ 7103 h 21557"/>
                <a:gd name="connsiteX247" fmla="*/ 6044 w 21581"/>
                <a:gd name="connsiteY247" fmla="*/ 7279 h 21557"/>
                <a:gd name="connsiteX248" fmla="*/ 6064 w 21581"/>
                <a:gd name="connsiteY248" fmla="*/ 7407 h 21557"/>
                <a:gd name="connsiteX249" fmla="*/ 5757 w 21581"/>
                <a:gd name="connsiteY249" fmla="*/ 7750 h 21557"/>
                <a:gd name="connsiteX250" fmla="*/ 5738 w 21581"/>
                <a:gd name="connsiteY250" fmla="*/ 8058 h 21557"/>
                <a:gd name="connsiteX251" fmla="*/ 7041 w 21581"/>
                <a:gd name="connsiteY251" fmla="*/ 10281 h 21557"/>
                <a:gd name="connsiteX252" fmla="*/ 7581 w 21581"/>
                <a:gd name="connsiteY252" fmla="*/ 10580 h 21557"/>
                <a:gd name="connsiteX253" fmla="*/ 7650 w 21581"/>
                <a:gd name="connsiteY253" fmla="*/ 10435 h 21557"/>
                <a:gd name="connsiteX254" fmla="*/ 7239 w 21581"/>
                <a:gd name="connsiteY254" fmla="*/ 9317 h 21557"/>
                <a:gd name="connsiteX255" fmla="*/ 5610 w 21581"/>
                <a:gd name="connsiteY255" fmla="*/ 4796 h 21557"/>
                <a:gd name="connsiteX256" fmla="*/ 5808 w 21581"/>
                <a:gd name="connsiteY256" fmla="*/ 4378 h 21557"/>
                <a:gd name="connsiteX257" fmla="*/ 5878 w 21581"/>
                <a:gd name="connsiteY257" fmla="*/ 4224 h 21557"/>
                <a:gd name="connsiteX258" fmla="*/ 5750 w 21581"/>
                <a:gd name="connsiteY258" fmla="*/ 3445 h 21557"/>
                <a:gd name="connsiteX259" fmla="*/ 5474 w 21581"/>
                <a:gd name="connsiteY259" fmla="*/ 2609 h 21557"/>
                <a:gd name="connsiteX260" fmla="*/ 5443 w 21581"/>
                <a:gd name="connsiteY260" fmla="*/ 2512 h 21557"/>
                <a:gd name="connsiteX261" fmla="*/ 5385 w 21581"/>
                <a:gd name="connsiteY261" fmla="*/ 2274 h 21557"/>
                <a:gd name="connsiteX262" fmla="*/ 5431 w 21581"/>
                <a:gd name="connsiteY262" fmla="*/ 2287 h 21557"/>
                <a:gd name="connsiteX263" fmla="*/ 5618 w 21581"/>
                <a:gd name="connsiteY263" fmla="*/ 2710 h 21557"/>
                <a:gd name="connsiteX264" fmla="*/ 5563 w 21581"/>
                <a:gd name="connsiteY264" fmla="*/ 2512 h 21557"/>
                <a:gd name="connsiteX265" fmla="*/ 5300 w 21581"/>
                <a:gd name="connsiteY265" fmla="*/ 1772 h 21557"/>
                <a:gd name="connsiteX266" fmla="*/ 5998 w 21581"/>
                <a:gd name="connsiteY266" fmla="*/ 570 h 21557"/>
                <a:gd name="connsiteX267" fmla="*/ 6056 w 21581"/>
                <a:gd name="connsiteY267" fmla="*/ 531 h 21557"/>
                <a:gd name="connsiteX268" fmla="*/ 6785 w 21581"/>
                <a:gd name="connsiteY268" fmla="*/ 11 h 21557"/>
                <a:gd name="connsiteX269" fmla="*/ 7313 w 21581"/>
                <a:gd name="connsiteY269" fmla="*/ 42 h 21557"/>
                <a:gd name="connsiteX270" fmla="*/ 8244 w 21581"/>
                <a:gd name="connsiteY270" fmla="*/ 29 h 21557"/>
                <a:gd name="connsiteX271" fmla="*/ 8694 w 21581"/>
                <a:gd name="connsiteY271" fmla="*/ 73 h 21557"/>
                <a:gd name="connsiteX272" fmla="*/ 9140 w 21581"/>
                <a:gd name="connsiteY272" fmla="*/ 676 h 21557"/>
                <a:gd name="connsiteX273" fmla="*/ 8783 w 21581"/>
                <a:gd name="connsiteY273" fmla="*/ 1482 h 21557"/>
                <a:gd name="connsiteX274" fmla="*/ 8612 w 21581"/>
                <a:gd name="connsiteY274" fmla="*/ 1843 h 21557"/>
                <a:gd name="connsiteX275" fmla="*/ 8659 w 21581"/>
                <a:gd name="connsiteY275" fmla="*/ 2327 h 21557"/>
                <a:gd name="connsiteX276" fmla="*/ 8543 w 21581"/>
                <a:gd name="connsiteY276" fmla="*/ 2688 h 21557"/>
                <a:gd name="connsiteX277" fmla="*/ 8488 w 21581"/>
                <a:gd name="connsiteY277" fmla="*/ 2908 h 21557"/>
                <a:gd name="connsiteX278" fmla="*/ 8360 w 21581"/>
                <a:gd name="connsiteY278" fmla="*/ 3722 h 21557"/>
                <a:gd name="connsiteX279" fmla="*/ 8135 w 21581"/>
                <a:gd name="connsiteY279" fmla="*/ 4581 h 21557"/>
                <a:gd name="connsiteX280" fmla="*/ 7763 w 21581"/>
                <a:gd name="connsiteY280" fmla="*/ 4986 h 21557"/>
                <a:gd name="connsiteX281" fmla="*/ 8675 w 21581"/>
                <a:gd name="connsiteY281" fmla="*/ 5421 h 21557"/>
                <a:gd name="connsiteX282" fmla="*/ 11258 w 21581"/>
                <a:gd name="connsiteY282" fmla="*/ 5408 h 21557"/>
                <a:gd name="connsiteX283" fmla="*/ 11409 w 21581"/>
                <a:gd name="connsiteY283" fmla="*/ 5417 h 21557"/>
                <a:gd name="connsiteX284" fmla="*/ 17403 w 21581"/>
                <a:gd name="connsiteY284" fmla="*/ 5413 h 21557"/>
                <a:gd name="connsiteX285" fmla="*/ 19184 w 21581"/>
                <a:gd name="connsiteY285" fmla="*/ 5408 h 21557"/>
                <a:gd name="connsiteX286" fmla="*/ 19575 w 21581"/>
                <a:gd name="connsiteY286" fmla="*/ 5853 h 21557"/>
                <a:gd name="connsiteX287" fmla="*/ 19575 w 21581"/>
                <a:gd name="connsiteY287" fmla="*/ 14877 h 21557"/>
                <a:gd name="connsiteX288" fmla="*/ 19595 w 21581"/>
                <a:gd name="connsiteY288" fmla="*/ 15238 h 21557"/>
                <a:gd name="connsiteX289" fmla="*/ 19909 w 21581"/>
                <a:gd name="connsiteY289" fmla="*/ 15264 h 21557"/>
                <a:gd name="connsiteX290" fmla="*/ 21174 w 21581"/>
                <a:gd name="connsiteY290" fmla="*/ 15264 h 21557"/>
                <a:gd name="connsiteX291" fmla="*/ 21263 w 21581"/>
                <a:gd name="connsiteY291" fmla="*/ 15264 h 21557"/>
                <a:gd name="connsiteX292" fmla="*/ 21309 w 21581"/>
                <a:gd name="connsiteY292" fmla="*/ 15317 h 21557"/>
                <a:gd name="connsiteX293" fmla="*/ 21267 w 21581"/>
                <a:gd name="connsiteY293" fmla="*/ 15352 h 21557"/>
                <a:gd name="connsiteX294" fmla="*/ 21166 w 21581"/>
                <a:gd name="connsiteY294" fmla="*/ 15352 h 21557"/>
                <a:gd name="connsiteX295" fmla="*/ 19700 w 21581"/>
                <a:gd name="connsiteY295" fmla="*/ 15348 h 21557"/>
                <a:gd name="connsiteX296" fmla="*/ 19575 w 21581"/>
                <a:gd name="connsiteY296" fmla="*/ 15493 h 21557"/>
                <a:gd name="connsiteX297" fmla="*/ 19575 w 21581"/>
                <a:gd name="connsiteY297" fmla="*/ 16800 h 21557"/>
                <a:gd name="connsiteX298" fmla="*/ 19215 w 21581"/>
                <a:gd name="connsiteY298" fmla="*/ 17214 h 21557"/>
                <a:gd name="connsiteX299" fmla="*/ 17267 w 21581"/>
                <a:gd name="connsiteY299" fmla="*/ 17218 h 21557"/>
                <a:gd name="connsiteX300" fmla="*/ 17116 w 21581"/>
                <a:gd name="connsiteY300" fmla="*/ 17337 h 21557"/>
                <a:gd name="connsiteX301" fmla="*/ 16356 w 21581"/>
                <a:gd name="connsiteY301" fmla="*/ 19477 h 21557"/>
                <a:gd name="connsiteX302" fmla="*/ 16344 w 21581"/>
                <a:gd name="connsiteY302" fmla="*/ 19569 h 21557"/>
                <a:gd name="connsiteX303" fmla="*/ 16565 w 21581"/>
                <a:gd name="connsiteY303" fmla="*/ 19569 h 21557"/>
                <a:gd name="connsiteX304" fmla="*/ 21255 w 21581"/>
                <a:gd name="connsiteY304" fmla="*/ 19569 h 21557"/>
                <a:gd name="connsiteX305" fmla="*/ 21581 w 21581"/>
                <a:gd name="connsiteY305" fmla="*/ 19925 h 21557"/>
                <a:gd name="connsiteX306" fmla="*/ 21554 w 21581"/>
                <a:gd name="connsiteY306" fmla="*/ 20049 h 21557"/>
                <a:gd name="connsiteX307" fmla="*/ 5633 w 21581"/>
                <a:gd name="connsiteY307" fmla="*/ 2723 h 21557"/>
                <a:gd name="connsiteX308" fmla="*/ 5614 w 21581"/>
                <a:gd name="connsiteY308" fmla="*/ 2705 h 21557"/>
                <a:gd name="connsiteX309" fmla="*/ 5622 w 21581"/>
                <a:gd name="connsiteY309" fmla="*/ 2741 h 21557"/>
                <a:gd name="connsiteX310" fmla="*/ 5633 w 21581"/>
                <a:gd name="connsiteY310" fmla="*/ 2723 h 21557"/>
                <a:gd name="connsiteX311" fmla="*/ 8395 w 21581"/>
                <a:gd name="connsiteY311" fmla="*/ 2802 h 21557"/>
                <a:gd name="connsiteX312" fmla="*/ 8190 w 21581"/>
                <a:gd name="connsiteY312" fmla="*/ 2798 h 21557"/>
                <a:gd name="connsiteX313" fmla="*/ 8360 w 21581"/>
                <a:gd name="connsiteY313" fmla="*/ 3546 h 21557"/>
                <a:gd name="connsiteX314" fmla="*/ 8395 w 21581"/>
                <a:gd name="connsiteY314" fmla="*/ 2802 h 21557"/>
                <a:gd name="connsiteX315" fmla="*/ 8500 w 21581"/>
                <a:gd name="connsiteY315" fmla="*/ 2556 h 21557"/>
                <a:gd name="connsiteX316" fmla="*/ 8248 w 21581"/>
                <a:gd name="connsiteY316" fmla="*/ 2626 h 21557"/>
                <a:gd name="connsiteX317" fmla="*/ 8500 w 21581"/>
                <a:gd name="connsiteY317" fmla="*/ 2556 h 21557"/>
                <a:gd name="connsiteX318" fmla="*/ 8539 w 21581"/>
                <a:gd name="connsiteY318" fmla="*/ 209 h 21557"/>
                <a:gd name="connsiteX319" fmla="*/ 8733 w 21581"/>
                <a:gd name="connsiteY319" fmla="*/ 333 h 21557"/>
                <a:gd name="connsiteX320" fmla="*/ 8624 w 21581"/>
                <a:gd name="connsiteY320" fmla="*/ 403 h 21557"/>
                <a:gd name="connsiteX321" fmla="*/ 8787 w 21581"/>
                <a:gd name="connsiteY321" fmla="*/ 394 h 21557"/>
                <a:gd name="connsiteX322" fmla="*/ 8923 w 21581"/>
                <a:gd name="connsiteY322" fmla="*/ 509 h 21557"/>
                <a:gd name="connsiteX323" fmla="*/ 8803 w 21581"/>
                <a:gd name="connsiteY323" fmla="*/ 901 h 21557"/>
                <a:gd name="connsiteX324" fmla="*/ 8585 w 21581"/>
                <a:gd name="connsiteY324" fmla="*/ 1037 h 21557"/>
                <a:gd name="connsiteX325" fmla="*/ 8989 w 21581"/>
                <a:gd name="connsiteY325" fmla="*/ 813 h 21557"/>
                <a:gd name="connsiteX326" fmla="*/ 8981 w 21581"/>
                <a:gd name="connsiteY326" fmla="*/ 452 h 21557"/>
                <a:gd name="connsiteX327" fmla="*/ 8539 w 21581"/>
                <a:gd name="connsiteY327" fmla="*/ 209 h 21557"/>
                <a:gd name="connsiteX328" fmla="*/ 7681 w 21581"/>
                <a:gd name="connsiteY328" fmla="*/ 676 h 21557"/>
                <a:gd name="connsiteX329" fmla="*/ 7949 w 21581"/>
                <a:gd name="connsiteY329" fmla="*/ 474 h 21557"/>
                <a:gd name="connsiteX330" fmla="*/ 8081 w 21581"/>
                <a:gd name="connsiteY330" fmla="*/ 1411 h 21557"/>
                <a:gd name="connsiteX331" fmla="*/ 8190 w 21581"/>
                <a:gd name="connsiteY331" fmla="*/ 918 h 21557"/>
                <a:gd name="connsiteX332" fmla="*/ 8628 w 21581"/>
                <a:gd name="connsiteY332" fmla="*/ 755 h 21557"/>
                <a:gd name="connsiteX333" fmla="*/ 8031 w 21581"/>
                <a:gd name="connsiteY333" fmla="*/ 839 h 21557"/>
                <a:gd name="connsiteX334" fmla="*/ 8054 w 21581"/>
                <a:gd name="connsiteY334" fmla="*/ 698 h 21557"/>
                <a:gd name="connsiteX335" fmla="*/ 8159 w 21581"/>
                <a:gd name="connsiteY335" fmla="*/ 584 h 21557"/>
                <a:gd name="connsiteX336" fmla="*/ 8042 w 21581"/>
                <a:gd name="connsiteY336" fmla="*/ 685 h 21557"/>
                <a:gd name="connsiteX337" fmla="*/ 7972 w 21581"/>
                <a:gd name="connsiteY337" fmla="*/ 720 h 21557"/>
                <a:gd name="connsiteX338" fmla="*/ 8000 w 21581"/>
                <a:gd name="connsiteY338" fmla="*/ 879 h 21557"/>
                <a:gd name="connsiteX339" fmla="*/ 7906 w 21581"/>
                <a:gd name="connsiteY339" fmla="*/ 1019 h 21557"/>
                <a:gd name="connsiteX340" fmla="*/ 7972 w 21581"/>
                <a:gd name="connsiteY340" fmla="*/ 720 h 21557"/>
                <a:gd name="connsiteX341" fmla="*/ 7972 w 21581"/>
                <a:gd name="connsiteY341" fmla="*/ 720 h 21557"/>
                <a:gd name="connsiteX342" fmla="*/ 8376 w 21581"/>
                <a:gd name="connsiteY342" fmla="*/ 346 h 21557"/>
                <a:gd name="connsiteX343" fmla="*/ 7949 w 21581"/>
                <a:gd name="connsiteY343" fmla="*/ 324 h 21557"/>
                <a:gd name="connsiteX344" fmla="*/ 7681 w 21581"/>
                <a:gd name="connsiteY344" fmla="*/ 676 h 21557"/>
                <a:gd name="connsiteX345" fmla="*/ 8174 w 21581"/>
                <a:gd name="connsiteY345" fmla="*/ 575 h 21557"/>
                <a:gd name="connsiteX346" fmla="*/ 8384 w 21581"/>
                <a:gd name="connsiteY346" fmla="*/ 482 h 21557"/>
                <a:gd name="connsiteX347" fmla="*/ 8174 w 21581"/>
                <a:gd name="connsiteY347" fmla="*/ 575 h 21557"/>
                <a:gd name="connsiteX348" fmla="*/ 6048 w 21581"/>
                <a:gd name="connsiteY348" fmla="*/ 5681 h 21557"/>
                <a:gd name="connsiteX349" fmla="*/ 6902 w 21581"/>
                <a:gd name="connsiteY349" fmla="*/ 6953 h 21557"/>
                <a:gd name="connsiteX350" fmla="*/ 7228 w 21581"/>
                <a:gd name="connsiteY350" fmla="*/ 6090 h 21557"/>
                <a:gd name="connsiteX351" fmla="*/ 7185 w 21581"/>
                <a:gd name="connsiteY351" fmla="*/ 5998 h 21557"/>
                <a:gd name="connsiteX352" fmla="*/ 6397 w 21581"/>
                <a:gd name="connsiteY352" fmla="*/ 5355 h 21557"/>
                <a:gd name="connsiteX353" fmla="*/ 5870 w 21581"/>
                <a:gd name="connsiteY353" fmla="*/ 4435 h 21557"/>
                <a:gd name="connsiteX354" fmla="*/ 5769 w 21581"/>
                <a:gd name="connsiteY354" fmla="*/ 4915 h 21557"/>
                <a:gd name="connsiteX355" fmla="*/ 6048 w 21581"/>
                <a:gd name="connsiteY355" fmla="*/ 5681 h 21557"/>
                <a:gd name="connsiteX356" fmla="*/ 7666 w 21581"/>
                <a:gd name="connsiteY356" fmla="*/ 9977 h 21557"/>
                <a:gd name="connsiteX357" fmla="*/ 7577 w 21581"/>
                <a:gd name="connsiteY357" fmla="*/ 8881 h 21557"/>
                <a:gd name="connsiteX358" fmla="*/ 7468 w 21581"/>
                <a:gd name="connsiteY358" fmla="*/ 7169 h 21557"/>
                <a:gd name="connsiteX359" fmla="*/ 7158 w 21581"/>
                <a:gd name="connsiteY359" fmla="*/ 6465 h 21557"/>
                <a:gd name="connsiteX360" fmla="*/ 7006 w 21581"/>
                <a:gd name="connsiteY360" fmla="*/ 6931 h 21557"/>
                <a:gd name="connsiteX361" fmla="*/ 6797 w 21581"/>
                <a:gd name="connsiteY361" fmla="*/ 6980 h 21557"/>
                <a:gd name="connsiteX362" fmla="*/ 6448 w 21581"/>
                <a:gd name="connsiteY362" fmla="*/ 6566 h 21557"/>
                <a:gd name="connsiteX363" fmla="*/ 6335 w 21581"/>
                <a:gd name="connsiteY363" fmla="*/ 6460 h 21557"/>
                <a:gd name="connsiteX364" fmla="*/ 7666 w 21581"/>
                <a:gd name="connsiteY364" fmla="*/ 10136 h 21557"/>
                <a:gd name="connsiteX365" fmla="*/ 7666 w 21581"/>
                <a:gd name="connsiteY365" fmla="*/ 9977 h 21557"/>
                <a:gd name="connsiteX366" fmla="*/ 7674 w 21581"/>
                <a:gd name="connsiteY366" fmla="*/ 8868 h 21557"/>
                <a:gd name="connsiteX367" fmla="*/ 7786 w 21581"/>
                <a:gd name="connsiteY367" fmla="*/ 10395 h 21557"/>
                <a:gd name="connsiteX368" fmla="*/ 7906 w 21581"/>
                <a:gd name="connsiteY368" fmla="*/ 10510 h 21557"/>
                <a:gd name="connsiteX369" fmla="*/ 8271 w 21581"/>
                <a:gd name="connsiteY369" fmla="*/ 10461 h 21557"/>
                <a:gd name="connsiteX370" fmla="*/ 8345 w 21581"/>
                <a:gd name="connsiteY370" fmla="*/ 10378 h 21557"/>
                <a:gd name="connsiteX371" fmla="*/ 8225 w 21581"/>
                <a:gd name="connsiteY371" fmla="*/ 9519 h 21557"/>
                <a:gd name="connsiteX372" fmla="*/ 7976 w 21581"/>
                <a:gd name="connsiteY372" fmla="*/ 8146 h 21557"/>
                <a:gd name="connsiteX373" fmla="*/ 7794 w 21581"/>
                <a:gd name="connsiteY373" fmla="*/ 7521 h 21557"/>
                <a:gd name="connsiteX374" fmla="*/ 7716 w 21581"/>
                <a:gd name="connsiteY374" fmla="*/ 7178 h 21557"/>
                <a:gd name="connsiteX375" fmla="*/ 7666 w 21581"/>
                <a:gd name="connsiteY375" fmla="*/ 7054 h 21557"/>
                <a:gd name="connsiteX376" fmla="*/ 7615 w 21581"/>
                <a:gd name="connsiteY376" fmla="*/ 6548 h 21557"/>
                <a:gd name="connsiteX377" fmla="*/ 7371 w 21581"/>
                <a:gd name="connsiteY377" fmla="*/ 6121 h 21557"/>
                <a:gd name="connsiteX378" fmla="*/ 7266 w 21581"/>
                <a:gd name="connsiteY378" fmla="*/ 6174 h 21557"/>
                <a:gd name="connsiteX379" fmla="*/ 7294 w 21581"/>
                <a:gd name="connsiteY379" fmla="*/ 6280 h 21557"/>
                <a:gd name="connsiteX380" fmla="*/ 7495 w 21581"/>
                <a:gd name="connsiteY380" fmla="*/ 6601 h 21557"/>
                <a:gd name="connsiteX381" fmla="*/ 7538 w 21581"/>
                <a:gd name="connsiteY381" fmla="*/ 7041 h 21557"/>
                <a:gd name="connsiteX382" fmla="*/ 7674 w 21581"/>
                <a:gd name="connsiteY382" fmla="*/ 8868 h 21557"/>
                <a:gd name="connsiteX383" fmla="*/ 7856 w 21581"/>
                <a:gd name="connsiteY383" fmla="*/ 6878 h 21557"/>
                <a:gd name="connsiteX384" fmla="*/ 7650 w 21581"/>
                <a:gd name="connsiteY384" fmla="*/ 6601 h 21557"/>
                <a:gd name="connsiteX385" fmla="*/ 7716 w 21581"/>
                <a:gd name="connsiteY385" fmla="*/ 7178 h 21557"/>
                <a:gd name="connsiteX386" fmla="*/ 7716 w 21581"/>
                <a:gd name="connsiteY386" fmla="*/ 7178 h 21557"/>
                <a:gd name="connsiteX387" fmla="*/ 8019 w 21581"/>
                <a:gd name="connsiteY387" fmla="*/ 7966 h 21557"/>
                <a:gd name="connsiteX388" fmla="*/ 8294 w 21581"/>
                <a:gd name="connsiteY388" fmla="*/ 9053 h 21557"/>
                <a:gd name="connsiteX389" fmla="*/ 7895 w 21581"/>
                <a:gd name="connsiteY389" fmla="*/ 6288 h 21557"/>
                <a:gd name="connsiteX390" fmla="*/ 7856 w 21581"/>
                <a:gd name="connsiteY390" fmla="*/ 6878 h 21557"/>
                <a:gd name="connsiteX391" fmla="*/ 5334 w 21581"/>
                <a:gd name="connsiteY391" fmla="*/ 11932 h 21557"/>
                <a:gd name="connsiteX392" fmla="*/ 5261 w 21581"/>
                <a:gd name="connsiteY392" fmla="*/ 11830 h 21557"/>
                <a:gd name="connsiteX393" fmla="*/ 4764 w 21581"/>
                <a:gd name="connsiteY393" fmla="*/ 11337 h 21557"/>
                <a:gd name="connsiteX394" fmla="*/ 4683 w 21581"/>
                <a:gd name="connsiteY394" fmla="*/ 11280 h 21557"/>
                <a:gd name="connsiteX395" fmla="*/ 4628 w 21581"/>
                <a:gd name="connsiteY395" fmla="*/ 11214 h 21557"/>
                <a:gd name="connsiteX396" fmla="*/ 4609 w 21581"/>
                <a:gd name="connsiteY396" fmla="*/ 11249 h 21557"/>
                <a:gd name="connsiteX397" fmla="*/ 4559 w 21581"/>
                <a:gd name="connsiteY397" fmla="*/ 11236 h 21557"/>
                <a:gd name="connsiteX398" fmla="*/ 4570 w 21581"/>
                <a:gd name="connsiteY398" fmla="*/ 11012 h 21557"/>
                <a:gd name="connsiteX399" fmla="*/ 4458 w 21581"/>
                <a:gd name="connsiteY399" fmla="*/ 12007 h 21557"/>
                <a:gd name="connsiteX400" fmla="*/ 4531 w 21581"/>
                <a:gd name="connsiteY400" fmla="*/ 12086 h 21557"/>
                <a:gd name="connsiteX401" fmla="*/ 5082 w 21581"/>
                <a:gd name="connsiteY401" fmla="*/ 11984 h 21557"/>
                <a:gd name="connsiteX402" fmla="*/ 5334 w 21581"/>
                <a:gd name="connsiteY402" fmla="*/ 11932 h 21557"/>
                <a:gd name="connsiteX403" fmla="*/ 5548 w 21581"/>
                <a:gd name="connsiteY403" fmla="*/ 11879 h 21557"/>
                <a:gd name="connsiteX404" fmla="*/ 5575 w 21581"/>
                <a:gd name="connsiteY404" fmla="*/ 11813 h 21557"/>
                <a:gd name="connsiteX405" fmla="*/ 5160 w 21581"/>
                <a:gd name="connsiteY405" fmla="*/ 10849 h 21557"/>
                <a:gd name="connsiteX406" fmla="*/ 5393 w 21581"/>
                <a:gd name="connsiteY406" fmla="*/ 11839 h 21557"/>
                <a:gd name="connsiteX407" fmla="*/ 5548 w 21581"/>
                <a:gd name="connsiteY407" fmla="*/ 11879 h 21557"/>
                <a:gd name="connsiteX408" fmla="*/ 6165 w 21581"/>
                <a:gd name="connsiteY408" fmla="*/ 12772 h 21557"/>
                <a:gd name="connsiteX409" fmla="*/ 6075 w 21581"/>
                <a:gd name="connsiteY409" fmla="*/ 12922 h 21557"/>
                <a:gd name="connsiteX410" fmla="*/ 5928 w 21581"/>
                <a:gd name="connsiteY410" fmla="*/ 13345 h 21557"/>
                <a:gd name="connsiteX411" fmla="*/ 5850 w 21581"/>
                <a:gd name="connsiteY411" fmla="*/ 13428 h 21557"/>
                <a:gd name="connsiteX412" fmla="*/ 5796 w 21581"/>
                <a:gd name="connsiteY412" fmla="*/ 13340 h 21557"/>
                <a:gd name="connsiteX413" fmla="*/ 5742 w 21581"/>
                <a:gd name="connsiteY413" fmla="*/ 11954 h 21557"/>
                <a:gd name="connsiteX414" fmla="*/ 5594 w 21581"/>
                <a:gd name="connsiteY414" fmla="*/ 12007 h 21557"/>
                <a:gd name="connsiteX415" fmla="*/ 5443 w 21581"/>
                <a:gd name="connsiteY415" fmla="*/ 12187 h 21557"/>
                <a:gd name="connsiteX416" fmla="*/ 5420 w 21581"/>
                <a:gd name="connsiteY416" fmla="*/ 13081 h 21557"/>
                <a:gd name="connsiteX417" fmla="*/ 5676 w 21581"/>
                <a:gd name="connsiteY417" fmla="*/ 13701 h 21557"/>
                <a:gd name="connsiteX418" fmla="*/ 6064 w 21581"/>
                <a:gd name="connsiteY418" fmla="*/ 13591 h 21557"/>
                <a:gd name="connsiteX419" fmla="*/ 6165 w 21581"/>
                <a:gd name="connsiteY419" fmla="*/ 12772 h 21557"/>
                <a:gd name="connsiteX420" fmla="*/ 8314 w 21581"/>
                <a:gd name="connsiteY420" fmla="*/ 13173 h 21557"/>
                <a:gd name="connsiteX421" fmla="*/ 8376 w 21581"/>
                <a:gd name="connsiteY421" fmla="*/ 10875 h 21557"/>
                <a:gd name="connsiteX422" fmla="*/ 8174 w 21581"/>
                <a:gd name="connsiteY422" fmla="*/ 10950 h 21557"/>
                <a:gd name="connsiteX423" fmla="*/ 8217 w 21581"/>
                <a:gd name="connsiteY423" fmla="*/ 10998 h 21557"/>
                <a:gd name="connsiteX424" fmla="*/ 8236 w 21581"/>
                <a:gd name="connsiteY424" fmla="*/ 11483 h 21557"/>
                <a:gd name="connsiteX425" fmla="*/ 8236 w 21581"/>
                <a:gd name="connsiteY425" fmla="*/ 11584 h 21557"/>
                <a:gd name="connsiteX426" fmla="*/ 8112 w 21581"/>
                <a:gd name="connsiteY426" fmla="*/ 11905 h 21557"/>
                <a:gd name="connsiteX427" fmla="*/ 8042 w 21581"/>
                <a:gd name="connsiteY427" fmla="*/ 11976 h 21557"/>
                <a:gd name="connsiteX428" fmla="*/ 7953 w 21581"/>
                <a:gd name="connsiteY428" fmla="*/ 12262 h 21557"/>
                <a:gd name="connsiteX429" fmla="*/ 7968 w 21581"/>
                <a:gd name="connsiteY429" fmla="*/ 12337 h 21557"/>
                <a:gd name="connsiteX430" fmla="*/ 8314 w 21581"/>
                <a:gd name="connsiteY430" fmla="*/ 13173 h 21557"/>
                <a:gd name="connsiteX431" fmla="*/ 8775 w 21581"/>
                <a:gd name="connsiteY431" fmla="*/ 10787 h 21557"/>
                <a:gd name="connsiteX432" fmla="*/ 8531 w 21581"/>
                <a:gd name="connsiteY432" fmla="*/ 10836 h 21557"/>
                <a:gd name="connsiteX433" fmla="*/ 8496 w 21581"/>
                <a:gd name="connsiteY433" fmla="*/ 10959 h 21557"/>
                <a:gd name="connsiteX434" fmla="*/ 8430 w 21581"/>
                <a:gd name="connsiteY434" fmla="*/ 12288 h 21557"/>
                <a:gd name="connsiteX435" fmla="*/ 8376 w 21581"/>
                <a:gd name="connsiteY435" fmla="*/ 12909 h 21557"/>
                <a:gd name="connsiteX436" fmla="*/ 8395 w 21581"/>
                <a:gd name="connsiteY436" fmla="*/ 12997 h 21557"/>
                <a:gd name="connsiteX437" fmla="*/ 8450 w 21581"/>
                <a:gd name="connsiteY437" fmla="*/ 12918 h 21557"/>
                <a:gd name="connsiteX438" fmla="*/ 8787 w 21581"/>
                <a:gd name="connsiteY438" fmla="*/ 10884 h 21557"/>
                <a:gd name="connsiteX439" fmla="*/ 8775 w 21581"/>
                <a:gd name="connsiteY439" fmla="*/ 10787 h 21557"/>
                <a:gd name="connsiteX440" fmla="*/ 9101 w 21581"/>
                <a:gd name="connsiteY440" fmla="*/ 10541 h 21557"/>
                <a:gd name="connsiteX441" fmla="*/ 8997 w 21581"/>
                <a:gd name="connsiteY441" fmla="*/ 10505 h 21557"/>
                <a:gd name="connsiteX442" fmla="*/ 7445 w 21581"/>
                <a:gd name="connsiteY442" fmla="*/ 10686 h 21557"/>
                <a:gd name="connsiteX443" fmla="*/ 6940 w 21581"/>
                <a:gd name="connsiteY443" fmla="*/ 10844 h 21557"/>
                <a:gd name="connsiteX444" fmla="*/ 6650 w 21581"/>
                <a:gd name="connsiteY444" fmla="*/ 11122 h 21557"/>
                <a:gd name="connsiteX445" fmla="*/ 5936 w 21581"/>
                <a:gd name="connsiteY445" fmla="*/ 11870 h 21557"/>
                <a:gd name="connsiteX446" fmla="*/ 5769 w 21581"/>
                <a:gd name="connsiteY446" fmla="*/ 12187 h 21557"/>
                <a:gd name="connsiteX447" fmla="*/ 5769 w 21581"/>
                <a:gd name="connsiteY447" fmla="*/ 12702 h 21557"/>
                <a:gd name="connsiteX448" fmla="*/ 5858 w 21581"/>
                <a:gd name="connsiteY448" fmla="*/ 12768 h 21557"/>
                <a:gd name="connsiteX449" fmla="*/ 6494 w 21581"/>
                <a:gd name="connsiteY449" fmla="*/ 12544 h 21557"/>
                <a:gd name="connsiteX450" fmla="*/ 6673 w 21581"/>
                <a:gd name="connsiteY450" fmla="*/ 12420 h 21557"/>
                <a:gd name="connsiteX451" fmla="*/ 6809 w 21581"/>
                <a:gd name="connsiteY451" fmla="*/ 12367 h 21557"/>
                <a:gd name="connsiteX452" fmla="*/ 7495 w 21581"/>
                <a:gd name="connsiteY452" fmla="*/ 12345 h 21557"/>
                <a:gd name="connsiteX453" fmla="*/ 7251 w 21581"/>
                <a:gd name="connsiteY453" fmla="*/ 12218 h 21557"/>
                <a:gd name="connsiteX454" fmla="*/ 7441 w 21581"/>
                <a:gd name="connsiteY454" fmla="*/ 12183 h 21557"/>
                <a:gd name="connsiteX455" fmla="*/ 7794 w 21581"/>
                <a:gd name="connsiteY455" fmla="*/ 12200 h 21557"/>
                <a:gd name="connsiteX456" fmla="*/ 7926 w 21581"/>
                <a:gd name="connsiteY456" fmla="*/ 12090 h 21557"/>
                <a:gd name="connsiteX457" fmla="*/ 7809 w 21581"/>
                <a:gd name="connsiteY457" fmla="*/ 11949 h 21557"/>
                <a:gd name="connsiteX458" fmla="*/ 7515 w 21581"/>
                <a:gd name="connsiteY458" fmla="*/ 11773 h 21557"/>
                <a:gd name="connsiteX459" fmla="*/ 8023 w 21581"/>
                <a:gd name="connsiteY459" fmla="*/ 11800 h 21557"/>
                <a:gd name="connsiteX460" fmla="*/ 8143 w 21581"/>
                <a:gd name="connsiteY460" fmla="*/ 11668 h 21557"/>
                <a:gd name="connsiteX461" fmla="*/ 8034 w 21581"/>
                <a:gd name="connsiteY461" fmla="*/ 11522 h 21557"/>
                <a:gd name="connsiteX462" fmla="*/ 7883 w 21581"/>
                <a:gd name="connsiteY462" fmla="*/ 11513 h 21557"/>
                <a:gd name="connsiteX463" fmla="*/ 7433 w 21581"/>
                <a:gd name="connsiteY463" fmla="*/ 11447 h 21557"/>
                <a:gd name="connsiteX464" fmla="*/ 8124 w 21581"/>
                <a:gd name="connsiteY464" fmla="*/ 11373 h 21557"/>
                <a:gd name="connsiteX465" fmla="*/ 8225 w 21581"/>
                <a:gd name="connsiteY465" fmla="*/ 11241 h 21557"/>
                <a:gd name="connsiteX466" fmla="*/ 8097 w 21581"/>
                <a:gd name="connsiteY466" fmla="*/ 11091 h 21557"/>
                <a:gd name="connsiteX467" fmla="*/ 7782 w 21581"/>
                <a:gd name="connsiteY467" fmla="*/ 11135 h 21557"/>
                <a:gd name="connsiteX468" fmla="*/ 7453 w 21581"/>
                <a:gd name="connsiteY468" fmla="*/ 11012 h 21557"/>
                <a:gd name="connsiteX469" fmla="*/ 7615 w 21581"/>
                <a:gd name="connsiteY469" fmla="*/ 11003 h 21557"/>
                <a:gd name="connsiteX470" fmla="*/ 8508 w 21581"/>
                <a:gd name="connsiteY470" fmla="*/ 10761 h 21557"/>
                <a:gd name="connsiteX471" fmla="*/ 9012 w 21581"/>
                <a:gd name="connsiteY471" fmla="*/ 10642 h 21557"/>
                <a:gd name="connsiteX472" fmla="*/ 9101 w 21581"/>
                <a:gd name="connsiteY472" fmla="*/ 10541 h 21557"/>
                <a:gd name="connsiteX473" fmla="*/ 8806 w 21581"/>
                <a:gd name="connsiteY473" fmla="*/ 10417 h 21557"/>
                <a:gd name="connsiteX474" fmla="*/ 9202 w 21581"/>
                <a:gd name="connsiteY474" fmla="*/ 10211 h 21557"/>
                <a:gd name="connsiteX475" fmla="*/ 8806 w 21581"/>
                <a:gd name="connsiteY475" fmla="*/ 10417 h 21557"/>
                <a:gd name="connsiteX476" fmla="*/ 7829 w 21581"/>
                <a:gd name="connsiteY476" fmla="*/ 5589 h 21557"/>
                <a:gd name="connsiteX477" fmla="*/ 8236 w 21581"/>
                <a:gd name="connsiteY477" fmla="*/ 7341 h 21557"/>
                <a:gd name="connsiteX478" fmla="*/ 8450 w 21581"/>
                <a:gd name="connsiteY478" fmla="*/ 9211 h 21557"/>
                <a:gd name="connsiteX479" fmla="*/ 8496 w 21581"/>
                <a:gd name="connsiteY479" fmla="*/ 10356 h 21557"/>
                <a:gd name="connsiteX480" fmla="*/ 8531 w 21581"/>
                <a:gd name="connsiteY480" fmla="*/ 10444 h 21557"/>
                <a:gd name="connsiteX481" fmla="*/ 8853 w 21581"/>
                <a:gd name="connsiteY481" fmla="*/ 10180 h 21557"/>
                <a:gd name="connsiteX482" fmla="*/ 8973 w 21581"/>
                <a:gd name="connsiteY482" fmla="*/ 9189 h 21557"/>
                <a:gd name="connsiteX483" fmla="*/ 9024 w 21581"/>
                <a:gd name="connsiteY483" fmla="*/ 8146 h 21557"/>
                <a:gd name="connsiteX484" fmla="*/ 8884 w 21581"/>
                <a:gd name="connsiteY484" fmla="*/ 7873 h 21557"/>
                <a:gd name="connsiteX485" fmla="*/ 8605 w 21581"/>
                <a:gd name="connsiteY485" fmla="*/ 7710 h 21557"/>
                <a:gd name="connsiteX486" fmla="*/ 8585 w 21581"/>
                <a:gd name="connsiteY486" fmla="*/ 7517 h 21557"/>
                <a:gd name="connsiteX487" fmla="*/ 8841 w 21581"/>
                <a:gd name="connsiteY487" fmla="*/ 7266 h 21557"/>
                <a:gd name="connsiteX488" fmla="*/ 8884 w 21581"/>
                <a:gd name="connsiteY488" fmla="*/ 7120 h 21557"/>
                <a:gd name="connsiteX489" fmla="*/ 8581 w 21581"/>
                <a:gd name="connsiteY489" fmla="*/ 6570 h 21557"/>
                <a:gd name="connsiteX490" fmla="*/ 8550 w 21581"/>
                <a:gd name="connsiteY490" fmla="*/ 6495 h 21557"/>
                <a:gd name="connsiteX491" fmla="*/ 7968 w 21581"/>
                <a:gd name="connsiteY491" fmla="*/ 5633 h 21557"/>
                <a:gd name="connsiteX492" fmla="*/ 7883 w 21581"/>
                <a:gd name="connsiteY492" fmla="*/ 5523 h 21557"/>
                <a:gd name="connsiteX493" fmla="*/ 7833 w 21581"/>
                <a:gd name="connsiteY493" fmla="*/ 5492 h 21557"/>
                <a:gd name="connsiteX494" fmla="*/ 7829 w 21581"/>
                <a:gd name="connsiteY494" fmla="*/ 5589 h 21557"/>
                <a:gd name="connsiteX495" fmla="*/ 7623 w 21581"/>
                <a:gd name="connsiteY495" fmla="*/ 5206 h 21557"/>
                <a:gd name="connsiteX496" fmla="*/ 7418 w 21581"/>
                <a:gd name="connsiteY496" fmla="*/ 5950 h 21557"/>
                <a:gd name="connsiteX497" fmla="*/ 7418 w 21581"/>
                <a:gd name="connsiteY497" fmla="*/ 6042 h 21557"/>
                <a:gd name="connsiteX498" fmla="*/ 7666 w 21581"/>
                <a:gd name="connsiteY498" fmla="*/ 6443 h 21557"/>
                <a:gd name="connsiteX499" fmla="*/ 7825 w 21581"/>
                <a:gd name="connsiteY499" fmla="*/ 6715 h 21557"/>
                <a:gd name="connsiteX500" fmla="*/ 7623 w 21581"/>
                <a:gd name="connsiteY500" fmla="*/ 5206 h 21557"/>
                <a:gd name="connsiteX501" fmla="*/ 7864 w 21581"/>
                <a:gd name="connsiteY501" fmla="*/ 4849 h 21557"/>
                <a:gd name="connsiteX502" fmla="*/ 8058 w 21581"/>
                <a:gd name="connsiteY502" fmla="*/ 4629 h 21557"/>
                <a:gd name="connsiteX503" fmla="*/ 8147 w 21581"/>
                <a:gd name="connsiteY503" fmla="*/ 4176 h 21557"/>
                <a:gd name="connsiteX504" fmla="*/ 8271 w 21581"/>
                <a:gd name="connsiteY504" fmla="*/ 3731 h 21557"/>
                <a:gd name="connsiteX505" fmla="*/ 8100 w 21581"/>
                <a:gd name="connsiteY505" fmla="*/ 3771 h 21557"/>
                <a:gd name="connsiteX506" fmla="*/ 8031 w 21581"/>
                <a:gd name="connsiteY506" fmla="*/ 3947 h 21557"/>
                <a:gd name="connsiteX507" fmla="*/ 7868 w 21581"/>
                <a:gd name="connsiteY507" fmla="*/ 3683 h 21557"/>
                <a:gd name="connsiteX508" fmla="*/ 7868 w 21581"/>
                <a:gd name="connsiteY508" fmla="*/ 3502 h 21557"/>
                <a:gd name="connsiteX509" fmla="*/ 8007 w 21581"/>
                <a:gd name="connsiteY509" fmla="*/ 3674 h 21557"/>
                <a:gd name="connsiteX510" fmla="*/ 8221 w 21581"/>
                <a:gd name="connsiteY510" fmla="*/ 3647 h 21557"/>
                <a:gd name="connsiteX511" fmla="*/ 8259 w 21581"/>
                <a:gd name="connsiteY511" fmla="*/ 3564 h 21557"/>
                <a:gd name="connsiteX512" fmla="*/ 8147 w 21581"/>
                <a:gd name="connsiteY512" fmla="*/ 3053 h 21557"/>
                <a:gd name="connsiteX513" fmla="*/ 8174 w 21581"/>
                <a:gd name="connsiteY513" fmla="*/ 2631 h 21557"/>
                <a:gd name="connsiteX514" fmla="*/ 8438 w 21581"/>
                <a:gd name="connsiteY514" fmla="*/ 2402 h 21557"/>
                <a:gd name="connsiteX515" fmla="*/ 8543 w 21581"/>
                <a:gd name="connsiteY515" fmla="*/ 2305 h 21557"/>
                <a:gd name="connsiteX516" fmla="*/ 8484 w 21581"/>
                <a:gd name="connsiteY516" fmla="*/ 1680 h 21557"/>
                <a:gd name="connsiteX517" fmla="*/ 8364 w 21581"/>
                <a:gd name="connsiteY517" fmla="*/ 1552 h 21557"/>
                <a:gd name="connsiteX518" fmla="*/ 7794 w 21581"/>
                <a:gd name="connsiteY518" fmla="*/ 1358 h 21557"/>
                <a:gd name="connsiteX519" fmla="*/ 7689 w 21581"/>
                <a:gd name="connsiteY519" fmla="*/ 1319 h 21557"/>
                <a:gd name="connsiteX520" fmla="*/ 6902 w 21581"/>
                <a:gd name="connsiteY520" fmla="*/ 1156 h 21557"/>
                <a:gd name="connsiteX521" fmla="*/ 7006 w 21581"/>
                <a:gd name="connsiteY521" fmla="*/ 1614 h 21557"/>
                <a:gd name="connsiteX522" fmla="*/ 7076 w 21581"/>
                <a:gd name="connsiteY522" fmla="*/ 1512 h 21557"/>
                <a:gd name="connsiteX523" fmla="*/ 6859 w 21581"/>
                <a:gd name="connsiteY523" fmla="*/ 2173 h 21557"/>
                <a:gd name="connsiteX524" fmla="*/ 6723 w 21581"/>
                <a:gd name="connsiteY524" fmla="*/ 2468 h 21557"/>
                <a:gd name="connsiteX525" fmla="*/ 6584 w 21581"/>
                <a:gd name="connsiteY525" fmla="*/ 3515 h 21557"/>
                <a:gd name="connsiteX526" fmla="*/ 6467 w 21581"/>
                <a:gd name="connsiteY526" fmla="*/ 2903 h 21557"/>
                <a:gd name="connsiteX527" fmla="*/ 6203 w 21581"/>
                <a:gd name="connsiteY527" fmla="*/ 2538 h 21557"/>
                <a:gd name="connsiteX528" fmla="*/ 6304 w 21581"/>
                <a:gd name="connsiteY528" fmla="*/ 2749 h 21557"/>
                <a:gd name="connsiteX529" fmla="*/ 6297 w 21581"/>
                <a:gd name="connsiteY529" fmla="*/ 2895 h 21557"/>
                <a:gd name="connsiteX530" fmla="*/ 6297 w 21581"/>
                <a:gd name="connsiteY530" fmla="*/ 3225 h 21557"/>
                <a:gd name="connsiteX531" fmla="*/ 6312 w 21581"/>
                <a:gd name="connsiteY531" fmla="*/ 3286 h 21557"/>
                <a:gd name="connsiteX532" fmla="*/ 6254 w 21581"/>
                <a:gd name="connsiteY532" fmla="*/ 3291 h 21557"/>
                <a:gd name="connsiteX533" fmla="*/ 6145 w 21581"/>
                <a:gd name="connsiteY533" fmla="*/ 2969 h 21557"/>
                <a:gd name="connsiteX534" fmla="*/ 6153 w 21581"/>
                <a:gd name="connsiteY534" fmla="*/ 2881 h 21557"/>
                <a:gd name="connsiteX535" fmla="*/ 6072 w 21581"/>
                <a:gd name="connsiteY535" fmla="*/ 2925 h 21557"/>
                <a:gd name="connsiteX536" fmla="*/ 6044 w 21581"/>
                <a:gd name="connsiteY536" fmla="*/ 3027 h 21557"/>
                <a:gd name="connsiteX537" fmla="*/ 6072 w 21581"/>
                <a:gd name="connsiteY537" fmla="*/ 2846 h 21557"/>
                <a:gd name="connsiteX538" fmla="*/ 6056 w 21581"/>
                <a:gd name="connsiteY538" fmla="*/ 2723 h 21557"/>
                <a:gd name="connsiteX539" fmla="*/ 5951 w 21581"/>
                <a:gd name="connsiteY539" fmla="*/ 2754 h 21557"/>
                <a:gd name="connsiteX540" fmla="*/ 5897 w 21581"/>
                <a:gd name="connsiteY540" fmla="*/ 2934 h 21557"/>
                <a:gd name="connsiteX541" fmla="*/ 5975 w 21581"/>
                <a:gd name="connsiteY541" fmla="*/ 2648 h 21557"/>
                <a:gd name="connsiteX542" fmla="*/ 6157 w 21581"/>
                <a:gd name="connsiteY542" fmla="*/ 2741 h 21557"/>
                <a:gd name="connsiteX543" fmla="*/ 6265 w 21581"/>
                <a:gd name="connsiteY543" fmla="*/ 2842 h 21557"/>
                <a:gd name="connsiteX544" fmla="*/ 6200 w 21581"/>
                <a:gd name="connsiteY544" fmla="*/ 2683 h 21557"/>
                <a:gd name="connsiteX545" fmla="*/ 6165 w 21581"/>
                <a:gd name="connsiteY545" fmla="*/ 2639 h 21557"/>
                <a:gd name="connsiteX546" fmla="*/ 5951 w 21581"/>
                <a:gd name="connsiteY546" fmla="*/ 2538 h 21557"/>
                <a:gd name="connsiteX547" fmla="*/ 5839 w 21581"/>
                <a:gd name="connsiteY547" fmla="*/ 2789 h 21557"/>
                <a:gd name="connsiteX548" fmla="*/ 6137 w 21581"/>
                <a:gd name="connsiteY548" fmla="*/ 3489 h 21557"/>
                <a:gd name="connsiteX549" fmla="*/ 6401 w 21581"/>
                <a:gd name="connsiteY549" fmla="*/ 3502 h 21557"/>
                <a:gd name="connsiteX550" fmla="*/ 6452 w 21581"/>
                <a:gd name="connsiteY550" fmla="*/ 3524 h 21557"/>
                <a:gd name="connsiteX551" fmla="*/ 6425 w 21581"/>
                <a:gd name="connsiteY551" fmla="*/ 3603 h 21557"/>
                <a:gd name="connsiteX552" fmla="*/ 6223 w 21581"/>
                <a:gd name="connsiteY552" fmla="*/ 3691 h 21557"/>
                <a:gd name="connsiteX553" fmla="*/ 6017 w 21581"/>
                <a:gd name="connsiteY553" fmla="*/ 3506 h 21557"/>
                <a:gd name="connsiteX554" fmla="*/ 5971 w 21581"/>
                <a:gd name="connsiteY554" fmla="*/ 4272 h 21557"/>
                <a:gd name="connsiteX555" fmla="*/ 6304 w 21581"/>
                <a:gd name="connsiteY555" fmla="*/ 5201 h 21557"/>
                <a:gd name="connsiteX556" fmla="*/ 7247 w 21581"/>
                <a:gd name="connsiteY556" fmla="*/ 5989 h 21557"/>
                <a:gd name="connsiteX557" fmla="*/ 7336 w 21581"/>
                <a:gd name="connsiteY557" fmla="*/ 5954 h 21557"/>
                <a:gd name="connsiteX558" fmla="*/ 7526 w 21581"/>
                <a:gd name="connsiteY558" fmla="*/ 5091 h 21557"/>
                <a:gd name="connsiteX559" fmla="*/ 7402 w 21581"/>
                <a:gd name="connsiteY559" fmla="*/ 4884 h 21557"/>
                <a:gd name="connsiteX560" fmla="*/ 7003 w 21581"/>
                <a:gd name="connsiteY560" fmla="*/ 4625 h 21557"/>
                <a:gd name="connsiteX561" fmla="*/ 6572 w 21581"/>
                <a:gd name="connsiteY561" fmla="*/ 4233 h 21557"/>
                <a:gd name="connsiteX562" fmla="*/ 6591 w 21581"/>
                <a:gd name="connsiteY562" fmla="*/ 4198 h 21557"/>
                <a:gd name="connsiteX563" fmla="*/ 7449 w 21581"/>
                <a:gd name="connsiteY563" fmla="*/ 4757 h 21557"/>
                <a:gd name="connsiteX564" fmla="*/ 7864 w 21581"/>
                <a:gd name="connsiteY564" fmla="*/ 4849 h 21557"/>
                <a:gd name="connsiteX565" fmla="*/ 4656 w 21581"/>
                <a:gd name="connsiteY565" fmla="*/ 19771 h 21557"/>
                <a:gd name="connsiteX566" fmla="*/ 2530 w 21581"/>
                <a:gd name="connsiteY566" fmla="*/ 19776 h 21557"/>
                <a:gd name="connsiteX567" fmla="*/ 2530 w 21581"/>
                <a:gd name="connsiteY567" fmla="*/ 19776 h 21557"/>
                <a:gd name="connsiteX568" fmla="*/ 834 w 21581"/>
                <a:gd name="connsiteY568" fmla="*/ 19776 h 21557"/>
                <a:gd name="connsiteX569" fmla="*/ 291 w 21581"/>
                <a:gd name="connsiteY569" fmla="*/ 19780 h 21557"/>
                <a:gd name="connsiteX570" fmla="*/ 156 w 21581"/>
                <a:gd name="connsiteY570" fmla="*/ 19930 h 21557"/>
                <a:gd name="connsiteX571" fmla="*/ 287 w 21581"/>
                <a:gd name="connsiteY571" fmla="*/ 20124 h 21557"/>
                <a:gd name="connsiteX572" fmla="*/ 400 w 21581"/>
                <a:gd name="connsiteY572" fmla="*/ 20128 h 21557"/>
                <a:gd name="connsiteX573" fmla="*/ 3271 w 21581"/>
                <a:gd name="connsiteY573" fmla="*/ 20128 h 21557"/>
                <a:gd name="connsiteX574" fmla="*/ 4663 w 21581"/>
                <a:gd name="connsiteY574" fmla="*/ 20132 h 21557"/>
                <a:gd name="connsiteX575" fmla="*/ 4787 w 21581"/>
                <a:gd name="connsiteY575" fmla="*/ 20000 h 21557"/>
                <a:gd name="connsiteX576" fmla="*/ 4791 w 21581"/>
                <a:gd name="connsiteY576" fmla="*/ 19943 h 21557"/>
                <a:gd name="connsiteX577" fmla="*/ 4656 w 21581"/>
                <a:gd name="connsiteY577" fmla="*/ 19771 h 21557"/>
                <a:gd name="connsiteX578" fmla="*/ 7592 w 21581"/>
                <a:gd name="connsiteY578" fmla="*/ 19965 h 21557"/>
                <a:gd name="connsiteX579" fmla="*/ 7592 w 21581"/>
                <a:gd name="connsiteY579" fmla="*/ 19886 h 21557"/>
                <a:gd name="connsiteX580" fmla="*/ 7550 w 21581"/>
                <a:gd name="connsiteY580" fmla="*/ 19776 h 21557"/>
                <a:gd name="connsiteX581" fmla="*/ 7464 w 21581"/>
                <a:gd name="connsiteY581" fmla="*/ 19864 h 21557"/>
                <a:gd name="connsiteX582" fmla="*/ 7437 w 21581"/>
                <a:gd name="connsiteY582" fmla="*/ 20000 h 21557"/>
                <a:gd name="connsiteX583" fmla="*/ 7425 w 21581"/>
                <a:gd name="connsiteY583" fmla="*/ 20119 h 21557"/>
                <a:gd name="connsiteX584" fmla="*/ 7557 w 21581"/>
                <a:gd name="connsiteY584" fmla="*/ 20128 h 21557"/>
                <a:gd name="connsiteX585" fmla="*/ 7592 w 21581"/>
                <a:gd name="connsiteY585" fmla="*/ 19965 h 21557"/>
                <a:gd name="connsiteX586" fmla="*/ 7604 w 21581"/>
                <a:gd name="connsiteY586" fmla="*/ 19485 h 21557"/>
                <a:gd name="connsiteX587" fmla="*/ 7604 w 21581"/>
                <a:gd name="connsiteY587" fmla="*/ 19274 h 21557"/>
                <a:gd name="connsiteX588" fmla="*/ 7542 w 21581"/>
                <a:gd name="connsiteY588" fmla="*/ 19476 h 21557"/>
                <a:gd name="connsiteX589" fmla="*/ 7553 w 21581"/>
                <a:gd name="connsiteY589" fmla="*/ 19547 h 21557"/>
                <a:gd name="connsiteX590" fmla="*/ 7604 w 21581"/>
                <a:gd name="connsiteY590" fmla="*/ 19485 h 21557"/>
                <a:gd name="connsiteX591" fmla="*/ 8888 w 21581"/>
                <a:gd name="connsiteY591" fmla="*/ 17280 h 21557"/>
                <a:gd name="connsiteX592" fmla="*/ 8570 w 21581"/>
                <a:gd name="connsiteY592" fmla="*/ 16232 h 21557"/>
                <a:gd name="connsiteX593" fmla="*/ 8446 w 21581"/>
                <a:gd name="connsiteY593" fmla="*/ 17848 h 21557"/>
                <a:gd name="connsiteX594" fmla="*/ 8872 w 21581"/>
                <a:gd name="connsiteY594" fmla="*/ 17377 h 21557"/>
                <a:gd name="connsiteX595" fmla="*/ 8888 w 21581"/>
                <a:gd name="connsiteY595" fmla="*/ 17280 h 21557"/>
                <a:gd name="connsiteX596" fmla="*/ 16561 w 21581"/>
                <a:gd name="connsiteY596" fmla="*/ 18495 h 21557"/>
                <a:gd name="connsiteX597" fmla="*/ 16010 w 21581"/>
                <a:gd name="connsiteY597" fmla="*/ 19543 h 21557"/>
                <a:gd name="connsiteX598" fmla="*/ 16185 w 21581"/>
                <a:gd name="connsiteY598" fmla="*/ 19507 h 21557"/>
                <a:gd name="connsiteX599" fmla="*/ 16561 w 21581"/>
                <a:gd name="connsiteY599" fmla="*/ 18495 h 21557"/>
                <a:gd name="connsiteX600" fmla="*/ 11413 w 21581"/>
                <a:gd name="connsiteY600" fmla="*/ 16884 h 21557"/>
                <a:gd name="connsiteX601" fmla="*/ 18532 w 21581"/>
                <a:gd name="connsiteY601" fmla="*/ 16879 h 21557"/>
                <a:gd name="connsiteX602" fmla="*/ 19253 w 21581"/>
                <a:gd name="connsiteY602" fmla="*/ 16879 h 21557"/>
                <a:gd name="connsiteX603" fmla="*/ 19347 w 21581"/>
                <a:gd name="connsiteY603" fmla="*/ 16778 h 21557"/>
                <a:gd name="connsiteX604" fmla="*/ 19339 w 21581"/>
                <a:gd name="connsiteY604" fmla="*/ 15343 h 21557"/>
                <a:gd name="connsiteX605" fmla="*/ 19339 w 21581"/>
                <a:gd name="connsiteY605" fmla="*/ 15233 h 21557"/>
                <a:gd name="connsiteX606" fmla="*/ 19343 w 21581"/>
                <a:gd name="connsiteY606" fmla="*/ 15061 h 21557"/>
                <a:gd name="connsiteX607" fmla="*/ 19343 w 21581"/>
                <a:gd name="connsiteY607" fmla="*/ 5831 h 21557"/>
                <a:gd name="connsiteX608" fmla="*/ 19343 w 21581"/>
                <a:gd name="connsiteY608" fmla="*/ 5716 h 21557"/>
                <a:gd name="connsiteX609" fmla="*/ 19281 w 21581"/>
                <a:gd name="connsiteY609" fmla="*/ 5646 h 21557"/>
                <a:gd name="connsiteX610" fmla="*/ 19199 w 21581"/>
                <a:gd name="connsiteY610" fmla="*/ 5637 h 21557"/>
                <a:gd name="connsiteX611" fmla="*/ 19281 w 21581"/>
                <a:gd name="connsiteY611" fmla="*/ 5646 h 21557"/>
                <a:gd name="connsiteX612" fmla="*/ 18966 w 21581"/>
                <a:gd name="connsiteY612" fmla="*/ 5655 h 21557"/>
                <a:gd name="connsiteX613" fmla="*/ 9481 w 21581"/>
                <a:gd name="connsiteY613" fmla="*/ 5646 h 21557"/>
                <a:gd name="connsiteX614" fmla="*/ 9400 w 21581"/>
                <a:gd name="connsiteY614" fmla="*/ 5672 h 21557"/>
                <a:gd name="connsiteX615" fmla="*/ 10001 w 21581"/>
                <a:gd name="connsiteY615" fmla="*/ 6350 h 21557"/>
                <a:gd name="connsiteX616" fmla="*/ 10021 w 21581"/>
                <a:gd name="connsiteY616" fmla="*/ 6605 h 21557"/>
                <a:gd name="connsiteX617" fmla="*/ 10021 w 21581"/>
                <a:gd name="connsiteY617" fmla="*/ 6729 h 21557"/>
                <a:gd name="connsiteX618" fmla="*/ 10017 w 21581"/>
                <a:gd name="connsiteY618" fmla="*/ 6790 h 21557"/>
                <a:gd name="connsiteX619" fmla="*/ 10021 w 21581"/>
                <a:gd name="connsiteY619" fmla="*/ 6958 h 21557"/>
                <a:gd name="connsiteX620" fmla="*/ 10490 w 21581"/>
                <a:gd name="connsiteY620" fmla="*/ 8278 h 21557"/>
                <a:gd name="connsiteX621" fmla="*/ 10141 w 21581"/>
                <a:gd name="connsiteY621" fmla="*/ 7376 h 21557"/>
                <a:gd name="connsiteX622" fmla="*/ 9997 w 21581"/>
                <a:gd name="connsiteY622" fmla="*/ 7120 h 21557"/>
                <a:gd name="connsiteX623" fmla="*/ 9982 w 21581"/>
                <a:gd name="connsiteY623" fmla="*/ 8340 h 21557"/>
                <a:gd name="connsiteX624" fmla="*/ 10052 w 21581"/>
                <a:gd name="connsiteY624" fmla="*/ 9194 h 21557"/>
                <a:gd name="connsiteX625" fmla="*/ 10568 w 21581"/>
                <a:gd name="connsiteY625" fmla="*/ 10880 h 21557"/>
                <a:gd name="connsiteX626" fmla="*/ 11006 w 21581"/>
                <a:gd name="connsiteY626" fmla="*/ 12007 h 21557"/>
                <a:gd name="connsiteX627" fmla="*/ 11347 w 21581"/>
                <a:gd name="connsiteY627" fmla="*/ 12557 h 21557"/>
                <a:gd name="connsiteX628" fmla="*/ 12057 w 21581"/>
                <a:gd name="connsiteY628" fmla="*/ 12614 h 21557"/>
                <a:gd name="connsiteX629" fmla="*/ 12100 w 21581"/>
                <a:gd name="connsiteY629" fmla="*/ 12460 h 21557"/>
                <a:gd name="connsiteX630" fmla="*/ 11999 w 21581"/>
                <a:gd name="connsiteY630" fmla="*/ 11962 h 21557"/>
                <a:gd name="connsiteX631" fmla="*/ 11968 w 21581"/>
                <a:gd name="connsiteY631" fmla="*/ 11844 h 21557"/>
                <a:gd name="connsiteX632" fmla="*/ 11685 w 21581"/>
                <a:gd name="connsiteY632" fmla="*/ 12486 h 21557"/>
                <a:gd name="connsiteX633" fmla="*/ 11572 w 21581"/>
                <a:gd name="connsiteY633" fmla="*/ 12623 h 21557"/>
                <a:gd name="connsiteX634" fmla="*/ 11456 w 21581"/>
                <a:gd name="connsiteY634" fmla="*/ 12464 h 21557"/>
                <a:gd name="connsiteX635" fmla="*/ 11448 w 21581"/>
                <a:gd name="connsiteY635" fmla="*/ 12438 h 21557"/>
                <a:gd name="connsiteX636" fmla="*/ 11561 w 21581"/>
                <a:gd name="connsiteY636" fmla="*/ 11298 h 21557"/>
                <a:gd name="connsiteX637" fmla="*/ 12108 w 21581"/>
                <a:gd name="connsiteY637" fmla="*/ 10686 h 21557"/>
                <a:gd name="connsiteX638" fmla="*/ 12135 w 21581"/>
                <a:gd name="connsiteY638" fmla="*/ 10660 h 21557"/>
                <a:gd name="connsiteX639" fmla="*/ 12232 w 21581"/>
                <a:gd name="connsiteY639" fmla="*/ 10646 h 21557"/>
                <a:gd name="connsiteX640" fmla="*/ 12406 w 21581"/>
                <a:gd name="connsiteY640" fmla="*/ 10827 h 21557"/>
                <a:gd name="connsiteX641" fmla="*/ 12356 w 21581"/>
                <a:gd name="connsiteY641" fmla="*/ 10998 h 21557"/>
                <a:gd name="connsiteX642" fmla="*/ 12302 w 21581"/>
                <a:gd name="connsiteY642" fmla="*/ 11126 h 21557"/>
                <a:gd name="connsiteX643" fmla="*/ 12181 w 21581"/>
                <a:gd name="connsiteY643" fmla="*/ 12341 h 21557"/>
                <a:gd name="connsiteX644" fmla="*/ 12395 w 21581"/>
                <a:gd name="connsiteY644" fmla="*/ 12605 h 21557"/>
                <a:gd name="connsiteX645" fmla="*/ 12597 w 21581"/>
                <a:gd name="connsiteY645" fmla="*/ 12605 h 21557"/>
                <a:gd name="connsiteX646" fmla="*/ 13594 w 21581"/>
                <a:gd name="connsiteY646" fmla="*/ 12451 h 21557"/>
                <a:gd name="connsiteX647" fmla="*/ 14354 w 21581"/>
                <a:gd name="connsiteY647" fmla="*/ 12315 h 21557"/>
                <a:gd name="connsiteX648" fmla="*/ 14296 w 21581"/>
                <a:gd name="connsiteY648" fmla="*/ 11491 h 21557"/>
                <a:gd name="connsiteX649" fmla="*/ 12810 w 21581"/>
                <a:gd name="connsiteY649" fmla="*/ 11491 h 21557"/>
                <a:gd name="connsiteX650" fmla="*/ 12934 w 21581"/>
                <a:gd name="connsiteY650" fmla="*/ 11461 h 21557"/>
                <a:gd name="connsiteX651" fmla="*/ 14210 w 21581"/>
                <a:gd name="connsiteY651" fmla="*/ 11447 h 21557"/>
                <a:gd name="connsiteX652" fmla="*/ 14331 w 21581"/>
                <a:gd name="connsiteY652" fmla="*/ 11368 h 21557"/>
                <a:gd name="connsiteX653" fmla="*/ 14556 w 21581"/>
                <a:gd name="connsiteY653" fmla="*/ 10783 h 21557"/>
                <a:gd name="connsiteX654" fmla="*/ 14653 w 21581"/>
                <a:gd name="connsiteY654" fmla="*/ 10704 h 21557"/>
                <a:gd name="connsiteX655" fmla="*/ 14172 w 21581"/>
                <a:gd name="connsiteY655" fmla="*/ 10756 h 21557"/>
                <a:gd name="connsiteX656" fmla="*/ 13027 w 21581"/>
                <a:gd name="connsiteY656" fmla="*/ 10910 h 21557"/>
                <a:gd name="connsiteX657" fmla="*/ 12554 w 21581"/>
                <a:gd name="connsiteY657" fmla="*/ 11170 h 21557"/>
                <a:gd name="connsiteX658" fmla="*/ 12309 w 21581"/>
                <a:gd name="connsiteY658" fmla="*/ 11509 h 21557"/>
                <a:gd name="connsiteX659" fmla="*/ 12403 w 21581"/>
                <a:gd name="connsiteY659" fmla="*/ 11095 h 21557"/>
                <a:gd name="connsiteX660" fmla="*/ 12798 w 21581"/>
                <a:gd name="connsiteY660" fmla="*/ 10651 h 21557"/>
                <a:gd name="connsiteX661" fmla="*/ 12150 w 21581"/>
                <a:gd name="connsiteY661" fmla="*/ 10519 h 21557"/>
                <a:gd name="connsiteX662" fmla="*/ 11906 w 21581"/>
                <a:gd name="connsiteY662" fmla="*/ 10558 h 21557"/>
                <a:gd name="connsiteX663" fmla="*/ 11685 w 21581"/>
                <a:gd name="connsiteY663" fmla="*/ 10536 h 21557"/>
                <a:gd name="connsiteX664" fmla="*/ 12042 w 21581"/>
                <a:gd name="connsiteY664" fmla="*/ 10290 h 21557"/>
                <a:gd name="connsiteX665" fmla="*/ 12053 w 21581"/>
                <a:gd name="connsiteY665" fmla="*/ 10219 h 21557"/>
                <a:gd name="connsiteX666" fmla="*/ 11549 w 21581"/>
                <a:gd name="connsiteY666" fmla="*/ 9480 h 21557"/>
                <a:gd name="connsiteX667" fmla="*/ 11503 w 21581"/>
                <a:gd name="connsiteY667" fmla="*/ 9431 h 21557"/>
                <a:gd name="connsiteX668" fmla="*/ 10436 w 21581"/>
                <a:gd name="connsiteY668" fmla="*/ 8498 h 21557"/>
                <a:gd name="connsiteX669" fmla="*/ 10517 w 21581"/>
                <a:gd name="connsiteY669" fmla="*/ 8533 h 21557"/>
                <a:gd name="connsiteX670" fmla="*/ 11483 w 21581"/>
                <a:gd name="connsiteY670" fmla="*/ 9277 h 21557"/>
                <a:gd name="connsiteX671" fmla="*/ 11545 w 21581"/>
                <a:gd name="connsiteY671" fmla="*/ 9357 h 21557"/>
                <a:gd name="connsiteX672" fmla="*/ 11731 w 21581"/>
                <a:gd name="connsiteY672" fmla="*/ 9524 h 21557"/>
                <a:gd name="connsiteX673" fmla="*/ 12181 w 21581"/>
                <a:gd name="connsiteY673" fmla="*/ 10167 h 21557"/>
                <a:gd name="connsiteX674" fmla="*/ 12193 w 21581"/>
                <a:gd name="connsiteY674" fmla="*/ 10206 h 21557"/>
                <a:gd name="connsiteX675" fmla="*/ 12259 w 21581"/>
                <a:gd name="connsiteY675" fmla="*/ 10373 h 21557"/>
                <a:gd name="connsiteX676" fmla="*/ 12306 w 21581"/>
                <a:gd name="connsiteY676" fmla="*/ 10422 h 21557"/>
                <a:gd name="connsiteX677" fmla="*/ 12635 w 21581"/>
                <a:gd name="connsiteY677" fmla="*/ 10466 h 21557"/>
                <a:gd name="connsiteX678" fmla="*/ 13043 w 21581"/>
                <a:gd name="connsiteY678" fmla="*/ 10726 h 21557"/>
                <a:gd name="connsiteX679" fmla="*/ 13132 w 21581"/>
                <a:gd name="connsiteY679" fmla="*/ 10800 h 21557"/>
                <a:gd name="connsiteX680" fmla="*/ 14936 w 21581"/>
                <a:gd name="connsiteY680" fmla="*/ 10576 h 21557"/>
                <a:gd name="connsiteX681" fmla="*/ 15134 w 21581"/>
                <a:gd name="connsiteY681" fmla="*/ 10594 h 21557"/>
                <a:gd name="connsiteX682" fmla="*/ 15165 w 21581"/>
                <a:gd name="connsiteY682" fmla="*/ 10783 h 21557"/>
                <a:gd name="connsiteX683" fmla="*/ 15584 w 21581"/>
                <a:gd name="connsiteY683" fmla="*/ 10369 h 21557"/>
                <a:gd name="connsiteX684" fmla="*/ 15956 w 21581"/>
                <a:gd name="connsiteY684" fmla="*/ 10140 h 21557"/>
                <a:gd name="connsiteX685" fmla="*/ 16131 w 21581"/>
                <a:gd name="connsiteY685" fmla="*/ 10105 h 21557"/>
                <a:gd name="connsiteX686" fmla="*/ 16775 w 21581"/>
                <a:gd name="connsiteY686" fmla="*/ 10303 h 21557"/>
                <a:gd name="connsiteX687" fmla="*/ 16961 w 21581"/>
                <a:gd name="connsiteY687" fmla="*/ 10343 h 21557"/>
                <a:gd name="connsiteX688" fmla="*/ 17279 w 21581"/>
                <a:gd name="connsiteY688" fmla="*/ 10175 h 21557"/>
                <a:gd name="connsiteX689" fmla="*/ 18171 w 21581"/>
                <a:gd name="connsiteY689" fmla="*/ 9722 h 21557"/>
                <a:gd name="connsiteX690" fmla="*/ 18342 w 21581"/>
                <a:gd name="connsiteY690" fmla="*/ 9775 h 21557"/>
                <a:gd name="connsiteX691" fmla="*/ 18284 w 21581"/>
                <a:gd name="connsiteY691" fmla="*/ 9964 h 21557"/>
                <a:gd name="connsiteX692" fmla="*/ 18097 w 21581"/>
                <a:gd name="connsiteY692" fmla="*/ 10083 h 21557"/>
                <a:gd name="connsiteX693" fmla="*/ 16720 w 21581"/>
                <a:gd name="connsiteY693" fmla="*/ 10800 h 21557"/>
                <a:gd name="connsiteX694" fmla="*/ 16712 w 21581"/>
                <a:gd name="connsiteY694" fmla="*/ 11214 h 21557"/>
                <a:gd name="connsiteX695" fmla="*/ 16569 w 21581"/>
                <a:gd name="connsiteY695" fmla="*/ 11483 h 21557"/>
                <a:gd name="connsiteX696" fmla="*/ 16348 w 21581"/>
                <a:gd name="connsiteY696" fmla="*/ 11725 h 21557"/>
                <a:gd name="connsiteX697" fmla="*/ 15882 w 21581"/>
                <a:gd name="connsiteY697" fmla="*/ 11976 h 21557"/>
                <a:gd name="connsiteX698" fmla="*/ 14959 w 21581"/>
                <a:gd name="connsiteY698" fmla="*/ 12108 h 21557"/>
                <a:gd name="connsiteX699" fmla="*/ 14847 w 21581"/>
                <a:gd name="connsiteY699" fmla="*/ 12253 h 21557"/>
                <a:gd name="connsiteX700" fmla="*/ 14815 w 21581"/>
                <a:gd name="connsiteY700" fmla="*/ 12266 h 21557"/>
                <a:gd name="connsiteX701" fmla="*/ 14381 w 21581"/>
                <a:gd name="connsiteY701" fmla="*/ 12398 h 21557"/>
                <a:gd name="connsiteX702" fmla="*/ 12740 w 21581"/>
                <a:gd name="connsiteY702" fmla="*/ 12825 h 21557"/>
                <a:gd name="connsiteX703" fmla="*/ 12131 w 21581"/>
                <a:gd name="connsiteY703" fmla="*/ 12649 h 21557"/>
                <a:gd name="connsiteX704" fmla="*/ 11995 w 21581"/>
                <a:gd name="connsiteY704" fmla="*/ 12764 h 21557"/>
                <a:gd name="connsiteX705" fmla="*/ 11076 w 21581"/>
                <a:gd name="connsiteY705" fmla="*/ 12491 h 21557"/>
                <a:gd name="connsiteX706" fmla="*/ 10983 w 21581"/>
                <a:gd name="connsiteY706" fmla="*/ 12310 h 21557"/>
                <a:gd name="connsiteX707" fmla="*/ 10676 w 21581"/>
                <a:gd name="connsiteY707" fmla="*/ 11830 h 21557"/>
                <a:gd name="connsiteX708" fmla="*/ 10467 w 21581"/>
                <a:gd name="connsiteY708" fmla="*/ 11443 h 21557"/>
                <a:gd name="connsiteX709" fmla="*/ 10374 w 21581"/>
                <a:gd name="connsiteY709" fmla="*/ 11417 h 21557"/>
                <a:gd name="connsiteX710" fmla="*/ 9695 w 21581"/>
                <a:gd name="connsiteY710" fmla="*/ 10461 h 21557"/>
                <a:gd name="connsiteX711" fmla="*/ 9737 w 21581"/>
                <a:gd name="connsiteY711" fmla="*/ 11782 h 21557"/>
                <a:gd name="connsiteX712" fmla="*/ 9978 w 21581"/>
                <a:gd name="connsiteY712" fmla="*/ 13072 h 21557"/>
                <a:gd name="connsiteX713" fmla="*/ 10005 w 21581"/>
                <a:gd name="connsiteY713" fmla="*/ 13164 h 21557"/>
                <a:gd name="connsiteX714" fmla="*/ 10234 w 21581"/>
                <a:gd name="connsiteY714" fmla="*/ 13965 h 21557"/>
                <a:gd name="connsiteX715" fmla="*/ 10250 w 21581"/>
                <a:gd name="connsiteY715" fmla="*/ 14045 h 21557"/>
                <a:gd name="connsiteX716" fmla="*/ 10513 w 21581"/>
                <a:gd name="connsiteY716" fmla="*/ 14881 h 21557"/>
                <a:gd name="connsiteX717" fmla="*/ 10548 w 21581"/>
                <a:gd name="connsiteY717" fmla="*/ 15013 h 21557"/>
                <a:gd name="connsiteX718" fmla="*/ 10622 w 21581"/>
                <a:gd name="connsiteY718" fmla="*/ 15255 h 21557"/>
                <a:gd name="connsiteX719" fmla="*/ 10657 w 21581"/>
                <a:gd name="connsiteY719" fmla="*/ 15356 h 21557"/>
                <a:gd name="connsiteX720" fmla="*/ 11037 w 21581"/>
                <a:gd name="connsiteY720" fmla="*/ 16606 h 21557"/>
                <a:gd name="connsiteX721" fmla="*/ 11413 w 21581"/>
                <a:gd name="connsiteY721" fmla="*/ 16884 h 21557"/>
                <a:gd name="connsiteX722" fmla="*/ 14897 w 21581"/>
                <a:gd name="connsiteY722" fmla="*/ 11786 h 21557"/>
                <a:gd name="connsiteX723" fmla="*/ 14858 w 21581"/>
                <a:gd name="connsiteY723" fmla="*/ 11927 h 21557"/>
                <a:gd name="connsiteX724" fmla="*/ 14955 w 21581"/>
                <a:gd name="connsiteY724" fmla="*/ 11993 h 21557"/>
                <a:gd name="connsiteX725" fmla="*/ 15180 w 21581"/>
                <a:gd name="connsiteY725" fmla="*/ 12033 h 21557"/>
                <a:gd name="connsiteX726" fmla="*/ 15634 w 21581"/>
                <a:gd name="connsiteY726" fmla="*/ 11993 h 21557"/>
                <a:gd name="connsiteX727" fmla="*/ 16123 w 21581"/>
                <a:gd name="connsiteY727" fmla="*/ 11738 h 21557"/>
                <a:gd name="connsiteX728" fmla="*/ 16422 w 21581"/>
                <a:gd name="connsiteY728" fmla="*/ 11536 h 21557"/>
                <a:gd name="connsiteX729" fmla="*/ 16678 w 21581"/>
                <a:gd name="connsiteY729" fmla="*/ 11126 h 21557"/>
                <a:gd name="connsiteX730" fmla="*/ 16720 w 21581"/>
                <a:gd name="connsiteY730" fmla="*/ 10981 h 21557"/>
                <a:gd name="connsiteX731" fmla="*/ 16647 w 21581"/>
                <a:gd name="connsiteY731" fmla="*/ 10858 h 21557"/>
                <a:gd name="connsiteX732" fmla="*/ 16557 w 21581"/>
                <a:gd name="connsiteY732" fmla="*/ 10946 h 21557"/>
                <a:gd name="connsiteX733" fmla="*/ 16422 w 21581"/>
                <a:gd name="connsiteY733" fmla="*/ 11324 h 21557"/>
                <a:gd name="connsiteX734" fmla="*/ 16282 w 21581"/>
                <a:gd name="connsiteY734" fmla="*/ 11483 h 21557"/>
                <a:gd name="connsiteX735" fmla="*/ 16445 w 21581"/>
                <a:gd name="connsiteY735" fmla="*/ 10950 h 21557"/>
                <a:gd name="connsiteX736" fmla="*/ 16270 w 21581"/>
                <a:gd name="connsiteY736" fmla="*/ 11161 h 21557"/>
                <a:gd name="connsiteX737" fmla="*/ 16014 w 21581"/>
                <a:gd name="connsiteY737" fmla="*/ 11690 h 21557"/>
                <a:gd name="connsiteX738" fmla="*/ 15878 w 21581"/>
                <a:gd name="connsiteY738" fmla="*/ 11747 h 21557"/>
                <a:gd name="connsiteX739" fmla="*/ 16181 w 21581"/>
                <a:gd name="connsiteY739" fmla="*/ 11091 h 21557"/>
                <a:gd name="connsiteX740" fmla="*/ 15991 w 21581"/>
                <a:gd name="connsiteY740" fmla="*/ 11183 h 21557"/>
                <a:gd name="connsiteX741" fmla="*/ 15843 w 21581"/>
                <a:gd name="connsiteY741" fmla="*/ 11377 h 21557"/>
                <a:gd name="connsiteX742" fmla="*/ 15584 w 21581"/>
                <a:gd name="connsiteY742" fmla="*/ 11844 h 21557"/>
                <a:gd name="connsiteX743" fmla="*/ 15754 w 21581"/>
                <a:gd name="connsiteY743" fmla="*/ 11285 h 21557"/>
                <a:gd name="connsiteX744" fmla="*/ 15386 w 21581"/>
                <a:gd name="connsiteY744" fmla="*/ 11465 h 21557"/>
                <a:gd name="connsiteX745" fmla="*/ 14897 w 21581"/>
                <a:gd name="connsiteY745" fmla="*/ 11786 h 21557"/>
                <a:gd name="connsiteX746" fmla="*/ 15308 w 21581"/>
                <a:gd name="connsiteY746" fmla="*/ 11298 h 21557"/>
                <a:gd name="connsiteX747" fmla="*/ 14916 w 21581"/>
                <a:gd name="connsiteY747" fmla="*/ 11496 h 21557"/>
                <a:gd name="connsiteX748" fmla="*/ 15308 w 21581"/>
                <a:gd name="connsiteY748" fmla="*/ 11298 h 21557"/>
                <a:gd name="connsiteX749" fmla="*/ 17481 w 21581"/>
                <a:gd name="connsiteY749" fmla="*/ 10224 h 21557"/>
                <a:gd name="connsiteX750" fmla="*/ 17907 w 21581"/>
                <a:gd name="connsiteY750" fmla="*/ 10012 h 21557"/>
                <a:gd name="connsiteX751" fmla="*/ 17892 w 21581"/>
                <a:gd name="connsiteY751" fmla="*/ 9982 h 21557"/>
                <a:gd name="connsiteX752" fmla="*/ 17469 w 21581"/>
                <a:gd name="connsiteY752" fmla="*/ 10215 h 21557"/>
                <a:gd name="connsiteX753" fmla="*/ 16107 w 21581"/>
                <a:gd name="connsiteY753" fmla="*/ 10906 h 21557"/>
                <a:gd name="connsiteX754" fmla="*/ 15933 w 21581"/>
                <a:gd name="connsiteY754" fmla="*/ 10994 h 21557"/>
                <a:gd name="connsiteX755" fmla="*/ 15890 w 21581"/>
                <a:gd name="connsiteY755" fmla="*/ 11012 h 21557"/>
                <a:gd name="connsiteX756" fmla="*/ 15902 w 21581"/>
                <a:gd name="connsiteY756" fmla="*/ 11029 h 21557"/>
                <a:gd name="connsiteX757" fmla="*/ 15940 w 21581"/>
                <a:gd name="connsiteY757" fmla="*/ 11003 h 21557"/>
                <a:gd name="connsiteX758" fmla="*/ 16119 w 21581"/>
                <a:gd name="connsiteY758" fmla="*/ 10919 h 21557"/>
                <a:gd name="connsiteX759" fmla="*/ 17481 w 21581"/>
                <a:gd name="connsiteY759" fmla="*/ 10224 h 21557"/>
                <a:gd name="connsiteX760" fmla="*/ 16736 w 21581"/>
                <a:gd name="connsiteY760" fmla="*/ 10373 h 21557"/>
                <a:gd name="connsiteX761" fmla="*/ 16565 w 21581"/>
                <a:gd name="connsiteY761" fmla="*/ 10189 h 21557"/>
                <a:gd name="connsiteX762" fmla="*/ 16445 w 21581"/>
                <a:gd name="connsiteY762" fmla="*/ 10131 h 21557"/>
                <a:gd name="connsiteX763" fmla="*/ 15584 w 21581"/>
                <a:gd name="connsiteY763" fmla="*/ 10514 h 21557"/>
                <a:gd name="connsiteX764" fmla="*/ 15052 w 21581"/>
                <a:gd name="connsiteY764" fmla="*/ 10888 h 21557"/>
                <a:gd name="connsiteX765" fmla="*/ 14998 w 21581"/>
                <a:gd name="connsiteY765" fmla="*/ 10941 h 21557"/>
                <a:gd name="connsiteX766" fmla="*/ 14897 w 21581"/>
                <a:gd name="connsiteY766" fmla="*/ 11386 h 21557"/>
                <a:gd name="connsiteX767" fmla="*/ 15743 w 21581"/>
                <a:gd name="connsiteY767" fmla="*/ 10915 h 21557"/>
                <a:gd name="connsiteX768" fmla="*/ 15630 w 21581"/>
                <a:gd name="connsiteY768" fmla="*/ 10858 h 21557"/>
                <a:gd name="connsiteX769" fmla="*/ 16003 w 21581"/>
                <a:gd name="connsiteY769" fmla="*/ 10598 h 21557"/>
                <a:gd name="connsiteX770" fmla="*/ 15863 w 21581"/>
                <a:gd name="connsiteY770" fmla="*/ 10492 h 21557"/>
                <a:gd name="connsiteX771" fmla="*/ 16468 w 21581"/>
                <a:gd name="connsiteY771" fmla="*/ 10444 h 21557"/>
                <a:gd name="connsiteX772" fmla="*/ 16445 w 21581"/>
                <a:gd name="connsiteY772" fmla="*/ 10167 h 21557"/>
                <a:gd name="connsiteX773" fmla="*/ 16736 w 21581"/>
                <a:gd name="connsiteY773" fmla="*/ 10373 h 21557"/>
                <a:gd name="connsiteX774" fmla="*/ 15068 w 21581"/>
                <a:gd name="connsiteY774" fmla="*/ 10660 h 21557"/>
                <a:gd name="connsiteX775" fmla="*/ 14420 w 21581"/>
                <a:gd name="connsiteY775" fmla="*/ 11650 h 21557"/>
                <a:gd name="connsiteX776" fmla="*/ 14715 w 21581"/>
                <a:gd name="connsiteY776" fmla="*/ 11496 h 21557"/>
                <a:gd name="connsiteX777" fmla="*/ 14800 w 21581"/>
                <a:gd name="connsiteY777" fmla="*/ 11359 h 21557"/>
                <a:gd name="connsiteX778" fmla="*/ 15068 w 21581"/>
                <a:gd name="connsiteY778" fmla="*/ 10660 h 21557"/>
                <a:gd name="connsiteX779" fmla="*/ 14625 w 21581"/>
                <a:gd name="connsiteY779" fmla="*/ 11874 h 21557"/>
                <a:gd name="connsiteX780" fmla="*/ 14424 w 21581"/>
                <a:gd name="connsiteY780" fmla="*/ 11958 h 21557"/>
                <a:gd name="connsiteX781" fmla="*/ 14466 w 21581"/>
                <a:gd name="connsiteY781" fmla="*/ 12222 h 21557"/>
                <a:gd name="connsiteX782" fmla="*/ 14525 w 21581"/>
                <a:gd name="connsiteY782" fmla="*/ 12275 h 21557"/>
                <a:gd name="connsiteX783" fmla="*/ 14765 w 21581"/>
                <a:gd name="connsiteY783" fmla="*/ 12007 h 21557"/>
                <a:gd name="connsiteX784" fmla="*/ 14765 w 21581"/>
                <a:gd name="connsiteY784" fmla="*/ 11822 h 21557"/>
                <a:gd name="connsiteX785" fmla="*/ 14625 w 21581"/>
                <a:gd name="connsiteY785" fmla="*/ 11874 h 21557"/>
                <a:gd name="connsiteX786" fmla="*/ 10242 w 21581"/>
                <a:gd name="connsiteY786" fmla="*/ 19432 h 21557"/>
                <a:gd name="connsiteX787" fmla="*/ 10347 w 21581"/>
                <a:gd name="connsiteY787" fmla="*/ 19547 h 21557"/>
                <a:gd name="connsiteX788" fmla="*/ 15781 w 21581"/>
                <a:gd name="connsiteY788" fmla="*/ 19547 h 21557"/>
                <a:gd name="connsiteX789" fmla="*/ 15917 w 21581"/>
                <a:gd name="connsiteY789" fmla="*/ 19441 h 21557"/>
                <a:gd name="connsiteX790" fmla="*/ 16515 w 21581"/>
                <a:gd name="connsiteY790" fmla="*/ 17747 h 21557"/>
                <a:gd name="connsiteX791" fmla="*/ 16701 w 21581"/>
                <a:gd name="connsiteY791" fmla="*/ 17196 h 21557"/>
                <a:gd name="connsiteX792" fmla="*/ 11204 w 21581"/>
                <a:gd name="connsiteY792" fmla="*/ 17196 h 21557"/>
                <a:gd name="connsiteX793" fmla="*/ 11099 w 21581"/>
                <a:gd name="connsiteY793" fmla="*/ 17487 h 21557"/>
                <a:gd name="connsiteX794" fmla="*/ 10358 w 21581"/>
                <a:gd name="connsiteY794" fmla="*/ 17896 h 21557"/>
                <a:gd name="connsiteX795" fmla="*/ 10277 w 21581"/>
                <a:gd name="connsiteY795" fmla="*/ 18011 h 21557"/>
                <a:gd name="connsiteX796" fmla="*/ 10242 w 21581"/>
                <a:gd name="connsiteY796" fmla="*/ 19432 h 21557"/>
                <a:gd name="connsiteX797" fmla="*/ 15840 w 21581"/>
                <a:gd name="connsiteY797" fmla="*/ 20388 h 21557"/>
                <a:gd name="connsiteX798" fmla="*/ 15653 w 21581"/>
                <a:gd name="connsiteY798" fmla="*/ 20507 h 21557"/>
                <a:gd name="connsiteX799" fmla="*/ 15599 w 21581"/>
                <a:gd name="connsiteY799" fmla="*/ 20740 h 21557"/>
                <a:gd name="connsiteX800" fmla="*/ 15611 w 21581"/>
                <a:gd name="connsiteY800" fmla="*/ 20828 h 21557"/>
                <a:gd name="connsiteX801" fmla="*/ 15677 w 21581"/>
                <a:gd name="connsiteY801" fmla="*/ 20784 h 21557"/>
                <a:gd name="connsiteX802" fmla="*/ 15840 w 21581"/>
                <a:gd name="connsiteY802" fmla="*/ 20388 h 21557"/>
                <a:gd name="connsiteX803" fmla="*/ 21391 w 21581"/>
                <a:gd name="connsiteY803" fmla="*/ 19886 h 21557"/>
                <a:gd name="connsiteX804" fmla="*/ 21201 w 21581"/>
                <a:gd name="connsiteY804" fmla="*/ 19776 h 21557"/>
                <a:gd name="connsiteX805" fmla="*/ 13605 w 21581"/>
                <a:gd name="connsiteY805" fmla="*/ 19771 h 21557"/>
                <a:gd name="connsiteX806" fmla="*/ 13252 w 21581"/>
                <a:gd name="connsiteY806" fmla="*/ 19780 h 21557"/>
                <a:gd name="connsiteX807" fmla="*/ 13163 w 21581"/>
                <a:gd name="connsiteY807" fmla="*/ 19776 h 21557"/>
                <a:gd name="connsiteX808" fmla="*/ 10436 w 21581"/>
                <a:gd name="connsiteY808" fmla="*/ 19776 h 21557"/>
                <a:gd name="connsiteX809" fmla="*/ 10215 w 21581"/>
                <a:gd name="connsiteY809" fmla="*/ 20027 h 21557"/>
                <a:gd name="connsiteX810" fmla="*/ 10304 w 21581"/>
                <a:gd name="connsiteY810" fmla="*/ 20132 h 21557"/>
                <a:gd name="connsiteX811" fmla="*/ 13019 w 21581"/>
                <a:gd name="connsiteY811" fmla="*/ 20124 h 21557"/>
                <a:gd name="connsiteX812" fmla="*/ 13198 w 21581"/>
                <a:gd name="connsiteY812" fmla="*/ 20128 h 21557"/>
                <a:gd name="connsiteX813" fmla="*/ 15929 w 21581"/>
                <a:gd name="connsiteY813" fmla="*/ 20128 h 21557"/>
                <a:gd name="connsiteX814" fmla="*/ 21212 w 21581"/>
                <a:gd name="connsiteY814" fmla="*/ 20128 h 21557"/>
                <a:gd name="connsiteX815" fmla="*/ 21391 w 21581"/>
                <a:gd name="connsiteY815" fmla="*/ 19886 h 21557"/>
                <a:gd name="connsiteX816" fmla="*/ 4679 w 21581"/>
                <a:gd name="connsiteY816" fmla="*/ 11280 h 21557"/>
                <a:gd name="connsiteX817" fmla="*/ 4679 w 21581"/>
                <a:gd name="connsiteY817" fmla="*/ 11280 h 21557"/>
                <a:gd name="connsiteX818" fmla="*/ 4679 w 21581"/>
                <a:gd name="connsiteY818" fmla="*/ 11280 h 21557"/>
                <a:gd name="connsiteX819" fmla="*/ 4679 w 21581"/>
                <a:gd name="connsiteY819" fmla="*/ 11280 h 21557"/>
                <a:gd name="connsiteX820" fmla="*/ 2378 w 21581"/>
                <a:gd name="connsiteY820" fmla="*/ 12051 h 21557"/>
                <a:gd name="connsiteX821" fmla="*/ 2731 w 21581"/>
                <a:gd name="connsiteY821" fmla="*/ 10136 h 21557"/>
                <a:gd name="connsiteX822" fmla="*/ 2883 w 21581"/>
                <a:gd name="connsiteY822" fmla="*/ 8894 h 21557"/>
                <a:gd name="connsiteX823" fmla="*/ 2790 w 21581"/>
                <a:gd name="connsiteY823" fmla="*/ 8269 h 21557"/>
                <a:gd name="connsiteX824" fmla="*/ 2786 w 21581"/>
                <a:gd name="connsiteY824" fmla="*/ 8727 h 21557"/>
                <a:gd name="connsiteX825" fmla="*/ 2689 w 21581"/>
                <a:gd name="connsiteY825" fmla="*/ 9735 h 21557"/>
                <a:gd name="connsiteX826" fmla="*/ 2328 w 21581"/>
                <a:gd name="connsiteY826" fmla="*/ 12200 h 21557"/>
                <a:gd name="connsiteX827" fmla="*/ 2378 w 21581"/>
                <a:gd name="connsiteY827" fmla="*/ 12051 h 21557"/>
                <a:gd name="connsiteX828" fmla="*/ 6921 w 21581"/>
                <a:gd name="connsiteY828" fmla="*/ 14560 h 21557"/>
                <a:gd name="connsiteX829" fmla="*/ 5521 w 21581"/>
                <a:gd name="connsiteY829" fmla="*/ 14401 h 21557"/>
                <a:gd name="connsiteX830" fmla="*/ 6921 w 21581"/>
                <a:gd name="connsiteY830" fmla="*/ 14560 h 21557"/>
                <a:gd name="connsiteX831" fmla="*/ 5532 w 21581"/>
                <a:gd name="connsiteY831" fmla="*/ 14243 h 21557"/>
                <a:gd name="connsiteX832" fmla="*/ 6917 w 21581"/>
                <a:gd name="connsiteY832" fmla="*/ 14392 h 21557"/>
                <a:gd name="connsiteX833" fmla="*/ 5532 w 21581"/>
                <a:gd name="connsiteY833" fmla="*/ 14243 h 21557"/>
                <a:gd name="connsiteX834" fmla="*/ 9823 w 21581"/>
                <a:gd name="connsiteY834" fmla="*/ 13908 h 21557"/>
                <a:gd name="connsiteX835" fmla="*/ 9435 w 21581"/>
                <a:gd name="connsiteY835" fmla="*/ 14040 h 21557"/>
                <a:gd name="connsiteX836" fmla="*/ 9780 w 21581"/>
                <a:gd name="connsiteY836" fmla="*/ 14005 h 21557"/>
                <a:gd name="connsiteX837" fmla="*/ 10052 w 21581"/>
                <a:gd name="connsiteY837" fmla="*/ 13860 h 21557"/>
                <a:gd name="connsiteX838" fmla="*/ 9823 w 21581"/>
                <a:gd name="connsiteY838" fmla="*/ 13908 h 21557"/>
                <a:gd name="connsiteX839" fmla="*/ 9842 w 21581"/>
                <a:gd name="connsiteY839" fmla="*/ 14133 h 21557"/>
                <a:gd name="connsiteX840" fmla="*/ 10102 w 21581"/>
                <a:gd name="connsiteY840" fmla="*/ 14005 h 21557"/>
                <a:gd name="connsiteX841" fmla="*/ 9885 w 21581"/>
                <a:gd name="connsiteY841" fmla="*/ 14040 h 21557"/>
                <a:gd name="connsiteX842" fmla="*/ 9427 w 21581"/>
                <a:gd name="connsiteY842" fmla="*/ 14172 h 21557"/>
                <a:gd name="connsiteX843" fmla="*/ 9842 w 21581"/>
                <a:gd name="connsiteY843" fmla="*/ 14133 h 21557"/>
                <a:gd name="connsiteX844" fmla="*/ 17671 w 21581"/>
                <a:gd name="connsiteY844" fmla="*/ 7979 h 21557"/>
                <a:gd name="connsiteX845" fmla="*/ 17725 w 21581"/>
                <a:gd name="connsiteY845" fmla="*/ 7926 h 21557"/>
                <a:gd name="connsiteX846" fmla="*/ 17651 w 21581"/>
                <a:gd name="connsiteY846" fmla="*/ 7895 h 21557"/>
                <a:gd name="connsiteX847" fmla="*/ 16619 w 21581"/>
                <a:gd name="connsiteY847" fmla="*/ 8463 h 21557"/>
                <a:gd name="connsiteX848" fmla="*/ 16573 w 21581"/>
                <a:gd name="connsiteY848" fmla="*/ 8533 h 21557"/>
                <a:gd name="connsiteX849" fmla="*/ 16647 w 21581"/>
                <a:gd name="connsiteY849" fmla="*/ 8533 h 21557"/>
                <a:gd name="connsiteX850" fmla="*/ 17671 w 21581"/>
                <a:gd name="connsiteY850" fmla="*/ 7979 h 21557"/>
                <a:gd name="connsiteX851" fmla="*/ 17775 w 21581"/>
                <a:gd name="connsiteY851" fmla="*/ 8406 h 21557"/>
                <a:gd name="connsiteX852" fmla="*/ 17085 w 21581"/>
                <a:gd name="connsiteY852" fmla="*/ 8776 h 21557"/>
                <a:gd name="connsiteX853" fmla="*/ 16778 w 21581"/>
                <a:gd name="connsiteY853" fmla="*/ 8938 h 21557"/>
                <a:gd name="connsiteX854" fmla="*/ 16740 w 21581"/>
                <a:gd name="connsiteY854" fmla="*/ 8987 h 21557"/>
                <a:gd name="connsiteX855" fmla="*/ 16778 w 21581"/>
                <a:gd name="connsiteY855" fmla="*/ 9013 h 21557"/>
                <a:gd name="connsiteX856" fmla="*/ 16813 w 21581"/>
                <a:gd name="connsiteY856" fmla="*/ 9004 h 21557"/>
                <a:gd name="connsiteX857" fmla="*/ 17810 w 21581"/>
                <a:gd name="connsiteY857" fmla="*/ 8472 h 21557"/>
                <a:gd name="connsiteX858" fmla="*/ 17849 w 21581"/>
                <a:gd name="connsiteY858" fmla="*/ 8397 h 21557"/>
                <a:gd name="connsiteX859" fmla="*/ 17775 w 21581"/>
                <a:gd name="connsiteY859" fmla="*/ 8406 h 21557"/>
                <a:gd name="connsiteX860" fmla="*/ 17651 w 21581"/>
                <a:gd name="connsiteY860" fmla="*/ 8256 h 21557"/>
                <a:gd name="connsiteX861" fmla="*/ 17566 w 21581"/>
                <a:gd name="connsiteY861" fmla="*/ 8243 h 21557"/>
                <a:gd name="connsiteX862" fmla="*/ 16697 w 21581"/>
                <a:gd name="connsiteY862" fmla="*/ 8705 h 21557"/>
                <a:gd name="connsiteX863" fmla="*/ 16647 w 21581"/>
                <a:gd name="connsiteY863" fmla="*/ 8780 h 21557"/>
                <a:gd name="connsiteX864" fmla="*/ 16720 w 21581"/>
                <a:gd name="connsiteY864" fmla="*/ 8780 h 21557"/>
                <a:gd name="connsiteX865" fmla="*/ 17601 w 21581"/>
                <a:gd name="connsiteY865" fmla="*/ 8313 h 21557"/>
                <a:gd name="connsiteX866" fmla="*/ 17651 w 21581"/>
                <a:gd name="connsiteY866" fmla="*/ 8256 h 21557"/>
                <a:gd name="connsiteX867" fmla="*/ 7953 w 21581"/>
                <a:gd name="connsiteY867" fmla="*/ 2635 h 21557"/>
                <a:gd name="connsiteX868" fmla="*/ 8000 w 21581"/>
                <a:gd name="connsiteY868" fmla="*/ 2485 h 21557"/>
                <a:gd name="connsiteX869" fmla="*/ 7949 w 21581"/>
                <a:gd name="connsiteY869" fmla="*/ 2446 h 21557"/>
                <a:gd name="connsiteX870" fmla="*/ 7472 w 21581"/>
                <a:gd name="connsiteY870" fmla="*/ 2437 h 21557"/>
                <a:gd name="connsiteX871" fmla="*/ 7134 w 21581"/>
                <a:gd name="connsiteY871" fmla="*/ 2617 h 21557"/>
                <a:gd name="connsiteX872" fmla="*/ 7833 w 21581"/>
                <a:gd name="connsiteY872" fmla="*/ 2661 h 21557"/>
                <a:gd name="connsiteX873" fmla="*/ 7953 w 21581"/>
                <a:gd name="connsiteY873" fmla="*/ 2635 h 21557"/>
                <a:gd name="connsiteX874" fmla="*/ 7992 w 21581"/>
                <a:gd name="connsiteY874" fmla="*/ 4136 h 21557"/>
                <a:gd name="connsiteX875" fmla="*/ 8143 w 21581"/>
                <a:gd name="connsiteY875" fmla="*/ 4061 h 21557"/>
                <a:gd name="connsiteX876" fmla="*/ 8170 w 21581"/>
                <a:gd name="connsiteY876" fmla="*/ 3991 h 21557"/>
                <a:gd name="connsiteX877" fmla="*/ 8112 w 21581"/>
                <a:gd name="connsiteY877" fmla="*/ 3995 h 21557"/>
                <a:gd name="connsiteX878" fmla="*/ 7685 w 21581"/>
                <a:gd name="connsiteY878" fmla="*/ 4079 h 21557"/>
                <a:gd name="connsiteX879" fmla="*/ 7650 w 21581"/>
                <a:gd name="connsiteY879" fmla="*/ 4070 h 21557"/>
                <a:gd name="connsiteX880" fmla="*/ 7600 w 21581"/>
                <a:gd name="connsiteY880" fmla="*/ 4035 h 21557"/>
                <a:gd name="connsiteX881" fmla="*/ 7588 w 21581"/>
                <a:gd name="connsiteY881" fmla="*/ 4074 h 21557"/>
                <a:gd name="connsiteX882" fmla="*/ 7658 w 21581"/>
                <a:gd name="connsiteY882" fmla="*/ 4110 h 21557"/>
                <a:gd name="connsiteX883" fmla="*/ 7992 w 21581"/>
                <a:gd name="connsiteY883" fmla="*/ 4136 h 21557"/>
                <a:gd name="connsiteX884" fmla="*/ 7743 w 21581"/>
                <a:gd name="connsiteY884" fmla="*/ 2807 h 21557"/>
                <a:gd name="connsiteX885" fmla="*/ 7643 w 21581"/>
                <a:gd name="connsiteY885" fmla="*/ 2736 h 21557"/>
                <a:gd name="connsiteX886" fmla="*/ 7344 w 21581"/>
                <a:gd name="connsiteY886" fmla="*/ 2763 h 21557"/>
                <a:gd name="connsiteX887" fmla="*/ 7406 w 21581"/>
                <a:gd name="connsiteY887" fmla="*/ 2820 h 21557"/>
                <a:gd name="connsiteX888" fmla="*/ 7666 w 21581"/>
                <a:gd name="connsiteY888" fmla="*/ 2864 h 21557"/>
                <a:gd name="connsiteX889" fmla="*/ 7743 w 21581"/>
                <a:gd name="connsiteY889" fmla="*/ 2807 h 21557"/>
                <a:gd name="connsiteX890" fmla="*/ 8058 w 21581"/>
                <a:gd name="connsiteY890" fmla="*/ 4268 h 21557"/>
                <a:gd name="connsiteX891" fmla="*/ 7771 w 21581"/>
                <a:gd name="connsiteY891" fmla="*/ 4321 h 21557"/>
                <a:gd name="connsiteX892" fmla="*/ 8058 w 21581"/>
                <a:gd name="connsiteY892" fmla="*/ 4268 h 21557"/>
                <a:gd name="connsiteX893" fmla="*/ 6044 w 21581"/>
                <a:gd name="connsiteY893" fmla="*/ 3031 h 21557"/>
                <a:gd name="connsiteX894" fmla="*/ 6048 w 21581"/>
                <a:gd name="connsiteY894" fmla="*/ 3022 h 21557"/>
                <a:gd name="connsiteX895" fmla="*/ 6048 w 21581"/>
                <a:gd name="connsiteY895" fmla="*/ 3022 h 21557"/>
                <a:gd name="connsiteX896" fmla="*/ 6048 w 21581"/>
                <a:gd name="connsiteY896" fmla="*/ 3018 h 21557"/>
                <a:gd name="connsiteX897" fmla="*/ 6048 w 21581"/>
                <a:gd name="connsiteY897" fmla="*/ 3018 h 21557"/>
                <a:gd name="connsiteX898" fmla="*/ 6044 w 21581"/>
                <a:gd name="connsiteY898" fmla="*/ 3031 h 21557"/>
                <a:gd name="connsiteX899" fmla="*/ 6095 w 21581"/>
                <a:gd name="connsiteY899" fmla="*/ 3220 h 21557"/>
                <a:gd name="connsiteX900" fmla="*/ 6137 w 21581"/>
                <a:gd name="connsiteY900" fmla="*/ 3234 h 21557"/>
                <a:gd name="connsiteX901" fmla="*/ 6106 w 21581"/>
                <a:gd name="connsiteY901" fmla="*/ 3203 h 21557"/>
                <a:gd name="connsiteX902" fmla="*/ 6044 w 21581"/>
                <a:gd name="connsiteY902" fmla="*/ 3031 h 21557"/>
                <a:gd name="connsiteX903" fmla="*/ 6095 w 21581"/>
                <a:gd name="connsiteY903" fmla="*/ 3220 h 21557"/>
                <a:gd name="connsiteX904" fmla="*/ 4528 w 21581"/>
                <a:gd name="connsiteY904" fmla="*/ 11421 h 21557"/>
                <a:gd name="connsiteX905" fmla="*/ 4551 w 21581"/>
                <a:gd name="connsiteY905" fmla="*/ 11478 h 21557"/>
                <a:gd name="connsiteX906" fmla="*/ 4559 w 21581"/>
                <a:gd name="connsiteY906" fmla="*/ 11430 h 21557"/>
                <a:gd name="connsiteX907" fmla="*/ 4528 w 21581"/>
                <a:gd name="connsiteY907" fmla="*/ 11421 h 21557"/>
                <a:gd name="connsiteX0" fmla="*/ 8550 w 21581"/>
                <a:gd name="connsiteY0" fmla="*/ 6487 h 21557"/>
                <a:gd name="connsiteX1" fmla="*/ 8550 w 21581"/>
                <a:gd name="connsiteY1" fmla="*/ 6487 h 21557"/>
                <a:gd name="connsiteX2" fmla="*/ 8550 w 21581"/>
                <a:gd name="connsiteY2" fmla="*/ 6487 h 21557"/>
                <a:gd name="connsiteX3" fmla="*/ 8550 w 21581"/>
                <a:gd name="connsiteY3" fmla="*/ 6487 h 21557"/>
                <a:gd name="connsiteX4" fmla="*/ 9586 w 21581"/>
                <a:gd name="connsiteY4" fmla="*/ 5941 h 21557"/>
                <a:gd name="connsiteX5" fmla="*/ 9586 w 21581"/>
                <a:gd name="connsiteY5" fmla="*/ 5941 h 21557"/>
                <a:gd name="connsiteX6" fmla="*/ 9586 w 21581"/>
                <a:gd name="connsiteY6" fmla="*/ 5941 h 21557"/>
                <a:gd name="connsiteX7" fmla="*/ 9586 w 21581"/>
                <a:gd name="connsiteY7" fmla="*/ 5941 h 21557"/>
                <a:gd name="connsiteX8" fmla="*/ 12143 w 21581"/>
                <a:gd name="connsiteY8" fmla="*/ 10655 h 21557"/>
                <a:gd name="connsiteX9" fmla="*/ 12143 w 21581"/>
                <a:gd name="connsiteY9" fmla="*/ 10655 h 21557"/>
                <a:gd name="connsiteX10" fmla="*/ 12143 w 21581"/>
                <a:gd name="connsiteY10" fmla="*/ 10655 h 21557"/>
                <a:gd name="connsiteX11" fmla="*/ 12143 w 21581"/>
                <a:gd name="connsiteY11" fmla="*/ 10655 h 21557"/>
                <a:gd name="connsiteX12" fmla="*/ 7968 w 21581"/>
                <a:gd name="connsiteY12" fmla="*/ 5628 h 21557"/>
                <a:gd name="connsiteX13" fmla="*/ 7968 w 21581"/>
                <a:gd name="connsiteY13" fmla="*/ 5628 h 21557"/>
                <a:gd name="connsiteX14" fmla="*/ 7968 w 21581"/>
                <a:gd name="connsiteY14" fmla="*/ 5628 h 21557"/>
                <a:gd name="connsiteX15" fmla="*/ 7968 w 21581"/>
                <a:gd name="connsiteY15" fmla="*/ 5628 h 21557"/>
                <a:gd name="connsiteX16" fmla="*/ 21554 w 21581"/>
                <a:gd name="connsiteY16" fmla="*/ 20049 h 21557"/>
                <a:gd name="connsiteX17" fmla="*/ 21286 w 21581"/>
                <a:gd name="connsiteY17" fmla="*/ 20352 h 21557"/>
                <a:gd name="connsiteX18" fmla="*/ 19882 w 21581"/>
                <a:gd name="connsiteY18" fmla="*/ 20357 h 21557"/>
                <a:gd name="connsiteX19" fmla="*/ 19750 w 21581"/>
                <a:gd name="connsiteY19" fmla="*/ 20507 h 21557"/>
                <a:gd name="connsiteX20" fmla="*/ 19746 w 21581"/>
                <a:gd name="connsiteY20" fmla="*/ 20806 h 21557"/>
                <a:gd name="connsiteX21" fmla="*/ 19618 w 21581"/>
                <a:gd name="connsiteY21" fmla="*/ 20907 h 21557"/>
                <a:gd name="connsiteX22" fmla="*/ 19645 w 21581"/>
                <a:gd name="connsiteY22" fmla="*/ 20467 h 21557"/>
                <a:gd name="connsiteX23" fmla="*/ 19548 w 21581"/>
                <a:gd name="connsiteY23" fmla="*/ 20379 h 21557"/>
                <a:gd name="connsiteX24" fmla="*/ 19490 w 21581"/>
                <a:gd name="connsiteY24" fmla="*/ 20454 h 21557"/>
                <a:gd name="connsiteX25" fmla="*/ 19502 w 21581"/>
                <a:gd name="connsiteY25" fmla="*/ 20907 h 21557"/>
                <a:gd name="connsiteX26" fmla="*/ 19424 w 21581"/>
                <a:gd name="connsiteY26" fmla="*/ 20916 h 21557"/>
                <a:gd name="connsiteX27" fmla="*/ 19420 w 21581"/>
                <a:gd name="connsiteY27" fmla="*/ 20907 h 21557"/>
                <a:gd name="connsiteX28" fmla="*/ 19412 w 21581"/>
                <a:gd name="connsiteY28" fmla="*/ 20912 h 21557"/>
                <a:gd name="connsiteX29" fmla="*/ 19401 w 21581"/>
                <a:gd name="connsiteY29" fmla="*/ 20529 h 21557"/>
                <a:gd name="connsiteX30" fmla="*/ 19238 w 21581"/>
                <a:gd name="connsiteY30" fmla="*/ 20348 h 21557"/>
                <a:gd name="connsiteX31" fmla="*/ 16875 w 21581"/>
                <a:gd name="connsiteY31" fmla="*/ 20357 h 21557"/>
                <a:gd name="connsiteX32" fmla="*/ 16080 w 21581"/>
                <a:gd name="connsiteY32" fmla="*/ 20357 h 21557"/>
                <a:gd name="connsiteX33" fmla="*/ 15952 w 21581"/>
                <a:gd name="connsiteY33" fmla="*/ 20458 h 21557"/>
                <a:gd name="connsiteX34" fmla="*/ 15875 w 21581"/>
                <a:gd name="connsiteY34" fmla="*/ 20669 h 21557"/>
                <a:gd name="connsiteX35" fmla="*/ 15553 w 21581"/>
                <a:gd name="connsiteY35" fmla="*/ 20903 h 21557"/>
                <a:gd name="connsiteX36" fmla="*/ 15494 w 21581"/>
                <a:gd name="connsiteY36" fmla="*/ 20793 h 21557"/>
                <a:gd name="connsiteX37" fmla="*/ 15642 w 21581"/>
                <a:gd name="connsiteY37" fmla="*/ 20357 h 21557"/>
                <a:gd name="connsiteX38" fmla="*/ 15525 w 21581"/>
                <a:gd name="connsiteY38" fmla="*/ 20357 h 21557"/>
                <a:gd name="connsiteX39" fmla="*/ 10327 w 21581"/>
                <a:gd name="connsiteY39" fmla="*/ 20357 h 21557"/>
                <a:gd name="connsiteX40" fmla="*/ 10187 w 21581"/>
                <a:gd name="connsiteY40" fmla="*/ 20511 h 21557"/>
                <a:gd name="connsiteX41" fmla="*/ 10141 w 21581"/>
                <a:gd name="connsiteY41" fmla="*/ 21484 h 21557"/>
                <a:gd name="connsiteX42" fmla="*/ 10036 w 21581"/>
                <a:gd name="connsiteY42" fmla="*/ 21550 h 21557"/>
                <a:gd name="connsiteX43" fmla="*/ 10056 w 21581"/>
                <a:gd name="connsiteY43" fmla="*/ 20951 h 21557"/>
                <a:gd name="connsiteX44" fmla="*/ 10087 w 21581"/>
                <a:gd name="connsiteY44" fmla="*/ 19657 h 21557"/>
                <a:gd name="connsiteX45" fmla="*/ 10133 w 21581"/>
                <a:gd name="connsiteY45" fmla="*/ 18231 h 21557"/>
                <a:gd name="connsiteX46" fmla="*/ 10133 w 21581"/>
                <a:gd name="connsiteY46" fmla="*/ 17997 h 21557"/>
                <a:gd name="connsiteX47" fmla="*/ 10071 w 21581"/>
                <a:gd name="connsiteY47" fmla="*/ 18015 h 21557"/>
                <a:gd name="connsiteX48" fmla="*/ 9439 w 21581"/>
                <a:gd name="connsiteY48" fmla="*/ 18187 h 21557"/>
                <a:gd name="connsiteX49" fmla="*/ 9303 w 21581"/>
                <a:gd name="connsiteY49" fmla="*/ 18385 h 21557"/>
                <a:gd name="connsiteX50" fmla="*/ 9315 w 21581"/>
                <a:gd name="connsiteY50" fmla="*/ 20234 h 21557"/>
                <a:gd name="connsiteX51" fmla="*/ 9315 w 21581"/>
                <a:gd name="connsiteY51" fmla="*/ 20445 h 21557"/>
                <a:gd name="connsiteX52" fmla="*/ 9291 w 21581"/>
                <a:gd name="connsiteY52" fmla="*/ 20392 h 21557"/>
                <a:gd name="connsiteX53" fmla="*/ 9264 w 21581"/>
                <a:gd name="connsiteY53" fmla="*/ 18314 h 21557"/>
                <a:gd name="connsiteX54" fmla="*/ 9237 w 21581"/>
                <a:gd name="connsiteY54" fmla="*/ 18174 h 21557"/>
                <a:gd name="connsiteX55" fmla="*/ 9051 w 21581"/>
                <a:gd name="connsiteY55" fmla="*/ 17936 h 21557"/>
                <a:gd name="connsiteX56" fmla="*/ 8019 w 21581"/>
                <a:gd name="connsiteY56" fmla="*/ 21550 h 21557"/>
                <a:gd name="connsiteX57" fmla="*/ 7891 w 21581"/>
                <a:gd name="connsiteY57" fmla="*/ 21554 h 21557"/>
                <a:gd name="connsiteX58" fmla="*/ 8062 w 21581"/>
                <a:gd name="connsiteY58" fmla="*/ 19556 h 21557"/>
                <a:gd name="connsiteX59" fmla="*/ 7763 w 21581"/>
                <a:gd name="connsiteY59" fmla="*/ 21550 h 21557"/>
                <a:gd name="connsiteX60" fmla="*/ 7615 w 21581"/>
                <a:gd name="connsiteY60" fmla="*/ 21405 h 21557"/>
                <a:gd name="connsiteX61" fmla="*/ 7592 w 21581"/>
                <a:gd name="connsiteY61" fmla="*/ 20458 h 21557"/>
                <a:gd name="connsiteX62" fmla="*/ 7550 w 21581"/>
                <a:gd name="connsiteY62" fmla="*/ 20357 h 21557"/>
                <a:gd name="connsiteX63" fmla="*/ 7344 w 21581"/>
                <a:gd name="connsiteY63" fmla="*/ 20432 h 21557"/>
                <a:gd name="connsiteX64" fmla="*/ 7162 w 21581"/>
                <a:gd name="connsiteY64" fmla="*/ 21290 h 21557"/>
                <a:gd name="connsiteX65" fmla="*/ 7134 w 21581"/>
                <a:gd name="connsiteY65" fmla="*/ 21431 h 21557"/>
                <a:gd name="connsiteX66" fmla="*/ 6983 w 21581"/>
                <a:gd name="connsiteY66" fmla="*/ 21545 h 21557"/>
                <a:gd name="connsiteX67" fmla="*/ 7061 w 21581"/>
                <a:gd name="connsiteY67" fmla="*/ 21140 h 21557"/>
                <a:gd name="connsiteX68" fmla="*/ 7643 w 21581"/>
                <a:gd name="connsiteY68" fmla="*/ 18689 h 21557"/>
                <a:gd name="connsiteX69" fmla="*/ 7806 w 21581"/>
                <a:gd name="connsiteY69" fmla="*/ 18424 h 21557"/>
                <a:gd name="connsiteX70" fmla="*/ 8360 w 21581"/>
                <a:gd name="connsiteY70" fmla="*/ 17923 h 21557"/>
                <a:gd name="connsiteX71" fmla="*/ 8438 w 21581"/>
                <a:gd name="connsiteY71" fmla="*/ 17755 h 21557"/>
                <a:gd name="connsiteX72" fmla="*/ 8527 w 21581"/>
                <a:gd name="connsiteY72" fmla="*/ 16391 h 21557"/>
                <a:gd name="connsiteX73" fmla="*/ 8314 w 21581"/>
                <a:gd name="connsiteY73" fmla="*/ 15475 h 21557"/>
                <a:gd name="connsiteX74" fmla="*/ 8197 w 21581"/>
                <a:gd name="connsiteY74" fmla="*/ 15977 h 21557"/>
                <a:gd name="connsiteX75" fmla="*/ 7678 w 21581"/>
                <a:gd name="connsiteY75" fmla="*/ 18200 h 21557"/>
                <a:gd name="connsiteX76" fmla="*/ 7402 w 21581"/>
                <a:gd name="connsiteY76" fmla="*/ 18570 h 21557"/>
                <a:gd name="connsiteX77" fmla="*/ 6933 w 21581"/>
                <a:gd name="connsiteY77" fmla="*/ 18711 h 21557"/>
                <a:gd name="connsiteX78" fmla="*/ 6797 w 21581"/>
                <a:gd name="connsiteY78" fmla="*/ 18829 h 21557"/>
                <a:gd name="connsiteX79" fmla="*/ 6580 w 21581"/>
                <a:gd name="connsiteY79" fmla="*/ 19868 h 21557"/>
                <a:gd name="connsiteX80" fmla="*/ 6370 w 21581"/>
                <a:gd name="connsiteY80" fmla="*/ 20863 h 21557"/>
                <a:gd name="connsiteX81" fmla="*/ 6812 w 21581"/>
                <a:gd name="connsiteY81" fmla="*/ 18728 h 21557"/>
                <a:gd name="connsiteX82" fmla="*/ 5203 w 21581"/>
                <a:gd name="connsiteY82" fmla="*/ 18451 h 21557"/>
                <a:gd name="connsiteX83" fmla="*/ 5109 w 21581"/>
                <a:gd name="connsiteY83" fmla="*/ 18530 h 21557"/>
                <a:gd name="connsiteX84" fmla="*/ 4912 w 21581"/>
                <a:gd name="connsiteY84" fmla="*/ 20335 h 21557"/>
                <a:gd name="connsiteX85" fmla="*/ 4807 w 21581"/>
                <a:gd name="connsiteY85" fmla="*/ 21545 h 21557"/>
                <a:gd name="connsiteX86" fmla="*/ 4702 w 21581"/>
                <a:gd name="connsiteY86" fmla="*/ 21440 h 21557"/>
                <a:gd name="connsiteX87" fmla="*/ 4760 w 21581"/>
                <a:gd name="connsiteY87" fmla="*/ 20480 h 21557"/>
                <a:gd name="connsiteX88" fmla="*/ 4652 w 21581"/>
                <a:gd name="connsiteY88" fmla="*/ 20348 h 21557"/>
                <a:gd name="connsiteX89" fmla="*/ 3880 w 21581"/>
                <a:gd name="connsiteY89" fmla="*/ 20352 h 21557"/>
                <a:gd name="connsiteX90" fmla="*/ 3798 w 21581"/>
                <a:gd name="connsiteY90" fmla="*/ 20436 h 21557"/>
                <a:gd name="connsiteX91" fmla="*/ 3783 w 21581"/>
                <a:gd name="connsiteY91" fmla="*/ 20810 h 21557"/>
                <a:gd name="connsiteX92" fmla="*/ 3690 w 21581"/>
                <a:gd name="connsiteY92" fmla="*/ 20903 h 21557"/>
                <a:gd name="connsiteX93" fmla="*/ 3628 w 21581"/>
                <a:gd name="connsiteY93" fmla="*/ 20894 h 21557"/>
                <a:gd name="connsiteX94" fmla="*/ 3437 w 21581"/>
                <a:gd name="connsiteY94" fmla="*/ 20885 h 21557"/>
                <a:gd name="connsiteX95" fmla="*/ 3422 w 21581"/>
                <a:gd name="connsiteY95" fmla="*/ 20634 h 21557"/>
                <a:gd name="connsiteX96" fmla="*/ 3181 w 21581"/>
                <a:gd name="connsiteY96" fmla="*/ 20357 h 21557"/>
                <a:gd name="connsiteX97" fmla="*/ 1455 w 21581"/>
                <a:gd name="connsiteY97" fmla="*/ 20357 h 21557"/>
                <a:gd name="connsiteX98" fmla="*/ 346 w 21581"/>
                <a:gd name="connsiteY98" fmla="*/ 20357 h 21557"/>
                <a:gd name="connsiteX99" fmla="*/ 39 w 21581"/>
                <a:gd name="connsiteY99" fmla="*/ 20168 h 21557"/>
                <a:gd name="connsiteX100" fmla="*/ 70 w 21581"/>
                <a:gd name="connsiteY100" fmla="*/ 19661 h 21557"/>
                <a:gd name="connsiteX101" fmla="*/ 315 w 21581"/>
                <a:gd name="connsiteY101" fmla="*/ 19547 h 21557"/>
                <a:gd name="connsiteX102" fmla="*/ 1665 w 21581"/>
                <a:gd name="connsiteY102" fmla="*/ 19547 h 21557"/>
                <a:gd name="connsiteX103" fmla="*/ 1750 w 21581"/>
                <a:gd name="connsiteY103" fmla="*/ 19547 h 21557"/>
                <a:gd name="connsiteX104" fmla="*/ 4745 w 21581"/>
                <a:gd name="connsiteY104" fmla="*/ 19551 h 21557"/>
                <a:gd name="connsiteX105" fmla="*/ 4846 w 21581"/>
                <a:gd name="connsiteY105" fmla="*/ 19454 h 21557"/>
                <a:gd name="connsiteX106" fmla="*/ 4989 w 21581"/>
                <a:gd name="connsiteY106" fmla="*/ 18468 h 21557"/>
                <a:gd name="connsiteX107" fmla="*/ 4900 w 21581"/>
                <a:gd name="connsiteY107" fmla="*/ 18332 h 21557"/>
                <a:gd name="connsiteX108" fmla="*/ 4597 w 21581"/>
                <a:gd name="connsiteY108" fmla="*/ 17623 h 21557"/>
                <a:gd name="connsiteX109" fmla="*/ 4683 w 21581"/>
                <a:gd name="connsiteY109" fmla="*/ 17236 h 21557"/>
                <a:gd name="connsiteX110" fmla="*/ 4683 w 21581"/>
                <a:gd name="connsiteY110" fmla="*/ 17210 h 21557"/>
                <a:gd name="connsiteX111" fmla="*/ 3344 w 21581"/>
                <a:gd name="connsiteY111" fmla="*/ 17196 h 21557"/>
                <a:gd name="connsiteX112" fmla="*/ 3131 w 21581"/>
                <a:gd name="connsiteY112" fmla="*/ 16950 h 21557"/>
                <a:gd name="connsiteX113" fmla="*/ 3205 w 21581"/>
                <a:gd name="connsiteY113" fmla="*/ 16901 h 21557"/>
                <a:gd name="connsiteX114" fmla="*/ 4760 w 21581"/>
                <a:gd name="connsiteY114" fmla="*/ 16893 h 21557"/>
                <a:gd name="connsiteX115" fmla="*/ 5307 w 21581"/>
                <a:gd name="connsiteY115" fmla="*/ 14652 h 21557"/>
                <a:gd name="connsiteX116" fmla="*/ 5284 w 21581"/>
                <a:gd name="connsiteY116" fmla="*/ 14973 h 21557"/>
                <a:gd name="connsiteX117" fmla="*/ 4931 w 21581"/>
                <a:gd name="connsiteY117" fmla="*/ 16813 h 21557"/>
                <a:gd name="connsiteX118" fmla="*/ 4756 w 21581"/>
                <a:gd name="connsiteY118" fmla="*/ 17733 h 21557"/>
                <a:gd name="connsiteX119" fmla="*/ 4950 w 21581"/>
                <a:gd name="connsiteY119" fmla="*/ 18125 h 21557"/>
                <a:gd name="connsiteX120" fmla="*/ 5334 w 21581"/>
                <a:gd name="connsiteY120" fmla="*/ 18306 h 21557"/>
                <a:gd name="connsiteX121" fmla="*/ 6991 w 21581"/>
                <a:gd name="connsiteY121" fmla="*/ 18579 h 21557"/>
                <a:gd name="connsiteX122" fmla="*/ 7678 w 21581"/>
                <a:gd name="connsiteY122" fmla="*/ 17927 h 21557"/>
                <a:gd name="connsiteX123" fmla="*/ 8287 w 21581"/>
                <a:gd name="connsiteY123" fmla="*/ 15365 h 21557"/>
                <a:gd name="connsiteX124" fmla="*/ 8496 w 21581"/>
                <a:gd name="connsiteY124" fmla="*/ 14463 h 21557"/>
                <a:gd name="connsiteX125" fmla="*/ 8512 w 21581"/>
                <a:gd name="connsiteY125" fmla="*/ 14639 h 21557"/>
                <a:gd name="connsiteX126" fmla="*/ 9043 w 21581"/>
                <a:gd name="connsiteY126" fmla="*/ 17223 h 21557"/>
                <a:gd name="connsiteX127" fmla="*/ 9229 w 21581"/>
                <a:gd name="connsiteY127" fmla="*/ 17813 h 21557"/>
                <a:gd name="connsiteX128" fmla="*/ 9489 w 21581"/>
                <a:gd name="connsiteY128" fmla="*/ 17997 h 21557"/>
                <a:gd name="connsiteX129" fmla="*/ 10839 w 21581"/>
                <a:gd name="connsiteY129" fmla="*/ 17548 h 21557"/>
                <a:gd name="connsiteX130" fmla="*/ 11045 w 21581"/>
                <a:gd name="connsiteY130" fmla="*/ 16972 h 21557"/>
                <a:gd name="connsiteX131" fmla="*/ 10967 w 21581"/>
                <a:gd name="connsiteY131" fmla="*/ 16747 h 21557"/>
                <a:gd name="connsiteX132" fmla="*/ 10948 w 21581"/>
                <a:gd name="connsiteY132" fmla="*/ 16664 h 21557"/>
                <a:gd name="connsiteX133" fmla="*/ 10412 w 21581"/>
                <a:gd name="connsiteY133" fmla="*/ 14951 h 21557"/>
                <a:gd name="connsiteX134" fmla="*/ 9862 w 21581"/>
                <a:gd name="connsiteY134" fmla="*/ 12860 h 21557"/>
                <a:gd name="connsiteX135" fmla="*/ 9749 w 21581"/>
                <a:gd name="connsiteY135" fmla="*/ 12240 h 21557"/>
                <a:gd name="connsiteX136" fmla="*/ 9741 w 21581"/>
                <a:gd name="connsiteY136" fmla="*/ 11879 h 21557"/>
                <a:gd name="connsiteX137" fmla="*/ 9571 w 21581"/>
                <a:gd name="connsiteY137" fmla="*/ 9207 h 21557"/>
                <a:gd name="connsiteX138" fmla="*/ 9478 w 21581"/>
                <a:gd name="connsiteY138" fmla="*/ 7464 h 21557"/>
                <a:gd name="connsiteX139" fmla="*/ 9346 w 21581"/>
                <a:gd name="connsiteY139" fmla="*/ 5910 h 21557"/>
                <a:gd name="connsiteX140" fmla="*/ 9353 w 21581"/>
                <a:gd name="connsiteY140" fmla="*/ 5910 h 21557"/>
                <a:gd name="connsiteX141" fmla="*/ 9361 w 21581"/>
                <a:gd name="connsiteY141" fmla="*/ 5914 h 21557"/>
                <a:gd name="connsiteX142" fmla="*/ 9706 w 21581"/>
                <a:gd name="connsiteY142" fmla="*/ 8155 h 21557"/>
                <a:gd name="connsiteX143" fmla="*/ 9912 w 21581"/>
                <a:gd name="connsiteY143" fmla="*/ 6495 h 21557"/>
                <a:gd name="connsiteX144" fmla="*/ 9640 w 21581"/>
                <a:gd name="connsiteY144" fmla="*/ 5958 h 21557"/>
                <a:gd name="connsiteX145" fmla="*/ 9594 w 21581"/>
                <a:gd name="connsiteY145" fmla="*/ 5936 h 21557"/>
                <a:gd name="connsiteX146" fmla="*/ 9384 w 21581"/>
                <a:gd name="connsiteY146" fmla="*/ 5826 h 21557"/>
                <a:gd name="connsiteX147" fmla="*/ 7751 w 21581"/>
                <a:gd name="connsiteY147" fmla="*/ 5100 h 21557"/>
                <a:gd name="connsiteX148" fmla="*/ 7674 w 21581"/>
                <a:gd name="connsiteY148" fmla="*/ 4977 h 21557"/>
                <a:gd name="connsiteX149" fmla="*/ 7647 w 21581"/>
                <a:gd name="connsiteY149" fmla="*/ 5012 h 21557"/>
                <a:gd name="connsiteX150" fmla="*/ 7728 w 21581"/>
                <a:gd name="connsiteY150" fmla="*/ 5122 h 21557"/>
                <a:gd name="connsiteX151" fmla="*/ 8000 w 21581"/>
                <a:gd name="connsiteY151" fmla="*/ 5413 h 21557"/>
                <a:gd name="connsiteX152" fmla="*/ 8263 w 21581"/>
                <a:gd name="connsiteY152" fmla="*/ 5800 h 21557"/>
                <a:gd name="connsiteX153" fmla="*/ 8919 w 21581"/>
                <a:gd name="connsiteY153" fmla="*/ 6997 h 21557"/>
                <a:gd name="connsiteX154" fmla="*/ 8849 w 21581"/>
                <a:gd name="connsiteY154" fmla="*/ 7332 h 21557"/>
                <a:gd name="connsiteX155" fmla="*/ 8578 w 21581"/>
                <a:gd name="connsiteY155" fmla="*/ 7600 h 21557"/>
                <a:gd name="connsiteX156" fmla="*/ 8907 w 21581"/>
                <a:gd name="connsiteY156" fmla="*/ 7807 h 21557"/>
                <a:gd name="connsiteX157" fmla="*/ 9074 w 21581"/>
                <a:gd name="connsiteY157" fmla="*/ 8115 h 21557"/>
                <a:gd name="connsiteX158" fmla="*/ 9020 w 21581"/>
                <a:gd name="connsiteY158" fmla="*/ 9374 h 21557"/>
                <a:gd name="connsiteX159" fmla="*/ 8938 w 21581"/>
                <a:gd name="connsiteY159" fmla="*/ 10224 h 21557"/>
                <a:gd name="connsiteX160" fmla="*/ 9097 w 21581"/>
                <a:gd name="connsiteY160" fmla="*/ 10171 h 21557"/>
                <a:gd name="connsiteX161" fmla="*/ 9268 w 21581"/>
                <a:gd name="connsiteY161" fmla="*/ 10167 h 21557"/>
                <a:gd name="connsiteX162" fmla="*/ 9194 w 21581"/>
                <a:gd name="connsiteY162" fmla="*/ 10347 h 21557"/>
                <a:gd name="connsiteX163" fmla="*/ 9128 w 21581"/>
                <a:gd name="connsiteY163" fmla="*/ 10470 h 21557"/>
                <a:gd name="connsiteX164" fmla="*/ 8985 w 21581"/>
                <a:gd name="connsiteY164" fmla="*/ 10730 h 21557"/>
                <a:gd name="connsiteX165" fmla="*/ 8884 w 21581"/>
                <a:gd name="connsiteY165" fmla="*/ 10884 h 21557"/>
                <a:gd name="connsiteX166" fmla="*/ 8461 w 21581"/>
                <a:gd name="connsiteY166" fmla="*/ 13411 h 21557"/>
                <a:gd name="connsiteX167" fmla="*/ 8419 w 21581"/>
                <a:gd name="connsiteY167" fmla="*/ 13904 h 21557"/>
                <a:gd name="connsiteX168" fmla="*/ 8438 w 21581"/>
                <a:gd name="connsiteY168" fmla="*/ 14141 h 21557"/>
                <a:gd name="connsiteX169" fmla="*/ 8372 w 21581"/>
                <a:gd name="connsiteY169" fmla="*/ 13802 h 21557"/>
                <a:gd name="connsiteX170" fmla="*/ 8232 w 21581"/>
                <a:gd name="connsiteY170" fmla="*/ 13120 h 21557"/>
                <a:gd name="connsiteX171" fmla="*/ 7914 w 21581"/>
                <a:gd name="connsiteY171" fmla="*/ 12407 h 21557"/>
                <a:gd name="connsiteX172" fmla="*/ 7794 w 21581"/>
                <a:gd name="connsiteY172" fmla="*/ 12328 h 21557"/>
                <a:gd name="connsiteX173" fmla="*/ 7340 w 21581"/>
                <a:gd name="connsiteY173" fmla="*/ 12460 h 21557"/>
                <a:gd name="connsiteX174" fmla="*/ 6300 w 21581"/>
                <a:gd name="connsiteY174" fmla="*/ 12720 h 21557"/>
                <a:gd name="connsiteX175" fmla="*/ 6219 w 21581"/>
                <a:gd name="connsiteY175" fmla="*/ 12869 h 21557"/>
                <a:gd name="connsiteX176" fmla="*/ 6207 w 21581"/>
                <a:gd name="connsiteY176" fmla="*/ 13613 h 21557"/>
                <a:gd name="connsiteX177" fmla="*/ 5928 w 21581"/>
                <a:gd name="connsiteY177" fmla="*/ 13899 h 21557"/>
                <a:gd name="connsiteX178" fmla="*/ 5288 w 21581"/>
                <a:gd name="connsiteY178" fmla="*/ 13983 h 21557"/>
                <a:gd name="connsiteX179" fmla="*/ 4299 w 21581"/>
                <a:gd name="connsiteY179" fmla="*/ 14111 h 21557"/>
                <a:gd name="connsiteX180" fmla="*/ 2832 w 21581"/>
                <a:gd name="connsiteY180" fmla="*/ 14291 h 21557"/>
                <a:gd name="connsiteX181" fmla="*/ 2409 w 21581"/>
                <a:gd name="connsiteY181" fmla="*/ 14287 h 21557"/>
                <a:gd name="connsiteX182" fmla="*/ 2025 w 21581"/>
                <a:gd name="connsiteY182" fmla="*/ 13855 h 21557"/>
                <a:gd name="connsiteX183" fmla="*/ 2142 w 21581"/>
                <a:gd name="connsiteY183" fmla="*/ 13001 h 21557"/>
                <a:gd name="connsiteX184" fmla="*/ 2250 w 21581"/>
                <a:gd name="connsiteY184" fmla="*/ 12632 h 21557"/>
                <a:gd name="connsiteX185" fmla="*/ 2239 w 21581"/>
                <a:gd name="connsiteY185" fmla="*/ 12900 h 21557"/>
                <a:gd name="connsiteX186" fmla="*/ 2177 w 21581"/>
                <a:gd name="connsiteY186" fmla="*/ 13714 h 21557"/>
                <a:gd name="connsiteX187" fmla="*/ 2483 w 21581"/>
                <a:gd name="connsiteY187" fmla="*/ 14216 h 21557"/>
                <a:gd name="connsiteX188" fmla="*/ 2898 w 21581"/>
                <a:gd name="connsiteY188" fmla="*/ 14216 h 21557"/>
                <a:gd name="connsiteX189" fmla="*/ 4838 w 21581"/>
                <a:gd name="connsiteY189" fmla="*/ 13860 h 21557"/>
                <a:gd name="connsiteX190" fmla="*/ 5435 w 21581"/>
                <a:gd name="connsiteY190" fmla="*/ 13754 h 21557"/>
                <a:gd name="connsiteX191" fmla="*/ 5443 w 21581"/>
                <a:gd name="connsiteY191" fmla="*/ 12064 h 21557"/>
                <a:gd name="connsiteX192" fmla="*/ 5408 w 21581"/>
                <a:gd name="connsiteY192" fmla="*/ 12055 h 21557"/>
                <a:gd name="connsiteX193" fmla="*/ 3744 w 21581"/>
                <a:gd name="connsiteY193" fmla="*/ 12433 h 21557"/>
                <a:gd name="connsiteX194" fmla="*/ 2720 w 21581"/>
                <a:gd name="connsiteY194" fmla="*/ 12900 h 21557"/>
                <a:gd name="connsiteX195" fmla="*/ 2665 w 21581"/>
                <a:gd name="connsiteY195" fmla="*/ 12896 h 21557"/>
                <a:gd name="connsiteX196" fmla="*/ 3309 w 21581"/>
                <a:gd name="connsiteY196" fmla="*/ 12350 h 21557"/>
                <a:gd name="connsiteX197" fmla="*/ 4182 w 21581"/>
                <a:gd name="connsiteY197" fmla="*/ 12143 h 21557"/>
                <a:gd name="connsiteX198" fmla="*/ 4306 w 21581"/>
                <a:gd name="connsiteY198" fmla="*/ 11971 h 21557"/>
                <a:gd name="connsiteX199" fmla="*/ 4365 w 21581"/>
                <a:gd name="connsiteY199" fmla="*/ 10946 h 21557"/>
                <a:gd name="connsiteX200" fmla="*/ 4718 w 21581"/>
                <a:gd name="connsiteY200" fmla="*/ 9414 h 21557"/>
                <a:gd name="connsiteX201" fmla="*/ 4749 w 21581"/>
                <a:gd name="connsiteY201" fmla="*/ 8899 h 21557"/>
                <a:gd name="connsiteX202" fmla="*/ 3818 w 21581"/>
                <a:gd name="connsiteY202" fmla="*/ 7266 h 21557"/>
                <a:gd name="connsiteX203" fmla="*/ 3294 w 21581"/>
                <a:gd name="connsiteY203" fmla="*/ 6821 h 21557"/>
                <a:gd name="connsiteX204" fmla="*/ 3088 w 21581"/>
                <a:gd name="connsiteY204" fmla="*/ 6861 h 21557"/>
                <a:gd name="connsiteX205" fmla="*/ 2898 w 21581"/>
                <a:gd name="connsiteY205" fmla="*/ 7503 h 21557"/>
                <a:gd name="connsiteX206" fmla="*/ 3096 w 21581"/>
                <a:gd name="connsiteY206" fmla="*/ 8798 h 21557"/>
                <a:gd name="connsiteX207" fmla="*/ 3065 w 21581"/>
                <a:gd name="connsiteY207" fmla="*/ 9726 h 21557"/>
                <a:gd name="connsiteX208" fmla="*/ 2778 w 21581"/>
                <a:gd name="connsiteY208" fmla="*/ 7856 h 21557"/>
                <a:gd name="connsiteX209" fmla="*/ 2747 w 21581"/>
                <a:gd name="connsiteY209" fmla="*/ 7191 h 21557"/>
                <a:gd name="connsiteX210" fmla="*/ 3069 w 21581"/>
                <a:gd name="connsiteY210" fmla="*/ 6746 h 21557"/>
                <a:gd name="connsiteX211" fmla="*/ 3461 w 21581"/>
                <a:gd name="connsiteY211" fmla="*/ 6465 h 21557"/>
                <a:gd name="connsiteX212" fmla="*/ 4481 w 21581"/>
                <a:gd name="connsiteY212" fmla="*/ 5659 h 21557"/>
                <a:gd name="connsiteX213" fmla="*/ 4349 w 21581"/>
                <a:gd name="connsiteY213" fmla="*/ 5633 h 21557"/>
                <a:gd name="connsiteX214" fmla="*/ 2987 w 21581"/>
                <a:gd name="connsiteY214" fmla="*/ 5628 h 21557"/>
                <a:gd name="connsiteX215" fmla="*/ 2856 w 21581"/>
                <a:gd name="connsiteY215" fmla="*/ 5589 h 21557"/>
                <a:gd name="connsiteX216" fmla="*/ 2999 w 21581"/>
                <a:gd name="connsiteY216" fmla="*/ 5417 h 21557"/>
                <a:gd name="connsiteX217" fmla="*/ 3088 w 21581"/>
                <a:gd name="connsiteY217" fmla="*/ 5417 h 21557"/>
                <a:gd name="connsiteX218" fmla="*/ 4780 w 21581"/>
                <a:gd name="connsiteY218" fmla="*/ 5417 h 21557"/>
                <a:gd name="connsiteX219" fmla="*/ 4710 w 21581"/>
                <a:gd name="connsiteY219" fmla="*/ 5483 h 21557"/>
                <a:gd name="connsiteX220" fmla="*/ 4780 w 21581"/>
                <a:gd name="connsiteY220" fmla="*/ 5417 h 21557"/>
                <a:gd name="connsiteX221" fmla="*/ 5331 w 21581"/>
                <a:gd name="connsiteY221" fmla="*/ 5008 h 21557"/>
                <a:gd name="connsiteX222" fmla="*/ 5439 w 21581"/>
                <a:gd name="connsiteY222" fmla="*/ 4955 h 21557"/>
                <a:gd name="connsiteX223" fmla="*/ 5338 w 21581"/>
                <a:gd name="connsiteY223" fmla="*/ 5096 h 21557"/>
                <a:gd name="connsiteX224" fmla="*/ 4912 w 21581"/>
                <a:gd name="connsiteY224" fmla="*/ 5487 h 21557"/>
                <a:gd name="connsiteX225" fmla="*/ 3767 w 21581"/>
                <a:gd name="connsiteY225" fmla="*/ 6390 h 21557"/>
                <a:gd name="connsiteX226" fmla="*/ 3209 w 21581"/>
                <a:gd name="connsiteY226" fmla="*/ 6751 h 21557"/>
                <a:gd name="connsiteX227" fmla="*/ 3550 w 21581"/>
                <a:gd name="connsiteY227" fmla="*/ 6962 h 21557"/>
                <a:gd name="connsiteX228" fmla="*/ 4725 w 21581"/>
                <a:gd name="connsiteY228" fmla="*/ 8635 h 21557"/>
                <a:gd name="connsiteX229" fmla="*/ 5424 w 21581"/>
                <a:gd name="connsiteY229" fmla="*/ 10690 h 21557"/>
                <a:gd name="connsiteX230" fmla="*/ 5901 w 21581"/>
                <a:gd name="connsiteY230" fmla="*/ 11628 h 21557"/>
                <a:gd name="connsiteX231" fmla="*/ 6048 w 21581"/>
                <a:gd name="connsiteY231" fmla="*/ 11624 h 21557"/>
                <a:gd name="connsiteX232" fmla="*/ 6549 w 21581"/>
                <a:gd name="connsiteY232" fmla="*/ 11056 h 21557"/>
                <a:gd name="connsiteX233" fmla="*/ 7154 w 21581"/>
                <a:gd name="connsiteY233" fmla="*/ 10629 h 21557"/>
                <a:gd name="connsiteX234" fmla="*/ 7119 w 21581"/>
                <a:gd name="connsiteY234" fmla="*/ 10558 h 21557"/>
                <a:gd name="connsiteX235" fmla="*/ 5715 w 21581"/>
                <a:gd name="connsiteY235" fmla="*/ 8111 h 21557"/>
                <a:gd name="connsiteX236" fmla="*/ 5753 w 21581"/>
                <a:gd name="connsiteY236" fmla="*/ 7653 h 21557"/>
                <a:gd name="connsiteX237" fmla="*/ 5850 w 21581"/>
                <a:gd name="connsiteY237" fmla="*/ 7539 h 21557"/>
                <a:gd name="connsiteX238" fmla="*/ 6006 w 21581"/>
                <a:gd name="connsiteY238" fmla="*/ 7345 h 21557"/>
                <a:gd name="connsiteX239" fmla="*/ 5493 w 21581"/>
                <a:gd name="connsiteY239" fmla="*/ 7125 h 21557"/>
                <a:gd name="connsiteX240" fmla="*/ 5381 w 21581"/>
                <a:gd name="connsiteY240" fmla="*/ 6944 h 21557"/>
                <a:gd name="connsiteX241" fmla="*/ 5365 w 21581"/>
                <a:gd name="connsiteY241" fmla="*/ 5985 h 21557"/>
                <a:gd name="connsiteX242" fmla="*/ 5365 w 21581"/>
                <a:gd name="connsiteY242" fmla="*/ 5487 h 21557"/>
                <a:gd name="connsiteX243" fmla="*/ 5393 w 21581"/>
                <a:gd name="connsiteY243" fmla="*/ 5602 h 21557"/>
                <a:gd name="connsiteX244" fmla="*/ 5420 w 21581"/>
                <a:gd name="connsiteY244" fmla="*/ 6821 h 21557"/>
                <a:gd name="connsiteX245" fmla="*/ 5606 w 21581"/>
                <a:gd name="connsiteY245" fmla="*/ 7103 h 21557"/>
                <a:gd name="connsiteX246" fmla="*/ 6044 w 21581"/>
                <a:gd name="connsiteY246" fmla="*/ 7279 h 21557"/>
                <a:gd name="connsiteX247" fmla="*/ 6064 w 21581"/>
                <a:gd name="connsiteY247" fmla="*/ 7407 h 21557"/>
                <a:gd name="connsiteX248" fmla="*/ 5757 w 21581"/>
                <a:gd name="connsiteY248" fmla="*/ 7750 h 21557"/>
                <a:gd name="connsiteX249" fmla="*/ 5738 w 21581"/>
                <a:gd name="connsiteY249" fmla="*/ 8058 h 21557"/>
                <a:gd name="connsiteX250" fmla="*/ 7041 w 21581"/>
                <a:gd name="connsiteY250" fmla="*/ 10281 h 21557"/>
                <a:gd name="connsiteX251" fmla="*/ 7581 w 21581"/>
                <a:gd name="connsiteY251" fmla="*/ 10580 h 21557"/>
                <a:gd name="connsiteX252" fmla="*/ 7650 w 21581"/>
                <a:gd name="connsiteY252" fmla="*/ 10435 h 21557"/>
                <a:gd name="connsiteX253" fmla="*/ 7239 w 21581"/>
                <a:gd name="connsiteY253" fmla="*/ 9317 h 21557"/>
                <a:gd name="connsiteX254" fmla="*/ 5610 w 21581"/>
                <a:gd name="connsiteY254" fmla="*/ 4796 h 21557"/>
                <a:gd name="connsiteX255" fmla="*/ 5808 w 21581"/>
                <a:gd name="connsiteY255" fmla="*/ 4378 h 21557"/>
                <a:gd name="connsiteX256" fmla="*/ 5878 w 21581"/>
                <a:gd name="connsiteY256" fmla="*/ 4224 h 21557"/>
                <a:gd name="connsiteX257" fmla="*/ 5750 w 21581"/>
                <a:gd name="connsiteY257" fmla="*/ 3445 h 21557"/>
                <a:gd name="connsiteX258" fmla="*/ 5474 w 21581"/>
                <a:gd name="connsiteY258" fmla="*/ 2609 h 21557"/>
                <a:gd name="connsiteX259" fmla="*/ 5443 w 21581"/>
                <a:gd name="connsiteY259" fmla="*/ 2512 h 21557"/>
                <a:gd name="connsiteX260" fmla="*/ 5385 w 21581"/>
                <a:gd name="connsiteY260" fmla="*/ 2274 h 21557"/>
                <a:gd name="connsiteX261" fmla="*/ 5431 w 21581"/>
                <a:gd name="connsiteY261" fmla="*/ 2287 h 21557"/>
                <a:gd name="connsiteX262" fmla="*/ 5618 w 21581"/>
                <a:gd name="connsiteY262" fmla="*/ 2710 h 21557"/>
                <a:gd name="connsiteX263" fmla="*/ 5563 w 21581"/>
                <a:gd name="connsiteY263" fmla="*/ 2512 h 21557"/>
                <a:gd name="connsiteX264" fmla="*/ 5300 w 21581"/>
                <a:gd name="connsiteY264" fmla="*/ 1772 h 21557"/>
                <a:gd name="connsiteX265" fmla="*/ 5998 w 21581"/>
                <a:gd name="connsiteY265" fmla="*/ 570 h 21557"/>
                <a:gd name="connsiteX266" fmla="*/ 6056 w 21581"/>
                <a:gd name="connsiteY266" fmla="*/ 531 h 21557"/>
                <a:gd name="connsiteX267" fmla="*/ 6785 w 21581"/>
                <a:gd name="connsiteY267" fmla="*/ 11 h 21557"/>
                <a:gd name="connsiteX268" fmla="*/ 7313 w 21581"/>
                <a:gd name="connsiteY268" fmla="*/ 42 h 21557"/>
                <a:gd name="connsiteX269" fmla="*/ 8244 w 21581"/>
                <a:gd name="connsiteY269" fmla="*/ 29 h 21557"/>
                <a:gd name="connsiteX270" fmla="*/ 8694 w 21581"/>
                <a:gd name="connsiteY270" fmla="*/ 73 h 21557"/>
                <a:gd name="connsiteX271" fmla="*/ 9140 w 21581"/>
                <a:gd name="connsiteY271" fmla="*/ 676 h 21557"/>
                <a:gd name="connsiteX272" fmla="*/ 8783 w 21581"/>
                <a:gd name="connsiteY272" fmla="*/ 1482 h 21557"/>
                <a:gd name="connsiteX273" fmla="*/ 8612 w 21581"/>
                <a:gd name="connsiteY273" fmla="*/ 1843 h 21557"/>
                <a:gd name="connsiteX274" fmla="*/ 8659 w 21581"/>
                <a:gd name="connsiteY274" fmla="*/ 2327 h 21557"/>
                <a:gd name="connsiteX275" fmla="*/ 8543 w 21581"/>
                <a:gd name="connsiteY275" fmla="*/ 2688 h 21557"/>
                <a:gd name="connsiteX276" fmla="*/ 8488 w 21581"/>
                <a:gd name="connsiteY276" fmla="*/ 2908 h 21557"/>
                <a:gd name="connsiteX277" fmla="*/ 8360 w 21581"/>
                <a:gd name="connsiteY277" fmla="*/ 3722 h 21557"/>
                <a:gd name="connsiteX278" fmla="*/ 8135 w 21581"/>
                <a:gd name="connsiteY278" fmla="*/ 4581 h 21557"/>
                <a:gd name="connsiteX279" fmla="*/ 7763 w 21581"/>
                <a:gd name="connsiteY279" fmla="*/ 4986 h 21557"/>
                <a:gd name="connsiteX280" fmla="*/ 8675 w 21581"/>
                <a:gd name="connsiteY280" fmla="*/ 5421 h 21557"/>
                <a:gd name="connsiteX281" fmla="*/ 11258 w 21581"/>
                <a:gd name="connsiteY281" fmla="*/ 5408 h 21557"/>
                <a:gd name="connsiteX282" fmla="*/ 11409 w 21581"/>
                <a:gd name="connsiteY282" fmla="*/ 5417 h 21557"/>
                <a:gd name="connsiteX283" fmla="*/ 17403 w 21581"/>
                <a:gd name="connsiteY283" fmla="*/ 5413 h 21557"/>
                <a:gd name="connsiteX284" fmla="*/ 19184 w 21581"/>
                <a:gd name="connsiteY284" fmla="*/ 5408 h 21557"/>
                <a:gd name="connsiteX285" fmla="*/ 19575 w 21581"/>
                <a:gd name="connsiteY285" fmla="*/ 5853 h 21557"/>
                <a:gd name="connsiteX286" fmla="*/ 19575 w 21581"/>
                <a:gd name="connsiteY286" fmla="*/ 14877 h 21557"/>
                <a:gd name="connsiteX287" fmla="*/ 19595 w 21581"/>
                <a:gd name="connsiteY287" fmla="*/ 15238 h 21557"/>
                <a:gd name="connsiteX288" fmla="*/ 19909 w 21581"/>
                <a:gd name="connsiteY288" fmla="*/ 15264 h 21557"/>
                <a:gd name="connsiteX289" fmla="*/ 21174 w 21581"/>
                <a:gd name="connsiteY289" fmla="*/ 15264 h 21557"/>
                <a:gd name="connsiteX290" fmla="*/ 21263 w 21581"/>
                <a:gd name="connsiteY290" fmla="*/ 15264 h 21557"/>
                <a:gd name="connsiteX291" fmla="*/ 21309 w 21581"/>
                <a:gd name="connsiteY291" fmla="*/ 15317 h 21557"/>
                <a:gd name="connsiteX292" fmla="*/ 21267 w 21581"/>
                <a:gd name="connsiteY292" fmla="*/ 15352 h 21557"/>
                <a:gd name="connsiteX293" fmla="*/ 21166 w 21581"/>
                <a:gd name="connsiteY293" fmla="*/ 15352 h 21557"/>
                <a:gd name="connsiteX294" fmla="*/ 19700 w 21581"/>
                <a:gd name="connsiteY294" fmla="*/ 15348 h 21557"/>
                <a:gd name="connsiteX295" fmla="*/ 19575 w 21581"/>
                <a:gd name="connsiteY295" fmla="*/ 15493 h 21557"/>
                <a:gd name="connsiteX296" fmla="*/ 19575 w 21581"/>
                <a:gd name="connsiteY296" fmla="*/ 16800 h 21557"/>
                <a:gd name="connsiteX297" fmla="*/ 19215 w 21581"/>
                <a:gd name="connsiteY297" fmla="*/ 17214 h 21557"/>
                <a:gd name="connsiteX298" fmla="*/ 17267 w 21581"/>
                <a:gd name="connsiteY298" fmla="*/ 17218 h 21557"/>
                <a:gd name="connsiteX299" fmla="*/ 17116 w 21581"/>
                <a:gd name="connsiteY299" fmla="*/ 17337 h 21557"/>
                <a:gd name="connsiteX300" fmla="*/ 16356 w 21581"/>
                <a:gd name="connsiteY300" fmla="*/ 19477 h 21557"/>
                <a:gd name="connsiteX301" fmla="*/ 16344 w 21581"/>
                <a:gd name="connsiteY301" fmla="*/ 19569 h 21557"/>
                <a:gd name="connsiteX302" fmla="*/ 16565 w 21581"/>
                <a:gd name="connsiteY302" fmla="*/ 19569 h 21557"/>
                <a:gd name="connsiteX303" fmla="*/ 21255 w 21581"/>
                <a:gd name="connsiteY303" fmla="*/ 19569 h 21557"/>
                <a:gd name="connsiteX304" fmla="*/ 21581 w 21581"/>
                <a:gd name="connsiteY304" fmla="*/ 19925 h 21557"/>
                <a:gd name="connsiteX305" fmla="*/ 21554 w 21581"/>
                <a:gd name="connsiteY305" fmla="*/ 20049 h 21557"/>
                <a:gd name="connsiteX306" fmla="*/ 5633 w 21581"/>
                <a:gd name="connsiteY306" fmla="*/ 2723 h 21557"/>
                <a:gd name="connsiteX307" fmla="*/ 5614 w 21581"/>
                <a:gd name="connsiteY307" fmla="*/ 2705 h 21557"/>
                <a:gd name="connsiteX308" fmla="*/ 5622 w 21581"/>
                <a:gd name="connsiteY308" fmla="*/ 2741 h 21557"/>
                <a:gd name="connsiteX309" fmla="*/ 5633 w 21581"/>
                <a:gd name="connsiteY309" fmla="*/ 2723 h 21557"/>
                <a:gd name="connsiteX310" fmla="*/ 8395 w 21581"/>
                <a:gd name="connsiteY310" fmla="*/ 2802 h 21557"/>
                <a:gd name="connsiteX311" fmla="*/ 8190 w 21581"/>
                <a:gd name="connsiteY311" fmla="*/ 2798 h 21557"/>
                <a:gd name="connsiteX312" fmla="*/ 8360 w 21581"/>
                <a:gd name="connsiteY312" fmla="*/ 3546 h 21557"/>
                <a:gd name="connsiteX313" fmla="*/ 8395 w 21581"/>
                <a:gd name="connsiteY313" fmla="*/ 2802 h 21557"/>
                <a:gd name="connsiteX314" fmla="*/ 8500 w 21581"/>
                <a:gd name="connsiteY314" fmla="*/ 2556 h 21557"/>
                <a:gd name="connsiteX315" fmla="*/ 8248 w 21581"/>
                <a:gd name="connsiteY315" fmla="*/ 2626 h 21557"/>
                <a:gd name="connsiteX316" fmla="*/ 8500 w 21581"/>
                <a:gd name="connsiteY316" fmla="*/ 2556 h 21557"/>
                <a:gd name="connsiteX317" fmla="*/ 8539 w 21581"/>
                <a:gd name="connsiteY317" fmla="*/ 209 h 21557"/>
                <a:gd name="connsiteX318" fmla="*/ 8733 w 21581"/>
                <a:gd name="connsiteY318" fmla="*/ 333 h 21557"/>
                <a:gd name="connsiteX319" fmla="*/ 8624 w 21581"/>
                <a:gd name="connsiteY319" fmla="*/ 403 h 21557"/>
                <a:gd name="connsiteX320" fmla="*/ 8787 w 21581"/>
                <a:gd name="connsiteY320" fmla="*/ 394 h 21557"/>
                <a:gd name="connsiteX321" fmla="*/ 8923 w 21581"/>
                <a:gd name="connsiteY321" fmla="*/ 509 h 21557"/>
                <a:gd name="connsiteX322" fmla="*/ 8803 w 21581"/>
                <a:gd name="connsiteY322" fmla="*/ 901 h 21557"/>
                <a:gd name="connsiteX323" fmla="*/ 8585 w 21581"/>
                <a:gd name="connsiteY323" fmla="*/ 1037 h 21557"/>
                <a:gd name="connsiteX324" fmla="*/ 8989 w 21581"/>
                <a:gd name="connsiteY324" fmla="*/ 813 h 21557"/>
                <a:gd name="connsiteX325" fmla="*/ 8981 w 21581"/>
                <a:gd name="connsiteY325" fmla="*/ 452 h 21557"/>
                <a:gd name="connsiteX326" fmla="*/ 8539 w 21581"/>
                <a:gd name="connsiteY326" fmla="*/ 209 h 21557"/>
                <a:gd name="connsiteX327" fmla="*/ 7681 w 21581"/>
                <a:gd name="connsiteY327" fmla="*/ 676 h 21557"/>
                <a:gd name="connsiteX328" fmla="*/ 7949 w 21581"/>
                <a:gd name="connsiteY328" fmla="*/ 474 h 21557"/>
                <a:gd name="connsiteX329" fmla="*/ 8081 w 21581"/>
                <a:gd name="connsiteY329" fmla="*/ 1411 h 21557"/>
                <a:gd name="connsiteX330" fmla="*/ 8190 w 21581"/>
                <a:gd name="connsiteY330" fmla="*/ 918 h 21557"/>
                <a:gd name="connsiteX331" fmla="*/ 8628 w 21581"/>
                <a:gd name="connsiteY331" fmla="*/ 755 h 21557"/>
                <a:gd name="connsiteX332" fmla="*/ 8031 w 21581"/>
                <a:gd name="connsiteY332" fmla="*/ 839 h 21557"/>
                <a:gd name="connsiteX333" fmla="*/ 8054 w 21581"/>
                <a:gd name="connsiteY333" fmla="*/ 698 h 21557"/>
                <a:gd name="connsiteX334" fmla="*/ 8159 w 21581"/>
                <a:gd name="connsiteY334" fmla="*/ 584 h 21557"/>
                <a:gd name="connsiteX335" fmla="*/ 8042 w 21581"/>
                <a:gd name="connsiteY335" fmla="*/ 685 h 21557"/>
                <a:gd name="connsiteX336" fmla="*/ 7972 w 21581"/>
                <a:gd name="connsiteY336" fmla="*/ 720 h 21557"/>
                <a:gd name="connsiteX337" fmla="*/ 8000 w 21581"/>
                <a:gd name="connsiteY337" fmla="*/ 879 h 21557"/>
                <a:gd name="connsiteX338" fmla="*/ 7906 w 21581"/>
                <a:gd name="connsiteY338" fmla="*/ 1019 h 21557"/>
                <a:gd name="connsiteX339" fmla="*/ 7972 w 21581"/>
                <a:gd name="connsiteY339" fmla="*/ 720 h 21557"/>
                <a:gd name="connsiteX340" fmla="*/ 7972 w 21581"/>
                <a:gd name="connsiteY340" fmla="*/ 720 h 21557"/>
                <a:gd name="connsiteX341" fmla="*/ 8376 w 21581"/>
                <a:gd name="connsiteY341" fmla="*/ 346 h 21557"/>
                <a:gd name="connsiteX342" fmla="*/ 7949 w 21581"/>
                <a:gd name="connsiteY342" fmla="*/ 324 h 21557"/>
                <a:gd name="connsiteX343" fmla="*/ 7681 w 21581"/>
                <a:gd name="connsiteY343" fmla="*/ 676 h 21557"/>
                <a:gd name="connsiteX344" fmla="*/ 8174 w 21581"/>
                <a:gd name="connsiteY344" fmla="*/ 575 h 21557"/>
                <a:gd name="connsiteX345" fmla="*/ 8384 w 21581"/>
                <a:gd name="connsiteY345" fmla="*/ 482 h 21557"/>
                <a:gd name="connsiteX346" fmla="*/ 8174 w 21581"/>
                <a:gd name="connsiteY346" fmla="*/ 575 h 21557"/>
                <a:gd name="connsiteX347" fmla="*/ 6048 w 21581"/>
                <a:gd name="connsiteY347" fmla="*/ 5681 h 21557"/>
                <a:gd name="connsiteX348" fmla="*/ 6902 w 21581"/>
                <a:gd name="connsiteY348" fmla="*/ 6953 h 21557"/>
                <a:gd name="connsiteX349" fmla="*/ 7228 w 21581"/>
                <a:gd name="connsiteY349" fmla="*/ 6090 h 21557"/>
                <a:gd name="connsiteX350" fmla="*/ 7185 w 21581"/>
                <a:gd name="connsiteY350" fmla="*/ 5998 h 21557"/>
                <a:gd name="connsiteX351" fmla="*/ 6397 w 21581"/>
                <a:gd name="connsiteY351" fmla="*/ 5355 h 21557"/>
                <a:gd name="connsiteX352" fmla="*/ 5870 w 21581"/>
                <a:gd name="connsiteY352" fmla="*/ 4435 h 21557"/>
                <a:gd name="connsiteX353" fmla="*/ 5769 w 21581"/>
                <a:gd name="connsiteY353" fmla="*/ 4915 h 21557"/>
                <a:gd name="connsiteX354" fmla="*/ 6048 w 21581"/>
                <a:gd name="connsiteY354" fmla="*/ 5681 h 21557"/>
                <a:gd name="connsiteX355" fmla="*/ 7666 w 21581"/>
                <a:gd name="connsiteY355" fmla="*/ 9977 h 21557"/>
                <a:gd name="connsiteX356" fmla="*/ 7577 w 21581"/>
                <a:gd name="connsiteY356" fmla="*/ 8881 h 21557"/>
                <a:gd name="connsiteX357" fmla="*/ 7468 w 21581"/>
                <a:gd name="connsiteY357" fmla="*/ 7169 h 21557"/>
                <a:gd name="connsiteX358" fmla="*/ 7158 w 21581"/>
                <a:gd name="connsiteY358" fmla="*/ 6465 h 21557"/>
                <a:gd name="connsiteX359" fmla="*/ 7006 w 21581"/>
                <a:gd name="connsiteY359" fmla="*/ 6931 h 21557"/>
                <a:gd name="connsiteX360" fmla="*/ 6797 w 21581"/>
                <a:gd name="connsiteY360" fmla="*/ 6980 h 21557"/>
                <a:gd name="connsiteX361" fmla="*/ 6448 w 21581"/>
                <a:gd name="connsiteY361" fmla="*/ 6566 h 21557"/>
                <a:gd name="connsiteX362" fmla="*/ 6335 w 21581"/>
                <a:gd name="connsiteY362" fmla="*/ 6460 h 21557"/>
                <a:gd name="connsiteX363" fmla="*/ 7666 w 21581"/>
                <a:gd name="connsiteY363" fmla="*/ 10136 h 21557"/>
                <a:gd name="connsiteX364" fmla="*/ 7666 w 21581"/>
                <a:gd name="connsiteY364" fmla="*/ 9977 h 21557"/>
                <a:gd name="connsiteX365" fmla="*/ 7674 w 21581"/>
                <a:gd name="connsiteY365" fmla="*/ 8868 h 21557"/>
                <a:gd name="connsiteX366" fmla="*/ 7786 w 21581"/>
                <a:gd name="connsiteY366" fmla="*/ 10395 h 21557"/>
                <a:gd name="connsiteX367" fmla="*/ 7906 w 21581"/>
                <a:gd name="connsiteY367" fmla="*/ 10510 h 21557"/>
                <a:gd name="connsiteX368" fmla="*/ 8271 w 21581"/>
                <a:gd name="connsiteY368" fmla="*/ 10461 h 21557"/>
                <a:gd name="connsiteX369" fmla="*/ 8345 w 21581"/>
                <a:gd name="connsiteY369" fmla="*/ 10378 h 21557"/>
                <a:gd name="connsiteX370" fmla="*/ 8225 w 21581"/>
                <a:gd name="connsiteY370" fmla="*/ 9519 h 21557"/>
                <a:gd name="connsiteX371" fmla="*/ 7976 w 21581"/>
                <a:gd name="connsiteY371" fmla="*/ 8146 h 21557"/>
                <a:gd name="connsiteX372" fmla="*/ 7794 w 21581"/>
                <a:gd name="connsiteY372" fmla="*/ 7521 h 21557"/>
                <a:gd name="connsiteX373" fmla="*/ 7716 w 21581"/>
                <a:gd name="connsiteY373" fmla="*/ 7178 h 21557"/>
                <a:gd name="connsiteX374" fmla="*/ 7666 w 21581"/>
                <a:gd name="connsiteY374" fmla="*/ 7054 h 21557"/>
                <a:gd name="connsiteX375" fmla="*/ 7615 w 21581"/>
                <a:gd name="connsiteY375" fmla="*/ 6548 h 21557"/>
                <a:gd name="connsiteX376" fmla="*/ 7371 w 21581"/>
                <a:gd name="connsiteY376" fmla="*/ 6121 h 21557"/>
                <a:gd name="connsiteX377" fmla="*/ 7266 w 21581"/>
                <a:gd name="connsiteY377" fmla="*/ 6174 h 21557"/>
                <a:gd name="connsiteX378" fmla="*/ 7294 w 21581"/>
                <a:gd name="connsiteY378" fmla="*/ 6280 h 21557"/>
                <a:gd name="connsiteX379" fmla="*/ 7495 w 21581"/>
                <a:gd name="connsiteY379" fmla="*/ 6601 h 21557"/>
                <a:gd name="connsiteX380" fmla="*/ 7538 w 21581"/>
                <a:gd name="connsiteY380" fmla="*/ 7041 h 21557"/>
                <a:gd name="connsiteX381" fmla="*/ 7674 w 21581"/>
                <a:gd name="connsiteY381" fmla="*/ 8868 h 21557"/>
                <a:gd name="connsiteX382" fmla="*/ 7856 w 21581"/>
                <a:gd name="connsiteY382" fmla="*/ 6878 h 21557"/>
                <a:gd name="connsiteX383" fmla="*/ 7650 w 21581"/>
                <a:gd name="connsiteY383" fmla="*/ 6601 h 21557"/>
                <a:gd name="connsiteX384" fmla="*/ 7716 w 21581"/>
                <a:gd name="connsiteY384" fmla="*/ 7178 h 21557"/>
                <a:gd name="connsiteX385" fmla="*/ 7716 w 21581"/>
                <a:gd name="connsiteY385" fmla="*/ 7178 h 21557"/>
                <a:gd name="connsiteX386" fmla="*/ 8019 w 21581"/>
                <a:gd name="connsiteY386" fmla="*/ 7966 h 21557"/>
                <a:gd name="connsiteX387" fmla="*/ 8294 w 21581"/>
                <a:gd name="connsiteY387" fmla="*/ 9053 h 21557"/>
                <a:gd name="connsiteX388" fmla="*/ 7895 w 21581"/>
                <a:gd name="connsiteY388" fmla="*/ 6288 h 21557"/>
                <a:gd name="connsiteX389" fmla="*/ 7856 w 21581"/>
                <a:gd name="connsiteY389" fmla="*/ 6878 h 21557"/>
                <a:gd name="connsiteX390" fmla="*/ 5334 w 21581"/>
                <a:gd name="connsiteY390" fmla="*/ 11932 h 21557"/>
                <a:gd name="connsiteX391" fmla="*/ 5261 w 21581"/>
                <a:gd name="connsiteY391" fmla="*/ 11830 h 21557"/>
                <a:gd name="connsiteX392" fmla="*/ 4764 w 21581"/>
                <a:gd name="connsiteY392" fmla="*/ 11337 h 21557"/>
                <a:gd name="connsiteX393" fmla="*/ 4683 w 21581"/>
                <a:gd name="connsiteY393" fmla="*/ 11280 h 21557"/>
                <a:gd name="connsiteX394" fmla="*/ 4628 w 21581"/>
                <a:gd name="connsiteY394" fmla="*/ 11214 h 21557"/>
                <a:gd name="connsiteX395" fmla="*/ 4609 w 21581"/>
                <a:gd name="connsiteY395" fmla="*/ 11249 h 21557"/>
                <a:gd name="connsiteX396" fmla="*/ 4559 w 21581"/>
                <a:gd name="connsiteY396" fmla="*/ 11236 h 21557"/>
                <a:gd name="connsiteX397" fmla="*/ 4570 w 21581"/>
                <a:gd name="connsiteY397" fmla="*/ 11012 h 21557"/>
                <a:gd name="connsiteX398" fmla="*/ 4458 w 21581"/>
                <a:gd name="connsiteY398" fmla="*/ 12007 h 21557"/>
                <a:gd name="connsiteX399" fmla="*/ 4531 w 21581"/>
                <a:gd name="connsiteY399" fmla="*/ 12086 h 21557"/>
                <a:gd name="connsiteX400" fmla="*/ 5082 w 21581"/>
                <a:gd name="connsiteY400" fmla="*/ 11984 h 21557"/>
                <a:gd name="connsiteX401" fmla="*/ 5334 w 21581"/>
                <a:gd name="connsiteY401" fmla="*/ 11932 h 21557"/>
                <a:gd name="connsiteX402" fmla="*/ 5548 w 21581"/>
                <a:gd name="connsiteY402" fmla="*/ 11879 h 21557"/>
                <a:gd name="connsiteX403" fmla="*/ 5575 w 21581"/>
                <a:gd name="connsiteY403" fmla="*/ 11813 h 21557"/>
                <a:gd name="connsiteX404" fmla="*/ 5160 w 21581"/>
                <a:gd name="connsiteY404" fmla="*/ 10849 h 21557"/>
                <a:gd name="connsiteX405" fmla="*/ 5393 w 21581"/>
                <a:gd name="connsiteY405" fmla="*/ 11839 h 21557"/>
                <a:gd name="connsiteX406" fmla="*/ 5548 w 21581"/>
                <a:gd name="connsiteY406" fmla="*/ 11879 h 21557"/>
                <a:gd name="connsiteX407" fmla="*/ 6165 w 21581"/>
                <a:gd name="connsiteY407" fmla="*/ 12772 h 21557"/>
                <a:gd name="connsiteX408" fmla="*/ 6075 w 21581"/>
                <a:gd name="connsiteY408" fmla="*/ 12922 h 21557"/>
                <a:gd name="connsiteX409" fmla="*/ 5928 w 21581"/>
                <a:gd name="connsiteY409" fmla="*/ 13345 h 21557"/>
                <a:gd name="connsiteX410" fmla="*/ 5850 w 21581"/>
                <a:gd name="connsiteY410" fmla="*/ 13428 h 21557"/>
                <a:gd name="connsiteX411" fmla="*/ 5796 w 21581"/>
                <a:gd name="connsiteY411" fmla="*/ 13340 h 21557"/>
                <a:gd name="connsiteX412" fmla="*/ 5742 w 21581"/>
                <a:gd name="connsiteY412" fmla="*/ 11954 h 21557"/>
                <a:gd name="connsiteX413" fmla="*/ 5594 w 21581"/>
                <a:gd name="connsiteY413" fmla="*/ 12007 h 21557"/>
                <a:gd name="connsiteX414" fmla="*/ 5443 w 21581"/>
                <a:gd name="connsiteY414" fmla="*/ 12187 h 21557"/>
                <a:gd name="connsiteX415" fmla="*/ 5420 w 21581"/>
                <a:gd name="connsiteY415" fmla="*/ 13081 h 21557"/>
                <a:gd name="connsiteX416" fmla="*/ 5676 w 21581"/>
                <a:gd name="connsiteY416" fmla="*/ 13701 h 21557"/>
                <a:gd name="connsiteX417" fmla="*/ 6064 w 21581"/>
                <a:gd name="connsiteY417" fmla="*/ 13591 h 21557"/>
                <a:gd name="connsiteX418" fmla="*/ 6165 w 21581"/>
                <a:gd name="connsiteY418" fmla="*/ 12772 h 21557"/>
                <a:gd name="connsiteX419" fmla="*/ 8314 w 21581"/>
                <a:gd name="connsiteY419" fmla="*/ 13173 h 21557"/>
                <a:gd name="connsiteX420" fmla="*/ 8376 w 21581"/>
                <a:gd name="connsiteY420" fmla="*/ 10875 h 21557"/>
                <a:gd name="connsiteX421" fmla="*/ 8174 w 21581"/>
                <a:gd name="connsiteY421" fmla="*/ 10950 h 21557"/>
                <a:gd name="connsiteX422" fmla="*/ 8217 w 21581"/>
                <a:gd name="connsiteY422" fmla="*/ 10998 h 21557"/>
                <a:gd name="connsiteX423" fmla="*/ 8236 w 21581"/>
                <a:gd name="connsiteY423" fmla="*/ 11483 h 21557"/>
                <a:gd name="connsiteX424" fmla="*/ 8236 w 21581"/>
                <a:gd name="connsiteY424" fmla="*/ 11584 h 21557"/>
                <a:gd name="connsiteX425" fmla="*/ 8112 w 21581"/>
                <a:gd name="connsiteY425" fmla="*/ 11905 h 21557"/>
                <a:gd name="connsiteX426" fmla="*/ 8042 w 21581"/>
                <a:gd name="connsiteY426" fmla="*/ 11976 h 21557"/>
                <a:gd name="connsiteX427" fmla="*/ 7953 w 21581"/>
                <a:gd name="connsiteY427" fmla="*/ 12262 h 21557"/>
                <a:gd name="connsiteX428" fmla="*/ 7968 w 21581"/>
                <a:gd name="connsiteY428" fmla="*/ 12337 h 21557"/>
                <a:gd name="connsiteX429" fmla="*/ 8314 w 21581"/>
                <a:gd name="connsiteY429" fmla="*/ 13173 h 21557"/>
                <a:gd name="connsiteX430" fmla="*/ 8775 w 21581"/>
                <a:gd name="connsiteY430" fmla="*/ 10787 h 21557"/>
                <a:gd name="connsiteX431" fmla="*/ 8531 w 21581"/>
                <a:gd name="connsiteY431" fmla="*/ 10836 h 21557"/>
                <a:gd name="connsiteX432" fmla="*/ 8496 w 21581"/>
                <a:gd name="connsiteY432" fmla="*/ 10959 h 21557"/>
                <a:gd name="connsiteX433" fmla="*/ 8430 w 21581"/>
                <a:gd name="connsiteY433" fmla="*/ 12288 h 21557"/>
                <a:gd name="connsiteX434" fmla="*/ 8376 w 21581"/>
                <a:gd name="connsiteY434" fmla="*/ 12909 h 21557"/>
                <a:gd name="connsiteX435" fmla="*/ 8395 w 21581"/>
                <a:gd name="connsiteY435" fmla="*/ 12997 h 21557"/>
                <a:gd name="connsiteX436" fmla="*/ 8450 w 21581"/>
                <a:gd name="connsiteY436" fmla="*/ 12918 h 21557"/>
                <a:gd name="connsiteX437" fmla="*/ 8787 w 21581"/>
                <a:gd name="connsiteY437" fmla="*/ 10884 h 21557"/>
                <a:gd name="connsiteX438" fmla="*/ 8775 w 21581"/>
                <a:gd name="connsiteY438" fmla="*/ 10787 h 21557"/>
                <a:gd name="connsiteX439" fmla="*/ 9101 w 21581"/>
                <a:gd name="connsiteY439" fmla="*/ 10541 h 21557"/>
                <a:gd name="connsiteX440" fmla="*/ 8997 w 21581"/>
                <a:gd name="connsiteY440" fmla="*/ 10505 h 21557"/>
                <a:gd name="connsiteX441" fmla="*/ 7445 w 21581"/>
                <a:gd name="connsiteY441" fmla="*/ 10686 h 21557"/>
                <a:gd name="connsiteX442" fmla="*/ 6940 w 21581"/>
                <a:gd name="connsiteY442" fmla="*/ 10844 h 21557"/>
                <a:gd name="connsiteX443" fmla="*/ 6650 w 21581"/>
                <a:gd name="connsiteY443" fmla="*/ 11122 h 21557"/>
                <a:gd name="connsiteX444" fmla="*/ 5936 w 21581"/>
                <a:gd name="connsiteY444" fmla="*/ 11870 h 21557"/>
                <a:gd name="connsiteX445" fmla="*/ 5769 w 21581"/>
                <a:gd name="connsiteY445" fmla="*/ 12187 h 21557"/>
                <a:gd name="connsiteX446" fmla="*/ 5769 w 21581"/>
                <a:gd name="connsiteY446" fmla="*/ 12702 h 21557"/>
                <a:gd name="connsiteX447" fmla="*/ 5858 w 21581"/>
                <a:gd name="connsiteY447" fmla="*/ 12768 h 21557"/>
                <a:gd name="connsiteX448" fmla="*/ 6494 w 21581"/>
                <a:gd name="connsiteY448" fmla="*/ 12544 h 21557"/>
                <a:gd name="connsiteX449" fmla="*/ 6673 w 21581"/>
                <a:gd name="connsiteY449" fmla="*/ 12420 h 21557"/>
                <a:gd name="connsiteX450" fmla="*/ 6809 w 21581"/>
                <a:gd name="connsiteY450" fmla="*/ 12367 h 21557"/>
                <a:gd name="connsiteX451" fmla="*/ 7495 w 21581"/>
                <a:gd name="connsiteY451" fmla="*/ 12345 h 21557"/>
                <a:gd name="connsiteX452" fmla="*/ 7251 w 21581"/>
                <a:gd name="connsiteY452" fmla="*/ 12218 h 21557"/>
                <a:gd name="connsiteX453" fmla="*/ 7441 w 21581"/>
                <a:gd name="connsiteY453" fmla="*/ 12183 h 21557"/>
                <a:gd name="connsiteX454" fmla="*/ 7794 w 21581"/>
                <a:gd name="connsiteY454" fmla="*/ 12200 h 21557"/>
                <a:gd name="connsiteX455" fmla="*/ 7926 w 21581"/>
                <a:gd name="connsiteY455" fmla="*/ 12090 h 21557"/>
                <a:gd name="connsiteX456" fmla="*/ 7809 w 21581"/>
                <a:gd name="connsiteY456" fmla="*/ 11949 h 21557"/>
                <a:gd name="connsiteX457" fmla="*/ 7515 w 21581"/>
                <a:gd name="connsiteY457" fmla="*/ 11773 h 21557"/>
                <a:gd name="connsiteX458" fmla="*/ 8023 w 21581"/>
                <a:gd name="connsiteY458" fmla="*/ 11800 h 21557"/>
                <a:gd name="connsiteX459" fmla="*/ 8143 w 21581"/>
                <a:gd name="connsiteY459" fmla="*/ 11668 h 21557"/>
                <a:gd name="connsiteX460" fmla="*/ 8034 w 21581"/>
                <a:gd name="connsiteY460" fmla="*/ 11522 h 21557"/>
                <a:gd name="connsiteX461" fmla="*/ 7883 w 21581"/>
                <a:gd name="connsiteY461" fmla="*/ 11513 h 21557"/>
                <a:gd name="connsiteX462" fmla="*/ 7433 w 21581"/>
                <a:gd name="connsiteY462" fmla="*/ 11447 h 21557"/>
                <a:gd name="connsiteX463" fmla="*/ 8124 w 21581"/>
                <a:gd name="connsiteY463" fmla="*/ 11373 h 21557"/>
                <a:gd name="connsiteX464" fmla="*/ 8225 w 21581"/>
                <a:gd name="connsiteY464" fmla="*/ 11241 h 21557"/>
                <a:gd name="connsiteX465" fmla="*/ 8097 w 21581"/>
                <a:gd name="connsiteY465" fmla="*/ 11091 h 21557"/>
                <a:gd name="connsiteX466" fmla="*/ 7782 w 21581"/>
                <a:gd name="connsiteY466" fmla="*/ 11135 h 21557"/>
                <a:gd name="connsiteX467" fmla="*/ 7453 w 21581"/>
                <a:gd name="connsiteY467" fmla="*/ 11012 h 21557"/>
                <a:gd name="connsiteX468" fmla="*/ 7615 w 21581"/>
                <a:gd name="connsiteY468" fmla="*/ 11003 h 21557"/>
                <a:gd name="connsiteX469" fmla="*/ 8508 w 21581"/>
                <a:gd name="connsiteY469" fmla="*/ 10761 h 21557"/>
                <a:gd name="connsiteX470" fmla="*/ 9012 w 21581"/>
                <a:gd name="connsiteY470" fmla="*/ 10642 h 21557"/>
                <a:gd name="connsiteX471" fmla="*/ 9101 w 21581"/>
                <a:gd name="connsiteY471" fmla="*/ 10541 h 21557"/>
                <a:gd name="connsiteX472" fmla="*/ 8806 w 21581"/>
                <a:gd name="connsiteY472" fmla="*/ 10417 h 21557"/>
                <a:gd name="connsiteX473" fmla="*/ 9202 w 21581"/>
                <a:gd name="connsiteY473" fmla="*/ 10211 h 21557"/>
                <a:gd name="connsiteX474" fmla="*/ 8806 w 21581"/>
                <a:gd name="connsiteY474" fmla="*/ 10417 h 21557"/>
                <a:gd name="connsiteX475" fmla="*/ 7829 w 21581"/>
                <a:gd name="connsiteY475" fmla="*/ 5589 h 21557"/>
                <a:gd name="connsiteX476" fmla="*/ 8236 w 21581"/>
                <a:gd name="connsiteY476" fmla="*/ 7341 h 21557"/>
                <a:gd name="connsiteX477" fmla="*/ 8450 w 21581"/>
                <a:gd name="connsiteY477" fmla="*/ 9211 h 21557"/>
                <a:gd name="connsiteX478" fmla="*/ 8496 w 21581"/>
                <a:gd name="connsiteY478" fmla="*/ 10356 h 21557"/>
                <a:gd name="connsiteX479" fmla="*/ 8531 w 21581"/>
                <a:gd name="connsiteY479" fmla="*/ 10444 h 21557"/>
                <a:gd name="connsiteX480" fmla="*/ 8853 w 21581"/>
                <a:gd name="connsiteY480" fmla="*/ 10180 h 21557"/>
                <a:gd name="connsiteX481" fmla="*/ 8973 w 21581"/>
                <a:gd name="connsiteY481" fmla="*/ 9189 h 21557"/>
                <a:gd name="connsiteX482" fmla="*/ 9024 w 21581"/>
                <a:gd name="connsiteY482" fmla="*/ 8146 h 21557"/>
                <a:gd name="connsiteX483" fmla="*/ 8884 w 21581"/>
                <a:gd name="connsiteY483" fmla="*/ 7873 h 21557"/>
                <a:gd name="connsiteX484" fmla="*/ 8605 w 21581"/>
                <a:gd name="connsiteY484" fmla="*/ 7710 h 21557"/>
                <a:gd name="connsiteX485" fmla="*/ 8585 w 21581"/>
                <a:gd name="connsiteY485" fmla="*/ 7517 h 21557"/>
                <a:gd name="connsiteX486" fmla="*/ 8841 w 21581"/>
                <a:gd name="connsiteY486" fmla="*/ 7266 h 21557"/>
                <a:gd name="connsiteX487" fmla="*/ 8884 w 21581"/>
                <a:gd name="connsiteY487" fmla="*/ 7120 h 21557"/>
                <a:gd name="connsiteX488" fmla="*/ 8581 w 21581"/>
                <a:gd name="connsiteY488" fmla="*/ 6570 h 21557"/>
                <a:gd name="connsiteX489" fmla="*/ 8550 w 21581"/>
                <a:gd name="connsiteY489" fmla="*/ 6495 h 21557"/>
                <a:gd name="connsiteX490" fmla="*/ 7968 w 21581"/>
                <a:gd name="connsiteY490" fmla="*/ 5633 h 21557"/>
                <a:gd name="connsiteX491" fmla="*/ 7883 w 21581"/>
                <a:gd name="connsiteY491" fmla="*/ 5523 h 21557"/>
                <a:gd name="connsiteX492" fmla="*/ 7833 w 21581"/>
                <a:gd name="connsiteY492" fmla="*/ 5492 h 21557"/>
                <a:gd name="connsiteX493" fmla="*/ 7829 w 21581"/>
                <a:gd name="connsiteY493" fmla="*/ 5589 h 21557"/>
                <a:gd name="connsiteX494" fmla="*/ 7623 w 21581"/>
                <a:gd name="connsiteY494" fmla="*/ 5206 h 21557"/>
                <a:gd name="connsiteX495" fmla="*/ 7418 w 21581"/>
                <a:gd name="connsiteY495" fmla="*/ 5950 h 21557"/>
                <a:gd name="connsiteX496" fmla="*/ 7418 w 21581"/>
                <a:gd name="connsiteY496" fmla="*/ 6042 h 21557"/>
                <a:gd name="connsiteX497" fmla="*/ 7666 w 21581"/>
                <a:gd name="connsiteY497" fmla="*/ 6443 h 21557"/>
                <a:gd name="connsiteX498" fmla="*/ 7825 w 21581"/>
                <a:gd name="connsiteY498" fmla="*/ 6715 h 21557"/>
                <a:gd name="connsiteX499" fmla="*/ 7623 w 21581"/>
                <a:gd name="connsiteY499" fmla="*/ 5206 h 21557"/>
                <a:gd name="connsiteX500" fmla="*/ 7864 w 21581"/>
                <a:gd name="connsiteY500" fmla="*/ 4849 h 21557"/>
                <a:gd name="connsiteX501" fmla="*/ 8058 w 21581"/>
                <a:gd name="connsiteY501" fmla="*/ 4629 h 21557"/>
                <a:gd name="connsiteX502" fmla="*/ 8147 w 21581"/>
                <a:gd name="connsiteY502" fmla="*/ 4176 h 21557"/>
                <a:gd name="connsiteX503" fmla="*/ 8271 w 21581"/>
                <a:gd name="connsiteY503" fmla="*/ 3731 h 21557"/>
                <a:gd name="connsiteX504" fmla="*/ 8100 w 21581"/>
                <a:gd name="connsiteY504" fmla="*/ 3771 h 21557"/>
                <a:gd name="connsiteX505" fmla="*/ 8031 w 21581"/>
                <a:gd name="connsiteY505" fmla="*/ 3947 h 21557"/>
                <a:gd name="connsiteX506" fmla="*/ 7868 w 21581"/>
                <a:gd name="connsiteY506" fmla="*/ 3683 h 21557"/>
                <a:gd name="connsiteX507" fmla="*/ 7868 w 21581"/>
                <a:gd name="connsiteY507" fmla="*/ 3502 h 21557"/>
                <a:gd name="connsiteX508" fmla="*/ 8007 w 21581"/>
                <a:gd name="connsiteY508" fmla="*/ 3674 h 21557"/>
                <a:gd name="connsiteX509" fmla="*/ 8221 w 21581"/>
                <a:gd name="connsiteY509" fmla="*/ 3647 h 21557"/>
                <a:gd name="connsiteX510" fmla="*/ 8259 w 21581"/>
                <a:gd name="connsiteY510" fmla="*/ 3564 h 21557"/>
                <a:gd name="connsiteX511" fmla="*/ 8147 w 21581"/>
                <a:gd name="connsiteY511" fmla="*/ 3053 h 21557"/>
                <a:gd name="connsiteX512" fmla="*/ 8174 w 21581"/>
                <a:gd name="connsiteY512" fmla="*/ 2631 h 21557"/>
                <a:gd name="connsiteX513" fmla="*/ 8438 w 21581"/>
                <a:gd name="connsiteY513" fmla="*/ 2402 h 21557"/>
                <a:gd name="connsiteX514" fmla="*/ 8543 w 21581"/>
                <a:gd name="connsiteY514" fmla="*/ 2305 h 21557"/>
                <a:gd name="connsiteX515" fmla="*/ 8484 w 21581"/>
                <a:gd name="connsiteY515" fmla="*/ 1680 h 21557"/>
                <a:gd name="connsiteX516" fmla="*/ 8364 w 21581"/>
                <a:gd name="connsiteY516" fmla="*/ 1552 h 21557"/>
                <a:gd name="connsiteX517" fmla="*/ 7794 w 21581"/>
                <a:gd name="connsiteY517" fmla="*/ 1358 h 21557"/>
                <a:gd name="connsiteX518" fmla="*/ 7689 w 21581"/>
                <a:gd name="connsiteY518" fmla="*/ 1319 h 21557"/>
                <a:gd name="connsiteX519" fmla="*/ 6902 w 21581"/>
                <a:gd name="connsiteY519" fmla="*/ 1156 h 21557"/>
                <a:gd name="connsiteX520" fmla="*/ 7006 w 21581"/>
                <a:gd name="connsiteY520" fmla="*/ 1614 h 21557"/>
                <a:gd name="connsiteX521" fmla="*/ 7076 w 21581"/>
                <a:gd name="connsiteY521" fmla="*/ 1512 h 21557"/>
                <a:gd name="connsiteX522" fmla="*/ 6859 w 21581"/>
                <a:gd name="connsiteY522" fmla="*/ 2173 h 21557"/>
                <a:gd name="connsiteX523" fmla="*/ 6723 w 21581"/>
                <a:gd name="connsiteY523" fmla="*/ 2468 h 21557"/>
                <a:gd name="connsiteX524" fmla="*/ 6584 w 21581"/>
                <a:gd name="connsiteY524" fmla="*/ 3515 h 21557"/>
                <a:gd name="connsiteX525" fmla="*/ 6467 w 21581"/>
                <a:gd name="connsiteY525" fmla="*/ 2903 h 21557"/>
                <a:gd name="connsiteX526" fmla="*/ 6203 w 21581"/>
                <a:gd name="connsiteY526" fmla="*/ 2538 h 21557"/>
                <a:gd name="connsiteX527" fmla="*/ 6304 w 21581"/>
                <a:gd name="connsiteY527" fmla="*/ 2749 h 21557"/>
                <a:gd name="connsiteX528" fmla="*/ 6297 w 21581"/>
                <a:gd name="connsiteY528" fmla="*/ 2895 h 21557"/>
                <a:gd name="connsiteX529" fmla="*/ 6297 w 21581"/>
                <a:gd name="connsiteY529" fmla="*/ 3225 h 21557"/>
                <a:gd name="connsiteX530" fmla="*/ 6312 w 21581"/>
                <a:gd name="connsiteY530" fmla="*/ 3286 h 21557"/>
                <a:gd name="connsiteX531" fmla="*/ 6254 w 21581"/>
                <a:gd name="connsiteY531" fmla="*/ 3291 h 21557"/>
                <a:gd name="connsiteX532" fmla="*/ 6145 w 21581"/>
                <a:gd name="connsiteY532" fmla="*/ 2969 h 21557"/>
                <a:gd name="connsiteX533" fmla="*/ 6153 w 21581"/>
                <a:gd name="connsiteY533" fmla="*/ 2881 h 21557"/>
                <a:gd name="connsiteX534" fmla="*/ 6072 w 21581"/>
                <a:gd name="connsiteY534" fmla="*/ 2925 h 21557"/>
                <a:gd name="connsiteX535" fmla="*/ 6044 w 21581"/>
                <a:gd name="connsiteY535" fmla="*/ 3027 h 21557"/>
                <a:gd name="connsiteX536" fmla="*/ 6072 w 21581"/>
                <a:gd name="connsiteY536" fmla="*/ 2846 h 21557"/>
                <a:gd name="connsiteX537" fmla="*/ 6056 w 21581"/>
                <a:gd name="connsiteY537" fmla="*/ 2723 h 21557"/>
                <a:gd name="connsiteX538" fmla="*/ 5951 w 21581"/>
                <a:gd name="connsiteY538" fmla="*/ 2754 h 21557"/>
                <a:gd name="connsiteX539" fmla="*/ 5897 w 21581"/>
                <a:gd name="connsiteY539" fmla="*/ 2934 h 21557"/>
                <a:gd name="connsiteX540" fmla="*/ 5975 w 21581"/>
                <a:gd name="connsiteY540" fmla="*/ 2648 h 21557"/>
                <a:gd name="connsiteX541" fmla="*/ 6157 w 21581"/>
                <a:gd name="connsiteY541" fmla="*/ 2741 h 21557"/>
                <a:gd name="connsiteX542" fmla="*/ 6265 w 21581"/>
                <a:gd name="connsiteY542" fmla="*/ 2842 h 21557"/>
                <a:gd name="connsiteX543" fmla="*/ 6200 w 21581"/>
                <a:gd name="connsiteY543" fmla="*/ 2683 h 21557"/>
                <a:gd name="connsiteX544" fmla="*/ 6165 w 21581"/>
                <a:gd name="connsiteY544" fmla="*/ 2639 h 21557"/>
                <a:gd name="connsiteX545" fmla="*/ 5951 w 21581"/>
                <a:gd name="connsiteY545" fmla="*/ 2538 h 21557"/>
                <a:gd name="connsiteX546" fmla="*/ 5839 w 21581"/>
                <a:gd name="connsiteY546" fmla="*/ 2789 h 21557"/>
                <a:gd name="connsiteX547" fmla="*/ 6137 w 21581"/>
                <a:gd name="connsiteY547" fmla="*/ 3489 h 21557"/>
                <a:gd name="connsiteX548" fmla="*/ 6401 w 21581"/>
                <a:gd name="connsiteY548" fmla="*/ 3502 h 21557"/>
                <a:gd name="connsiteX549" fmla="*/ 6452 w 21581"/>
                <a:gd name="connsiteY549" fmla="*/ 3524 h 21557"/>
                <a:gd name="connsiteX550" fmla="*/ 6425 w 21581"/>
                <a:gd name="connsiteY550" fmla="*/ 3603 h 21557"/>
                <a:gd name="connsiteX551" fmla="*/ 6223 w 21581"/>
                <a:gd name="connsiteY551" fmla="*/ 3691 h 21557"/>
                <a:gd name="connsiteX552" fmla="*/ 6017 w 21581"/>
                <a:gd name="connsiteY552" fmla="*/ 3506 h 21557"/>
                <a:gd name="connsiteX553" fmla="*/ 5971 w 21581"/>
                <a:gd name="connsiteY553" fmla="*/ 4272 h 21557"/>
                <a:gd name="connsiteX554" fmla="*/ 6304 w 21581"/>
                <a:gd name="connsiteY554" fmla="*/ 5201 h 21557"/>
                <a:gd name="connsiteX555" fmla="*/ 7247 w 21581"/>
                <a:gd name="connsiteY555" fmla="*/ 5989 h 21557"/>
                <a:gd name="connsiteX556" fmla="*/ 7336 w 21581"/>
                <a:gd name="connsiteY556" fmla="*/ 5954 h 21557"/>
                <a:gd name="connsiteX557" fmla="*/ 7526 w 21581"/>
                <a:gd name="connsiteY557" fmla="*/ 5091 h 21557"/>
                <a:gd name="connsiteX558" fmla="*/ 7402 w 21581"/>
                <a:gd name="connsiteY558" fmla="*/ 4884 h 21557"/>
                <a:gd name="connsiteX559" fmla="*/ 7003 w 21581"/>
                <a:gd name="connsiteY559" fmla="*/ 4625 h 21557"/>
                <a:gd name="connsiteX560" fmla="*/ 6572 w 21581"/>
                <a:gd name="connsiteY560" fmla="*/ 4233 h 21557"/>
                <a:gd name="connsiteX561" fmla="*/ 6591 w 21581"/>
                <a:gd name="connsiteY561" fmla="*/ 4198 h 21557"/>
                <a:gd name="connsiteX562" fmla="*/ 7449 w 21581"/>
                <a:gd name="connsiteY562" fmla="*/ 4757 h 21557"/>
                <a:gd name="connsiteX563" fmla="*/ 7864 w 21581"/>
                <a:gd name="connsiteY563" fmla="*/ 4849 h 21557"/>
                <a:gd name="connsiteX564" fmla="*/ 4656 w 21581"/>
                <a:gd name="connsiteY564" fmla="*/ 19771 h 21557"/>
                <a:gd name="connsiteX565" fmla="*/ 2530 w 21581"/>
                <a:gd name="connsiteY565" fmla="*/ 19776 h 21557"/>
                <a:gd name="connsiteX566" fmla="*/ 2530 w 21581"/>
                <a:gd name="connsiteY566" fmla="*/ 19776 h 21557"/>
                <a:gd name="connsiteX567" fmla="*/ 834 w 21581"/>
                <a:gd name="connsiteY567" fmla="*/ 19776 h 21557"/>
                <a:gd name="connsiteX568" fmla="*/ 291 w 21581"/>
                <a:gd name="connsiteY568" fmla="*/ 19780 h 21557"/>
                <a:gd name="connsiteX569" fmla="*/ 156 w 21581"/>
                <a:gd name="connsiteY569" fmla="*/ 19930 h 21557"/>
                <a:gd name="connsiteX570" fmla="*/ 287 w 21581"/>
                <a:gd name="connsiteY570" fmla="*/ 20124 h 21557"/>
                <a:gd name="connsiteX571" fmla="*/ 400 w 21581"/>
                <a:gd name="connsiteY571" fmla="*/ 20128 h 21557"/>
                <a:gd name="connsiteX572" fmla="*/ 3271 w 21581"/>
                <a:gd name="connsiteY572" fmla="*/ 20128 h 21557"/>
                <a:gd name="connsiteX573" fmla="*/ 4663 w 21581"/>
                <a:gd name="connsiteY573" fmla="*/ 20132 h 21557"/>
                <a:gd name="connsiteX574" fmla="*/ 4787 w 21581"/>
                <a:gd name="connsiteY574" fmla="*/ 20000 h 21557"/>
                <a:gd name="connsiteX575" fmla="*/ 4791 w 21581"/>
                <a:gd name="connsiteY575" fmla="*/ 19943 h 21557"/>
                <a:gd name="connsiteX576" fmla="*/ 4656 w 21581"/>
                <a:gd name="connsiteY576" fmla="*/ 19771 h 21557"/>
                <a:gd name="connsiteX577" fmla="*/ 7592 w 21581"/>
                <a:gd name="connsiteY577" fmla="*/ 19965 h 21557"/>
                <a:gd name="connsiteX578" fmla="*/ 7592 w 21581"/>
                <a:gd name="connsiteY578" fmla="*/ 19886 h 21557"/>
                <a:gd name="connsiteX579" fmla="*/ 7550 w 21581"/>
                <a:gd name="connsiteY579" fmla="*/ 19776 h 21557"/>
                <a:gd name="connsiteX580" fmla="*/ 7464 w 21581"/>
                <a:gd name="connsiteY580" fmla="*/ 19864 h 21557"/>
                <a:gd name="connsiteX581" fmla="*/ 7437 w 21581"/>
                <a:gd name="connsiteY581" fmla="*/ 20000 h 21557"/>
                <a:gd name="connsiteX582" fmla="*/ 7425 w 21581"/>
                <a:gd name="connsiteY582" fmla="*/ 20119 h 21557"/>
                <a:gd name="connsiteX583" fmla="*/ 7557 w 21581"/>
                <a:gd name="connsiteY583" fmla="*/ 20128 h 21557"/>
                <a:gd name="connsiteX584" fmla="*/ 7592 w 21581"/>
                <a:gd name="connsiteY584" fmla="*/ 19965 h 21557"/>
                <a:gd name="connsiteX585" fmla="*/ 7604 w 21581"/>
                <a:gd name="connsiteY585" fmla="*/ 19485 h 21557"/>
                <a:gd name="connsiteX586" fmla="*/ 7604 w 21581"/>
                <a:gd name="connsiteY586" fmla="*/ 19274 h 21557"/>
                <a:gd name="connsiteX587" fmla="*/ 7542 w 21581"/>
                <a:gd name="connsiteY587" fmla="*/ 19476 h 21557"/>
                <a:gd name="connsiteX588" fmla="*/ 7553 w 21581"/>
                <a:gd name="connsiteY588" fmla="*/ 19547 h 21557"/>
                <a:gd name="connsiteX589" fmla="*/ 7604 w 21581"/>
                <a:gd name="connsiteY589" fmla="*/ 19485 h 21557"/>
                <a:gd name="connsiteX590" fmla="*/ 8888 w 21581"/>
                <a:gd name="connsiteY590" fmla="*/ 17280 h 21557"/>
                <a:gd name="connsiteX591" fmla="*/ 8570 w 21581"/>
                <a:gd name="connsiteY591" fmla="*/ 16232 h 21557"/>
                <a:gd name="connsiteX592" fmla="*/ 8446 w 21581"/>
                <a:gd name="connsiteY592" fmla="*/ 17848 h 21557"/>
                <a:gd name="connsiteX593" fmla="*/ 8872 w 21581"/>
                <a:gd name="connsiteY593" fmla="*/ 17377 h 21557"/>
                <a:gd name="connsiteX594" fmla="*/ 8888 w 21581"/>
                <a:gd name="connsiteY594" fmla="*/ 17280 h 21557"/>
                <a:gd name="connsiteX595" fmla="*/ 16561 w 21581"/>
                <a:gd name="connsiteY595" fmla="*/ 18495 h 21557"/>
                <a:gd name="connsiteX596" fmla="*/ 16010 w 21581"/>
                <a:gd name="connsiteY596" fmla="*/ 19543 h 21557"/>
                <a:gd name="connsiteX597" fmla="*/ 16185 w 21581"/>
                <a:gd name="connsiteY597" fmla="*/ 19507 h 21557"/>
                <a:gd name="connsiteX598" fmla="*/ 16561 w 21581"/>
                <a:gd name="connsiteY598" fmla="*/ 18495 h 21557"/>
                <a:gd name="connsiteX599" fmla="*/ 11413 w 21581"/>
                <a:gd name="connsiteY599" fmla="*/ 16884 h 21557"/>
                <a:gd name="connsiteX600" fmla="*/ 18532 w 21581"/>
                <a:gd name="connsiteY600" fmla="*/ 16879 h 21557"/>
                <a:gd name="connsiteX601" fmla="*/ 19253 w 21581"/>
                <a:gd name="connsiteY601" fmla="*/ 16879 h 21557"/>
                <a:gd name="connsiteX602" fmla="*/ 19347 w 21581"/>
                <a:gd name="connsiteY602" fmla="*/ 16778 h 21557"/>
                <a:gd name="connsiteX603" fmla="*/ 19339 w 21581"/>
                <a:gd name="connsiteY603" fmla="*/ 15343 h 21557"/>
                <a:gd name="connsiteX604" fmla="*/ 19339 w 21581"/>
                <a:gd name="connsiteY604" fmla="*/ 15233 h 21557"/>
                <a:gd name="connsiteX605" fmla="*/ 19343 w 21581"/>
                <a:gd name="connsiteY605" fmla="*/ 15061 h 21557"/>
                <a:gd name="connsiteX606" fmla="*/ 19343 w 21581"/>
                <a:gd name="connsiteY606" fmla="*/ 5831 h 21557"/>
                <a:gd name="connsiteX607" fmla="*/ 19343 w 21581"/>
                <a:gd name="connsiteY607" fmla="*/ 5716 h 21557"/>
                <a:gd name="connsiteX608" fmla="*/ 19281 w 21581"/>
                <a:gd name="connsiteY608" fmla="*/ 5646 h 21557"/>
                <a:gd name="connsiteX609" fmla="*/ 19199 w 21581"/>
                <a:gd name="connsiteY609" fmla="*/ 5637 h 21557"/>
                <a:gd name="connsiteX610" fmla="*/ 19281 w 21581"/>
                <a:gd name="connsiteY610" fmla="*/ 5646 h 21557"/>
                <a:gd name="connsiteX611" fmla="*/ 18966 w 21581"/>
                <a:gd name="connsiteY611" fmla="*/ 5655 h 21557"/>
                <a:gd name="connsiteX612" fmla="*/ 9481 w 21581"/>
                <a:gd name="connsiteY612" fmla="*/ 5646 h 21557"/>
                <a:gd name="connsiteX613" fmla="*/ 9400 w 21581"/>
                <a:gd name="connsiteY613" fmla="*/ 5672 h 21557"/>
                <a:gd name="connsiteX614" fmla="*/ 10001 w 21581"/>
                <a:gd name="connsiteY614" fmla="*/ 6350 h 21557"/>
                <a:gd name="connsiteX615" fmla="*/ 10021 w 21581"/>
                <a:gd name="connsiteY615" fmla="*/ 6605 h 21557"/>
                <a:gd name="connsiteX616" fmla="*/ 10021 w 21581"/>
                <a:gd name="connsiteY616" fmla="*/ 6729 h 21557"/>
                <a:gd name="connsiteX617" fmla="*/ 10017 w 21581"/>
                <a:gd name="connsiteY617" fmla="*/ 6790 h 21557"/>
                <a:gd name="connsiteX618" fmla="*/ 10021 w 21581"/>
                <a:gd name="connsiteY618" fmla="*/ 6958 h 21557"/>
                <a:gd name="connsiteX619" fmla="*/ 10490 w 21581"/>
                <a:gd name="connsiteY619" fmla="*/ 8278 h 21557"/>
                <a:gd name="connsiteX620" fmla="*/ 10141 w 21581"/>
                <a:gd name="connsiteY620" fmla="*/ 7376 h 21557"/>
                <a:gd name="connsiteX621" fmla="*/ 9997 w 21581"/>
                <a:gd name="connsiteY621" fmla="*/ 7120 h 21557"/>
                <a:gd name="connsiteX622" fmla="*/ 9982 w 21581"/>
                <a:gd name="connsiteY622" fmla="*/ 8340 h 21557"/>
                <a:gd name="connsiteX623" fmla="*/ 10052 w 21581"/>
                <a:gd name="connsiteY623" fmla="*/ 9194 h 21557"/>
                <a:gd name="connsiteX624" fmla="*/ 10568 w 21581"/>
                <a:gd name="connsiteY624" fmla="*/ 10880 h 21557"/>
                <a:gd name="connsiteX625" fmla="*/ 11006 w 21581"/>
                <a:gd name="connsiteY625" fmla="*/ 12007 h 21557"/>
                <a:gd name="connsiteX626" fmla="*/ 11347 w 21581"/>
                <a:gd name="connsiteY626" fmla="*/ 12557 h 21557"/>
                <a:gd name="connsiteX627" fmla="*/ 12057 w 21581"/>
                <a:gd name="connsiteY627" fmla="*/ 12614 h 21557"/>
                <a:gd name="connsiteX628" fmla="*/ 12100 w 21581"/>
                <a:gd name="connsiteY628" fmla="*/ 12460 h 21557"/>
                <a:gd name="connsiteX629" fmla="*/ 11999 w 21581"/>
                <a:gd name="connsiteY629" fmla="*/ 11962 h 21557"/>
                <a:gd name="connsiteX630" fmla="*/ 11968 w 21581"/>
                <a:gd name="connsiteY630" fmla="*/ 11844 h 21557"/>
                <a:gd name="connsiteX631" fmla="*/ 11685 w 21581"/>
                <a:gd name="connsiteY631" fmla="*/ 12486 h 21557"/>
                <a:gd name="connsiteX632" fmla="*/ 11572 w 21581"/>
                <a:gd name="connsiteY632" fmla="*/ 12623 h 21557"/>
                <a:gd name="connsiteX633" fmla="*/ 11456 w 21581"/>
                <a:gd name="connsiteY633" fmla="*/ 12464 h 21557"/>
                <a:gd name="connsiteX634" fmla="*/ 11448 w 21581"/>
                <a:gd name="connsiteY634" fmla="*/ 12438 h 21557"/>
                <a:gd name="connsiteX635" fmla="*/ 11561 w 21581"/>
                <a:gd name="connsiteY635" fmla="*/ 11298 h 21557"/>
                <a:gd name="connsiteX636" fmla="*/ 12108 w 21581"/>
                <a:gd name="connsiteY636" fmla="*/ 10686 h 21557"/>
                <a:gd name="connsiteX637" fmla="*/ 12135 w 21581"/>
                <a:gd name="connsiteY637" fmla="*/ 10660 h 21557"/>
                <a:gd name="connsiteX638" fmla="*/ 12232 w 21581"/>
                <a:gd name="connsiteY638" fmla="*/ 10646 h 21557"/>
                <a:gd name="connsiteX639" fmla="*/ 12406 w 21581"/>
                <a:gd name="connsiteY639" fmla="*/ 10827 h 21557"/>
                <a:gd name="connsiteX640" fmla="*/ 12356 w 21581"/>
                <a:gd name="connsiteY640" fmla="*/ 10998 h 21557"/>
                <a:gd name="connsiteX641" fmla="*/ 12302 w 21581"/>
                <a:gd name="connsiteY641" fmla="*/ 11126 h 21557"/>
                <a:gd name="connsiteX642" fmla="*/ 12181 w 21581"/>
                <a:gd name="connsiteY642" fmla="*/ 12341 h 21557"/>
                <a:gd name="connsiteX643" fmla="*/ 12395 w 21581"/>
                <a:gd name="connsiteY643" fmla="*/ 12605 h 21557"/>
                <a:gd name="connsiteX644" fmla="*/ 12597 w 21581"/>
                <a:gd name="connsiteY644" fmla="*/ 12605 h 21557"/>
                <a:gd name="connsiteX645" fmla="*/ 13594 w 21581"/>
                <a:gd name="connsiteY645" fmla="*/ 12451 h 21557"/>
                <a:gd name="connsiteX646" fmla="*/ 14354 w 21581"/>
                <a:gd name="connsiteY646" fmla="*/ 12315 h 21557"/>
                <a:gd name="connsiteX647" fmla="*/ 14296 w 21581"/>
                <a:gd name="connsiteY647" fmla="*/ 11491 h 21557"/>
                <a:gd name="connsiteX648" fmla="*/ 12810 w 21581"/>
                <a:gd name="connsiteY648" fmla="*/ 11491 h 21557"/>
                <a:gd name="connsiteX649" fmla="*/ 12934 w 21581"/>
                <a:gd name="connsiteY649" fmla="*/ 11461 h 21557"/>
                <a:gd name="connsiteX650" fmla="*/ 14210 w 21581"/>
                <a:gd name="connsiteY650" fmla="*/ 11447 h 21557"/>
                <a:gd name="connsiteX651" fmla="*/ 14331 w 21581"/>
                <a:gd name="connsiteY651" fmla="*/ 11368 h 21557"/>
                <a:gd name="connsiteX652" fmla="*/ 14556 w 21581"/>
                <a:gd name="connsiteY652" fmla="*/ 10783 h 21557"/>
                <a:gd name="connsiteX653" fmla="*/ 14653 w 21581"/>
                <a:gd name="connsiteY653" fmla="*/ 10704 h 21557"/>
                <a:gd name="connsiteX654" fmla="*/ 14172 w 21581"/>
                <a:gd name="connsiteY654" fmla="*/ 10756 h 21557"/>
                <a:gd name="connsiteX655" fmla="*/ 13027 w 21581"/>
                <a:gd name="connsiteY655" fmla="*/ 10910 h 21557"/>
                <a:gd name="connsiteX656" fmla="*/ 12554 w 21581"/>
                <a:gd name="connsiteY656" fmla="*/ 11170 h 21557"/>
                <a:gd name="connsiteX657" fmla="*/ 12309 w 21581"/>
                <a:gd name="connsiteY657" fmla="*/ 11509 h 21557"/>
                <a:gd name="connsiteX658" fmla="*/ 12403 w 21581"/>
                <a:gd name="connsiteY658" fmla="*/ 11095 h 21557"/>
                <a:gd name="connsiteX659" fmla="*/ 12798 w 21581"/>
                <a:gd name="connsiteY659" fmla="*/ 10651 h 21557"/>
                <a:gd name="connsiteX660" fmla="*/ 12150 w 21581"/>
                <a:gd name="connsiteY660" fmla="*/ 10519 h 21557"/>
                <a:gd name="connsiteX661" fmla="*/ 11906 w 21581"/>
                <a:gd name="connsiteY661" fmla="*/ 10558 h 21557"/>
                <a:gd name="connsiteX662" fmla="*/ 11685 w 21581"/>
                <a:gd name="connsiteY662" fmla="*/ 10536 h 21557"/>
                <a:gd name="connsiteX663" fmla="*/ 12042 w 21581"/>
                <a:gd name="connsiteY663" fmla="*/ 10290 h 21557"/>
                <a:gd name="connsiteX664" fmla="*/ 12053 w 21581"/>
                <a:gd name="connsiteY664" fmla="*/ 10219 h 21557"/>
                <a:gd name="connsiteX665" fmla="*/ 11549 w 21581"/>
                <a:gd name="connsiteY665" fmla="*/ 9480 h 21557"/>
                <a:gd name="connsiteX666" fmla="*/ 11503 w 21581"/>
                <a:gd name="connsiteY666" fmla="*/ 9431 h 21557"/>
                <a:gd name="connsiteX667" fmla="*/ 10436 w 21581"/>
                <a:gd name="connsiteY667" fmla="*/ 8498 h 21557"/>
                <a:gd name="connsiteX668" fmla="*/ 10517 w 21581"/>
                <a:gd name="connsiteY668" fmla="*/ 8533 h 21557"/>
                <a:gd name="connsiteX669" fmla="*/ 11483 w 21581"/>
                <a:gd name="connsiteY669" fmla="*/ 9277 h 21557"/>
                <a:gd name="connsiteX670" fmla="*/ 11545 w 21581"/>
                <a:gd name="connsiteY670" fmla="*/ 9357 h 21557"/>
                <a:gd name="connsiteX671" fmla="*/ 11731 w 21581"/>
                <a:gd name="connsiteY671" fmla="*/ 9524 h 21557"/>
                <a:gd name="connsiteX672" fmla="*/ 12181 w 21581"/>
                <a:gd name="connsiteY672" fmla="*/ 10167 h 21557"/>
                <a:gd name="connsiteX673" fmla="*/ 12193 w 21581"/>
                <a:gd name="connsiteY673" fmla="*/ 10206 h 21557"/>
                <a:gd name="connsiteX674" fmla="*/ 12259 w 21581"/>
                <a:gd name="connsiteY674" fmla="*/ 10373 h 21557"/>
                <a:gd name="connsiteX675" fmla="*/ 12306 w 21581"/>
                <a:gd name="connsiteY675" fmla="*/ 10422 h 21557"/>
                <a:gd name="connsiteX676" fmla="*/ 12635 w 21581"/>
                <a:gd name="connsiteY676" fmla="*/ 10466 h 21557"/>
                <a:gd name="connsiteX677" fmla="*/ 13043 w 21581"/>
                <a:gd name="connsiteY677" fmla="*/ 10726 h 21557"/>
                <a:gd name="connsiteX678" fmla="*/ 13132 w 21581"/>
                <a:gd name="connsiteY678" fmla="*/ 10800 h 21557"/>
                <a:gd name="connsiteX679" fmla="*/ 14936 w 21581"/>
                <a:gd name="connsiteY679" fmla="*/ 10576 h 21557"/>
                <a:gd name="connsiteX680" fmla="*/ 15134 w 21581"/>
                <a:gd name="connsiteY680" fmla="*/ 10594 h 21557"/>
                <a:gd name="connsiteX681" fmla="*/ 15165 w 21581"/>
                <a:gd name="connsiteY681" fmla="*/ 10783 h 21557"/>
                <a:gd name="connsiteX682" fmla="*/ 15584 w 21581"/>
                <a:gd name="connsiteY682" fmla="*/ 10369 h 21557"/>
                <a:gd name="connsiteX683" fmla="*/ 15956 w 21581"/>
                <a:gd name="connsiteY683" fmla="*/ 10140 h 21557"/>
                <a:gd name="connsiteX684" fmla="*/ 16131 w 21581"/>
                <a:gd name="connsiteY684" fmla="*/ 10105 h 21557"/>
                <a:gd name="connsiteX685" fmla="*/ 16775 w 21581"/>
                <a:gd name="connsiteY685" fmla="*/ 10303 h 21557"/>
                <a:gd name="connsiteX686" fmla="*/ 16961 w 21581"/>
                <a:gd name="connsiteY686" fmla="*/ 10343 h 21557"/>
                <a:gd name="connsiteX687" fmla="*/ 17279 w 21581"/>
                <a:gd name="connsiteY687" fmla="*/ 10175 h 21557"/>
                <a:gd name="connsiteX688" fmla="*/ 18171 w 21581"/>
                <a:gd name="connsiteY688" fmla="*/ 9722 h 21557"/>
                <a:gd name="connsiteX689" fmla="*/ 18342 w 21581"/>
                <a:gd name="connsiteY689" fmla="*/ 9775 h 21557"/>
                <a:gd name="connsiteX690" fmla="*/ 18284 w 21581"/>
                <a:gd name="connsiteY690" fmla="*/ 9964 h 21557"/>
                <a:gd name="connsiteX691" fmla="*/ 18097 w 21581"/>
                <a:gd name="connsiteY691" fmla="*/ 10083 h 21557"/>
                <a:gd name="connsiteX692" fmla="*/ 16720 w 21581"/>
                <a:gd name="connsiteY692" fmla="*/ 10800 h 21557"/>
                <a:gd name="connsiteX693" fmla="*/ 16712 w 21581"/>
                <a:gd name="connsiteY693" fmla="*/ 11214 h 21557"/>
                <a:gd name="connsiteX694" fmla="*/ 16569 w 21581"/>
                <a:gd name="connsiteY694" fmla="*/ 11483 h 21557"/>
                <a:gd name="connsiteX695" fmla="*/ 16348 w 21581"/>
                <a:gd name="connsiteY695" fmla="*/ 11725 h 21557"/>
                <a:gd name="connsiteX696" fmla="*/ 15882 w 21581"/>
                <a:gd name="connsiteY696" fmla="*/ 11976 h 21557"/>
                <a:gd name="connsiteX697" fmla="*/ 14959 w 21581"/>
                <a:gd name="connsiteY697" fmla="*/ 12108 h 21557"/>
                <a:gd name="connsiteX698" fmla="*/ 14847 w 21581"/>
                <a:gd name="connsiteY698" fmla="*/ 12253 h 21557"/>
                <a:gd name="connsiteX699" fmla="*/ 14815 w 21581"/>
                <a:gd name="connsiteY699" fmla="*/ 12266 h 21557"/>
                <a:gd name="connsiteX700" fmla="*/ 14381 w 21581"/>
                <a:gd name="connsiteY700" fmla="*/ 12398 h 21557"/>
                <a:gd name="connsiteX701" fmla="*/ 12740 w 21581"/>
                <a:gd name="connsiteY701" fmla="*/ 12825 h 21557"/>
                <a:gd name="connsiteX702" fmla="*/ 12131 w 21581"/>
                <a:gd name="connsiteY702" fmla="*/ 12649 h 21557"/>
                <a:gd name="connsiteX703" fmla="*/ 11995 w 21581"/>
                <a:gd name="connsiteY703" fmla="*/ 12764 h 21557"/>
                <a:gd name="connsiteX704" fmla="*/ 11076 w 21581"/>
                <a:gd name="connsiteY704" fmla="*/ 12491 h 21557"/>
                <a:gd name="connsiteX705" fmla="*/ 10983 w 21581"/>
                <a:gd name="connsiteY705" fmla="*/ 12310 h 21557"/>
                <a:gd name="connsiteX706" fmla="*/ 10676 w 21581"/>
                <a:gd name="connsiteY706" fmla="*/ 11830 h 21557"/>
                <a:gd name="connsiteX707" fmla="*/ 10467 w 21581"/>
                <a:gd name="connsiteY707" fmla="*/ 11443 h 21557"/>
                <a:gd name="connsiteX708" fmla="*/ 10374 w 21581"/>
                <a:gd name="connsiteY708" fmla="*/ 11417 h 21557"/>
                <a:gd name="connsiteX709" fmla="*/ 9695 w 21581"/>
                <a:gd name="connsiteY709" fmla="*/ 10461 h 21557"/>
                <a:gd name="connsiteX710" fmla="*/ 9737 w 21581"/>
                <a:gd name="connsiteY710" fmla="*/ 11782 h 21557"/>
                <a:gd name="connsiteX711" fmla="*/ 9978 w 21581"/>
                <a:gd name="connsiteY711" fmla="*/ 13072 h 21557"/>
                <a:gd name="connsiteX712" fmla="*/ 10005 w 21581"/>
                <a:gd name="connsiteY712" fmla="*/ 13164 h 21557"/>
                <a:gd name="connsiteX713" fmla="*/ 10234 w 21581"/>
                <a:gd name="connsiteY713" fmla="*/ 13965 h 21557"/>
                <a:gd name="connsiteX714" fmla="*/ 10250 w 21581"/>
                <a:gd name="connsiteY714" fmla="*/ 14045 h 21557"/>
                <a:gd name="connsiteX715" fmla="*/ 10513 w 21581"/>
                <a:gd name="connsiteY715" fmla="*/ 14881 h 21557"/>
                <a:gd name="connsiteX716" fmla="*/ 10548 w 21581"/>
                <a:gd name="connsiteY716" fmla="*/ 15013 h 21557"/>
                <a:gd name="connsiteX717" fmla="*/ 10622 w 21581"/>
                <a:gd name="connsiteY717" fmla="*/ 15255 h 21557"/>
                <a:gd name="connsiteX718" fmla="*/ 10657 w 21581"/>
                <a:gd name="connsiteY718" fmla="*/ 15356 h 21557"/>
                <a:gd name="connsiteX719" fmla="*/ 11037 w 21581"/>
                <a:gd name="connsiteY719" fmla="*/ 16606 h 21557"/>
                <a:gd name="connsiteX720" fmla="*/ 11413 w 21581"/>
                <a:gd name="connsiteY720" fmla="*/ 16884 h 21557"/>
                <a:gd name="connsiteX721" fmla="*/ 14897 w 21581"/>
                <a:gd name="connsiteY721" fmla="*/ 11786 h 21557"/>
                <a:gd name="connsiteX722" fmla="*/ 14858 w 21581"/>
                <a:gd name="connsiteY722" fmla="*/ 11927 h 21557"/>
                <a:gd name="connsiteX723" fmla="*/ 14955 w 21581"/>
                <a:gd name="connsiteY723" fmla="*/ 11993 h 21557"/>
                <a:gd name="connsiteX724" fmla="*/ 15180 w 21581"/>
                <a:gd name="connsiteY724" fmla="*/ 12033 h 21557"/>
                <a:gd name="connsiteX725" fmla="*/ 15634 w 21581"/>
                <a:gd name="connsiteY725" fmla="*/ 11993 h 21557"/>
                <a:gd name="connsiteX726" fmla="*/ 16123 w 21581"/>
                <a:gd name="connsiteY726" fmla="*/ 11738 h 21557"/>
                <a:gd name="connsiteX727" fmla="*/ 16422 w 21581"/>
                <a:gd name="connsiteY727" fmla="*/ 11536 h 21557"/>
                <a:gd name="connsiteX728" fmla="*/ 16678 w 21581"/>
                <a:gd name="connsiteY728" fmla="*/ 11126 h 21557"/>
                <a:gd name="connsiteX729" fmla="*/ 16720 w 21581"/>
                <a:gd name="connsiteY729" fmla="*/ 10981 h 21557"/>
                <a:gd name="connsiteX730" fmla="*/ 16647 w 21581"/>
                <a:gd name="connsiteY730" fmla="*/ 10858 h 21557"/>
                <a:gd name="connsiteX731" fmla="*/ 16557 w 21581"/>
                <a:gd name="connsiteY731" fmla="*/ 10946 h 21557"/>
                <a:gd name="connsiteX732" fmla="*/ 16422 w 21581"/>
                <a:gd name="connsiteY732" fmla="*/ 11324 h 21557"/>
                <a:gd name="connsiteX733" fmla="*/ 16282 w 21581"/>
                <a:gd name="connsiteY733" fmla="*/ 11483 h 21557"/>
                <a:gd name="connsiteX734" fmla="*/ 16445 w 21581"/>
                <a:gd name="connsiteY734" fmla="*/ 10950 h 21557"/>
                <a:gd name="connsiteX735" fmla="*/ 16270 w 21581"/>
                <a:gd name="connsiteY735" fmla="*/ 11161 h 21557"/>
                <a:gd name="connsiteX736" fmla="*/ 16014 w 21581"/>
                <a:gd name="connsiteY736" fmla="*/ 11690 h 21557"/>
                <a:gd name="connsiteX737" fmla="*/ 15878 w 21581"/>
                <a:gd name="connsiteY737" fmla="*/ 11747 h 21557"/>
                <a:gd name="connsiteX738" fmla="*/ 16181 w 21581"/>
                <a:gd name="connsiteY738" fmla="*/ 11091 h 21557"/>
                <a:gd name="connsiteX739" fmla="*/ 15991 w 21581"/>
                <a:gd name="connsiteY739" fmla="*/ 11183 h 21557"/>
                <a:gd name="connsiteX740" fmla="*/ 15843 w 21581"/>
                <a:gd name="connsiteY740" fmla="*/ 11377 h 21557"/>
                <a:gd name="connsiteX741" fmla="*/ 15584 w 21581"/>
                <a:gd name="connsiteY741" fmla="*/ 11844 h 21557"/>
                <a:gd name="connsiteX742" fmla="*/ 15754 w 21581"/>
                <a:gd name="connsiteY742" fmla="*/ 11285 h 21557"/>
                <a:gd name="connsiteX743" fmla="*/ 15386 w 21581"/>
                <a:gd name="connsiteY743" fmla="*/ 11465 h 21557"/>
                <a:gd name="connsiteX744" fmla="*/ 14897 w 21581"/>
                <a:gd name="connsiteY744" fmla="*/ 11786 h 21557"/>
                <a:gd name="connsiteX745" fmla="*/ 15308 w 21581"/>
                <a:gd name="connsiteY745" fmla="*/ 11298 h 21557"/>
                <a:gd name="connsiteX746" fmla="*/ 14916 w 21581"/>
                <a:gd name="connsiteY746" fmla="*/ 11496 h 21557"/>
                <a:gd name="connsiteX747" fmla="*/ 15308 w 21581"/>
                <a:gd name="connsiteY747" fmla="*/ 11298 h 21557"/>
                <a:gd name="connsiteX748" fmla="*/ 17481 w 21581"/>
                <a:gd name="connsiteY748" fmla="*/ 10224 h 21557"/>
                <a:gd name="connsiteX749" fmla="*/ 17907 w 21581"/>
                <a:gd name="connsiteY749" fmla="*/ 10012 h 21557"/>
                <a:gd name="connsiteX750" fmla="*/ 17892 w 21581"/>
                <a:gd name="connsiteY750" fmla="*/ 9982 h 21557"/>
                <a:gd name="connsiteX751" fmla="*/ 17469 w 21581"/>
                <a:gd name="connsiteY751" fmla="*/ 10215 h 21557"/>
                <a:gd name="connsiteX752" fmla="*/ 16107 w 21581"/>
                <a:gd name="connsiteY752" fmla="*/ 10906 h 21557"/>
                <a:gd name="connsiteX753" fmla="*/ 15933 w 21581"/>
                <a:gd name="connsiteY753" fmla="*/ 10994 h 21557"/>
                <a:gd name="connsiteX754" fmla="*/ 15890 w 21581"/>
                <a:gd name="connsiteY754" fmla="*/ 11012 h 21557"/>
                <a:gd name="connsiteX755" fmla="*/ 15902 w 21581"/>
                <a:gd name="connsiteY755" fmla="*/ 11029 h 21557"/>
                <a:gd name="connsiteX756" fmla="*/ 15940 w 21581"/>
                <a:gd name="connsiteY756" fmla="*/ 11003 h 21557"/>
                <a:gd name="connsiteX757" fmla="*/ 16119 w 21581"/>
                <a:gd name="connsiteY757" fmla="*/ 10919 h 21557"/>
                <a:gd name="connsiteX758" fmla="*/ 17481 w 21581"/>
                <a:gd name="connsiteY758" fmla="*/ 10224 h 21557"/>
                <a:gd name="connsiteX759" fmla="*/ 16736 w 21581"/>
                <a:gd name="connsiteY759" fmla="*/ 10373 h 21557"/>
                <a:gd name="connsiteX760" fmla="*/ 16565 w 21581"/>
                <a:gd name="connsiteY760" fmla="*/ 10189 h 21557"/>
                <a:gd name="connsiteX761" fmla="*/ 16445 w 21581"/>
                <a:gd name="connsiteY761" fmla="*/ 10131 h 21557"/>
                <a:gd name="connsiteX762" fmla="*/ 15584 w 21581"/>
                <a:gd name="connsiteY762" fmla="*/ 10514 h 21557"/>
                <a:gd name="connsiteX763" fmla="*/ 15052 w 21581"/>
                <a:gd name="connsiteY763" fmla="*/ 10888 h 21557"/>
                <a:gd name="connsiteX764" fmla="*/ 14998 w 21581"/>
                <a:gd name="connsiteY764" fmla="*/ 10941 h 21557"/>
                <a:gd name="connsiteX765" fmla="*/ 14897 w 21581"/>
                <a:gd name="connsiteY765" fmla="*/ 11386 h 21557"/>
                <a:gd name="connsiteX766" fmla="*/ 15743 w 21581"/>
                <a:gd name="connsiteY766" fmla="*/ 10915 h 21557"/>
                <a:gd name="connsiteX767" fmla="*/ 15630 w 21581"/>
                <a:gd name="connsiteY767" fmla="*/ 10858 h 21557"/>
                <a:gd name="connsiteX768" fmla="*/ 16003 w 21581"/>
                <a:gd name="connsiteY768" fmla="*/ 10598 h 21557"/>
                <a:gd name="connsiteX769" fmla="*/ 15863 w 21581"/>
                <a:gd name="connsiteY769" fmla="*/ 10492 h 21557"/>
                <a:gd name="connsiteX770" fmla="*/ 16468 w 21581"/>
                <a:gd name="connsiteY770" fmla="*/ 10444 h 21557"/>
                <a:gd name="connsiteX771" fmla="*/ 16445 w 21581"/>
                <a:gd name="connsiteY771" fmla="*/ 10167 h 21557"/>
                <a:gd name="connsiteX772" fmla="*/ 16736 w 21581"/>
                <a:gd name="connsiteY772" fmla="*/ 10373 h 21557"/>
                <a:gd name="connsiteX773" fmla="*/ 15068 w 21581"/>
                <a:gd name="connsiteY773" fmla="*/ 10660 h 21557"/>
                <a:gd name="connsiteX774" fmla="*/ 14420 w 21581"/>
                <a:gd name="connsiteY774" fmla="*/ 11650 h 21557"/>
                <a:gd name="connsiteX775" fmla="*/ 14715 w 21581"/>
                <a:gd name="connsiteY775" fmla="*/ 11496 h 21557"/>
                <a:gd name="connsiteX776" fmla="*/ 14800 w 21581"/>
                <a:gd name="connsiteY776" fmla="*/ 11359 h 21557"/>
                <a:gd name="connsiteX777" fmla="*/ 15068 w 21581"/>
                <a:gd name="connsiteY777" fmla="*/ 10660 h 21557"/>
                <a:gd name="connsiteX778" fmla="*/ 14625 w 21581"/>
                <a:gd name="connsiteY778" fmla="*/ 11874 h 21557"/>
                <a:gd name="connsiteX779" fmla="*/ 14424 w 21581"/>
                <a:gd name="connsiteY779" fmla="*/ 11958 h 21557"/>
                <a:gd name="connsiteX780" fmla="*/ 14466 w 21581"/>
                <a:gd name="connsiteY780" fmla="*/ 12222 h 21557"/>
                <a:gd name="connsiteX781" fmla="*/ 14525 w 21581"/>
                <a:gd name="connsiteY781" fmla="*/ 12275 h 21557"/>
                <a:gd name="connsiteX782" fmla="*/ 14765 w 21581"/>
                <a:gd name="connsiteY782" fmla="*/ 12007 h 21557"/>
                <a:gd name="connsiteX783" fmla="*/ 14765 w 21581"/>
                <a:gd name="connsiteY783" fmla="*/ 11822 h 21557"/>
                <a:gd name="connsiteX784" fmla="*/ 14625 w 21581"/>
                <a:gd name="connsiteY784" fmla="*/ 11874 h 21557"/>
                <a:gd name="connsiteX785" fmla="*/ 10242 w 21581"/>
                <a:gd name="connsiteY785" fmla="*/ 19432 h 21557"/>
                <a:gd name="connsiteX786" fmla="*/ 10347 w 21581"/>
                <a:gd name="connsiteY786" fmla="*/ 19547 h 21557"/>
                <a:gd name="connsiteX787" fmla="*/ 15781 w 21581"/>
                <a:gd name="connsiteY787" fmla="*/ 19547 h 21557"/>
                <a:gd name="connsiteX788" fmla="*/ 15917 w 21581"/>
                <a:gd name="connsiteY788" fmla="*/ 19441 h 21557"/>
                <a:gd name="connsiteX789" fmla="*/ 16515 w 21581"/>
                <a:gd name="connsiteY789" fmla="*/ 17747 h 21557"/>
                <a:gd name="connsiteX790" fmla="*/ 16701 w 21581"/>
                <a:gd name="connsiteY790" fmla="*/ 17196 h 21557"/>
                <a:gd name="connsiteX791" fmla="*/ 11204 w 21581"/>
                <a:gd name="connsiteY791" fmla="*/ 17196 h 21557"/>
                <a:gd name="connsiteX792" fmla="*/ 11099 w 21581"/>
                <a:gd name="connsiteY792" fmla="*/ 17487 h 21557"/>
                <a:gd name="connsiteX793" fmla="*/ 10358 w 21581"/>
                <a:gd name="connsiteY793" fmla="*/ 17896 h 21557"/>
                <a:gd name="connsiteX794" fmla="*/ 10277 w 21581"/>
                <a:gd name="connsiteY794" fmla="*/ 18011 h 21557"/>
                <a:gd name="connsiteX795" fmla="*/ 10242 w 21581"/>
                <a:gd name="connsiteY795" fmla="*/ 19432 h 21557"/>
                <a:gd name="connsiteX796" fmla="*/ 15840 w 21581"/>
                <a:gd name="connsiteY796" fmla="*/ 20388 h 21557"/>
                <a:gd name="connsiteX797" fmla="*/ 15653 w 21581"/>
                <a:gd name="connsiteY797" fmla="*/ 20507 h 21557"/>
                <a:gd name="connsiteX798" fmla="*/ 15599 w 21581"/>
                <a:gd name="connsiteY798" fmla="*/ 20740 h 21557"/>
                <a:gd name="connsiteX799" fmla="*/ 15611 w 21581"/>
                <a:gd name="connsiteY799" fmla="*/ 20828 h 21557"/>
                <a:gd name="connsiteX800" fmla="*/ 15677 w 21581"/>
                <a:gd name="connsiteY800" fmla="*/ 20784 h 21557"/>
                <a:gd name="connsiteX801" fmla="*/ 15840 w 21581"/>
                <a:gd name="connsiteY801" fmla="*/ 20388 h 21557"/>
                <a:gd name="connsiteX802" fmla="*/ 21391 w 21581"/>
                <a:gd name="connsiteY802" fmla="*/ 19886 h 21557"/>
                <a:gd name="connsiteX803" fmla="*/ 21201 w 21581"/>
                <a:gd name="connsiteY803" fmla="*/ 19776 h 21557"/>
                <a:gd name="connsiteX804" fmla="*/ 13605 w 21581"/>
                <a:gd name="connsiteY804" fmla="*/ 19771 h 21557"/>
                <a:gd name="connsiteX805" fmla="*/ 13252 w 21581"/>
                <a:gd name="connsiteY805" fmla="*/ 19780 h 21557"/>
                <a:gd name="connsiteX806" fmla="*/ 13163 w 21581"/>
                <a:gd name="connsiteY806" fmla="*/ 19776 h 21557"/>
                <a:gd name="connsiteX807" fmla="*/ 10436 w 21581"/>
                <a:gd name="connsiteY807" fmla="*/ 19776 h 21557"/>
                <a:gd name="connsiteX808" fmla="*/ 10215 w 21581"/>
                <a:gd name="connsiteY808" fmla="*/ 20027 h 21557"/>
                <a:gd name="connsiteX809" fmla="*/ 10304 w 21581"/>
                <a:gd name="connsiteY809" fmla="*/ 20132 h 21557"/>
                <a:gd name="connsiteX810" fmla="*/ 13019 w 21581"/>
                <a:gd name="connsiteY810" fmla="*/ 20124 h 21557"/>
                <a:gd name="connsiteX811" fmla="*/ 13198 w 21581"/>
                <a:gd name="connsiteY811" fmla="*/ 20128 h 21557"/>
                <a:gd name="connsiteX812" fmla="*/ 15929 w 21581"/>
                <a:gd name="connsiteY812" fmla="*/ 20128 h 21557"/>
                <a:gd name="connsiteX813" fmla="*/ 21212 w 21581"/>
                <a:gd name="connsiteY813" fmla="*/ 20128 h 21557"/>
                <a:gd name="connsiteX814" fmla="*/ 21391 w 21581"/>
                <a:gd name="connsiteY814" fmla="*/ 19886 h 21557"/>
                <a:gd name="connsiteX815" fmla="*/ 4679 w 21581"/>
                <a:gd name="connsiteY815" fmla="*/ 11280 h 21557"/>
                <a:gd name="connsiteX816" fmla="*/ 4679 w 21581"/>
                <a:gd name="connsiteY816" fmla="*/ 11280 h 21557"/>
                <a:gd name="connsiteX817" fmla="*/ 4679 w 21581"/>
                <a:gd name="connsiteY817" fmla="*/ 11280 h 21557"/>
                <a:gd name="connsiteX818" fmla="*/ 4679 w 21581"/>
                <a:gd name="connsiteY818" fmla="*/ 11280 h 21557"/>
                <a:gd name="connsiteX819" fmla="*/ 2378 w 21581"/>
                <a:gd name="connsiteY819" fmla="*/ 12051 h 21557"/>
                <a:gd name="connsiteX820" fmla="*/ 2731 w 21581"/>
                <a:gd name="connsiteY820" fmla="*/ 10136 h 21557"/>
                <a:gd name="connsiteX821" fmla="*/ 2883 w 21581"/>
                <a:gd name="connsiteY821" fmla="*/ 8894 h 21557"/>
                <a:gd name="connsiteX822" fmla="*/ 2790 w 21581"/>
                <a:gd name="connsiteY822" fmla="*/ 8269 h 21557"/>
                <a:gd name="connsiteX823" fmla="*/ 2786 w 21581"/>
                <a:gd name="connsiteY823" fmla="*/ 8727 h 21557"/>
                <a:gd name="connsiteX824" fmla="*/ 2689 w 21581"/>
                <a:gd name="connsiteY824" fmla="*/ 9735 h 21557"/>
                <a:gd name="connsiteX825" fmla="*/ 2328 w 21581"/>
                <a:gd name="connsiteY825" fmla="*/ 12200 h 21557"/>
                <a:gd name="connsiteX826" fmla="*/ 2378 w 21581"/>
                <a:gd name="connsiteY826" fmla="*/ 12051 h 21557"/>
                <a:gd name="connsiteX827" fmla="*/ 6921 w 21581"/>
                <a:gd name="connsiteY827" fmla="*/ 14560 h 21557"/>
                <a:gd name="connsiteX828" fmla="*/ 5521 w 21581"/>
                <a:gd name="connsiteY828" fmla="*/ 14401 h 21557"/>
                <a:gd name="connsiteX829" fmla="*/ 6921 w 21581"/>
                <a:gd name="connsiteY829" fmla="*/ 14560 h 21557"/>
                <a:gd name="connsiteX830" fmla="*/ 5532 w 21581"/>
                <a:gd name="connsiteY830" fmla="*/ 14243 h 21557"/>
                <a:gd name="connsiteX831" fmla="*/ 6917 w 21581"/>
                <a:gd name="connsiteY831" fmla="*/ 14392 h 21557"/>
                <a:gd name="connsiteX832" fmla="*/ 5532 w 21581"/>
                <a:gd name="connsiteY832" fmla="*/ 14243 h 21557"/>
                <a:gd name="connsiteX833" fmla="*/ 9823 w 21581"/>
                <a:gd name="connsiteY833" fmla="*/ 13908 h 21557"/>
                <a:gd name="connsiteX834" fmla="*/ 9435 w 21581"/>
                <a:gd name="connsiteY834" fmla="*/ 14040 h 21557"/>
                <a:gd name="connsiteX835" fmla="*/ 9780 w 21581"/>
                <a:gd name="connsiteY835" fmla="*/ 14005 h 21557"/>
                <a:gd name="connsiteX836" fmla="*/ 10052 w 21581"/>
                <a:gd name="connsiteY836" fmla="*/ 13860 h 21557"/>
                <a:gd name="connsiteX837" fmla="*/ 9823 w 21581"/>
                <a:gd name="connsiteY837" fmla="*/ 13908 h 21557"/>
                <a:gd name="connsiteX838" fmla="*/ 9842 w 21581"/>
                <a:gd name="connsiteY838" fmla="*/ 14133 h 21557"/>
                <a:gd name="connsiteX839" fmla="*/ 10102 w 21581"/>
                <a:gd name="connsiteY839" fmla="*/ 14005 h 21557"/>
                <a:gd name="connsiteX840" fmla="*/ 9885 w 21581"/>
                <a:gd name="connsiteY840" fmla="*/ 14040 h 21557"/>
                <a:gd name="connsiteX841" fmla="*/ 9427 w 21581"/>
                <a:gd name="connsiteY841" fmla="*/ 14172 h 21557"/>
                <a:gd name="connsiteX842" fmla="*/ 9842 w 21581"/>
                <a:gd name="connsiteY842" fmla="*/ 14133 h 21557"/>
                <a:gd name="connsiteX843" fmla="*/ 17671 w 21581"/>
                <a:gd name="connsiteY843" fmla="*/ 7979 h 21557"/>
                <a:gd name="connsiteX844" fmla="*/ 17725 w 21581"/>
                <a:gd name="connsiteY844" fmla="*/ 7926 h 21557"/>
                <a:gd name="connsiteX845" fmla="*/ 17651 w 21581"/>
                <a:gd name="connsiteY845" fmla="*/ 7895 h 21557"/>
                <a:gd name="connsiteX846" fmla="*/ 16619 w 21581"/>
                <a:gd name="connsiteY846" fmla="*/ 8463 h 21557"/>
                <a:gd name="connsiteX847" fmla="*/ 16573 w 21581"/>
                <a:gd name="connsiteY847" fmla="*/ 8533 h 21557"/>
                <a:gd name="connsiteX848" fmla="*/ 16647 w 21581"/>
                <a:gd name="connsiteY848" fmla="*/ 8533 h 21557"/>
                <a:gd name="connsiteX849" fmla="*/ 17671 w 21581"/>
                <a:gd name="connsiteY849" fmla="*/ 7979 h 21557"/>
                <a:gd name="connsiteX850" fmla="*/ 17775 w 21581"/>
                <a:gd name="connsiteY850" fmla="*/ 8406 h 21557"/>
                <a:gd name="connsiteX851" fmla="*/ 17085 w 21581"/>
                <a:gd name="connsiteY851" fmla="*/ 8776 h 21557"/>
                <a:gd name="connsiteX852" fmla="*/ 16778 w 21581"/>
                <a:gd name="connsiteY852" fmla="*/ 8938 h 21557"/>
                <a:gd name="connsiteX853" fmla="*/ 16740 w 21581"/>
                <a:gd name="connsiteY853" fmla="*/ 8987 h 21557"/>
                <a:gd name="connsiteX854" fmla="*/ 16778 w 21581"/>
                <a:gd name="connsiteY854" fmla="*/ 9013 h 21557"/>
                <a:gd name="connsiteX855" fmla="*/ 16813 w 21581"/>
                <a:gd name="connsiteY855" fmla="*/ 9004 h 21557"/>
                <a:gd name="connsiteX856" fmla="*/ 17810 w 21581"/>
                <a:gd name="connsiteY856" fmla="*/ 8472 h 21557"/>
                <a:gd name="connsiteX857" fmla="*/ 17849 w 21581"/>
                <a:gd name="connsiteY857" fmla="*/ 8397 h 21557"/>
                <a:gd name="connsiteX858" fmla="*/ 17775 w 21581"/>
                <a:gd name="connsiteY858" fmla="*/ 8406 h 21557"/>
                <a:gd name="connsiteX859" fmla="*/ 17651 w 21581"/>
                <a:gd name="connsiteY859" fmla="*/ 8256 h 21557"/>
                <a:gd name="connsiteX860" fmla="*/ 17566 w 21581"/>
                <a:gd name="connsiteY860" fmla="*/ 8243 h 21557"/>
                <a:gd name="connsiteX861" fmla="*/ 16697 w 21581"/>
                <a:gd name="connsiteY861" fmla="*/ 8705 h 21557"/>
                <a:gd name="connsiteX862" fmla="*/ 16647 w 21581"/>
                <a:gd name="connsiteY862" fmla="*/ 8780 h 21557"/>
                <a:gd name="connsiteX863" fmla="*/ 16720 w 21581"/>
                <a:gd name="connsiteY863" fmla="*/ 8780 h 21557"/>
                <a:gd name="connsiteX864" fmla="*/ 17601 w 21581"/>
                <a:gd name="connsiteY864" fmla="*/ 8313 h 21557"/>
                <a:gd name="connsiteX865" fmla="*/ 17651 w 21581"/>
                <a:gd name="connsiteY865" fmla="*/ 8256 h 21557"/>
                <a:gd name="connsiteX866" fmla="*/ 7953 w 21581"/>
                <a:gd name="connsiteY866" fmla="*/ 2635 h 21557"/>
                <a:gd name="connsiteX867" fmla="*/ 8000 w 21581"/>
                <a:gd name="connsiteY867" fmla="*/ 2485 h 21557"/>
                <a:gd name="connsiteX868" fmla="*/ 7949 w 21581"/>
                <a:gd name="connsiteY868" fmla="*/ 2446 h 21557"/>
                <a:gd name="connsiteX869" fmla="*/ 7472 w 21581"/>
                <a:gd name="connsiteY869" fmla="*/ 2437 h 21557"/>
                <a:gd name="connsiteX870" fmla="*/ 7134 w 21581"/>
                <a:gd name="connsiteY870" fmla="*/ 2617 h 21557"/>
                <a:gd name="connsiteX871" fmla="*/ 7833 w 21581"/>
                <a:gd name="connsiteY871" fmla="*/ 2661 h 21557"/>
                <a:gd name="connsiteX872" fmla="*/ 7953 w 21581"/>
                <a:gd name="connsiteY872" fmla="*/ 2635 h 21557"/>
                <a:gd name="connsiteX873" fmla="*/ 7992 w 21581"/>
                <a:gd name="connsiteY873" fmla="*/ 4136 h 21557"/>
                <a:gd name="connsiteX874" fmla="*/ 8143 w 21581"/>
                <a:gd name="connsiteY874" fmla="*/ 4061 h 21557"/>
                <a:gd name="connsiteX875" fmla="*/ 8170 w 21581"/>
                <a:gd name="connsiteY875" fmla="*/ 3991 h 21557"/>
                <a:gd name="connsiteX876" fmla="*/ 8112 w 21581"/>
                <a:gd name="connsiteY876" fmla="*/ 3995 h 21557"/>
                <a:gd name="connsiteX877" fmla="*/ 7685 w 21581"/>
                <a:gd name="connsiteY877" fmla="*/ 4079 h 21557"/>
                <a:gd name="connsiteX878" fmla="*/ 7650 w 21581"/>
                <a:gd name="connsiteY878" fmla="*/ 4070 h 21557"/>
                <a:gd name="connsiteX879" fmla="*/ 7600 w 21581"/>
                <a:gd name="connsiteY879" fmla="*/ 4035 h 21557"/>
                <a:gd name="connsiteX880" fmla="*/ 7588 w 21581"/>
                <a:gd name="connsiteY880" fmla="*/ 4074 h 21557"/>
                <a:gd name="connsiteX881" fmla="*/ 7658 w 21581"/>
                <a:gd name="connsiteY881" fmla="*/ 4110 h 21557"/>
                <a:gd name="connsiteX882" fmla="*/ 7992 w 21581"/>
                <a:gd name="connsiteY882" fmla="*/ 4136 h 21557"/>
                <a:gd name="connsiteX883" fmla="*/ 7743 w 21581"/>
                <a:gd name="connsiteY883" fmla="*/ 2807 h 21557"/>
                <a:gd name="connsiteX884" fmla="*/ 7643 w 21581"/>
                <a:gd name="connsiteY884" fmla="*/ 2736 h 21557"/>
                <a:gd name="connsiteX885" fmla="*/ 7344 w 21581"/>
                <a:gd name="connsiteY885" fmla="*/ 2763 h 21557"/>
                <a:gd name="connsiteX886" fmla="*/ 7406 w 21581"/>
                <a:gd name="connsiteY886" fmla="*/ 2820 h 21557"/>
                <a:gd name="connsiteX887" fmla="*/ 7666 w 21581"/>
                <a:gd name="connsiteY887" fmla="*/ 2864 h 21557"/>
                <a:gd name="connsiteX888" fmla="*/ 7743 w 21581"/>
                <a:gd name="connsiteY888" fmla="*/ 2807 h 21557"/>
                <a:gd name="connsiteX889" fmla="*/ 8058 w 21581"/>
                <a:gd name="connsiteY889" fmla="*/ 4268 h 21557"/>
                <a:gd name="connsiteX890" fmla="*/ 7771 w 21581"/>
                <a:gd name="connsiteY890" fmla="*/ 4321 h 21557"/>
                <a:gd name="connsiteX891" fmla="*/ 8058 w 21581"/>
                <a:gd name="connsiteY891" fmla="*/ 4268 h 21557"/>
                <a:gd name="connsiteX892" fmla="*/ 6044 w 21581"/>
                <a:gd name="connsiteY892" fmla="*/ 3031 h 21557"/>
                <a:gd name="connsiteX893" fmla="*/ 6048 w 21581"/>
                <a:gd name="connsiteY893" fmla="*/ 3022 h 21557"/>
                <a:gd name="connsiteX894" fmla="*/ 6048 w 21581"/>
                <a:gd name="connsiteY894" fmla="*/ 3022 h 21557"/>
                <a:gd name="connsiteX895" fmla="*/ 6048 w 21581"/>
                <a:gd name="connsiteY895" fmla="*/ 3018 h 21557"/>
                <a:gd name="connsiteX896" fmla="*/ 6048 w 21581"/>
                <a:gd name="connsiteY896" fmla="*/ 3018 h 21557"/>
                <a:gd name="connsiteX897" fmla="*/ 6044 w 21581"/>
                <a:gd name="connsiteY897" fmla="*/ 3031 h 21557"/>
                <a:gd name="connsiteX898" fmla="*/ 6095 w 21581"/>
                <a:gd name="connsiteY898" fmla="*/ 3220 h 21557"/>
                <a:gd name="connsiteX899" fmla="*/ 6137 w 21581"/>
                <a:gd name="connsiteY899" fmla="*/ 3234 h 21557"/>
                <a:gd name="connsiteX900" fmla="*/ 6106 w 21581"/>
                <a:gd name="connsiteY900" fmla="*/ 3203 h 21557"/>
                <a:gd name="connsiteX901" fmla="*/ 6044 w 21581"/>
                <a:gd name="connsiteY901" fmla="*/ 3031 h 21557"/>
                <a:gd name="connsiteX902" fmla="*/ 6095 w 21581"/>
                <a:gd name="connsiteY902" fmla="*/ 3220 h 21557"/>
                <a:gd name="connsiteX903" fmla="*/ 4528 w 21581"/>
                <a:gd name="connsiteY903" fmla="*/ 11421 h 21557"/>
                <a:gd name="connsiteX904" fmla="*/ 4551 w 21581"/>
                <a:gd name="connsiteY904" fmla="*/ 11478 h 21557"/>
                <a:gd name="connsiteX905" fmla="*/ 4559 w 21581"/>
                <a:gd name="connsiteY905" fmla="*/ 11430 h 21557"/>
                <a:gd name="connsiteX906" fmla="*/ 4528 w 21581"/>
                <a:gd name="connsiteY906" fmla="*/ 11421 h 21557"/>
                <a:gd name="connsiteX0" fmla="*/ 8550 w 21581"/>
                <a:gd name="connsiteY0" fmla="*/ 6487 h 21557"/>
                <a:gd name="connsiteX1" fmla="*/ 8550 w 21581"/>
                <a:gd name="connsiteY1" fmla="*/ 6487 h 21557"/>
                <a:gd name="connsiteX2" fmla="*/ 8550 w 21581"/>
                <a:gd name="connsiteY2" fmla="*/ 6487 h 21557"/>
                <a:gd name="connsiteX3" fmla="*/ 8550 w 21581"/>
                <a:gd name="connsiteY3" fmla="*/ 6487 h 21557"/>
                <a:gd name="connsiteX4" fmla="*/ 9586 w 21581"/>
                <a:gd name="connsiteY4" fmla="*/ 5941 h 21557"/>
                <a:gd name="connsiteX5" fmla="*/ 9586 w 21581"/>
                <a:gd name="connsiteY5" fmla="*/ 5941 h 21557"/>
                <a:gd name="connsiteX6" fmla="*/ 9586 w 21581"/>
                <a:gd name="connsiteY6" fmla="*/ 5941 h 21557"/>
                <a:gd name="connsiteX7" fmla="*/ 9586 w 21581"/>
                <a:gd name="connsiteY7" fmla="*/ 5941 h 21557"/>
                <a:gd name="connsiteX8" fmla="*/ 12143 w 21581"/>
                <a:gd name="connsiteY8" fmla="*/ 10655 h 21557"/>
                <a:gd name="connsiteX9" fmla="*/ 12143 w 21581"/>
                <a:gd name="connsiteY9" fmla="*/ 10655 h 21557"/>
                <a:gd name="connsiteX10" fmla="*/ 12143 w 21581"/>
                <a:gd name="connsiteY10" fmla="*/ 10655 h 21557"/>
                <a:gd name="connsiteX11" fmla="*/ 12143 w 21581"/>
                <a:gd name="connsiteY11" fmla="*/ 10655 h 21557"/>
                <a:gd name="connsiteX12" fmla="*/ 7968 w 21581"/>
                <a:gd name="connsiteY12" fmla="*/ 5628 h 21557"/>
                <a:gd name="connsiteX13" fmla="*/ 7968 w 21581"/>
                <a:gd name="connsiteY13" fmla="*/ 5628 h 21557"/>
                <a:gd name="connsiteX14" fmla="*/ 7968 w 21581"/>
                <a:gd name="connsiteY14" fmla="*/ 5628 h 21557"/>
                <a:gd name="connsiteX15" fmla="*/ 7968 w 21581"/>
                <a:gd name="connsiteY15" fmla="*/ 5628 h 21557"/>
                <a:gd name="connsiteX16" fmla="*/ 21554 w 21581"/>
                <a:gd name="connsiteY16" fmla="*/ 20049 h 21557"/>
                <a:gd name="connsiteX17" fmla="*/ 21286 w 21581"/>
                <a:gd name="connsiteY17" fmla="*/ 20352 h 21557"/>
                <a:gd name="connsiteX18" fmla="*/ 19882 w 21581"/>
                <a:gd name="connsiteY18" fmla="*/ 20357 h 21557"/>
                <a:gd name="connsiteX19" fmla="*/ 19750 w 21581"/>
                <a:gd name="connsiteY19" fmla="*/ 20507 h 21557"/>
                <a:gd name="connsiteX20" fmla="*/ 19746 w 21581"/>
                <a:gd name="connsiteY20" fmla="*/ 20806 h 21557"/>
                <a:gd name="connsiteX21" fmla="*/ 19618 w 21581"/>
                <a:gd name="connsiteY21" fmla="*/ 20907 h 21557"/>
                <a:gd name="connsiteX22" fmla="*/ 19645 w 21581"/>
                <a:gd name="connsiteY22" fmla="*/ 20467 h 21557"/>
                <a:gd name="connsiteX23" fmla="*/ 19548 w 21581"/>
                <a:gd name="connsiteY23" fmla="*/ 20379 h 21557"/>
                <a:gd name="connsiteX24" fmla="*/ 19490 w 21581"/>
                <a:gd name="connsiteY24" fmla="*/ 20454 h 21557"/>
                <a:gd name="connsiteX25" fmla="*/ 19502 w 21581"/>
                <a:gd name="connsiteY25" fmla="*/ 20907 h 21557"/>
                <a:gd name="connsiteX26" fmla="*/ 19424 w 21581"/>
                <a:gd name="connsiteY26" fmla="*/ 20916 h 21557"/>
                <a:gd name="connsiteX27" fmla="*/ 19420 w 21581"/>
                <a:gd name="connsiteY27" fmla="*/ 20907 h 21557"/>
                <a:gd name="connsiteX28" fmla="*/ 19412 w 21581"/>
                <a:gd name="connsiteY28" fmla="*/ 20912 h 21557"/>
                <a:gd name="connsiteX29" fmla="*/ 19401 w 21581"/>
                <a:gd name="connsiteY29" fmla="*/ 20529 h 21557"/>
                <a:gd name="connsiteX30" fmla="*/ 19238 w 21581"/>
                <a:gd name="connsiteY30" fmla="*/ 20348 h 21557"/>
                <a:gd name="connsiteX31" fmla="*/ 16875 w 21581"/>
                <a:gd name="connsiteY31" fmla="*/ 20357 h 21557"/>
                <a:gd name="connsiteX32" fmla="*/ 16080 w 21581"/>
                <a:gd name="connsiteY32" fmla="*/ 20357 h 21557"/>
                <a:gd name="connsiteX33" fmla="*/ 15952 w 21581"/>
                <a:gd name="connsiteY33" fmla="*/ 20458 h 21557"/>
                <a:gd name="connsiteX34" fmla="*/ 15875 w 21581"/>
                <a:gd name="connsiteY34" fmla="*/ 20669 h 21557"/>
                <a:gd name="connsiteX35" fmla="*/ 15553 w 21581"/>
                <a:gd name="connsiteY35" fmla="*/ 20903 h 21557"/>
                <a:gd name="connsiteX36" fmla="*/ 15494 w 21581"/>
                <a:gd name="connsiteY36" fmla="*/ 20793 h 21557"/>
                <a:gd name="connsiteX37" fmla="*/ 15642 w 21581"/>
                <a:gd name="connsiteY37" fmla="*/ 20357 h 21557"/>
                <a:gd name="connsiteX38" fmla="*/ 15525 w 21581"/>
                <a:gd name="connsiteY38" fmla="*/ 20357 h 21557"/>
                <a:gd name="connsiteX39" fmla="*/ 10327 w 21581"/>
                <a:gd name="connsiteY39" fmla="*/ 20357 h 21557"/>
                <a:gd name="connsiteX40" fmla="*/ 10187 w 21581"/>
                <a:gd name="connsiteY40" fmla="*/ 20511 h 21557"/>
                <a:gd name="connsiteX41" fmla="*/ 10141 w 21581"/>
                <a:gd name="connsiteY41" fmla="*/ 21484 h 21557"/>
                <a:gd name="connsiteX42" fmla="*/ 10036 w 21581"/>
                <a:gd name="connsiteY42" fmla="*/ 21550 h 21557"/>
                <a:gd name="connsiteX43" fmla="*/ 10056 w 21581"/>
                <a:gd name="connsiteY43" fmla="*/ 20951 h 21557"/>
                <a:gd name="connsiteX44" fmla="*/ 10087 w 21581"/>
                <a:gd name="connsiteY44" fmla="*/ 19657 h 21557"/>
                <a:gd name="connsiteX45" fmla="*/ 10133 w 21581"/>
                <a:gd name="connsiteY45" fmla="*/ 18231 h 21557"/>
                <a:gd name="connsiteX46" fmla="*/ 10133 w 21581"/>
                <a:gd name="connsiteY46" fmla="*/ 17997 h 21557"/>
                <a:gd name="connsiteX47" fmla="*/ 10071 w 21581"/>
                <a:gd name="connsiteY47" fmla="*/ 18015 h 21557"/>
                <a:gd name="connsiteX48" fmla="*/ 9439 w 21581"/>
                <a:gd name="connsiteY48" fmla="*/ 18187 h 21557"/>
                <a:gd name="connsiteX49" fmla="*/ 9303 w 21581"/>
                <a:gd name="connsiteY49" fmla="*/ 18385 h 21557"/>
                <a:gd name="connsiteX50" fmla="*/ 9315 w 21581"/>
                <a:gd name="connsiteY50" fmla="*/ 20234 h 21557"/>
                <a:gd name="connsiteX51" fmla="*/ 9315 w 21581"/>
                <a:gd name="connsiteY51" fmla="*/ 20445 h 21557"/>
                <a:gd name="connsiteX52" fmla="*/ 9291 w 21581"/>
                <a:gd name="connsiteY52" fmla="*/ 20392 h 21557"/>
                <a:gd name="connsiteX53" fmla="*/ 9264 w 21581"/>
                <a:gd name="connsiteY53" fmla="*/ 18314 h 21557"/>
                <a:gd name="connsiteX54" fmla="*/ 9237 w 21581"/>
                <a:gd name="connsiteY54" fmla="*/ 18174 h 21557"/>
                <a:gd name="connsiteX55" fmla="*/ 9051 w 21581"/>
                <a:gd name="connsiteY55" fmla="*/ 17936 h 21557"/>
                <a:gd name="connsiteX56" fmla="*/ 8019 w 21581"/>
                <a:gd name="connsiteY56" fmla="*/ 21550 h 21557"/>
                <a:gd name="connsiteX57" fmla="*/ 7891 w 21581"/>
                <a:gd name="connsiteY57" fmla="*/ 21554 h 21557"/>
                <a:gd name="connsiteX58" fmla="*/ 8062 w 21581"/>
                <a:gd name="connsiteY58" fmla="*/ 19556 h 21557"/>
                <a:gd name="connsiteX59" fmla="*/ 7763 w 21581"/>
                <a:gd name="connsiteY59" fmla="*/ 21550 h 21557"/>
                <a:gd name="connsiteX60" fmla="*/ 7615 w 21581"/>
                <a:gd name="connsiteY60" fmla="*/ 21405 h 21557"/>
                <a:gd name="connsiteX61" fmla="*/ 7592 w 21581"/>
                <a:gd name="connsiteY61" fmla="*/ 20458 h 21557"/>
                <a:gd name="connsiteX62" fmla="*/ 7550 w 21581"/>
                <a:gd name="connsiteY62" fmla="*/ 20357 h 21557"/>
                <a:gd name="connsiteX63" fmla="*/ 7344 w 21581"/>
                <a:gd name="connsiteY63" fmla="*/ 20432 h 21557"/>
                <a:gd name="connsiteX64" fmla="*/ 7162 w 21581"/>
                <a:gd name="connsiteY64" fmla="*/ 21290 h 21557"/>
                <a:gd name="connsiteX65" fmla="*/ 7134 w 21581"/>
                <a:gd name="connsiteY65" fmla="*/ 21431 h 21557"/>
                <a:gd name="connsiteX66" fmla="*/ 6983 w 21581"/>
                <a:gd name="connsiteY66" fmla="*/ 21545 h 21557"/>
                <a:gd name="connsiteX67" fmla="*/ 7061 w 21581"/>
                <a:gd name="connsiteY67" fmla="*/ 21140 h 21557"/>
                <a:gd name="connsiteX68" fmla="*/ 7643 w 21581"/>
                <a:gd name="connsiteY68" fmla="*/ 18689 h 21557"/>
                <a:gd name="connsiteX69" fmla="*/ 7806 w 21581"/>
                <a:gd name="connsiteY69" fmla="*/ 18424 h 21557"/>
                <a:gd name="connsiteX70" fmla="*/ 8360 w 21581"/>
                <a:gd name="connsiteY70" fmla="*/ 17923 h 21557"/>
                <a:gd name="connsiteX71" fmla="*/ 8438 w 21581"/>
                <a:gd name="connsiteY71" fmla="*/ 17755 h 21557"/>
                <a:gd name="connsiteX72" fmla="*/ 8527 w 21581"/>
                <a:gd name="connsiteY72" fmla="*/ 16391 h 21557"/>
                <a:gd name="connsiteX73" fmla="*/ 8314 w 21581"/>
                <a:gd name="connsiteY73" fmla="*/ 15475 h 21557"/>
                <a:gd name="connsiteX74" fmla="*/ 8197 w 21581"/>
                <a:gd name="connsiteY74" fmla="*/ 15977 h 21557"/>
                <a:gd name="connsiteX75" fmla="*/ 7678 w 21581"/>
                <a:gd name="connsiteY75" fmla="*/ 18200 h 21557"/>
                <a:gd name="connsiteX76" fmla="*/ 7402 w 21581"/>
                <a:gd name="connsiteY76" fmla="*/ 18570 h 21557"/>
                <a:gd name="connsiteX77" fmla="*/ 6933 w 21581"/>
                <a:gd name="connsiteY77" fmla="*/ 18711 h 21557"/>
                <a:gd name="connsiteX78" fmla="*/ 6797 w 21581"/>
                <a:gd name="connsiteY78" fmla="*/ 18829 h 21557"/>
                <a:gd name="connsiteX79" fmla="*/ 6580 w 21581"/>
                <a:gd name="connsiteY79" fmla="*/ 19868 h 21557"/>
                <a:gd name="connsiteX80" fmla="*/ 6370 w 21581"/>
                <a:gd name="connsiteY80" fmla="*/ 20863 h 21557"/>
                <a:gd name="connsiteX81" fmla="*/ 6812 w 21581"/>
                <a:gd name="connsiteY81" fmla="*/ 18728 h 21557"/>
                <a:gd name="connsiteX82" fmla="*/ 5203 w 21581"/>
                <a:gd name="connsiteY82" fmla="*/ 18451 h 21557"/>
                <a:gd name="connsiteX83" fmla="*/ 5109 w 21581"/>
                <a:gd name="connsiteY83" fmla="*/ 18530 h 21557"/>
                <a:gd name="connsiteX84" fmla="*/ 4912 w 21581"/>
                <a:gd name="connsiteY84" fmla="*/ 20335 h 21557"/>
                <a:gd name="connsiteX85" fmla="*/ 4807 w 21581"/>
                <a:gd name="connsiteY85" fmla="*/ 21545 h 21557"/>
                <a:gd name="connsiteX86" fmla="*/ 4702 w 21581"/>
                <a:gd name="connsiteY86" fmla="*/ 21440 h 21557"/>
                <a:gd name="connsiteX87" fmla="*/ 4760 w 21581"/>
                <a:gd name="connsiteY87" fmla="*/ 20480 h 21557"/>
                <a:gd name="connsiteX88" fmla="*/ 4652 w 21581"/>
                <a:gd name="connsiteY88" fmla="*/ 20348 h 21557"/>
                <a:gd name="connsiteX89" fmla="*/ 3880 w 21581"/>
                <a:gd name="connsiteY89" fmla="*/ 20352 h 21557"/>
                <a:gd name="connsiteX90" fmla="*/ 3798 w 21581"/>
                <a:gd name="connsiteY90" fmla="*/ 20436 h 21557"/>
                <a:gd name="connsiteX91" fmla="*/ 3783 w 21581"/>
                <a:gd name="connsiteY91" fmla="*/ 20810 h 21557"/>
                <a:gd name="connsiteX92" fmla="*/ 3690 w 21581"/>
                <a:gd name="connsiteY92" fmla="*/ 20903 h 21557"/>
                <a:gd name="connsiteX93" fmla="*/ 3628 w 21581"/>
                <a:gd name="connsiteY93" fmla="*/ 20894 h 21557"/>
                <a:gd name="connsiteX94" fmla="*/ 3437 w 21581"/>
                <a:gd name="connsiteY94" fmla="*/ 20885 h 21557"/>
                <a:gd name="connsiteX95" fmla="*/ 3422 w 21581"/>
                <a:gd name="connsiteY95" fmla="*/ 20634 h 21557"/>
                <a:gd name="connsiteX96" fmla="*/ 3181 w 21581"/>
                <a:gd name="connsiteY96" fmla="*/ 20357 h 21557"/>
                <a:gd name="connsiteX97" fmla="*/ 346 w 21581"/>
                <a:gd name="connsiteY97" fmla="*/ 20357 h 21557"/>
                <a:gd name="connsiteX98" fmla="*/ 39 w 21581"/>
                <a:gd name="connsiteY98" fmla="*/ 20168 h 21557"/>
                <a:gd name="connsiteX99" fmla="*/ 70 w 21581"/>
                <a:gd name="connsiteY99" fmla="*/ 19661 h 21557"/>
                <a:gd name="connsiteX100" fmla="*/ 315 w 21581"/>
                <a:gd name="connsiteY100" fmla="*/ 19547 h 21557"/>
                <a:gd name="connsiteX101" fmla="*/ 1665 w 21581"/>
                <a:gd name="connsiteY101" fmla="*/ 19547 h 21557"/>
                <a:gd name="connsiteX102" fmla="*/ 1750 w 21581"/>
                <a:gd name="connsiteY102" fmla="*/ 19547 h 21557"/>
                <a:gd name="connsiteX103" fmla="*/ 4745 w 21581"/>
                <a:gd name="connsiteY103" fmla="*/ 19551 h 21557"/>
                <a:gd name="connsiteX104" fmla="*/ 4846 w 21581"/>
                <a:gd name="connsiteY104" fmla="*/ 19454 h 21557"/>
                <a:gd name="connsiteX105" fmla="*/ 4989 w 21581"/>
                <a:gd name="connsiteY105" fmla="*/ 18468 h 21557"/>
                <a:gd name="connsiteX106" fmla="*/ 4900 w 21581"/>
                <a:gd name="connsiteY106" fmla="*/ 18332 h 21557"/>
                <a:gd name="connsiteX107" fmla="*/ 4597 w 21581"/>
                <a:gd name="connsiteY107" fmla="*/ 17623 h 21557"/>
                <a:gd name="connsiteX108" fmla="*/ 4683 w 21581"/>
                <a:gd name="connsiteY108" fmla="*/ 17236 h 21557"/>
                <a:gd name="connsiteX109" fmla="*/ 4683 w 21581"/>
                <a:gd name="connsiteY109" fmla="*/ 17210 h 21557"/>
                <a:gd name="connsiteX110" fmla="*/ 3344 w 21581"/>
                <a:gd name="connsiteY110" fmla="*/ 17196 h 21557"/>
                <a:gd name="connsiteX111" fmla="*/ 3131 w 21581"/>
                <a:gd name="connsiteY111" fmla="*/ 16950 h 21557"/>
                <a:gd name="connsiteX112" fmla="*/ 3205 w 21581"/>
                <a:gd name="connsiteY112" fmla="*/ 16901 h 21557"/>
                <a:gd name="connsiteX113" fmla="*/ 4760 w 21581"/>
                <a:gd name="connsiteY113" fmla="*/ 16893 h 21557"/>
                <a:gd name="connsiteX114" fmla="*/ 5307 w 21581"/>
                <a:gd name="connsiteY114" fmla="*/ 14652 h 21557"/>
                <a:gd name="connsiteX115" fmla="*/ 5284 w 21581"/>
                <a:gd name="connsiteY115" fmla="*/ 14973 h 21557"/>
                <a:gd name="connsiteX116" fmla="*/ 4931 w 21581"/>
                <a:gd name="connsiteY116" fmla="*/ 16813 h 21557"/>
                <a:gd name="connsiteX117" fmla="*/ 4756 w 21581"/>
                <a:gd name="connsiteY117" fmla="*/ 17733 h 21557"/>
                <a:gd name="connsiteX118" fmla="*/ 4950 w 21581"/>
                <a:gd name="connsiteY118" fmla="*/ 18125 h 21557"/>
                <a:gd name="connsiteX119" fmla="*/ 5334 w 21581"/>
                <a:gd name="connsiteY119" fmla="*/ 18306 h 21557"/>
                <a:gd name="connsiteX120" fmla="*/ 6991 w 21581"/>
                <a:gd name="connsiteY120" fmla="*/ 18579 h 21557"/>
                <a:gd name="connsiteX121" fmla="*/ 7678 w 21581"/>
                <a:gd name="connsiteY121" fmla="*/ 17927 h 21557"/>
                <a:gd name="connsiteX122" fmla="*/ 8287 w 21581"/>
                <a:gd name="connsiteY122" fmla="*/ 15365 h 21557"/>
                <a:gd name="connsiteX123" fmla="*/ 8496 w 21581"/>
                <a:gd name="connsiteY123" fmla="*/ 14463 h 21557"/>
                <a:gd name="connsiteX124" fmla="*/ 8512 w 21581"/>
                <a:gd name="connsiteY124" fmla="*/ 14639 h 21557"/>
                <a:gd name="connsiteX125" fmla="*/ 9043 w 21581"/>
                <a:gd name="connsiteY125" fmla="*/ 17223 h 21557"/>
                <a:gd name="connsiteX126" fmla="*/ 9229 w 21581"/>
                <a:gd name="connsiteY126" fmla="*/ 17813 h 21557"/>
                <a:gd name="connsiteX127" fmla="*/ 9489 w 21581"/>
                <a:gd name="connsiteY127" fmla="*/ 17997 h 21557"/>
                <a:gd name="connsiteX128" fmla="*/ 10839 w 21581"/>
                <a:gd name="connsiteY128" fmla="*/ 17548 h 21557"/>
                <a:gd name="connsiteX129" fmla="*/ 11045 w 21581"/>
                <a:gd name="connsiteY129" fmla="*/ 16972 h 21557"/>
                <a:gd name="connsiteX130" fmla="*/ 10967 w 21581"/>
                <a:gd name="connsiteY130" fmla="*/ 16747 h 21557"/>
                <a:gd name="connsiteX131" fmla="*/ 10948 w 21581"/>
                <a:gd name="connsiteY131" fmla="*/ 16664 h 21557"/>
                <a:gd name="connsiteX132" fmla="*/ 10412 w 21581"/>
                <a:gd name="connsiteY132" fmla="*/ 14951 h 21557"/>
                <a:gd name="connsiteX133" fmla="*/ 9862 w 21581"/>
                <a:gd name="connsiteY133" fmla="*/ 12860 h 21557"/>
                <a:gd name="connsiteX134" fmla="*/ 9749 w 21581"/>
                <a:gd name="connsiteY134" fmla="*/ 12240 h 21557"/>
                <a:gd name="connsiteX135" fmla="*/ 9741 w 21581"/>
                <a:gd name="connsiteY135" fmla="*/ 11879 h 21557"/>
                <a:gd name="connsiteX136" fmla="*/ 9571 w 21581"/>
                <a:gd name="connsiteY136" fmla="*/ 9207 h 21557"/>
                <a:gd name="connsiteX137" fmla="*/ 9478 w 21581"/>
                <a:gd name="connsiteY137" fmla="*/ 7464 h 21557"/>
                <a:gd name="connsiteX138" fmla="*/ 9346 w 21581"/>
                <a:gd name="connsiteY138" fmla="*/ 5910 h 21557"/>
                <a:gd name="connsiteX139" fmla="*/ 9353 w 21581"/>
                <a:gd name="connsiteY139" fmla="*/ 5910 h 21557"/>
                <a:gd name="connsiteX140" fmla="*/ 9361 w 21581"/>
                <a:gd name="connsiteY140" fmla="*/ 5914 h 21557"/>
                <a:gd name="connsiteX141" fmla="*/ 9706 w 21581"/>
                <a:gd name="connsiteY141" fmla="*/ 8155 h 21557"/>
                <a:gd name="connsiteX142" fmla="*/ 9912 w 21581"/>
                <a:gd name="connsiteY142" fmla="*/ 6495 h 21557"/>
                <a:gd name="connsiteX143" fmla="*/ 9640 w 21581"/>
                <a:gd name="connsiteY143" fmla="*/ 5958 h 21557"/>
                <a:gd name="connsiteX144" fmla="*/ 9594 w 21581"/>
                <a:gd name="connsiteY144" fmla="*/ 5936 h 21557"/>
                <a:gd name="connsiteX145" fmla="*/ 9384 w 21581"/>
                <a:gd name="connsiteY145" fmla="*/ 5826 h 21557"/>
                <a:gd name="connsiteX146" fmla="*/ 7751 w 21581"/>
                <a:gd name="connsiteY146" fmla="*/ 5100 h 21557"/>
                <a:gd name="connsiteX147" fmla="*/ 7674 w 21581"/>
                <a:gd name="connsiteY147" fmla="*/ 4977 h 21557"/>
                <a:gd name="connsiteX148" fmla="*/ 7647 w 21581"/>
                <a:gd name="connsiteY148" fmla="*/ 5012 h 21557"/>
                <a:gd name="connsiteX149" fmla="*/ 7728 w 21581"/>
                <a:gd name="connsiteY149" fmla="*/ 5122 h 21557"/>
                <a:gd name="connsiteX150" fmla="*/ 8000 w 21581"/>
                <a:gd name="connsiteY150" fmla="*/ 5413 h 21557"/>
                <a:gd name="connsiteX151" fmla="*/ 8263 w 21581"/>
                <a:gd name="connsiteY151" fmla="*/ 5800 h 21557"/>
                <a:gd name="connsiteX152" fmla="*/ 8919 w 21581"/>
                <a:gd name="connsiteY152" fmla="*/ 6997 h 21557"/>
                <a:gd name="connsiteX153" fmla="*/ 8849 w 21581"/>
                <a:gd name="connsiteY153" fmla="*/ 7332 h 21557"/>
                <a:gd name="connsiteX154" fmla="*/ 8578 w 21581"/>
                <a:gd name="connsiteY154" fmla="*/ 7600 h 21557"/>
                <a:gd name="connsiteX155" fmla="*/ 8907 w 21581"/>
                <a:gd name="connsiteY155" fmla="*/ 7807 h 21557"/>
                <a:gd name="connsiteX156" fmla="*/ 9074 w 21581"/>
                <a:gd name="connsiteY156" fmla="*/ 8115 h 21557"/>
                <a:gd name="connsiteX157" fmla="*/ 9020 w 21581"/>
                <a:gd name="connsiteY157" fmla="*/ 9374 h 21557"/>
                <a:gd name="connsiteX158" fmla="*/ 8938 w 21581"/>
                <a:gd name="connsiteY158" fmla="*/ 10224 h 21557"/>
                <a:gd name="connsiteX159" fmla="*/ 9097 w 21581"/>
                <a:gd name="connsiteY159" fmla="*/ 10171 h 21557"/>
                <a:gd name="connsiteX160" fmla="*/ 9268 w 21581"/>
                <a:gd name="connsiteY160" fmla="*/ 10167 h 21557"/>
                <a:gd name="connsiteX161" fmla="*/ 9194 w 21581"/>
                <a:gd name="connsiteY161" fmla="*/ 10347 h 21557"/>
                <a:gd name="connsiteX162" fmla="*/ 9128 w 21581"/>
                <a:gd name="connsiteY162" fmla="*/ 10470 h 21557"/>
                <a:gd name="connsiteX163" fmla="*/ 8985 w 21581"/>
                <a:gd name="connsiteY163" fmla="*/ 10730 h 21557"/>
                <a:gd name="connsiteX164" fmla="*/ 8884 w 21581"/>
                <a:gd name="connsiteY164" fmla="*/ 10884 h 21557"/>
                <a:gd name="connsiteX165" fmla="*/ 8461 w 21581"/>
                <a:gd name="connsiteY165" fmla="*/ 13411 h 21557"/>
                <a:gd name="connsiteX166" fmla="*/ 8419 w 21581"/>
                <a:gd name="connsiteY166" fmla="*/ 13904 h 21557"/>
                <a:gd name="connsiteX167" fmla="*/ 8438 w 21581"/>
                <a:gd name="connsiteY167" fmla="*/ 14141 h 21557"/>
                <a:gd name="connsiteX168" fmla="*/ 8372 w 21581"/>
                <a:gd name="connsiteY168" fmla="*/ 13802 h 21557"/>
                <a:gd name="connsiteX169" fmla="*/ 8232 w 21581"/>
                <a:gd name="connsiteY169" fmla="*/ 13120 h 21557"/>
                <a:gd name="connsiteX170" fmla="*/ 7914 w 21581"/>
                <a:gd name="connsiteY170" fmla="*/ 12407 h 21557"/>
                <a:gd name="connsiteX171" fmla="*/ 7794 w 21581"/>
                <a:gd name="connsiteY171" fmla="*/ 12328 h 21557"/>
                <a:gd name="connsiteX172" fmla="*/ 7340 w 21581"/>
                <a:gd name="connsiteY172" fmla="*/ 12460 h 21557"/>
                <a:gd name="connsiteX173" fmla="*/ 6300 w 21581"/>
                <a:gd name="connsiteY173" fmla="*/ 12720 h 21557"/>
                <a:gd name="connsiteX174" fmla="*/ 6219 w 21581"/>
                <a:gd name="connsiteY174" fmla="*/ 12869 h 21557"/>
                <a:gd name="connsiteX175" fmla="*/ 6207 w 21581"/>
                <a:gd name="connsiteY175" fmla="*/ 13613 h 21557"/>
                <a:gd name="connsiteX176" fmla="*/ 5928 w 21581"/>
                <a:gd name="connsiteY176" fmla="*/ 13899 h 21557"/>
                <a:gd name="connsiteX177" fmla="*/ 5288 w 21581"/>
                <a:gd name="connsiteY177" fmla="*/ 13983 h 21557"/>
                <a:gd name="connsiteX178" fmla="*/ 4299 w 21581"/>
                <a:gd name="connsiteY178" fmla="*/ 14111 h 21557"/>
                <a:gd name="connsiteX179" fmla="*/ 2832 w 21581"/>
                <a:gd name="connsiteY179" fmla="*/ 14291 h 21557"/>
                <a:gd name="connsiteX180" fmla="*/ 2409 w 21581"/>
                <a:gd name="connsiteY180" fmla="*/ 14287 h 21557"/>
                <a:gd name="connsiteX181" fmla="*/ 2025 w 21581"/>
                <a:gd name="connsiteY181" fmla="*/ 13855 h 21557"/>
                <a:gd name="connsiteX182" fmla="*/ 2142 w 21581"/>
                <a:gd name="connsiteY182" fmla="*/ 13001 h 21557"/>
                <a:gd name="connsiteX183" fmla="*/ 2250 w 21581"/>
                <a:gd name="connsiteY183" fmla="*/ 12632 h 21557"/>
                <a:gd name="connsiteX184" fmla="*/ 2239 w 21581"/>
                <a:gd name="connsiteY184" fmla="*/ 12900 h 21557"/>
                <a:gd name="connsiteX185" fmla="*/ 2177 w 21581"/>
                <a:gd name="connsiteY185" fmla="*/ 13714 h 21557"/>
                <a:gd name="connsiteX186" fmla="*/ 2483 w 21581"/>
                <a:gd name="connsiteY186" fmla="*/ 14216 h 21557"/>
                <a:gd name="connsiteX187" fmla="*/ 2898 w 21581"/>
                <a:gd name="connsiteY187" fmla="*/ 14216 h 21557"/>
                <a:gd name="connsiteX188" fmla="*/ 4838 w 21581"/>
                <a:gd name="connsiteY188" fmla="*/ 13860 h 21557"/>
                <a:gd name="connsiteX189" fmla="*/ 5435 w 21581"/>
                <a:gd name="connsiteY189" fmla="*/ 13754 h 21557"/>
                <a:gd name="connsiteX190" fmla="*/ 5443 w 21581"/>
                <a:gd name="connsiteY190" fmla="*/ 12064 h 21557"/>
                <a:gd name="connsiteX191" fmla="*/ 5408 w 21581"/>
                <a:gd name="connsiteY191" fmla="*/ 12055 h 21557"/>
                <a:gd name="connsiteX192" fmla="*/ 3744 w 21581"/>
                <a:gd name="connsiteY192" fmla="*/ 12433 h 21557"/>
                <a:gd name="connsiteX193" fmla="*/ 2720 w 21581"/>
                <a:gd name="connsiteY193" fmla="*/ 12900 h 21557"/>
                <a:gd name="connsiteX194" fmla="*/ 2665 w 21581"/>
                <a:gd name="connsiteY194" fmla="*/ 12896 h 21557"/>
                <a:gd name="connsiteX195" fmla="*/ 3309 w 21581"/>
                <a:gd name="connsiteY195" fmla="*/ 12350 h 21557"/>
                <a:gd name="connsiteX196" fmla="*/ 4182 w 21581"/>
                <a:gd name="connsiteY196" fmla="*/ 12143 h 21557"/>
                <a:gd name="connsiteX197" fmla="*/ 4306 w 21581"/>
                <a:gd name="connsiteY197" fmla="*/ 11971 h 21557"/>
                <a:gd name="connsiteX198" fmla="*/ 4365 w 21581"/>
                <a:gd name="connsiteY198" fmla="*/ 10946 h 21557"/>
                <a:gd name="connsiteX199" fmla="*/ 4718 w 21581"/>
                <a:gd name="connsiteY199" fmla="*/ 9414 h 21557"/>
                <a:gd name="connsiteX200" fmla="*/ 4749 w 21581"/>
                <a:gd name="connsiteY200" fmla="*/ 8899 h 21557"/>
                <a:gd name="connsiteX201" fmla="*/ 3818 w 21581"/>
                <a:gd name="connsiteY201" fmla="*/ 7266 h 21557"/>
                <a:gd name="connsiteX202" fmla="*/ 3294 w 21581"/>
                <a:gd name="connsiteY202" fmla="*/ 6821 h 21557"/>
                <a:gd name="connsiteX203" fmla="*/ 3088 w 21581"/>
                <a:gd name="connsiteY203" fmla="*/ 6861 h 21557"/>
                <a:gd name="connsiteX204" fmla="*/ 2898 w 21581"/>
                <a:gd name="connsiteY204" fmla="*/ 7503 h 21557"/>
                <a:gd name="connsiteX205" fmla="*/ 3096 w 21581"/>
                <a:gd name="connsiteY205" fmla="*/ 8798 h 21557"/>
                <a:gd name="connsiteX206" fmla="*/ 3065 w 21581"/>
                <a:gd name="connsiteY206" fmla="*/ 9726 h 21557"/>
                <a:gd name="connsiteX207" fmla="*/ 2778 w 21581"/>
                <a:gd name="connsiteY207" fmla="*/ 7856 h 21557"/>
                <a:gd name="connsiteX208" fmla="*/ 2747 w 21581"/>
                <a:gd name="connsiteY208" fmla="*/ 7191 h 21557"/>
                <a:gd name="connsiteX209" fmla="*/ 3069 w 21581"/>
                <a:gd name="connsiteY209" fmla="*/ 6746 h 21557"/>
                <a:gd name="connsiteX210" fmla="*/ 3461 w 21581"/>
                <a:gd name="connsiteY210" fmla="*/ 6465 h 21557"/>
                <a:gd name="connsiteX211" fmla="*/ 4481 w 21581"/>
                <a:gd name="connsiteY211" fmla="*/ 5659 h 21557"/>
                <a:gd name="connsiteX212" fmla="*/ 4349 w 21581"/>
                <a:gd name="connsiteY212" fmla="*/ 5633 h 21557"/>
                <a:gd name="connsiteX213" fmla="*/ 2987 w 21581"/>
                <a:gd name="connsiteY213" fmla="*/ 5628 h 21557"/>
                <a:gd name="connsiteX214" fmla="*/ 2856 w 21581"/>
                <a:gd name="connsiteY214" fmla="*/ 5589 h 21557"/>
                <a:gd name="connsiteX215" fmla="*/ 2999 w 21581"/>
                <a:gd name="connsiteY215" fmla="*/ 5417 h 21557"/>
                <a:gd name="connsiteX216" fmla="*/ 3088 w 21581"/>
                <a:gd name="connsiteY216" fmla="*/ 5417 h 21557"/>
                <a:gd name="connsiteX217" fmla="*/ 4780 w 21581"/>
                <a:gd name="connsiteY217" fmla="*/ 5417 h 21557"/>
                <a:gd name="connsiteX218" fmla="*/ 4710 w 21581"/>
                <a:gd name="connsiteY218" fmla="*/ 5483 h 21557"/>
                <a:gd name="connsiteX219" fmla="*/ 4780 w 21581"/>
                <a:gd name="connsiteY219" fmla="*/ 5417 h 21557"/>
                <a:gd name="connsiteX220" fmla="*/ 5331 w 21581"/>
                <a:gd name="connsiteY220" fmla="*/ 5008 h 21557"/>
                <a:gd name="connsiteX221" fmla="*/ 5439 w 21581"/>
                <a:gd name="connsiteY221" fmla="*/ 4955 h 21557"/>
                <a:gd name="connsiteX222" fmla="*/ 5338 w 21581"/>
                <a:gd name="connsiteY222" fmla="*/ 5096 h 21557"/>
                <a:gd name="connsiteX223" fmla="*/ 4912 w 21581"/>
                <a:gd name="connsiteY223" fmla="*/ 5487 h 21557"/>
                <a:gd name="connsiteX224" fmla="*/ 3767 w 21581"/>
                <a:gd name="connsiteY224" fmla="*/ 6390 h 21557"/>
                <a:gd name="connsiteX225" fmla="*/ 3209 w 21581"/>
                <a:gd name="connsiteY225" fmla="*/ 6751 h 21557"/>
                <a:gd name="connsiteX226" fmla="*/ 3550 w 21581"/>
                <a:gd name="connsiteY226" fmla="*/ 6962 h 21557"/>
                <a:gd name="connsiteX227" fmla="*/ 4725 w 21581"/>
                <a:gd name="connsiteY227" fmla="*/ 8635 h 21557"/>
                <a:gd name="connsiteX228" fmla="*/ 5424 w 21581"/>
                <a:gd name="connsiteY228" fmla="*/ 10690 h 21557"/>
                <a:gd name="connsiteX229" fmla="*/ 5901 w 21581"/>
                <a:gd name="connsiteY229" fmla="*/ 11628 h 21557"/>
                <a:gd name="connsiteX230" fmla="*/ 6048 w 21581"/>
                <a:gd name="connsiteY230" fmla="*/ 11624 h 21557"/>
                <a:gd name="connsiteX231" fmla="*/ 6549 w 21581"/>
                <a:gd name="connsiteY231" fmla="*/ 11056 h 21557"/>
                <a:gd name="connsiteX232" fmla="*/ 7154 w 21581"/>
                <a:gd name="connsiteY232" fmla="*/ 10629 h 21557"/>
                <a:gd name="connsiteX233" fmla="*/ 7119 w 21581"/>
                <a:gd name="connsiteY233" fmla="*/ 10558 h 21557"/>
                <a:gd name="connsiteX234" fmla="*/ 5715 w 21581"/>
                <a:gd name="connsiteY234" fmla="*/ 8111 h 21557"/>
                <a:gd name="connsiteX235" fmla="*/ 5753 w 21581"/>
                <a:gd name="connsiteY235" fmla="*/ 7653 h 21557"/>
                <a:gd name="connsiteX236" fmla="*/ 5850 w 21581"/>
                <a:gd name="connsiteY236" fmla="*/ 7539 h 21557"/>
                <a:gd name="connsiteX237" fmla="*/ 6006 w 21581"/>
                <a:gd name="connsiteY237" fmla="*/ 7345 h 21557"/>
                <a:gd name="connsiteX238" fmla="*/ 5493 w 21581"/>
                <a:gd name="connsiteY238" fmla="*/ 7125 h 21557"/>
                <a:gd name="connsiteX239" fmla="*/ 5381 w 21581"/>
                <a:gd name="connsiteY239" fmla="*/ 6944 h 21557"/>
                <a:gd name="connsiteX240" fmla="*/ 5365 w 21581"/>
                <a:gd name="connsiteY240" fmla="*/ 5985 h 21557"/>
                <a:gd name="connsiteX241" fmla="*/ 5365 w 21581"/>
                <a:gd name="connsiteY241" fmla="*/ 5487 h 21557"/>
                <a:gd name="connsiteX242" fmla="*/ 5393 w 21581"/>
                <a:gd name="connsiteY242" fmla="*/ 5602 h 21557"/>
                <a:gd name="connsiteX243" fmla="*/ 5420 w 21581"/>
                <a:gd name="connsiteY243" fmla="*/ 6821 h 21557"/>
                <a:gd name="connsiteX244" fmla="*/ 5606 w 21581"/>
                <a:gd name="connsiteY244" fmla="*/ 7103 h 21557"/>
                <a:gd name="connsiteX245" fmla="*/ 6044 w 21581"/>
                <a:gd name="connsiteY245" fmla="*/ 7279 h 21557"/>
                <a:gd name="connsiteX246" fmla="*/ 6064 w 21581"/>
                <a:gd name="connsiteY246" fmla="*/ 7407 h 21557"/>
                <a:gd name="connsiteX247" fmla="*/ 5757 w 21581"/>
                <a:gd name="connsiteY247" fmla="*/ 7750 h 21557"/>
                <a:gd name="connsiteX248" fmla="*/ 5738 w 21581"/>
                <a:gd name="connsiteY248" fmla="*/ 8058 h 21557"/>
                <a:gd name="connsiteX249" fmla="*/ 7041 w 21581"/>
                <a:gd name="connsiteY249" fmla="*/ 10281 h 21557"/>
                <a:gd name="connsiteX250" fmla="*/ 7581 w 21581"/>
                <a:gd name="connsiteY250" fmla="*/ 10580 h 21557"/>
                <a:gd name="connsiteX251" fmla="*/ 7650 w 21581"/>
                <a:gd name="connsiteY251" fmla="*/ 10435 h 21557"/>
                <a:gd name="connsiteX252" fmla="*/ 7239 w 21581"/>
                <a:gd name="connsiteY252" fmla="*/ 9317 h 21557"/>
                <a:gd name="connsiteX253" fmla="*/ 5610 w 21581"/>
                <a:gd name="connsiteY253" fmla="*/ 4796 h 21557"/>
                <a:gd name="connsiteX254" fmla="*/ 5808 w 21581"/>
                <a:gd name="connsiteY254" fmla="*/ 4378 h 21557"/>
                <a:gd name="connsiteX255" fmla="*/ 5878 w 21581"/>
                <a:gd name="connsiteY255" fmla="*/ 4224 h 21557"/>
                <a:gd name="connsiteX256" fmla="*/ 5750 w 21581"/>
                <a:gd name="connsiteY256" fmla="*/ 3445 h 21557"/>
                <a:gd name="connsiteX257" fmla="*/ 5474 w 21581"/>
                <a:gd name="connsiteY257" fmla="*/ 2609 h 21557"/>
                <a:gd name="connsiteX258" fmla="*/ 5443 w 21581"/>
                <a:gd name="connsiteY258" fmla="*/ 2512 h 21557"/>
                <a:gd name="connsiteX259" fmla="*/ 5385 w 21581"/>
                <a:gd name="connsiteY259" fmla="*/ 2274 h 21557"/>
                <a:gd name="connsiteX260" fmla="*/ 5431 w 21581"/>
                <a:gd name="connsiteY260" fmla="*/ 2287 h 21557"/>
                <a:gd name="connsiteX261" fmla="*/ 5618 w 21581"/>
                <a:gd name="connsiteY261" fmla="*/ 2710 h 21557"/>
                <a:gd name="connsiteX262" fmla="*/ 5563 w 21581"/>
                <a:gd name="connsiteY262" fmla="*/ 2512 h 21557"/>
                <a:gd name="connsiteX263" fmla="*/ 5300 w 21581"/>
                <a:gd name="connsiteY263" fmla="*/ 1772 h 21557"/>
                <a:gd name="connsiteX264" fmla="*/ 5998 w 21581"/>
                <a:gd name="connsiteY264" fmla="*/ 570 h 21557"/>
                <a:gd name="connsiteX265" fmla="*/ 6056 w 21581"/>
                <a:gd name="connsiteY265" fmla="*/ 531 h 21557"/>
                <a:gd name="connsiteX266" fmla="*/ 6785 w 21581"/>
                <a:gd name="connsiteY266" fmla="*/ 11 h 21557"/>
                <a:gd name="connsiteX267" fmla="*/ 7313 w 21581"/>
                <a:gd name="connsiteY267" fmla="*/ 42 h 21557"/>
                <a:gd name="connsiteX268" fmla="*/ 8244 w 21581"/>
                <a:gd name="connsiteY268" fmla="*/ 29 h 21557"/>
                <a:gd name="connsiteX269" fmla="*/ 8694 w 21581"/>
                <a:gd name="connsiteY269" fmla="*/ 73 h 21557"/>
                <a:gd name="connsiteX270" fmla="*/ 9140 w 21581"/>
                <a:gd name="connsiteY270" fmla="*/ 676 h 21557"/>
                <a:gd name="connsiteX271" fmla="*/ 8783 w 21581"/>
                <a:gd name="connsiteY271" fmla="*/ 1482 h 21557"/>
                <a:gd name="connsiteX272" fmla="*/ 8612 w 21581"/>
                <a:gd name="connsiteY272" fmla="*/ 1843 h 21557"/>
                <a:gd name="connsiteX273" fmla="*/ 8659 w 21581"/>
                <a:gd name="connsiteY273" fmla="*/ 2327 h 21557"/>
                <a:gd name="connsiteX274" fmla="*/ 8543 w 21581"/>
                <a:gd name="connsiteY274" fmla="*/ 2688 h 21557"/>
                <a:gd name="connsiteX275" fmla="*/ 8488 w 21581"/>
                <a:gd name="connsiteY275" fmla="*/ 2908 h 21557"/>
                <a:gd name="connsiteX276" fmla="*/ 8360 w 21581"/>
                <a:gd name="connsiteY276" fmla="*/ 3722 h 21557"/>
                <a:gd name="connsiteX277" fmla="*/ 8135 w 21581"/>
                <a:gd name="connsiteY277" fmla="*/ 4581 h 21557"/>
                <a:gd name="connsiteX278" fmla="*/ 7763 w 21581"/>
                <a:gd name="connsiteY278" fmla="*/ 4986 h 21557"/>
                <a:gd name="connsiteX279" fmla="*/ 8675 w 21581"/>
                <a:gd name="connsiteY279" fmla="*/ 5421 h 21557"/>
                <a:gd name="connsiteX280" fmla="*/ 11258 w 21581"/>
                <a:gd name="connsiteY280" fmla="*/ 5408 h 21557"/>
                <a:gd name="connsiteX281" fmla="*/ 11409 w 21581"/>
                <a:gd name="connsiteY281" fmla="*/ 5417 h 21557"/>
                <a:gd name="connsiteX282" fmla="*/ 17403 w 21581"/>
                <a:gd name="connsiteY282" fmla="*/ 5413 h 21557"/>
                <a:gd name="connsiteX283" fmla="*/ 19184 w 21581"/>
                <a:gd name="connsiteY283" fmla="*/ 5408 h 21557"/>
                <a:gd name="connsiteX284" fmla="*/ 19575 w 21581"/>
                <a:gd name="connsiteY284" fmla="*/ 5853 h 21557"/>
                <a:gd name="connsiteX285" fmla="*/ 19575 w 21581"/>
                <a:gd name="connsiteY285" fmla="*/ 14877 h 21557"/>
                <a:gd name="connsiteX286" fmla="*/ 19595 w 21581"/>
                <a:gd name="connsiteY286" fmla="*/ 15238 h 21557"/>
                <a:gd name="connsiteX287" fmla="*/ 19909 w 21581"/>
                <a:gd name="connsiteY287" fmla="*/ 15264 h 21557"/>
                <a:gd name="connsiteX288" fmla="*/ 21174 w 21581"/>
                <a:gd name="connsiteY288" fmla="*/ 15264 h 21557"/>
                <a:gd name="connsiteX289" fmla="*/ 21263 w 21581"/>
                <a:gd name="connsiteY289" fmla="*/ 15264 h 21557"/>
                <a:gd name="connsiteX290" fmla="*/ 21309 w 21581"/>
                <a:gd name="connsiteY290" fmla="*/ 15317 h 21557"/>
                <a:gd name="connsiteX291" fmla="*/ 21267 w 21581"/>
                <a:gd name="connsiteY291" fmla="*/ 15352 h 21557"/>
                <a:gd name="connsiteX292" fmla="*/ 21166 w 21581"/>
                <a:gd name="connsiteY292" fmla="*/ 15352 h 21557"/>
                <a:gd name="connsiteX293" fmla="*/ 19700 w 21581"/>
                <a:gd name="connsiteY293" fmla="*/ 15348 h 21557"/>
                <a:gd name="connsiteX294" fmla="*/ 19575 w 21581"/>
                <a:gd name="connsiteY294" fmla="*/ 15493 h 21557"/>
                <a:gd name="connsiteX295" fmla="*/ 19575 w 21581"/>
                <a:gd name="connsiteY295" fmla="*/ 16800 h 21557"/>
                <a:gd name="connsiteX296" fmla="*/ 19215 w 21581"/>
                <a:gd name="connsiteY296" fmla="*/ 17214 h 21557"/>
                <a:gd name="connsiteX297" fmla="*/ 17267 w 21581"/>
                <a:gd name="connsiteY297" fmla="*/ 17218 h 21557"/>
                <a:gd name="connsiteX298" fmla="*/ 17116 w 21581"/>
                <a:gd name="connsiteY298" fmla="*/ 17337 h 21557"/>
                <a:gd name="connsiteX299" fmla="*/ 16356 w 21581"/>
                <a:gd name="connsiteY299" fmla="*/ 19477 h 21557"/>
                <a:gd name="connsiteX300" fmla="*/ 16344 w 21581"/>
                <a:gd name="connsiteY300" fmla="*/ 19569 h 21557"/>
                <a:gd name="connsiteX301" fmla="*/ 16565 w 21581"/>
                <a:gd name="connsiteY301" fmla="*/ 19569 h 21557"/>
                <a:gd name="connsiteX302" fmla="*/ 21255 w 21581"/>
                <a:gd name="connsiteY302" fmla="*/ 19569 h 21557"/>
                <a:gd name="connsiteX303" fmla="*/ 21581 w 21581"/>
                <a:gd name="connsiteY303" fmla="*/ 19925 h 21557"/>
                <a:gd name="connsiteX304" fmla="*/ 21554 w 21581"/>
                <a:gd name="connsiteY304" fmla="*/ 20049 h 21557"/>
                <a:gd name="connsiteX305" fmla="*/ 5633 w 21581"/>
                <a:gd name="connsiteY305" fmla="*/ 2723 h 21557"/>
                <a:gd name="connsiteX306" fmla="*/ 5614 w 21581"/>
                <a:gd name="connsiteY306" fmla="*/ 2705 h 21557"/>
                <a:gd name="connsiteX307" fmla="*/ 5622 w 21581"/>
                <a:gd name="connsiteY307" fmla="*/ 2741 h 21557"/>
                <a:gd name="connsiteX308" fmla="*/ 5633 w 21581"/>
                <a:gd name="connsiteY308" fmla="*/ 2723 h 21557"/>
                <a:gd name="connsiteX309" fmla="*/ 8395 w 21581"/>
                <a:gd name="connsiteY309" fmla="*/ 2802 h 21557"/>
                <a:gd name="connsiteX310" fmla="*/ 8190 w 21581"/>
                <a:gd name="connsiteY310" fmla="*/ 2798 h 21557"/>
                <a:gd name="connsiteX311" fmla="*/ 8360 w 21581"/>
                <a:gd name="connsiteY311" fmla="*/ 3546 h 21557"/>
                <a:gd name="connsiteX312" fmla="*/ 8395 w 21581"/>
                <a:gd name="connsiteY312" fmla="*/ 2802 h 21557"/>
                <a:gd name="connsiteX313" fmla="*/ 8500 w 21581"/>
                <a:gd name="connsiteY313" fmla="*/ 2556 h 21557"/>
                <a:gd name="connsiteX314" fmla="*/ 8248 w 21581"/>
                <a:gd name="connsiteY314" fmla="*/ 2626 h 21557"/>
                <a:gd name="connsiteX315" fmla="*/ 8500 w 21581"/>
                <a:gd name="connsiteY315" fmla="*/ 2556 h 21557"/>
                <a:gd name="connsiteX316" fmla="*/ 8539 w 21581"/>
                <a:gd name="connsiteY316" fmla="*/ 209 h 21557"/>
                <a:gd name="connsiteX317" fmla="*/ 8733 w 21581"/>
                <a:gd name="connsiteY317" fmla="*/ 333 h 21557"/>
                <a:gd name="connsiteX318" fmla="*/ 8624 w 21581"/>
                <a:gd name="connsiteY318" fmla="*/ 403 h 21557"/>
                <a:gd name="connsiteX319" fmla="*/ 8787 w 21581"/>
                <a:gd name="connsiteY319" fmla="*/ 394 h 21557"/>
                <a:gd name="connsiteX320" fmla="*/ 8923 w 21581"/>
                <a:gd name="connsiteY320" fmla="*/ 509 h 21557"/>
                <a:gd name="connsiteX321" fmla="*/ 8803 w 21581"/>
                <a:gd name="connsiteY321" fmla="*/ 901 h 21557"/>
                <a:gd name="connsiteX322" fmla="*/ 8585 w 21581"/>
                <a:gd name="connsiteY322" fmla="*/ 1037 h 21557"/>
                <a:gd name="connsiteX323" fmla="*/ 8989 w 21581"/>
                <a:gd name="connsiteY323" fmla="*/ 813 h 21557"/>
                <a:gd name="connsiteX324" fmla="*/ 8981 w 21581"/>
                <a:gd name="connsiteY324" fmla="*/ 452 h 21557"/>
                <a:gd name="connsiteX325" fmla="*/ 8539 w 21581"/>
                <a:gd name="connsiteY325" fmla="*/ 209 h 21557"/>
                <a:gd name="connsiteX326" fmla="*/ 7681 w 21581"/>
                <a:gd name="connsiteY326" fmla="*/ 676 h 21557"/>
                <a:gd name="connsiteX327" fmla="*/ 7949 w 21581"/>
                <a:gd name="connsiteY327" fmla="*/ 474 h 21557"/>
                <a:gd name="connsiteX328" fmla="*/ 8081 w 21581"/>
                <a:gd name="connsiteY328" fmla="*/ 1411 h 21557"/>
                <a:gd name="connsiteX329" fmla="*/ 8190 w 21581"/>
                <a:gd name="connsiteY329" fmla="*/ 918 h 21557"/>
                <a:gd name="connsiteX330" fmla="*/ 8628 w 21581"/>
                <a:gd name="connsiteY330" fmla="*/ 755 h 21557"/>
                <a:gd name="connsiteX331" fmla="*/ 8031 w 21581"/>
                <a:gd name="connsiteY331" fmla="*/ 839 h 21557"/>
                <a:gd name="connsiteX332" fmla="*/ 8054 w 21581"/>
                <a:gd name="connsiteY332" fmla="*/ 698 h 21557"/>
                <a:gd name="connsiteX333" fmla="*/ 8159 w 21581"/>
                <a:gd name="connsiteY333" fmla="*/ 584 h 21557"/>
                <a:gd name="connsiteX334" fmla="*/ 8042 w 21581"/>
                <a:gd name="connsiteY334" fmla="*/ 685 h 21557"/>
                <a:gd name="connsiteX335" fmla="*/ 7972 w 21581"/>
                <a:gd name="connsiteY335" fmla="*/ 720 h 21557"/>
                <a:gd name="connsiteX336" fmla="*/ 8000 w 21581"/>
                <a:gd name="connsiteY336" fmla="*/ 879 h 21557"/>
                <a:gd name="connsiteX337" fmla="*/ 7906 w 21581"/>
                <a:gd name="connsiteY337" fmla="*/ 1019 h 21557"/>
                <a:gd name="connsiteX338" fmla="*/ 7972 w 21581"/>
                <a:gd name="connsiteY338" fmla="*/ 720 h 21557"/>
                <a:gd name="connsiteX339" fmla="*/ 7972 w 21581"/>
                <a:gd name="connsiteY339" fmla="*/ 720 h 21557"/>
                <a:gd name="connsiteX340" fmla="*/ 8376 w 21581"/>
                <a:gd name="connsiteY340" fmla="*/ 346 h 21557"/>
                <a:gd name="connsiteX341" fmla="*/ 7949 w 21581"/>
                <a:gd name="connsiteY341" fmla="*/ 324 h 21557"/>
                <a:gd name="connsiteX342" fmla="*/ 7681 w 21581"/>
                <a:gd name="connsiteY342" fmla="*/ 676 h 21557"/>
                <a:gd name="connsiteX343" fmla="*/ 8174 w 21581"/>
                <a:gd name="connsiteY343" fmla="*/ 575 h 21557"/>
                <a:gd name="connsiteX344" fmla="*/ 8384 w 21581"/>
                <a:gd name="connsiteY344" fmla="*/ 482 h 21557"/>
                <a:gd name="connsiteX345" fmla="*/ 8174 w 21581"/>
                <a:gd name="connsiteY345" fmla="*/ 575 h 21557"/>
                <a:gd name="connsiteX346" fmla="*/ 6048 w 21581"/>
                <a:gd name="connsiteY346" fmla="*/ 5681 h 21557"/>
                <a:gd name="connsiteX347" fmla="*/ 6902 w 21581"/>
                <a:gd name="connsiteY347" fmla="*/ 6953 h 21557"/>
                <a:gd name="connsiteX348" fmla="*/ 7228 w 21581"/>
                <a:gd name="connsiteY348" fmla="*/ 6090 h 21557"/>
                <a:gd name="connsiteX349" fmla="*/ 7185 w 21581"/>
                <a:gd name="connsiteY349" fmla="*/ 5998 h 21557"/>
                <a:gd name="connsiteX350" fmla="*/ 6397 w 21581"/>
                <a:gd name="connsiteY350" fmla="*/ 5355 h 21557"/>
                <a:gd name="connsiteX351" fmla="*/ 5870 w 21581"/>
                <a:gd name="connsiteY351" fmla="*/ 4435 h 21557"/>
                <a:gd name="connsiteX352" fmla="*/ 5769 w 21581"/>
                <a:gd name="connsiteY352" fmla="*/ 4915 h 21557"/>
                <a:gd name="connsiteX353" fmla="*/ 6048 w 21581"/>
                <a:gd name="connsiteY353" fmla="*/ 5681 h 21557"/>
                <a:gd name="connsiteX354" fmla="*/ 7666 w 21581"/>
                <a:gd name="connsiteY354" fmla="*/ 9977 h 21557"/>
                <a:gd name="connsiteX355" fmla="*/ 7577 w 21581"/>
                <a:gd name="connsiteY355" fmla="*/ 8881 h 21557"/>
                <a:gd name="connsiteX356" fmla="*/ 7468 w 21581"/>
                <a:gd name="connsiteY356" fmla="*/ 7169 h 21557"/>
                <a:gd name="connsiteX357" fmla="*/ 7158 w 21581"/>
                <a:gd name="connsiteY357" fmla="*/ 6465 h 21557"/>
                <a:gd name="connsiteX358" fmla="*/ 7006 w 21581"/>
                <a:gd name="connsiteY358" fmla="*/ 6931 h 21557"/>
                <a:gd name="connsiteX359" fmla="*/ 6797 w 21581"/>
                <a:gd name="connsiteY359" fmla="*/ 6980 h 21557"/>
                <a:gd name="connsiteX360" fmla="*/ 6448 w 21581"/>
                <a:gd name="connsiteY360" fmla="*/ 6566 h 21557"/>
                <a:gd name="connsiteX361" fmla="*/ 6335 w 21581"/>
                <a:gd name="connsiteY361" fmla="*/ 6460 h 21557"/>
                <a:gd name="connsiteX362" fmla="*/ 7666 w 21581"/>
                <a:gd name="connsiteY362" fmla="*/ 10136 h 21557"/>
                <a:gd name="connsiteX363" fmla="*/ 7666 w 21581"/>
                <a:gd name="connsiteY363" fmla="*/ 9977 h 21557"/>
                <a:gd name="connsiteX364" fmla="*/ 7674 w 21581"/>
                <a:gd name="connsiteY364" fmla="*/ 8868 h 21557"/>
                <a:gd name="connsiteX365" fmla="*/ 7786 w 21581"/>
                <a:gd name="connsiteY365" fmla="*/ 10395 h 21557"/>
                <a:gd name="connsiteX366" fmla="*/ 7906 w 21581"/>
                <a:gd name="connsiteY366" fmla="*/ 10510 h 21557"/>
                <a:gd name="connsiteX367" fmla="*/ 8271 w 21581"/>
                <a:gd name="connsiteY367" fmla="*/ 10461 h 21557"/>
                <a:gd name="connsiteX368" fmla="*/ 8345 w 21581"/>
                <a:gd name="connsiteY368" fmla="*/ 10378 h 21557"/>
                <a:gd name="connsiteX369" fmla="*/ 8225 w 21581"/>
                <a:gd name="connsiteY369" fmla="*/ 9519 h 21557"/>
                <a:gd name="connsiteX370" fmla="*/ 7976 w 21581"/>
                <a:gd name="connsiteY370" fmla="*/ 8146 h 21557"/>
                <a:gd name="connsiteX371" fmla="*/ 7794 w 21581"/>
                <a:gd name="connsiteY371" fmla="*/ 7521 h 21557"/>
                <a:gd name="connsiteX372" fmla="*/ 7716 w 21581"/>
                <a:gd name="connsiteY372" fmla="*/ 7178 h 21557"/>
                <a:gd name="connsiteX373" fmla="*/ 7666 w 21581"/>
                <a:gd name="connsiteY373" fmla="*/ 7054 h 21557"/>
                <a:gd name="connsiteX374" fmla="*/ 7615 w 21581"/>
                <a:gd name="connsiteY374" fmla="*/ 6548 h 21557"/>
                <a:gd name="connsiteX375" fmla="*/ 7371 w 21581"/>
                <a:gd name="connsiteY375" fmla="*/ 6121 h 21557"/>
                <a:gd name="connsiteX376" fmla="*/ 7266 w 21581"/>
                <a:gd name="connsiteY376" fmla="*/ 6174 h 21557"/>
                <a:gd name="connsiteX377" fmla="*/ 7294 w 21581"/>
                <a:gd name="connsiteY377" fmla="*/ 6280 h 21557"/>
                <a:gd name="connsiteX378" fmla="*/ 7495 w 21581"/>
                <a:gd name="connsiteY378" fmla="*/ 6601 h 21557"/>
                <a:gd name="connsiteX379" fmla="*/ 7538 w 21581"/>
                <a:gd name="connsiteY379" fmla="*/ 7041 h 21557"/>
                <a:gd name="connsiteX380" fmla="*/ 7674 w 21581"/>
                <a:gd name="connsiteY380" fmla="*/ 8868 h 21557"/>
                <a:gd name="connsiteX381" fmla="*/ 7856 w 21581"/>
                <a:gd name="connsiteY381" fmla="*/ 6878 h 21557"/>
                <a:gd name="connsiteX382" fmla="*/ 7650 w 21581"/>
                <a:gd name="connsiteY382" fmla="*/ 6601 h 21557"/>
                <a:gd name="connsiteX383" fmla="*/ 7716 w 21581"/>
                <a:gd name="connsiteY383" fmla="*/ 7178 h 21557"/>
                <a:gd name="connsiteX384" fmla="*/ 7716 w 21581"/>
                <a:gd name="connsiteY384" fmla="*/ 7178 h 21557"/>
                <a:gd name="connsiteX385" fmla="*/ 8019 w 21581"/>
                <a:gd name="connsiteY385" fmla="*/ 7966 h 21557"/>
                <a:gd name="connsiteX386" fmla="*/ 8294 w 21581"/>
                <a:gd name="connsiteY386" fmla="*/ 9053 h 21557"/>
                <a:gd name="connsiteX387" fmla="*/ 7895 w 21581"/>
                <a:gd name="connsiteY387" fmla="*/ 6288 h 21557"/>
                <a:gd name="connsiteX388" fmla="*/ 7856 w 21581"/>
                <a:gd name="connsiteY388" fmla="*/ 6878 h 21557"/>
                <a:gd name="connsiteX389" fmla="*/ 5334 w 21581"/>
                <a:gd name="connsiteY389" fmla="*/ 11932 h 21557"/>
                <a:gd name="connsiteX390" fmla="*/ 5261 w 21581"/>
                <a:gd name="connsiteY390" fmla="*/ 11830 h 21557"/>
                <a:gd name="connsiteX391" fmla="*/ 4764 w 21581"/>
                <a:gd name="connsiteY391" fmla="*/ 11337 h 21557"/>
                <a:gd name="connsiteX392" fmla="*/ 4683 w 21581"/>
                <a:gd name="connsiteY392" fmla="*/ 11280 h 21557"/>
                <a:gd name="connsiteX393" fmla="*/ 4628 w 21581"/>
                <a:gd name="connsiteY393" fmla="*/ 11214 h 21557"/>
                <a:gd name="connsiteX394" fmla="*/ 4609 w 21581"/>
                <a:gd name="connsiteY394" fmla="*/ 11249 h 21557"/>
                <a:gd name="connsiteX395" fmla="*/ 4559 w 21581"/>
                <a:gd name="connsiteY395" fmla="*/ 11236 h 21557"/>
                <a:gd name="connsiteX396" fmla="*/ 4570 w 21581"/>
                <a:gd name="connsiteY396" fmla="*/ 11012 h 21557"/>
                <a:gd name="connsiteX397" fmla="*/ 4458 w 21581"/>
                <a:gd name="connsiteY397" fmla="*/ 12007 h 21557"/>
                <a:gd name="connsiteX398" fmla="*/ 4531 w 21581"/>
                <a:gd name="connsiteY398" fmla="*/ 12086 h 21557"/>
                <a:gd name="connsiteX399" fmla="*/ 5082 w 21581"/>
                <a:gd name="connsiteY399" fmla="*/ 11984 h 21557"/>
                <a:gd name="connsiteX400" fmla="*/ 5334 w 21581"/>
                <a:gd name="connsiteY400" fmla="*/ 11932 h 21557"/>
                <a:gd name="connsiteX401" fmla="*/ 5548 w 21581"/>
                <a:gd name="connsiteY401" fmla="*/ 11879 h 21557"/>
                <a:gd name="connsiteX402" fmla="*/ 5575 w 21581"/>
                <a:gd name="connsiteY402" fmla="*/ 11813 h 21557"/>
                <a:gd name="connsiteX403" fmla="*/ 5160 w 21581"/>
                <a:gd name="connsiteY403" fmla="*/ 10849 h 21557"/>
                <a:gd name="connsiteX404" fmla="*/ 5393 w 21581"/>
                <a:gd name="connsiteY404" fmla="*/ 11839 h 21557"/>
                <a:gd name="connsiteX405" fmla="*/ 5548 w 21581"/>
                <a:gd name="connsiteY405" fmla="*/ 11879 h 21557"/>
                <a:gd name="connsiteX406" fmla="*/ 6165 w 21581"/>
                <a:gd name="connsiteY406" fmla="*/ 12772 h 21557"/>
                <a:gd name="connsiteX407" fmla="*/ 6075 w 21581"/>
                <a:gd name="connsiteY407" fmla="*/ 12922 h 21557"/>
                <a:gd name="connsiteX408" fmla="*/ 5928 w 21581"/>
                <a:gd name="connsiteY408" fmla="*/ 13345 h 21557"/>
                <a:gd name="connsiteX409" fmla="*/ 5850 w 21581"/>
                <a:gd name="connsiteY409" fmla="*/ 13428 h 21557"/>
                <a:gd name="connsiteX410" fmla="*/ 5796 w 21581"/>
                <a:gd name="connsiteY410" fmla="*/ 13340 h 21557"/>
                <a:gd name="connsiteX411" fmla="*/ 5742 w 21581"/>
                <a:gd name="connsiteY411" fmla="*/ 11954 h 21557"/>
                <a:gd name="connsiteX412" fmla="*/ 5594 w 21581"/>
                <a:gd name="connsiteY412" fmla="*/ 12007 h 21557"/>
                <a:gd name="connsiteX413" fmla="*/ 5443 w 21581"/>
                <a:gd name="connsiteY413" fmla="*/ 12187 h 21557"/>
                <a:gd name="connsiteX414" fmla="*/ 5420 w 21581"/>
                <a:gd name="connsiteY414" fmla="*/ 13081 h 21557"/>
                <a:gd name="connsiteX415" fmla="*/ 5676 w 21581"/>
                <a:gd name="connsiteY415" fmla="*/ 13701 h 21557"/>
                <a:gd name="connsiteX416" fmla="*/ 6064 w 21581"/>
                <a:gd name="connsiteY416" fmla="*/ 13591 h 21557"/>
                <a:gd name="connsiteX417" fmla="*/ 6165 w 21581"/>
                <a:gd name="connsiteY417" fmla="*/ 12772 h 21557"/>
                <a:gd name="connsiteX418" fmla="*/ 8314 w 21581"/>
                <a:gd name="connsiteY418" fmla="*/ 13173 h 21557"/>
                <a:gd name="connsiteX419" fmla="*/ 8376 w 21581"/>
                <a:gd name="connsiteY419" fmla="*/ 10875 h 21557"/>
                <a:gd name="connsiteX420" fmla="*/ 8174 w 21581"/>
                <a:gd name="connsiteY420" fmla="*/ 10950 h 21557"/>
                <a:gd name="connsiteX421" fmla="*/ 8217 w 21581"/>
                <a:gd name="connsiteY421" fmla="*/ 10998 h 21557"/>
                <a:gd name="connsiteX422" fmla="*/ 8236 w 21581"/>
                <a:gd name="connsiteY422" fmla="*/ 11483 h 21557"/>
                <a:gd name="connsiteX423" fmla="*/ 8236 w 21581"/>
                <a:gd name="connsiteY423" fmla="*/ 11584 h 21557"/>
                <a:gd name="connsiteX424" fmla="*/ 8112 w 21581"/>
                <a:gd name="connsiteY424" fmla="*/ 11905 h 21557"/>
                <a:gd name="connsiteX425" fmla="*/ 8042 w 21581"/>
                <a:gd name="connsiteY425" fmla="*/ 11976 h 21557"/>
                <a:gd name="connsiteX426" fmla="*/ 7953 w 21581"/>
                <a:gd name="connsiteY426" fmla="*/ 12262 h 21557"/>
                <a:gd name="connsiteX427" fmla="*/ 7968 w 21581"/>
                <a:gd name="connsiteY427" fmla="*/ 12337 h 21557"/>
                <a:gd name="connsiteX428" fmla="*/ 8314 w 21581"/>
                <a:gd name="connsiteY428" fmla="*/ 13173 h 21557"/>
                <a:gd name="connsiteX429" fmla="*/ 8775 w 21581"/>
                <a:gd name="connsiteY429" fmla="*/ 10787 h 21557"/>
                <a:gd name="connsiteX430" fmla="*/ 8531 w 21581"/>
                <a:gd name="connsiteY430" fmla="*/ 10836 h 21557"/>
                <a:gd name="connsiteX431" fmla="*/ 8496 w 21581"/>
                <a:gd name="connsiteY431" fmla="*/ 10959 h 21557"/>
                <a:gd name="connsiteX432" fmla="*/ 8430 w 21581"/>
                <a:gd name="connsiteY432" fmla="*/ 12288 h 21557"/>
                <a:gd name="connsiteX433" fmla="*/ 8376 w 21581"/>
                <a:gd name="connsiteY433" fmla="*/ 12909 h 21557"/>
                <a:gd name="connsiteX434" fmla="*/ 8395 w 21581"/>
                <a:gd name="connsiteY434" fmla="*/ 12997 h 21557"/>
                <a:gd name="connsiteX435" fmla="*/ 8450 w 21581"/>
                <a:gd name="connsiteY435" fmla="*/ 12918 h 21557"/>
                <a:gd name="connsiteX436" fmla="*/ 8787 w 21581"/>
                <a:gd name="connsiteY436" fmla="*/ 10884 h 21557"/>
                <a:gd name="connsiteX437" fmla="*/ 8775 w 21581"/>
                <a:gd name="connsiteY437" fmla="*/ 10787 h 21557"/>
                <a:gd name="connsiteX438" fmla="*/ 9101 w 21581"/>
                <a:gd name="connsiteY438" fmla="*/ 10541 h 21557"/>
                <a:gd name="connsiteX439" fmla="*/ 8997 w 21581"/>
                <a:gd name="connsiteY439" fmla="*/ 10505 h 21557"/>
                <a:gd name="connsiteX440" fmla="*/ 7445 w 21581"/>
                <a:gd name="connsiteY440" fmla="*/ 10686 h 21557"/>
                <a:gd name="connsiteX441" fmla="*/ 6940 w 21581"/>
                <a:gd name="connsiteY441" fmla="*/ 10844 h 21557"/>
                <a:gd name="connsiteX442" fmla="*/ 6650 w 21581"/>
                <a:gd name="connsiteY442" fmla="*/ 11122 h 21557"/>
                <a:gd name="connsiteX443" fmla="*/ 5936 w 21581"/>
                <a:gd name="connsiteY443" fmla="*/ 11870 h 21557"/>
                <a:gd name="connsiteX444" fmla="*/ 5769 w 21581"/>
                <a:gd name="connsiteY444" fmla="*/ 12187 h 21557"/>
                <a:gd name="connsiteX445" fmla="*/ 5769 w 21581"/>
                <a:gd name="connsiteY445" fmla="*/ 12702 h 21557"/>
                <a:gd name="connsiteX446" fmla="*/ 5858 w 21581"/>
                <a:gd name="connsiteY446" fmla="*/ 12768 h 21557"/>
                <a:gd name="connsiteX447" fmla="*/ 6494 w 21581"/>
                <a:gd name="connsiteY447" fmla="*/ 12544 h 21557"/>
                <a:gd name="connsiteX448" fmla="*/ 6673 w 21581"/>
                <a:gd name="connsiteY448" fmla="*/ 12420 h 21557"/>
                <a:gd name="connsiteX449" fmla="*/ 6809 w 21581"/>
                <a:gd name="connsiteY449" fmla="*/ 12367 h 21557"/>
                <a:gd name="connsiteX450" fmla="*/ 7495 w 21581"/>
                <a:gd name="connsiteY450" fmla="*/ 12345 h 21557"/>
                <a:gd name="connsiteX451" fmla="*/ 7251 w 21581"/>
                <a:gd name="connsiteY451" fmla="*/ 12218 h 21557"/>
                <a:gd name="connsiteX452" fmla="*/ 7441 w 21581"/>
                <a:gd name="connsiteY452" fmla="*/ 12183 h 21557"/>
                <a:gd name="connsiteX453" fmla="*/ 7794 w 21581"/>
                <a:gd name="connsiteY453" fmla="*/ 12200 h 21557"/>
                <a:gd name="connsiteX454" fmla="*/ 7926 w 21581"/>
                <a:gd name="connsiteY454" fmla="*/ 12090 h 21557"/>
                <a:gd name="connsiteX455" fmla="*/ 7809 w 21581"/>
                <a:gd name="connsiteY455" fmla="*/ 11949 h 21557"/>
                <a:gd name="connsiteX456" fmla="*/ 7515 w 21581"/>
                <a:gd name="connsiteY456" fmla="*/ 11773 h 21557"/>
                <a:gd name="connsiteX457" fmla="*/ 8023 w 21581"/>
                <a:gd name="connsiteY457" fmla="*/ 11800 h 21557"/>
                <a:gd name="connsiteX458" fmla="*/ 8143 w 21581"/>
                <a:gd name="connsiteY458" fmla="*/ 11668 h 21557"/>
                <a:gd name="connsiteX459" fmla="*/ 8034 w 21581"/>
                <a:gd name="connsiteY459" fmla="*/ 11522 h 21557"/>
                <a:gd name="connsiteX460" fmla="*/ 7883 w 21581"/>
                <a:gd name="connsiteY460" fmla="*/ 11513 h 21557"/>
                <a:gd name="connsiteX461" fmla="*/ 7433 w 21581"/>
                <a:gd name="connsiteY461" fmla="*/ 11447 h 21557"/>
                <a:gd name="connsiteX462" fmla="*/ 8124 w 21581"/>
                <a:gd name="connsiteY462" fmla="*/ 11373 h 21557"/>
                <a:gd name="connsiteX463" fmla="*/ 8225 w 21581"/>
                <a:gd name="connsiteY463" fmla="*/ 11241 h 21557"/>
                <a:gd name="connsiteX464" fmla="*/ 8097 w 21581"/>
                <a:gd name="connsiteY464" fmla="*/ 11091 h 21557"/>
                <a:gd name="connsiteX465" fmla="*/ 7782 w 21581"/>
                <a:gd name="connsiteY465" fmla="*/ 11135 h 21557"/>
                <a:gd name="connsiteX466" fmla="*/ 7453 w 21581"/>
                <a:gd name="connsiteY466" fmla="*/ 11012 h 21557"/>
                <a:gd name="connsiteX467" fmla="*/ 7615 w 21581"/>
                <a:gd name="connsiteY467" fmla="*/ 11003 h 21557"/>
                <a:gd name="connsiteX468" fmla="*/ 8508 w 21581"/>
                <a:gd name="connsiteY468" fmla="*/ 10761 h 21557"/>
                <a:gd name="connsiteX469" fmla="*/ 9012 w 21581"/>
                <a:gd name="connsiteY469" fmla="*/ 10642 h 21557"/>
                <a:gd name="connsiteX470" fmla="*/ 9101 w 21581"/>
                <a:gd name="connsiteY470" fmla="*/ 10541 h 21557"/>
                <a:gd name="connsiteX471" fmla="*/ 8806 w 21581"/>
                <a:gd name="connsiteY471" fmla="*/ 10417 h 21557"/>
                <a:gd name="connsiteX472" fmla="*/ 9202 w 21581"/>
                <a:gd name="connsiteY472" fmla="*/ 10211 h 21557"/>
                <a:gd name="connsiteX473" fmla="*/ 8806 w 21581"/>
                <a:gd name="connsiteY473" fmla="*/ 10417 h 21557"/>
                <a:gd name="connsiteX474" fmla="*/ 7829 w 21581"/>
                <a:gd name="connsiteY474" fmla="*/ 5589 h 21557"/>
                <a:gd name="connsiteX475" fmla="*/ 8236 w 21581"/>
                <a:gd name="connsiteY475" fmla="*/ 7341 h 21557"/>
                <a:gd name="connsiteX476" fmla="*/ 8450 w 21581"/>
                <a:gd name="connsiteY476" fmla="*/ 9211 h 21557"/>
                <a:gd name="connsiteX477" fmla="*/ 8496 w 21581"/>
                <a:gd name="connsiteY477" fmla="*/ 10356 h 21557"/>
                <a:gd name="connsiteX478" fmla="*/ 8531 w 21581"/>
                <a:gd name="connsiteY478" fmla="*/ 10444 h 21557"/>
                <a:gd name="connsiteX479" fmla="*/ 8853 w 21581"/>
                <a:gd name="connsiteY479" fmla="*/ 10180 h 21557"/>
                <a:gd name="connsiteX480" fmla="*/ 8973 w 21581"/>
                <a:gd name="connsiteY480" fmla="*/ 9189 h 21557"/>
                <a:gd name="connsiteX481" fmla="*/ 9024 w 21581"/>
                <a:gd name="connsiteY481" fmla="*/ 8146 h 21557"/>
                <a:gd name="connsiteX482" fmla="*/ 8884 w 21581"/>
                <a:gd name="connsiteY482" fmla="*/ 7873 h 21557"/>
                <a:gd name="connsiteX483" fmla="*/ 8605 w 21581"/>
                <a:gd name="connsiteY483" fmla="*/ 7710 h 21557"/>
                <a:gd name="connsiteX484" fmla="*/ 8585 w 21581"/>
                <a:gd name="connsiteY484" fmla="*/ 7517 h 21557"/>
                <a:gd name="connsiteX485" fmla="*/ 8841 w 21581"/>
                <a:gd name="connsiteY485" fmla="*/ 7266 h 21557"/>
                <a:gd name="connsiteX486" fmla="*/ 8884 w 21581"/>
                <a:gd name="connsiteY486" fmla="*/ 7120 h 21557"/>
                <a:gd name="connsiteX487" fmla="*/ 8581 w 21581"/>
                <a:gd name="connsiteY487" fmla="*/ 6570 h 21557"/>
                <a:gd name="connsiteX488" fmla="*/ 8550 w 21581"/>
                <a:gd name="connsiteY488" fmla="*/ 6495 h 21557"/>
                <a:gd name="connsiteX489" fmla="*/ 7968 w 21581"/>
                <a:gd name="connsiteY489" fmla="*/ 5633 h 21557"/>
                <a:gd name="connsiteX490" fmla="*/ 7883 w 21581"/>
                <a:gd name="connsiteY490" fmla="*/ 5523 h 21557"/>
                <a:gd name="connsiteX491" fmla="*/ 7833 w 21581"/>
                <a:gd name="connsiteY491" fmla="*/ 5492 h 21557"/>
                <a:gd name="connsiteX492" fmla="*/ 7829 w 21581"/>
                <a:gd name="connsiteY492" fmla="*/ 5589 h 21557"/>
                <a:gd name="connsiteX493" fmla="*/ 7623 w 21581"/>
                <a:gd name="connsiteY493" fmla="*/ 5206 h 21557"/>
                <a:gd name="connsiteX494" fmla="*/ 7418 w 21581"/>
                <a:gd name="connsiteY494" fmla="*/ 5950 h 21557"/>
                <a:gd name="connsiteX495" fmla="*/ 7418 w 21581"/>
                <a:gd name="connsiteY495" fmla="*/ 6042 h 21557"/>
                <a:gd name="connsiteX496" fmla="*/ 7666 w 21581"/>
                <a:gd name="connsiteY496" fmla="*/ 6443 h 21557"/>
                <a:gd name="connsiteX497" fmla="*/ 7825 w 21581"/>
                <a:gd name="connsiteY497" fmla="*/ 6715 h 21557"/>
                <a:gd name="connsiteX498" fmla="*/ 7623 w 21581"/>
                <a:gd name="connsiteY498" fmla="*/ 5206 h 21557"/>
                <a:gd name="connsiteX499" fmla="*/ 7864 w 21581"/>
                <a:gd name="connsiteY499" fmla="*/ 4849 h 21557"/>
                <a:gd name="connsiteX500" fmla="*/ 8058 w 21581"/>
                <a:gd name="connsiteY500" fmla="*/ 4629 h 21557"/>
                <a:gd name="connsiteX501" fmla="*/ 8147 w 21581"/>
                <a:gd name="connsiteY501" fmla="*/ 4176 h 21557"/>
                <a:gd name="connsiteX502" fmla="*/ 8271 w 21581"/>
                <a:gd name="connsiteY502" fmla="*/ 3731 h 21557"/>
                <a:gd name="connsiteX503" fmla="*/ 8100 w 21581"/>
                <a:gd name="connsiteY503" fmla="*/ 3771 h 21557"/>
                <a:gd name="connsiteX504" fmla="*/ 8031 w 21581"/>
                <a:gd name="connsiteY504" fmla="*/ 3947 h 21557"/>
                <a:gd name="connsiteX505" fmla="*/ 7868 w 21581"/>
                <a:gd name="connsiteY505" fmla="*/ 3683 h 21557"/>
                <a:gd name="connsiteX506" fmla="*/ 7868 w 21581"/>
                <a:gd name="connsiteY506" fmla="*/ 3502 h 21557"/>
                <a:gd name="connsiteX507" fmla="*/ 8007 w 21581"/>
                <a:gd name="connsiteY507" fmla="*/ 3674 h 21557"/>
                <a:gd name="connsiteX508" fmla="*/ 8221 w 21581"/>
                <a:gd name="connsiteY508" fmla="*/ 3647 h 21557"/>
                <a:gd name="connsiteX509" fmla="*/ 8259 w 21581"/>
                <a:gd name="connsiteY509" fmla="*/ 3564 h 21557"/>
                <a:gd name="connsiteX510" fmla="*/ 8147 w 21581"/>
                <a:gd name="connsiteY510" fmla="*/ 3053 h 21557"/>
                <a:gd name="connsiteX511" fmla="*/ 8174 w 21581"/>
                <a:gd name="connsiteY511" fmla="*/ 2631 h 21557"/>
                <a:gd name="connsiteX512" fmla="*/ 8438 w 21581"/>
                <a:gd name="connsiteY512" fmla="*/ 2402 h 21557"/>
                <a:gd name="connsiteX513" fmla="*/ 8543 w 21581"/>
                <a:gd name="connsiteY513" fmla="*/ 2305 h 21557"/>
                <a:gd name="connsiteX514" fmla="*/ 8484 w 21581"/>
                <a:gd name="connsiteY514" fmla="*/ 1680 h 21557"/>
                <a:gd name="connsiteX515" fmla="*/ 8364 w 21581"/>
                <a:gd name="connsiteY515" fmla="*/ 1552 h 21557"/>
                <a:gd name="connsiteX516" fmla="*/ 7794 w 21581"/>
                <a:gd name="connsiteY516" fmla="*/ 1358 h 21557"/>
                <a:gd name="connsiteX517" fmla="*/ 7689 w 21581"/>
                <a:gd name="connsiteY517" fmla="*/ 1319 h 21557"/>
                <a:gd name="connsiteX518" fmla="*/ 6902 w 21581"/>
                <a:gd name="connsiteY518" fmla="*/ 1156 h 21557"/>
                <a:gd name="connsiteX519" fmla="*/ 7006 w 21581"/>
                <a:gd name="connsiteY519" fmla="*/ 1614 h 21557"/>
                <a:gd name="connsiteX520" fmla="*/ 7076 w 21581"/>
                <a:gd name="connsiteY520" fmla="*/ 1512 h 21557"/>
                <a:gd name="connsiteX521" fmla="*/ 6859 w 21581"/>
                <a:gd name="connsiteY521" fmla="*/ 2173 h 21557"/>
                <a:gd name="connsiteX522" fmla="*/ 6723 w 21581"/>
                <a:gd name="connsiteY522" fmla="*/ 2468 h 21557"/>
                <a:gd name="connsiteX523" fmla="*/ 6584 w 21581"/>
                <a:gd name="connsiteY523" fmla="*/ 3515 h 21557"/>
                <a:gd name="connsiteX524" fmla="*/ 6467 w 21581"/>
                <a:gd name="connsiteY524" fmla="*/ 2903 h 21557"/>
                <a:gd name="connsiteX525" fmla="*/ 6203 w 21581"/>
                <a:gd name="connsiteY525" fmla="*/ 2538 h 21557"/>
                <a:gd name="connsiteX526" fmla="*/ 6304 w 21581"/>
                <a:gd name="connsiteY526" fmla="*/ 2749 h 21557"/>
                <a:gd name="connsiteX527" fmla="*/ 6297 w 21581"/>
                <a:gd name="connsiteY527" fmla="*/ 2895 h 21557"/>
                <a:gd name="connsiteX528" fmla="*/ 6297 w 21581"/>
                <a:gd name="connsiteY528" fmla="*/ 3225 h 21557"/>
                <a:gd name="connsiteX529" fmla="*/ 6312 w 21581"/>
                <a:gd name="connsiteY529" fmla="*/ 3286 h 21557"/>
                <a:gd name="connsiteX530" fmla="*/ 6254 w 21581"/>
                <a:gd name="connsiteY530" fmla="*/ 3291 h 21557"/>
                <a:gd name="connsiteX531" fmla="*/ 6145 w 21581"/>
                <a:gd name="connsiteY531" fmla="*/ 2969 h 21557"/>
                <a:gd name="connsiteX532" fmla="*/ 6153 w 21581"/>
                <a:gd name="connsiteY532" fmla="*/ 2881 h 21557"/>
                <a:gd name="connsiteX533" fmla="*/ 6072 w 21581"/>
                <a:gd name="connsiteY533" fmla="*/ 2925 h 21557"/>
                <a:gd name="connsiteX534" fmla="*/ 6044 w 21581"/>
                <a:gd name="connsiteY534" fmla="*/ 3027 h 21557"/>
                <a:gd name="connsiteX535" fmla="*/ 6072 w 21581"/>
                <a:gd name="connsiteY535" fmla="*/ 2846 h 21557"/>
                <a:gd name="connsiteX536" fmla="*/ 6056 w 21581"/>
                <a:gd name="connsiteY536" fmla="*/ 2723 h 21557"/>
                <a:gd name="connsiteX537" fmla="*/ 5951 w 21581"/>
                <a:gd name="connsiteY537" fmla="*/ 2754 h 21557"/>
                <a:gd name="connsiteX538" fmla="*/ 5897 w 21581"/>
                <a:gd name="connsiteY538" fmla="*/ 2934 h 21557"/>
                <a:gd name="connsiteX539" fmla="*/ 5975 w 21581"/>
                <a:gd name="connsiteY539" fmla="*/ 2648 h 21557"/>
                <a:gd name="connsiteX540" fmla="*/ 6157 w 21581"/>
                <a:gd name="connsiteY540" fmla="*/ 2741 h 21557"/>
                <a:gd name="connsiteX541" fmla="*/ 6265 w 21581"/>
                <a:gd name="connsiteY541" fmla="*/ 2842 h 21557"/>
                <a:gd name="connsiteX542" fmla="*/ 6200 w 21581"/>
                <a:gd name="connsiteY542" fmla="*/ 2683 h 21557"/>
                <a:gd name="connsiteX543" fmla="*/ 6165 w 21581"/>
                <a:gd name="connsiteY543" fmla="*/ 2639 h 21557"/>
                <a:gd name="connsiteX544" fmla="*/ 5951 w 21581"/>
                <a:gd name="connsiteY544" fmla="*/ 2538 h 21557"/>
                <a:gd name="connsiteX545" fmla="*/ 5839 w 21581"/>
                <a:gd name="connsiteY545" fmla="*/ 2789 h 21557"/>
                <a:gd name="connsiteX546" fmla="*/ 6137 w 21581"/>
                <a:gd name="connsiteY546" fmla="*/ 3489 h 21557"/>
                <a:gd name="connsiteX547" fmla="*/ 6401 w 21581"/>
                <a:gd name="connsiteY547" fmla="*/ 3502 h 21557"/>
                <a:gd name="connsiteX548" fmla="*/ 6452 w 21581"/>
                <a:gd name="connsiteY548" fmla="*/ 3524 h 21557"/>
                <a:gd name="connsiteX549" fmla="*/ 6425 w 21581"/>
                <a:gd name="connsiteY549" fmla="*/ 3603 h 21557"/>
                <a:gd name="connsiteX550" fmla="*/ 6223 w 21581"/>
                <a:gd name="connsiteY550" fmla="*/ 3691 h 21557"/>
                <a:gd name="connsiteX551" fmla="*/ 6017 w 21581"/>
                <a:gd name="connsiteY551" fmla="*/ 3506 h 21557"/>
                <a:gd name="connsiteX552" fmla="*/ 5971 w 21581"/>
                <a:gd name="connsiteY552" fmla="*/ 4272 h 21557"/>
                <a:gd name="connsiteX553" fmla="*/ 6304 w 21581"/>
                <a:gd name="connsiteY553" fmla="*/ 5201 h 21557"/>
                <a:gd name="connsiteX554" fmla="*/ 7247 w 21581"/>
                <a:gd name="connsiteY554" fmla="*/ 5989 h 21557"/>
                <a:gd name="connsiteX555" fmla="*/ 7336 w 21581"/>
                <a:gd name="connsiteY555" fmla="*/ 5954 h 21557"/>
                <a:gd name="connsiteX556" fmla="*/ 7526 w 21581"/>
                <a:gd name="connsiteY556" fmla="*/ 5091 h 21557"/>
                <a:gd name="connsiteX557" fmla="*/ 7402 w 21581"/>
                <a:gd name="connsiteY557" fmla="*/ 4884 h 21557"/>
                <a:gd name="connsiteX558" fmla="*/ 7003 w 21581"/>
                <a:gd name="connsiteY558" fmla="*/ 4625 h 21557"/>
                <a:gd name="connsiteX559" fmla="*/ 6572 w 21581"/>
                <a:gd name="connsiteY559" fmla="*/ 4233 h 21557"/>
                <a:gd name="connsiteX560" fmla="*/ 6591 w 21581"/>
                <a:gd name="connsiteY560" fmla="*/ 4198 h 21557"/>
                <a:gd name="connsiteX561" fmla="*/ 7449 w 21581"/>
                <a:gd name="connsiteY561" fmla="*/ 4757 h 21557"/>
                <a:gd name="connsiteX562" fmla="*/ 7864 w 21581"/>
                <a:gd name="connsiteY562" fmla="*/ 4849 h 21557"/>
                <a:gd name="connsiteX563" fmla="*/ 4656 w 21581"/>
                <a:gd name="connsiteY563" fmla="*/ 19771 h 21557"/>
                <a:gd name="connsiteX564" fmla="*/ 2530 w 21581"/>
                <a:gd name="connsiteY564" fmla="*/ 19776 h 21557"/>
                <a:gd name="connsiteX565" fmla="*/ 2530 w 21581"/>
                <a:gd name="connsiteY565" fmla="*/ 19776 h 21557"/>
                <a:gd name="connsiteX566" fmla="*/ 834 w 21581"/>
                <a:gd name="connsiteY566" fmla="*/ 19776 h 21557"/>
                <a:gd name="connsiteX567" fmla="*/ 291 w 21581"/>
                <a:gd name="connsiteY567" fmla="*/ 19780 h 21557"/>
                <a:gd name="connsiteX568" fmla="*/ 156 w 21581"/>
                <a:gd name="connsiteY568" fmla="*/ 19930 h 21557"/>
                <a:gd name="connsiteX569" fmla="*/ 287 w 21581"/>
                <a:gd name="connsiteY569" fmla="*/ 20124 h 21557"/>
                <a:gd name="connsiteX570" fmla="*/ 400 w 21581"/>
                <a:gd name="connsiteY570" fmla="*/ 20128 h 21557"/>
                <a:gd name="connsiteX571" fmla="*/ 3271 w 21581"/>
                <a:gd name="connsiteY571" fmla="*/ 20128 h 21557"/>
                <a:gd name="connsiteX572" fmla="*/ 4663 w 21581"/>
                <a:gd name="connsiteY572" fmla="*/ 20132 h 21557"/>
                <a:gd name="connsiteX573" fmla="*/ 4787 w 21581"/>
                <a:gd name="connsiteY573" fmla="*/ 20000 h 21557"/>
                <a:gd name="connsiteX574" fmla="*/ 4791 w 21581"/>
                <a:gd name="connsiteY574" fmla="*/ 19943 h 21557"/>
                <a:gd name="connsiteX575" fmla="*/ 4656 w 21581"/>
                <a:gd name="connsiteY575" fmla="*/ 19771 h 21557"/>
                <a:gd name="connsiteX576" fmla="*/ 7592 w 21581"/>
                <a:gd name="connsiteY576" fmla="*/ 19965 h 21557"/>
                <a:gd name="connsiteX577" fmla="*/ 7592 w 21581"/>
                <a:gd name="connsiteY577" fmla="*/ 19886 h 21557"/>
                <a:gd name="connsiteX578" fmla="*/ 7550 w 21581"/>
                <a:gd name="connsiteY578" fmla="*/ 19776 h 21557"/>
                <a:gd name="connsiteX579" fmla="*/ 7464 w 21581"/>
                <a:gd name="connsiteY579" fmla="*/ 19864 h 21557"/>
                <a:gd name="connsiteX580" fmla="*/ 7437 w 21581"/>
                <a:gd name="connsiteY580" fmla="*/ 20000 h 21557"/>
                <a:gd name="connsiteX581" fmla="*/ 7425 w 21581"/>
                <a:gd name="connsiteY581" fmla="*/ 20119 h 21557"/>
                <a:gd name="connsiteX582" fmla="*/ 7557 w 21581"/>
                <a:gd name="connsiteY582" fmla="*/ 20128 h 21557"/>
                <a:gd name="connsiteX583" fmla="*/ 7592 w 21581"/>
                <a:gd name="connsiteY583" fmla="*/ 19965 h 21557"/>
                <a:gd name="connsiteX584" fmla="*/ 7604 w 21581"/>
                <a:gd name="connsiteY584" fmla="*/ 19485 h 21557"/>
                <a:gd name="connsiteX585" fmla="*/ 7604 w 21581"/>
                <a:gd name="connsiteY585" fmla="*/ 19274 h 21557"/>
                <a:gd name="connsiteX586" fmla="*/ 7542 w 21581"/>
                <a:gd name="connsiteY586" fmla="*/ 19476 h 21557"/>
                <a:gd name="connsiteX587" fmla="*/ 7553 w 21581"/>
                <a:gd name="connsiteY587" fmla="*/ 19547 h 21557"/>
                <a:gd name="connsiteX588" fmla="*/ 7604 w 21581"/>
                <a:gd name="connsiteY588" fmla="*/ 19485 h 21557"/>
                <a:gd name="connsiteX589" fmla="*/ 8888 w 21581"/>
                <a:gd name="connsiteY589" fmla="*/ 17280 h 21557"/>
                <a:gd name="connsiteX590" fmla="*/ 8570 w 21581"/>
                <a:gd name="connsiteY590" fmla="*/ 16232 h 21557"/>
                <a:gd name="connsiteX591" fmla="*/ 8446 w 21581"/>
                <a:gd name="connsiteY591" fmla="*/ 17848 h 21557"/>
                <a:gd name="connsiteX592" fmla="*/ 8872 w 21581"/>
                <a:gd name="connsiteY592" fmla="*/ 17377 h 21557"/>
                <a:gd name="connsiteX593" fmla="*/ 8888 w 21581"/>
                <a:gd name="connsiteY593" fmla="*/ 17280 h 21557"/>
                <a:gd name="connsiteX594" fmla="*/ 16561 w 21581"/>
                <a:gd name="connsiteY594" fmla="*/ 18495 h 21557"/>
                <a:gd name="connsiteX595" fmla="*/ 16010 w 21581"/>
                <a:gd name="connsiteY595" fmla="*/ 19543 h 21557"/>
                <a:gd name="connsiteX596" fmla="*/ 16185 w 21581"/>
                <a:gd name="connsiteY596" fmla="*/ 19507 h 21557"/>
                <a:gd name="connsiteX597" fmla="*/ 16561 w 21581"/>
                <a:gd name="connsiteY597" fmla="*/ 18495 h 21557"/>
                <a:gd name="connsiteX598" fmla="*/ 11413 w 21581"/>
                <a:gd name="connsiteY598" fmla="*/ 16884 h 21557"/>
                <a:gd name="connsiteX599" fmla="*/ 18532 w 21581"/>
                <a:gd name="connsiteY599" fmla="*/ 16879 h 21557"/>
                <a:gd name="connsiteX600" fmla="*/ 19253 w 21581"/>
                <a:gd name="connsiteY600" fmla="*/ 16879 h 21557"/>
                <a:gd name="connsiteX601" fmla="*/ 19347 w 21581"/>
                <a:gd name="connsiteY601" fmla="*/ 16778 h 21557"/>
                <a:gd name="connsiteX602" fmla="*/ 19339 w 21581"/>
                <a:gd name="connsiteY602" fmla="*/ 15343 h 21557"/>
                <a:gd name="connsiteX603" fmla="*/ 19339 w 21581"/>
                <a:gd name="connsiteY603" fmla="*/ 15233 h 21557"/>
                <a:gd name="connsiteX604" fmla="*/ 19343 w 21581"/>
                <a:gd name="connsiteY604" fmla="*/ 15061 h 21557"/>
                <a:gd name="connsiteX605" fmla="*/ 19343 w 21581"/>
                <a:gd name="connsiteY605" fmla="*/ 5831 h 21557"/>
                <a:gd name="connsiteX606" fmla="*/ 19343 w 21581"/>
                <a:gd name="connsiteY606" fmla="*/ 5716 h 21557"/>
                <a:gd name="connsiteX607" fmla="*/ 19281 w 21581"/>
                <a:gd name="connsiteY607" fmla="*/ 5646 h 21557"/>
                <a:gd name="connsiteX608" fmla="*/ 19199 w 21581"/>
                <a:gd name="connsiteY608" fmla="*/ 5637 h 21557"/>
                <a:gd name="connsiteX609" fmla="*/ 19281 w 21581"/>
                <a:gd name="connsiteY609" fmla="*/ 5646 h 21557"/>
                <a:gd name="connsiteX610" fmla="*/ 18966 w 21581"/>
                <a:gd name="connsiteY610" fmla="*/ 5655 h 21557"/>
                <a:gd name="connsiteX611" fmla="*/ 9481 w 21581"/>
                <a:gd name="connsiteY611" fmla="*/ 5646 h 21557"/>
                <a:gd name="connsiteX612" fmla="*/ 9400 w 21581"/>
                <a:gd name="connsiteY612" fmla="*/ 5672 h 21557"/>
                <a:gd name="connsiteX613" fmla="*/ 10001 w 21581"/>
                <a:gd name="connsiteY613" fmla="*/ 6350 h 21557"/>
                <a:gd name="connsiteX614" fmla="*/ 10021 w 21581"/>
                <a:gd name="connsiteY614" fmla="*/ 6605 h 21557"/>
                <a:gd name="connsiteX615" fmla="*/ 10021 w 21581"/>
                <a:gd name="connsiteY615" fmla="*/ 6729 h 21557"/>
                <a:gd name="connsiteX616" fmla="*/ 10017 w 21581"/>
                <a:gd name="connsiteY616" fmla="*/ 6790 h 21557"/>
                <a:gd name="connsiteX617" fmla="*/ 10021 w 21581"/>
                <a:gd name="connsiteY617" fmla="*/ 6958 h 21557"/>
                <a:gd name="connsiteX618" fmla="*/ 10490 w 21581"/>
                <a:gd name="connsiteY618" fmla="*/ 8278 h 21557"/>
                <a:gd name="connsiteX619" fmla="*/ 10141 w 21581"/>
                <a:gd name="connsiteY619" fmla="*/ 7376 h 21557"/>
                <a:gd name="connsiteX620" fmla="*/ 9997 w 21581"/>
                <a:gd name="connsiteY620" fmla="*/ 7120 h 21557"/>
                <a:gd name="connsiteX621" fmla="*/ 9982 w 21581"/>
                <a:gd name="connsiteY621" fmla="*/ 8340 h 21557"/>
                <a:gd name="connsiteX622" fmla="*/ 10052 w 21581"/>
                <a:gd name="connsiteY622" fmla="*/ 9194 h 21557"/>
                <a:gd name="connsiteX623" fmla="*/ 10568 w 21581"/>
                <a:gd name="connsiteY623" fmla="*/ 10880 h 21557"/>
                <a:gd name="connsiteX624" fmla="*/ 11006 w 21581"/>
                <a:gd name="connsiteY624" fmla="*/ 12007 h 21557"/>
                <a:gd name="connsiteX625" fmla="*/ 11347 w 21581"/>
                <a:gd name="connsiteY625" fmla="*/ 12557 h 21557"/>
                <a:gd name="connsiteX626" fmla="*/ 12057 w 21581"/>
                <a:gd name="connsiteY626" fmla="*/ 12614 h 21557"/>
                <a:gd name="connsiteX627" fmla="*/ 12100 w 21581"/>
                <a:gd name="connsiteY627" fmla="*/ 12460 h 21557"/>
                <a:gd name="connsiteX628" fmla="*/ 11999 w 21581"/>
                <a:gd name="connsiteY628" fmla="*/ 11962 h 21557"/>
                <a:gd name="connsiteX629" fmla="*/ 11968 w 21581"/>
                <a:gd name="connsiteY629" fmla="*/ 11844 h 21557"/>
                <a:gd name="connsiteX630" fmla="*/ 11685 w 21581"/>
                <a:gd name="connsiteY630" fmla="*/ 12486 h 21557"/>
                <a:gd name="connsiteX631" fmla="*/ 11572 w 21581"/>
                <a:gd name="connsiteY631" fmla="*/ 12623 h 21557"/>
                <a:gd name="connsiteX632" fmla="*/ 11456 w 21581"/>
                <a:gd name="connsiteY632" fmla="*/ 12464 h 21557"/>
                <a:gd name="connsiteX633" fmla="*/ 11448 w 21581"/>
                <a:gd name="connsiteY633" fmla="*/ 12438 h 21557"/>
                <a:gd name="connsiteX634" fmla="*/ 11561 w 21581"/>
                <a:gd name="connsiteY634" fmla="*/ 11298 h 21557"/>
                <a:gd name="connsiteX635" fmla="*/ 12108 w 21581"/>
                <a:gd name="connsiteY635" fmla="*/ 10686 h 21557"/>
                <a:gd name="connsiteX636" fmla="*/ 12135 w 21581"/>
                <a:gd name="connsiteY636" fmla="*/ 10660 h 21557"/>
                <a:gd name="connsiteX637" fmla="*/ 12232 w 21581"/>
                <a:gd name="connsiteY637" fmla="*/ 10646 h 21557"/>
                <a:gd name="connsiteX638" fmla="*/ 12406 w 21581"/>
                <a:gd name="connsiteY638" fmla="*/ 10827 h 21557"/>
                <a:gd name="connsiteX639" fmla="*/ 12356 w 21581"/>
                <a:gd name="connsiteY639" fmla="*/ 10998 h 21557"/>
                <a:gd name="connsiteX640" fmla="*/ 12302 w 21581"/>
                <a:gd name="connsiteY640" fmla="*/ 11126 h 21557"/>
                <a:gd name="connsiteX641" fmla="*/ 12181 w 21581"/>
                <a:gd name="connsiteY641" fmla="*/ 12341 h 21557"/>
                <a:gd name="connsiteX642" fmla="*/ 12395 w 21581"/>
                <a:gd name="connsiteY642" fmla="*/ 12605 h 21557"/>
                <a:gd name="connsiteX643" fmla="*/ 12597 w 21581"/>
                <a:gd name="connsiteY643" fmla="*/ 12605 h 21557"/>
                <a:gd name="connsiteX644" fmla="*/ 13594 w 21581"/>
                <a:gd name="connsiteY644" fmla="*/ 12451 h 21557"/>
                <a:gd name="connsiteX645" fmla="*/ 14354 w 21581"/>
                <a:gd name="connsiteY645" fmla="*/ 12315 h 21557"/>
                <a:gd name="connsiteX646" fmla="*/ 14296 w 21581"/>
                <a:gd name="connsiteY646" fmla="*/ 11491 h 21557"/>
                <a:gd name="connsiteX647" fmla="*/ 12810 w 21581"/>
                <a:gd name="connsiteY647" fmla="*/ 11491 h 21557"/>
                <a:gd name="connsiteX648" fmla="*/ 12934 w 21581"/>
                <a:gd name="connsiteY648" fmla="*/ 11461 h 21557"/>
                <a:gd name="connsiteX649" fmla="*/ 14210 w 21581"/>
                <a:gd name="connsiteY649" fmla="*/ 11447 h 21557"/>
                <a:gd name="connsiteX650" fmla="*/ 14331 w 21581"/>
                <a:gd name="connsiteY650" fmla="*/ 11368 h 21557"/>
                <a:gd name="connsiteX651" fmla="*/ 14556 w 21581"/>
                <a:gd name="connsiteY651" fmla="*/ 10783 h 21557"/>
                <a:gd name="connsiteX652" fmla="*/ 14653 w 21581"/>
                <a:gd name="connsiteY652" fmla="*/ 10704 h 21557"/>
                <a:gd name="connsiteX653" fmla="*/ 14172 w 21581"/>
                <a:gd name="connsiteY653" fmla="*/ 10756 h 21557"/>
                <a:gd name="connsiteX654" fmla="*/ 13027 w 21581"/>
                <a:gd name="connsiteY654" fmla="*/ 10910 h 21557"/>
                <a:gd name="connsiteX655" fmla="*/ 12554 w 21581"/>
                <a:gd name="connsiteY655" fmla="*/ 11170 h 21557"/>
                <a:gd name="connsiteX656" fmla="*/ 12309 w 21581"/>
                <a:gd name="connsiteY656" fmla="*/ 11509 h 21557"/>
                <a:gd name="connsiteX657" fmla="*/ 12403 w 21581"/>
                <a:gd name="connsiteY657" fmla="*/ 11095 h 21557"/>
                <a:gd name="connsiteX658" fmla="*/ 12798 w 21581"/>
                <a:gd name="connsiteY658" fmla="*/ 10651 h 21557"/>
                <a:gd name="connsiteX659" fmla="*/ 12150 w 21581"/>
                <a:gd name="connsiteY659" fmla="*/ 10519 h 21557"/>
                <a:gd name="connsiteX660" fmla="*/ 11906 w 21581"/>
                <a:gd name="connsiteY660" fmla="*/ 10558 h 21557"/>
                <a:gd name="connsiteX661" fmla="*/ 11685 w 21581"/>
                <a:gd name="connsiteY661" fmla="*/ 10536 h 21557"/>
                <a:gd name="connsiteX662" fmla="*/ 12042 w 21581"/>
                <a:gd name="connsiteY662" fmla="*/ 10290 h 21557"/>
                <a:gd name="connsiteX663" fmla="*/ 12053 w 21581"/>
                <a:gd name="connsiteY663" fmla="*/ 10219 h 21557"/>
                <a:gd name="connsiteX664" fmla="*/ 11549 w 21581"/>
                <a:gd name="connsiteY664" fmla="*/ 9480 h 21557"/>
                <a:gd name="connsiteX665" fmla="*/ 11503 w 21581"/>
                <a:gd name="connsiteY665" fmla="*/ 9431 h 21557"/>
                <a:gd name="connsiteX666" fmla="*/ 10436 w 21581"/>
                <a:gd name="connsiteY666" fmla="*/ 8498 h 21557"/>
                <a:gd name="connsiteX667" fmla="*/ 10517 w 21581"/>
                <a:gd name="connsiteY667" fmla="*/ 8533 h 21557"/>
                <a:gd name="connsiteX668" fmla="*/ 11483 w 21581"/>
                <a:gd name="connsiteY668" fmla="*/ 9277 h 21557"/>
                <a:gd name="connsiteX669" fmla="*/ 11545 w 21581"/>
                <a:gd name="connsiteY669" fmla="*/ 9357 h 21557"/>
                <a:gd name="connsiteX670" fmla="*/ 11731 w 21581"/>
                <a:gd name="connsiteY670" fmla="*/ 9524 h 21557"/>
                <a:gd name="connsiteX671" fmla="*/ 12181 w 21581"/>
                <a:gd name="connsiteY671" fmla="*/ 10167 h 21557"/>
                <a:gd name="connsiteX672" fmla="*/ 12193 w 21581"/>
                <a:gd name="connsiteY672" fmla="*/ 10206 h 21557"/>
                <a:gd name="connsiteX673" fmla="*/ 12259 w 21581"/>
                <a:gd name="connsiteY673" fmla="*/ 10373 h 21557"/>
                <a:gd name="connsiteX674" fmla="*/ 12306 w 21581"/>
                <a:gd name="connsiteY674" fmla="*/ 10422 h 21557"/>
                <a:gd name="connsiteX675" fmla="*/ 12635 w 21581"/>
                <a:gd name="connsiteY675" fmla="*/ 10466 h 21557"/>
                <a:gd name="connsiteX676" fmla="*/ 13043 w 21581"/>
                <a:gd name="connsiteY676" fmla="*/ 10726 h 21557"/>
                <a:gd name="connsiteX677" fmla="*/ 13132 w 21581"/>
                <a:gd name="connsiteY677" fmla="*/ 10800 h 21557"/>
                <a:gd name="connsiteX678" fmla="*/ 14936 w 21581"/>
                <a:gd name="connsiteY678" fmla="*/ 10576 h 21557"/>
                <a:gd name="connsiteX679" fmla="*/ 15134 w 21581"/>
                <a:gd name="connsiteY679" fmla="*/ 10594 h 21557"/>
                <a:gd name="connsiteX680" fmla="*/ 15165 w 21581"/>
                <a:gd name="connsiteY680" fmla="*/ 10783 h 21557"/>
                <a:gd name="connsiteX681" fmla="*/ 15584 w 21581"/>
                <a:gd name="connsiteY681" fmla="*/ 10369 h 21557"/>
                <a:gd name="connsiteX682" fmla="*/ 15956 w 21581"/>
                <a:gd name="connsiteY682" fmla="*/ 10140 h 21557"/>
                <a:gd name="connsiteX683" fmla="*/ 16131 w 21581"/>
                <a:gd name="connsiteY683" fmla="*/ 10105 h 21557"/>
                <a:gd name="connsiteX684" fmla="*/ 16775 w 21581"/>
                <a:gd name="connsiteY684" fmla="*/ 10303 h 21557"/>
                <a:gd name="connsiteX685" fmla="*/ 16961 w 21581"/>
                <a:gd name="connsiteY685" fmla="*/ 10343 h 21557"/>
                <a:gd name="connsiteX686" fmla="*/ 17279 w 21581"/>
                <a:gd name="connsiteY686" fmla="*/ 10175 h 21557"/>
                <a:gd name="connsiteX687" fmla="*/ 18171 w 21581"/>
                <a:gd name="connsiteY687" fmla="*/ 9722 h 21557"/>
                <a:gd name="connsiteX688" fmla="*/ 18342 w 21581"/>
                <a:gd name="connsiteY688" fmla="*/ 9775 h 21557"/>
                <a:gd name="connsiteX689" fmla="*/ 18284 w 21581"/>
                <a:gd name="connsiteY689" fmla="*/ 9964 h 21557"/>
                <a:gd name="connsiteX690" fmla="*/ 18097 w 21581"/>
                <a:gd name="connsiteY690" fmla="*/ 10083 h 21557"/>
                <a:gd name="connsiteX691" fmla="*/ 16720 w 21581"/>
                <a:gd name="connsiteY691" fmla="*/ 10800 h 21557"/>
                <a:gd name="connsiteX692" fmla="*/ 16712 w 21581"/>
                <a:gd name="connsiteY692" fmla="*/ 11214 h 21557"/>
                <a:gd name="connsiteX693" fmla="*/ 16569 w 21581"/>
                <a:gd name="connsiteY693" fmla="*/ 11483 h 21557"/>
                <a:gd name="connsiteX694" fmla="*/ 16348 w 21581"/>
                <a:gd name="connsiteY694" fmla="*/ 11725 h 21557"/>
                <a:gd name="connsiteX695" fmla="*/ 15882 w 21581"/>
                <a:gd name="connsiteY695" fmla="*/ 11976 h 21557"/>
                <a:gd name="connsiteX696" fmla="*/ 14959 w 21581"/>
                <a:gd name="connsiteY696" fmla="*/ 12108 h 21557"/>
                <a:gd name="connsiteX697" fmla="*/ 14847 w 21581"/>
                <a:gd name="connsiteY697" fmla="*/ 12253 h 21557"/>
                <a:gd name="connsiteX698" fmla="*/ 14815 w 21581"/>
                <a:gd name="connsiteY698" fmla="*/ 12266 h 21557"/>
                <a:gd name="connsiteX699" fmla="*/ 14381 w 21581"/>
                <a:gd name="connsiteY699" fmla="*/ 12398 h 21557"/>
                <a:gd name="connsiteX700" fmla="*/ 12740 w 21581"/>
                <a:gd name="connsiteY700" fmla="*/ 12825 h 21557"/>
                <a:gd name="connsiteX701" fmla="*/ 12131 w 21581"/>
                <a:gd name="connsiteY701" fmla="*/ 12649 h 21557"/>
                <a:gd name="connsiteX702" fmla="*/ 11995 w 21581"/>
                <a:gd name="connsiteY702" fmla="*/ 12764 h 21557"/>
                <a:gd name="connsiteX703" fmla="*/ 11076 w 21581"/>
                <a:gd name="connsiteY703" fmla="*/ 12491 h 21557"/>
                <a:gd name="connsiteX704" fmla="*/ 10983 w 21581"/>
                <a:gd name="connsiteY704" fmla="*/ 12310 h 21557"/>
                <a:gd name="connsiteX705" fmla="*/ 10676 w 21581"/>
                <a:gd name="connsiteY705" fmla="*/ 11830 h 21557"/>
                <a:gd name="connsiteX706" fmla="*/ 10467 w 21581"/>
                <a:gd name="connsiteY706" fmla="*/ 11443 h 21557"/>
                <a:gd name="connsiteX707" fmla="*/ 10374 w 21581"/>
                <a:gd name="connsiteY707" fmla="*/ 11417 h 21557"/>
                <a:gd name="connsiteX708" fmla="*/ 9695 w 21581"/>
                <a:gd name="connsiteY708" fmla="*/ 10461 h 21557"/>
                <a:gd name="connsiteX709" fmla="*/ 9737 w 21581"/>
                <a:gd name="connsiteY709" fmla="*/ 11782 h 21557"/>
                <a:gd name="connsiteX710" fmla="*/ 9978 w 21581"/>
                <a:gd name="connsiteY710" fmla="*/ 13072 h 21557"/>
                <a:gd name="connsiteX711" fmla="*/ 10005 w 21581"/>
                <a:gd name="connsiteY711" fmla="*/ 13164 h 21557"/>
                <a:gd name="connsiteX712" fmla="*/ 10234 w 21581"/>
                <a:gd name="connsiteY712" fmla="*/ 13965 h 21557"/>
                <a:gd name="connsiteX713" fmla="*/ 10250 w 21581"/>
                <a:gd name="connsiteY713" fmla="*/ 14045 h 21557"/>
                <a:gd name="connsiteX714" fmla="*/ 10513 w 21581"/>
                <a:gd name="connsiteY714" fmla="*/ 14881 h 21557"/>
                <a:gd name="connsiteX715" fmla="*/ 10548 w 21581"/>
                <a:gd name="connsiteY715" fmla="*/ 15013 h 21557"/>
                <a:gd name="connsiteX716" fmla="*/ 10622 w 21581"/>
                <a:gd name="connsiteY716" fmla="*/ 15255 h 21557"/>
                <a:gd name="connsiteX717" fmla="*/ 10657 w 21581"/>
                <a:gd name="connsiteY717" fmla="*/ 15356 h 21557"/>
                <a:gd name="connsiteX718" fmla="*/ 11037 w 21581"/>
                <a:gd name="connsiteY718" fmla="*/ 16606 h 21557"/>
                <a:gd name="connsiteX719" fmla="*/ 11413 w 21581"/>
                <a:gd name="connsiteY719" fmla="*/ 16884 h 21557"/>
                <a:gd name="connsiteX720" fmla="*/ 14897 w 21581"/>
                <a:gd name="connsiteY720" fmla="*/ 11786 h 21557"/>
                <a:gd name="connsiteX721" fmla="*/ 14858 w 21581"/>
                <a:gd name="connsiteY721" fmla="*/ 11927 h 21557"/>
                <a:gd name="connsiteX722" fmla="*/ 14955 w 21581"/>
                <a:gd name="connsiteY722" fmla="*/ 11993 h 21557"/>
                <a:gd name="connsiteX723" fmla="*/ 15180 w 21581"/>
                <a:gd name="connsiteY723" fmla="*/ 12033 h 21557"/>
                <a:gd name="connsiteX724" fmla="*/ 15634 w 21581"/>
                <a:gd name="connsiteY724" fmla="*/ 11993 h 21557"/>
                <a:gd name="connsiteX725" fmla="*/ 16123 w 21581"/>
                <a:gd name="connsiteY725" fmla="*/ 11738 h 21557"/>
                <a:gd name="connsiteX726" fmla="*/ 16422 w 21581"/>
                <a:gd name="connsiteY726" fmla="*/ 11536 h 21557"/>
                <a:gd name="connsiteX727" fmla="*/ 16678 w 21581"/>
                <a:gd name="connsiteY727" fmla="*/ 11126 h 21557"/>
                <a:gd name="connsiteX728" fmla="*/ 16720 w 21581"/>
                <a:gd name="connsiteY728" fmla="*/ 10981 h 21557"/>
                <a:gd name="connsiteX729" fmla="*/ 16647 w 21581"/>
                <a:gd name="connsiteY729" fmla="*/ 10858 h 21557"/>
                <a:gd name="connsiteX730" fmla="*/ 16557 w 21581"/>
                <a:gd name="connsiteY730" fmla="*/ 10946 h 21557"/>
                <a:gd name="connsiteX731" fmla="*/ 16422 w 21581"/>
                <a:gd name="connsiteY731" fmla="*/ 11324 h 21557"/>
                <a:gd name="connsiteX732" fmla="*/ 16282 w 21581"/>
                <a:gd name="connsiteY732" fmla="*/ 11483 h 21557"/>
                <a:gd name="connsiteX733" fmla="*/ 16445 w 21581"/>
                <a:gd name="connsiteY733" fmla="*/ 10950 h 21557"/>
                <a:gd name="connsiteX734" fmla="*/ 16270 w 21581"/>
                <a:gd name="connsiteY734" fmla="*/ 11161 h 21557"/>
                <a:gd name="connsiteX735" fmla="*/ 16014 w 21581"/>
                <a:gd name="connsiteY735" fmla="*/ 11690 h 21557"/>
                <a:gd name="connsiteX736" fmla="*/ 15878 w 21581"/>
                <a:gd name="connsiteY736" fmla="*/ 11747 h 21557"/>
                <a:gd name="connsiteX737" fmla="*/ 16181 w 21581"/>
                <a:gd name="connsiteY737" fmla="*/ 11091 h 21557"/>
                <a:gd name="connsiteX738" fmla="*/ 15991 w 21581"/>
                <a:gd name="connsiteY738" fmla="*/ 11183 h 21557"/>
                <a:gd name="connsiteX739" fmla="*/ 15843 w 21581"/>
                <a:gd name="connsiteY739" fmla="*/ 11377 h 21557"/>
                <a:gd name="connsiteX740" fmla="*/ 15584 w 21581"/>
                <a:gd name="connsiteY740" fmla="*/ 11844 h 21557"/>
                <a:gd name="connsiteX741" fmla="*/ 15754 w 21581"/>
                <a:gd name="connsiteY741" fmla="*/ 11285 h 21557"/>
                <a:gd name="connsiteX742" fmla="*/ 15386 w 21581"/>
                <a:gd name="connsiteY742" fmla="*/ 11465 h 21557"/>
                <a:gd name="connsiteX743" fmla="*/ 14897 w 21581"/>
                <a:gd name="connsiteY743" fmla="*/ 11786 h 21557"/>
                <a:gd name="connsiteX744" fmla="*/ 15308 w 21581"/>
                <a:gd name="connsiteY744" fmla="*/ 11298 h 21557"/>
                <a:gd name="connsiteX745" fmla="*/ 14916 w 21581"/>
                <a:gd name="connsiteY745" fmla="*/ 11496 h 21557"/>
                <a:gd name="connsiteX746" fmla="*/ 15308 w 21581"/>
                <a:gd name="connsiteY746" fmla="*/ 11298 h 21557"/>
                <a:gd name="connsiteX747" fmla="*/ 17481 w 21581"/>
                <a:gd name="connsiteY747" fmla="*/ 10224 h 21557"/>
                <a:gd name="connsiteX748" fmla="*/ 17907 w 21581"/>
                <a:gd name="connsiteY748" fmla="*/ 10012 h 21557"/>
                <a:gd name="connsiteX749" fmla="*/ 17892 w 21581"/>
                <a:gd name="connsiteY749" fmla="*/ 9982 h 21557"/>
                <a:gd name="connsiteX750" fmla="*/ 17469 w 21581"/>
                <a:gd name="connsiteY750" fmla="*/ 10215 h 21557"/>
                <a:gd name="connsiteX751" fmla="*/ 16107 w 21581"/>
                <a:gd name="connsiteY751" fmla="*/ 10906 h 21557"/>
                <a:gd name="connsiteX752" fmla="*/ 15933 w 21581"/>
                <a:gd name="connsiteY752" fmla="*/ 10994 h 21557"/>
                <a:gd name="connsiteX753" fmla="*/ 15890 w 21581"/>
                <a:gd name="connsiteY753" fmla="*/ 11012 h 21557"/>
                <a:gd name="connsiteX754" fmla="*/ 15902 w 21581"/>
                <a:gd name="connsiteY754" fmla="*/ 11029 h 21557"/>
                <a:gd name="connsiteX755" fmla="*/ 15940 w 21581"/>
                <a:gd name="connsiteY755" fmla="*/ 11003 h 21557"/>
                <a:gd name="connsiteX756" fmla="*/ 16119 w 21581"/>
                <a:gd name="connsiteY756" fmla="*/ 10919 h 21557"/>
                <a:gd name="connsiteX757" fmla="*/ 17481 w 21581"/>
                <a:gd name="connsiteY757" fmla="*/ 10224 h 21557"/>
                <a:gd name="connsiteX758" fmla="*/ 16736 w 21581"/>
                <a:gd name="connsiteY758" fmla="*/ 10373 h 21557"/>
                <a:gd name="connsiteX759" fmla="*/ 16565 w 21581"/>
                <a:gd name="connsiteY759" fmla="*/ 10189 h 21557"/>
                <a:gd name="connsiteX760" fmla="*/ 16445 w 21581"/>
                <a:gd name="connsiteY760" fmla="*/ 10131 h 21557"/>
                <a:gd name="connsiteX761" fmla="*/ 15584 w 21581"/>
                <a:gd name="connsiteY761" fmla="*/ 10514 h 21557"/>
                <a:gd name="connsiteX762" fmla="*/ 15052 w 21581"/>
                <a:gd name="connsiteY762" fmla="*/ 10888 h 21557"/>
                <a:gd name="connsiteX763" fmla="*/ 14998 w 21581"/>
                <a:gd name="connsiteY763" fmla="*/ 10941 h 21557"/>
                <a:gd name="connsiteX764" fmla="*/ 14897 w 21581"/>
                <a:gd name="connsiteY764" fmla="*/ 11386 h 21557"/>
                <a:gd name="connsiteX765" fmla="*/ 15743 w 21581"/>
                <a:gd name="connsiteY765" fmla="*/ 10915 h 21557"/>
                <a:gd name="connsiteX766" fmla="*/ 15630 w 21581"/>
                <a:gd name="connsiteY766" fmla="*/ 10858 h 21557"/>
                <a:gd name="connsiteX767" fmla="*/ 16003 w 21581"/>
                <a:gd name="connsiteY767" fmla="*/ 10598 h 21557"/>
                <a:gd name="connsiteX768" fmla="*/ 15863 w 21581"/>
                <a:gd name="connsiteY768" fmla="*/ 10492 h 21557"/>
                <a:gd name="connsiteX769" fmla="*/ 16468 w 21581"/>
                <a:gd name="connsiteY769" fmla="*/ 10444 h 21557"/>
                <a:gd name="connsiteX770" fmla="*/ 16445 w 21581"/>
                <a:gd name="connsiteY770" fmla="*/ 10167 h 21557"/>
                <a:gd name="connsiteX771" fmla="*/ 16736 w 21581"/>
                <a:gd name="connsiteY771" fmla="*/ 10373 h 21557"/>
                <a:gd name="connsiteX772" fmla="*/ 15068 w 21581"/>
                <a:gd name="connsiteY772" fmla="*/ 10660 h 21557"/>
                <a:gd name="connsiteX773" fmla="*/ 14420 w 21581"/>
                <a:gd name="connsiteY773" fmla="*/ 11650 h 21557"/>
                <a:gd name="connsiteX774" fmla="*/ 14715 w 21581"/>
                <a:gd name="connsiteY774" fmla="*/ 11496 h 21557"/>
                <a:gd name="connsiteX775" fmla="*/ 14800 w 21581"/>
                <a:gd name="connsiteY775" fmla="*/ 11359 h 21557"/>
                <a:gd name="connsiteX776" fmla="*/ 15068 w 21581"/>
                <a:gd name="connsiteY776" fmla="*/ 10660 h 21557"/>
                <a:gd name="connsiteX777" fmla="*/ 14625 w 21581"/>
                <a:gd name="connsiteY777" fmla="*/ 11874 h 21557"/>
                <a:gd name="connsiteX778" fmla="*/ 14424 w 21581"/>
                <a:gd name="connsiteY778" fmla="*/ 11958 h 21557"/>
                <a:gd name="connsiteX779" fmla="*/ 14466 w 21581"/>
                <a:gd name="connsiteY779" fmla="*/ 12222 h 21557"/>
                <a:gd name="connsiteX780" fmla="*/ 14525 w 21581"/>
                <a:gd name="connsiteY780" fmla="*/ 12275 h 21557"/>
                <a:gd name="connsiteX781" fmla="*/ 14765 w 21581"/>
                <a:gd name="connsiteY781" fmla="*/ 12007 h 21557"/>
                <a:gd name="connsiteX782" fmla="*/ 14765 w 21581"/>
                <a:gd name="connsiteY782" fmla="*/ 11822 h 21557"/>
                <a:gd name="connsiteX783" fmla="*/ 14625 w 21581"/>
                <a:gd name="connsiteY783" fmla="*/ 11874 h 21557"/>
                <a:gd name="connsiteX784" fmla="*/ 10242 w 21581"/>
                <a:gd name="connsiteY784" fmla="*/ 19432 h 21557"/>
                <a:gd name="connsiteX785" fmla="*/ 10347 w 21581"/>
                <a:gd name="connsiteY785" fmla="*/ 19547 h 21557"/>
                <a:gd name="connsiteX786" fmla="*/ 15781 w 21581"/>
                <a:gd name="connsiteY786" fmla="*/ 19547 h 21557"/>
                <a:gd name="connsiteX787" fmla="*/ 15917 w 21581"/>
                <a:gd name="connsiteY787" fmla="*/ 19441 h 21557"/>
                <a:gd name="connsiteX788" fmla="*/ 16515 w 21581"/>
                <a:gd name="connsiteY788" fmla="*/ 17747 h 21557"/>
                <a:gd name="connsiteX789" fmla="*/ 16701 w 21581"/>
                <a:gd name="connsiteY789" fmla="*/ 17196 h 21557"/>
                <a:gd name="connsiteX790" fmla="*/ 11204 w 21581"/>
                <a:gd name="connsiteY790" fmla="*/ 17196 h 21557"/>
                <a:gd name="connsiteX791" fmla="*/ 11099 w 21581"/>
                <a:gd name="connsiteY791" fmla="*/ 17487 h 21557"/>
                <a:gd name="connsiteX792" fmla="*/ 10358 w 21581"/>
                <a:gd name="connsiteY792" fmla="*/ 17896 h 21557"/>
                <a:gd name="connsiteX793" fmla="*/ 10277 w 21581"/>
                <a:gd name="connsiteY793" fmla="*/ 18011 h 21557"/>
                <a:gd name="connsiteX794" fmla="*/ 10242 w 21581"/>
                <a:gd name="connsiteY794" fmla="*/ 19432 h 21557"/>
                <a:gd name="connsiteX795" fmla="*/ 15840 w 21581"/>
                <a:gd name="connsiteY795" fmla="*/ 20388 h 21557"/>
                <a:gd name="connsiteX796" fmla="*/ 15653 w 21581"/>
                <a:gd name="connsiteY796" fmla="*/ 20507 h 21557"/>
                <a:gd name="connsiteX797" fmla="*/ 15599 w 21581"/>
                <a:gd name="connsiteY797" fmla="*/ 20740 h 21557"/>
                <a:gd name="connsiteX798" fmla="*/ 15611 w 21581"/>
                <a:gd name="connsiteY798" fmla="*/ 20828 h 21557"/>
                <a:gd name="connsiteX799" fmla="*/ 15677 w 21581"/>
                <a:gd name="connsiteY799" fmla="*/ 20784 h 21557"/>
                <a:gd name="connsiteX800" fmla="*/ 15840 w 21581"/>
                <a:gd name="connsiteY800" fmla="*/ 20388 h 21557"/>
                <a:gd name="connsiteX801" fmla="*/ 21391 w 21581"/>
                <a:gd name="connsiteY801" fmla="*/ 19886 h 21557"/>
                <a:gd name="connsiteX802" fmla="*/ 21201 w 21581"/>
                <a:gd name="connsiteY802" fmla="*/ 19776 h 21557"/>
                <a:gd name="connsiteX803" fmla="*/ 13605 w 21581"/>
                <a:gd name="connsiteY803" fmla="*/ 19771 h 21557"/>
                <a:gd name="connsiteX804" fmla="*/ 13252 w 21581"/>
                <a:gd name="connsiteY804" fmla="*/ 19780 h 21557"/>
                <a:gd name="connsiteX805" fmla="*/ 13163 w 21581"/>
                <a:gd name="connsiteY805" fmla="*/ 19776 h 21557"/>
                <a:gd name="connsiteX806" fmla="*/ 10436 w 21581"/>
                <a:gd name="connsiteY806" fmla="*/ 19776 h 21557"/>
                <a:gd name="connsiteX807" fmla="*/ 10215 w 21581"/>
                <a:gd name="connsiteY807" fmla="*/ 20027 h 21557"/>
                <a:gd name="connsiteX808" fmla="*/ 10304 w 21581"/>
                <a:gd name="connsiteY808" fmla="*/ 20132 h 21557"/>
                <a:gd name="connsiteX809" fmla="*/ 13019 w 21581"/>
                <a:gd name="connsiteY809" fmla="*/ 20124 h 21557"/>
                <a:gd name="connsiteX810" fmla="*/ 13198 w 21581"/>
                <a:gd name="connsiteY810" fmla="*/ 20128 h 21557"/>
                <a:gd name="connsiteX811" fmla="*/ 15929 w 21581"/>
                <a:gd name="connsiteY811" fmla="*/ 20128 h 21557"/>
                <a:gd name="connsiteX812" fmla="*/ 21212 w 21581"/>
                <a:gd name="connsiteY812" fmla="*/ 20128 h 21557"/>
                <a:gd name="connsiteX813" fmla="*/ 21391 w 21581"/>
                <a:gd name="connsiteY813" fmla="*/ 19886 h 21557"/>
                <a:gd name="connsiteX814" fmla="*/ 4679 w 21581"/>
                <a:gd name="connsiteY814" fmla="*/ 11280 h 21557"/>
                <a:gd name="connsiteX815" fmla="*/ 4679 w 21581"/>
                <a:gd name="connsiteY815" fmla="*/ 11280 h 21557"/>
                <a:gd name="connsiteX816" fmla="*/ 4679 w 21581"/>
                <a:gd name="connsiteY816" fmla="*/ 11280 h 21557"/>
                <a:gd name="connsiteX817" fmla="*/ 4679 w 21581"/>
                <a:gd name="connsiteY817" fmla="*/ 11280 h 21557"/>
                <a:gd name="connsiteX818" fmla="*/ 2378 w 21581"/>
                <a:gd name="connsiteY818" fmla="*/ 12051 h 21557"/>
                <a:gd name="connsiteX819" fmla="*/ 2731 w 21581"/>
                <a:gd name="connsiteY819" fmla="*/ 10136 h 21557"/>
                <a:gd name="connsiteX820" fmla="*/ 2883 w 21581"/>
                <a:gd name="connsiteY820" fmla="*/ 8894 h 21557"/>
                <a:gd name="connsiteX821" fmla="*/ 2790 w 21581"/>
                <a:gd name="connsiteY821" fmla="*/ 8269 h 21557"/>
                <a:gd name="connsiteX822" fmla="*/ 2786 w 21581"/>
                <a:gd name="connsiteY822" fmla="*/ 8727 h 21557"/>
                <a:gd name="connsiteX823" fmla="*/ 2689 w 21581"/>
                <a:gd name="connsiteY823" fmla="*/ 9735 h 21557"/>
                <a:gd name="connsiteX824" fmla="*/ 2328 w 21581"/>
                <a:gd name="connsiteY824" fmla="*/ 12200 h 21557"/>
                <a:gd name="connsiteX825" fmla="*/ 2378 w 21581"/>
                <a:gd name="connsiteY825" fmla="*/ 12051 h 21557"/>
                <a:gd name="connsiteX826" fmla="*/ 6921 w 21581"/>
                <a:gd name="connsiteY826" fmla="*/ 14560 h 21557"/>
                <a:gd name="connsiteX827" fmla="*/ 5521 w 21581"/>
                <a:gd name="connsiteY827" fmla="*/ 14401 h 21557"/>
                <a:gd name="connsiteX828" fmla="*/ 6921 w 21581"/>
                <a:gd name="connsiteY828" fmla="*/ 14560 h 21557"/>
                <a:gd name="connsiteX829" fmla="*/ 5532 w 21581"/>
                <a:gd name="connsiteY829" fmla="*/ 14243 h 21557"/>
                <a:gd name="connsiteX830" fmla="*/ 6917 w 21581"/>
                <a:gd name="connsiteY830" fmla="*/ 14392 h 21557"/>
                <a:gd name="connsiteX831" fmla="*/ 5532 w 21581"/>
                <a:gd name="connsiteY831" fmla="*/ 14243 h 21557"/>
                <a:gd name="connsiteX832" fmla="*/ 9823 w 21581"/>
                <a:gd name="connsiteY832" fmla="*/ 13908 h 21557"/>
                <a:gd name="connsiteX833" fmla="*/ 9435 w 21581"/>
                <a:gd name="connsiteY833" fmla="*/ 14040 h 21557"/>
                <a:gd name="connsiteX834" fmla="*/ 9780 w 21581"/>
                <a:gd name="connsiteY834" fmla="*/ 14005 h 21557"/>
                <a:gd name="connsiteX835" fmla="*/ 10052 w 21581"/>
                <a:gd name="connsiteY835" fmla="*/ 13860 h 21557"/>
                <a:gd name="connsiteX836" fmla="*/ 9823 w 21581"/>
                <a:gd name="connsiteY836" fmla="*/ 13908 h 21557"/>
                <a:gd name="connsiteX837" fmla="*/ 9842 w 21581"/>
                <a:gd name="connsiteY837" fmla="*/ 14133 h 21557"/>
                <a:gd name="connsiteX838" fmla="*/ 10102 w 21581"/>
                <a:gd name="connsiteY838" fmla="*/ 14005 h 21557"/>
                <a:gd name="connsiteX839" fmla="*/ 9885 w 21581"/>
                <a:gd name="connsiteY839" fmla="*/ 14040 h 21557"/>
                <a:gd name="connsiteX840" fmla="*/ 9427 w 21581"/>
                <a:gd name="connsiteY840" fmla="*/ 14172 h 21557"/>
                <a:gd name="connsiteX841" fmla="*/ 9842 w 21581"/>
                <a:gd name="connsiteY841" fmla="*/ 14133 h 21557"/>
                <a:gd name="connsiteX842" fmla="*/ 17671 w 21581"/>
                <a:gd name="connsiteY842" fmla="*/ 7979 h 21557"/>
                <a:gd name="connsiteX843" fmla="*/ 17725 w 21581"/>
                <a:gd name="connsiteY843" fmla="*/ 7926 h 21557"/>
                <a:gd name="connsiteX844" fmla="*/ 17651 w 21581"/>
                <a:gd name="connsiteY844" fmla="*/ 7895 h 21557"/>
                <a:gd name="connsiteX845" fmla="*/ 16619 w 21581"/>
                <a:gd name="connsiteY845" fmla="*/ 8463 h 21557"/>
                <a:gd name="connsiteX846" fmla="*/ 16573 w 21581"/>
                <a:gd name="connsiteY846" fmla="*/ 8533 h 21557"/>
                <a:gd name="connsiteX847" fmla="*/ 16647 w 21581"/>
                <a:gd name="connsiteY847" fmla="*/ 8533 h 21557"/>
                <a:gd name="connsiteX848" fmla="*/ 17671 w 21581"/>
                <a:gd name="connsiteY848" fmla="*/ 7979 h 21557"/>
                <a:gd name="connsiteX849" fmla="*/ 17775 w 21581"/>
                <a:gd name="connsiteY849" fmla="*/ 8406 h 21557"/>
                <a:gd name="connsiteX850" fmla="*/ 17085 w 21581"/>
                <a:gd name="connsiteY850" fmla="*/ 8776 h 21557"/>
                <a:gd name="connsiteX851" fmla="*/ 16778 w 21581"/>
                <a:gd name="connsiteY851" fmla="*/ 8938 h 21557"/>
                <a:gd name="connsiteX852" fmla="*/ 16740 w 21581"/>
                <a:gd name="connsiteY852" fmla="*/ 8987 h 21557"/>
                <a:gd name="connsiteX853" fmla="*/ 16778 w 21581"/>
                <a:gd name="connsiteY853" fmla="*/ 9013 h 21557"/>
                <a:gd name="connsiteX854" fmla="*/ 16813 w 21581"/>
                <a:gd name="connsiteY854" fmla="*/ 9004 h 21557"/>
                <a:gd name="connsiteX855" fmla="*/ 17810 w 21581"/>
                <a:gd name="connsiteY855" fmla="*/ 8472 h 21557"/>
                <a:gd name="connsiteX856" fmla="*/ 17849 w 21581"/>
                <a:gd name="connsiteY856" fmla="*/ 8397 h 21557"/>
                <a:gd name="connsiteX857" fmla="*/ 17775 w 21581"/>
                <a:gd name="connsiteY857" fmla="*/ 8406 h 21557"/>
                <a:gd name="connsiteX858" fmla="*/ 17651 w 21581"/>
                <a:gd name="connsiteY858" fmla="*/ 8256 h 21557"/>
                <a:gd name="connsiteX859" fmla="*/ 17566 w 21581"/>
                <a:gd name="connsiteY859" fmla="*/ 8243 h 21557"/>
                <a:gd name="connsiteX860" fmla="*/ 16697 w 21581"/>
                <a:gd name="connsiteY860" fmla="*/ 8705 h 21557"/>
                <a:gd name="connsiteX861" fmla="*/ 16647 w 21581"/>
                <a:gd name="connsiteY861" fmla="*/ 8780 h 21557"/>
                <a:gd name="connsiteX862" fmla="*/ 16720 w 21581"/>
                <a:gd name="connsiteY862" fmla="*/ 8780 h 21557"/>
                <a:gd name="connsiteX863" fmla="*/ 17601 w 21581"/>
                <a:gd name="connsiteY863" fmla="*/ 8313 h 21557"/>
                <a:gd name="connsiteX864" fmla="*/ 17651 w 21581"/>
                <a:gd name="connsiteY864" fmla="*/ 8256 h 21557"/>
                <a:gd name="connsiteX865" fmla="*/ 7953 w 21581"/>
                <a:gd name="connsiteY865" fmla="*/ 2635 h 21557"/>
                <a:gd name="connsiteX866" fmla="*/ 8000 w 21581"/>
                <a:gd name="connsiteY866" fmla="*/ 2485 h 21557"/>
                <a:gd name="connsiteX867" fmla="*/ 7949 w 21581"/>
                <a:gd name="connsiteY867" fmla="*/ 2446 h 21557"/>
                <a:gd name="connsiteX868" fmla="*/ 7472 w 21581"/>
                <a:gd name="connsiteY868" fmla="*/ 2437 h 21557"/>
                <a:gd name="connsiteX869" fmla="*/ 7134 w 21581"/>
                <a:gd name="connsiteY869" fmla="*/ 2617 h 21557"/>
                <a:gd name="connsiteX870" fmla="*/ 7833 w 21581"/>
                <a:gd name="connsiteY870" fmla="*/ 2661 h 21557"/>
                <a:gd name="connsiteX871" fmla="*/ 7953 w 21581"/>
                <a:gd name="connsiteY871" fmla="*/ 2635 h 21557"/>
                <a:gd name="connsiteX872" fmla="*/ 7992 w 21581"/>
                <a:gd name="connsiteY872" fmla="*/ 4136 h 21557"/>
                <a:gd name="connsiteX873" fmla="*/ 8143 w 21581"/>
                <a:gd name="connsiteY873" fmla="*/ 4061 h 21557"/>
                <a:gd name="connsiteX874" fmla="*/ 8170 w 21581"/>
                <a:gd name="connsiteY874" fmla="*/ 3991 h 21557"/>
                <a:gd name="connsiteX875" fmla="*/ 8112 w 21581"/>
                <a:gd name="connsiteY875" fmla="*/ 3995 h 21557"/>
                <a:gd name="connsiteX876" fmla="*/ 7685 w 21581"/>
                <a:gd name="connsiteY876" fmla="*/ 4079 h 21557"/>
                <a:gd name="connsiteX877" fmla="*/ 7650 w 21581"/>
                <a:gd name="connsiteY877" fmla="*/ 4070 h 21557"/>
                <a:gd name="connsiteX878" fmla="*/ 7600 w 21581"/>
                <a:gd name="connsiteY878" fmla="*/ 4035 h 21557"/>
                <a:gd name="connsiteX879" fmla="*/ 7588 w 21581"/>
                <a:gd name="connsiteY879" fmla="*/ 4074 h 21557"/>
                <a:gd name="connsiteX880" fmla="*/ 7658 w 21581"/>
                <a:gd name="connsiteY880" fmla="*/ 4110 h 21557"/>
                <a:gd name="connsiteX881" fmla="*/ 7992 w 21581"/>
                <a:gd name="connsiteY881" fmla="*/ 4136 h 21557"/>
                <a:gd name="connsiteX882" fmla="*/ 7743 w 21581"/>
                <a:gd name="connsiteY882" fmla="*/ 2807 h 21557"/>
                <a:gd name="connsiteX883" fmla="*/ 7643 w 21581"/>
                <a:gd name="connsiteY883" fmla="*/ 2736 h 21557"/>
                <a:gd name="connsiteX884" fmla="*/ 7344 w 21581"/>
                <a:gd name="connsiteY884" fmla="*/ 2763 h 21557"/>
                <a:gd name="connsiteX885" fmla="*/ 7406 w 21581"/>
                <a:gd name="connsiteY885" fmla="*/ 2820 h 21557"/>
                <a:gd name="connsiteX886" fmla="*/ 7666 w 21581"/>
                <a:gd name="connsiteY886" fmla="*/ 2864 h 21557"/>
                <a:gd name="connsiteX887" fmla="*/ 7743 w 21581"/>
                <a:gd name="connsiteY887" fmla="*/ 2807 h 21557"/>
                <a:gd name="connsiteX888" fmla="*/ 8058 w 21581"/>
                <a:gd name="connsiteY888" fmla="*/ 4268 h 21557"/>
                <a:gd name="connsiteX889" fmla="*/ 7771 w 21581"/>
                <a:gd name="connsiteY889" fmla="*/ 4321 h 21557"/>
                <a:gd name="connsiteX890" fmla="*/ 8058 w 21581"/>
                <a:gd name="connsiteY890" fmla="*/ 4268 h 21557"/>
                <a:gd name="connsiteX891" fmla="*/ 6044 w 21581"/>
                <a:gd name="connsiteY891" fmla="*/ 3031 h 21557"/>
                <a:gd name="connsiteX892" fmla="*/ 6048 w 21581"/>
                <a:gd name="connsiteY892" fmla="*/ 3022 h 21557"/>
                <a:gd name="connsiteX893" fmla="*/ 6048 w 21581"/>
                <a:gd name="connsiteY893" fmla="*/ 3022 h 21557"/>
                <a:gd name="connsiteX894" fmla="*/ 6048 w 21581"/>
                <a:gd name="connsiteY894" fmla="*/ 3018 h 21557"/>
                <a:gd name="connsiteX895" fmla="*/ 6048 w 21581"/>
                <a:gd name="connsiteY895" fmla="*/ 3018 h 21557"/>
                <a:gd name="connsiteX896" fmla="*/ 6044 w 21581"/>
                <a:gd name="connsiteY896" fmla="*/ 3031 h 21557"/>
                <a:gd name="connsiteX897" fmla="*/ 6095 w 21581"/>
                <a:gd name="connsiteY897" fmla="*/ 3220 h 21557"/>
                <a:gd name="connsiteX898" fmla="*/ 6137 w 21581"/>
                <a:gd name="connsiteY898" fmla="*/ 3234 h 21557"/>
                <a:gd name="connsiteX899" fmla="*/ 6106 w 21581"/>
                <a:gd name="connsiteY899" fmla="*/ 3203 h 21557"/>
                <a:gd name="connsiteX900" fmla="*/ 6044 w 21581"/>
                <a:gd name="connsiteY900" fmla="*/ 3031 h 21557"/>
                <a:gd name="connsiteX901" fmla="*/ 6095 w 21581"/>
                <a:gd name="connsiteY901" fmla="*/ 3220 h 21557"/>
                <a:gd name="connsiteX902" fmla="*/ 4528 w 21581"/>
                <a:gd name="connsiteY902" fmla="*/ 11421 h 21557"/>
                <a:gd name="connsiteX903" fmla="*/ 4551 w 21581"/>
                <a:gd name="connsiteY903" fmla="*/ 11478 h 21557"/>
                <a:gd name="connsiteX904" fmla="*/ 4559 w 21581"/>
                <a:gd name="connsiteY904" fmla="*/ 11430 h 21557"/>
                <a:gd name="connsiteX905" fmla="*/ 4528 w 21581"/>
                <a:gd name="connsiteY905" fmla="*/ 11421 h 21557"/>
                <a:gd name="connsiteX0" fmla="*/ 8550 w 21581"/>
                <a:gd name="connsiteY0" fmla="*/ 6487 h 21557"/>
                <a:gd name="connsiteX1" fmla="*/ 8550 w 21581"/>
                <a:gd name="connsiteY1" fmla="*/ 6487 h 21557"/>
                <a:gd name="connsiteX2" fmla="*/ 8550 w 21581"/>
                <a:gd name="connsiteY2" fmla="*/ 6487 h 21557"/>
                <a:gd name="connsiteX3" fmla="*/ 8550 w 21581"/>
                <a:gd name="connsiteY3" fmla="*/ 6487 h 21557"/>
                <a:gd name="connsiteX4" fmla="*/ 9586 w 21581"/>
                <a:gd name="connsiteY4" fmla="*/ 5941 h 21557"/>
                <a:gd name="connsiteX5" fmla="*/ 9586 w 21581"/>
                <a:gd name="connsiteY5" fmla="*/ 5941 h 21557"/>
                <a:gd name="connsiteX6" fmla="*/ 9586 w 21581"/>
                <a:gd name="connsiteY6" fmla="*/ 5941 h 21557"/>
                <a:gd name="connsiteX7" fmla="*/ 9586 w 21581"/>
                <a:gd name="connsiteY7" fmla="*/ 5941 h 21557"/>
                <a:gd name="connsiteX8" fmla="*/ 12143 w 21581"/>
                <a:gd name="connsiteY8" fmla="*/ 10655 h 21557"/>
                <a:gd name="connsiteX9" fmla="*/ 12143 w 21581"/>
                <a:gd name="connsiteY9" fmla="*/ 10655 h 21557"/>
                <a:gd name="connsiteX10" fmla="*/ 12143 w 21581"/>
                <a:gd name="connsiteY10" fmla="*/ 10655 h 21557"/>
                <a:gd name="connsiteX11" fmla="*/ 12143 w 21581"/>
                <a:gd name="connsiteY11" fmla="*/ 10655 h 21557"/>
                <a:gd name="connsiteX12" fmla="*/ 7968 w 21581"/>
                <a:gd name="connsiteY12" fmla="*/ 5628 h 21557"/>
                <a:gd name="connsiteX13" fmla="*/ 7968 w 21581"/>
                <a:gd name="connsiteY13" fmla="*/ 5628 h 21557"/>
                <a:gd name="connsiteX14" fmla="*/ 7968 w 21581"/>
                <a:gd name="connsiteY14" fmla="*/ 5628 h 21557"/>
                <a:gd name="connsiteX15" fmla="*/ 7968 w 21581"/>
                <a:gd name="connsiteY15" fmla="*/ 5628 h 21557"/>
                <a:gd name="connsiteX16" fmla="*/ 21554 w 21581"/>
                <a:gd name="connsiteY16" fmla="*/ 20049 h 21557"/>
                <a:gd name="connsiteX17" fmla="*/ 21286 w 21581"/>
                <a:gd name="connsiteY17" fmla="*/ 20352 h 21557"/>
                <a:gd name="connsiteX18" fmla="*/ 19882 w 21581"/>
                <a:gd name="connsiteY18" fmla="*/ 20357 h 21557"/>
                <a:gd name="connsiteX19" fmla="*/ 19750 w 21581"/>
                <a:gd name="connsiteY19" fmla="*/ 20507 h 21557"/>
                <a:gd name="connsiteX20" fmla="*/ 19746 w 21581"/>
                <a:gd name="connsiteY20" fmla="*/ 20806 h 21557"/>
                <a:gd name="connsiteX21" fmla="*/ 19618 w 21581"/>
                <a:gd name="connsiteY21" fmla="*/ 20907 h 21557"/>
                <a:gd name="connsiteX22" fmla="*/ 19645 w 21581"/>
                <a:gd name="connsiteY22" fmla="*/ 20467 h 21557"/>
                <a:gd name="connsiteX23" fmla="*/ 19548 w 21581"/>
                <a:gd name="connsiteY23" fmla="*/ 20379 h 21557"/>
                <a:gd name="connsiteX24" fmla="*/ 19490 w 21581"/>
                <a:gd name="connsiteY24" fmla="*/ 20454 h 21557"/>
                <a:gd name="connsiteX25" fmla="*/ 19502 w 21581"/>
                <a:gd name="connsiteY25" fmla="*/ 20907 h 21557"/>
                <a:gd name="connsiteX26" fmla="*/ 19424 w 21581"/>
                <a:gd name="connsiteY26" fmla="*/ 20916 h 21557"/>
                <a:gd name="connsiteX27" fmla="*/ 19420 w 21581"/>
                <a:gd name="connsiteY27" fmla="*/ 20907 h 21557"/>
                <a:gd name="connsiteX28" fmla="*/ 19412 w 21581"/>
                <a:gd name="connsiteY28" fmla="*/ 20912 h 21557"/>
                <a:gd name="connsiteX29" fmla="*/ 19401 w 21581"/>
                <a:gd name="connsiteY29" fmla="*/ 20529 h 21557"/>
                <a:gd name="connsiteX30" fmla="*/ 19238 w 21581"/>
                <a:gd name="connsiteY30" fmla="*/ 20348 h 21557"/>
                <a:gd name="connsiteX31" fmla="*/ 16080 w 21581"/>
                <a:gd name="connsiteY31" fmla="*/ 20357 h 21557"/>
                <a:gd name="connsiteX32" fmla="*/ 15952 w 21581"/>
                <a:gd name="connsiteY32" fmla="*/ 20458 h 21557"/>
                <a:gd name="connsiteX33" fmla="*/ 15875 w 21581"/>
                <a:gd name="connsiteY33" fmla="*/ 20669 h 21557"/>
                <a:gd name="connsiteX34" fmla="*/ 15553 w 21581"/>
                <a:gd name="connsiteY34" fmla="*/ 20903 h 21557"/>
                <a:gd name="connsiteX35" fmla="*/ 15494 w 21581"/>
                <a:gd name="connsiteY35" fmla="*/ 20793 h 21557"/>
                <a:gd name="connsiteX36" fmla="*/ 15642 w 21581"/>
                <a:gd name="connsiteY36" fmla="*/ 20357 h 21557"/>
                <a:gd name="connsiteX37" fmla="*/ 15525 w 21581"/>
                <a:gd name="connsiteY37" fmla="*/ 20357 h 21557"/>
                <a:gd name="connsiteX38" fmla="*/ 10327 w 21581"/>
                <a:gd name="connsiteY38" fmla="*/ 20357 h 21557"/>
                <a:gd name="connsiteX39" fmla="*/ 10187 w 21581"/>
                <a:gd name="connsiteY39" fmla="*/ 20511 h 21557"/>
                <a:gd name="connsiteX40" fmla="*/ 10141 w 21581"/>
                <a:gd name="connsiteY40" fmla="*/ 21484 h 21557"/>
                <a:gd name="connsiteX41" fmla="*/ 10036 w 21581"/>
                <a:gd name="connsiteY41" fmla="*/ 21550 h 21557"/>
                <a:gd name="connsiteX42" fmla="*/ 10056 w 21581"/>
                <a:gd name="connsiteY42" fmla="*/ 20951 h 21557"/>
                <a:gd name="connsiteX43" fmla="*/ 10087 w 21581"/>
                <a:gd name="connsiteY43" fmla="*/ 19657 h 21557"/>
                <a:gd name="connsiteX44" fmla="*/ 10133 w 21581"/>
                <a:gd name="connsiteY44" fmla="*/ 18231 h 21557"/>
                <a:gd name="connsiteX45" fmla="*/ 10133 w 21581"/>
                <a:gd name="connsiteY45" fmla="*/ 17997 h 21557"/>
                <a:gd name="connsiteX46" fmla="*/ 10071 w 21581"/>
                <a:gd name="connsiteY46" fmla="*/ 18015 h 21557"/>
                <a:gd name="connsiteX47" fmla="*/ 9439 w 21581"/>
                <a:gd name="connsiteY47" fmla="*/ 18187 h 21557"/>
                <a:gd name="connsiteX48" fmla="*/ 9303 w 21581"/>
                <a:gd name="connsiteY48" fmla="*/ 18385 h 21557"/>
                <a:gd name="connsiteX49" fmla="*/ 9315 w 21581"/>
                <a:gd name="connsiteY49" fmla="*/ 20234 h 21557"/>
                <a:gd name="connsiteX50" fmla="*/ 9315 w 21581"/>
                <a:gd name="connsiteY50" fmla="*/ 20445 h 21557"/>
                <a:gd name="connsiteX51" fmla="*/ 9291 w 21581"/>
                <a:gd name="connsiteY51" fmla="*/ 20392 h 21557"/>
                <a:gd name="connsiteX52" fmla="*/ 9264 w 21581"/>
                <a:gd name="connsiteY52" fmla="*/ 18314 h 21557"/>
                <a:gd name="connsiteX53" fmla="*/ 9237 w 21581"/>
                <a:gd name="connsiteY53" fmla="*/ 18174 h 21557"/>
                <a:gd name="connsiteX54" fmla="*/ 9051 w 21581"/>
                <a:gd name="connsiteY54" fmla="*/ 17936 h 21557"/>
                <a:gd name="connsiteX55" fmla="*/ 8019 w 21581"/>
                <a:gd name="connsiteY55" fmla="*/ 21550 h 21557"/>
                <a:gd name="connsiteX56" fmla="*/ 7891 w 21581"/>
                <a:gd name="connsiteY56" fmla="*/ 21554 h 21557"/>
                <a:gd name="connsiteX57" fmla="*/ 8062 w 21581"/>
                <a:gd name="connsiteY57" fmla="*/ 19556 h 21557"/>
                <a:gd name="connsiteX58" fmla="*/ 7763 w 21581"/>
                <a:gd name="connsiteY58" fmla="*/ 21550 h 21557"/>
                <a:gd name="connsiteX59" fmla="*/ 7615 w 21581"/>
                <a:gd name="connsiteY59" fmla="*/ 21405 h 21557"/>
                <a:gd name="connsiteX60" fmla="*/ 7592 w 21581"/>
                <a:gd name="connsiteY60" fmla="*/ 20458 h 21557"/>
                <a:gd name="connsiteX61" fmla="*/ 7550 w 21581"/>
                <a:gd name="connsiteY61" fmla="*/ 20357 h 21557"/>
                <a:gd name="connsiteX62" fmla="*/ 7344 w 21581"/>
                <a:gd name="connsiteY62" fmla="*/ 20432 h 21557"/>
                <a:gd name="connsiteX63" fmla="*/ 7162 w 21581"/>
                <a:gd name="connsiteY63" fmla="*/ 21290 h 21557"/>
                <a:gd name="connsiteX64" fmla="*/ 7134 w 21581"/>
                <a:gd name="connsiteY64" fmla="*/ 21431 h 21557"/>
                <a:gd name="connsiteX65" fmla="*/ 6983 w 21581"/>
                <a:gd name="connsiteY65" fmla="*/ 21545 h 21557"/>
                <a:gd name="connsiteX66" fmla="*/ 7061 w 21581"/>
                <a:gd name="connsiteY66" fmla="*/ 21140 h 21557"/>
                <a:gd name="connsiteX67" fmla="*/ 7643 w 21581"/>
                <a:gd name="connsiteY67" fmla="*/ 18689 h 21557"/>
                <a:gd name="connsiteX68" fmla="*/ 7806 w 21581"/>
                <a:gd name="connsiteY68" fmla="*/ 18424 h 21557"/>
                <a:gd name="connsiteX69" fmla="*/ 8360 w 21581"/>
                <a:gd name="connsiteY69" fmla="*/ 17923 h 21557"/>
                <a:gd name="connsiteX70" fmla="*/ 8438 w 21581"/>
                <a:gd name="connsiteY70" fmla="*/ 17755 h 21557"/>
                <a:gd name="connsiteX71" fmla="*/ 8527 w 21581"/>
                <a:gd name="connsiteY71" fmla="*/ 16391 h 21557"/>
                <a:gd name="connsiteX72" fmla="*/ 8314 w 21581"/>
                <a:gd name="connsiteY72" fmla="*/ 15475 h 21557"/>
                <a:gd name="connsiteX73" fmla="*/ 8197 w 21581"/>
                <a:gd name="connsiteY73" fmla="*/ 15977 h 21557"/>
                <a:gd name="connsiteX74" fmla="*/ 7678 w 21581"/>
                <a:gd name="connsiteY74" fmla="*/ 18200 h 21557"/>
                <a:gd name="connsiteX75" fmla="*/ 7402 w 21581"/>
                <a:gd name="connsiteY75" fmla="*/ 18570 h 21557"/>
                <a:gd name="connsiteX76" fmla="*/ 6933 w 21581"/>
                <a:gd name="connsiteY76" fmla="*/ 18711 h 21557"/>
                <a:gd name="connsiteX77" fmla="*/ 6797 w 21581"/>
                <a:gd name="connsiteY77" fmla="*/ 18829 h 21557"/>
                <a:gd name="connsiteX78" fmla="*/ 6580 w 21581"/>
                <a:gd name="connsiteY78" fmla="*/ 19868 h 21557"/>
                <a:gd name="connsiteX79" fmla="*/ 6370 w 21581"/>
                <a:gd name="connsiteY79" fmla="*/ 20863 h 21557"/>
                <a:gd name="connsiteX80" fmla="*/ 6812 w 21581"/>
                <a:gd name="connsiteY80" fmla="*/ 18728 h 21557"/>
                <a:gd name="connsiteX81" fmla="*/ 5203 w 21581"/>
                <a:gd name="connsiteY81" fmla="*/ 18451 h 21557"/>
                <a:gd name="connsiteX82" fmla="*/ 5109 w 21581"/>
                <a:gd name="connsiteY82" fmla="*/ 18530 h 21557"/>
                <a:gd name="connsiteX83" fmla="*/ 4912 w 21581"/>
                <a:gd name="connsiteY83" fmla="*/ 20335 h 21557"/>
                <a:gd name="connsiteX84" fmla="*/ 4807 w 21581"/>
                <a:gd name="connsiteY84" fmla="*/ 21545 h 21557"/>
                <a:gd name="connsiteX85" fmla="*/ 4702 w 21581"/>
                <a:gd name="connsiteY85" fmla="*/ 21440 h 21557"/>
                <a:gd name="connsiteX86" fmla="*/ 4760 w 21581"/>
                <a:gd name="connsiteY86" fmla="*/ 20480 h 21557"/>
                <a:gd name="connsiteX87" fmla="*/ 4652 w 21581"/>
                <a:gd name="connsiteY87" fmla="*/ 20348 h 21557"/>
                <a:gd name="connsiteX88" fmla="*/ 3880 w 21581"/>
                <a:gd name="connsiteY88" fmla="*/ 20352 h 21557"/>
                <a:gd name="connsiteX89" fmla="*/ 3798 w 21581"/>
                <a:gd name="connsiteY89" fmla="*/ 20436 h 21557"/>
                <a:gd name="connsiteX90" fmla="*/ 3783 w 21581"/>
                <a:gd name="connsiteY90" fmla="*/ 20810 h 21557"/>
                <a:gd name="connsiteX91" fmla="*/ 3690 w 21581"/>
                <a:gd name="connsiteY91" fmla="*/ 20903 h 21557"/>
                <a:gd name="connsiteX92" fmla="*/ 3628 w 21581"/>
                <a:gd name="connsiteY92" fmla="*/ 20894 h 21557"/>
                <a:gd name="connsiteX93" fmla="*/ 3437 w 21581"/>
                <a:gd name="connsiteY93" fmla="*/ 20885 h 21557"/>
                <a:gd name="connsiteX94" fmla="*/ 3422 w 21581"/>
                <a:gd name="connsiteY94" fmla="*/ 20634 h 21557"/>
                <a:gd name="connsiteX95" fmla="*/ 3181 w 21581"/>
                <a:gd name="connsiteY95" fmla="*/ 20357 h 21557"/>
                <a:gd name="connsiteX96" fmla="*/ 346 w 21581"/>
                <a:gd name="connsiteY96" fmla="*/ 20357 h 21557"/>
                <a:gd name="connsiteX97" fmla="*/ 39 w 21581"/>
                <a:gd name="connsiteY97" fmla="*/ 20168 h 21557"/>
                <a:gd name="connsiteX98" fmla="*/ 70 w 21581"/>
                <a:gd name="connsiteY98" fmla="*/ 19661 h 21557"/>
                <a:gd name="connsiteX99" fmla="*/ 315 w 21581"/>
                <a:gd name="connsiteY99" fmla="*/ 19547 h 21557"/>
                <a:gd name="connsiteX100" fmla="*/ 1665 w 21581"/>
                <a:gd name="connsiteY100" fmla="*/ 19547 h 21557"/>
                <a:gd name="connsiteX101" fmla="*/ 1750 w 21581"/>
                <a:gd name="connsiteY101" fmla="*/ 19547 h 21557"/>
                <a:gd name="connsiteX102" fmla="*/ 4745 w 21581"/>
                <a:gd name="connsiteY102" fmla="*/ 19551 h 21557"/>
                <a:gd name="connsiteX103" fmla="*/ 4846 w 21581"/>
                <a:gd name="connsiteY103" fmla="*/ 19454 h 21557"/>
                <a:gd name="connsiteX104" fmla="*/ 4989 w 21581"/>
                <a:gd name="connsiteY104" fmla="*/ 18468 h 21557"/>
                <a:gd name="connsiteX105" fmla="*/ 4900 w 21581"/>
                <a:gd name="connsiteY105" fmla="*/ 18332 h 21557"/>
                <a:gd name="connsiteX106" fmla="*/ 4597 w 21581"/>
                <a:gd name="connsiteY106" fmla="*/ 17623 h 21557"/>
                <a:gd name="connsiteX107" fmla="*/ 4683 w 21581"/>
                <a:gd name="connsiteY107" fmla="*/ 17236 h 21557"/>
                <a:gd name="connsiteX108" fmla="*/ 4683 w 21581"/>
                <a:gd name="connsiteY108" fmla="*/ 17210 h 21557"/>
                <a:gd name="connsiteX109" fmla="*/ 3344 w 21581"/>
                <a:gd name="connsiteY109" fmla="*/ 17196 h 21557"/>
                <a:gd name="connsiteX110" fmla="*/ 3131 w 21581"/>
                <a:gd name="connsiteY110" fmla="*/ 16950 h 21557"/>
                <a:gd name="connsiteX111" fmla="*/ 3205 w 21581"/>
                <a:gd name="connsiteY111" fmla="*/ 16901 h 21557"/>
                <a:gd name="connsiteX112" fmla="*/ 4760 w 21581"/>
                <a:gd name="connsiteY112" fmla="*/ 16893 h 21557"/>
                <a:gd name="connsiteX113" fmla="*/ 5307 w 21581"/>
                <a:gd name="connsiteY113" fmla="*/ 14652 h 21557"/>
                <a:gd name="connsiteX114" fmla="*/ 5284 w 21581"/>
                <a:gd name="connsiteY114" fmla="*/ 14973 h 21557"/>
                <a:gd name="connsiteX115" fmla="*/ 4931 w 21581"/>
                <a:gd name="connsiteY115" fmla="*/ 16813 h 21557"/>
                <a:gd name="connsiteX116" fmla="*/ 4756 w 21581"/>
                <a:gd name="connsiteY116" fmla="*/ 17733 h 21557"/>
                <a:gd name="connsiteX117" fmla="*/ 4950 w 21581"/>
                <a:gd name="connsiteY117" fmla="*/ 18125 h 21557"/>
                <a:gd name="connsiteX118" fmla="*/ 5334 w 21581"/>
                <a:gd name="connsiteY118" fmla="*/ 18306 h 21557"/>
                <a:gd name="connsiteX119" fmla="*/ 6991 w 21581"/>
                <a:gd name="connsiteY119" fmla="*/ 18579 h 21557"/>
                <a:gd name="connsiteX120" fmla="*/ 7678 w 21581"/>
                <a:gd name="connsiteY120" fmla="*/ 17927 h 21557"/>
                <a:gd name="connsiteX121" fmla="*/ 8287 w 21581"/>
                <a:gd name="connsiteY121" fmla="*/ 15365 h 21557"/>
                <a:gd name="connsiteX122" fmla="*/ 8496 w 21581"/>
                <a:gd name="connsiteY122" fmla="*/ 14463 h 21557"/>
                <a:gd name="connsiteX123" fmla="*/ 8512 w 21581"/>
                <a:gd name="connsiteY123" fmla="*/ 14639 h 21557"/>
                <a:gd name="connsiteX124" fmla="*/ 9043 w 21581"/>
                <a:gd name="connsiteY124" fmla="*/ 17223 h 21557"/>
                <a:gd name="connsiteX125" fmla="*/ 9229 w 21581"/>
                <a:gd name="connsiteY125" fmla="*/ 17813 h 21557"/>
                <a:gd name="connsiteX126" fmla="*/ 9489 w 21581"/>
                <a:gd name="connsiteY126" fmla="*/ 17997 h 21557"/>
                <a:gd name="connsiteX127" fmla="*/ 10839 w 21581"/>
                <a:gd name="connsiteY127" fmla="*/ 17548 h 21557"/>
                <a:gd name="connsiteX128" fmla="*/ 11045 w 21581"/>
                <a:gd name="connsiteY128" fmla="*/ 16972 h 21557"/>
                <a:gd name="connsiteX129" fmla="*/ 10967 w 21581"/>
                <a:gd name="connsiteY129" fmla="*/ 16747 h 21557"/>
                <a:gd name="connsiteX130" fmla="*/ 10948 w 21581"/>
                <a:gd name="connsiteY130" fmla="*/ 16664 h 21557"/>
                <a:gd name="connsiteX131" fmla="*/ 10412 w 21581"/>
                <a:gd name="connsiteY131" fmla="*/ 14951 h 21557"/>
                <a:gd name="connsiteX132" fmla="*/ 9862 w 21581"/>
                <a:gd name="connsiteY132" fmla="*/ 12860 h 21557"/>
                <a:gd name="connsiteX133" fmla="*/ 9749 w 21581"/>
                <a:gd name="connsiteY133" fmla="*/ 12240 h 21557"/>
                <a:gd name="connsiteX134" fmla="*/ 9741 w 21581"/>
                <a:gd name="connsiteY134" fmla="*/ 11879 h 21557"/>
                <a:gd name="connsiteX135" fmla="*/ 9571 w 21581"/>
                <a:gd name="connsiteY135" fmla="*/ 9207 h 21557"/>
                <a:gd name="connsiteX136" fmla="*/ 9478 w 21581"/>
                <a:gd name="connsiteY136" fmla="*/ 7464 h 21557"/>
                <a:gd name="connsiteX137" fmla="*/ 9346 w 21581"/>
                <a:gd name="connsiteY137" fmla="*/ 5910 h 21557"/>
                <a:gd name="connsiteX138" fmla="*/ 9353 w 21581"/>
                <a:gd name="connsiteY138" fmla="*/ 5910 h 21557"/>
                <a:gd name="connsiteX139" fmla="*/ 9361 w 21581"/>
                <a:gd name="connsiteY139" fmla="*/ 5914 h 21557"/>
                <a:gd name="connsiteX140" fmla="*/ 9706 w 21581"/>
                <a:gd name="connsiteY140" fmla="*/ 8155 h 21557"/>
                <a:gd name="connsiteX141" fmla="*/ 9912 w 21581"/>
                <a:gd name="connsiteY141" fmla="*/ 6495 h 21557"/>
                <a:gd name="connsiteX142" fmla="*/ 9640 w 21581"/>
                <a:gd name="connsiteY142" fmla="*/ 5958 h 21557"/>
                <a:gd name="connsiteX143" fmla="*/ 9594 w 21581"/>
                <a:gd name="connsiteY143" fmla="*/ 5936 h 21557"/>
                <a:gd name="connsiteX144" fmla="*/ 9384 w 21581"/>
                <a:gd name="connsiteY144" fmla="*/ 5826 h 21557"/>
                <a:gd name="connsiteX145" fmla="*/ 7751 w 21581"/>
                <a:gd name="connsiteY145" fmla="*/ 5100 h 21557"/>
                <a:gd name="connsiteX146" fmla="*/ 7674 w 21581"/>
                <a:gd name="connsiteY146" fmla="*/ 4977 h 21557"/>
                <a:gd name="connsiteX147" fmla="*/ 7647 w 21581"/>
                <a:gd name="connsiteY147" fmla="*/ 5012 h 21557"/>
                <a:gd name="connsiteX148" fmla="*/ 7728 w 21581"/>
                <a:gd name="connsiteY148" fmla="*/ 5122 h 21557"/>
                <a:gd name="connsiteX149" fmla="*/ 8000 w 21581"/>
                <a:gd name="connsiteY149" fmla="*/ 5413 h 21557"/>
                <a:gd name="connsiteX150" fmla="*/ 8263 w 21581"/>
                <a:gd name="connsiteY150" fmla="*/ 5800 h 21557"/>
                <a:gd name="connsiteX151" fmla="*/ 8919 w 21581"/>
                <a:gd name="connsiteY151" fmla="*/ 6997 h 21557"/>
                <a:gd name="connsiteX152" fmla="*/ 8849 w 21581"/>
                <a:gd name="connsiteY152" fmla="*/ 7332 h 21557"/>
                <a:gd name="connsiteX153" fmla="*/ 8578 w 21581"/>
                <a:gd name="connsiteY153" fmla="*/ 7600 h 21557"/>
                <a:gd name="connsiteX154" fmla="*/ 8907 w 21581"/>
                <a:gd name="connsiteY154" fmla="*/ 7807 h 21557"/>
                <a:gd name="connsiteX155" fmla="*/ 9074 w 21581"/>
                <a:gd name="connsiteY155" fmla="*/ 8115 h 21557"/>
                <a:gd name="connsiteX156" fmla="*/ 9020 w 21581"/>
                <a:gd name="connsiteY156" fmla="*/ 9374 h 21557"/>
                <a:gd name="connsiteX157" fmla="*/ 8938 w 21581"/>
                <a:gd name="connsiteY157" fmla="*/ 10224 h 21557"/>
                <a:gd name="connsiteX158" fmla="*/ 9097 w 21581"/>
                <a:gd name="connsiteY158" fmla="*/ 10171 h 21557"/>
                <a:gd name="connsiteX159" fmla="*/ 9268 w 21581"/>
                <a:gd name="connsiteY159" fmla="*/ 10167 h 21557"/>
                <a:gd name="connsiteX160" fmla="*/ 9194 w 21581"/>
                <a:gd name="connsiteY160" fmla="*/ 10347 h 21557"/>
                <a:gd name="connsiteX161" fmla="*/ 9128 w 21581"/>
                <a:gd name="connsiteY161" fmla="*/ 10470 h 21557"/>
                <a:gd name="connsiteX162" fmla="*/ 8985 w 21581"/>
                <a:gd name="connsiteY162" fmla="*/ 10730 h 21557"/>
                <a:gd name="connsiteX163" fmla="*/ 8884 w 21581"/>
                <a:gd name="connsiteY163" fmla="*/ 10884 h 21557"/>
                <a:gd name="connsiteX164" fmla="*/ 8461 w 21581"/>
                <a:gd name="connsiteY164" fmla="*/ 13411 h 21557"/>
                <a:gd name="connsiteX165" fmla="*/ 8419 w 21581"/>
                <a:gd name="connsiteY165" fmla="*/ 13904 h 21557"/>
                <a:gd name="connsiteX166" fmla="*/ 8438 w 21581"/>
                <a:gd name="connsiteY166" fmla="*/ 14141 h 21557"/>
                <a:gd name="connsiteX167" fmla="*/ 8372 w 21581"/>
                <a:gd name="connsiteY167" fmla="*/ 13802 h 21557"/>
                <a:gd name="connsiteX168" fmla="*/ 8232 w 21581"/>
                <a:gd name="connsiteY168" fmla="*/ 13120 h 21557"/>
                <a:gd name="connsiteX169" fmla="*/ 7914 w 21581"/>
                <a:gd name="connsiteY169" fmla="*/ 12407 h 21557"/>
                <a:gd name="connsiteX170" fmla="*/ 7794 w 21581"/>
                <a:gd name="connsiteY170" fmla="*/ 12328 h 21557"/>
                <a:gd name="connsiteX171" fmla="*/ 7340 w 21581"/>
                <a:gd name="connsiteY171" fmla="*/ 12460 h 21557"/>
                <a:gd name="connsiteX172" fmla="*/ 6300 w 21581"/>
                <a:gd name="connsiteY172" fmla="*/ 12720 h 21557"/>
                <a:gd name="connsiteX173" fmla="*/ 6219 w 21581"/>
                <a:gd name="connsiteY173" fmla="*/ 12869 h 21557"/>
                <a:gd name="connsiteX174" fmla="*/ 6207 w 21581"/>
                <a:gd name="connsiteY174" fmla="*/ 13613 h 21557"/>
                <a:gd name="connsiteX175" fmla="*/ 5928 w 21581"/>
                <a:gd name="connsiteY175" fmla="*/ 13899 h 21557"/>
                <a:gd name="connsiteX176" fmla="*/ 5288 w 21581"/>
                <a:gd name="connsiteY176" fmla="*/ 13983 h 21557"/>
                <a:gd name="connsiteX177" fmla="*/ 4299 w 21581"/>
                <a:gd name="connsiteY177" fmla="*/ 14111 h 21557"/>
                <a:gd name="connsiteX178" fmla="*/ 2832 w 21581"/>
                <a:gd name="connsiteY178" fmla="*/ 14291 h 21557"/>
                <a:gd name="connsiteX179" fmla="*/ 2409 w 21581"/>
                <a:gd name="connsiteY179" fmla="*/ 14287 h 21557"/>
                <a:gd name="connsiteX180" fmla="*/ 2025 w 21581"/>
                <a:gd name="connsiteY180" fmla="*/ 13855 h 21557"/>
                <a:gd name="connsiteX181" fmla="*/ 2142 w 21581"/>
                <a:gd name="connsiteY181" fmla="*/ 13001 h 21557"/>
                <a:gd name="connsiteX182" fmla="*/ 2250 w 21581"/>
                <a:gd name="connsiteY182" fmla="*/ 12632 h 21557"/>
                <a:gd name="connsiteX183" fmla="*/ 2239 w 21581"/>
                <a:gd name="connsiteY183" fmla="*/ 12900 h 21557"/>
                <a:gd name="connsiteX184" fmla="*/ 2177 w 21581"/>
                <a:gd name="connsiteY184" fmla="*/ 13714 h 21557"/>
                <a:gd name="connsiteX185" fmla="*/ 2483 w 21581"/>
                <a:gd name="connsiteY185" fmla="*/ 14216 h 21557"/>
                <a:gd name="connsiteX186" fmla="*/ 2898 w 21581"/>
                <a:gd name="connsiteY186" fmla="*/ 14216 h 21557"/>
                <a:gd name="connsiteX187" fmla="*/ 4838 w 21581"/>
                <a:gd name="connsiteY187" fmla="*/ 13860 h 21557"/>
                <a:gd name="connsiteX188" fmla="*/ 5435 w 21581"/>
                <a:gd name="connsiteY188" fmla="*/ 13754 h 21557"/>
                <a:gd name="connsiteX189" fmla="*/ 5443 w 21581"/>
                <a:gd name="connsiteY189" fmla="*/ 12064 h 21557"/>
                <a:gd name="connsiteX190" fmla="*/ 5408 w 21581"/>
                <a:gd name="connsiteY190" fmla="*/ 12055 h 21557"/>
                <a:gd name="connsiteX191" fmla="*/ 3744 w 21581"/>
                <a:gd name="connsiteY191" fmla="*/ 12433 h 21557"/>
                <a:gd name="connsiteX192" fmla="*/ 2720 w 21581"/>
                <a:gd name="connsiteY192" fmla="*/ 12900 h 21557"/>
                <a:gd name="connsiteX193" fmla="*/ 2665 w 21581"/>
                <a:gd name="connsiteY193" fmla="*/ 12896 h 21557"/>
                <a:gd name="connsiteX194" fmla="*/ 3309 w 21581"/>
                <a:gd name="connsiteY194" fmla="*/ 12350 h 21557"/>
                <a:gd name="connsiteX195" fmla="*/ 4182 w 21581"/>
                <a:gd name="connsiteY195" fmla="*/ 12143 h 21557"/>
                <a:gd name="connsiteX196" fmla="*/ 4306 w 21581"/>
                <a:gd name="connsiteY196" fmla="*/ 11971 h 21557"/>
                <a:gd name="connsiteX197" fmla="*/ 4365 w 21581"/>
                <a:gd name="connsiteY197" fmla="*/ 10946 h 21557"/>
                <a:gd name="connsiteX198" fmla="*/ 4718 w 21581"/>
                <a:gd name="connsiteY198" fmla="*/ 9414 h 21557"/>
                <a:gd name="connsiteX199" fmla="*/ 4749 w 21581"/>
                <a:gd name="connsiteY199" fmla="*/ 8899 h 21557"/>
                <a:gd name="connsiteX200" fmla="*/ 3818 w 21581"/>
                <a:gd name="connsiteY200" fmla="*/ 7266 h 21557"/>
                <a:gd name="connsiteX201" fmla="*/ 3294 w 21581"/>
                <a:gd name="connsiteY201" fmla="*/ 6821 h 21557"/>
                <a:gd name="connsiteX202" fmla="*/ 3088 w 21581"/>
                <a:gd name="connsiteY202" fmla="*/ 6861 h 21557"/>
                <a:gd name="connsiteX203" fmla="*/ 2898 w 21581"/>
                <a:gd name="connsiteY203" fmla="*/ 7503 h 21557"/>
                <a:gd name="connsiteX204" fmla="*/ 3096 w 21581"/>
                <a:gd name="connsiteY204" fmla="*/ 8798 h 21557"/>
                <a:gd name="connsiteX205" fmla="*/ 3065 w 21581"/>
                <a:gd name="connsiteY205" fmla="*/ 9726 h 21557"/>
                <a:gd name="connsiteX206" fmla="*/ 2778 w 21581"/>
                <a:gd name="connsiteY206" fmla="*/ 7856 h 21557"/>
                <a:gd name="connsiteX207" fmla="*/ 2747 w 21581"/>
                <a:gd name="connsiteY207" fmla="*/ 7191 h 21557"/>
                <a:gd name="connsiteX208" fmla="*/ 3069 w 21581"/>
                <a:gd name="connsiteY208" fmla="*/ 6746 h 21557"/>
                <a:gd name="connsiteX209" fmla="*/ 3461 w 21581"/>
                <a:gd name="connsiteY209" fmla="*/ 6465 h 21557"/>
                <a:gd name="connsiteX210" fmla="*/ 4481 w 21581"/>
                <a:gd name="connsiteY210" fmla="*/ 5659 h 21557"/>
                <a:gd name="connsiteX211" fmla="*/ 4349 w 21581"/>
                <a:gd name="connsiteY211" fmla="*/ 5633 h 21557"/>
                <a:gd name="connsiteX212" fmla="*/ 2987 w 21581"/>
                <a:gd name="connsiteY212" fmla="*/ 5628 h 21557"/>
                <a:gd name="connsiteX213" fmla="*/ 2856 w 21581"/>
                <a:gd name="connsiteY213" fmla="*/ 5589 h 21557"/>
                <a:gd name="connsiteX214" fmla="*/ 2999 w 21581"/>
                <a:gd name="connsiteY214" fmla="*/ 5417 h 21557"/>
                <a:gd name="connsiteX215" fmla="*/ 3088 w 21581"/>
                <a:gd name="connsiteY215" fmla="*/ 5417 h 21557"/>
                <a:gd name="connsiteX216" fmla="*/ 4780 w 21581"/>
                <a:gd name="connsiteY216" fmla="*/ 5417 h 21557"/>
                <a:gd name="connsiteX217" fmla="*/ 4710 w 21581"/>
                <a:gd name="connsiteY217" fmla="*/ 5483 h 21557"/>
                <a:gd name="connsiteX218" fmla="*/ 4780 w 21581"/>
                <a:gd name="connsiteY218" fmla="*/ 5417 h 21557"/>
                <a:gd name="connsiteX219" fmla="*/ 5331 w 21581"/>
                <a:gd name="connsiteY219" fmla="*/ 5008 h 21557"/>
                <a:gd name="connsiteX220" fmla="*/ 5439 w 21581"/>
                <a:gd name="connsiteY220" fmla="*/ 4955 h 21557"/>
                <a:gd name="connsiteX221" fmla="*/ 5338 w 21581"/>
                <a:gd name="connsiteY221" fmla="*/ 5096 h 21557"/>
                <a:gd name="connsiteX222" fmla="*/ 4912 w 21581"/>
                <a:gd name="connsiteY222" fmla="*/ 5487 h 21557"/>
                <a:gd name="connsiteX223" fmla="*/ 3767 w 21581"/>
                <a:gd name="connsiteY223" fmla="*/ 6390 h 21557"/>
                <a:gd name="connsiteX224" fmla="*/ 3209 w 21581"/>
                <a:gd name="connsiteY224" fmla="*/ 6751 h 21557"/>
                <a:gd name="connsiteX225" fmla="*/ 3550 w 21581"/>
                <a:gd name="connsiteY225" fmla="*/ 6962 h 21557"/>
                <a:gd name="connsiteX226" fmla="*/ 4725 w 21581"/>
                <a:gd name="connsiteY226" fmla="*/ 8635 h 21557"/>
                <a:gd name="connsiteX227" fmla="*/ 5424 w 21581"/>
                <a:gd name="connsiteY227" fmla="*/ 10690 h 21557"/>
                <a:gd name="connsiteX228" fmla="*/ 5901 w 21581"/>
                <a:gd name="connsiteY228" fmla="*/ 11628 h 21557"/>
                <a:gd name="connsiteX229" fmla="*/ 6048 w 21581"/>
                <a:gd name="connsiteY229" fmla="*/ 11624 h 21557"/>
                <a:gd name="connsiteX230" fmla="*/ 6549 w 21581"/>
                <a:gd name="connsiteY230" fmla="*/ 11056 h 21557"/>
                <a:gd name="connsiteX231" fmla="*/ 7154 w 21581"/>
                <a:gd name="connsiteY231" fmla="*/ 10629 h 21557"/>
                <a:gd name="connsiteX232" fmla="*/ 7119 w 21581"/>
                <a:gd name="connsiteY232" fmla="*/ 10558 h 21557"/>
                <a:gd name="connsiteX233" fmla="*/ 5715 w 21581"/>
                <a:gd name="connsiteY233" fmla="*/ 8111 h 21557"/>
                <a:gd name="connsiteX234" fmla="*/ 5753 w 21581"/>
                <a:gd name="connsiteY234" fmla="*/ 7653 h 21557"/>
                <a:gd name="connsiteX235" fmla="*/ 5850 w 21581"/>
                <a:gd name="connsiteY235" fmla="*/ 7539 h 21557"/>
                <a:gd name="connsiteX236" fmla="*/ 6006 w 21581"/>
                <a:gd name="connsiteY236" fmla="*/ 7345 h 21557"/>
                <a:gd name="connsiteX237" fmla="*/ 5493 w 21581"/>
                <a:gd name="connsiteY237" fmla="*/ 7125 h 21557"/>
                <a:gd name="connsiteX238" fmla="*/ 5381 w 21581"/>
                <a:gd name="connsiteY238" fmla="*/ 6944 h 21557"/>
                <a:gd name="connsiteX239" fmla="*/ 5365 w 21581"/>
                <a:gd name="connsiteY239" fmla="*/ 5985 h 21557"/>
                <a:gd name="connsiteX240" fmla="*/ 5365 w 21581"/>
                <a:gd name="connsiteY240" fmla="*/ 5487 h 21557"/>
                <a:gd name="connsiteX241" fmla="*/ 5393 w 21581"/>
                <a:gd name="connsiteY241" fmla="*/ 5602 h 21557"/>
                <a:gd name="connsiteX242" fmla="*/ 5420 w 21581"/>
                <a:gd name="connsiteY242" fmla="*/ 6821 h 21557"/>
                <a:gd name="connsiteX243" fmla="*/ 5606 w 21581"/>
                <a:gd name="connsiteY243" fmla="*/ 7103 h 21557"/>
                <a:gd name="connsiteX244" fmla="*/ 6044 w 21581"/>
                <a:gd name="connsiteY244" fmla="*/ 7279 h 21557"/>
                <a:gd name="connsiteX245" fmla="*/ 6064 w 21581"/>
                <a:gd name="connsiteY245" fmla="*/ 7407 h 21557"/>
                <a:gd name="connsiteX246" fmla="*/ 5757 w 21581"/>
                <a:gd name="connsiteY246" fmla="*/ 7750 h 21557"/>
                <a:gd name="connsiteX247" fmla="*/ 5738 w 21581"/>
                <a:gd name="connsiteY247" fmla="*/ 8058 h 21557"/>
                <a:gd name="connsiteX248" fmla="*/ 7041 w 21581"/>
                <a:gd name="connsiteY248" fmla="*/ 10281 h 21557"/>
                <a:gd name="connsiteX249" fmla="*/ 7581 w 21581"/>
                <a:gd name="connsiteY249" fmla="*/ 10580 h 21557"/>
                <a:gd name="connsiteX250" fmla="*/ 7650 w 21581"/>
                <a:gd name="connsiteY250" fmla="*/ 10435 h 21557"/>
                <a:gd name="connsiteX251" fmla="*/ 7239 w 21581"/>
                <a:gd name="connsiteY251" fmla="*/ 9317 h 21557"/>
                <a:gd name="connsiteX252" fmla="*/ 5610 w 21581"/>
                <a:gd name="connsiteY252" fmla="*/ 4796 h 21557"/>
                <a:gd name="connsiteX253" fmla="*/ 5808 w 21581"/>
                <a:gd name="connsiteY253" fmla="*/ 4378 h 21557"/>
                <a:gd name="connsiteX254" fmla="*/ 5878 w 21581"/>
                <a:gd name="connsiteY254" fmla="*/ 4224 h 21557"/>
                <a:gd name="connsiteX255" fmla="*/ 5750 w 21581"/>
                <a:gd name="connsiteY255" fmla="*/ 3445 h 21557"/>
                <a:gd name="connsiteX256" fmla="*/ 5474 w 21581"/>
                <a:gd name="connsiteY256" fmla="*/ 2609 h 21557"/>
                <a:gd name="connsiteX257" fmla="*/ 5443 w 21581"/>
                <a:gd name="connsiteY257" fmla="*/ 2512 h 21557"/>
                <a:gd name="connsiteX258" fmla="*/ 5385 w 21581"/>
                <a:gd name="connsiteY258" fmla="*/ 2274 h 21557"/>
                <a:gd name="connsiteX259" fmla="*/ 5431 w 21581"/>
                <a:gd name="connsiteY259" fmla="*/ 2287 h 21557"/>
                <a:gd name="connsiteX260" fmla="*/ 5618 w 21581"/>
                <a:gd name="connsiteY260" fmla="*/ 2710 h 21557"/>
                <a:gd name="connsiteX261" fmla="*/ 5563 w 21581"/>
                <a:gd name="connsiteY261" fmla="*/ 2512 h 21557"/>
                <a:gd name="connsiteX262" fmla="*/ 5300 w 21581"/>
                <a:gd name="connsiteY262" fmla="*/ 1772 h 21557"/>
                <a:gd name="connsiteX263" fmla="*/ 5998 w 21581"/>
                <a:gd name="connsiteY263" fmla="*/ 570 h 21557"/>
                <a:gd name="connsiteX264" fmla="*/ 6056 w 21581"/>
                <a:gd name="connsiteY264" fmla="*/ 531 h 21557"/>
                <a:gd name="connsiteX265" fmla="*/ 6785 w 21581"/>
                <a:gd name="connsiteY265" fmla="*/ 11 h 21557"/>
                <a:gd name="connsiteX266" fmla="*/ 7313 w 21581"/>
                <a:gd name="connsiteY266" fmla="*/ 42 h 21557"/>
                <a:gd name="connsiteX267" fmla="*/ 8244 w 21581"/>
                <a:gd name="connsiteY267" fmla="*/ 29 h 21557"/>
                <a:gd name="connsiteX268" fmla="*/ 8694 w 21581"/>
                <a:gd name="connsiteY268" fmla="*/ 73 h 21557"/>
                <a:gd name="connsiteX269" fmla="*/ 9140 w 21581"/>
                <a:gd name="connsiteY269" fmla="*/ 676 h 21557"/>
                <a:gd name="connsiteX270" fmla="*/ 8783 w 21581"/>
                <a:gd name="connsiteY270" fmla="*/ 1482 h 21557"/>
                <a:gd name="connsiteX271" fmla="*/ 8612 w 21581"/>
                <a:gd name="connsiteY271" fmla="*/ 1843 h 21557"/>
                <a:gd name="connsiteX272" fmla="*/ 8659 w 21581"/>
                <a:gd name="connsiteY272" fmla="*/ 2327 h 21557"/>
                <a:gd name="connsiteX273" fmla="*/ 8543 w 21581"/>
                <a:gd name="connsiteY273" fmla="*/ 2688 h 21557"/>
                <a:gd name="connsiteX274" fmla="*/ 8488 w 21581"/>
                <a:gd name="connsiteY274" fmla="*/ 2908 h 21557"/>
                <a:gd name="connsiteX275" fmla="*/ 8360 w 21581"/>
                <a:gd name="connsiteY275" fmla="*/ 3722 h 21557"/>
                <a:gd name="connsiteX276" fmla="*/ 8135 w 21581"/>
                <a:gd name="connsiteY276" fmla="*/ 4581 h 21557"/>
                <a:gd name="connsiteX277" fmla="*/ 7763 w 21581"/>
                <a:gd name="connsiteY277" fmla="*/ 4986 h 21557"/>
                <a:gd name="connsiteX278" fmla="*/ 8675 w 21581"/>
                <a:gd name="connsiteY278" fmla="*/ 5421 h 21557"/>
                <a:gd name="connsiteX279" fmla="*/ 11258 w 21581"/>
                <a:gd name="connsiteY279" fmla="*/ 5408 h 21557"/>
                <a:gd name="connsiteX280" fmla="*/ 11409 w 21581"/>
                <a:gd name="connsiteY280" fmla="*/ 5417 h 21557"/>
                <a:gd name="connsiteX281" fmla="*/ 17403 w 21581"/>
                <a:gd name="connsiteY281" fmla="*/ 5413 h 21557"/>
                <a:gd name="connsiteX282" fmla="*/ 19184 w 21581"/>
                <a:gd name="connsiteY282" fmla="*/ 5408 h 21557"/>
                <a:gd name="connsiteX283" fmla="*/ 19575 w 21581"/>
                <a:gd name="connsiteY283" fmla="*/ 5853 h 21557"/>
                <a:gd name="connsiteX284" fmla="*/ 19575 w 21581"/>
                <a:gd name="connsiteY284" fmla="*/ 14877 h 21557"/>
                <a:gd name="connsiteX285" fmla="*/ 19595 w 21581"/>
                <a:gd name="connsiteY285" fmla="*/ 15238 h 21557"/>
                <a:gd name="connsiteX286" fmla="*/ 19909 w 21581"/>
                <a:gd name="connsiteY286" fmla="*/ 15264 h 21557"/>
                <a:gd name="connsiteX287" fmla="*/ 21174 w 21581"/>
                <a:gd name="connsiteY287" fmla="*/ 15264 h 21557"/>
                <a:gd name="connsiteX288" fmla="*/ 21263 w 21581"/>
                <a:gd name="connsiteY288" fmla="*/ 15264 h 21557"/>
                <a:gd name="connsiteX289" fmla="*/ 21309 w 21581"/>
                <a:gd name="connsiteY289" fmla="*/ 15317 h 21557"/>
                <a:gd name="connsiteX290" fmla="*/ 21267 w 21581"/>
                <a:gd name="connsiteY290" fmla="*/ 15352 h 21557"/>
                <a:gd name="connsiteX291" fmla="*/ 21166 w 21581"/>
                <a:gd name="connsiteY291" fmla="*/ 15352 h 21557"/>
                <a:gd name="connsiteX292" fmla="*/ 19700 w 21581"/>
                <a:gd name="connsiteY292" fmla="*/ 15348 h 21557"/>
                <a:gd name="connsiteX293" fmla="*/ 19575 w 21581"/>
                <a:gd name="connsiteY293" fmla="*/ 15493 h 21557"/>
                <a:gd name="connsiteX294" fmla="*/ 19575 w 21581"/>
                <a:gd name="connsiteY294" fmla="*/ 16800 h 21557"/>
                <a:gd name="connsiteX295" fmla="*/ 19215 w 21581"/>
                <a:gd name="connsiteY295" fmla="*/ 17214 h 21557"/>
                <a:gd name="connsiteX296" fmla="*/ 17267 w 21581"/>
                <a:gd name="connsiteY296" fmla="*/ 17218 h 21557"/>
                <a:gd name="connsiteX297" fmla="*/ 17116 w 21581"/>
                <a:gd name="connsiteY297" fmla="*/ 17337 h 21557"/>
                <a:gd name="connsiteX298" fmla="*/ 16356 w 21581"/>
                <a:gd name="connsiteY298" fmla="*/ 19477 h 21557"/>
                <a:gd name="connsiteX299" fmla="*/ 16344 w 21581"/>
                <a:gd name="connsiteY299" fmla="*/ 19569 h 21557"/>
                <a:gd name="connsiteX300" fmla="*/ 16565 w 21581"/>
                <a:gd name="connsiteY300" fmla="*/ 19569 h 21557"/>
                <a:gd name="connsiteX301" fmla="*/ 21255 w 21581"/>
                <a:gd name="connsiteY301" fmla="*/ 19569 h 21557"/>
                <a:gd name="connsiteX302" fmla="*/ 21581 w 21581"/>
                <a:gd name="connsiteY302" fmla="*/ 19925 h 21557"/>
                <a:gd name="connsiteX303" fmla="*/ 21554 w 21581"/>
                <a:gd name="connsiteY303" fmla="*/ 20049 h 21557"/>
                <a:gd name="connsiteX304" fmla="*/ 5633 w 21581"/>
                <a:gd name="connsiteY304" fmla="*/ 2723 h 21557"/>
                <a:gd name="connsiteX305" fmla="*/ 5614 w 21581"/>
                <a:gd name="connsiteY305" fmla="*/ 2705 h 21557"/>
                <a:gd name="connsiteX306" fmla="*/ 5622 w 21581"/>
                <a:gd name="connsiteY306" fmla="*/ 2741 h 21557"/>
                <a:gd name="connsiteX307" fmla="*/ 5633 w 21581"/>
                <a:gd name="connsiteY307" fmla="*/ 2723 h 21557"/>
                <a:gd name="connsiteX308" fmla="*/ 8395 w 21581"/>
                <a:gd name="connsiteY308" fmla="*/ 2802 h 21557"/>
                <a:gd name="connsiteX309" fmla="*/ 8190 w 21581"/>
                <a:gd name="connsiteY309" fmla="*/ 2798 h 21557"/>
                <a:gd name="connsiteX310" fmla="*/ 8360 w 21581"/>
                <a:gd name="connsiteY310" fmla="*/ 3546 h 21557"/>
                <a:gd name="connsiteX311" fmla="*/ 8395 w 21581"/>
                <a:gd name="connsiteY311" fmla="*/ 2802 h 21557"/>
                <a:gd name="connsiteX312" fmla="*/ 8500 w 21581"/>
                <a:gd name="connsiteY312" fmla="*/ 2556 h 21557"/>
                <a:gd name="connsiteX313" fmla="*/ 8248 w 21581"/>
                <a:gd name="connsiteY313" fmla="*/ 2626 h 21557"/>
                <a:gd name="connsiteX314" fmla="*/ 8500 w 21581"/>
                <a:gd name="connsiteY314" fmla="*/ 2556 h 21557"/>
                <a:gd name="connsiteX315" fmla="*/ 8539 w 21581"/>
                <a:gd name="connsiteY315" fmla="*/ 209 h 21557"/>
                <a:gd name="connsiteX316" fmla="*/ 8733 w 21581"/>
                <a:gd name="connsiteY316" fmla="*/ 333 h 21557"/>
                <a:gd name="connsiteX317" fmla="*/ 8624 w 21581"/>
                <a:gd name="connsiteY317" fmla="*/ 403 h 21557"/>
                <a:gd name="connsiteX318" fmla="*/ 8787 w 21581"/>
                <a:gd name="connsiteY318" fmla="*/ 394 h 21557"/>
                <a:gd name="connsiteX319" fmla="*/ 8923 w 21581"/>
                <a:gd name="connsiteY319" fmla="*/ 509 h 21557"/>
                <a:gd name="connsiteX320" fmla="*/ 8803 w 21581"/>
                <a:gd name="connsiteY320" fmla="*/ 901 h 21557"/>
                <a:gd name="connsiteX321" fmla="*/ 8585 w 21581"/>
                <a:gd name="connsiteY321" fmla="*/ 1037 h 21557"/>
                <a:gd name="connsiteX322" fmla="*/ 8989 w 21581"/>
                <a:gd name="connsiteY322" fmla="*/ 813 h 21557"/>
                <a:gd name="connsiteX323" fmla="*/ 8981 w 21581"/>
                <a:gd name="connsiteY323" fmla="*/ 452 h 21557"/>
                <a:gd name="connsiteX324" fmla="*/ 8539 w 21581"/>
                <a:gd name="connsiteY324" fmla="*/ 209 h 21557"/>
                <a:gd name="connsiteX325" fmla="*/ 7681 w 21581"/>
                <a:gd name="connsiteY325" fmla="*/ 676 h 21557"/>
                <a:gd name="connsiteX326" fmla="*/ 7949 w 21581"/>
                <a:gd name="connsiteY326" fmla="*/ 474 h 21557"/>
                <a:gd name="connsiteX327" fmla="*/ 8081 w 21581"/>
                <a:gd name="connsiteY327" fmla="*/ 1411 h 21557"/>
                <a:gd name="connsiteX328" fmla="*/ 8190 w 21581"/>
                <a:gd name="connsiteY328" fmla="*/ 918 h 21557"/>
                <a:gd name="connsiteX329" fmla="*/ 8628 w 21581"/>
                <a:gd name="connsiteY329" fmla="*/ 755 h 21557"/>
                <a:gd name="connsiteX330" fmla="*/ 8031 w 21581"/>
                <a:gd name="connsiteY330" fmla="*/ 839 h 21557"/>
                <a:gd name="connsiteX331" fmla="*/ 8054 w 21581"/>
                <a:gd name="connsiteY331" fmla="*/ 698 h 21557"/>
                <a:gd name="connsiteX332" fmla="*/ 8159 w 21581"/>
                <a:gd name="connsiteY332" fmla="*/ 584 h 21557"/>
                <a:gd name="connsiteX333" fmla="*/ 8042 w 21581"/>
                <a:gd name="connsiteY333" fmla="*/ 685 h 21557"/>
                <a:gd name="connsiteX334" fmla="*/ 7972 w 21581"/>
                <a:gd name="connsiteY334" fmla="*/ 720 h 21557"/>
                <a:gd name="connsiteX335" fmla="*/ 8000 w 21581"/>
                <a:gd name="connsiteY335" fmla="*/ 879 h 21557"/>
                <a:gd name="connsiteX336" fmla="*/ 7906 w 21581"/>
                <a:gd name="connsiteY336" fmla="*/ 1019 h 21557"/>
                <a:gd name="connsiteX337" fmla="*/ 7972 w 21581"/>
                <a:gd name="connsiteY337" fmla="*/ 720 h 21557"/>
                <a:gd name="connsiteX338" fmla="*/ 7972 w 21581"/>
                <a:gd name="connsiteY338" fmla="*/ 720 h 21557"/>
                <a:gd name="connsiteX339" fmla="*/ 8376 w 21581"/>
                <a:gd name="connsiteY339" fmla="*/ 346 h 21557"/>
                <a:gd name="connsiteX340" fmla="*/ 7949 w 21581"/>
                <a:gd name="connsiteY340" fmla="*/ 324 h 21557"/>
                <a:gd name="connsiteX341" fmla="*/ 7681 w 21581"/>
                <a:gd name="connsiteY341" fmla="*/ 676 h 21557"/>
                <a:gd name="connsiteX342" fmla="*/ 8174 w 21581"/>
                <a:gd name="connsiteY342" fmla="*/ 575 h 21557"/>
                <a:gd name="connsiteX343" fmla="*/ 8384 w 21581"/>
                <a:gd name="connsiteY343" fmla="*/ 482 h 21557"/>
                <a:gd name="connsiteX344" fmla="*/ 8174 w 21581"/>
                <a:gd name="connsiteY344" fmla="*/ 575 h 21557"/>
                <a:gd name="connsiteX345" fmla="*/ 6048 w 21581"/>
                <a:gd name="connsiteY345" fmla="*/ 5681 h 21557"/>
                <a:gd name="connsiteX346" fmla="*/ 6902 w 21581"/>
                <a:gd name="connsiteY346" fmla="*/ 6953 h 21557"/>
                <a:gd name="connsiteX347" fmla="*/ 7228 w 21581"/>
                <a:gd name="connsiteY347" fmla="*/ 6090 h 21557"/>
                <a:gd name="connsiteX348" fmla="*/ 7185 w 21581"/>
                <a:gd name="connsiteY348" fmla="*/ 5998 h 21557"/>
                <a:gd name="connsiteX349" fmla="*/ 6397 w 21581"/>
                <a:gd name="connsiteY349" fmla="*/ 5355 h 21557"/>
                <a:gd name="connsiteX350" fmla="*/ 5870 w 21581"/>
                <a:gd name="connsiteY350" fmla="*/ 4435 h 21557"/>
                <a:gd name="connsiteX351" fmla="*/ 5769 w 21581"/>
                <a:gd name="connsiteY351" fmla="*/ 4915 h 21557"/>
                <a:gd name="connsiteX352" fmla="*/ 6048 w 21581"/>
                <a:gd name="connsiteY352" fmla="*/ 5681 h 21557"/>
                <a:gd name="connsiteX353" fmla="*/ 7666 w 21581"/>
                <a:gd name="connsiteY353" fmla="*/ 9977 h 21557"/>
                <a:gd name="connsiteX354" fmla="*/ 7577 w 21581"/>
                <a:gd name="connsiteY354" fmla="*/ 8881 h 21557"/>
                <a:gd name="connsiteX355" fmla="*/ 7468 w 21581"/>
                <a:gd name="connsiteY355" fmla="*/ 7169 h 21557"/>
                <a:gd name="connsiteX356" fmla="*/ 7158 w 21581"/>
                <a:gd name="connsiteY356" fmla="*/ 6465 h 21557"/>
                <a:gd name="connsiteX357" fmla="*/ 7006 w 21581"/>
                <a:gd name="connsiteY357" fmla="*/ 6931 h 21557"/>
                <a:gd name="connsiteX358" fmla="*/ 6797 w 21581"/>
                <a:gd name="connsiteY358" fmla="*/ 6980 h 21557"/>
                <a:gd name="connsiteX359" fmla="*/ 6448 w 21581"/>
                <a:gd name="connsiteY359" fmla="*/ 6566 h 21557"/>
                <a:gd name="connsiteX360" fmla="*/ 6335 w 21581"/>
                <a:gd name="connsiteY360" fmla="*/ 6460 h 21557"/>
                <a:gd name="connsiteX361" fmla="*/ 7666 w 21581"/>
                <a:gd name="connsiteY361" fmla="*/ 10136 h 21557"/>
                <a:gd name="connsiteX362" fmla="*/ 7666 w 21581"/>
                <a:gd name="connsiteY362" fmla="*/ 9977 h 21557"/>
                <a:gd name="connsiteX363" fmla="*/ 7674 w 21581"/>
                <a:gd name="connsiteY363" fmla="*/ 8868 h 21557"/>
                <a:gd name="connsiteX364" fmla="*/ 7786 w 21581"/>
                <a:gd name="connsiteY364" fmla="*/ 10395 h 21557"/>
                <a:gd name="connsiteX365" fmla="*/ 7906 w 21581"/>
                <a:gd name="connsiteY365" fmla="*/ 10510 h 21557"/>
                <a:gd name="connsiteX366" fmla="*/ 8271 w 21581"/>
                <a:gd name="connsiteY366" fmla="*/ 10461 h 21557"/>
                <a:gd name="connsiteX367" fmla="*/ 8345 w 21581"/>
                <a:gd name="connsiteY367" fmla="*/ 10378 h 21557"/>
                <a:gd name="connsiteX368" fmla="*/ 8225 w 21581"/>
                <a:gd name="connsiteY368" fmla="*/ 9519 h 21557"/>
                <a:gd name="connsiteX369" fmla="*/ 7976 w 21581"/>
                <a:gd name="connsiteY369" fmla="*/ 8146 h 21557"/>
                <a:gd name="connsiteX370" fmla="*/ 7794 w 21581"/>
                <a:gd name="connsiteY370" fmla="*/ 7521 h 21557"/>
                <a:gd name="connsiteX371" fmla="*/ 7716 w 21581"/>
                <a:gd name="connsiteY371" fmla="*/ 7178 h 21557"/>
                <a:gd name="connsiteX372" fmla="*/ 7666 w 21581"/>
                <a:gd name="connsiteY372" fmla="*/ 7054 h 21557"/>
                <a:gd name="connsiteX373" fmla="*/ 7615 w 21581"/>
                <a:gd name="connsiteY373" fmla="*/ 6548 h 21557"/>
                <a:gd name="connsiteX374" fmla="*/ 7371 w 21581"/>
                <a:gd name="connsiteY374" fmla="*/ 6121 h 21557"/>
                <a:gd name="connsiteX375" fmla="*/ 7266 w 21581"/>
                <a:gd name="connsiteY375" fmla="*/ 6174 h 21557"/>
                <a:gd name="connsiteX376" fmla="*/ 7294 w 21581"/>
                <a:gd name="connsiteY376" fmla="*/ 6280 h 21557"/>
                <a:gd name="connsiteX377" fmla="*/ 7495 w 21581"/>
                <a:gd name="connsiteY377" fmla="*/ 6601 h 21557"/>
                <a:gd name="connsiteX378" fmla="*/ 7538 w 21581"/>
                <a:gd name="connsiteY378" fmla="*/ 7041 h 21557"/>
                <a:gd name="connsiteX379" fmla="*/ 7674 w 21581"/>
                <a:gd name="connsiteY379" fmla="*/ 8868 h 21557"/>
                <a:gd name="connsiteX380" fmla="*/ 7856 w 21581"/>
                <a:gd name="connsiteY380" fmla="*/ 6878 h 21557"/>
                <a:gd name="connsiteX381" fmla="*/ 7650 w 21581"/>
                <a:gd name="connsiteY381" fmla="*/ 6601 h 21557"/>
                <a:gd name="connsiteX382" fmla="*/ 7716 w 21581"/>
                <a:gd name="connsiteY382" fmla="*/ 7178 h 21557"/>
                <a:gd name="connsiteX383" fmla="*/ 7716 w 21581"/>
                <a:gd name="connsiteY383" fmla="*/ 7178 h 21557"/>
                <a:gd name="connsiteX384" fmla="*/ 8019 w 21581"/>
                <a:gd name="connsiteY384" fmla="*/ 7966 h 21557"/>
                <a:gd name="connsiteX385" fmla="*/ 8294 w 21581"/>
                <a:gd name="connsiteY385" fmla="*/ 9053 h 21557"/>
                <a:gd name="connsiteX386" fmla="*/ 7895 w 21581"/>
                <a:gd name="connsiteY386" fmla="*/ 6288 h 21557"/>
                <a:gd name="connsiteX387" fmla="*/ 7856 w 21581"/>
                <a:gd name="connsiteY387" fmla="*/ 6878 h 21557"/>
                <a:gd name="connsiteX388" fmla="*/ 5334 w 21581"/>
                <a:gd name="connsiteY388" fmla="*/ 11932 h 21557"/>
                <a:gd name="connsiteX389" fmla="*/ 5261 w 21581"/>
                <a:gd name="connsiteY389" fmla="*/ 11830 h 21557"/>
                <a:gd name="connsiteX390" fmla="*/ 4764 w 21581"/>
                <a:gd name="connsiteY390" fmla="*/ 11337 h 21557"/>
                <a:gd name="connsiteX391" fmla="*/ 4683 w 21581"/>
                <a:gd name="connsiteY391" fmla="*/ 11280 h 21557"/>
                <a:gd name="connsiteX392" fmla="*/ 4628 w 21581"/>
                <a:gd name="connsiteY392" fmla="*/ 11214 h 21557"/>
                <a:gd name="connsiteX393" fmla="*/ 4609 w 21581"/>
                <a:gd name="connsiteY393" fmla="*/ 11249 h 21557"/>
                <a:gd name="connsiteX394" fmla="*/ 4559 w 21581"/>
                <a:gd name="connsiteY394" fmla="*/ 11236 h 21557"/>
                <a:gd name="connsiteX395" fmla="*/ 4570 w 21581"/>
                <a:gd name="connsiteY395" fmla="*/ 11012 h 21557"/>
                <a:gd name="connsiteX396" fmla="*/ 4458 w 21581"/>
                <a:gd name="connsiteY396" fmla="*/ 12007 h 21557"/>
                <a:gd name="connsiteX397" fmla="*/ 4531 w 21581"/>
                <a:gd name="connsiteY397" fmla="*/ 12086 h 21557"/>
                <a:gd name="connsiteX398" fmla="*/ 5082 w 21581"/>
                <a:gd name="connsiteY398" fmla="*/ 11984 h 21557"/>
                <a:gd name="connsiteX399" fmla="*/ 5334 w 21581"/>
                <a:gd name="connsiteY399" fmla="*/ 11932 h 21557"/>
                <a:gd name="connsiteX400" fmla="*/ 5548 w 21581"/>
                <a:gd name="connsiteY400" fmla="*/ 11879 h 21557"/>
                <a:gd name="connsiteX401" fmla="*/ 5575 w 21581"/>
                <a:gd name="connsiteY401" fmla="*/ 11813 h 21557"/>
                <a:gd name="connsiteX402" fmla="*/ 5160 w 21581"/>
                <a:gd name="connsiteY402" fmla="*/ 10849 h 21557"/>
                <a:gd name="connsiteX403" fmla="*/ 5393 w 21581"/>
                <a:gd name="connsiteY403" fmla="*/ 11839 h 21557"/>
                <a:gd name="connsiteX404" fmla="*/ 5548 w 21581"/>
                <a:gd name="connsiteY404" fmla="*/ 11879 h 21557"/>
                <a:gd name="connsiteX405" fmla="*/ 6165 w 21581"/>
                <a:gd name="connsiteY405" fmla="*/ 12772 h 21557"/>
                <a:gd name="connsiteX406" fmla="*/ 6075 w 21581"/>
                <a:gd name="connsiteY406" fmla="*/ 12922 h 21557"/>
                <a:gd name="connsiteX407" fmla="*/ 5928 w 21581"/>
                <a:gd name="connsiteY407" fmla="*/ 13345 h 21557"/>
                <a:gd name="connsiteX408" fmla="*/ 5850 w 21581"/>
                <a:gd name="connsiteY408" fmla="*/ 13428 h 21557"/>
                <a:gd name="connsiteX409" fmla="*/ 5796 w 21581"/>
                <a:gd name="connsiteY409" fmla="*/ 13340 h 21557"/>
                <a:gd name="connsiteX410" fmla="*/ 5742 w 21581"/>
                <a:gd name="connsiteY410" fmla="*/ 11954 h 21557"/>
                <a:gd name="connsiteX411" fmla="*/ 5594 w 21581"/>
                <a:gd name="connsiteY411" fmla="*/ 12007 h 21557"/>
                <a:gd name="connsiteX412" fmla="*/ 5443 w 21581"/>
                <a:gd name="connsiteY412" fmla="*/ 12187 h 21557"/>
                <a:gd name="connsiteX413" fmla="*/ 5420 w 21581"/>
                <a:gd name="connsiteY413" fmla="*/ 13081 h 21557"/>
                <a:gd name="connsiteX414" fmla="*/ 5676 w 21581"/>
                <a:gd name="connsiteY414" fmla="*/ 13701 h 21557"/>
                <a:gd name="connsiteX415" fmla="*/ 6064 w 21581"/>
                <a:gd name="connsiteY415" fmla="*/ 13591 h 21557"/>
                <a:gd name="connsiteX416" fmla="*/ 6165 w 21581"/>
                <a:gd name="connsiteY416" fmla="*/ 12772 h 21557"/>
                <a:gd name="connsiteX417" fmla="*/ 8314 w 21581"/>
                <a:gd name="connsiteY417" fmla="*/ 13173 h 21557"/>
                <a:gd name="connsiteX418" fmla="*/ 8376 w 21581"/>
                <a:gd name="connsiteY418" fmla="*/ 10875 h 21557"/>
                <a:gd name="connsiteX419" fmla="*/ 8174 w 21581"/>
                <a:gd name="connsiteY419" fmla="*/ 10950 h 21557"/>
                <a:gd name="connsiteX420" fmla="*/ 8217 w 21581"/>
                <a:gd name="connsiteY420" fmla="*/ 10998 h 21557"/>
                <a:gd name="connsiteX421" fmla="*/ 8236 w 21581"/>
                <a:gd name="connsiteY421" fmla="*/ 11483 h 21557"/>
                <a:gd name="connsiteX422" fmla="*/ 8236 w 21581"/>
                <a:gd name="connsiteY422" fmla="*/ 11584 h 21557"/>
                <a:gd name="connsiteX423" fmla="*/ 8112 w 21581"/>
                <a:gd name="connsiteY423" fmla="*/ 11905 h 21557"/>
                <a:gd name="connsiteX424" fmla="*/ 8042 w 21581"/>
                <a:gd name="connsiteY424" fmla="*/ 11976 h 21557"/>
                <a:gd name="connsiteX425" fmla="*/ 7953 w 21581"/>
                <a:gd name="connsiteY425" fmla="*/ 12262 h 21557"/>
                <a:gd name="connsiteX426" fmla="*/ 7968 w 21581"/>
                <a:gd name="connsiteY426" fmla="*/ 12337 h 21557"/>
                <a:gd name="connsiteX427" fmla="*/ 8314 w 21581"/>
                <a:gd name="connsiteY427" fmla="*/ 13173 h 21557"/>
                <a:gd name="connsiteX428" fmla="*/ 8775 w 21581"/>
                <a:gd name="connsiteY428" fmla="*/ 10787 h 21557"/>
                <a:gd name="connsiteX429" fmla="*/ 8531 w 21581"/>
                <a:gd name="connsiteY429" fmla="*/ 10836 h 21557"/>
                <a:gd name="connsiteX430" fmla="*/ 8496 w 21581"/>
                <a:gd name="connsiteY430" fmla="*/ 10959 h 21557"/>
                <a:gd name="connsiteX431" fmla="*/ 8430 w 21581"/>
                <a:gd name="connsiteY431" fmla="*/ 12288 h 21557"/>
                <a:gd name="connsiteX432" fmla="*/ 8376 w 21581"/>
                <a:gd name="connsiteY432" fmla="*/ 12909 h 21557"/>
                <a:gd name="connsiteX433" fmla="*/ 8395 w 21581"/>
                <a:gd name="connsiteY433" fmla="*/ 12997 h 21557"/>
                <a:gd name="connsiteX434" fmla="*/ 8450 w 21581"/>
                <a:gd name="connsiteY434" fmla="*/ 12918 h 21557"/>
                <a:gd name="connsiteX435" fmla="*/ 8787 w 21581"/>
                <a:gd name="connsiteY435" fmla="*/ 10884 h 21557"/>
                <a:gd name="connsiteX436" fmla="*/ 8775 w 21581"/>
                <a:gd name="connsiteY436" fmla="*/ 10787 h 21557"/>
                <a:gd name="connsiteX437" fmla="*/ 9101 w 21581"/>
                <a:gd name="connsiteY437" fmla="*/ 10541 h 21557"/>
                <a:gd name="connsiteX438" fmla="*/ 8997 w 21581"/>
                <a:gd name="connsiteY438" fmla="*/ 10505 h 21557"/>
                <a:gd name="connsiteX439" fmla="*/ 7445 w 21581"/>
                <a:gd name="connsiteY439" fmla="*/ 10686 h 21557"/>
                <a:gd name="connsiteX440" fmla="*/ 6940 w 21581"/>
                <a:gd name="connsiteY440" fmla="*/ 10844 h 21557"/>
                <a:gd name="connsiteX441" fmla="*/ 6650 w 21581"/>
                <a:gd name="connsiteY441" fmla="*/ 11122 h 21557"/>
                <a:gd name="connsiteX442" fmla="*/ 5936 w 21581"/>
                <a:gd name="connsiteY442" fmla="*/ 11870 h 21557"/>
                <a:gd name="connsiteX443" fmla="*/ 5769 w 21581"/>
                <a:gd name="connsiteY443" fmla="*/ 12187 h 21557"/>
                <a:gd name="connsiteX444" fmla="*/ 5769 w 21581"/>
                <a:gd name="connsiteY444" fmla="*/ 12702 h 21557"/>
                <a:gd name="connsiteX445" fmla="*/ 5858 w 21581"/>
                <a:gd name="connsiteY445" fmla="*/ 12768 h 21557"/>
                <a:gd name="connsiteX446" fmla="*/ 6494 w 21581"/>
                <a:gd name="connsiteY446" fmla="*/ 12544 h 21557"/>
                <a:gd name="connsiteX447" fmla="*/ 6673 w 21581"/>
                <a:gd name="connsiteY447" fmla="*/ 12420 h 21557"/>
                <a:gd name="connsiteX448" fmla="*/ 6809 w 21581"/>
                <a:gd name="connsiteY448" fmla="*/ 12367 h 21557"/>
                <a:gd name="connsiteX449" fmla="*/ 7495 w 21581"/>
                <a:gd name="connsiteY449" fmla="*/ 12345 h 21557"/>
                <a:gd name="connsiteX450" fmla="*/ 7251 w 21581"/>
                <a:gd name="connsiteY450" fmla="*/ 12218 h 21557"/>
                <a:gd name="connsiteX451" fmla="*/ 7441 w 21581"/>
                <a:gd name="connsiteY451" fmla="*/ 12183 h 21557"/>
                <a:gd name="connsiteX452" fmla="*/ 7794 w 21581"/>
                <a:gd name="connsiteY452" fmla="*/ 12200 h 21557"/>
                <a:gd name="connsiteX453" fmla="*/ 7926 w 21581"/>
                <a:gd name="connsiteY453" fmla="*/ 12090 h 21557"/>
                <a:gd name="connsiteX454" fmla="*/ 7809 w 21581"/>
                <a:gd name="connsiteY454" fmla="*/ 11949 h 21557"/>
                <a:gd name="connsiteX455" fmla="*/ 7515 w 21581"/>
                <a:gd name="connsiteY455" fmla="*/ 11773 h 21557"/>
                <a:gd name="connsiteX456" fmla="*/ 8023 w 21581"/>
                <a:gd name="connsiteY456" fmla="*/ 11800 h 21557"/>
                <a:gd name="connsiteX457" fmla="*/ 8143 w 21581"/>
                <a:gd name="connsiteY457" fmla="*/ 11668 h 21557"/>
                <a:gd name="connsiteX458" fmla="*/ 8034 w 21581"/>
                <a:gd name="connsiteY458" fmla="*/ 11522 h 21557"/>
                <a:gd name="connsiteX459" fmla="*/ 7883 w 21581"/>
                <a:gd name="connsiteY459" fmla="*/ 11513 h 21557"/>
                <a:gd name="connsiteX460" fmla="*/ 7433 w 21581"/>
                <a:gd name="connsiteY460" fmla="*/ 11447 h 21557"/>
                <a:gd name="connsiteX461" fmla="*/ 8124 w 21581"/>
                <a:gd name="connsiteY461" fmla="*/ 11373 h 21557"/>
                <a:gd name="connsiteX462" fmla="*/ 8225 w 21581"/>
                <a:gd name="connsiteY462" fmla="*/ 11241 h 21557"/>
                <a:gd name="connsiteX463" fmla="*/ 8097 w 21581"/>
                <a:gd name="connsiteY463" fmla="*/ 11091 h 21557"/>
                <a:gd name="connsiteX464" fmla="*/ 7782 w 21581"/>
                <a:gd name="connsiteY464" fmla="*/ 11135 h 21557"/>
                <a:gd name="connsiteX465" fmla="*/ 7453 w 21581"/>
                <a:gd name="connsiteY465" fmla="*/ 11012 h 21557"/>
                <a:gd name="connsiteX466" fmla="*/ 7615 w 21581"/>
                <a:gd name="connsiteY466" fmla="*/ 11003 h 21557"/>
                <a:gd name="connsiteX467" fmla="*/ 8508 w 21581"/>
                <a:gd name="connsiteY467" fmla="*/ 10761 h 21557"/>
                <a:gd name="connsiteX468" fmla="*/ 9012 w 21581"/>
                <a:gd name="connsiteY468" fmla="*/ 10642 h 21557"/>
                <a:gd name="connsiteX469" fmla="*/ 9101 w 21581"/>
                <a:gd name="connsiteY469" fmla="*/ 10541 h 21557"/>
                <a:gd name="connsiteX470" fmla="*/ 8806 w 21581"/>
                <a:gd name="connsiteY470" fmla="*/ 10417 h 21557"/>
                <a:gd name="connsiteX471" fmla="*/ 9202 w 21581"/>
                <a:gd name="connsiteY471" fmla="*/ 10211 h 21557"/>
                <a:gd name="connsiteX472" fmla="*/ 8806 w 21581"/>
                <a:gd name="connsiteY472" fmla="*/ 10417 h 21557"/>
                <a:gd name="connsiteX473" fmla="*/ 7829 w 21581"/>
                <a:gd name="connsiteY473" fmla="*/ 5589 h 21557"/>
                <a:gd name="connsiteX474" fmla="*/ 8236 w 21581"/>
                <a:gd name="connsiteY474" fmla="*/ 7341 h 21557"/>
                <a:gd name="connsiteX475" fmla="*/ 8450 w 21581"/>
                <a:gd name="connsiteY475" fmla="*/ 9211 h 21557"/>
                <a:gd name="connsiteX476" fmla="*/ 8496 w 21581"/>
                <a:gd name="connsiteY476" fmla="*/ 10356 h 21557"/>
                <a:gd name="connsiteX477" fmla="*/ 8531 w 21581"/>
                <a:gd name="connsiteY477" fmla="*/ 10444 h 21557"/>
                <a:gd name="connsiteX478" fmla="*/ 8853 w 21581"/>
                <a:gd name="connsiteY478" fmla="*/ 10180 h 21557"/>
                <a:gd name="connsiteX479" fmla="*/ 8973 w 21581"/>
                <a:gd name="connsiteY479" fmla="*/ 9189 h 21557"/>
                <a:gd name="connsiteX480" fmla="*/ 9024 w 21581"/>
                <a:gd name="connsiteY480" fmla="*/ 8146 h 21557"/>
                <a:gd name="connsiteX481" fmla="*/ 8884 w 21581"/>
                <a:gd name="connsiteY481" fmla="*/ 7873 h 21557"/>
                <a:gd name="connsiteX482" fmla="*/ 8605 w 21581"/>
                <a:gd name="connsiteY482" fmla="*/ 7710 h 21557"/>
                <a:gd name="connsiteX483" fmla="*/ 8585 w 21581"/>
                <a:gd name="connsiteY483" fmla="*/ 7517 h 21557"/>
                <a:gd name="connsiteX484" fmla="*/ 8841 w 21581"/>
                <a:gd name="connsiteY484" fmla="*/ 7266 h 21557"/>
                <a:gd name="connsiteX485" fmla="*/ 8884 w 21581"/>
                <a:gd name="connsiteY485" fmla="*/ 7120 h 21557"/>
                <a:gd name="connsiteX486" fmla="*/ 8581 w 21581"/>
                <a:gd name="connsiteY486" fmla="*/ 6570 h 21557"/>
                <a:gd name="connsiteX487" fmla="*/ 8550 w 21581"/>
                <a:gd name="connsiteY487" fmla="*/ 6495 h 21557"/>
                <a:gd name="connsiteX488" fmla="*/ 7968 w 21581"/>
                <a:gd name="connsiteY488" fmla="*/ 5633 h 21557"/>
                <a:gd name="connsiteX489" fmla="*/ 7883 w 21581"/>
                <a:gd name="connsiteY489" fmla="*/ 5523 h 21557"/>
                <a:gd name="connsiteX490" fmla="*/ 7833 w 21581"/>
                <a:gd name="connsiteY490" fmla="*/ 5492 h 21557"/>
                <a:gd name="connsiteX491" fmla="*/ 7829 w 21581"/>
                <a:gd name="connsiteY491" fmla="*/ 5589 h 21557"/>
                <a:gd name="connsiteX492" fmla="*/ 7623 w 21581"/>
                <a:gd name="connsiteY492" fmla="*/ 5206 h 21557"/>
                <a:gd name="connsiteX493" fmla="*/ 7418 w 21581"/>
                <a:gd name="connsiteY493" fmla="*/ 5950 h 21557"/>
                <a:gd name="connsiteX494" fmla="*/ 7418 w 21581"/>
                <a:gd name="connsiteY494" fmla="*/ 6042 h 21557"/>
                <a:gd name="connsiteX495" fmla="*/ 7666 w 21581"/>
                <a:gd name="connsiteY495" fmla="*/ 6443 h 21557"/>
                <a:gd name="connsiteX496" fmla="*/ 7825 w 21581"/>
                <a:gd name="connsiteY496" fmla="*/ 6715 h 21557"/>
                <a:gd name="connsiteX497" fmla="*/ 7623 w 21581"/>
                <a:gd name="connsiteY497" fmla="*/ 5206 h 21557"/>
                <a:gd name="connsiteX498" fmla="*/ 7864 w 21581"/>
                <a:gd name="connsiteY498" fmla="*/ 4849 h 21557"/>
                <a:gd name="connsiteX499" fmla="*/ 8058 w 21581"/>
                <a:gd name="connsiteY499" fmla="*/ 4629 h 21557"/>
                <a:gd name="connsiteX500" fmla="*/ 8147 w 21581"/>
                <a:gd name="connsiteY500" fmla="*/ 4176 h 21557"/>
                <a:gd name="connsiteX501" fmla="*/ 8271 w 21581"/>
                <a:gd name="connsiteY501" fmla="*/ 3731 h 21557"/>
                <a:gd name="connsiteX502" fmla="*/ 8100 w 21581"/>
                <a:gd name="connsiteY502" fmla="*/ 3771 h 21557"/>
                <a:gd name="connsiteX503" fmla="*/ 8031 w 21581"/>
                <a:gd name="connsiteY503" fmla="*/ 3947 h 21557"/>
                <a:gd name="connsiteX504" fmla="*/ 7868 w 21581"/>
                <a:gd name="connsiteY504" fmla="*/ 3683 h 21557"/>
                <a:gd name="connsiteX505" fmla="*/ 7868 w 21581"/>
                <a:gd name="connsiteY505" fmla="*/ 3502 h 21557"/>
                <a:gd name="connsiteX506" fmla="*/ 8007 w 21581"/>
                <a:gd name="connsiteY506" fmla="*/ 3674 h 21557"/>
                <a:gd name="connsiteX507" fmla="*/ 8221 w 21581"/>
                <a:gd name="connsiteY507" fmla="*/ 3647 h 21557"/>
                <a:gd name="connsiteX508" fmla="*/ 8259 w 21581"/>
                <a:gd name="connsiteY508" fmla="*/ 3564 h 21557"/>
                <a:gd name="connsiteX509" fmla="*/ 8147 w 21581"/>
                <a:gd name="connsiteY509" fmla="*/ 3053 h 21557"/>
                <a:gd name="connsiteX510" fmla="*/ 8174 w 21581"/>
                <a:gd name="connsiteY510" fmla="*/ 2631 h 21557"/>
                <a:gd name="connsiteX511" fmla="*/ 8438 w 21581"/>
                <a:gd name="connsiteY511" fmla="*/ 2402 h 21557"/>
                <a:gd name="connsiteX512" fmla="*/ 8543 w 21581"/>
                <a:gd name="connsiteY512" fmla="*/ 2305 h 21557"/>
                <a:gd name="connsiteX513" fmla="*/ 8484 w 21581"/>
                <a:gd name="connsiteY513" fmla="*/ 1680 h 21557"/>
                <a:gd name="connsiteX514" fmla="*/ 8364 w 21581"/>
                <a:gd name="connsiteY514" fmla="*/ 1552 h 21557"/>
                <a:gd name="connsiteX515" fmla="*/ 7794 w 21581"/>
                <a:gd name="connsiteY515" fmla="*/ 1358 h 21557"/>
                <a:gd name="connsiteX516" fmla="*/ 7689 w 21581"/>
                <a:gd name="connsiteY516" fmla="*/ 1319 h 21557"/>
                <a:gd name="connsiteX517" fmla="*/ 6902 w 21581"/>
                <a:gd name="connsiteY517" fmla="*/ 1156 h 21557"/>
                <a:gd name="connsiteX518" fmla="*/ 7006 w 21581"/>
                <a:gd name="connsiteY518" fmla="*/ 1614 h 21557"/>
                <a:gd name="connsiteX519" fmla="*/ 7076 w 21581"/>
                <a:gd name="connsiteY519" fmla="*/ 1512 h 21557"/>
                <a:gd name="connsiteX520" fmla="*/ 6859 w 21581"/>
                <a:gd name="connsiteY520" fmla="*/ 2173 h 21557"/>
                <a:gd name="connsiteX521" fmla="*/ 6723 w 21581"/>
                <a:gd name="connsiteY521" fmla="*/ 2468 h 21557"/>
                <a:gd name="connsiteX522" fmla="*/ 6584 w 21581"/>
                <a:gd name="connsiteY522" fmla="*/ 3515 h 21557"/>
                <a:gd name="connsiteX523" fmla="*/ 6467 w 21581"/>
                <a:gd name="connsiteY523" fmla="*/ 2903 h 21557"/>
                <a:gd name="connsiteX524" fmla="*/ 6203 w 21581"/>
                <a:gd name="connsiteY524" fmla="*/ 2538 h 21557"/>
                <a:gd name="connsiteX525" fmla="*/ 6304 w 21581"/>
                <a:gd name="connsiteY525" fmla="*/ 2749 h 21557"/>
                <a:gd name="connsiteX526" fmla="*/ 6297 w 21581"/>
                <a:gd name="connsiteY526" fmla="*/ 2895 h 21557"/>
                <a:gd name="connsiteX527" fmla="*/ 6297 w 21581"/>
                <a:gd name="connsiteY527" fmla="*/ 3225 h 21557"/>
                <a:gd name="connsiteX528" fmla="*/ 6312 w 21581"/>
                <a:gd name="connsiteY528" fmla="*/ 3286 h 21557"/>
                <a:gd name="connsiteX529" fmla="*/ 6254 w 21581"/>
                <a:gd name="connsiteY529" fmla="*/ 3291 h 21557"/>
                <a:gd name="connsiteX530" fmla="*/ 6145 w 21581"/>
                <a:gd name="connsiteY530" fmla="*/ 2969 h 21557"/>
                <a:gd name="connsiteX531" fmla="*/ 6153 w 21581"/>
                <a:gd name="connsiteY531" fmla="*/ 2881 h 21557"/>
                <a:gd name="connsiteX532" fmla="*/ 6072 w 21581"/>
                <a:gd name="connsiteY532" fmla="*/ 2925 h 21557"/>
                <a:gd name="connsiteX533" fmla="*/ 6044 w 21581"/>
                <a:gd name="connsiteY533" fmla="*/ 3027 h 21557"/>
                <a:gd name="connsiteX534" fmla="*/ 6072 w 21581"/>
                <a:gd name="connsiteY534" fmla="*/ 2846 h 21557"/>
                <a:gd name="connsiteX535" fmla="*/ 6056 w 21581"/>
                <a:gd name="connsiteY535" fmla="*/ 2723 h 21557"/>
                <a:gd name="connsiteX536" fmla="*/ 5951 w 21581"/>
                <a:gd name="connsiteY536" fmla="*/ 2754 h 21557"/>
                <a:gd name="connsiteX537" fmla="*/ 5897 w 21581"/>
                <a:gd name="connsiteY537" fmla="*/ 2934 h 21557"/>
                <a:gd name="connsiteX538" fmla="*/ 5975 w 21581"/>
                <a:gd name="connsiteY538" fmla="*/ 2648 h 21557"/>
                <a:gd name="connsiteX539" fmla="*/ 6157 w 21581"/>
                <a:gd name="connsiteY539" fmla="*/ 2741 h 21557"/>
                <a:gd name="connsiteX540" fmla="*/ 6265 w 21581"/>
                <a:gd name="connsiteY540" fmla="*/ 2842 h 21557"/>
                <a:gd name="connsiteX541" fmla="*/ 6200 w 21581"/>
                <a:gd name="connsiteY541" fmla="*/ 2683 h 21557"/>
                <a:gd name="connsiteX542" fmla="*/ 6165 w 21581"/>
                <a:gd name="connsiteY542" fmla="*/ 2639 h 21557"/>
                <a:gd name="connsiteX543" fmla="*/ 5951 w 21581"/>
                <a:gd name="connsiteY543" fmla="*/ 2538 h 21557"/>
                <a:gd name="connsiteX544" fmla="*/ 5839 w 21581"/>
                <a:gd name="connsiteY544" fmla="*/ 2789 h 21557"/>
                <a:gd name="connsiteX545" fmla="*/ 6137 w 21581"/>
                <a:gd name="connsiteY545" fmla="*/ 3489 h 21557"/>
                <a:gd name="connsiteX546" fmla="*/ 6401 w 21581"/>
                <a:gd name="connsiteY546" fmla="*/ 3502 h 21557"/>
                <a:gd name="connsiteX547" fmla="*/ 6452 w 21581"/>
                <a:gd name="connsiteY547" fmla="*/ 3524 h 21557"/>
                <a:gd name="connsiteX548" fmla="*/ 6425 w 21581"/>
                <a:gd name="connsiteY548" fmla="*/ 3603 h 21557"/>
                <a:gd name="connsiteX549" fmla="*/ 6223 w 21581"/>
                <a:gd name="connsiteY549" fmla="*/ 3691 h 21557"/>
                <a:gd name="connsiteX550" fmla="*/ 6017 w 21581"/>
                <a:gd name="connsiteY550" fmla="*/ 3506 h 21557"/>
                <a:gd name="connsiteX551" fmla="*/ 5971 w 21581"/>
                <a:gd name="connsiteY551" fmla="*/ 4272 h 21557"/>
                <a:gd name="connsiteX552" fmla="*/ 6304 w 21581"/>
                <a:gd name="connsiteY552" fmla="*/ 5201 h 21557"/>
                <a:gd name="connsiteX553" fmla="*/ 7247 w 21581"/>
                <a:gd name="connsiteY553" fmla="*/ 5989 h 21557"/>
                <a:gd name="connsiteX554" fmla="*/ 7336 w 21581"/>
                <a:gd name="connsiteY554" fmla="*/ 5954 h 21557"/>
                <a:gd name="connsiteX555" fmla="*/ 7526 w 21581"/>
                <a:gd name="connsiteY555" fmla="*/ 5091 h 21557"/>
                <a:gd name="connsiteX556" fmla="*/ 7402 w 21581"/>
                <a:gd name="connsiteY556" fmla="*/ 4884 h 21557"/>
                <a:gd name="connsiteX557" fmla="*/ 7003 w 21581"/>
                <a:gd name="connsiteY557" fmla="*/ 4625 h 21557"/>
                <a:gd name="connsiteX558" fmla="*/ 6572 w 21581"/>
                <a:gd name="connsiteY558" fmla="*/ 4233 h 21557"/>
                <a:gd name="connsiteX559" fmla="*/ 6591 w 21581"/>
                <a:gd name="connsiteY559" fmla="*/ 4198 h 21557"/>
                <a:gd name="connsiteX560" fmla="*/ 7449 w 21581"/>
                <a:gd name="connsiteY560" fmla="*/ 4757 h 21557"/>
                <a:gd name="connsiteX561" fmla="*/ 7864 w 21581"/>
                <a:gd name="connsiteY561" fmla="*/ 4849 h 21557"/>
                <a:gd name="connsiteX562" fmla="*/ 4656 w 21581"/>
                <a:gd name="connsiteY562" fmla="*/ 19771 h 21557"/>
                <a:gd name="connsiteX563" fmla="*/ 2530 w 21581"/>
                <a:gd name="connsiteY563" fmla="*/ 19776 h 21557"/>
                <a:gd name="connsiteX564" fmla="*/ 2530 w 21581"/>
                <a:gd name="connsiteY564" fmla="*/ 19776 h 21557"/>
                <a:gd name="connsiteX565" fmla="*/ 834 w 21581"/>
                <a:gd name="connsiteY565" fmla="*/ 19776 h 21557"/>
                <a:gd name="connsiteX566" fmla="*/ 291 w 21581"/>
                <a:gd name="connsiteY566" fmla="*/ 19780 h 21557"/>
                <a:gd name="connsiteX567" fmla="*/ 156 w 21581"/>
                <a:gd name="connsiteY567" fmla="*/ 19930 h 21557"/>
                <a:gd name="connsiteX568" fmla="*/ 287 w 21581"/>
                <a:gd name="connsiteY568" fmla="*/ 20124 h 21557"/>
                <a:gd name="connsiteX569" fmla="*/ 400 w 21581"/>
                <a:gd name="connsiteY569" fmla="*/ 20128 h 21557"/>
                <a:gd name="connsiteX570" fmla="*/ 3271 w 21581"/>
                <a:gd name="connsiteY570" fmla="*/ 20128 h 21557"/>
                <a:gd name="connsiteX571" fmla="*/ 4663 w 21581"/>
                <a:gd name="connsiteY571" fmla="*/ 20132 h 21557"/>
                <a:gd name="connsiteX572" fmla="*/ 4787 w 21581"/>
                <a:gd name="connsiteY572" fmla="*/ 20000 h 21557"/>
                <a:gd name="connsiteX573" fmla="*/ 4791 w 21581"/>
                <a:gd name="connsiteY573" fmla="*/ 19943 h 21557"/>
                <a:gd name="connsiteX574" fmla="*/ 4656 w 21581"/>
                <a:gd name="connsiteY574" fmla="*/ 19771 h 21557"/>
                <a:gd name="connsiteX575" fmla="*/ 7592 w 21581"/>
                <a:gd name="connsiteY575" fmla="*/ 19965 h 21557"/>
                <a:gd name="connsiteX576" fmla="*/ 7592 w 21581"/>
                <a:gd name="connsiteY576" fmla="*/ 19886 h 21557"/>
                <a:gd name="connsiteX577" fmla="*/ 7550 w 21581"/>
                <a:gd name="connsiteY577" fmla="*/ 19776 h 21557"/>
                <a:gd name="connsiteX578" fmla="*/ 7464 w 21581"/>
                <a:gd name="connsiteY578" fmla="*/ 19864 h 21557"/>
                <a:gd name="connsiteX579" fmla="*/ 7437 w 21581"/>
                <a:gd name="connsiteY579" fmla="*/ 20000 h 21557"/>
                <a:gd name="connsiteX580" fmla="*/ 7425 w 21581"/>
                <a:gd name="connsiteY580" fmla="*/ 20119 h 21557"/>
                <a:gd name="connsiteX581" fmla="*/ 7557 w 21581"/>
                <a:gd name="connsiteY581" fmla="*/ 20128 h 21557"/>
                <a:gd name="connsiteX582" fmla="*/ 7592 w 21581"/>
                <a:gd name="connsiteY582" fmla="*/ 19965 h 21557"/>
                <a:gd name="connsiteX583" fmla="*/ 7604 w 21581"/>
                <a:gd name="connsiteY583" fmla="*/ 19485 h 21557"/>
                <a:gd name="connsiteX584" fmla="*/ 7604 w 21581"/>
                <a:gd name="connsiteY584" fmla="*/ 19274 h 21557"/>
                <a:gd name="connsiteX585" fmla="*/ 7542 w 21581"/>
                <a:gd name="connsiteY585" fmla="*/ 19476 h 21557"/>
                <a:gd name="connsiteX586" fmla="*/ 7553 w 21581"/>
                <a:gd name="connsiteY586" fmla="*/ 19547 h 21557"/>
                <a:gd name="connsiteX587" fmla="*/ 7604 w 21581"/>
                <a:gd name="connsiteY587" fmla="*/ 19485 h 21557"/>
                <a:gd name="connsiteX588" fmla="*/ 8888 w 21581"/>
                <a:gd name="connsiteY588" fmla="*/ 17280 h 21557"/>
                <a:gd name="connsiteX589" fmla="*/ 8570 w 21581"/>
                <a:gd name="connsiteY589" fmla="*/ 16232 h 21557"/>
                <a:gd name="connsiteX590" fmla="*/ 8446 w 21581"/>
                <a:gd name="connsiteY590" fmla="*/ 17848 h 21557"/>
                <a:gd name="connsiteX591" fmla="*/ 8872 w 21581"/>
                <a:gd name="connsiteY591" fmla="*/ 17377 h 21557"/>
                <a:gd name="connsiteX592" fmla="*/ 8888 w 21581"/>
                <a:gd name="connsiteY592" fmla="*/ 17280 h 21557"/>
                <a:gd name="connsiteX593" fmla="*/ 16561 w 21581"/>
                <a:gd name="connsiteY593" fmla="*/ 18495 h 21557"/>
                <a:gd name="connsiteX594" fmla="*/ 16010 w 21581"/>
                <a:gd name="connsiteY594" fmla="*/ 19543 h 21557"/>
                <a:gd name="connsiteX595" fmla="*/ 16185 w 21581"/>
                <a:gd name="connsiteY595" fmla="*/ 19507 h 21557"/>
                <a:gd name="connsiteX596" fmla="*/ 16561 w 21581"/>
                <a:gd name="connsiteY596" fmla="*/ 18495 h 21557"/>
                <a:gd name="connsiteX597" fmla="*/ 11413 w 21581"/>
                <a:gd name="connsiteY597" fmla="*/ 16884 h 21557"/>
                <a:gd name="connsiteX598" fmla="*/ 18532 w 21581"/>
                <a:gd name="connsiteY598" fmla="*/ 16879 h 21557"/>
                <a:gd name="connsiteX599" fmla="*/ 19253 w 21581"/>
                <a:gd name="connsiteY599" fmla="*/ 16879 h 21557"/>
                <a:gd name="connsiteX600" fmla="*/ 19347 w 21581"/>
                <a:gd name="connsiteY600" fmla="*/ 16778 h 21557"/>
                <a:gd name="connsiteX601" fmla="*/ 19339 w 21581"/>
                <a:gd name="connsiteY601" fmla="*/ 15343 h 21557"/>
                <a:gd name="connsiteX602" fmla="*/ 19339 w 21581"/>
                <a:gd name="connsiteY602" fmla="*/ 15233 h 21557"/>
                <a:gd name="connsiteX603" fmla="*/ 19343 w 21581"/>
                <a:gd name="connsiteY603" fmla="*/ 15061 h 21557"/>
                <a:gd name="connsiteX604" fmla="*/ 19343 w 21581"/>
                <a:gd name="connsiteY604" fmla="*/ 5831 h 21557"/>
                <a:gd name="connsiteX605" fmla="*/ 19343 w 21581"/>
                <a:gd name="connsiteY605" fmla="*/ 5716 h 21557"/>
                <a:gd name="connsiteX606" fmla="*/ 19281 w 21581"/>
                <a:gd name="connsiteY606" fmla="*/ 5646 h 21557"/>
                <a:gd name="connsiteX607" fmla="*/ 19199 w 21581"/>
                <a:gd name="connsiteY607" fmla="*/ 5637 h 21557"/>
                <a:gd name="connsiteX608" fmla="*/ 19281 w 21581"/>
                <a:gd name="connsiteY608" fmla="*/ 5646 h 21557"/>
                <a:gd name="connsiteX609" fmla="*/ 18966 w 21581"/>
                <a:gd name="connsiteY609" fmla="*/ 5655 h 21557"/>
                <a:gd name="connsiteX610" fmla="*/ 9481 w 21581"/>
                <a:gd name="connsiteY610" fmla="*/ 5646 h 21557"/>
                <a:gd name="connsiteX611" fmla="*/ 9400 w 21581"/>
                <a:gd name="connsiteY611" fmla="*/ 5672 h 21557"/>
                <a:gd name="connsiteX612" fmla="*/ 10001 w 21581"/>
                <a:gd name="connsiteY612" fmla="*/ 6350 h 21557"/>
                <a:gd name="connsiteX613" fmla="*/ 10021 w 21581"/>
                <a:gd name="connsiteY613" fmla="*/ 6605 h 21557"/>
                <a:gd name="connsiteX614" fmla="*/ 10021 w 21581"/>
                <a:gd name="connsiteY614" fmla="*/ 6729 h 21557"/>
                <a:gd name="connsiteX615" fmla="*/ 10017 w 21581"/>
                <a:gd name="connsiteY615" fmla="*/ 6790 h 21557"/>
                <a:gd name="connsiteX616" fmla="*/ 10021 w 21581"/>
                <a:gd name="connsiteY616" fmla="*/ 6958 h 21557"/>
                <a:gd name="connsiteX617" fmla="*/ 10490 w 21581"/>
                <a:gd name="connsiteY617" fmla="*/ 8278 h 21557"/>
                <a:gd name="connsiteX618" fmla="*/ 10141 w 21581"/>
                <a:gd name="connsiteY618" fmla="*/ 7376 h 21557"/>
                <a:gd name="connsiteX619" fmla="*/ 9997 w 21581"/>
                <a:gd name="connsiteY619" fmla="*/ 7120 h 21557"/>
                <a:gd name="connsiteX620" fmla="*/ 9982 w 21581"/>
                <a:gd name="connsiteY620" fmla="*/ 8340 h 21557"/>
                <a:gd name="connsiteX621" fmla="*/ 10052 w 21581"/>
                <a:gd name="connsiteY621" fmla="*/ 9194 h 21557"/>
                <a:gd name="connsiteX622" fmla="*/ 10568 w 21581"/>
                <a:gd name="connsiteY622" fmla="*/ 10880 h 21557"/>
                <a:gd name="connsiteX623" fmla="*/ 11006 w 21581"/>
                <a:gd name="connsiteY623" fmla="*/ 12007 h 21557"/>
                <a:gd name="connsiteX624" fmla="*/ 11347 w 21581"/>
                <a:gd name="connsiteY624" fmla="*/ 12557 h 21557"/>
                <a:gd name="connsiteX625" fmla="*/ 12057 w 21581"/>
                <a:gd name="connsiteY625" fmla="*/ 12614 h 21557"/>
                <a:gd name="connsiteX626" fmla="*/ 12100 w 21581"/>
                <a:gd name="connsiteY626" fmla="*/ 12460 h 21557"/>
                <a:gd name="connsiteX627" fmla="*/ 11999 w 21581"/>
                <a:gd name="connsiteY627" fmla="*/ 11962 h 21557"/>
                <a:gd name="connsiteX628" fmla="*/ 11968 w 21581"/>
                <a:gd name="connsiteY628" fmla="*/ 11844 h 21557"/>
                <a:gd name="connsiteX629" fmla="*/ 11685 w 21581"/>
                <a:gd name="connsiteY629" fmla="*/ 12486 h 21557"/>
                <a:gd name="connsiteX630" fmla="*/ 11572 w 21581"/>
                <a:gd name="connsiteY630" fmla="*/ 12623 h 21557"/>
                <a:gd name="connsiteX631" fmla="*/ 11456 w 21581"/>
                <a:gd name="connsiteY631" fmla="*/ 12464 h 21557"/>
                <a:gd name="connsiteX632" fmla="*/ 11448 w 21581"/>
                <a:gd name="connsiteY632" fmla="*/ 12438 h 21557"/>
                <a:gd name="connsiteX633" fmla="*/ 11561 w 21581"/>
                <a:gd name="connsiteY633" fmla="*/ 11298 h 21557"/>
                <a:gd name="connsiteX634" fmla="*/ 12108 w 21581"/>
                <a:gd name="connsiteY634" fmla="*/ 10686 h 21557"/>
                <a:gd name="connsiteX635" fmla="*/ 12135 w 21581"/>
                <a:gd name="connsiteY635" fmla="*/ 10660 h 21557"/>
                <a:gd name="connsiteX636" fmla="*/ 12232 w 21581"/>
                <a:gd name="connsiteY636" fmla="*/ 10646 h 21557"/>
                <a:gd name="connsiteX637" fmla="*/ 12406 w 21581"/>
                <a:gd name="connsiteY637" fmla="*/ 10827 h 21557"/>
                <a:gd name="connsiteX638" fmla="*/ 12356 w 21581"/>
                <a:gd name="connsiteY638" fmla="*/ 10998 h 21557"/>
                <a:gd name="connsiteX639" fmla="*/ 12302 w 21581"/>
                <a:gd name="connsiteY639" fmla="*/ 11126 h 21557"/>
                <a:gd name="connsiteX640" fmla="*/ 12181 w 21581"/>
                <a:gd name="connsiteY640" fmla="*/ 12341 h 21557"/>
                <a:gd name="connsiteX641" fmla="*/ 12395 w 21581"/>
                <a:gd name="connsiteY641" fmla="*/ 12605 h 21557"/>
                <a:gd name="connsiteX642" fmla="*/ 12597 w 21581"/>
                <a:gd name="connsiteY642" fmla="*/ 12605 h 21557"/>
                <a:gd name="connsiteX643" fmla="*/ 13594 w 21581"/>
                <a:gd name="connsiteY643" fmla="*/ 12451 h 21557"/>
                <a:gd name="connsiteX644" fmla="*/ 14354 w 21581"/>
                <a:gd name="connsiteY644" fmla="*/ 12315 h 21557"/>
                <a:gd name="connsiteX645" fmla="*/ 14296 w 21581"/>
                <a:gd name="connsiteY645" fmla="*/ 11491 h 21557"/>
                <a:gd name="connsiteX646" fmla="*/ 12810 w 21581"/>
                <a:gd name="connsiteY646" fmla="*/ 11491 h 21557"/>
                <a:gd name="connsiteX647" fmla="*/ 12934 w 21581"/>
                <a:gd name="connsiteY647" fmla="*/ 11461 h 21557"/>
                <a:gd name="connsiteX648" fmla="*/ 14210 w 21581"/>
                <a:gd name="connsiteY648" fmla="*/ 11447 h 21557"/>
                <a:gd name="connsiteX649" fmla="*/ 14331 w 21581"/>
                <a:gd name="connsiteY649" fmla="*/ 11368 h 21557"/>
                <a:gd name="connsiteX650" fmla="*/ 14556 w 21581"/>
                <a:gd name="connsiteY650" fmla="*/ 10783 h 21557"/>
                <a:gd name="connsiteX651" fmla="*/ 14653 w 21581"/>
                <a:gd name="connsiteY651" fmla="*/ 10704 h 21557"/>
                <a:gd name="connsiteX652" fmla="*/ 14172 w 21581"/>
                <a:gd name="connsiteY652" fmla="*/ 10756 h 21557"/>
                <a:gd name="connsiteX653" fmla="*/ 13027 w 21581"/>
                <a:gd name="connsiteY653" fmla="*/ 10910 h 21557"/>
                <a:gd name="connsiteX654" fmla="*/ 12554 w 21581"/>
                <a:gd name="connsiteY654" fmla="*/ 11170 h 21557"/>
                <a:gd name="connsiteX655" fmla="*/ 12309 w 21581"/>
                <a:gd name="connsiteY655" fmla="*/ 11509 h 21557"/>
                <a:gd name="connsiteX656" fmla="*/ 12403 w 21581"/>
                <a:gd name="connsiteY656" fmla="*/ 11095 h 21557"/>
                <a:gd name="connsiteX657" fmla="*/ 12798 w 21581"/>
                <a:gd name="connsiteY657" fmla="*/ 10651 h 21557"/>
                <a:gd name="connsiteX658" fmla="*/ 12150 w 21581"/>
                <a:gd name="connsiteY658" fmla="*/ 10519 h 21557"/>
                <a:gd name="connsiteX659" fmla="*/ 11906 w 21581"/>
                <a:gd name="connsiteY659" fmla="*/ 10558 h 21557"/>
                <a:gd name="connsiteX660" fmla="*/ 11685 w 21581"/>
                <a:gd name="connsiteY660" fmla="*/ 10536 h 21557"/>
                <a:gd name="connsiteX661" fmla="*/ 12042 w 21581"/>
                <a:gd name="connsiteY661" fmla="*/ 10290 h 21557"/>
                <a:gd name="connsiteX662" fmla="*/ 12053 w 21581"/>
                <a:gd name="connsiteY662" fmla="*/ 10219 h 21557"/>
                <a:gd name="connsiteX663" fmla="*/ 11549 w 21581"/>
                <a:gd name="connsiteY663" fmla="*/ 9480 h 21557"/>
                <a:gd name="connsiteX664" fmla="*/ 11503 w 21581"/>
                <a:gd name="connsiteY664" fmla="*/ 9431 h 21557"/>
                <a:gd name="connsiteX665" fmla="*/ 10436 w 21581"/>
                <a:gd name="connsiteY665" fmla="*/ 8498 h 21557"/>
                <a:gd name="connsiteX666" fmla="*/ 10517 w 21581"/>
                <a:gd name="connsiteY666" fmla="*/ 8533 h 21557"/>
                <a:gd name="connsiteX667" fmla="*/ 11483 w 21581"/>
                <a:gd name="connsiteY667" fmla="*/ 9277 h 21557"/>
                <a:gd name="connsiteX668" fmla="*/ 11545 w 21581"/>
                <a:gd name="connsiteY668" fmla="*/ 9357 h 21557"/>
                <a:gd name="connsiteX669" fmla="*/ 11731 w 21581"/>
                <a:gd name="connsiteY669" fmla="*/ 9524 h 21557"/>
                <a:gd name="connsiteX670" fmla="*/ 12181 w 21581"/>
                <a:gd name="connsiteY670" fmla="*/ 10167 h 21557"/>
                <a:gd name="connsiteX671" fmla="*/ 12193 w 21581"/>
                <a:gd name="connsiteY671" fmla="*/ 10206 h 21557"/>
                <a:gd name="connsiteX672" fmla="*/ 12259 w 21581"/>
                <a:gd name="connsiteY672" fmla="*/ 10373 h 21557"/>
                <a:gd name="connsiteX673" fmla="*/ 12306 w 21581"/>
                <a:gd name="connsiteY673" fmla="*/ 10422 h 21557"/>
                <a:gd name="connsiteX674" fmla="*/ 12635 w 21581"/>
                <a:gd name="connsiteY674" fmla="*/ 10466 h 21557"/>
                <a:gd name="connsiteX675" fmla="*/ 13043 w 21581"/>
                <a:gd name="connsiteY675" fmla="*/ 10726 h 21557"/>
                <a:gd name="connsiteX676" fmla="*/ 13132 w 21581"/>
                <a:gd name="connsiteY676" fmla="*/ 10800 h 21557"/>
                <a:gd name="connsiteX677" fmla="*/ 14936 w 21581"/>
                <a:gd name="connsiteY677" fmla="*/ 10576 h 21557"/>
                <a:gd name="connsiteX678" fmla="*/ 15134 w 21581"/>
                <a:gd name="connsiteY678" fmla="*/ 10594 h 21557"/>
                <a:gd name="connsiteX679" fmla="*/ 15165 w 21581"/>
                <a:gd name="connsiteY679" fmla="*/ 10783 h 21557"/>
                <a:gd name="connsiteX680" fmla="*/ 15584 w 21581"/>
                <a:gd name="connsiteY680" fmla="*/ 10369 h 21557"/>
                <a:gd name="connsiteX681" fmla="*/ 15956 w 21581"/>
                <a:gd name="connsiteY681" fmla="*/ 10140 h 21557"/>
                <a:gd name="connsiteX682" fmla="*/ 16131 w 21581"/>
                <a:gd name="connsiteY682" fmla="*/ 10105 h 21557"/>
                <a:gd name="connsiteX683" fmla="*/ 16775 w 21581"/>
                <a:gd name="connsiteY683" fmla="*/ 10303 h 21557"/>
                <a:gd name="connsiteX684" fmla="*/ 16961 w 21581"/>
                <a:gd name="connsiteY684" fmla="*/ 10343 h 21557"/>
                <a:gd name="connsiteX685" fmla="*/ 17279 w 21581"/>
                <a:gd name="connsiteY685" fmla="*/ 10175 h 21557"/>
                <a:gd name="connsiteX686" fmla="*/ 18171 w 21581"/>
                <a:gd name="connsiteY686" fmla="*/ 9722 h 21557"/>
                <a:gd name="connsiteX687" fmla="*/ 18342 w 21581"/>
                <a:gd name="connsiteY687" fmla="*/ 9775 h 21557"/>
                <a:gd name="connsiteX688" fmla="*/ 18284 w 21581"/>
                <a:gd name="connsiteY688" fmla="*/ 9964 h 21557"/>
                <a:gd name="connsiteX689" fmla="*/ 18097 w 21581"/>
                <a:gd name="connsiteY689" fmla="*/ 10083 h 21557"/>
                <a:gd name="connsiteX690" fmla="*/ 16720 w 21581"/>
                <a:gd name="connsiteY690" fmla="*/ 10800 h 21557"/>
                <a:gd name="connsiteX691" fmla="*/ 16712 w 21581"/>
                <a:gd name="connsiteY691" fmla="*/ 11214 h 21557"/>
                <a:gd name="connsiteX692" fmla="*/ 16569 w 21581"/>
                <a:gd name="connsiteY692" fmla="*/ 11483 h 21557"/>
                <a:gd name="connsiteX693" fmla="*/ 16348 w 21581"/>
                <a:gd name="connsiteY693" fmla="*/ 11725 h 21557"/>
                <a:gd name="connsiteX694" fmla="*/ 15882 w 21581"/>
                <a:gd name="connsiteY694" fmla="*/ 11976 h 21557"/>
                <a:gd name="connsiteX695" fmla="*/ 14959 w 21581"/>
                <a:gd name="connsiteY695" fmla="*/ 12108 h 21557"/>
                <a:gd name="connsiteX696" fmla="*/ 14847 w 21581"/>
                <a:gd name="connsiteY696" fmla="*/ 12253 h 21557"/>
                <a:gd name="connsiteX697" fmla="*/ 14815 w 21581"/>
                <a:gd name="connsiteY697" fmla="*/ 12266 h 21557"/>
                <a:gd name="connsiteX698" fmla="*/ 14381 w 21581"/>
                <a:gd name="connsiteY698" fmla="*/ 12398 h 21557"/>
                <a:gd name="connsiteX699" fmla="*/ 12740 w 21581"/>
                <a:gd name="connsiteY699" fmla="*/ 12825 h 21557"/>
                <a:gd name="connsiteX700" fmla="*/ 12131 w 21581"/>
                <a:gd name="connsiteY700" fmla="*/ 12649 h 21557"/>
                <a:gd name="connsiteX701" fmla="*/ 11995 w 21581"/>
                <a:gd name="connsiteY701" fmla="*/ 12764 h 21557"/>
                <a:gd name="connsiteX702" fmla="*/ 11076 w 21581"/>
                <a:gd name="connsiteY702" fmla="*/ 12491 h 21557"/>
                <a:gd name="connsiteX703" fmla="*/ 10983 w 21581"/>
                <a:gd name="connsiteY703" fmla="*/ 12310 h 21557"/>
                <a:gd name="connsiteX704" fmla="*/ 10676 w 21581"/>
                <a:gd name="connsiteY704" fmla="*/ 11830 h 21557"/>
                <a:gd name="connsiteX705" fmla="*/ 10467 w 21581"/>
                <a:gd name="connsiteY705" fmla="*/ 11443 h 21557"/>
                <a:gd name="connsiteX706" fmla="*/ 10374 w 21581"/>
                <a:gd name="connsiteY706" fmla="*/ 11417 h 21557"/>
                <a:gd name="connsiteX707" fmla="*/ 9695 w 21581"/>
                <a:gd name="connsiteY707" fmla="*/ 10461 h 21557"/>
                <a:gd name="connsiteX708" fmla="*/ 9737 w 21581"/>
                <a:gd name="connsiteY708" fmla="*/ 11782 h 21557"/>
                <a:gd name="connsiteX709" fmla="*/ 9978 w 21581"/>
                <a:gd name="connsiteY709" fmla="*/ 13072 h 21557"/>
                <a:gd name="connsiteX710" fmla="*/ 10005 w 21581"/>
                <a:gd name="connsiteY710" fmla="*/ 13164 h 21557"/>
                <a:gd name="connsiteX711" fmla="*/ 10234 w 21581"/>
                <a:gd name="connsiteY711" fmla="*/ 13965 h 21557"/>
                <a:gd name="connsiteX712" fmla="*/ 10250 w 21581"/>
                <a:gd name="connsiteY712" fmla="*/ 14045 h 21557"/>
                <a:gd name="connsiteX713" fmla="*/ 10513 w 21581"/>
                <a:gd name="connsiteY713" fmla="*/ 14881 h 21557"/>
                <a:gd name="connsiteX714" fmla="*/ 10548 w 21581"/>
                <a:gd name="connsiteY714" fmla="*/ 15013 h 21557"/>
                <a:gd name="connsiteX715" fmla="*/ 10622 w 21581"/>
                <a:gd name="connsiteY715" fmla="*/ 15255 h 21557"/>
                <a:gd name="connsiteX716" fmla="*/ 10657 w 21581"/>
                <a:gd name="connsiteY716" fmla="*/ 15356 h 21557"/>
                <a:gd name="connsiteX717" fmla="*/ 11037 w 21581"/>
                <a:gd name="connsiteY717" fmla="*/ 16606 h 21557"/>
                <a:gd name="connsiteX718" fmla="*/ 11413 w 21581"/>
                <a:gd name="connsiteY718" fmla="*/ 16884 h 21557"/>
                <a:gd name="connsiteX719" fmla="*/ 14897 w 21581"/>
                <a:gd name="connsiteY719" fmla="*/ 11786 h 21557"/>
                <a:gd name="connsiteX720" fmla="*/ 14858 w 21581"/>
                <a:gd name="connsiteY720" fmla="*/ 11927 h 21557"/>
                <a:gd name="connsiteX721" fmla="*/ 14955 w 21581"/>
                <a:gd name="connsiteY721" fmla="*/ 11993 h 21557"/>
                <a:gd name="connsiteX722" fmla="*/ 15180 w 21581"/>
                <a:gd name="connsiteY722" fmla="*/ 12033 h 21557"/>
                <a:gd name="connsiteX723" fmla="*/ 15634 w 21581"/>
                <a:gd name="connsiteY723" fmla="*/ 11993 h 21557"/>
                <a:gd name="connsiteX724" fmla="*/ 16123 w 21581"/>
                <a:gd name="connsiteY724" fmla="*/ 11738 h 21557"/>
                <a:gd name="connsiteX725" fmla="*/ 16422 w 21581"/>
                <a:gd name="connsiteY725" fmla="*/ 11536 h 21557"/>
                <a:gd name="connsiteX726" fmla="*/ 16678 w 21581"/>
                <a:gd name="connsiteY726" fmla="*/ 11126 h 21557"/>
                <a:gd name="connsiteX727" fmla="*/ 16720 w 21581"/>
                <a:gd name="connsiteY727" fmla="*/ 10981 h 21557"/>
                <a:gd name="connsiteX728" fmla="*/ 16647 w 21581"/>
                <a:gd name="connsiteY728" fmla="*/ 10858 h 21557"/>
                <a:gd name="connsiteX729" fmla="*/ 16557 w 21581"/>
                <a:gd name="connsiteY729" fmla="*/ 10946 h 21557"/>
                <a:gd name="connsiteX730" fmla="*/ 16422 w 21581"/>
                <a:gd name="connsiteY730" fmla="*/ 11324 h 21557"/>
                <a:gd name="connsiteX731" fmla="*/ 16282 w 21581"/>
                <a:gd name="connsiteY731" fmla="*/ 11483 h 21557"/>
                <a:gd name="connsiteX732" fmla="*/ 16445 w 21581"/>
                <a:gd name="connsiteY732" fmla="*/ 10950 h 21557"/>
                <a:gd name="connsiteX733" fmla="*/ 16270 w 21581"/>
                <a:gd name="connsiteY733" fmla="*/ 11161 h 21557"/>
                <a:gd name="connsiteX734" fmla="*/ 16014 w 21581"/>
                <a:gd name="connsiteY734" fmla="*/ 11690 h 21557"/>
                <a:gd name="connsiteX735" fmla="*/ 15878 w 21581"/>
                <a:gd name="connsiteY735" fmla="*/ 11747 h 21557"/>
                <a:gd name="connsiteX736" fmla="*/ 16181 w 21581"/>
                <a:gd name="connsiteY736" fmla="*/ 11091 h 21557"/>
                <a:gd name="connsiteX737" fmla="*/ 15991 w 21581"/>
                <a:gd name="connsiteY737" fmla="*/ 11183 h 21557"/>
                <a:gd name="connsiteX738" fmla="*/ 15843 w 21581"/>
                <a:gd name="connsiteY738" fmla="*/ 11377 h 21557"/>
                <a:gd name="connsiteX739" fmla="*/ 15584 w 21581"/>
                <a:gd name="connsiteY739" fmla="*/ 11844 h 21557"/>
                <a:gd name="connsiteX740" fmla="*/ 15754 w 21581"/>
                <a:gd name="connsiteY740" fmla="*/ 11285 h 21557"/>
                <a:gd name="connsiteX741" fmla="*/ 15386 w 21581"/>
                <a:gd name="connsiteY741" fmla="*/ 11465 h 21557"/>
                <a:gd name="connsiteX742" fmla="*/ 14897 w 21581"/>
                <a:gd name="connsiteY742" fmla="*/ 11786 h 21557"/>
                <a:gd name="connsiteX743" fmla="*/ 15308 w 21581"/>
                <a:gd name="connsiteY743" fmla="*/ 11298 h 21557"/>
                <a:gd name="connsiteX744" fmla="*/ 14916 w 21581"/>
                <a:gd name="connsiteY744" fmla="*/ 11496 h 21557"/>
                <a:gd name="connsiteX745" fmla="*/ 15308 w 21581"/>
                <a:gd name="connsiteY745" fmla="*/ 11298 h 21557"/>
                <a:gd name="connsiteX746" fmla="*/ 17481 w 21581"/>
                <a:gd name="connsiteY746" fmla="*/ 10224 h 21557"/>
                <a:gd name="connsiteX747" fmla="*/ 17907 w 21581"/>
                <a:gd name="connsiteY747" fmla="*/ 10012 h 21557"/>
                <a:gd name="connsiteX748" fmla="*/ 17892 w 21581"/>
                <a:gd name="connsiteY748" fmla="*/ 9982 h 21557"/>
                <a:gd name="connsiteX749" fmla="*/ 17469 w 21581"/>
                <a:gd name="connsiteY749" fmla="*/ 10215 h 21557"/>
                <a:gd name="connsiteX750" fmla="*/ 16107 w 21581"/>
                <a:gd name="connsiteY750" fmla="*/ 10906 h 21557"/>
                <a:gd name="connsiteX751" fmla="*/ 15933 w 21581"/>
                <a:gd name="connsiteY751" fmla="*/ 10994 h 21557"/>
                <a:gd name="connsiteX752" fmla="*/ 15890 w 21581"/>
                <a:gd name="connsiteY752" fmla="*/ 11012 h 21557"/>
                <a:gd name="connsiteX753" fmla="*/ 15902 w 21581"/>
                <a:gd name="connsiteY753" fmla="*/ 11029 h 21557"/>
                <a:gd name="connsiteX754" fmla="*/ 15940 w 21581"/>
                <a:gd name="connsiteY754" fmla="*/ 11003 h 21557"/>
                <a:gd name="connsiteX755" fmla="*/ 16119 w 21581"/>
                <a:gd name="connsiteY755" fmla="*/ 10919 h 21557"/>
                <a:gd name="connsiteX756" fmla="*/ 17481 w 21581"/>
                <a:gd name="connsiteY756" fmla="*/ 10224 h 21557"/>
                <a:gd name="connsiteX757" fmla="*/ 16736 w 21581"/>
                <a:gd name="connsiteY757" fmla="*/ 10373 h 21557"/>
                <a:gd name="connsiteX758" fmla="*/ 16565 w 21581"/>
                <a:gd name="connsiteY758" fmla="*/ 10189 h 21557"/>
                <a:gd name="connsiteX759" fmla="*/ 16445 w 21581"/>
                <a:gd name="connsiteY759" fmla="*/ 10131 h 21557"/>
                <a:gd name="connsiteX760" fmla="*/ 15584 w 21581"/>
                <a:gd name="connsiteY760" fmla="*/ 10514 h 21557"/>
                <a:gd name="connsiteX761" fmla="*/ 15052 w 21581"/>
                <a:gd name="connsiteY761" fmla="*/ 10888 h 21557"/>
                <a:gd name="connsiteX762" fmla="*/ 14998 w 21581"/>
                <a:gd name="connsiteY762" fmla="*/ 10941 h 21557"/>
                <a:gd name="connsiteX763" fmla="*/ 14897 w 21581"/>
                <a:gd name="connsiteY763" fmla="*/ 11386 h 21557"/>
                <a:gd name="connsiteX764" fmla="*/ 15743 w 21581"/>
                <a:gd name="connsiteY764" fmla="*/ 10915 h 21557"/>
                <a:gd name="connsiteX765" fmla="*/ 15630 w 21581"/>
                <a:gd name="connsiteY765" fmla="*/ 10858 h 21557"/>
                <a:gd name="connsiteX766" fmla="*/ 16003 w 21581"/>
                <a:gd name="connsiteY766" fmla="*/ 10598 h 21557"/>
                <a:gd name="connsiteX767" fmla="*/ 15863 w 21581"/>
                <a:gd name="connsiteY767" fmla="*/ 10492 h 21557"/>
                <a:gd name="connsiteX768" fmla="*/ 16468 w 21581"/>
                <a:gd name="connsiteY768" fmla="*/ 10444 h 21557"/>
                <a:gd name="connsiteX769" fmla="*/ 16445 w 21581"/>
                <a:gd name="connsiteY769" fmla="*/ 10167 h 21557"/>
                <a:gd name="connsiteX770" fmla="*/ 16736 w 21581"/>
                <a:gd name="connsiteY770" fmla="*/ 10373 h 21557"/>
                <a:gd name="connsiteX771" fmla="*/ 15068 w 21581"/>
                <a:gd name="connsiteY771" fmla="*/ 10660 h 21557"/>
                <a:gd name="connsiteX772" fmla="*/ 14420 w 21581"/>
                <a:gd name="connsiteY772" fmla="*/ 11650 h 21557"/>
                <a:gd name="connsiteX773" fmla="*/ 14715 w 21581"/>
                <a:gd name="connsiteY773" fmla="*/ 11496 h 21557"/>
                <a:gd name="connsiteX774" fmla="*/ 14800 w 21581"/>
                <a:gd name="connsiteY774" fmla="*/ 11359 h 21557"/>
                <a:gd name="connsiteX775" fmla="*/ 15068 w 21581"/>
                <a:gd name="connsiteY775" fmla="*/ 10660 h 21557"/>
                <a:gd name="connsiteX776" fmla="*/ 14625 w 21581"/>
                <a:gd name="connsiteY776" fmla="*/ 11874 h 21557"/>
                <a:gd name="connsiteX777" fmla="*/ 14424 w 21581"/>
                <a:gd name="connsiteY777" fmla="*/ 11958 h 21557"/>
                <a:gd name="connsiteX778" fmla="*/ 14466 w 21581"/>
                <a:gd name="connsiteY778" fmla="*/ 12222 h 21557"/>
                <a:gd name="connsiteX779" fmla="*/ 14525 w 21581"/>
                <a:gd name="connsiteY779" fmla="*/ 12275 h 21557"/>
                <a:gd name="connsiteX780" fmla="*/ 14765 w 21581"/>
                <a:gd name="connsiteY780" fmla="*/ 12007 h 21557"/>
                <a:gd name="connsiteX781" fmla="*/ 14765 w 21581"/>
                <a:gd name="connsiteY781" fmla="*/ 11822 h 21557"/>
                <a:gd name="connsiteX782" fmla="*/ 14625 w 21581"/>
                <a:gd name="connsiteY782" fmla="*/ 11874 h 21557"/>
                <a:gd name="connsiteX783" fmla="*/ 10242 w 21581"/>
                <a:gd name="connsiteY783" fmla="*/ 19432 h 21557"/>
                <a:gd name="connsiteX784" fmla="*/ 10347 w 21581"/>
                <a:gd name="connsiteY784" fmla="*/ 19547 h 21557"/>
                <a:gd name="connsiteX785" fmla="*/ 15781 w 21581"/>
                <a:gd name="connsiteY785" fmla="*/ 19547 h 21557"/>
                <a:gd name="connsiteX786" fmla="*/ 15917 w 21581"/>
                <a:gd name="connsiteY786" fmla="*/ 19441 h 21557"/>
                <a:gd name="connsiteX787" fmla="*/ 16515 w 21581"/>
                <a:gd name="connsiteY787" fmla="*/ 17747 h 21557"/>
                <a:gd name="connsiteX788" fmla="*/ 16701 w 21581"/>
                <a:gd name="connsiteY788" fmla="*/ 17196 h 21557"/>
                <a:gd name="connsiteX789" fmla="*/ 11204 w 21581"/>
                <a:gd name="connsiteY789" fmla="*/ 17196 h 21557"/>
                <a:gd name="connsiteX790" fmla="*/ 11099 w 21581"/>
                <a:gd name="connsiteY790" fmla="*/ 17487 h 21557"/>
                <a:gd name="connsiteX791" fmla="*/ 10358 w 21581"/>
                <a:gd name="connsiteY791" fmla="*/ 17896 h 21557"/>
                <a:gd name="connsiteX792" fmla="*/ 10277 w 21581"/>
                <a:gd name="connsiteY792" fmla="*/ 18011 h 21557"/>
                <a:gd name="connsiteX793" fmla="*/ 10242 w 21581"/>
                <a:gd name="connsiteY793" fmla="*/ 19432 h 21557"/>
                <a:gd name="connsiteX794" fmla="*/ 15840 w 21581"/>
                <a:gd name="connsiteY794" fmla="*/ 20388 h 21557"/>
                <a:gd name="connsiteX795" fmla="*/ 15653 w 21581"/>
                <a:gd name="connsiteY795" fmla="*/ 20507 h 21557"/>
                <a:gd name="connsiteX796" fmla="*/ 15599 w 21581"/>
                <a:gd name="connsiteY796" fmla="*/ 20740 h 21557"/>
                <a:gd name="connsiteX797" fmla="*/ 15611 w 21581"/>
                <a:gd name="connsiteY797" fmla="*/ 20828 h 21557"/>
                <a:gd name="connsiteX798" fmla="*/ 15677 w 21581"/>
                <a:gd name="connsiteY798" fmla="*/ 20784 h 21557"/>
                <a:gd name="connsiteX799" fmla="*/ 15840 w 21581"/>
                <a:gd name="connsiteY799" fmla="*/ 20388 h 21557"/>
                <a:gd name="connsiteX800" fmla="*/ 21391 w 21581"/>
                <a:gd name="connsiteY800" fmla="*/ 19886 h 21557"/>
                <a:gd name="connsiteX801" fmla="*/ 21201 w 21581"/>
                <a:gd name="connsiteY801" fmla="*/ 19776 h 21557"/>
                <a:gd name="connsiteX802" fmla="*/ 13605 w 21581"/>
                <a:gd name="connsiteY802" fmla="*/ 19771 h 21557"/>
                <a:gd name="connsiteX803" fmla="*/ 13252 w 21581"/>
                <a:gd name="connsiteY803" fmla="*/ 19780 h 21557"/>
                <a:gd name="connsiteX804" fmla="*/ 13163 w 21581"/>
                <a:gd name="connsiteY804" fmla="*/ 19776 h 21557"/>
                <a:gd name="connsiteX805" fmla="*/ 10436 w 21581"/>
                <a:gd name="connsiteY805" fmla="*/ 19776 h 21557"/>
                <a:gd name="connsiteX806" fmla="*/ 10215 w 21581"/>
                <a:gd name="connsiteY806" fmla="*/ 20027 h 21557"/>
                <a:gd name="connsiteX807" fmla="*/ 10304 w 21581"/>
                <a:gd name="connsiteY807" fmla="*/ 20132 h 21557"/>
                <a:gd name="connsiteX808" fmla="*/ 13019 w 21581"/>
                <a:gd name="connsiteY808" fmla="*/ 20124 h 21557"/>
                <a:gd name="connsiteX809" fmla="*/ 13198 w 21581"/>
                <a:gd name="connsiteY809" fmla="*/ 20128 h 21557"/>
                <a:gd name="connsiteX810" fmla="*/ 15929 w 21581"/>
                <a:gd name="connsiteY810" fmla="*/ 20128 h 21557"/>
                <a:gd name="connsiteX811" fmla="*/ 21212 w 21581"/>
                <a:gd name="connsiteY811" fmla="*/ 20128 h 21557"/>
                <a:gd name="connsiteX812" fmla="*/ 21391 w 21581"/>
                <a:gd name="connsiteY812" fmla="*/ 19886 h 21557"/>
                <a:gd name="connsiteX813" fmla="*/ 4679 w 21581"/>
                <a:gd name="connsiteY813" fmla="*/ 11280 h 21557"/>
                <a:gd name="connsiteX814" fmla="*/ 4679 w 21581"/>
                <a:gd name="connsiteY814" fmla="*/ 11280 h 21557"/>
                <a:gd name="connsiteX815" fmla="*/ 4679 w 21581"/>
                <a:gd name="connsiteY815" fmla="*/ 11280 h 21557"/>
                <a:gd name="connsiteX816" fmla="*/ 4679 w 21581"/>
                <a:gd name="connsiteY816" fmla="*/ 11280 h 21557"/>
                <a:gd name="connsiteX817" fmla="*/ 2378 w 21581"/>
                <a:gd name="connsiteY817" fmla="*/ 12051 h 21557"/>
                <a:gd name="connsiteX818" fmla="*/ 2731 w 21581"/>
                <a:gd name="connsiteY818" fmla="*/ 10136 h 21557"/>
                <a:gd name="connsiteX819" fmla="*/ 2883 w 21581"/>
                <a:gd name="connsiteY819" fmla="*/ 8894 h 21557"/>
                <a:gd name="connsiteX820" fmla="*/ 2790 w 21581"/>
                <a:gd name="connsiteY820" fmla="*/ 8269 h 21557"/>
                <a:gd name="connsiteX821" fmla="*/ 2786 w 21581"/>
                <a:gd name="connsiteY821" fmla="*/ 8727 h 21557"/>
                <a:gd name="connsiteX822" fmla="*/ 2689 w 21581"/>
                <a:gd name="connsiteY822" fmla="*/ 9735 h 21557"/>
                <a:gd name="connsiteX823" fmla="*/ 2328 w 21581"/>
                <a:gd name="connsiteY823" fmla="*/ 12200 h 21557"/>
                <a:gd name="connsiteX824" fmla="*/ 2378 w 21581"/>
                <a:gd name="connsiteY824" fmla="*/ 12051 h 21557"/>
                <a:gd name="connsiteX825" fmla="*/ 6921 w 21581"/>
                <a:gd name="connsiteY825" fmla="*/ 14560 h 21557"/>
                <a:gd name="connsiteX826" fmla="*/ 5521 w 21581"/>
                <a:gd name="connsiteY826" fmla="*/ 14401 h 21557"/>
                <a:gd name="connsiteX827" fmla="*/ 6921 w 21581"/>
                <a:gd name="connsiteY827" fmla="*/ 14560 h 21557"/>
                <a:gd name="connsiteX828" fmla="*/ 5532 w 21581"/>
                <a:gd name="connsiteY828" fmla="*/ 14243 h 21557"/>
                <a:gd name="connsiteX829" fmla="*/ 6917 w 21581"/>
                <a:gd name="connsiteY829" fmla="*/ 14392 h 21557"/>
                <a:gd name="connsiteX830" fmla="*/ 5532 w 21581"/>
                <a:gd name="connsiteY830" fmla="*/ 14243 h 21557"/>
                <a:gd name="connsiteX831" fmla="*/ 9823 w 21581"/>
                <a:gd name="connsiteY831" fmla="*/ 13908 h 21557"/>
                <a:gd name="connsiteX832" fmla="*/ 9435 w 21581"/>
                <a:gd name="connsiteY832" fmla="*/ 14040 h 21557"/>
                <a:gd name="connsiteX833" fmla="*/ 9780 w 21581"/>
                <a:gd name="connsiteY833" fmla="*/ 14005 h 21557"/>
                <a:gd name="connsiteX834" fmla="*/ 10052 w 21581"/>
                <a:gd name="connsiteY834" fmla="*/ 13860 h 21557"/>
                <a:gd name="connsiteX835" fmla="*/ 9823 w 21581"/>
                <a:gd name="connsiteY835" fmla="*/ 13908 h 21557"/>
                <a:gd name="connsiteX836" fmla="*/ 9842 w 21581"/>
                <a:gd name="connsiteY836" fmla="*/ 14133 h 21557"/>
                <a:gd name="connsiteX837" fmla="*/ 10102 w 21581"/>
                <a:gd name="connsiteY837" fmla="*/ 14005 h 21557"/>
                <a:gd name="connsiteX838" fmla="*/ 9885 w 21581"/>
                <a:gd name="connsiteY838" fmla="*/ 14040 h 21557"/>
                <a:gd name="connsiteX839" fmla="*/ 9427 w 21581"/>
                <a:gd name="connsiteY839" fmla="*/ 14172 h 21557"/>
                <a:gd name="connsiteX840" fmla="*/ 9842 w 21581"/>
                <a:gd name="connsiteY840" fmla="*/ 14133 h 21557"/>
                <a:gd name="connsiteX841" fmla="*/ 17671 w 21581"/>
                <a:gd name="connsiteY841" fmla="*/ 7979 h 21557"/>
                <a:gd name="connsiteX842" fmla="*/ 17725 w 21581"/>
                <a:gd name="connsiteY842" fmla="*/ 7926 h 21557"/>
                <a:gd name="connsiteX843" fmla="*/ 17651 w 21581"/>
                <a:gd name="connsiteY843" fmla="*/ 7895 h 21557"/>
                <a:gd name="connsiteX844" fmla="*/ 16619 w 21581"/>
                <a:gd name="connsiteY844" fmla="*/ 8463 h 21557"/>
                <a:gd name="connsiteX845" fmla="*/ 16573 w 21581"/>
                <a:gd name="connsiteY845" fmla="*/ 8533 h 21557"/>
                <a:gd name="connsiteX846" fmla="*/ 16647 w 21581"/>
                <a:gd name="connsiteY846" fmla="*/ 8533 h 21557"/>
                <a:gd name="connsiteX847" fmla="*/ 17671 w 21581"/>
                <a:gd name="connsiteY847" fmla="*/ 7979 h 21557"/>
                <a:gd name="connsiteX848" fmla="*/ 17775 w 21581"/>
                <a:gd name="connsiteY848" fmla="*/ 8406 h 21557"/>
                <a:gd name="connsiteX849" fmla="*/ 17085 w 21581"/>
                <a:gd name="connsiteY849" fmla="*/ 8776 h 21557"/>
                <a:gd name="connsiteX850" fmla="*/ 16778 w 21581"/>
                <a:gd name="connsiteY850" fmla="*/ 8938 h 21557"/>
                <a:gd name="connsiteX851" fmla="*/ 16740 w 21581"/>
                <a:gd name="connsiteY851" fmla="*/ 8987 h 21557"/>
                <a:gd name="connsiteX852" fmla="*/ 16778 w 21581"/>
                <a:gd name="connsiteY852" fmla="*/ 9013 h 21557"/>
                <a:gd name="connsiteX853" fmla="*/ 16813 w 21581"/>
                <a:gd name="connsiteY853" fmla="*/ 9004 h 21557"/>
                <a:gd name="connsiteX854" fmla="*/ 17810 w 21581"/>
                <a:gd name="connsiteY854" fmla="*/ 8472 h 21557"/>
                <a:gd name="connsiteX855" fmla="*/ 17849 w 21581"/>
                <a:gd name="connsiteY855" fmla="*/ 8397 h 21557"/>
                <a:gd name="connsiteX856" fmla="*/ 17775 w 21581"/>
                <a:gd name="connsiteY856" fmla="*/ 8406 h 21557"/>
                <a:gd name="connsiteX857" fmla="*/ 17651 w 21581"/>
                <a:gd name="connsiteY857" fmla="*/ 8256 h 21557"/>
                <a:gd name="connsiteX858" fmla="*/ 17566 w 21581"/>
                <a:gd name="connsiteY858" fmla="*/ 8243 h 21557"/>
                <a:gd name="connsiteX859" fmla="*/ 16697 w 21581"/>
                <a:gd name="connsiteY859" fmla="*/ 8705 h 21557"/>
                <a:gd name="connsiteX860" fmla="*/ 16647 w 21581"/>
                <a:gd name="connsiteY860" fmla="*/ 8780 h 21557"/>
                <a:gd name="connsiteX861" fmla="*/ 16720 w 21581"/>
                <a:gd name="connsiteY861" fmla="*/ 8780 h 21557"/>
                <a:gd name="connsiteX862" fmla="*/ 17601 w 21581"/>
                <a:gd name="connsiteY862" fmla="*/ 8313 h 21557"/>
                <a:gd name="connsiteX863" fmla="*/ 17651 w 21581"/>
                <a:gd name="connsiteY863" fmla="*/ 8256 h 21557"/>
                <a:gd name="connsiteX864" fmla="*/ 7953 w 21581"/>
                <a:gd name="connsiteY864" fmla="*/ 2635 h 21557"/>
                <a:gd name="connsiteX865" fmla="*/ 8000 w 21581"/>
                <a:gd name="connsiteY865" fmla="*/ 2485 h 21557"/>
                <a:gd name="connsiteX866" fmla="*/ 7949 w 21581"/>
                <a:gd name="connsiteY866" fmla="*/ 2446 h 21557"/>
                <a:gd name="connsiteX867" fmla="*/ 7472 w 21581"/>
                <a:gd name="connsiteY867" fmla="*/ 2437 h 21557"/>
                <a:gd name="connsiteX868" fmla="*/ 7134 w 21581"/>
                <a:gd name="connsiteY868" fmla="*/ 2617 h 21557"/>
                <a:gd name="connsiteX869" fmla="*/ 7833 w 21581"/>
                <a:gd name="connsiteY869" fmla="*/ 2661 h 21557"/>
                <a:gd name="connsiteX870" fmla="*/ 7953 w 21581"/>
                <a:gd name="connsiteY870" fmla="*/ 2635 h 21557"/>
                <a:gd name="connsiteX871" fmla="*/ 7992 w 21581"/>
                <a:gd name="connsiteY871" fmla="*/ 4136 h 21557"/>
                <a:gd name="connsiteX872" fmla="*/ 8143 w 21581"/>
                <a:gd name="connsiteY872" fmla="*/ 4061 h 21557"/>
                <a:gd name="connsiteX873" fmla="*/ 8170 w 21581"/>
                <a:gd name="connsiteY873" fmla="*/ 3991 h 21557"/>
                <a:gd name="connsiteX874" fmla="*/ 8112 w 21581"/>
                <a:gd name="connsiteY874" fmla="*/ 3995 h 21557"/>
                <a:gd name="connsiteX875" fmla="*/ 7685 w 21581"/>
                <a:gd name="connsiteY875" fmla="*/ 4079 h 21557"/>
                <a:gd name="connsiteX876" fmla="*/ 7650 w 21581"/>
                <a:gd name="connsiteY876" fmla="*/ 4070 h 21557"/>
                <a:gd name="connsiteX877" fmla="*/ 7600 w 21581"/>
                <a:gd name="connsiteY877" fmla="*/ 4035 h 21557"/>
                <a:gd name="connsiteX878" fmla="*/ 7588 w 21581"/>
                <a:gd name="connsiteY878" fmla="*/ 4074 h 21557"/>
                <a:gd name="connsiteX879" fmla="*/ 7658 w 21581"/>
                <a:gd name="connsiteY879" fmla="*/ 4110 h 21557"/>
                <a:gd name="connsiteX880" fmla="*/ 7992 w 21581"/>
                <a:gd name="connsiteY880" fmla="*/ 4136 h 21557"/>
                <a:gd name="connsiteX881" fmla="*/ 7743 w 21581"/>
                <a:gd name="connsiteY881" fmla="*/ 2807 h 21557"/>
                <a:gd name="connsiteX882" fmla="*/ 7643 w 21581"/>
                <a:gd name="connsiteY882" fmla="*/ 2736 h 21557"/>
                <a:gd name="connsiteX883" fmla="*/ 7344 w 21581"/>
                <a:gd name="connsiteY883" fmla="*/ 2763 h 21557"/>
                <a:gd name="connsiteX884" fmla="*/ 7406 w 21581"/>
                <a:gd name="connsiteY884" fmla="*/ 2820 h 21557"/>
                <a:gd name="connsiteX885" fmla="*/ 7666 w 21581"/>
                <a:gd name="connsiteY885" fmla="*/ 2864 h 21557"/>
                <a:gd name="connsiteX886" fmla="*/ 7743 w 21581"/>
                <a:gd name="connsiteY886" fmla="*/ 2807 h 21557"/>
                <a:gd name="connsiteX887" fmla="*/ 8058 w 21581"/>
                <a:gd name="connsiteY887" fmla="*/ 4268 h 21557"/>
                <a:gd name="connsiteX888" fmla="*/ 7771 w 21581"/>
                <a:gd name="connsiteY888" fmla="*/ 4321 h 21557"/>
                <a:gd name="connsiteX889" fmla="*/ 8058 w 21581"/>
                <a:gd name="connsiteY889" fmla="*/ 4268 h 21557"/>
                <a:gd name="connsiteX890" fmla="*/ 6044 w 21581"/>
                <a:gd name="connsiteY890" fmla="*/ 3031 h 21557"/>
                <a:gd name="connsiteX891" fmla="*/ 6048 w 21581"/>
                <a:gd name="connsiteY891" fmla="*/ 3022 h 21557"/>
                <a:gd name="connsiteX892" fmla="*/ 6048 w 21581"/>
                <a:gd name="connsiteY892" fmla="*/ 3022 h 21557"/>
                <a:gd name="connsiteX893" fmla="*/ 6048 w 21581"/>
                <a:gd name="connsiteY893" fmla="*/ 3018 h 21557"/>
                <a:gd name="connsiteX894" fmla="*/ 6048 w 21581"/>
                <a:gd name="connsiteY894" fmla="*/ 3018 h 21557"/>
                <a:gd name="connsiteX895" fmla="*/ 6044 w 21581"/>
                <a:gd name="connsiteY895" fmla="*/ 3031 h 21557"/>
                <a:gd name="connsiteX896" fmla="*/ 6095 w 21581"/>
                <a:gd name="connsiteY896" fmla="*/ 3220 h 21557"/>
                <a:gd name="connsiteX897" fmla="*/ 6137 w 21581"/>
                <a:gd name="connsiteY897" fmla="*/ 3234 h 21557"/>
                <a:gd name="connsiteX898" fmla="*/ 6106 w 21581"/>
                <a:gd name="connsiteY898" fmla="*/ 3203 h 21557"/>
                <a:gd name="connsiteX899" fmla="*/ 6044 w 21581"/>
                <a:gd name="connsiteY899" fmla="*/ 3031 h 21557"/>
                <a:gd name="connsiteX900" fmla="*/ 6095 w 21581"/>
                <a:gd name="connsiteY900" fmla="*/ 3220 h 21557"/>
                <a:gd name="connsiteX901" fmla="*/ 4528 w 21581"/>
                <a:gd name="connsiteY901" fmla="*/ 11421 h 21557"/>
                <a:gd name="connsiteX902" fmla="*/ 4551 w 21581"/>
                <a:gd name="connsiteY902" fmla="*/ 11478 h 21557"/>
                <a:gd name="connsiteX903" fmla="*/ 4559 w 21581"/>
                <a:gd name="connsiteY903" fmla="*/ 11430 h 21557"/>
                <a:gd name="connsiteX904" fmla="*/ 4528 w 21581"/>
                <a:gd name="connsiteY904" fmla="*/ 11421 h 21557"/>
                <a:gd name="connsiteX0" fmla="*/ 8550 w 21581"/>
                <a:gd name="connsiteY0" fmla="*/ 6487 h 21557"/>
                <a:gd name="connsiteX1" fmla="*/ 8550 w 21581"/>
                <a:gd name="connsiteY1" fmla="*/ 6487 h 21557"/>
                <a:gd name="connsiteX2" fmla="*/ 8550 w 21581"/>
                <a:gd name="connsiteY2" fmla="*/ 6487 h 21557"/>
                <a:gd name="connsiteX3" fmla="*/ 8550 w 21581"/>
                <a:gd name="connsiteY3" fmla="*/ 6487 h 21557"/>
                <a:gd name="connsiteX4" fmla="*/ 9586 w 21581"/>
                <a:gd name="connsiteY4" fmla="*/ 5941 h 21557"/>
                <a:gd name="connsiteX5" fmla="*/ 9586 w 21581"/>
                <a:gd name="connsiteY5" fmla="*/ 5941 h 21557"/>
                <a:gd name="connsiteX6" fmla="*/ 9586 w 21581"/>
                <a:gd name="connsiteY6" fmla="*/ 5941 h 21557"/>
                <a:gd name="connsiteX7" fmla="*/ 9586 w 21581"/>
                <a:gd name="connsiteY7" fmla="*/ 5941 h 21557"/>
                <a:gd name="connsiteX8" fmla="*/ 12143 w 21581"/>
                <a:gd name="connsiteY8" fmla="*/ 10655 h 21557"/>
                <a:gd name="connsiteX9" fmla="*/ 12143 w 21581"/>
                <a:gd name="connsiteY9" fmla="*/ 10655 h 21557"/>
                <a:gd name="connsiteX10" fmla="*/ 12143 w 21581"/>
                <a:gd name="connsiteY10" fmla="*/ 10655 h 21557"/>
                <a:gd name="connsiteX11" fmla="*/ 12143 w 21581"/>
                <a:gd name="connsiteY11" fmla="*/ 10655 h 21557"/>
                <a:gd name="connsiteX12" fmla="*/ 7968 w 21581"/>
                <a:gd name="connsiteY12" fmla="*/ 5628 h 21557"/>
                <a:gd name="connsiteX13" fmla="*/ 7968 w 21581"/>
                <a:gd name="connsiteY13" fmla="*/ 5628 h 21557"/>
                <a:gd name="connsiteX14" fmla="*/ 7968 w 21581"/>
                <a:gd name="connsiteY14" fmla="*/ 5628 h 21557"/>
                <a:gd name="connsiteX15" fmla="*/ 7968 w 21581"/>
                <a:gd name="connsiteY15" fmla="*/ 5628 h 21557"/>
                <a:gd name="connsiteX16" fmla="*/ 21554 w 21581"/>
                <a:gd name="connsiteY16" fmla="*/ 20049 h 21557"/>
                <a:gd name="connsiteX17" fmla="*/ 21286 w 21581"/>
                <a:gd name="connsiteY17" fmla="*/ 20352 h 21557"/>
                <a:gd name="connsiteX18" fmla="*/ 19882 w 21581"/>
                <a:gd name="connsiteY18" fmla="*/ 20357 h 21557"/>
                <a:gd name="connsiteX19" fmla="*/ 19750 w 21581"/>
                <a:gd name="connsiteY19" fmla="*/ 20507 h 21557"/>
                <a:gd name="connsiteX20" fmla="*/ 19746 w 21581"/>
                <a:gd name="connsiteY20" fmla="*/ 20806 h 21557"/>
                <a:gd name="connsiteX21" fmla="*/ 19618 w 21581"/>
                <a:gd name="connsiteY21" fmla="*/ 20907 h 21557"/>
                <a:gd name="connsiteX22" fmla="*/ 19645 w 21581"/>
                <a:gd name="connsiteY22" fmla="*/ 20467 h 21557"/>
                <a:gd name="connsiteX23" fmla="*/ 19548 w 21581"/>
                <a:gd name="connsiteY23" fmla="*/ 20379 h 21557"/>
                <a:gd name="connsiteX24" fmla="*/ 19490 w 21581"/>
                <a:gd name="connsiteY24" fmla="*/ 20454 h 21557"/>
                <a:gd name="connsiteX25" fmla="*/ 19502 w 21581"/>
                <a:gd name="connsiteY25" fmla="*/ 20907 h 21557"/>
                <a:gd name="connsiteX26" fmla="*/ 19424 w 21581"/>
                <a:gd name="connsiteY26" fmla="*/ 20916 h 21557"/>
                <a:gd name="connsiteX27" fmla="*/ 19420 w 21581"/>
                <a:gd name="connsiteY27" fmla="*/ 20907 h 21557"/>
                <a:gd name="connsiteX28" fmla="*/ 19412 w 21581"/>
                <a:gd name="connsiteY28" fmla="*/ 20912 h 21557"/>
                <a:gd name="connsiteX29" fmla="*/ 19401 w 21581"/>
                <a:gd name="connsiteY29" fmla="*/ 20529 h 21557"/>
                <a:gd name="connsiteX30" fmla="*/ 19238 w 21581"/>
                <a:gd name="connsiteY30" fmla="*/ 20348 h 21557"/>
                <a:gd name="connsiteX31" fmla="*/ 16080 w 21581"/>
                <a:gd name="connsiteY31" fmla="*/ 20357 h 21557"/>
                <a:gd name="connsiteX32" fmla="*/ 15952 w 21581"/>
                <a:gd name="connsiteY32" fmla="*/ 20458 h 21557"/>
                <a:gd name="connsiteX33" fmla="*/ 15875 w 21581"/>
                <a:gd name="connsiteY33" fmla="*/ 20669 h 21557"/>
                <a:gd name="connsiteX34" fmla="*/ 15553 w 21581"/>
                <a:gd name="connsiteY34" fmla="*/ 20903 h 21557"/>
                <a:gd name="connsiteX35" fmla="*/ 15494 w 21581"/>
                <a:gd name="connsiteY35" fmla="*/ 20793 h 21557"/>
                <a:gd name="connsiteX36" fmla="*/ 15642 w 21581"/>
                <a:gd name="connsiteY36" fmla="*/ 20357 h 21557"/>
                <a:gd name="connsiteX37" fmla="*/ 15525 w 21581"/>
                <a:gd name="connsiteY37" fmla="*/ 20357 h 21557"/>
                <a:gd name="connsiteX38" fmla="*/ 10327 w 21581"/>
                <a:gd name="connsiteY38" fmla="*/ 20357 h 21557"/>
                <a:gd name="connsiteX39" fmla="*/ 10187 w 21581"/>
                <a:gd name="connsiteY39" fmla="*/ 20511 h 21557"/>
                <a:gd name="connsiteX40" fmla="*/ 10141 w 21581"/>
                <a:gd name="connsiteY40" fmla="*/ 21484 h 21557"/>
                <a:gd name="connsiteX41" fmla="*/ 10036 w 21581"/>
                <a:gd name="connsiteY41" fmla="*/ 21550 h 21557"/>
                <a:gd name="connsiteX42" fmla="*/ 10056 w 21581"/>
                <a:gd name="connsiteY42" fmla="*/ 20951 h 21557"/>
                <a:gd name="connsiteX43" fmla="*/ 10087 w 21581"/>
                <a:gd name="connsiteY43" fmla="*/ 19657 h 21557"/>
                <a:gd name="connsiteX44" fmla="*/ 10133 w 21581"/>
                <a:gd name="connsiteY44" fmla="*/ 18231 h 21557"/>
                <a:gd name="connsiteX45" fmla="*/ 10133 w 21581"/>
                <a:gd name="connsiteY45" fmla="*/ 17997 h 21557"/>
                <a:gd name="connsiteX46" fmla="*/ 10071 w 21581"/>
                <a:gd name="connsiteY46" fmla="*/ 18015 h 21557"/>
                <a:gd name="connsiteX47" fmla="*/ 9439 w 21581"/>
                <a:gd name="connsiteY47" fmla="*/ 18187 h 21557"/>
                <a:gd name="connsiteX48" fmla="*/ 9303 w 21581"/>
                <a:gd name="connsiteY48" fmla="*/ 18385 h 21557"/>
                <a:gd name="connsiteX49" fmla="*/ 9315 w 21581"/>
                <a:gd name="connsiteY49" fmla="*/ 20234 h 21557"/>
                <a:gd name="connsiteX50" fmla="*/ 9315 w 21581"/>
                <a:gd name="connsiteY50" fmla="*/ 20445 h 21557"/>
                <a:gd name="connsiteX51" fmla="*/ 9291 w 21581"/>
                <a:gd name="connsiteY51" fmla="*/ 20392 h 21557"/>
                <a:gd name="connsiteX52" fmla="*/ 9264 w 21581"/>
                <a:gd name="connsiteY52" fmla="*/ 18314 h 21557"/>
                <a:gd name="connsiteX53" fmla="*/ 9237 w 21581"/>
                <a:gd name="connsiteY53" fmla="*/ 18174 h 21557"/>
                <a:gd name="connsiteX54" fmla="*/ 9051 w 21581"/>
                <a:gd name="connsiteY54" fmla="*/ 17936 h 21557"/>
                <a:gd name="connsiteX55" fmla="*/ 8019 w 21581"/>
                <a:gd name="connsiteY55" fmla="*/ 21550 h 21557"/>
                <a:gd name="connsiteX56" fmla="*/ 7891 w 21581"/>
                <a:gd name="connsiteY56" fmla="*/ 21554 h 21557"/>
                <a:gd name="connsiteX57" fmla="*/ 8062 w 21581"/>
                <a:gd name="connsiteY57" fmla="*/ 19556 h 21557"/>
                <a:gd name="connsiteX58" fmla="*/ 7763 w 21581"/>
                <a:gd name="connsiteY58" fmla="*/ 21550 h 21557"/>
                <a:gd name="connsiteX59" fmla="*/ 7615 w 21581"/>
                <a:gd name="connsiteY59" fmla="*/ 21405 h 21557"/>
                <a:gd name="connsiteX60" fmla="*/ 7592 w 21581"/>
                <a:gd name="connsiteY60" fmla="*/ 20458 h 21557"/>
                <a:gd name="connsiteX61" fmla="*/ 7550 w 21581"/>
                <a:gd name="connsiteY61" fmla="*/ 20357 h 21557"/>
                <a:gd name="connsiteX62" fmla="*/ 7344 w 21581"/>
                <a:gd name="connsiteY62" fmla="*/ 20432 h 21557"/>
                <a:gd name="connsiteX63" fmla="*/ 7162 w 21581"/>
                <a:gd name="connsiteY63" fmla="*/ 21290 h 21557"/>
                <a:gd name="connsiteX64" fmla="*/ 7134 w 21581"/>
                <a:gd name="connsiteY64" fmla="*/ 21431 h 21557"/>
                <a:gd name="connsiteX65" fmla="*/ 6983 w 21581"/>
                <a:gd name="connsiteY65" fmla="*/ 21545 h 21557"/>
                <a:gd name="connsiteX66" fmla="*/ 7061 w 21581"/>
                <a:gd name="connsiteY66" fmla="*/ 21140 h 21557"/>
                <a:gd name="connsiteX67" fmla="*/ 7643 w 21581"/>
                <a:gd name="connsiteY67" fmla="*/ 18689 h 21557"/>
                <a:gd name="connsiteX68" fmla="*/ 7806 w 21581"/>
                <a:gd name="connsiteY68" fmla="*/ 18424 h 21557"/>
                <a:gd name="connsiteX69" fmla="*/ 8360 w 21581"/>
                <a:gd name="connsiteY69" fmla="*/ 17923 h 21557"/>
                <a:gd name="connsiteX70" fmla="*/ 8438 w 21581"/>
                <a:gd name="connsiteY70" fmla="*/ 17755 h 21557"/>
                <a:gd name="connsiteX71" fmla="*/ 8527 w 21581"/>
                <a:gd name="connsiteY71" fmla="*/ 16391 h 21557"/>
                <a:gd name="connsiteX72" fmla="*/ 8314 w 21581"/>
                <a:gd name="connsiteY72" fmla="*/ 15475 h 21557"/>
                <a:gd name="connsiteX73" fmla="*/ 8197 w 21581"/>
                <a:gd name="connsiteY73" fmla="*/ 15977 h 21557"/>
                <a:gd name="connsiteX74" fmla="*/ 7678 w 21581"/>
                <a:gd name="connsiteY74" fmla="*/ 18200 h 21557"/>
                <a:gd name="connsiteX75" fmla="*/ 7402 w 21581"/>
                <a:gd name="connsiteY75" fmla="*/ 18570 h 21557"/>
                <a:gd name="connsiteX76" fmla="*/ 6933 w 21581"/>
                <a:gd name="connsiteY76" fmla="*/ 18711 h 21557"/>
                <a:gd name="connsiteX77" fmla="*/ 6797 w 21581"/>
                <a:gd name="connsiteY77" fmla="*/ 18829 h 21557"/>
                <a:gd name="connsiteX78" fmla="*/ 6580 w 21581"/>
                <a:gd name="connsiteY78" fmla="*/ 19868 h 21557"/>
                <a:gd name="connsiteX79" fmla="*/ 6370 w 21581"/>
                <a:gd name="connsiteY79" fmla="*/ 20863 h 21557"/>
                <a:gd name="connsiteX80" fmla="*/ 6812 w 21581"/>
                <a:gd name="connsiteY80" fmla="*/ 18728 h 21557"/>
                <a:gd name="connsiteX81" fmla="*/ 5203 w 21581"/>
                <a:gd name="connsiteY81" fmla="*/ 18451 h 21557"/>
                <a:gd name="connsiteX82" fmla="*/ 5109 w 21581"/>
                <a:gd name="connsiteY82" fmla="*/ 18530 h 21557"/>
                <a:gd name="connsiteX83" fmla="*/ 4912 w 21581"/>
                <a:gd name="connsiteY83" fmla="*/ 20335 h 21557"/>
                <a:gd name="connsiteX84" fmla="*/ 4807 w 21581"/>
                <a:gd name="connsiteY84" fmla="*/ 21545 h 21557"/>
                <a:gd name="connsiteX85" fmla="*/ 4702 w 21581"/>
                <a:gd name="connsiteY85" fmla="*/ 21440 h 21557"/>
                <a:gd name="connsiteX86" fmla="*/ 4760 w 21581"/>
                <a:gd name="connsiteY86" fmla="*/ 20480 h 21557"/>
                <a:gd name="connsiteX87" fmla="*/ 4652 w 21581"/>
                <a:gd name="connsiteY87" fmla="*/ 20348 h 21557"/>
                <a:gd name="connsiteX88" fmla="*/ 3880 w 21581"/>
                <a:gd name="connsiteY88" fmla="*/ 20352 h 21557"/>
                <a:gd name="connsiteX89" fmla="*/ 3798 w 21581"/>
                <a:gd name="connsiteY89" fmla="*/ 20436 h 21557"/>
                <a:gd name="connsiteX90" fmla="*/ 3783 w 21581"/>
                <a:gd name="connsiteY90" fmla="*/ 20810 h 21557"/>
                <a:gd name="connsiteX91" fmla="*/ 3690 w 21581"/>
                <a:gd name="connsiteY91" fmla="*/ 20903 h 21557"/>
                <a:gd name="connsiteX92" fmla="*/ 3628 w 21581"/>
                <a:gd name="connsiteY92" fmla="*/ 20894 h 21557"/>
                <a:gd name="connsiteX93" fmla="*/ 3437 w 21581"/>
                <a:gd name="connsiteY93" fmla="*/ 20885 h 21557"/>
                <a:gd name="connsiteX94" fmla="*/ 3422 w 21581"/>
                <a:gd name="connsiteY94" fmla="*/ 20634 h 21557"/>
                <a:gd name="connsiteX95" fmla="*/ 3181 w 21581"/>
                <a:gd name="connsiteY95" fmla="*/ 20357 h 21557"/>
                <a:gd name="connsiteX96" fmla="*/ 346 w 21581"/>
                <a:gd name="connsiteY96" fmla="*/ 20357 h 21557"/>
                <a:gd name="connsiteX97" fmla="*/ 39 w 21581"/>
                <a:gd name="connsiteY97" fmla="*/ 20168 h 21557"/>
                <a:gd name="connsiteX98" fmla="*/ 70 w 21581"/>
                <a:gd name="connsiteY98" fmla="*/ 19661 h 21557"/>
                <a:gd name="connsiteX99" fmla="*/ 315 w 21581"/>
                <a:gd name="connsiteY99" fmla="*/ 19547 h 21557"/>
                <a:gd name="connsiteX100" fmla="*/ 1665 w 21581"/>
                <a:gd name="connsiteY100" fmla="*/ 19547 h 21557"/>
                <a:gd name="connsiteX101" fmla="*/ 1750 w 21581"/>
                <a:gd name="connsiteY101" fmla="*/ 19547 h 21557"/>
                <a:gd name="connsiteX102" fmla="*/ 4745 w 21581"/>
                <a:gd name="connsiteY102" fmla="*/ 19551 h 21557"/>
                <a:gd name="connsiteX103" fmla="*/ 4846 w 21581"/>
                <a:gd name="connsiteY103" fmla="*/ 19454 h 21557"/>
                <a:gd name="connsiteX104" fmla="*/ 4989 w 21581"/>
                <a:gd name="connsiteY104" fmla="*/ 18468 h 21557"/>
                <a:gd name="connsiteX105" fmla="*/ 4900 w 21581"/>
                <a:gd name="connsiteY105" fmla="*/ 18332 h 21557"/>
                <a:gd name="connsiteX106" fmla="*/ 4597 w 21581"/>
                <a:gd name="connsiteY106" fmla="*/ 17623 h 21557"/>
                <a:gd name="connsiteX107" fmla="*/ 4683 w 21581"/>
                <a:gd name="connsiteY107" fmla="*/ 17236 h 21557"/>
                <a:gd name="connsiteX108" fmla="*/ 4683 w 21581"/>
                <a:gd name="connsiteY108" fmla="*/ 17210 h 21557"/>
                <a:gd name="connsiteX109" fmla="*/ 3344 w 21581"/>
                <a:gd name="connsiteY109" fmla="*/ 17196 h 21557"/>
                <a:gd name="connsiteX110" fmla="*/ 3131 w 21581"/>
                <a:gd name="connsiteY110" fmla="*/ 16950 h 21557"/>
                <a:gd name="connsiteX111" fmla="*/ 3205 w 21581"/>
                <a:gd name="connsiteY111" fmla="*/ 16901 h 21557"/>
                <a:gd name="connsiteX112" fmla="*/ 4760 w 21581"/>
                <a:gd name="connsiteY112" fmla="*/ 16893 h 21557"/>
                <a:gd name="connsiteX113" fmla="*/ 5307 w 21581"/>
                <a:gd name="connsiteY113" fmla="*/ 14652 h 21557"/>
                <a:gd name="connsiteX114" fmla="*/ 5284 w 21581"/>
                <a:gd name="connsiteY114" fmla="*/ 14973 h 21557"/>
                <a:gd name="connsiteX115" fmla="*/ 4931 w 21581"/>
                <a:gd name="connsiteY115" fmla="*/ 16813 h 21557"/>
                <a:gd name="connsiteX116" fmla="*/ 4756 w 21581"/>
                <a:gd name="connsiteY116" fmla="*/ 17733 h 21557"/>
                <a:gd name="connsiteX117" fmla="*/ 4950 w 21581"/>
                <a:gd name="connsiteY117" fmla="*/ 18125 h 21557"/>
                <a:gd name="connsiteX118" fmla="*/ 5334 w 21581"/>
                <a:gd name="connsiteY118" fmla="*/ 18306 h 21557"/>
                <a:gd name="connsiteX119" fmla="*/ 6991 w 21581"/>
                <a:gd name="connsiteY119" fmla="*/ 18579 h 21557"/>
                <a:gd name="connsiteX120" fmla="*/ 7678 w 21581"/>
                <a:gd name="connsiteY120" fmla="*/ 17927 h 21557"/>
                <a:gd name="connsiteX121" fmla="*/ 8287 w 21581"/>
                <a:gd name="connsiteY121" fmla="*/ 15365 h 21557"/>
                <a:gd name="connsiteX122" fmla="*/ 8496 w 21581"/>
                <a:gd name="connsiteY122" fmla="*/ 14463 h 21557"/>
                <a:gd name="connsiteX123" fmla="*/ 8512 w 21581"/>
                <a:gd name="connsiteY123" fmla="*/ 14639 h 21557"/>
                <a:gd name="connsiteX124" fmla="*/ 9043 w 21581"/>
                <a:gd name="connsiteY124" fmla="*/ 17223 h 21557"/>
                <a:gd name="connsiteX125" fmla="*/ 9229 w 21581"/>
                <a:gd name="connsiteY125" fmla="*/ 17813 h 21557"/>
                <a:gd name="connsiteX126" fmla="*/ 9489 w 21581"/>
                <a:gd name="connsiteY126" fmla="*/ 17997 h 21557"/>
                <a:gd name="connsiteX127" fmla="*/ 10839 w 21581"/>
                <a:gd name="connsiteY127" fmla="*/ 17548 h 21557"/>
                <a:gd name="connsiteX128" fmla="*/ 11045 w 21581"/>
                <a:gd name="connsiteY128" fmla="*/ 16972 h 21557"/>
                <a:gd name="connsiteX129" fmla="*/ 10967 w 21581"/>
                <a:gd name="connsiteY129" fmla="*/ 16747 h 21557"/>
                <a:gd name="connsiteX130" fmla="*/ 10948 w 21581"/>
                <a:gd name="connsiteY130" fmla="*/ 16664 h 21557"/>
                <a:gd name="connsiteX131" fmla="*/ 10412 w 21581"/>
                <a:gd name="connsiteY131" fmla="*/ 14951 h 21557"/>
                <a:gd name="connsiteX132" fmla="*/ 9862 w 21581"/>
                <a:gd name="connsiteY132" fmla="*/ 12860 h 21557"/>
                <a:gd name="connsiteX133" fmla="*/ 9749 w 21581"/>
                <a:gd name="connsiteY133" fmla="*/ 12240 h 21557"/>
                <a:gd name="connsiteX134" fmla="*/ 9741 w 21581"/>
                <a:gd name="connsiteY134" fmla="*/ 11879 h 21557"/>
                <a:gd name="connsiteX135" fmla="*/ 9571 w 21581"/>
                <a:gd name="connsiteY135" fmla="*/ 9207 h 21557"/>
                <a:gd name="connsiteX136" fmla="*/ 9478 w 21581"/>
                <a:gd name="connsiteY136" fmla="*/ 7464 h 21557"/>
                <a:gd name="connsiteX137" fmla="*/ 9346 w 21581"/>
                <a:gd name="connsiteY137" fmla="*/ 5910 h 21557"/>
                <a:gd name="connsiteX138" fmla="*/ 9353 w 21581"/>
                <a:gd name="connsiteY138" fmla="*/ 5910 h 21557"/>
                <a:gd name="connsiteX139" fmla="*/ 9361 w 21581"/>
                <a:gd name="connsiteY139" fmla="*/ 5914 h 21557"/>
                <a:gd name="connsiteX140" fmla="*/ 9706 w 21581"/>
                <a:gd name="connsiteY140" fmla="*/ 8155 h 21557"/>
                <a:gd name="connsiteX141" fmla="*/ 9912 w 21581"/>
                <a:gd name="connsiteY141" fmla="*/ 6495 h 21557"/>
                <a:gd name="connsiteX142" fmla="*/ 9640 w 21581"/>
                <a:gd name="connsiteY142" fmla="*/ 5958 h 21557"/>
                <a:gd name="connsiteX143" fmla="*/ 9594 w 21581"/>
                <a:gd name="connsiteY143" fmla="*/ 5936 h 21557"/>
                <a:gd name="connsiteX144" fmla="*/ 9384 w 21581"/>
                <a:gd name="connsiteY144" fmla="*/ 5826 h 21557"/>
                <a:gd name="connsiteX145" fmla="*/ 7751 w 21581"/>
                <a:gd name="connsiteY145" fmla="*/ 5100 h 21557"/>
                <a:gd name="connsiteX146" fmla="*/ 7674 w 21581"/>
                <a:gd name="connsiteY146" fmla="*/ 4977 h 21557"/>
                <a:gd name="connsiteX147" fmla="*/ 7647 w 21581"/>
                <a:gd name="connsiteY147" fmla="*/ 5012 h 21557"/>
                <a:gd name="connsiteX148" fmla="*/ 7728 w 21581"/>
                <a:gd name="connsiteY148" fmla="*/ 5122 h 21557"/>
                <a:gd name="connsiteX149" fmla="*/ 8000 w 21581"/>
                <a:gd name="connsiteY149" fmla="*/ 5413 h 21557"/>
                <a:gd name="connsiteX150" fmla="*/ 8263 w 21581"/>
                <a:gd name="connsiteY150" fmla="*/ 5800 h 21557"/>
                <a:gd name="connsiteX151" fmla="*/ 8919 w 21581"/>
                <a:gd name="connsiteY151" fmla="*/ 6997 h 21557"/>
                <a:gd name="connsiteX152" fmla="*/ 8849 w 21581"/>
                <a:gd name="connsiteY152" fmla="*/ 7332 h 21557"/>
                <a:gd name="connsiteX153" fmla="*/ 8578 w 21581"/>
                <a:gd name="connsiteY153" fmla="*/ 7600 h 21557"/>
                <a:gd name="connsiteX154" fmla="*/ 8907 w 21581"/>
                <a:gd name="connsiteY154" fmla="*/ 7807 h 21557"/>
                <a:gd name="connsiteX155" fmla="*/ 9074 w 21581"/>
                <a:gd name="connsiteY155" fmla="*/ 8115 h 21557"/>
                <a:gd name="connsiteX156" fmla="*/ 9020 w 21581"/>
                <a:gd name="connsiteY156" fmla="*/ 9374 h 21557"/>
                <a:gd name="connsiteX157" fmla="*/ 8938 w 21581"/>
                <a:gd name="connsiteY157" fmla="*/ 10224 h 21557"/>
                <a:gd name="connsiteX158" fmla="*/ 9097 w 21581"/>
                <a:gd name="connsiteY158" fmla="*/ 10171 h 21557"/>
                <a:gd name="connsiteX159" fmla="*/ 9268 w 21581"/>
                <a:gd name="connsiteY159" fmla="*/ 10167 h 21557"/>
                <a:gd name="connsiteX160" fmla="*/ 9194 w 21581"/>
                <a:gd name="connsiteY160" fmla="*/ 10347 h 21557"/>
                <a:gd name="connsiteX161" fmla="*/ 9128 w 21581"/>
                <a:gd name="connsiteY161" fmla="*/ 10470 h 21557"/>
                <a:gd name="connsiteX162" fmla="*/ 8985 w 21581"/>
                <a:gd name="connsiteY162" fmla="*/ 10730 h 21557"/>
                <a:gd name="connsiteX163" fmla="*/ 8884 w 21581"/>
                <a:gd name="connsiteY163" fmla="*/ 10884 h 21557"/>
                <a:gd name="connsiteX164" fmla="*/ 8461 w 21581"/>
                <a:gd name="connsiteY164" fmla="*/ 13411 h 21557"/>
                <a:gd name="connsiteX165" fmla="*/ 8419 w 21581"/>
                <a:gd name="connsiteY165" fmla="*/ 13904 h 21557"/>
                <a:gd name="connsiteX166" fmla="*/ 8438 w 21581"/>
                <a:gd name="connsiteY166" fmla="*/ 14141 h 21557"/>
                <a:gd name="connsiteX167" fmla="*/ 8372 w 21581"/>
                <a:gd name="connsiteY167" fmla="*/ 13802 h 21557"/>
                <a:gd name="connsiteX168" fmla="*/ 8232 w 21581"/>
                <a:gd name="connsiteY168" fmla="*/ 13120 h 21557"/>
                <a:gd name="connsiteX169" fmla="*/ 7914 w 21581"/>
                <a:gd name="connsiteY169" fmla="*/ 12407 h 21557"/>
                <a:gd name="connsiteX170" fmla="*/ 7794 w 21581"/>
                <a:gd name="connsiteY170" fmla="*/ 12328 h 21557"/>
                <a:gd name="connsiteX171" fmla="*/ 7340 w 21581"/>
                <a:gd name="connsiteY171" fmla="*/ 12460 h 21557"/>
                <a:gd name="connsiteX172" fmla="*/ 6300 w 21581"/>
                <a:gd name="connsiteY172" fmla="*/ 12720 h 21557"/>
                <a:gd name="connsiteX173" fmla="*/ 6219 w 21581"/>
                <a:gd name="connsiteY173" fmla="*/ 12869 h 21557"/>
                <a:gd name="connsiteX174" fmla="*/ 6207 w 21581"/>
                <a:gd name="connsiteY174" fmla="*/ 13613 h 21557"/>
                <a:gd name="connsiteX175" fmla="*/ 5928 w 21581"/>
                <a:gd name="connsiteY175" fmla="*/ 13899 h 21557"/>
                <a:gd name="connsiteX176" fmla="*/ 5288 w 21581"/>
                <a:gd name="connsiteY176" fmla="*/ 13983 h 21557"/>
                <a:gd name="connsiteX177" fmla="*/ 4299 w 21581"/>
                <a:gd name="connsiteY177" fmla="*/ 14111 h 21557"/>
                <a:gd name="connsiteX178" fmla="*/ 2832 w 21581"/>
                <a:gd name="connsiteY178" fmla="*/ 14291 h 21557"/>
                <a:gd name="connsiteX179" fmla="*/ 2409 w 21581"/>
                <a:gd name="connsiteY179" fmla="*/ 14287 h 21557"/>
                <a:gd name="connsiteX180" fmla="*/ 2025 w 21581"/>
                <a:gd name="connsiteY180" fmla="*/ 13855 h 21557"/>
                <a:gd name="connsiteX181" fmla="*/ 2142 w 21581"/>
                <a:gd name="connsiteY181" fmla="*/ 13001 h 21557"/>
                <a:gd name="connsiteX182" fmla="*/ 2250 w 21581"/>
                <a:gd name="connsiteY182" fmla="*/ 12632 h 21557"/>
                <a:gd name="connsiteX183" fmla="*/ 2239 w 21581"/>
                <a:gd name="connsiteY183" fmla="*/ 12900 h 21557"/>
                <a:gd name="connsiteX184" fmla="*/ 2177 w 21581"/>
                <a:gd name="connsiteY184" fmla="*/ 13714 h 21557"/>
                <a:gd name="connsiteX185" fmla="*/ 2483 w 21581"/>
                <a:gd name="connsiteY185" fmla="*/ 14216 h 21557"/>
                <a:gd name="connsiteX186" fmla="*/ 2898 w 21581"/>
                <a:gd name="connsiteY186" fmla="*/ 14216 h 21557"/>
                <a:gd name="connsiteX187" fmla="*/ 4838 w 21581"/>
                <a:gd name="connsiteY187" fmla="*/ 13860 h 21557"/>
                <a:gd name="connsiteX188" fmla="*/ 5435 w 21581"/>
                <a:gd name="connsiteY188" fmla="*/ 13754 h 21557"/>
                <a:gd name="connsiteX189" fmla="*/ 5443 w 21581"/>
                <a:gd name="connsiteY189" fmla="*/ 12064 h 21557"/>
                <a:gd name="connsiteX190" fmla="*/ 5408 w 21581"/>
                <a:gd name="connsiteY190" fmla="*/ 12055 h 21557"/>
                <a:gd name="connsiteX191" fmla="*/ 3744 w 21581"/>
                <a:gd name="connsiteY191" fmla="*/ 12433 h 21557"/>
                <a:gd name="connsiteX192" fmla="*/ 2720 w 21581"/>
                <a:gd name="connsiteY192" fmla="*/ 12900 h 21557"/>
                <a:gd name="connsiteX193" fmla="*/ 2665 w 21581"/>
                <a:gd name="connsiteY193" fmla="*/ 12896 h 21557"/>
                <a:gd name="connsiteX194" fmla="*/ 3309 w 21581"/>
                <a:gd name="connsiteY194" fmla="*/ 12350 h 21557"/>
                <a:gd name="connsiteX195" fmla="*/ 4182 w 21581"/>
                <a:gd name="connsiteY195" fmla="*/ 12143 h 21557"/>
                <a:gd name="connsiteX196" fmla="*/ 4306 w 21581"/>
                <a:gd name="connsiteY196" fmla="*/ 11971 h 21557"/>
                <a:gd name="connsiteX197" fmla="*/ 4365 w 21581"/>
                <a:gd name="connsiteY197" fmla="*/ 10946 h 21557"/>
                <a:gd name="connsiteX198" fmla="*/ 4718 w 21581"/>
                <a:gd name="connsiteY198" fmla="*/ 9414 h 21557"/>
                <a:gd name="connsiteX199" fmla="*/ 4749 w 21581"/>
                <a:gd name="connsiteY199" fmla="*/ 8899 h 21557"/>
                <a:gd name="connsiteX200" fmla="*/ 3818 w 21581"/>
                <a:gd name="connsiteY200" fmla="*/ 7266 h 21557"/>
                <a:gd name="connsiteX201" fmla="*/ 3294 w 21581"/>
                <a:gd name="connsiteY201" fmla="*/ 6821 h 21557"/>
                <a:gd name="connsiteX202" fmla="*/ 3088 w 21581"/>
                <a:gd name="connsiteY202" fmla="*/ 6861 h 21557"/>
                <a:gd name="connsiteX203" fmla="*/ 2898 w 21581"/>
                <a:gd name="connsiteY203" fmla="*/ 7503 h 21557"/>
                <a:gd name="connsiteX204" fmla="*/ 3096 w 21581"/>
                <a:gd name="connsiteY204" fmla="*/ 8798 h 21557"/>
                <a:gd name="connsiteX205" fmla="*/ 3065 w 21581"/>
                <a:gd name="connsiteY205" fmla="*/ 9726 h 21557"/>
                <a:gd name="connsiteX206" fmla="*/ 2778 w 21581"/>
                <a:gd name="connsiteY206" fmla="*/ 7856 h 21557"/>
                <a:gd name="connsiteX207" fmla="*/ 2747 w 21581"/>
                <a:gd name="connsiteY207" fmla="*/ 7191 h 21557"/>
                <a:gd name="connsiteX208" fmla="*/ 3069 w 21581"/>
                <a:gd name="connsiteY208" fmla="*/ 6746 h 21557"/>
                <a:gd name="connsiteX209" fmla="*/ 3461 w 21581"/>
                <a:gd name="connsiteY209" fmla="*/ 6465 h 21557"/>
                <a:gd name="connsiteX210" fmla="*/ 4481 w 21581"/>
                <a:gd name="connsiteY210" fmla="*/ 5659 h 21557"/>
                <a:gd name="connsiteX211" fmla="*/ 4349 w 21581"/>
                <a:gd name="connsiteY211" fmla="*/ 5633 h 21557"/>
                <a:gd name="connsiteX212" fmla="*/ 2987 w 21581"/>
                <a:gd name="connsiteY212" fmla="*/ 5628 h 21557"/>
                <a:gd name="connsiteX213" fmla="*/ 2856 w 21581"/>
                <a:gd name="connsiteY213" fmla="*/ 5589 h 21557"/>
                <a:gd name="connsiteX214" fmla="*/ 2999 w 21581"/>
                <a:gd name="connsiteY214" fmla="*/ 5417 h 21557"/>
                <a:gd name="connsiteX215" fmla="*/ 3088 w 21581"/>
                <a:gd name="connsiteY215" fmla="*/ 5417 h 21557"/>
                <a:gd name="connsiteX216" fmla="*/ 4780 w 21581"/>
                <a:gd name="connsiteY216" fmla="*/ 5417 h 21557"/>
                <a:gd name="connsiteX217" fmla="*/ 4710 w 21581"/>
                <a:gd name="connsiteY217" fmla="*/ 5483 h 21557"/>
                <a:gd name="connsiteX218" fmla="*/ 4780 w 21581"/>
                <a:gd name="connsiteY218" fmla="*/ 5417 h 21557"/>
                <a:gd name="connsiteX219" fmla="*/ 5331 w 21581"/>
                <a:gd name="connsiteY219" fmla="*/ 5008 h 21557"/>
                <a:gd name="connsiteX220" fmla="*/ 5439 w 21581"/>
                <a:gd name="connsiteY220" fmla="*/ 4955 h 21557"/>
                <a:gd name="connsiteX221" fmla="*/ 5338 w 21581"/>
                <a:gd name="connsiteY221" fmla="*/ 5096 h 21557"/>
                <a:gd name="connsiteX222" fmla="*/ 4912 w 21581"/>
                <a:gd name="connsiteY222" fmla="*/ 5487 h 21557"/>
                <a:gd name="connsiteX223" fmla="*/ 3767 w 21581"/>
                <a:gd name="connsiteY223" fmla="*/ 6390 h 21557"/>
                <a:gd name="connsiteX224" fmla="*/ 3209 w 21581"/>
                <a:gd name="connsiteY224" fmla="*/ 6751 h 21557"/>
                <a:gd name="connsiteX225" fmla="*/ 3550 w 21581"/>
                <a:gd name="connsiteY225" fmla="*/ 6962 h 21557"/>
                <a:gd name="connsiteX226" fmla="*/ 4725 w 21581"/>
                <a:gd name="connsiteY226" fmla="*/ 8635 h 21557"/>
                <a:gd name="connsiteX227" fmla="*/ 5424 w 21581"/>
                <a:gd name="connsiteY227" fmla="*/ 10690 h 21557"/>
                <a:gd name="connsiteX228" fmla="*/ 5901 w 21581"/>
                <a:gd name="connsiteY228" fmla="*/ 11628 h 21557"/>
                <a:gd name="connsiteX229" fmla="*/ 6048 w 21581"/>
                <a:gd name="connsiteY229" fmla="*/ 11624 h 21557"/>
                <a:gd name="connsiteX230" fmla="*/ 6549 w 21581"/>
                <a:gd name="connsiteY230" fmla="*/ 11056 h 21557"/>
                <a:gd name="connsiteX231" fmla="*/ 7154 w 21581"/>
                <a:gd name="connsiteY231" fmla="*/ 10629 h 21557"/>
                <a:gd name="connsiteX232" fmla="*/ 7119 w 21581"/>
                <a:gd name="connsiteY232" fmla="*/ 10558 h 21557"/>
                <a:gd name="connsiteX233" fmla="*/ 5715 w 21581"/>
                <a:gd name="connsiteY233" fmla="*/ 8111 h 21557"/>
                <a:gd name="connsiteX234" fmla="*/ 5753 w 21581"/>
                <a:gd name="connsiteY234" fmla="*/ 7653 h 21557"/>
                <a:gd name="connsiteX235" fmla="*/ 5850 w 21581"/>
                <a:gd name="connsiteY235" fmla="*/ 7539 h 21557"/>
                <a:gd name="connsiteX236" fmla="*/ 6006 w 21581"/>
                <a:gd name="connsiteY236" fmla="*/ 7345 h 21557"/>
                <a:gd name="connsiteX237" fmla="*/ 5493 w 21581"/>
                <a:gd name="connsiteY237" fmla="*/ 7125 h 21557"/>
                <a:gd name="connsiteX238" fmla="*/ 5381 w 21581"/>
                <a:gd name="connsiteY238" fmla="*/ 6944 h 21557"/>
                <a:gd name="connsiteX239" fmla="*/ 5365 w 21581"/>
                <a:gd name="connsiteY239" fmla="*/ 5985 h 21557"/>
                <a:gd name="connsiteX240" fmla="*/ 5365 w 21581"/>
                <a:gd name="connsiteY240" fmla="*/ 5487 h 21557"/>
                <a:gd name="connsiteX241" fmla="*/ 5393 w 21581"/>
                <a:gd name="connsiteY241" fmla="*/ 5602 h 21557"/>
                <a:gd name="connsiteX242" fmla="*/ 5420 w 21581"/>
                <a:gd name="connsiteY242" fmla="*/ 6821 h 21557"/>
                <a:gd name="connsiteX243" fmla="*/ 5606 w 21581"/>
                <a:gd name="connsiteY243" fmla="*/ 7103 h 21557"/>
                <a:gd name="connsiteX244" fmla="*/ 6044 w 21581"/>
                <a:gd name="connsiteY244" fmla="*/ 7279 h 21557"/>
                <a:gd name="connsiteX245" fmla="*/ 6064 w 21581"/>
                <a:gd name="connsiteY245" fmla="*/ 7407 h 21557"/>
                <a:gd name="connsiteX246" fmla="*/ 5757 w 21581"/>
                <a:gd name="connsiteY246" fmla="*/ 7750 h 21557"/>
                <a:gd name="connsiteX247" fmla="*/ 5738 w 21581"/>
                <a:gd name="connsiteY247" fmla="*/ 8058 h 21557"/>
                <a:gd name="connsiteX248" fmla="*/ 7041 w 21581"/>
                <a:gd name="connsiteY248" fmla="*/ 10281 h 21557"/>
                <a:gd name="connsiteX249" fmla="*/ 7581 w 21581"/>
                <a:gd name="connsiteY249" fmla="*/ 10580 h 21557"/>
                <a:gd name="connsiteX250" fmla="*/ 7650 w 21581"/>
                <a:gd name="connsiteY250" fmla="*/ 10435 h 21557"/>
                <a:gd name="connsiteX251" fmla="*/ 7239 w 21581"/>
                <a:gd name="connsiteY251" fmla="*/ 9317 h 21557"/>
                <a:gd name="connsiteX252" fmla="*/ 5610 w 21581"/>
                <a:gd name="connsiteY252" fmla="*/ 4796 h 21557"/>
                <a:gd name="connsiteX253" fmla="*/ 5808 w 21581"/>
                <a:gd name="connsiteY253" fmla="*/ 4378 h 21557"/>
                <a:gd name="connsiteX254" fmla="*/ 5878 w 21581"/>
                <a:gd name="connsiteY254" fmla="*/ 4224 h 21557"/>
                <a:gd name="connsiteX255" fmla="*/ 5750 w 21581"/>
                <a:gd name="connsiteY255" fmla="*/ 3445 h 21557"/>
                <a:gd name="connsiteX256" fmla="*/ 5474 w 21581"/>
                <a:gd name="connsiteY256" fmla="*/ 2609 h 21557"/>
                <a:gd name="connsiteX257" fmla="*/ 5443 w 21581"/>
                <a:gd name="connsiteY257" fmla="*/ 2512 h 21557"/>
                <a:gd name="connsiteX258" fmla="*/ 5385 w 21581"/>
                <a:gd name="connsiteY258" fmla="*/ 2274 h 21557"/>
                <a:gd name="connsiteX259" fmla="*/ 5431 w 21581"/>
                <a:gd name="connsiteY259" fmla="*/ 2287 h 21557"/>
                <a:gd name="connsiteX260" fmla="*/ 5618 w 21581"/>
                <a:gd name="connsiteY260" fmla="*/ 2710 h 21557"/>
                <a:gd name="connsiteX261" fmla="*/ 5563 w 21581"/>
                <a:gd name="connsiteY261" fmla="*/ 2512 h 21557"/>
                <a:gd name="connsiteX262" fmla="*/ 5300 w 21581"/>
                <a:gd name="connsiteY262" fmla="*/ 1772 h 21557"/>
                <a:gd name="connsiteX263" fmla="*/ 5998 w 21581"/>
                <a:gd name="connsiteY263" fmla="*/ 570 h 21557"/>
                <a:gd name="connsiteX264" fmla="*/ 6056 w 21581"/>
                <a:gd name="connsiteY264" fmla="*/ 531 h 21557"/>
                <a:gd name="connsiteX265" fmla="*/ 6785 w 21581"/>
                <a:gd name="connsiteY265" fmla="*/ 11 h 21557"/>
                <a:gd name="connsiteX266" fmla="*/ 7313 w 21581"/>
                <a:gd name="connsiteY266" fmla="*/ 42 h 21557"/>
                <a:gd name="connsiteX267" fmla="*/ 8244 w 21581"/>
                <a:gd name="connsiteY267" fmla="*/ 29 h 21557"/>
                <a:gd name="connsiteX268" fmla="*/ 8694 w 21581"/>
                <a:gd name="connsiteY268" fmla="*/ 73 h 21557"/>
                <a:gd name="connsiteX269" fmla="*/ 9140 w 21581"/>
                <a:gd name="connsiteY269" fmla="*/ 676 h 21557"/>
                <a:gd name="connsiteX270" fmla="*/ 8783 w 21581"/>
                <a:gd name="connsiteY270" fmla="*/ 1482 h 21557"/>
                <a:gd name="connsiteX271" fmla="*/ 8612 w 21581"/>
                <a:gd name="connsiteY271" fmla="*/ 1843 h 21557"/>
                <a:gd name="connsiteX272" fmla="*/ 8659 w 21581"/>
                <a:gd name="connsiteY272" fmla="*/ 2327 h 21557"/>
                <a:gd name="connsiteX273" fmla="*/ 8543 w 21581"/>
                <a:gd name="connsiteY273" fmla="*/ 2688 h 21557"/>
                <a:gd name="connsiteX274" fmla="*/ 8488 w 21581"/>
                <a:gd name="connsiteY274" fmla="*/ 2908 h 21557"/>
                <a:gd name="connsiteX275" fmla="*/ 8360 w 21581"/>
                <a:gd name="connsiteY275" fmla="*/ 3722 h 21557"/>
                <a:gd name="connsiteX276" fmla="*/ 8135 w 21581"/>
                <a:gd name="connsiteY276" fmla="*/ 4581 h 21557"/>
                <a:gd name="connsiteX277" fmla="*/ 7763 w 21581"/>
                <a:gd name="connsiteY277" fmla="*/ 4986 h 21557"/>
                <a:gd name="connsiteX278" fmla="*/ 8675 w 21581"/>
                <a:gd name="connsiteY278" fmla="*/ 5421 h 21557"/>
                <a:gd name="connsiteX279" fmla="*/ 11258 w 21581"/>
                <a:gd name="connsiteY279" fmla="*/ 5408 h 21557"/>
                <a:gd name="connsiteX280" fmla="*/ 17403 w 21581"/>
                <a:gd name="connsiteY280" fmla="*/ 5413 h 21557"/>
                <a:gd name="connsiteX281" fmla="*/ 19184 w 21581"/>
                <a:gd name="connsiteY281" fmla="*/ 5408 h 21557"/>
                <a:gd name="connsiteX282" fmla="*/ 19575 w 21581"/>
                <a:gd name="connsiteY282" fmla="*/ 5853 h 21557"/>
                <a:gd name="connsiteX283" fmla="*/ 19575 w 21581"/>
                <a:gd name="connsiteY283" fmla="*/ 14877 h 21557"/>
                <a:gd name="connsiteX284" fmla="*/ 19595 w 21581"/>
                <a:gd name="connsiteY284" fmla="*/ 15238 h 21557"/>
                <a:gd name="connsiteX285" fmla="*/ 19909 w 21581"/>
                <a:gd name="connsiteY285" fmla="*/ 15264 h 21557"/>
                <a:gd name="connsiteX286" fmla="*/ 21174 w 21581"/>
                <a:gd name="connsiteY286" fmla="*/ 15264 h 21557"/>
                <a:gd name="connsiteX287" fmla="*/ 21263 w 21581"/>
                <a:gd name="connsiteY287" fmla="*/ 15264 h 21557"/>
                <a:gd name="connsiteX288" fmla="*/ 21309 w 21581"/>
                <a:gd name="connsiteY288" fmla="*/ 15317 h 21557"/>
                <a:gd name="connsiteX289" fmla="*/ 21267 w 21581"/>
                <a:gd name="connsiteY289" fmla="*/ 15352 h 21557"/>
                <a:gd name="connsiteX290" fmla="*/ 21166 w 21581"/>
                <a:gd name="connsiteY290" fmla="*/ 15352 h 21557"/>
                <a:gd name="connsiteX291" fmla="*/ 19700 w 21581"/>
                <a:gd name="connsiteY291" fmla="*/ 15348 h 21557"/>
                <a:gd name="connsiteX292" fmla="*/ 19575 w 21581"/>
                <a:gd name="connsiteY292" fmla="*/ 15493 h 21557"/>
                <a:gd name="connsiteX293" fmla="*/ 19575 w 21581"/>
                <a:gd name="connsiteY293" fmla="*/ 16800 h 21557"/>
                <a:gd name="connsiteX294" fmla="*/ 19215 w 21581"/>
                <a:gd name="connsiteY294" fmla="*/ 17214 h 21557"/>
                <a:gd name="connsiteX295" fmla="*/ 17267 w 21581"/>
                <a:gd name="connsiteY295" fmla="*/ 17218 h 21557"/>
                <a:gd name="connsiteX296" fmla="*/ 17116 w 21581"/>
                <a:gd name="connsiteY296" fmla="*/ 17337 h 21557"/>
                <a:gd name="connsiteX297" fmla="*/ 16356 w 21581"/>
                <a:gd name="connsiteY297" fmla="*/ 19477 h 21557"/>
                <a:gd name="connsiteX298" fmla="*/ 16344 w 21581"/>
                <a:gd name="connsiteY298" fmla="*/ 19569 h 21557"/>
                <a:gd name="connsiteX299" fmla="*/ 16565 w 21581"/>
                <a:gd name="connsiteY299" fmla="*/ 19569 h 21557"/>
                <a:gd name="connsiteX300" fmla="*/ 21255 w 21581"/>
                <a:gd name="connsiteY300" fmla="*/ 19569 h 21557"/>
                <a:gd name="connsiteX301" fmla="*/ 21581 w 21581"/>
                <a:gd name="connsiteY301" fmla="*/ 19925 h 21557"/>
                <a:gd name="connsiteX302" fmla="*/ 21554 w 21581"/>
                <a:gd name="connsiteY302" fmla="*/ 20049 h 21557"/>
                <a:gd name="connsiteX303" fmla="*/ 5633 w 21581"/>
                <a:gd name="connsiteY303" fmla="*/ 2723 h 21557"/>
                <a:gd name="connsiteX304" fmla="*/ 5614 w 21581"/>
                <a:gd name="connsiteY304" fmla="*/ 2705 h 21557"/>
                <a:gd name="connsiteX305" fmla="*/ 5622 w 21581"/>
                <a:gd name="connsiteY305" fmla="*/ 2741 h 21557"/>
                <a:gd name="connsiteX306" fmla="*/ 5633 w 21581"/>
                <a:gd name="connsiteY306" fmla="*/ 2723 h 21557"/>
                <a:gd name="connsiteX307" fmla="*/ 8395 w 21581"/>
                <a:gd name="connsiteY307" fmla="*/ 2802 h 21557"/>
                <a:gd name="connsiteX308" fmla="*/ 8190 w 21581"/>
                <a:gd name="connsiteY308" fmla="*/ 2798 h 21557"/>
                <a:gd name="connsiteX309" fmla="*/ 8360 w 21581"/>
                <a:gd name="connsiteY309" fmla="*/ 3546 h 21557"/>
                <a:gd name="connsiteX310" fmla="*/ 8395 w 21581"/>
                <a:gd name="connsiteY310" fmla="*/ 2802 h 21557"/>
                <a:gd name="connsiteX311" fmla="*/ 8500 w 21581"/>
                <a:gd name="connsiteY311" fmla="*/ 2556 h 21557"/>
                <a:gd name="connsiteX312" fmla="*/ 8248 w 21581"/>
                <a:gd name="connsiteY312" fmla="*/ 2626 h 21557"/>
                <a:gd name="connsiteX313" fmla="*/ 8500 w 21581"/>
                <a:gd name="connsiteY313" fmla="*/ 2556 h 21557"/>
                <a:gd name="connsiteX314" fmla="*/ 8539 w 21581"/>
                <a:gd name="connsiteY314" fmla="*/ 209 h 21557"/>
                <a:gd name="connsiteX315" fmla="*/ 8733 w 21581"/>
                <a:gd name="connsiteY315" fmla="*/ 333 h 21557"/>
                <a:gd name="connsiteX316" fmla="*/ 8624 w 21581"/>
                <a:gd name="connsiteY316" fmla="*/ 403 h 21557"/>
                <a:gd name="connsiteX317" fmla="*/ 8787 w 21581"/>
                <a:gd name="connsiteY317" fmla="*/ 394 h 21557"/>
                <a:gd name="connsiteX318" fmla="*/ 8923 w 21581"/>
                <a:gd name="connsiteY318" fmla="*/ 509 h 21557"/>
                <a:gd name="connsiteX319" fmla="*/ 8803 w 21581"/>
                <a:gd name="connsiteY319" fmla="*/ 901 h 21557"/>
                <a:gd name="connsiteX320" fmla="*/ 8585 w 21581"/>
                <a:gd name="connsiteY320" fmla="*/ 1037 h 21557"/>
                <a:gd name="connsiteX321" fmla="*/ 8989 w 21581"/>
                <a:gd name="connsiteY321" fmla="*/ 813 h 21557"/>
                <a:gd name="connsiteX322" fmla="*/ 8981 w 21581"/>
                <a:gd name="connsiteY322" fmla="*/ 452 h 21557"/>
                <a:gd name="connsiteX323" fmla="*/ 8539 w 21581"/>
                <a:gd name="connsiteY323" fmla="*/ 209 h 21557"/>
                <a:gd name="connsiteX324" fmla="*/ 7681 w 21581"/>
                <a:gd name="connsiteY324" fmla="*/ 676 h 21557"/>
                <a:gd name="connsiteX325" fmla="*/ 7949 w 21581"/>
                <a:gd name="connsiteY325" fmla="*/ 474 h 21557"/>
                <a:gd name="connsiteX326" fmla="*/ 8081 w 21581"/>
                <a:gd name="connsiteY326" fmla="*/ 1411 h 21557"/>
                <a:gd name="connsiteX327" fmla="*/ 8190 w 21581"/>
                <a:gd name="connsiteY327" fmla="*/ 918 h 21557"/>
                <a:gd name="connsiteX328" fmla="*/ 8628 w 21581"/>
                <a:gd name="connsiteY328" fmla="*/ 755 h 21557"/>
                <a:gd name="connsiteX329" fmla="*/ 8031 w 21581"/>
                <a:gd name="connsiteY329" fmla="*/ 839 h 21557"/>
                <a:gd name="connsiteX330" fmla="*/ 8054 w 21581"/>
                <a:gd name="connsiteY330" fmla="*/ 698 h 21557"/>
                <a:gd name="connsiteX331" fmla="*/ 8159 w 21581"/>
                <a:gd name="connsiteY331" fmla="*/ 584 h 21557"/>
                <a:gd name="connsiteX332" fmla="*/ 8042 w 21581"/>
                <a:gd name="connsiteY332" fmla="*/ 685 h 21557"/>
                <a:gd name="connsiteX333" fmla="*/ 7972 w 21581"/>
                <a:gd name="connsiteY333" fmla="*/ 720 h 21557"/>
                <a:gd name="connsiteX334" fmla="*/ 8000 w 21581"/>
                <a:gd name="connsiteY334" fmla="*/ 879 h 21557"/>
                <a:gd name="connsiteX335" fmla="*/ 7906 w 21581"/>
                <a:gd name="connsiteY335" fmla="*/ 1019 h 21557"/>
                <a:gd name="connsiteX336" fmla="*/ 7972 w 21581"/>
                <a:gd name="connsiteY336" fmla="*/ 720 h 21557"/>
                <a:gd name="connsiteX337" fmla="*/ 7972 w 21581"/>
                <a:gd name="connsiteY337" fmla="*/ 720 h 21557"/>
                <a:gd name="connsiteX338" fmla="*/ 8376 w 21581"/>
                <a:gd name="connsiteY338" fmla="*/ 346 h 21557"/>
                <a:gd name="connsiteX339" fmla="*/ 7949 w 21581"/>
                <a:gd name="connsiteY339" fmla="*/ 324 h 21557"/>
                <a:gd name="connsiteX340" fmla="*/ 7681 w 21581"/>
                <a:gd name="connsiteY340" fmla="*/ 676 h 21557"/>
                <a:gd name="connsiteX341" fmla="*/ 8174 w 21581"/>
                <a:gd name="connsiteY341" fmla="*/ 575 h 21557"/>
                <a:gd name="connsiteX342" fmla="*/ 8384 w 21581"/>
                <a:gd name="connsiteY342" fmla="*/ 482 h 21557"/>
                <a:gd name="connsiteX343" fmla="*/ 8174 w 21581"/>
                <a:gd name="connsiteY343" fmla="*/ 575 h 21557"/>
                <a:gd name="connsiteX344" fmla="*/ 6048 w 21581"/>
                <a:gd name="connsiteY344" fmla="*/ 5681 h 21557"/>
                <a:gd name="connsiteX345" fmla="*/ 6902 w 21581"/>
                <a:gd name="connsiteY345" fmla="*/ 6953 h 21557"/>
                <a:gd name="connsiteX346" fmla="*/ 7228 w 21581"/>
                <a:gd name="connsiteY346" fmla="*/ 6090 h 21557"/>
                <a:gd name="connsiteX347" fmla="*/ 7185 w 21581"/>
                <a:gd name="connsiteY347" fmla="*/ 5998 h 21557"/>
                <a:gd name="connsiteX348" fmla="*/ 6397 w 21581"/>
                <a:gd name="connsiteY348" fmla="*/ 5355 h 21557"/>
                <a:gd name="connsiteX349" fmla="*/ 5870 w 21581"/>
                <a:gd name="connsiteY349" fmla="*/ 4435 h 21557"/>
                <a:gd name="connsiteX350" fmla="*/ 5769 w 21581"/>
                <a:gd name="connsiteY350" fmla="*/ 4915 h 21557"/>
                <a:gd name="connsiteX351" fmla="*/ 6048 w 21581"/>
                <a:gd name="connsiteY351" fmla="*/ 5681 h 21557"/>
                <a:gd name="connsiteX352" fmla="*/ 7666 w 21581"/>
                <a:gd name="connsiteY352" fmla="*/ 9977 h 21557"/>
                <a:gd name="connsiteX353" fmla="*/ 7577 w 21581"/>
                <a:gd name="connsiteY353" fmla="*/ 8881 h 21557"/>
                <a:gd name="connsiteX354" fmla="*/ 7468 w 21581"/>
                <a:gd name="connsiteY354" fmla="*/ 7169 h 21557"/>
                <a:gd name="connsiteX355" fmla="*/ 7158 w 21581"/>
                <a:gd name="connsiteY355" fmla="*/ 6465 h 21557"/>
                <a:gd name="connsiteX356" fmla="*/ 7006 w 21581"/>
                <a:gd name="connsiteY356" fmla="*/ 6931 h 21557"/>
                <a:gd name="connsiteX357" fmla="*/ 6797 w 21581"/>
                <a:gd name="connsiteY357" fmla="*/ 6980 h 21557"/>
                <a:gd name="connsiteX358" fmla="*/ 6448 w 21581"/>
                <a:gd name="connsiteY358" fmla="*/ 6566 h 21557"/>
                <a:gd name="connsiteX359" fmla="*/ 6335 w 21581"/>
                <a:gd name="connsiteY359" fmla="*/ 6460 h 21557"/>
                <a:gd name="connsiteX360" fmla="*/ 7666 w 21581"/>
                <a:gd name="connsiteY360" fmla="*/ 10136 h 21557"/>
                <a:gd name="connsiteX361" fmla="*/ 7666 w 21581"/>
                <a:gd name="connsiteY361" fmla="*/ 9977 h 21557"/>
                <a:gd name="connsiteX362" fmla="*/ 7674 w 21581"/>
                <a:gd name="connsiteY362" fmla="*/ 8868 h 21557"/>
                <a:gd name="connsiteX363" fmla="*/ 7786 w 21581"/>
                <a:gd name="connsiteY363" fmla="*/ 10395 h 21557"/>
                <a:gd name="connsiteX364" fmla="*/ 7906 w 21581"/>
                <a:gd name="connsiteY364" fmla="*/ 10510 h 21557"/>
                <a:gd name="connsiteX365" fmla="*/ 8271 w 21581"/>
                <a:gd name="connsiteY365" fmla="*/ 10461 h 21557"/>
                <a:gd name="connsiteX366" fmla="*/ 8345 w 21581"/>
                <a:gd name="connsiteY366" fmla="*/ 10378 h 21557"/>
                <a:gd name="connsiteX367" fmla="*/ 8225 w 21581"/>
                <a:gd name="connsiteY367" fmla="*/ 9519 h 21557"/>
                <a:gd name="connsiteX368" fmla="*/ 7976 w 21581"/>
                <a:gd name="connsiteY368" fmla="*/ 8146 h 21557"/>
                <a:gd name="connsiteX369" fmla="*/ 7794 w 21581"/>
                <a:gd name="connsiteY369" fmla="*/ 7521 h 21557"/>
                <a:gd name="connsiteX370" fmla="*/ 7716 w 21581"/>
                <a:gd name="connsiteY370" fmla="*/ 7178 h 21557"/>
                <a:gd name="connsiteX371" fmla="*/ 7666 w 21581"/>
                <a:gd name="connsiteY371" fmla="*/ 7054 h 21557"/>
                <a:gd name="connsiteX372" fmla="*/ 7615 w 21581"/>
                <a:gd name="connsiteY372" fmla="*/ 6548 h 21557"/>
                <a:gd name="connsiteX373" fmla="*/ 7371 w 21581"/>
                <a:gd name="connsiteY373" fmla="*/ 6121 h 21557"/>
                <a:gd name="connsiteX374" fmla="*/ 7266 w 21581"/>
                <a:gd name="connsiteY374" fmla="*/ 6174 h 21557"/>
                <a:gd name="connsiteX375" fmla="*/ 7294 w 21581"/>
                <a:gd name="connsiteY375" fmla="*/ 6280 h 21557"/>
                <a:gd name="connsiteX376" fmla="*/ 7495 w 21581"/>
                <a:gd name="connsiteY376" fmla="*/ 6601 h 21557"/>
                <a:gd name="connsiteX377" fmla="*/ 7538 w 21581"/>
                <a:gd name="connsiteY377" fmla="*/ 7041 h 21557"/>
                <a:gd name="connsiteX378" fmla="*/ 7674 w 21581"/>
                <a:gd name="connsiteY378" fmla="*/ 8868 h 21557"/>
                <a:gd name="connsiteX379" fmla="*/ 7856 w 21581"/>
                <a:gd name="connsiteY379" fmla="*/ 6878 h 21557"/>
                <a:gd name="connsiteX380" fmla="*/ 7650 w 21581"/>
                <a:gd name="connsiteY380" fmla="*/ 6601 h 21557"/>
                <a:gd name="connsiteX381" fmla="*/ 7716 w 21581"/>
                <a:gd name="connsiteY381" fmla="*/ 7178 h 21557"/>
                <a:gd name="connsiteX382" fmla="*/ 7716 w 21581"/>
                <a:gd name="connsiteY382" fmla="*/ 7178 h 21557"/>
                <a:gd name="connsiteX383" fmla="*/ 8019 w 21581"/>
                <a:gd name="connsiteY383" fmla="*/ 7966 h 21557"/>
                <a:gd name="connsiteX384" fmla="*/ 8294 w 21581"/>
                <a:gd name="connsiteY384" fmla="*/ 9053 h 21557"/>
                <a:gd name="connsiteX385" fmla="*/ 7895 w 21581"/>
                <a:gd name="connsiteY385" fmla="*/ 6288 h 21557"/>
                <a:gd name="connsiteX386" fmla="*/ 7856 w 21581"/>
                <a:gd name="connsiteY386" fmla="*/ 6878 h 21557"/>
                <a:gd name="connsiteX387" fmla="*/ 5334 w 21581"/>
                <a:gd name="connsiteY387" fmla="*/ 11932 h 21557"/>
                <a:gd name="connsiteX388" fmla="*/ 5261 w 21581"/>
                <a:gd name="connsiteY388" fmla="*/ 11830 h 21557"/>
                <a:gd name="connsiteX389" fmla="*/ 4764 w 21581"/>
                <a:gd name="connsiteY389" fmla="*/ 11337 h 21557"/>
                <a:gd name="connsiteX390" fmla="*/ 4683 w 21581"/>
                <a:gd name="connsiteY390" fmla="*/ 11280 h 21557"/>
                <a:gd name="connsiteX391" fmla="*/ 4628 w 21581"/>
                <a:gd name="connsiteY391" fmla="*/ 11214 h 21557"/>
                <a:gd name="connsiteX392" fmla="*/ 4609 w 21581"/>
                <a:gd name="connsiteY392" fmla="*/ 11249 h 21557"/>
                <a:gd name="connsiteX393" fmla="*/ 4559 w 21581"/>
                <a:gd name="connsiteY393" fmla="*/ 11236 h 21557"/>
                <a:gd name="connsiteX394" fmla="*/ 4570 w 21581"/>
                <a:gd name="connsiteY394" fmla="*/ 11012 h 21557"/>
                <a:gd name="connsiteX395" fmla="*/ 4458 w 21581"/>
                <a:gd name="connsiteY395" fmla="*/ 12007 h 21557"/>
                <a:gd name="connsiteX396" fmla="*/ 4531 w 21581"/>
                <a:gd name="connsiteY396" fmla="*/ 12086 h 21557"/>
                <a:gd name="connsiteX397" fmla="*/ 5082 w 21581"/>
                <a:gd name="connsiteY397" fmla="*/ 11984 h 21557"/>
                <a:gd name="connsiteX398" fmla="*/ 5334 w 21581"/>
                <a:gd name="connsiteY398" fmla="*/ 11932 h 21557"/>
                <a:gd name="connsiteX399" fmla="*/ 5548 w 21581"/>
                <a:gd name="connsiteY399" fmla="*/ 11879 h 21557"/>
                <a:gd name="connsiteX400" fmla="*/ 5575 w 21581"/>
                <a:gd name="connsiteY400" fmla="*/ 11813 h 21557"/>
                <a:gd name="connsiteX401" fmla="*/ 5160 w 21581"/>
                <a:gd name="connsiteY401" fmla="*/ 10849 h 21557"/>
                <a:gd name="connsiteX402" fmla="*/ 5393 w 21581"/>
                <a:gd name="connsiteY402" fmla="*/ 11839 h 21557"/>
                <a:gd name="connsiteX403" fmla="*/ 5548 w 21581"/>
                <a:gd name="connsiteY403" fmla="*/ 11879 h 21557"/>
                <a:gd name="connsiteX404" fmla="*/ 6165 w 21581"/>
                <a:gd name="connsiteY404" fmla="*/ 12772 h 21557"/>
                <a:gd name="connsiteX405" fmla="*/ 6075 w 21581"/>
                <a:gd name="connsiteY405" fmla="*/ 12922 h 21557"/>
                <a:gd name="connsiteX406" fmla="*/ 5928 w 21581"/>
                <a:gd name="connsiteY406" fmla="*/ 13345 h 21557"/>
                <a:gd name="connsiteX407" fmla="*/ 5850 w 21581"/>
                <a:gd name="connsiteY407" fmla="*/ 13428 h 21557"/>
                <a:gd name="connsiteX408" fmla="*/ 5796 w 21581"/>
                <a:gd name="connsiteY408" fmla="*/ 13340 h 21557"/>
                <a:gd name="connsiteX409" fmla="*/ 5742 w 21581"/>
                <a:gd name="connsiteY409" fmla="*/ 11954 h 21557"/>
                <a:gd name="connsiteX410" fmla="*/ 5594 w 21581"/>
                <a:gd name="connsiteY410" fmla="*/ 12007 h 21557"/>
                <a:gd name="connsiteX411" fmla="*/ 5443 w 21581"/>
                <a:gd name="connsiteY411" fmla="*/ 12187 h 21557"/>
                <a:gd name="connsiteX412" fmla="*/ 5420 w 21581"/>
                <a:gd name="connsiteY412" fmla="*/ 13081 h 21557"/>
                <a:gd name="connsiteX413" fmla="*/ 5676 w 21581"/>
                <a:gd name="connsiteY413" fmla="*/ 13701 h 21557"/>
                <a:gd name="connsiteX414" fmla="*/ 6064 w 21581"/>
                <a:gd name="connsiteY414" fmla="*/ 13591 h 21557"/>
                <a:gd name="connsiteX415" fmla="*/ 6165 w 21581"/>
                <a:gd name="connsiteY415" fmla="*/ 12772 h 21557"/>
                <a:gd name="connsiteX416" fmla="*/ 8314 w 21581"/>
                <a:gd name="connsiteY416" fmla="*/ 13173 h 21557"/>
                <a:gd name="connsiteX417" fmla="*/ 8376 w 21581"/>
                <a:gd name="connsiteY417" fmla="*/ 10875 h 21557"/>
                <a:gd name="connsiteX418" fmla="*/ 8174 w 21581"/>
                <a:gd name="connsiteY418" fmla="*/ 10950 h 21557"/>
                <a:gd name="connsiteX419" fmla="*/ 8217 w 21581"/>
                <a:gd name="connsiteY419" fmla="*/ 10998 h 21557"/>
                <a:gd name="connsiteX420" fmla="*/ 8236 w 21581"/>
                <a:gd name="connsiteY420" fmla="*/ 11483 h 21557"/>
                <a:gd name="connsiteX421" fmla="*/ 8236 w 21581"/>
                <a:gd name="connsiteY421" fmla="*/ 11584 h 21557"/>
                <a:gd name="connsiteX422" fmla="*/ 8112 w 21581"/>
                <a:gd name="connsiteY422" fmla="*/ 11905 h 21557"/>
                <a:gd name="connsiteX423" fmla="*/ 8042 w 21581"/>
                <a:gd name="connsiteY423" fmla="*/ 11976 h 21557"/>
                <a:gd name="connsiteX424" fmla="*/ 7953 w 21581"/>
                <a:gd name="connsiteY424" fmla="*/ 12262 h 21557"/>
                <a:gd name="connsiteX425" fmla="*/ 7968 w 21581"/>
                <a:gd name="connsiteY425" fmla="*/ 12337 h 21557"/>
                <a:gd name="connsiteX426" fmla="*/ 8314 w 21581"/>
                <a:gd name="connsiteY426" fmla="*/ 13173 h 21557"/>
                <a:gd name="connsiteX427" fmla="*/ 8775 w 21581"/>
                <a:gd name="connsiteY427" fmla="*/ 10787 h 21557"/>
                <a:gd name="connsiteX428" fmla="*/ 8531 w 21581"/>
                <a:gd name="connsiteY428" fmla="*/ 10836 h 21557"/>
                <a:gd name="connsiteX429" fmla="*/ 8496 w 21581"/>
                <a:gd name="connsiteY429" fmla="*/ 10959 h 21557"/>
                <a:gd name="connsiteX430" fmla="*/ 8430 w 21581"/>
                <a:gd name="connsiteY430" fmla="*/ 12288 h 21557"/>
                <a:gd name="connsiteX431" fmla="*/ 8376 w 21581"/>
                <a:gd name="connsiteY431" fmla="*/ 12909 h 21557"/>
                <a:gd name="connsiteX432" fmla="*/ 8395 w 21581"/>
                <a:gd name="connsiteY432" fmla="*/ 12997 h 21557"/>
                <a:gd name="connsiteX433" fmla="*/ 8450 w 21581"/>
                <a:gd name="connsiteY433" fmla="*/ 12918 h 21557"/>
                <a:gd name="connsiteX434" fmla="*/ 8787 w 21581"/>
                <a:gd name="connsiteY434" fmla="*/ 10884 h 21557"/>
                <a:gd name="connsiteX435" fmla="*/ 8775 w 21581"/>
                <a:gd name="connsiteY435" fmla="*/ 10787 h 21557"/>
                <a:gd name="connsiteX436" fmla="*/ 9101 w 21581"/>
                <a:gd name="connsiteY436" fmla="*/ 10541 h 21557"/>
                <a:gd name="connsiteX437" fmla="*/ 8997 w 21581"/>
                <a:gd name="connsiteY437" fmla="*/ 10505 h 21557"/>
                <a:gd name="connsiteX438" fmla="*/ 7445 w 21581"/>
                <a:gd name="connsiteY438" fmla="*/ 10686 h 21557"/>
                <a:gd name="connsiteX439" fmla="*/ 6940 w 21581"/>
                <a:gd name="connsiteY439" fmla="*/ 10844 h 21557"/>
                <a:gd name="connsiteX440" fmla="*/ 6650 w 21581"/>
                <a:gd name="connsiteY440" fmla="*/ 11122 h 21557"/>
                <a:gd name="connsiteX441" fmla="*/ 5936 w 21581"/>
                <a:gd name="connsiteY441" fmla="*/ 11870 h 21557"/>
                <a:gd name="connsiteX442" fmla="*/ 5769 w 21581"/>
                <a:gd name="connsiteY442" fmla="*/ 12187 h 21557"/>
                <a:gd name="connsiteX443" fmla="*/ 5769 w 21581"/>
                <a:gd name="connsiteY443" fmla="*/ 12702 h 21557"/>
                <a:gd name="connsiteX444" fmla="*/ 5858 w 21581"/>
                <a:gd name="connsiteY444" fmla="*/ 12768 h 21557"/>
                <a:gd name="connsiteX445" fmla="*/ 6494 w 21581"/>
                <a:gd name="connsiteY445" fmla="*/ 12544 h 21557"/>
                <a:gd name="connsiteX446" fmla="*/ 6673 w 21581"/>
                <a:gd name="connsiteY446" fmla="*/ 12420 h 21557"/>
                <a:gd name="connsiteX447" fmla="*/ 6809 w 21581"/>
                <a:gd name="connsiteY447" fmla="*/ 12367 h 21557"/>
                <a:gd name="connsiteX448" fmla="*/ 7495 w 21581"/>
                <a:gd name="connsiteY448" fmla="*/ 12345 h 21557"/>
                <a:gd name="connsiteX449" fmla="*/ 7251 w 21581"/>
                <a:gd name="connsiteY449" fmla="*/ 12218 h 21557"/>
                <a:gd name="connsiteX450" fmla="*/ 7441 w 21581"/>
                <a:gd name="connsiteY450" fmla="*/ 12183 h 21557"/>
                <a:gd name="connsiteX451" fmla="*/ 7794 w 21581"/>
                <a:gd name="connsiteY451" fmla="*/ 12200 h 21557"/>
                <a:gd name="connsiteX452" fmla="*/ 7926 w 21581"/>
                <a:gd name="connsiteY452" fmla="*/ 12090 h 21557"/>
                <a:gd name="connsiteX453" fmla="*/ 7809 w 21581"/>
                <a:gd name="connsiteY453" fmla="*/ 11949 h 21557"/>
                <a:gd name="connsiteX454" fmla="*/ 7515 w 21581"/>
                <a:gd name="connsiteY454" fmla="*/ 11773 h 21557"/>
                <a:gd name="connsiteX455" fmla="*/ 8023 w 21581"/>
                <a:gd name="connsiteY455" fmla="*/ 11800 h 21557"/>
                <a:gd name="connsiteX456" fmla="*/ 8143 w 21581"/>
                <a:gd name="connsiteY456" fmla="*/ 11668 h 21557"/>
                <a:gd name="connsiteX457" fmla="*/ 8034 w 21581"/>
                <a:gd name="connsiteY457" fmla="*/ 11522 h 21557"/>
                <a:gd name="connsiteX458" fmla="*/ 7883 w 21581"/>
                <a:gd name="connsiteY458" fmla="*/ 11513 h 21557"/>
                <a:gd name="connsiteX459" fmla="*/ 7433 w 21581"/>
                <a:gd name="connsiteY459" fmla="*/ 11447 h 21557"/>
                <a:gd name="connsiteX460" fmla="*/ 8124 w 21581"/>
                <a:gd name="connsiteY460" fmla="*/ 11373 h 21557"/>
                <a:gd name="connsiteX461" fmla="*/ 8225 w 21581"/>
                <a:gd name="connsiteY461" fmla="*/ 11241 h 21557"/>
                <a:gd name="connsiteX462" fmla="*/ 8097 w 21581"/>
                <a:gd name="connsiteY462" fmla="*/ 11091 h 21557"/>
                <a:gd name="connsiteX463" fmla="*/ 7782 w 21581"/>
                <a:gd name="connsiteY463" fmla="*/ 11135 h 21557"/>
                <a:gd name="connsiteX464" fmla="*/ 7453 w 21581"/>
                <a:gd name="connsiteY464" fmla="*/ 11012 h 21557"/>
                <a:gd name="connsiteX465" fmla="*/ 7615 w 21581"/>
                <a:gd name="connsiteY465" fmla="*/ 11003 h 21557"/>
                <a:gd name="connsiteX466" fmla="*/ 8508 w 21581"/>
                <a:gd name="connsiteY466" fmla="*/ 10761 h 21557"/>
                <a:gd name="connsiteX467" fmla="*/ 9012 w 21581"/>
                <a:gd name="connsiteY467" fmla="*/ 10642 h 21557"/>
                <a:gd name="connsiteX468" fmla="*/ 9101 w 21581"/>
                <a:gd name="connsiteY468" fmla="*/ 10541 h 21557"/>
                <a:gd name="connsiteX469" fmla="*/ 8806 w 21581"/>
                <a:gd name="connsiteY469" fmla="*/ 10417 h 21557"/>
                <a:gd name="connsiteX470" fmla="*/ 9202 w 21581"/>
                <a:gd name="connsiteY470" fmla="*/ 10211 h 21557"/>
                <a:gd name="connsiteX471" fmla="*/ 8806 w 21581"/>
                <a:gd name="connsiteY471" fmla="*/ 10417 h 21557"/>
                <a:gd name="connsiteX472" fmla="*/ 7829 w 21581"/>
                <a:gd name="connsiteY472" fmla="*/ 5589 h 21557"/>
                <a:gd name="connsiteX473" fmla="*/ 8236 w 21581"/>
                <a:gd name="connsiteY473" fmla="*/ 7341 h 21557"/>
                <a:gd name="connsiteX474" fmla="*/ 8450 w 21581"/>
                <a:gd name="connsiteY474" fmla="*/ 9211 h 21557"/>
                <a:gd name="connsiteX475" fmla="*/ 8496 w 21581"/>
                <a:gd name="connsiteY475" fmla="*/ 10356 h 21557"/>
                <a:gd name="connsiteX476" fmla="*/ 8531 w 21581"/>
                <a:gd name="connsiteY476" fmla="*/ 10444 h 21557"/>
                <a:gd name="connsiteX477" fmla="*/ 8853 w 21581"/>
                <a:gd name="connsiteY477" fmla="*/ 10180 h 21557"/>
                <a:gd name="connsiteX478" fmla="*/ 8973 w 21581"/>
                <a:gd name="connsiteY478" fmla="*/ 9189 h 21557"/>
                <a:gd name="connsiteX479" fmla="*/ 9024 w 21581"/>
                <a:gd name="connsiteY479" fmla="*/ 8146 h 21557"/>
                <a:gd name="connsiteX480" fmla="*/ 8884 w 21581"/>
                <a:gd name="connsiteY480" fmla="*/ 7873 h 21557"/>
                <a:gd name="connsiteX481" fmla="*/ 8605 w 21581"/>
                <a:gd name="connsiteY481" fmla="*/ 7710 h 21557"/>
                <a:gd name="connsiteX482" fmla="*/ 8585 w 21581"/>
                <a:gd name="connsiteY482" fmla="*/ 7517 h 21557"/>
                <a:gd name="connsiteX483" fmla="*/ 8841 w 21581"/>
                <a:gd name="connsiteY483" fmla="*/ 7266 h 21557"/>
                <a:gd name="connsiteX484" fmla="*/ 8884 w 21581"/>
                <a:gd name="connsiteY484" fmla="*/ 7120 h 21557"/>
                <a:gd name="connsiteX485" fmla="*/ 8581 w 21581"/>
                <a:gd name="connsiteY485" fmla="*/ 6570 h 21557"/>
                <a:gd name="connsiteX486" fmla="*/ 8550 w 21581"/>
                <a:gd name="connsiteY486" fmla="*/ 6495 h 21557"/>
                <a:gd name="connsiteX487" fmla="*/ 7968 w 21581"/>
                <a:gd name="connsiteY487" fmla="*/ 5633 h 21557"/>
                <a:gd name="connsiteX488" fmla="*/ 7883 w 21581"/>
                <a:gd name="connsiteY488" fmla="*/ 5523 h 21557"/>
                <a:gd name="connsiteX489" fmla="*/ 7833 w 21581"/>
                <a:gd name="connsiteY489" fmla="*/ 5492 h 21557"/>
                <a:gd name="connsiteX490" fmla="*/ 7829 w 21581"/>
                <a:gd name="connsiteY490" fmla="*/ 5589 h 21557"/>
                <a:gd name="connsiteX491" fmla="*/ 7623 w 21581"/>
                <a:gd name="connsiteY491" fmla="*/ 5206 h 21557"/>
                <a:gd name="connsiteX492" fmla="*/ 7418 w 21581"/>
                <a:gd name="connsiteY492" fmla="*/ 5950 h 21557"/>
                <a:gd name="connsiteX493" fmla="*/ 7418 w 21581"/>
                <a:gd name="connsiteY493" fmla="*/ 6042 h 21557"/>
                <a:gd name="connsiteX494" fmla="*/ 7666 w 21581"/>
                <a:gd name="connsiteY494" fmla="*/ 6443 h 21557"/>
                <a:gd name="connsiteX495" fmla="*/ 7825 w 21581"/>
                <a:gd name="connsiteY495" fmla="*/ 6715 h 21557"/>
                <a:gd name="connsiteX496" fmla="*/ 7623 w 21581"/>
                <a:gd name="connsiteY496" fmla="*/ 5206 h 21557"/>
                <a:gd name="connsiteX497" fmla="*/ 7864 w 21581"/>
                <a:gd name="connsiteY497" fmla="*/ 4849 h 21557"/>
                <a:gd name="connsiteX498" fmla="*/ 8058 w 21581"/>
                <a:gd name="connsiteY498" fmla="*/ 4629 h 21557"/>
                <a:gd name="connsiteX499" fmla="*/ 8147 w 21581"/>
                <a:gd name="connsiteY499" fmla="*/ 4176 h 21557"/>
                <a:gd name="connsiteX500" fmla="*/ 8271 w 21581"/>
                <a:gd name="connsiteY500" fmla="*/ 3731 h 21557"/>
                <a:gd name="connsiteX501" fmla="*/ 8100 w 21581"/>
                <a:gd name="connsiteY501" fmla="*/ 3771 h 21557"/>
                <a:gd name="connsiteX502" fmla="*/ 8031 w 21581"/>
                <a:gd name="connsiteY502" fmla="*/ 3947 h 21557"/>
                <a:gd name="connsiteX503" fmla="*/ 7868 w 21581"/>
                <a:gd name="connsiteY503" fmla="*/ 3683 h 21557"/>
                <a:gd name="connsiteX504" fmla="*/ 7868 w 21581"/>
                <a:gd name="connsiteY504" fmla="*/ 3502 h 21557"/>
                <a:gd name="connsiteX505" fmla="*/ 8007 w 21581"/>
                <a:gd name="connsiteY505" fmla="*/ 3674 h 21557"/>
                <a:gd name="connsiteX506" fmla="*/ 8221 w 21581"/>
                <a:gd name="connsiteY506" fmla="*/ 3647 h 21557"/>
                <a:gd name="connsiteX507" fmla="*/ 8259 w 21581"/>
                <a:gd name="connsiteY507" fmla="*/ 3564 h 21557"/>
                <a:gd name="connsiteX508" fmla="*/ 8147 w 21581"/>
                <a:gd name="connsiteY508" fmla="*/ 3053 h 21557"/>
                <a:gd name="connsiteX509" fmla="*/ 8174 w 21581"/>
                <a:gd name="connsiteY509" fmla="*/ 2631 h 21557"/>
                <a:gd name="connsiteX510" fmla="*/ 8438 w 21581"/>
                <a:gd name="connsiteY510" fmla="*/ 2402 h 21557"/>
                <a:gd name="connsiteX511" fmla="*/ 8543 w 21581"/>
                <a:gd name="connsiteY511" fmla="*/ 2305 h 21557"/>
                <a:gd name="connsiteX512" fmla="*/ 8484 w 21581"/>
                <a:gd name="connsiteY512" fmla="*/ 1680 h 21557"/>
                <a:gd name="connsiteX513" fmla="*/ 8364 w 21581"/>
                <a:gd name="connsiteY513" fmla="*/ 1552 h 21557"/>
                <a:gd name="connsiteX514" fmla="*/ 7794 w 21581"/>
                <a:gd name="connsiteY514" fmla="*/ 1358 h 21557"/>
                <a:gd name="connsiteX515" fmla="*/ 7689 w 21581"/>
                <a:gd name="connsiteY515" fmla="*/ 1319 h 21557"/>
                <a:gd name="connsiteX516" fmla="*/ 6902 w 21581"/>
                <a:gd name="connsiteY516" fmla="*/ 1156 h 21557"/>
                <a:gd name="connsiteX517" fmla="*/ 7006 w 21581"/>
                <a:gd name="connsiteY517" fmla="*/ 1614 h 21557"/>
                <a:gd name="connsiteX518" fmla="*/ 7076 w 21581"/>
                <a:gd name="connsiteY518" fmla="*/ 1512 h 21557"/>
                <a:gd name="connsiteX519" fmla="*/ 6859 w 21581"/>
                <a:gd name="connsiteY519" fmla="*/ 2173 h 21557"/>
                <a:gd name="connsiteX520" fmla="*/ 6723 w 21581"/>
                <a:gd name="connsiteY520" fmla="*/ 2468 h 21557"/>
                <a:gd name="connsiteX521" fmla="*/ 6584 w 21581"/>
                <a:gd name="connsiteY521" fmla="*/ 3515 h 21557"/>
                <a:gd name="connsiteX522" fmla="*/ 6467 w 21581"/>
                <a:gd name="connsiteY522" fmla="*/ 2903 h 21557"/>
                <a:gd name="connsiteX523" fmla="*/ 6203 w 21581"/>
                <a:gd name="connsiteY523" fmla="*/ 2538 h 21557"/>
                <a:gd name="connsiteX524" fmla="*/ 6304 w 21581"/>
                <a:gd name="connsiteY524" fmla="*/ 2749 h 21557"/>
                <a:gd name="connsiteX525" fmla="*/ 6297 w 21581"/>
                <a:gd name="connsiteY525" fmla="*/ 2895 h 21557"/>
                <a:gd name="connsiteX526" fmla="*/ 6297 w 21581"/>
                <a:gd name="connsiteY526" fmla="*/ 3225 h 21557"/>
                <a:gd name="connsiteX527" fmla="*/ 6312 w 21581"/>
                <a:gd name="connsiteY527" fmla="*/ 3286 h 21557"/>
                <a:gd name="connsiteX528" fmla="*/ 6254 w 21581"/>
                <a:gd name="connsiteY528" fmla="*/ 3291 h 21557"/>
                <a:gd name="connsiteX529" fmla="*/ 6145 w 21581"/>
                <a:gd name="connsiteY529" fmla="*/ 2969 h 21557"/>
                <a:gd name="connsiteX530" fmla="*/ 6153 w 21581"/>
                <a:gd name="connsiteY530" fmla="*/ 2881 h 21557"/>
                <a:gd name="connsiteX531" fmla="*/ 6072 w 21581"/>
                <a:gd name="connsiteY531" fmla="*/ 2925 h 21557"/>
                <a:gd name="connsiteX532" fmla="*/ 6044 w 21581"/>
                <a:gd name="connsiteY532" fmla="*/ 3027 h 21557"/>
                <a:gd name="connsiteX533" fmla="*/ 6072 w 21581"/>
                <a:gd name="connsiteY533" fmla="*/ 2846 h 21557"/>
                <a:gd name="connsiteX534" fmla="*/ 6056 w 21581"/>
                <a:gd name="connsiteY534" fmla="*/ 2723 h 21557"/>
                <a:gd name="connsiteX535" fmla="*/ 5951 w 21581"/>
                <a:gd name="connsiteY535" fmla="*/ 2754 h 21557"/>
                <a:gd name="connsiteX536" fmla="*/ 5897 w 21581"/>
                <a:gd name="connsiteY536" fmla="*/ 2934 h 21557"/>
                <a:gd name="connsiteX537" fmla="*/ 5975 w 21581"/>
                <a:gd name="connsiteY537" fmla="*/ 2648 h 21557"/>
                <a:gd name="connsiteX538" fmla="*/ 6157 w 21581"/>
                <a:gd name="connsiteY538" fmla="*/ 2741 h 21557"/>
                <a:gd name="connsiteX539" fmla="*/ 6265 w 21581"/>
                <a:gd name="connsiteY539" fmla="*/ 2842 h 21557"/>
                <a:gd name="connsiteX540" fmla="*/ 6200 w 21581"/>
                <a:gd name="connsiteY540" fmla="*/ 2683 h 21557"/>
                <a:gd name="connsiteX541" fmla="*/ 6165 w 21581"/>
                <a:gd name="connsiteY541" fmla="*/ 2639 h 21557"/>
                <a:gd name="connsiteX542" fmla="*/ 5951 w 21581"/>
                <a:gd name="connsiteY542" fmla="*/ 2538 h 21557"/>
                <a:gd name="connsiteX543" fmla="*/ 5839 w 21581"/>
                <a:gd name="connsiteY543" fmla="*/ 2789 h 21557"/>
                <a:gd name="connsiteX544" fmla="*/ 6137 w 21581"/>
                <a:gd name="connsiteY544" fmla="*/ 3489 h 21557"/>
                <a:gd name="connsiteX545" fmla="*/ 6401 w 21581"/>
                <a:gd name="connsiteY545" fmla="*/ 3502 h 21557"/>
                <a:gd name="connsiteX546" fmla="*/ 6452 w 21581"/>
                <a:gd name="connsiteY546" fmla="*/ 3524 h 21557"/>
                <a:gd name="connsiteX547" fmla="*/ 6425 w 21581"/>
                <a:gd name="connsiteY547" fmla="*/ 3603 h 21557"/>
                <a:gd name="connsiteX548" fmla="*/ 6223 w 21581"/>
                <a:gd name="connsiteY548" fmla="*/ 3691 h 21557"/>
                <a:gd name="connsiteX549" fmla="*/ 6017 w 21581"/>
                <a:gd name="connsiteY549" fmla="*/ 3506 h 21557"/>
                <a:gd name="connsiteX550" fmla="*/ 5971 w 21581"/>
                <a:gd name="connsiteY550" fmla="*/ 4272 h 21557"/>
                <a:gd name="connsiteX551" fmla="*/ 6304 w 21581"/>
                <a:gd name="connsiteY551" fmla="*/ 5201 h 21557"/>
                <a:gd name="connsiteX552" fmla="*/ 7247 w 21581"/>
                <a:gd name="connsiteY552" fmla="*/ 5989 h 21557"/>
                <a:gd name="connsiteX553" fmla="*/ 7336 w 21581"/>
                <a:gd name="connsiteY553" fmla="*/ 5954 h 21557"/>
                <a:gd name="connsiteX554" fmla="*/ 7526 w 21581"/>
                <a:gd name="connsiteY554" fmla="*/ 5091 h 21557"/>
                <a:gd name="connsiteX555" fmla="*/ 7402 w 21581"/>
                <a:gd name="connsiteY555" fmla="*/ 4884 h 21557"/>
                <a:gd name="connsiteX556" fmla="*/ 7003 w 21581"/>
                <a:gd name="connsiteY556" fmla="*/ 4625 h 21557"/>
                <a:gd name="connsiteX557" fmla="*/ 6572 w 21581"/>
                <a:gd name="connsiteY557" fmla="*/ 4233 h 21557"/>
                <a:gd name="connsiteX558" fmla="*/ 6591 w 21581"/>
                <a:gd name="connsiteY558" fmla="*/ 4198 h 21557"/>
                <a:gd name="connsiteX559" fmla="*/ 7449 w 21581"/>
                <a:gd name="connsiteY559" fmla="*/ 4757 h 21557"/>
                <a:gd name="connsiteX560" fmla="*/ 7864 w 21581"/>
                <a:gd name="connsiteY560" fmla="*/ 4849 h 21557"/>
                <a:gd name="connsiteX561" fmla="*/ 4656 w 21581"/>
                <a:gd name="connsiteY561" fmla="*/ 19771 h 21557"/>
                <a:gd name="connsiteX562" fmla="*/ 2530 w 21581"/>
                <a:gd name="connsiteY562" fmla="*/ 19776 h 21557"/>
                <a:gd name="connsiteX563" fmla="*/ 2530 w 21581"/>
                <a:gd name="connsiteY563" fmla="*/ 19776 h 21557"/>
                <a:gd name="connsiteX564" fmla="*/ 834 w 21581"/>
                <a:gd name="connsiteY564" fmla="*/ 19776 h 21557"/>
                <a:gd name="connsiteX565" fmla="*/ 291 w 21581"/>
                <a:gd name="connsiteY565" fmla="*/ 19780 h 21557"/>
                <a:gd name="connsiteX566" fmla="*/ 156 w 21581"/>
                <a:gd name="connsiteY566" fmla="*/ 19930 h 21557"/>
                <a:gd name="connsiteX567" fmla="*/ 287 w 21581"/>
                <a:gd name="connsiteY567" fmla="*/ 20124 h 21557"/>
                <a:gd name="connsiteX568" fmla="*/ 400 w 21581"/>
                <a:gd name="connsiteY568" fmla="*/ 20128 h 21557"/>
                <a:gd name="connsiteX569" fmla="*/ 3271 w 21581"/>
                <a:gd name="connsiteY569" fmla="*/ 20128 h 21557"/>
                <a:gd name="connsiteX570" fmla="*/ 4663 w 21581"/>
                <a:gd name="connsiteY570" fmla="*/ 20132 h 21557"/>
                <a:gd name="connsiteX571" fmla="*/ 4787 w 21581"/>
                <a:gd name="connsiteY571" fmla="*/ 20000 h 21557"/>
                <a:gd name="connsiteX572" fmla="*/ 4791 w 21581"/>
                <a:gd name="connsiteY572" fmla="*/ 19943 h 21557"/>
                <a:gd name="connsiteX573" fmla="*/ 4656 w 21581"/>
                <a:gd name="connsiteY573" fmla="*/ 19771 h 21557"/>
                <a:gd name="connsiteX574" fmla="*/ 7592 w 21581"/>
                <a:gd name="connsiteY574" fmla="*/ 19965 h 21557"/>
                <a:gd name="connsiteX575" fmla="*/ 7592 w 21581"/>
                <a:gd name="connsiteY575" fmla="*/ 19886 h 21557"/>
                <a:gd name="connsiteX576" fmla="*/ 7550 w 21581"/>
                <a:gd name="connsiteY576" fmla="*/ 19776 h 21557"/>
                <a:gd name="connsiteX577" fmla="*/ 7464 w 21581"/>
                <a:gd name="connsiteY577" fmla="*/ 19864 h 21557"/>
                <a:gd name="connsiteX578" fmla="*/ 7437 w 21581"/>
                <a:gd name="connsiteY578" fmla="*/ 20000 h 21557"/>
                <a:gd name="connsiteX579" fmla="*/ 7425 w 21581"/>
                <a:gd name="connsiteY579" fmla="*/ 20119 h 21557"/>
                <a:gd name="connsiteX580" fmla="*/ 7557 w 21581"/>
                <a:gd name="connsiteY580" fmla="*/ 20128 h 21557"/>
                <a:gd name="connsiteX581" fmla="*/ 7592 w 21581"/>
                <a:gd name="connsiteY581" fmla="*/ 19965 h 21557"/>
                <a:gd name="connsiteX582" fmla="*/ 7604 w 21581"/>
                <a:gd name="connsiteY582" fmla="*/ 19485 h 21557"/>
                <a:gd name="connsiteX583" fmla="*/ 7604 w 21581"/>
                <a:gd name="connsiteY583" fmla="*/ 19274 h 21557"/>
                <a:gd name="connsiteX584" fmla="*/ 7542 w 21581"/>
                <a:gd name="connsiteY584" fmla="*/ 19476 h 21557"/>
                <a:gd name="connsiteX585" fmla="*/ 7553 w 21581"/>
                <a:gd name="connsiteY585" fmla="*/ 19547 h 21557"/>
                <a:gd name="connsiteX586" fmla="*/ 7604 w 21581"/>
                <a:gd name="connsiteY586" fmla="*/ 19485 h 21557"/>
                <a:gd name="connsiteX587" fmla="*/ 8888 w 21581"/>
                <a:gd name="connsiteY587" fmla="*/ 17280 h 21557"/>
                <a:gd name="connsiteX588" fmla="*/ 8570 w 21581"/>
                <a:gd name="connsiteY588" fmla="*/ 16232 h 21557"/>
                <a:gd name="connsiteX589" fmla="*/ 8446 w 21581"/>
                <a:gd name="connsiteY589" fmla="*/ 17848 h 21557"/>
                <a:gd name="connsiteX590" fmla="*/ 8872 w 21581"/>
                <a:gd name="connsiteY590" fmla="*/ 17377 h 21557"/>
                <a:gd name="connsiteX591" fmla="*/ 8888 w 21581"/>
                <a:gd name="connsiteY591" fmla="*/ 17280 h 21557"/>
                <a:gd name="connsiteX592" fmla="*/ 16561 w 21581"/>
                <a:gd name="connsiteY592" fmla="*/ 18495 h 21557"/>
                <a:gd name="connsiteX593" fmla="*/ 16010 w 21581"/>
                <a:gd name="connsiteY593" fmla="*/ 19543 h 21557"/>
                <a:gd name="connsiteX594" fmla="*/ 16185 w 21581"/>
                <a:gd name="connsiteY594" fmla="*/ 19507 h 21557"/>
                <a:gd name="connsiteX595" fmla="*/ 16561 w 21581"/>
                <a:gd name="connsiteY595" fmla="*/ 18495 h 21557"/>
                <a:gd name="connsiteX596" fmla="*/ 11413 w 21581"/>
                <a:gd name="connsiteY596" fmla="*/ 16884 h 21557"/>
                <a:gd name="connsiteX597" fmla="*/ 18532 w 21581"/>
                <a:gd name="connsiteY597" fmla="*/ 16879 h 21557"/>
                <a:gd name="connsiteX598" fmla="*/ 19253 w 21581"/>
                <a:gd name="connsiteY598" fmla="*/ 16879 h 21557"/>
                <a:gd name="connsiteX599" fmla="*/ 19347 w 21581"/>
                <a:gd name="connsiteY599" fmla="*/ 16778 h 21557"/>
                <a:gd name="connsiteX600" fmla="*/ 19339 w 21581"/>
                <a:gd name="connsiteY600" fmla="*/ 15343 h 21557"/>
                <a:gd name="connsiteX601" fmla="*/ 19339 w 21581"/>
                <a:gd name="connsiteY601" fmla="*/ 15233 h 21557"/>
                <a:gd name="connsiteX602" fmla="*/ 19343 w 21581"/>
                <a:gd name="connsiteY602" fmla="*/ 15061 h 21557"/>
                <a:gd name="connsiteX603" fmla="*/ 19343 w 21581"/>
                <a:gd name="connsiteY603" fmla="*/ 5831 h 21557"/>
                <a:gd name="connsiteX604" fmla="*/ 19343 w 21581"/>
                <a:gd name="connsiteY604" fmla="*/ 5716 h 21557"/>
                <a:gd name="connsiteX605" fmla="*/ 19281 w 21581"/>
                <a:gd name="connsiteY605" fmla="*/ 5646 h 21557"/>
                <a:gd name="connsiteX606" fmla="*/ 19199 w 21581"/>
                <a:gd name="connsiteY606" fmla="*/ 5637 h 21557"/>
                <a:gd name="connsiteX607" fmla="*/ 19281 w 21581"/>
                <a:gd name="connsiteY607" fmla="*/ 5646 h 21557"/>
                <a:gd name="connsiteX608" fmla="*/ 18966 w 21581"/>
                <a:gd name="connsiteY608" fmla="*/ 5655 h 21557"/>
                <a:gd name="connsiteX609" fmla="*/ 9481 w 21581"/>
                <a:gd name="connsiteY609" fmla="*/ 5646 h 21557"/>
                <a:gd name="connsiteX610" fmla="*/ 9400 w 21581"/>
                <a:gd name="connsiteY610" fmla="*/ 5672 h 21557"/>
                <a:gd name="connsiteX611" fmla="*/ 10001 w 21581"/>
                <a:gd name="connsiteY611" fmla="*/ 6350 h 21557"/>
                <a:gd name="connsiteX612" fmla="*/ 10021 w 21581"/>
                <a:gd name="connsiteY612" fmla="*/ 6605 h 21557"/>
                <a:gd name="connsiteX613" fmla="*/ 10021 w 21581"/>
                <a:gd name="connsiteY613" fmla="*/ 6729 h 21557"/>
                <a:gd name="connsiteX614" fmla="*/ 10017 w 21581"/>
                <a:gd name="connsiteY614" fmla="*/ 6790 h 21557"/>
                <a:gd name="connsiteX615" fmla="*/ 10021 w 21581"/>
                <a:gd name="connsiteY615" fmla="*/ 6958 h 21557"/>
                <a:gd name="connsiteX616" fmla="*/ 10490 w 21581"/>
                <a:gd name="connsiteY616" fmla="*/ 8278 h 21557"/>
                <a:gd name="connsiteX617" fmla="*/ 10141 w 21581"/>
                <a:gd name="connsiteY617" fmla="*/ 7376 h 21557"/>
                <a:gd name="connsiteX618" fmla="*/ 9997 w 21581"/>
                <a:gd name="connsiteY618" fmla="*/ 7120 h 21557"/>
                <a:gd name="connsiteX619" fmla="*/ 9982 w 21581"/>
                <a:gd name="connsiteY619" fmla="*/ 8340 h 21557"/>
                <a:gd name="connsiteX620" fmla="*/ 10052 w 21581"/>
                <a:gd name="connsiteY620" fmla="*/ 9194 h 21557"/>
                <a:gd name="connsiteX621" fmla="*/ 10568 w 21581"/>
                <a:gd name="connsiteY621" fmla="*/ 10880 h 21557"/>
                <a:gd name="connsiteX622" fmla="*/ 11006 w 21581"/>
                <a:gd name="connsiteY622" fmla="*/ 12007 h 21557"/>
                <a:gd name="connsiteX623" fmla="*/ 11347 w 21581"/>
                <a:gd name="connsiteY623" fmla="*/ 12557 h 21557"/>
                <a:gd name="connsiteX624" fmla="*/ 12057 w 21581"/>
                <a:gd name="connsiteY624" fmla="*/ 12614 h 21557"/>
                <a:gd name="connsiteX625" fmla="*/ 12100 w 21581"/>
                <a:gd name="connsiteY625" fmla="*/ 12460 h 21557"/>
                <a:gd name="connsiteX626" fmla="*/ 11999 w 21581"/>
                <a:gd name="connsiteY626" fmla="*/ 11962 h 21557"/>
                <a:gd name="connsiteX627" fmla="*/ 11968 w 21581"/>
                <a:gd name="connsiteY627" fmla="*/ 11844 h 21557"/>
                <a:gd name="connsiteX628" fmla="*/ 11685 w 21581"/>
                <a:gd name="connsiteY628" fmla="*/ 12486 h 21557"/>
                <a:gd name="connsiteX629" fmla="*/ 11572 w 21581"/>
                <a:gd name="connsiteY629" fmla="*/ 12623 h 21557"/>
                <a:gd name="connsiteX630" fmla="*/ 11456 w 21581"/>
                <a:gd name="connsiteY630" fmla="*/ 12464 h 21557"/>
                <a:gd name="connsiteX631" fmla="*/ 11448 w 21581"/>
                <a:gd name="connsiteY631" fmla="*/ 12438 h 21557"/>
                <a:gd name="connsiteX632" fmla="*/ 11561 w 21581"/>
                <a:gd name="connsiteY632" fmla="*/ 11298 h 21557"/>
                <a:gd name="connsiteX633" fmla="*/ 12108 w 21581"/>
                <a:gd name="connsiteY633" fmla="*/ 10686 h 21557"/>
                <a:gd name="connsiteX634" fmla="*/ 12135 w 21581"/>
                <a:gd name="connsiteY634" fmla="*/ 10660 h 21557"/>
                <a:gd name="connsiteX635" fmla="*/ 12232 w 21581"/>
                <a:gd name="connsiteY635" fmla="*/ 10646 h 21557"/>
                <a:gd name="connsiteX636" fmla="*/ 12406 w 21581"/>
                <a:gd name="connsiteY636" fmla="*/ 10827 h 21557"/>
                <a:gd name="connsiteX637" fmla="*/ 12356 w 21581"/>
                <a:gd name="connsiteY637" fmla="*/ 10998 h 21557"/>
                <a:gd name="connsiteX638" fmla="*/ 12302 w 21581"/>
                <a:gd name="connsiteY638" fmla="*/ 11126 h 21557"/>
                <a:gd name="connsiteX639" fmla="*/ 12181 w 21581"/>
                <a:gd name="connsiteY639" fmla="*/ 12341 h 21557"/>
                <a:gd name="connsiteX640" fmla="*/ 12395 w 21581"/>
                <a:gd name="connsiteY640" fmla="*/ 12605 h 21557"/>
                <a:gd name="connsiteX641" fmla="*/ 12597 w 21581"/>
                <a:gd name="connsiteY641" fmla="*/ 12605 h 21557"/>
                <a:gd name="connsiteX642" fmla="*/ 13594 w 21581"/>
                <a:gd name="connsiteY642" fmla="*/ 12451 h 21557"/>
                <a:gd name="connsiteX643" fmla="*/ 14354 w 21581"/>
                <a:gd name="connsiteY643" fmla="*/ 12315 h 21557"/>
                <a:gd name="connsiteX644" fmla="*/ 14296 w 21581"/>
                <a:gd name="connsiteY644" fmla="*/ 11491 h 21557"/>
                <a:gd name="connsiteX645" fmla="*/ 12810 w 21581"/>
                <a:gd name="connsiteY645" fmla="*/ 11491 h 21557"/>
                <a:gd name="connsiteX646" fmla="*/ 12934 w 21581"/>
                <a:gd name="connsiteY646" fmla="*/ 11461 h 21557"/>
                <a:gd name="connsiteX647" fmla="*/ 14210 w 21581"/>
                <a:gd name="connsiteY647" fmla="*/ 11447 h 21557"/>
                <a:gd name="connsiteX648" fmla="*/ 14331 w 21581"/>
                <a:gd name="connsiteY648" fmla="*/ 11368 h 21557"/>
                <a:gd name="connsiteX649" fmla="*/ 14556 w 21581"/>
                <a:gd name="connsiteY649" fmla="*/ 10783 h 21557"/>
                <a:gd name="connsiteX650" fmla="*/ 14653 w 21581"/>
                <a:gd name="connsiteY650" fmla="*/ 10704 h 21557"/>
                <a:gd name="connsiteX651" fmla="*/ 14172 w 21581"/>
                <a:gd name="connsiteY651" fmla="*/ 10756 h 21557"/>
                <a:gd name="connsiteX652" fmla="*/ 13027 w 21581"/>
                <a:gd name="connsiteY652" fmla="*/ 10910 h 21557"/>
                <a:gd name="connsiteX653" fmla="*/ 12554 w 21581"/>
                <a:gd name="connsiteY653" fmla="*/ 11170 h 21557"/>
                <a:gd name="connsiteX654" fmla="*/ 12309 w 21581"/>
                <a:gd name="connsiteY654" fmla="*/ 11509 h 21557"/>
                <a:gd name="connsiteX655" fmla="*/ 12403 w 21581"/>
                <a:gd name="connsiteY655" fmla="*/ 11095 h 21557"/>
                <a:gd name="connsiteX656" fmla="*/ 12798 w 21581"/>
                <a:gd name="connsiteY656" fmla="*/ 10651 h 21557"/>
                <a:gd name="connsiteX657" fmla="*/ 12150 w 21581"/>
                <a:gd name="connsiteY657" fmla="*/ 10519 h 21557"/>
                <a:gd name="connsiteX658" fmla="*/ 11906 w 21581"/>
                <a:gd name="connsiteY658" fmla="*/ 10558 h 21557"/>
                <a:gd name="connsiteX659" fmla="*/ 11685 w 21581"/>
                <a:gd name="connsiteY659" fmla="*/ 10536 h 21557"/>
                <a:gd name="connsiteX660" fmla="*/ 12042 w 21581"/>
                <a:gd name="connsiteY660" fmla="*/ 10290 h 21557"/>
                <a:gd name="connsiteX661" fmla="*/ 12053 w 21581"/>
                <a:gd name="connsiteY661" fmla="*/ 10219 h 21557"/>
                <a:gd name="connsiteX662" fmla="*/ 11549 w 21581"/>
                <a:gd name="connsiteY662" fmla="*/ 9480 h 21557"/>
                <a:gd name="connsiteX663" fmla="*/ 11503 w 21581"/>
                <a:gd name="connsiteY663" fmla="*/ 9431 h 21557"/>
                <a:gd name="connsiteX664" fmla="*/ 10436 w 21581"/>
                <a:gd name="connsiteY664" fmla="*/ 8498 h 21557"/>
                <a:gd name="connsiteX665" fmla="*/ 10517 w 21581"/>
                <a:gd name="connsiteY665" fmla="*/ 8533 h 21557"/>
                <a:gd name="connsiteX666" fmla="*/ 11483 w 21581"/>
                <a:gd name="connsiteY666" fmla="*/ 9277 h 21557"/>
                <a:gd name="connsiteX667" fmla="*/ 11545 w 21581"/>
                <a:gd name="connsiteY667" fmla="*/ 9357 h 21557"/>
                <a:gd name="connsiteX668" fmla="*/ 11731 w 21581"/>
                <a:gd name="connsiteY668" fmla="*/ 9524 h 21557"/>
                <a:gd name="connsiteX669" fmla="*/ 12181 w 21581"/>
                <a:gd name="connsiteY669" fmla="*/ 10167 h 21557"/>
                <a:gd name="connsiteX670" fmla="*/ 12193 w 21581"/>
                <a:gd name="connsiteY670" fmla="*/ 10206 h 21557"/>
                <a:gd name="connsiteX671" fmla="*/ 12259 w 21581"/>
                <a:gd name="connsiteY671" fmla="*/ 10373 h 21557"/>
                <a:gd name="connsiteX672" fmla="*/ 12306 w 21581"/>
                <a:gd name="connsiteY672" fmla="*/ 10422 h 21557"/>
                <a:gd name="connsiteX673" fmla="*/ 12635 w 21581"/>
                <a:gd name="connsiteY673" fmla="*/ 10466 h 21557"/>
                <a:gd name="connsiteX674" fmla="*/ 13043 w 21581"/>
                <a:gd name="connsiteY674" fmla="*/ 10726 h 21557"/>
                <a:gd name="connsiteX675" fmla="*/ 13132 w 21581"/>
                <a:gd name="connsiteY675" fmla="*/ 10800 h 21557"/>
                <a:gd name="connsiteX676" fmla="*/ 14936 w 21581"/>
                <a:gd name="connsiteY676" fmla="*/ 10576 h 21557"/>
                <a:gd name="connsiteX677" fmla="*/ 15134 w 21581"/>
                <a:gd name="connsiteY677" fmla="*/ 10594 h 21557"/>
                <a:gd name="connsiteX678" fmla="*/ 15165 w 21581"/>
                <a:gd name="connsiteY678" fmla="*/ 10783 h 21557"/>
                <a:gd name="connsiteX679" fmla="*/ 15584 w 21581"/>
                <a:gd name="connsiteY679" fmla="*/ 10369 h 21557"/>
                <a:gd name="connsiteX680" fmla="*/ 15956 w 21581"/>
                <a:gd name="connsiteY680" fmla="*/ 10140 h 21557"/>
                <a:gd name="connsiteX681" fmla="*/ 16131 w 21581"/>
                <a:gd name="connsiteY681" fmla="*/ 10105 h 21557"/>
                <a:gd name="connsiteX682" fmla="*/ 16775 w 21581"/>
                <a:gd name="connsiteY682" fmla="*/ 10303 h 21557"/>
                <a:gd name="connsiteX683" fmla="*/ 16961 w 21581"/>
                <a:gd name="connsiteY683" fmla="*/ 10343 h 21557"/>
                <a:gd name="connsiteX684" fmla="*/ 17279 w 21581"/>
                <a:gd name="connsiteY684" fmla="*/ 10175 h 21557"/>
                <a:gd name="connsiteX685" fmla="*/ 18171 w 21581"/>
                <a:gd name="connsiteY685" fmla="*/ 9722 h 21557"/>
                <a:gd name="connsiteX686" fmla="*/ 18342 w 21581"/>
                <a:gd name="connsiteY686" fmla="*/ 9775 h 21557"/>
                <a:gd name="connsiteX687" fmla="*/ 18284 w 21581"/>
                <a:gd name="connsiteY687" fmla="*/ 9964 h 21557"/>
                <a:gd name="connsiteX688" fmla="*/ 18097 w 21581"/>
                <a:gd name="connsiteY688" fmla="*/ 10083 h 21557"/>
                <a:gd name="connsiteX689" fmla="*/ 16720 w 21581"/>
                <a:gd name="connsiteY689" fmla="*/ 10800 h 21557"/>
                <a:gd name="connsiteX690" fmla="*/ 16712 w 21581"/>
                <a:gd name="connsiteY690" fmla="*/ 11214 h 21557"/>
                <a:gd name="connsiteX691" fmla="*/ 16569 w 21581"/>
                <a:gd name="connsiteY691" fmla="*/ 11483 h 21557"/>
                <a:gd name="connsiteX692" fmla="*/ 16348 w 21581"/>
                <a:gd name="connsiteY692" fmla="*/ 11725 h 21557"/>
                <a:gd name="connsiteX693" fmla="*/ 15882 w 21581"/>
                <a:gd name="connsiteY693" fmla="*/ 11976 h 21557"/>
                <a:gd name="connsiteX694" fmla="*/ 14959 w 21581"/>
                <a:gd name="connsiteY694" fmla="*/ 12108 h 21557"/>
                <a:gd name="connsiteX695" fmla="*/ 14847 w 21581"/>
                <a:gd name="connsiteY695" fmla="*/ 12253 h 21557"/>
                <a:gd name="connsiteX696" fmla="*/ 14815 w 21581"/>
                <a:gd name="connsiteY696" fmla="*/ 12266 h 21557"/>
                <a:gd name="connsiteX697" fmla="*/ 14381 w 21581"/>
                <a:gd name="connsiteY697" fmla="*/ 12398 h 21557"/>
                <a:gd name="connsiteX698" fmla="*/ 12740 w 21581"/>
                <a:gd name="connsiteY698" fmla="*/ 12825 h 21557"/>
                <a:gd name="connsiteX699" fmla="*/ 12131 w 21581"/>
                <a:gd name="connsiteY699" fmla="*/ 12649 h 21557"/>
                <a:gd name="connsiteX700" fmla="*/ 11995 w 21581"/>
                <a:gd name="connsiteY700" fmla="*/ 12764 h 21557"/>
                <a:gd name="connsiteX701" fmla="*/ 11076 w 21581"/>
                <a:gd name="connsiteY701" fmla="*/ 12491 h 21557"/>
                <a:gd name="connsiteX702" fmla="*/ 10983 w 21581"/>
                <a:gd name="connsiteY702" fmla="*/ 12310 h 21557"/>
                <a:gd name="connsiteX703" fmla="*/ 10676 w 21581"/>
                <a:gd name="connsiteY703" fmla="*/ 11830 h 21557"/>
                <a:gd name="connsiteX704" fmla="*/ 10467 w 21581"/>
                <a:gd name="connsiteY704" fmla="*/ 11443 h 21557"/>
                <a:gd name="connsiteX705" fmla="*/ 10374 w 21581"/>
                <a:gd name="connsiteY705" fmla="*/ 11417 h 21557"/>
                <a:gd name="connsiteX706" fmla="*/ 9695 w 21581"/>
                <a:gd name="connsiteY706" fmla="*/ 10461 h 21557"/>
                <a:gd name="connsiteX707" fmla="*/ 9737 w 21581"/>
                <a:gd name="connsiteY707" fmla="*/ 11782 h 21557"/>
                <a:gd name="connsiteX708" fmla="*/ 9978 w 21581"/>
                <a:gd name="connsiteY708" fmla="*/ 13072 h 21557"/>
                <a:gd name="connsiteX709" fmla="*/ 10005 w 21581"/>
                <a:gd name="connsiteY709" fmla="*/ 13164 h 21557"/>
                <a:gd name="connsiteX710" fmla="*/ 10234 w 21581"/>
                <a:gd name="connsiteY710" fmla="*/ 13965 h 21557"/>
                <a:gd name="connsiteX711" fmla="*/ 10250 w 21581"/>
                <a:gd name="connsiteY711" fmla="*/ 14045 h 21557"/>
                <a:gd name="connsiteX712" fmla="*/ 10513 w 21581"/>
                <a:gd name="connsiteY712" fmla="*/ 14881 h 21557"/>
                <a:gd name="connsiteX713" fmla="*/ 10548 w 21581"/>
                <a:gd name="connsiteY713" fmla="*/ 15013 h 21557"/>
                <a:gd name="connsiteX714" fmla="*/ 10622 w 21581"/>
                <a:gd name="connsiteY714" fmla="*/ 15255 h 21557"/>
                <a:gd name="connsiteX715" fmla="*/ 10657 w 21581"/>
                <a:gd name="connsiteY715" fmla="*/ 15356 h 21557"/>
                <a:gd name="connsiteX716" fmla="*/ 11037 w 21581"/>
                <a:gd name="connsiteY716" fmla="*/ 16606 h 21557"/>
                <a:gd name="connsiteX717" fmla="*/ 11413 w 21581"/>
                <a:gd name="connsiteY717" fmla="*/ 16884 h 21557"/>
                <a:gd name="connsiteX718" fmla="*/ 14897 w 21581"/>
                <a:gd name="connsiteY718" fmla="*/ 11786 h 21557"/>
                <a:gd name="connsiteX719" fmla="*/ 14858 w 21581"/>
                <a:gd name="connsiteY719" fmla="*/ 11927 h 21557"/>
                <a:gd name="connsiteX720" fmla="*/ 14955 w 21581"/>
                <a:gd name="connsiteY720" fmla="*/ 11993 h 21557"/>
                <a:gd name="connsiteX721" fmla="*/ 15180 w 21581"/>
                <a:gd name="connsiteY721" fmla="*/ 12033 h 21557"/>
                <a:gd name="connsiteX722" fmla="*/ 15634 w 21581"/>
                <a:gd name="connsiteY722" fmla="*/ 11993 h 21557"/>
                <a:gd name="connsiteX723" fmla="*/ 16123 w 21581"/>
                <a:gd name="connsiteY723" fmla="*/ 11738 h 21557"/>
                <a:gd name="connsiteX724" fmla="*/ 16422 w 21581"/>
                <a:gd name="connsiteY724" fmla="*/ 11536 h 21557"/>
                <a:gd name="connsiteX725" fmla="*/ 16678 w 21581"/>
                <a:gd name="connsiteY725" fmla="*/ 11126 h 21557"/>
                <a:gd name="connsiteX726" fmla="*/ 16720 w 21581"/>
                <a:gd name="connsiteY726" fmla="*/ 10981 h 21557"/>
                <a:gd name="connsiteX727" fmla="*/ 16647 w 21581"/>
                <a:gd name="connsiteY727" fmla="*/ 10858 h 21557"/>
                <a:gd name="connsiteX728" fmla="*/ 16557 w 21581"/>
                <a:gd name="connsiteY728" fmla="*/ 10946 h 21557"/>
                <a:gd name="connsiteX729" fmla="*/ 16422 w 21581"/>
                <a:gd name="connsiteY729" fmla="*/ 11324 h 21557"/>
                <a:gd name="connsiteX730" fmla="*/ 16282 w 21581"/>
                <a:gd name="connsiteY730" fmla="*/ 11483 h 21557"/>
                <a:gd name="connsiteX731" fmla="*/ 16445 w 21581"/>
                <a:gd name="connsiteY731" fmla="*/ 10950 h 21557"/>
                <a:gd name="connsiteX732" fmla="*/ 16270 w 21581"/>
                <a:gd name="connsiteY732" fmla="*/ 11161 h 21557"/>
                <a:gd name="connsiteX733" fmla="*/ 16014 w 21581"/>
                <a:gd name="connsiteY733" fmla="*/ 11690 h 21557"/>
                <a:gd name="connsiteX734" fmla="*/ 15878 w 21581"/>
                <a:gd name="connsiteY734" fmla="*/ 11747 h 21557"/>
                <a:gd name="connsiteX735" fmla="*/ 16181 w 21581"/>
                <a:gd name="connsiteY735" fmla="*/ 11091 h 21557"/>
                <a:gd name="connsiteX736" fmla="*/ 15991 w 21581"/>
                <a:gd name="connsiteY736" fmla="*/ 11183 h 21557"/>
                <a:gd name="connsiteX737" fmla="*/ 15843 w 21581"/>
                <a:gd name="connsiteY737" fmla="*/ 11377 h 21557"/>
                <a:gd name="connsiteX738" fmla="*/ 15584 w 21581"/>
                <a:gd name="connsiteY738" fmla="*/ 11844 h 21557"/>
                <a:gd name="connsiteX739" fmla="*/ 15754 w 21581"/>
                <a:gd name="connsiteY739" fmla="*/ 11285 h 21557"/>
                <a:gd name="connsiteX740" fmla="*/ 15386 w 21581"/>
                <a:gd name="connsiteY740" fmla="*/ 11465 h 21557"/>
                <a:gd name="connsiteX741" fmla="*/ 14897 w 21581"/>
                <a:gd name="connsiteY741" fmla="*/ 11786 h 21557"/>
                <a:gd name="connsiteX742" fmla="*/ 15308 w 21581"/>
                <a:gd name="connsiteY742" fmla="*/ 11298 h 21557"/>
                <a:gd name="connsiteX743" fmla="*/ 14916 w 21581"/>
                <a:gd name="connsiteY743" fmla="*/ 11496 h 21557"/>
                <a:gd name="connsiteX744" fmla="*/ 15308 w 21581"/>
                <a:gd name="connsiteY744" fmla="*/ 11298 h 21557"/>
                <a:gd name="connsiteX745" fmla="*/ 17481 w 21581"/>
                <a:gd name="connsiteY745" fmla="*/ 10224 h 21557"/>
                <a:gd name="connsiteX746" fmla="*/ 17907 w 21581"/>
                <a:gd name="connsiteY746" fmla="*/ 10012 h 21557"/>
                <a:gd name="connsiteX747" fmla="*/ 17892 w 21581"/>
                <a:gd name="connsiteY747" fmla="*/ 9982 h 21557"/>
                <a:gd name="connsiteX748" fmla="*/ 17469 w 21581"/>
                <a:gd name="connsiteY748" fmla="*/ 10215 h 21557"/>
                <a:gd name="connsiteX749" fmla="*/ 16107 w 21581"/>
                <a:gd name="connsiteY749" fmla="*/ 10906 h 21557"/>
                <a:gd name="connsiteX750" fmla="*/ 15933 w 21581"/>
                <a:gd name="connsiteY750" fmla="*/ 10994 h 21557"/>
                <a:gd name="connsiteX751" fmla="*/ 15890 w 21581"/>
                <a:gd name="connsiteY751" fmla="*/ 11012 h 21557"/>
                <a:gd name="connsiteX752" fmla="*/ 15902 w 21581"/>
                <a:gd name="connsiteY752" fmla="*/ 11029 h 21557"/>
                <a:gd name="connsiteX753" fmla="*/ 15940 w 21581"/>
                <a:gd name="connsiteY753" fmla="*/ 11003 h 21557"/>
                <a:gd name="connsiteX754" fmla="*/ 16119 w 21581"/>
                <a:gd name="connsiteY754" fmla="*/ 10919 h 21557"/>
                <a:gd name="connsiteX755" fmla="*/ 17481 w 21581"/>
                <a:gd name="connsiteY755" fmla="*/ 10224 h 21557"/>
                <a:gd name="connsiteX756" fmla="*/ 16736 w 21581"/>
                <a:gd name="connsiteY756" fmla="*/ 10373 h 21557"/>
                <a:gd name="connsiteX757" fmla="*/ 16565 w 21581"/>
                <a:gd name="connsiteY757" fmla="*/ 10189 h 21557"/>
                <a:gd name="connsiteX758" fmla="*/ 16445 w 21581"/>
                <a:gd name="connsiteY758" fmla="*/ 10131 h 21557"/>
                <a:gd name="connsiteX759" fmla="*/ 15584 w 21581"/>
                <a:gd name="connsiteY759" fmla="*/ 10514 h 21557"/>
                <a:gd name="connsiteX760" fmla="*/ 15052 w 21581"/>
                <a:gd name="connsiteY760" fmla="*/ 10888 h 21557"/>
                <a:gd name="connsiteX761" fmla="*/ 14998 w 21581"/>
                <a:gd name="connsiteY761" fmla="*/ 10941 h 21557"/>
                <a:gd name="connsiteX762" fmla="*/ 14897 w 21581"/>
                <a:gd name="connsiteY762" fmla="*/ 11386 h 21557"/>
                <a:gd name="connsiteX763" fmla="*/ 15743 w 21581"/>
                <a:gd name="connsiteY763" fmla="*/ 10915 h 21557"/>
                <a:gd name="connsiteX764" fmla="*/ 15630 w 21581"/>
                <a:gd name="connsiteY764" fmla="*/ 10858 h 21557"/>
                <a:gd name="connsiteX765" fmla="*/ 16003 w 21581"/>
                <a:gd name="connsiteY765" fmla="*/ 10598 h 21557"/>
                <a:gd name="connsiteX766" fmla="*/ 15863 w 21581"/>
                <a:gd name="connsiteY766" fmla="*/ 10492 h 21557"/>
                <a:gd name="connsiteX767" fmla="*/ 16468 w 21581"/>
                <a:gd name="connsiteY767" fmla="*/ 10444 h 21557"/>
                <a:gd name="connsiteX768" fmla="*/ 16445 w 21581"/>
                <a:gd name="connsiteY768" fmla="*/ 10167 h 21557"/>
                <a:gd name="connsiteX769" fmla="*/ 16736 w 21581"/>
                <a:gd name="connsiteY769" fmla="*/ 10373 h 21557"/>
                <a:gd name="connsiteX770" fmla="*/ 15068 w 21581"/>
                <a:gd name="connsiteY770" fmla="*/ 10660 h 21557"/>
                <a:gd name="connsiteX771" fmla="*/ 14420 w 21581"/>
                <a:gd name="connsiteY771" fmla="*/ 11650 h 21557"/>
                <a:gd name="connsiteX772" fmla="*/ 14715 w 21581"/>
                <a:gd name="connsiteY772" fmla="*/ 11496 h 21557"/>
                <a:gd name="connsiteX773" fmla="*/ 14800 w 21581"/>
                <a:gd name="connsiteY773" fmla="*/ 11359 h 21557"/>
                <a:gd name="connsiteX774" fmla="*/ 15068 w 21581"/>
                <a:gd name="connsiteY774" fmla="*/ 10660 h 21557"/>
                <a:gd name="connsiteX775" fmla="*/ 14625 w 21581"/>
                <a:gd name="connsiteY775" fmla="*/ 11874 h 21557"/>
                <a:gd name="connsiteX776" fmla="*/ 14424 w 21581"/>
                <a:gd name="connsiteY776" fmla="*/ 11958 h 21557"/>
                <a:gd name="connsiteX777" fmla="*/ 14466 w 21581"/>
                <a:gd name="connsiteY777" fmla="*/ 12222 h 21557"/>
                <a:gd name="connsiteX778" fmla="*/ 14525 w 21581"/>
                <a:gd name="connsiteY778" fmla="*/ 12275 h 21557"/>
                <a:gd name="connsiteX779" fmla="*/ 14765 w 21581"/>
                <a:gd name="connsiteY779" fmla="*/ 12007 h 21557"/>
                <a:gd name="connsiteX780" fmla="*/ 14765 w 21581"/>
                <a:gd name="connsiteY780" fmla="*/ 11822 h 21557"/>
                <a:gd name="connsiteX781" fmla="*/ 14625 w 21581"/>
                <a:gd name="connsiteY781" fmla="*/ 11874 h 21557"/>
                <a:gd name="connsiteX782" fmla="*/ 10242 w 21581"/>
                <a:gd name="connsiteY782" fmla="*/ 19432 h 21557"/>
                <a:gd name="connsiteX783" fmla="*/ 10347 w 21581"/>
                <a:gd name="connsiteY783" fmla="*/ 19547 h 21557"/>
                <a:gd name="connsiteX784" fmla="*/ 15781 w 21581"/>
                <a:gd name="connsiteY784" fmla="*/ 19547 h 21557"/>
                <a:gd name="connsiteX785" fmla="*/ 15917 w 21581"/>
                <a:gd name="connsiteY785" fmla="*/ 19441 h 21557"/>
                <a:gd name="connsiteX786" fmla="*/ 16515 w 21581"/>
                <a:gd name="connsiteY786" fmla="*/ 17747 h 21557"/>
                <a:gd name="connsiteX787" fmla="*/ 16701 w 21581"/>
                <a:gd name="connsiteY787" fmla="*/ 17196 h 21557"/>
                <a:gd name="connsiteX788" fmla="*/ 11204 w 21581"/>
                <a:gd name="connsiteY788" fmla="*/ 17196 h 21557"/>
                <a:gd name="connsiteX789" fmla="*/ 11099 w 21581"/>
                <a:gd name="connsiteY789" fmla="*/ 17487 h 21557"/>
                <a:gd name="connsiteX790" fmla="*/ 10358 w 21581"/>
                <a:gd name="connsiteY790" fmla="*/ 17896 h 21557"/>
                <a:gd name="connsiteX791" fmla="*/ 10277 w 21581"/>
                <a:gd name="connsiteY791" fmla="*/ 18011 h 21557"/>
                <a:gd name="connsiteX792" fmla="*/ 10242 w 21581"/>
                <a:gd name="connsiteY792" fmla="*/ 19432 h 21557"/>
                <a:gd name="connsiteX793" fmla="*/ 15840 w 21581"/>
                <a:gd name="connsiteY793" fmla="*/ 20388 h 21557"/>
                <a:gd name="connsiteX794" fmla="*/ 15653 w 21581"/>
                <a:gd name="connsiteY794" fmla="*/ 20507 h 21557"/>
                <a:gd name="connsiteX795" fmla="*/ 15599 w 21581"/>
                <a:gd name="connsiteY795" fmla="*/ 20740 h 21557"/>
                <a:gd name="connsiteX796" fmla="*/ 15611 w 21581"/>
                <a:gd name="connsiteY796" fmla="*/ 20828 h 21557"/>
                <a:gd name="connsiteX797" fmla="*/ 15677 w 21581"/>
                <a:gd name="connsiteY797" fmla="*/ 20784 h 21557"/>
                <a:gd name="connsiteX798" fmla="*/ 15840 w 21581"/>
                <a:gd name="connsiteY798" fmla="*/ 20388 h 21557"/>
                <a:gd name="connsiteX799" fmla="*/ 21391 w 21581"/>
                <a:gd name="connsiteY799" fmla="*/ 19886 h 21557"/>
                <a:gd name="connsiteX800" fmla="*/ 21201 w 21581"/>
                <a:gd name="connsiteY800" fmla="*/ 19776 h 21557"/>
                <a:gd name="connsiteX801" fmla="*/ 13605 w 21581"/>
                <a:gd name="connsiteY801" fmla="*/ 19771 h 21557"/>
                <a:gd name="connsiteX802" fmla="*/ 13252 w 21581"/>
                <a:gd name="connsiteY802" fmla="*/ 19780 h 21557"/>
                <a:gd name="connsiteX803" fmla="*/ 13163 w 21581"/>
                <a:gd name="connsiteY803" fmla="*/ 19776 h 21557"/>
                <a:gd name="connsiteX804" fmla="*/ 10436 w 21581"/>
                <a:gd name="connsiteY804" fmla="*/ 19776 h 21557"/>
                <a:gd name="connsiteX805" fmla="*/ 10215 w 21581"/>
                <a:gd name="connsiteY805" fmla="*/ 20027 h 21557"/>
                <a:gd name="connsiteX806" fmla="*/ 10304 w 21581"/>
                <a:gd name="connsiteY806" fmla="*/ 20132 h 21557"/>
                <a:gd name="connsiteX807" fmla="*/ 13019 w 21581"/>
                <a:gd name="connsiteY807" fmla="*/ 20124 h 21557"/>
                <a:gd name="connsiteX808" fmla="*/ 13198 w 21581"/>
                <a:gd name="connsiteY808" fmla="*/ 20128 h 21557"/>
                <a:gd name="connsiteX809" fmla="*/ 15929 w 21581"/>
                <a:gd name="connsiteY809" fmla="*/ 20128 h 21557"/>
                <a:gd name="connsiteX810" fmla="*/ 21212 w 21581"/>
                <a:gd name="connsiteY810" fmla="*/ 20128 h 21557"/>
                <a:gd name="connsiteX811" fmla="*/ 21391 w 21581"/>
                <a:gd name="connsiteY811" fmla="*/ 19886 h 21557"/>
                <a:gd name="connsiteX812" fmla="*/ 4679 w 21581"/>
                <a:gd name="connsiteY812" fmla="*/ 11280 h 21557"/>
                <a:gd name="connsiteX813" fmla="*/ 4679 w 21581"/>
                <a:gd name="connsiteY813" fmla="*/ 11280 h 21557"/>
                <a:gd name="connsiteX814" fmla="*/ 4679 w 21581"/>
                <a:gd name="connsiteY814" fmla="*/ 11280 h 21557"/>
                <a:gd name="connsiteX815" fmla="*/ 4679 w 21581"/>
                <a:gd name="connsiteY815" fmla="*/ 11280 h 21557"/>
                <a:gd name="connsiteX816" fmla="*/ 2378 w 21581"/>
                <a:gd name="connsiteY816" fmla="*/ 12051 h 21557"/>
                <a:gd name="connsiteX817" fmla="*/ 2731 w 21581"/>
                <a:gd name="connsiteY817" fmla="*/ 10136 h 21557"/>
                <a:gd name="connsiteX818" fmla="*/ 2883 w 21581"/>
                <a:gd name="connsiteY818" fmla="*/ 8894 h 21557"/>
                <a:gd name="connsiteX819" fmla="*/ 2790 w 21581"/>
                <a:gd name="connsiteY819" fmla="*/ 8269 h 21557"/>
                <a:gd name="connsiteX820" fmla="*/ 2786 w 21581"/>
                <a:gd name="connsiteY820" fmla="*/ 8727 h 21557"/>
                <a:gd name="connsiteX821" fmla="*/ 2689 w 21581"/>
                <a:gd name="connsiteY821" fmla="*/ 9735 h 21557"/>
                <a:gd name="connsiteX822" fmla="*/ 2328 w 21581"/>
                <a:gd name="connsiteY822" fmla="*/ 12200 h 21557"/>
                <a:gd name="connsiteX823" fmla="*/ 2378 w 21581"/>
                <a:gd name="connsiteY823" fmla="*/ 12051 h 21557"/>
                <a:gd name="connsiteX824" fmla="*/ 6921 w 21581"/>
                <a:gd name="connsiteY824" fmla="*/ 14560 h 21557"/>
                <a:gd name="connsiteX825" fmla="*/ 5521 w 21581"/>
                <a:gd name="connsiteY825" fmla="*/ 14401 h 21557"/>
                <a:gd name="connsiteX826" fmla="*/ 6921 w 21581"/>
                <a:gd name="connsiteY826" fmla="*/ 14560 h 21557"/>
                <a:gd name="connsiteX827" fmla="*/ 5532 w 21581"/>
                <a:gd name="connsiteY827" fmla="*/ 14243 h 21557"/>
                <a:gd name="connsiteX828" fmla="*/ 6917 w 21581"/>
                <a:gd name="connsiteY828" fmla="*/ 14392 h 21557"/>
                <a:gd name="connsiteX829" fmla="*/ 5532 w 21581"/>
                <a:gd name="connsiteY829" fmla="*/ 14243 h 21557"/>
                <a:gd name="connsiteX830" fmla="*/ 9823 w 21581"/>
                <a:gd name="connsiteY830" fmla="*/ 13908 h 21557"/>
                <a:gd name="connsiteX831" fmla="*/ 9435 w 21581"/>
                <a:gd name="connsiteY831" fmla="*/ 14040 h 21557"/>
                <a:gd name="connsiteX832" fmla="*/ 9780 w 21581"/>
                <a:gd name="connsiteY832" fmla="*/ 14005 h 21557"/>
                <a:gd name="connsiteX833" fmla="*/ 10052 w 21581"/>
                <a:gd name="connsiteY833" fmla="*/ 13860 h 21557"/>
                <a:gd name="connsiteX834" fmla="*/ 9823 w 21581"/>
                <a:gd name="connsiteY834" fmla="*/ 13908 h 21557"/>
                <a:gd name="connsiteX835" fmla="*/ 9842 w 21581"/>
                <a:gd name="connsiteY835" fmla="*/ 14133 h 21557"/>
                <a:gd name="connsiteX836" fmla="*/ 10102 w 21581"/>
                <a:gd name="connsiteY836" fmla="*/ 14005 h 21557"/>
                <a:gd name="connsiteX837" fmla="*/ 9885 w 21581"/>
                <a:gd name="connsiteY837" fmla="*/ 14040 h 21557"/>
                <a:gd name="connsiteX838" fmla="*/ 9427 w 21581"/>
                <a:gd name="connsiteY838" fmla="*/ 14172 h 21557"/>
                <a:gd name="connsiteX839" fmla="*/ 9842 w 21581"/>
                <a:gd name="connsiteY839" fmla="*/ 14133 h 21557"/>
                <a:gd name="connsiteX840" fmla="*/ 17671 w 21581"/>
                <a:gd name="connsiteY840" fmla="*/ 7979 h 21557"/>
                <a:gd name="connsiteX841" fmla="*/ 17725 w 21581"/>
                <a:gd name="connsiteY841" fmla="*/ 7926 h 21557"/>
                <a:gd name="connsiteX842" fmla="*/ 17651 w 21581"/>
                <a:gd name="connsiteY842" fmla="*/ 7895 h 21557"/>
                <a:gd name="connsiteX843" fmla="*/ 16619 w 21581"/>
                <a:gd name="connsiteY843" fmla="*/ 8463 h 21557"/>
                <a:gd name="connsiteX844" fmla="*/ 16573 w 21581"/>
                <a:gd name="connsiteY844" fmla="*/ 8533 h 21557"/>
                <a:gd name="connsiteX845" fmla="*/ 16647 w 21581"/>
                <a:gd name="connsiteY845" fmla="*/ 8533 h 21557"/>
                <a:gd name="connsiteX846" fmla="*/ 17671 w 21581"/>
                <a:gd name="connsiteY846" fmla="*/ 7979 h 21557"/>
                <a:gd name="connsiteX847" fmla="*/ 17775 w 21581"/>
                <a:gd name="connsiteY847" fmla="*/ 8406 h 21557"/>
                <a:gd name="connsiteX848" fmla="*/ 17085 w 21581"/>
                <a:gd name="connsiteY848" fmla="*/ 8776 h 21557"/>
                <a:gd name="connsiteX849" fmla="*/ 16778 w 21581"/>
                <a:gd name="connsiteY849" fmla="*/ 8938 h 21557"/>
                <a:gd name="connsiteX850" fmla="*/ 16740 w 21581"/>
                <a:gd name="connsiteY850" fmla="*/ 8987 h 21557"/>
                <a:gd name="connsiteX851" fmla="*/ 16778 w 21581"/>
                <a:gd name="connsiteY851" fmla="*/ 9013 h 21557"/>
                <a:gd name="connsiteX852" fmla="*/ 16813 w 21581"/>
                <a:gd name="connsiteY852" fmla="*/ 9004 h 21557"/>
                <a:gd name="connsiteX853" fmla="*/ 17810 w 21581"/>
                <a:gd name="connsiteY853" fmla="*/ 8472 h 21557"/>
                <a:gd name="connsiteX854" fmla="*/ 17849 w 21581"/>
                <a:gd name="connsiteY854" fmla="*/ 8397 h 21557"/>
                <a:gd name="connsiteX855" fmla="*/ 17775 w 21581"/>
                <a:gd name="connsiteY855" fmla="*/ 8406 h 21557"/>
                <a:gd name="connsiteX856" fmla="*/ 17651 w 21581"/>
                <a:gd name="connsiteY856" fmla="*/ 8256 h 21557"/>
                <a:gd name="connsiteX857" fmla="*/ 17566 w 21581"/>
                <a:gd name="connsiteY857" fmla="*/ 8243 h 21557"/>
                <a:gd name="connsiteX858" fmla="*/ 16697 w 21581"/>
                <a:gd name="connsiteY858" fmla="*/ 8705 h 21557"/>
                <a:gd name="connsiteX859" fmla="*/ 16647 w 21581"/>
                <a:gd name="connsiteY859" fmla="*/ 8780 h 21557"/>
                <a:gd name="connsiteX860" fmla="*/ 16720 w 21581"/>
                <a:gd name="connsiteY860" fmla="*/ 8780 h 21557"/>
                <a:gd name="connsiteX861" fmla="*/ 17601 w 21581"/>
                <a:gd name="connsiteY861" fmla="*/ 8313 h 21557"/>
                <a:gd name="connsiteX862" fmla="*/ 17651 w 21581"/>
                <a:gd name="connsiteY862" fmla="*/ 8256 h 21557"/>
                <a:gd name="connsiteX863" fmla="*/ 7953 w 21581"/>
                <a:gd name="connsiteY863" fmla="*/ 2635 h 21557"/>
                <a:gd name="connsiteX864" fmla="*/ 8000 w 21581"/>
                <a:gd name="connsiteY864" fmla="*/ 2485 h 21557"/>
                <a:gd name="connsiteX865" fmla="*/ 7949 w 21581"/>
                <a:gd name="connsiteY865" fmla="*/ 2446 h 21557"/>
                <a:gd name="connsiteX866" fmla="*/ 7472 w 21581"/>
                <a:gd name="connsiteY866" fmla="*/ 2437 h 21557"/>
                <a:gd name="connsiteX867" fmla="*/ 7134 w 21581"/>
                <a:gd name="connsiteY867" fmla="*/ 2617 h 21557"/>
                <a:gd name="connsiteX868" fmla="*/ 7833 w 21581"/>
                <a:gd name="connsiteY868" fmla="*/ 2661 h 21557"/>
                <a:gd name="connsiteX869" fmla="*/ 7953 w 21581"/>
                <a:gd name="connsiteY869" fmla="*/ 2635 h 21557"/>
                <a:gd name="connsiteX870" fmla="*/ 7992 w 21581"/>
                <a:gd name="connsiteY870" fmla="*/ 4136 h 21557"/>
                <a:gd name="connsiteX871" fmla="*/ 8143 w 21581"/>
                <a:gd name="connsiteY871" fmla="*/ 4061 h 21557"/>
                <a:gd name="connsiteX872" fmla="*/ 8170 w 21581"/>
                <a:gd name="connsiteY872" fmla="*/ 3991 h 21557"/>
                <a:gd name="connsiteX873" fmla="*/ 8112 w 21581"/>
                <a:gd name="connsiteY873" fmla="*/ 3995 h 21557"/>
                <a:gd name="connsiteX874" fmla="*/ 7685 w 21581"/>
                <a:gd name="connsiteY874" fmla="*/ 4079 h 21557"/>
                <a:gd name="connsiteX875" fmla="*/ 7650 w 21581"/>
                <a:gd name="connsiteY875" fmla="*/ 4070 h 21557"/>
                <a:gd name="connsiteX876" fmla="*/ 7600 w 21581"/>
                <a:gd name="connsiteY876" fmla="*/ 4035 h 21557"/>
                <a:gd name="connsiteX877" fmla="*/ 7588 w 21581"/>
                <a:gd name="connsiteY877" fmla="*/ 4074 h 21557"/>
                <a:gd name="connsiteX878" fmla="*/ 7658 w 21581"/>
                <a:gd name="connsiteY878" fmla="*/ 4110 h 21557"/>
                <a:gd name="connsiteX879" fmla="*/ 7992 w 21581"/>
                <a:gd name="connsiteY879" fmla="*/ 4136 h 21557"/>
                <a:gd name="connsiteX880" fmla="*/ 7743 w 21581"/>
                <a:gd name="connsiteY880" fmla="*/ 2807 h 21557"/>
                <a:gd name="connsiteX881" fmla="*/ 7643 w 21581"/>
                <a:gd name="connsiteY881" fmla="*/ 2736 h 21557"/>
                <a:gd name="connsiteX882" fmla="*/ 7344 w 21581"/>
                <a:gd name="connsiteY882" fmla="*/ 2763 h 21557"/>
                <a:gd name="connsiteX883" fmla="*/ 7406 w 21581"/>
                <a:gd name="connsiteY883" fmla="*/ 2820 h 21557"/>
                <a:gd name="connsiteX884" fmla="*/ 7666 w 21581"/>
                <a:gd name="connsiteY884" fmla="*/ 2864 h 21557"/>
                <a:gd name="connsiteX885" fmla="*/ 7743 w 21581"/>
                <a:gd name="connsiteY885" fmla="*/ 2807 h 21557"/>
                <a:gd name="connsiteX886" fmla="*/ 8058 w 21581"/>
                <a:gd name="connsiteY886" fmla="*/ 4268 h 21557"/>
                <a:gd name="connsiteX887" fmla="*/ 7771 w 21581"/>
                <a:gd name="connsiteY887" fmla="*/ 4321 h 21557"/>
                <a:gd name="connsiteX888" fmla="*/ 8058 w 21581"/>
                <a:gd name="connsiteY888" fmla="*/ 4268 h 21557"/>
                <a:gd name="connsiteX889" fmla="*/ 6044 w 21581"/>
                <a:gd name="connsiteY889" fmla="*/ 3031 h 21557"/>
                <a:gd name="connsiteX890" fmla="*/ 6048 w 21581"/>
                <a:gd name="connsiteY890" fmla="*/ 3022 h 21557"/>
                <a:gd name="connsiteX891" fmla="*/ 6048 w 21581"/>
                <a:gd name="connsiteY891" fmla="*/ 3022 h 21557"/>
                <a:gd name="connsiteX892" fmla="*/ 6048 w 21581"/>
                <a:gd name="connsiteY892" fmla="*/ 3018 h 21557"/>
                <a:gd name="connsiteX893" fmla="*/ 6048 w 21581"/>
                <a:gd name="connsiteY893" fmla="*/ 3018 h 21557"/>
                <a:gd name="connsiteX894" fmla="*/ 6044 w 21581"/>
                <a:gd name="connsiteY894" fmla="*/ 3031 h 21557"/>
                <a:gd name="connsiteX895" fmla="*/ 6095 w 21581"/>
                <a:gd name="connsiteY895" fmla="*/ 3220 h 21557"/>
                <a:gd name="connsiteX896" fmla="*/ 6137 w 21581"/>
                <a:gd name="connsiteY896" fmla="*/ 3234 h 21557"/>
                <a:gd name="connsiteX897" fmla="*/ 6106 w 21581"/>
                <a:gd name="connsiteY897" fmla="*/ 3203 h 21557"/>
                <a:gd name="connsiteX898" fmla="*/ 6044 w 21581"/>
                <a:gd name="connsiteY898" fmla="*/ 3031 h 21557"/>
                <a:gd name="connsiteX899" fmla="*/ 6095 w 21581"/>
                <a:gd name="connsiteY899" fmla="*/ 3220 h 21557"/>
                <a:gd name="connsiteX900" fmla="*/ 4528 w 21581"/>
                <a:gd name="connsiteY900" fmla="*/ 11421 h 21557"/>
                <a:gd name="connsiteX901" fmla="*/ 4551 w 21581"/>
                <a:gd name="connsiteY901" fmla="*/ 11478 h 21557"/>
                <a:gd name="connsiteX902" fmla="*/ 4559 w 21581"/>
                <a:gd name="connsiteY902" fmla="*/ 11430 h 21557"/>
                <a:gd name="connsiteX903" fmla="*/ 4528 w 21581"/>
                <a:gd name="connsiteY903" fmla="*/ 11421 h 21557"/>
                <a:gd name="connsiteX0" fmla="*/ 8550 w 21581"/>
                <a:gd name="connsiteY0" fmla="*/ 6487 h 21557"/>
                <a:gd name="connsiteX1" fmla="*/ 8550 w 21581"/>
                <a:gd name="connsiteY1" fmla="*/ 6487 h 21557"/>
                <a:gd name="connsiteX2" fmla="*/ 8550 w 21581"/>
                <a:gd name="connsiteY2" fmla="*/ 6487 h 21557"/>
                <a:gd name="connsiteX3" fmla="*/ 8550 w 21581"/>
                <a:gd name="connsiteY3" fmla="*/ 6487 h 21557"/>
                <a:gd name="connsiteX4" fmla="*/ 9586 w 21581"/>
                <a:gd name="connsiteY4" fmla="*/ 5941 h 21557"/>
                <a:gd name="connsiteX5" fmla="*/ 9586 w 21581"/>
                <a:gd name="connsiteY5" fmla="*/ 5941 h 21557"/>
                <a:gd name="connsiteX6" fmla="*/ 9586 w 21581"/>
                <a:gd name="connsiteY6" fmla="*/ 5941 h 21557"/>
                <a:gd name="connsiteX7" fmla="*/ 9586 w 21581"/>
                <a:gd name="connsiteY7" fmla="*/ 5941 h 21557"/>
                <a:gd name="connsiteX8" fmla="*/ 12143 w 21581"/>
                <a:gd name="connsiteY8" fmla="*/ 10655 h 21557"/>
                <a:gd name="connsiteX9" fmla="*/ 12143 w 21581"/>
                <a:gd name="connsiteY9" fmla="*/ 10655 h 21557"/>
                <a:gd name="connsiteX10" fmla="*/ 12143 w 21581"/>
                <a:gd name="connsiteY10" fmla="*/ 10655 h 21557"/>
                <a:gd name="connsiteX11" fmla="*/ 12143 w 21581"/>
                <a:gd name="connsiteY11" fmla="*/ 10655 h 21557"/>
                <a:gd name="connsiteX12" fmla="*/ 7968 w 21581"/>
                <a:gd name="connsiteY12" fmla="*/ 5628 h 21557"/>
                <a:gd name="connsiteX13" fmla="*/ 7968 w 21581"/>
                <a:gd name="connsiteY13" fmla="*/ 5628 h 21557"/>
                <a:gd name="connsiteX14" fmla="*/ 7968 w 21581"/>
                <a:gd name="connsiteY14" fmla="*/ 5628 h 21557"/>
                <a:gd name="connsiteX15" fmla="*/ 7968 w 21581"/>
                <a:gd name="connsiteY15" fmla="*/ 5628 h 21557"/>
                <a:gd name="connsiteX16" fmla="*/ 21554 w 21581"/>
                <a:gd name="connsiteY16" fmla="*/ 20049 h 21557"/>
                <a:gd name="connsiteX17" fmla="*/ 21286 w 21581"/>
                <a:gd name="connsiteY17" fmla="*/ 20352 h 21557"/>
                <a:gd name="connsiteX18" fmla="*/ 19882 w 21581"/>
                <a:gd name="connsiteY18" fmla="*/ 20357 h 21557"/>
                <a:gd name="connsiteX19" fmla="*/ 19750 w 21581"/>
                <a:gd name="connsiteY19" fmla="*/ 20507 h 21557"/>
                <a:gd name="connsiteX20" fmla="*/ 19746 w 21581"/>
                <a:gd name="connsiteY20" fmla="*/ 20806 h 21557"/>
                <a:gd name="connsiteX21" fmla="*/ 19618 w 21581"/>
                <a:gd name="connsiteY21" fmla="*/ 20907 h 21557"/>
                <a:gd name="connsiteX22" fmla="*/ 19645 w 21581"/>
                <a:gd name="connsiteY22" fmla="*/ 20467 h 21557"/>
                <a:gd name="connsiteX23" fmla="*/ 19548 w 21581"/>
                <a:gd name="connsiteY23" fmla="*/ 20379 h 21557"/>
                <a:gd name="connsiteX24" fmla="*/ 19490 w 21581"/>
                <a:gd name="connsiteY24" fmla="*/ 20454 h 21557"/>
                <a:gd name="connsiteX25" fmla="*/ 19502 w 21581"/>
                <a:gd name="connsiteY25" fmla="*/ 20907 h 21557"/>
                <a:gd name="connsiteX26" fmla="*/ 19424 w 21581"/>
                <a:gd name="connsiteY26" fmla="*/ 20916 h 21557"/>
                <a:gd name="connsiteX27" fmla="*/ 19420 w 21581"/>
                <a:gd name="connsiteY27" fmla="*/ 20907 h 21557"/>
                <a:gd name="connsiteX28" fmla="*/ 19412 w 21581"/>
                <a:gd name="connsiteY28" fmla="*/ 20912 h 21557"/>
                <a:gd name="connsiteX29" fmla="*/ 19401 w 21581"/>
                <a:gd name="connsiteY29" fmla="*/ 20529 h 21557"/>
                <a:gd name="connsiteX30" fmla="*/ 19238 w 21581"/>
                <a:gd name="connsiteY30" fmla="*/ 20348 h 21557"/>
                <a:gd name="connsiteX31" fmla="*/ 16080 w 21581"/>
                <a:gd name="connsiteY31" fmla="*/ 20357 h 21557"/>
                <a:gd name="connsiteX32" fmla="*/ 15952 w 21581"/>
                <a:gd name="connsiteY32" fmla="*/ 20458 h 21557"/>
                <a:gd name="connsiteX33" fmla="*/ 15875 w 21581"/>
                <a:gd name="connsiteY33" fmla="*/ 20669 h 21557"/>
                <a:gd name="connsiteX34" fmla="*/ 15553 w 21581"/>
                <a:gd name="connsiteY34" fmla="*/ 20903 h 21557"/>
                <a:gd name="connsiteX35" fmla="*/ 15494 w 21581"/>
                <a:gd name="connsiteY35" fmla="*/ 20793 h 21557"/>
                <a:gd name="connsiteX36" fmla="*/ 15642 w 21581"/>
                <a:gd name="connsiteY36" fmla="*/ 20357 h 21557"/>
                <a:gd name="connsiteX37" fmla="*/ 15525 w 21581"/>
                <a:gd name="connsiteY37" fmla="*/ 20357 h 21557"/>
                <a:gd name="connsiteX38" fmla="*/ 10327 w 21581"/>
                <a:gd name="connsiteY38" fmla="*/ 20357 h 21557"/>
                <a:gd name="connsiteX39" fmla="*/ 10187 w 21581"/>
                <a:gd name="connsiteY39" fmla="*/ 20511 h 21557"/>
                <a:gd name="connsiteX40" fmla="*/ 10141 w 21581"/>
                <a:gd name="connsiteY40" fmla="*/ 21484 h 21557"/>
                <a:gd name="connsiteX41" fmla="*/ 10036 w 21581"/>
                <a:gd name="connsiteY41" fmla="*/ 21550 h 21557"/>
                <a:gd name="connsiteX42" fmla="*/ 10056 w 21581"/>
                <a:gd name="connsiteY42" fmla="*/ 20951 h 21557"/>
                <a:gd name="connsiteX43" fmla="*/ 10087 w 21581"/>
                <a:gd name="connsiteY43" fmla="*/ 19657 h 21557"/>
                <a:gd name="connsiteX44" fmla="*/ 10133 w 21581"/>
                <a:gd name="connsiteY44" fmla="*/ 18231 h 21557"/>
                <a:gd name="connsiteX45" fmla="*/ 10133 w 21581"/>
                <a:gd name="connsiteY45" fmla="*/ 17997 h 21557"/>
                <a:gd name="connsiteX46" fmla="*/ 10071 w 21581"/>
                <a:gd name="connsiteY46" fmla="*/ 18015 h 21557"/>
                <a:gd name="connsiteX47" fmla="*/ 9439 w 21581"/>
                <a:gd name="connsiteY47" fmla="*/ 18187 h 21557"/>
                <a:gd name="connsiteX48" fmla="*/ 9303 w 21581"/>
                <a:gd name="connsiteY48" fmla="*/ 18385 h 21557"/>
                <a:gd name="connsiteX49" fmla="*/ 9315 w 21581"/>
                <a:gd name="connsiteY49" fmla="*/ 20234 h 21557"/>
                <a:gd name="connsiteX50" fmla="*/ 9315 w 21581"/>
                <a:gd name="connsiteY50" fmla="*/ 20445 h 21557"/>
                <a:gd name="connsiteX51" fmla="*/ 9291 w 21581"/>
                <a:gd name="connsiteY51" fmla="*/ 20392 h 21557"/>
                <a:gd name="connsiteX52" fmla="*/ 9264 w 21581"/>
                <a:gd name="connsiteY52" fmla="*/ 18314 h 21557"/>
                <a:gd name="connsiteX53" fmla="*/ 9237 w 21581"/>
                <a:gd name="connsiteY53" fmla="*/ 18174 h 21557"/>
                <a:gd name="connsiteX54" fmla="*/ 9051 w 21581"/>
                <a:gd name="connsiteY54" fmla="*/ 17936 h 21557"/>
                <a:gd name="connsiteX55" fmla="*/ 8019 w 21581"/>
                <a:gd name="connsiteY55" fmla="*/ 21550 h 21557"/>
                <a:gd name="connsiteX56" fmla="*/ 7891 w 21581"/>
                <a:gd name="connsiteY56" fmla="*/ 21554 h 21557"/>
                <a:gd name="connsiteX57" fmla="*/ 8062 w 21581"/>
                <a:gd name="connsiteY57" fmla="*/ 19556 h 21557"/>
                <a:gd name="connsiteX58" fmla="*/ 7763 w 21581"/>
                <a:gd name="connsiteY58" fmla="*/ 21550 h 21557"/>
                <a:gd name="connsiteX59" fmla="*/ 7615 w 21581"/>
                <a:gd name="connsiteY59" fmla="*/ 21405 h 21557"/>
                <a:gd name="connsiteX60" fmla="*/ 7592 w 21581"/>
                <a:gd name="connsiteY60" fmla="*/ 20458 h 21557"/>
                <a:gd name="connsiteX61" fmla="*/ 7550 w 21581"/>
                <a:gd name="connsiteY61" fmla="*/ 20357 h 21557"/>
                <a:gd name="connsiteX62" fmla="*/ 7344 w 21581"/>
                <a:gd name="connsiteY62" fmla="*/ 20432 h 21557"/>
                <a:gd name="connsiteX63" fmla="*/ 7162 w 21581"/>
                <a:gd name="connsiteY63" fmla="*/ 21290 h 21557"/>
                <a:gd name="connsiteX64" fmla="*/ 7134 w 21581"/>
                <a:gd name="connsiteY64" fmla="*/ 21431 h 21557"/>
                <a:gd name="connsiteX65" fmla="*/ 6983 w 21581"/>
                <a:gd name="connsiteY65" fmla="*/ 21545 h 21557"/>
                <a:gd name="connsiteX66" fmla="*/ 7061 w 21581"/>
                <a:gd name="connsiteY66" fmla="*/ 21140 h 21557"/>
                <a:gd name="connsiteX67" fmla="*/ 7643 w 21581"/>
                <a:gd name="connsiteY67" fmla="*/ 18689 h 21557"/>
                <a:gd name="connsiteX68" fmla="*/ 7806 w 21581"/>
                <a:gd name="connsiteY68" fmla="*/ 18424 h 21557"/>
                <a:gd name="connsiteX69" fmla="*/ 8360 w 21581"/>
                <a:gd name="connsiteY69" fmla="*/ 17923 h 21557"/>
                <a:gd name="connsiteX70" fmla="*/ 8438 w 21581"/>
                <a:gd name="connsiteY70" fmla="*/ 17755 h 21557"/>
                <a:gd name="connsiteX71" fmla="*/ 8527 w 21581"/>
                <a:gd name="connsiteY71" fmla="*/ 16391 h 21557"/>
                <a:gd name="connsiteX72" fmla="*/ 8314 w 21581"/>
                <a:gd name="connsiteY72" fmla="*/ 15475 h 21557"/>
                <a:gd name="connsiteX73" fmla="*/ 8197 w 21581"/>
                <a:gd name="connsiteY73" fmla="*/ 15977 h 21557"/>
                <a:gd name="connsiteX74" fmla="*/ 7678 w 21581"/>
                <a:gd name="connsiteY74" fmla="*/ 18200 h 21557"/>
                <a:gd name="connsiteX75" fmla="*/ 7402 w 21581"/>
                <a:gd name="connsiteY75" fmla="*/ 18570 h 21557"/>
                <a:gd name="connsiteX76" fmla="*/ 6933 w 21581"/>
                <a:gd name="connsiteY76" fmla="*/ 18711 h 21557"/>
                <a:gd name="connsiteX77" fmla="*/ 6797 w 21581"/>
                <a:gd name="connsiteY77" fmla="*/ 18829 h 21557"/>
                <a:gd name="connsiteX78" fmla="*/ 6580 w 21581"/>
                <a:gd name="connsiteY78" fmla="*/ 19868 h 21557"/>
                <a:gd name="connsiteX79" fmla="*/ 6370 w 21581"/>
                <a:gd name="connsiteY79" fmla="*/ 20863 h 21557"/>
                <a:gd name="connsiteX80" fmla="*/ 6812 w 21581"/>
                <a:gd name="connsiteY80" fmla="*/ 18728 h 21557"/>
                <a:gd name="connsiteX81" fmla="*/ 5203 w 21581"/>
                <a:gd name="connsiteY81" fmla="*/ 18451 h 21557"/>
                <a:gd name="connsiteX82" fmla="*/ 5109 w 21581"/>
                <a:gd name="connsiteY82" fmla="*/ 18530 h 21557"/>
                <a:gd name="connsiteX83" fmla="*/ 4912 w 21581"/>
                <a:gd name="connsiteY83" fmla="*/ 20335 h 21557"/>
                <a:gd name="connsiteX84" fmla="*/ 4807 w 21581"/>
                <a:gd name="connsiteY84" fmla="*/ 21545 h 21557"/>
                <a:gd name="connsiteX85" fmla="*/ 4702 w 21581"/>
                <a:gd name="connsiteY85" fmla="*/ 21440 h 21557"/>
                <a:gd name="connsiteX86" fmla="*/ 4760 w 21581"/>
                <a:gd name="connsiteY86" fmla="*/ 20480 h 21557"/>
                <a:gd name="connsiteX87" fmla="*/ 4652 w 21581"/>
                <a:gd name="connsiteY87" fmla="*/ 20348 h 21557"/>
                <a:gd name="connsiteX88" fmla="*/ 3880 w 21581"/>
                <a:gd name="connsiteY88" fmla="*/ 20352 h 21557"/>
                <a:gd name="connsiteX89" fmla="*/ 3798 w 21581"/>
                <a:gd name="connsiteY89" fmla="*/ 20436 h 21557"/>
                <a:gd name="connsiteX90" fmla="*/ 3783 w 21581"/>
                <a:gd name="connsiteY90" fmla="*/ 20810 h 21557"/>
                <a:gd name="connsiteX91" fmla="*/ 3690 w 21581"/>
                <a:gd name="connsiteY91" fmla="*/ 20903 h 21557"/>
                <a:gd name="connsiteX92" fmla="*/ 3628 w 21581"/>
                <a:gd name="connsiteY92" fmla="*/ 20894 h 21557"/>
                <a:gd name="connsiteX93" fmla="*/ 3437 w 21581"/>
                <a:gd name="connsiteY93" fmla="*/ 20885 h 21557"/>
                <a:gd name="connsiteX94" fmla="*/ 3422 w 21581"/>
                <a:gd name="connsiteY94" fmla="*/ 20634 h 21557"/>
                <a:gd name="connsiteX95" fmla="*/ 3181 w 21581"/>
                <a:gd name="connsiteY95" fmla="*/ 20357 h 21557"/>
                <a:gd name="connsiteX96" fmla="*/ 346 w 21581"/>
                <a:gd name="connsiteY96" fmla="*/ 20357 h 21557"/>
                <a:gd name="connsiteX97" fmla="*/ 39 w 21581"/>
                <a:gd name="connsiteY97" fmla="*/ 20168 h 21557"/>
                <a:gd name="connsiteX98" fmla="*/ 70 w 21581"/>
                <a:gd name="connsiteY98" fmla="*/ 19661 h 21557"/>
                <a:gd name="connsiteX99" fmla="*/ 315 w 21581"/>
                <a:gd name="connsiteY99" fmla="*/ 19547 h 21557"/>
                <a:gd name="connsiteX100" fmla="*/ 1665 w 21581"/>
                <a:gd name="connsiteY100" fmla="*/ 19547 h 21557"/>
                <a:gd name="connsiteX101" fmla="*/ 1750 w 21581"/>
                <a:gd name="connsiteY101" fmla="*/ 19547 h 21557"/>
                <a:gd name="connsiteX102" fmla="*/ 4745 w 21581"/>
                <a:gd name="connsiteY102" fmla="*/ 19551 h 21557"/>
                <a:gd name="connsiteX103" fmla="*/ 4846 w 21581"/>
                <a:gd name="connsiteY103" fmla="*/ 19454 h 21557"/>
                <a:gd name="connsiteX104" fmla="*/ 4989 w 21581"/>
                <a:gd name="connsiteY104" fmla="*/ 18468 h 21557"/>
                <a:gd name="connsiteX105" fmla="*/ 4900 w 21581"/>
                <a:gd name="connsiteY105" fmla="*/ 18332 h 21557"/>
                <a:gd name="connsiteX106" fmla="*/ 4597 w 21581"/>
                <a:gd name="connsiteY106" fmla="*/ 17623 h 21557"/>
                <a:gd name="connsiteX107" fmla="*/ 4683 w 21581"/>
                <a:gd name="connsiteY107" fmla="*/ 17236 h 21557"/>
                <a:gd name="connsiteX108" fmla="*/ 4683 w 21581"/>
                <a:gd name="connsiteY108" fmla="*/ 17210 h 21557"/>
                <a:gd name="connsiteX109" fmla="*/ 3344 w 21581"/>
                <a:gd name="connsiteY109" fmla="*/ 17196 h 21557"/>
                <a:gd name="connsiteX110" fmla="*/ 3131 w 21581"/>
                <a:gd name="connsiteY110" fmla="*/ 16950 h 21557"/>
                <a:gd name="connsiteX111" fmla="*/ 3205 w 21581"/>
                <a:gd name="connsiteY111" fmla="*/ 16901 h 21557"/>
                <a:gd name="connsiteX112" fmla="*/ 4760 w 21581"/>
                <a:gd name="connsiteY112" fmla="*/ 16893 h 21557"/>
                <a:gd name="connsiteX113" fmla="*/ 5307 w 21581"/>
                <a:gd name="connsiteY113" fmla="*/ 14652 h 21557"/>
                <a:gd name="connsiteX114" fmla="*/ 5284 w 21581"/>
                <a:gd name="connsiteY114" fmla="*/ 14973 h 21557"/>
                <a:gd name="connsiteX115" fmla="*/ 4931 w 21581"/>
                <a:gd name="connsiteY115" fmla="*/ 16813 h 21557"/>
                <a:gd name="connsiteX116" fmla="*/ 4756 w 21581"/>
                <a:gd name="connsiteY116" fmla="*/ 17733 h 21557"/>
                <a:gd name="connsiteX117" fmla="*/ 4950 w 21581"/>
                <a:gd name="connsiteY117" fmla="*/ 18125 h 21557"/>
                <a:gd name="connsiteX118" fmla="*/ 5334 w 21581"/>
                <a:gd name="connsiteY118" fmla="*/ 18306 h 21557"/>
                <a:gd name="connsiteX119" fmla="*/ 6991 w 21581"/>
                <a:gd name="connsiteY119" fmla="*/ 18579 h 21557"/>
                <a:gd name="connsiteX120" fmla="*/ 7678 w 21581"/>
                <a:gd name="connsiteY120" fmla="*/ 17927 h 21557"/>
                <a:gd name="connsiteX121" fmla="*/ 8287 w 21581"/>
                <a:gd name="connsiteY121" fmla="*/ 15365 h 21557"/>
                <a:gd name="connsiteX122" fmla="*/ 8496 w 21581"/>
                <a:gd name="connsiteY122" fmla="*/ 14463 h 21557"/>
                <a:gd name="connsiteX123" fmla="*/ 8512 w 21581"/>
                <a:gd name="connsiteY123" fmla="*/ 14639 h 21557"/>
                <a:gd name="connsiteX124" fmla="*/ 9043 w 21581"/>
                <a:gd name="connsiteY124" fmla="*/ 17223 h 21557"/>
                <a:gd name="connsiteX125" fmla="*/ 9229 w 21581"/>
                <a:gd name="connsiteY125" fmla="*/ 17813 h 21557"/>
                <a:gd name="connsiteX126" fmla="*/ 9489 w 21581"/>
                <a:gd name="connsiteY126" fmla="*/ 17997 h 21557"/>
                <a:gd name="connsiteX127" fmla="*/ 10839 w 21581"/>
                <a:gd name="connsiteY127" fmla="*/ 17548 h 21557"/>
                <a:gd name="connsiteX128" fmla="*/ 11045 w 21581"/>
                <a:gd name="connsiteY128" fmla="*/ 16972 h 21557"/>
                <a:gd name="connsiteX129" fmla="*/ 10967 w 21581"/>
                <a:gd name="connsiteY129" fmla="*/ 16747 h 21557"/>
                <a:gd name="connsiteX130" fmla="*/ 10948 w 21581"/>
                <a:gd name="connsiteY130" fmla="*/ 16664 h 21557"/>
                <a:gd name="connsiteX131" fmla="*/ 10412 w 21581"/>
                <a:gd name="connsiteY131" fmla="*/ 14951 h 21557"/>
                <a:gd name="connsiteX132" fmla="*/ 9862 w 21581"/>
                <a:gd name="connsiteY132" fmla="*/ 12860 h 21557"/>
                <a:gd name="connsiteX133" fmla="*/ 9749 w 21581"/>
                <a:gd name="connsiteY133" fmla="*/ 12240 h 21557"/>
                <a:gd name="connsiteX134" fmla="*/ 9741 w 21581"/>
                <a:gd name="connsiteY134" fmla="*/ 11879 h 21557"/>
                <a:gd name="connsiteX135" fmla="*/ 9571 w 21581"/>
                <a:gd name="connsiteY135" fmla="*/ 9207 h 21557"/>
                <a:gd name="connsiteX136" fmla="*/ 9478 w 21581"/>
                <a:gd name="connsiteY136" fmla="*/ 7464 h 21557"/>
                <a:gd name="connsiteX137" fmla="*/ 9346 w 21581"/>
                <a:gd name="connsiteY137" fmla="*/ 5910 h 21557"/>
                <a:gd name="connsiteX138" fmla="*/ 9353 w 21581"/>
                <a:gd name="connsiteY138" fmla="*/ 5910 h 21557"/>
                <a:gd name="connsiteX139" fmla="*/ 9361 w 21581"/>
                <a:gd name="connsiteY139" fmla="*/ 5914 h 21557"/>
                <a:gd name="connsiteX140" fmla="*/ 9706 w 21581"/>
                <a:gd name="connsiteY140" fmla="*/ 8155 h 21557"/>
                <a:gd name="connsiteX141" fmla="*/ 9912 w 21581"/>
                <a:gd name="connsiteY141" fmla="*/ 6495 h 21557"/>
                <a:gd name="connsiteX142" fmla="*/ 9640 w 21581"/>
                <a:gd name="connsiteY142" fmla="*/ 5958 h 21557"/>
                <a:gd name="connsiteX143" fmla="*/ 9594 w 21581"/>
                <a:gd name="connsiteY143" fmla="*/ 5936 h 21557"/>
                <a:gd name="connsiteX144" fmla="*/ 9384 w 21581"/>
                <a:gd name="connsiteY144" fmla="*/ 5826 h 21557"/>
                <a:gd name="connsiteX145" fmla="*/ 7751 w 21581"/>
                <a:gd name="connsiteY145" fmla="*/ 5100 h 21557"/>
                <a:gd name="connsiteX146" fmla="*/ 7674 w 21581"/>
                <a:gd name="connsiteY146" fmla="*/ 4977 h 21557"/>
                <a:gd name="connsiteX147" fmla="*/ 7647 w 21581"/>
                <a:gd name="connsiteY147" fmla="*/ 5012 h 21557"/>
                <a:gd name="connsiteX148" fmla="*/ 7728 w 21581"/>
                <a:gd name="connsiteY148" fmla="*/ 5122 h 21557"/>
                <a:gd name="connsiteX149" fmla="*/ 8000 w 21581"/>
                <a:gd name="connsiteY149" fmla="*/ 5413 h 21557"/>
                <a:gd name="connsiteX150" fmla="*/ 8263 w 21581"/>
                <a:gd name="connsiteY150" fmla="*/ 5800 h 21557"/>
                <a:gd name="connsiteX151" fmla="*/ 8919 w 21581"/>
                <a:gd name="connsiteY151" fmla="*/ 6997 h 21557"/>
                <a:gd name="connsiteX152" fmla="*/ 8849 w 21581"/>
                <a:gd name="connsiteY152" fmla="*/ 7332 h 21557"/>
                <a:gd name="connsiteX153" fmla="*/ 8578 w 21581"/>
                <a:gd name="connsiteY153" fmla="*/ 7600 h 21557"/>
                <a:gd name="connsiteX154" fmla="*/ 8907 w 21581"/>
                <a:gd name="connsiteY154" fmla="*/ 7807 h 21557"/>
                <a:gd name="connsiteX155" fmla="*/ 9074 w 21581"/>
                <a:gd name="connsiteY155" fmla="*/ 8115 h 21557"/>
                <a:gd name="connsiteX156" fmla="*/ 9020 w 21581"/>
                <a:gd name="connsiteY156" fmla="*/ 9374 h 21557"/>
                <a:gd name="connsiteX157" fmla="*/ 8938 w 21581"/>
                <a:gd name="connsiteY157" fmla="*/ 10224 h 21557"/>
                <a:gd name="connsiteX158" fmla="*/ 9097 w 21581"/>
                <a:gd name="connsiteY158" fmla="*/ 10171 h 21557"/>
                <a:gd name="connsiteX159" fmla="*/ 9268 w 21581"/>
                <a:gd name="connsiteY159" fmla="*/ 10167 h 21557"/>
                <a:gd name="connsiteX160" fmla="*/ 9194 w 21581"/>
                <a:gd name="connsiteY160" fmla="*/ 10347 h 21557"/>
                <a:gd name="connsiteX161" fmla="*/ 9128 w 21581"/>
                <a:gd name="connsiteY161" fmla="*/ 10470 h 21557"/>
                <a:gd name="connsiteX162" fmla="*/ 8985 w 21581"/>
                <a:gd name="connsiteY162" fmla="*/ 10730 h 21557"/>
                <a:gd name="connsiteX163" fmla="*/ 8884 w 21581"/>
                <a:gd name="connsiteY163" fmla="*/ 10884 h 21557"/>
                <a:gd name="connsiteX164" fmla="*/ 8461 w 21581"/>
                <a:gd name="connsiteY164" fmla="*/ 13411 h 21557"/>
                <a:gd name="connsiteX165" fmla="*/ 8419 w 21581"/>
                <a:gd name="connsiteY165" fmla="*/ 13904 h 21557"/>
                <a:gd name="connsiteX166" fmla="*/ 8438 w 21581"/>
                <a:gd name="connsiteY166" fmla="*/ 14141 h 21557"/>
                <a:gd name="connsiteX167" fmla="*/ 8372 w 21581"/>
                <a:gd name="connsiteY167" fmla="*/ 13802 h 21557"/>
                <a:gd name="connsiteX168" fmla="*/ 8232 w 21581"/>
                <a:gd name="connsiteY168" fmla="*/ 13120 h 21557"/>
                <a:gd name="connsiteX169" fmla="*/ 7914 w 21581"/>
                <a:gd name="connsiteY169" fmla="*/ 12407 h 21557"/>
                <a:gd name="connsiteX170" fmla="*/ 7794 w 21581"/>
                <a:gd name="connsiteY170" fmla="*/ 12328 h 21557"/>
                <a:gd name="connsiteX171" fmla="*/ 7340 w 21581"/>
                <a:gd name="connsiteY171" fmla="*/ 12460 h 21557"/>
                <a:gd name="connsiteX172" fmla="*/ 6300 w 21581"/>
                <a:gd name="connsiteY172" fmla="*/ 12720 h 21557"/>
                <a:gd name="connsiteX173" fmla="*/ 6219 w 21581"/>
                <a:gd name="connsiteY173" fmla="*/ 12869 h 21557"/>
                <a:gd name="connsiteX174" fmla="*/ 6207 w 21581"/>
                <a:gd name="connsiteY174" fmla="*/ 13613 h 21557"/>
                <a:gd name="connsiteX175" fmla="*/ 5928 w 21581"/>
                <a:gd name="connsiteY175" fmla="*/ 13899 h 21557"/>
                <a:gd name="connsiteX176" fmla="*/ 5288 w 21581"/>
                <a:gd name="connsiteY176" fmla="*/ 13983 h 21557"/>
                <a:gd name="connsiteX177" fmla="*/ 4299 w 21581"/>
                <a:gd name="connsiteY177" fmla="*/ 14111 h 21557"/>
                <a:gd name="connsiteX178" fmla="*/ 2832 w 21581"/>
                <a:gd name="connsiteY178" fmla="*/ 14291 h 21557"/>
                <a:gd name="connsiteX179" fmla="*/ 2409 w 21581"/>
                <a:gd name="connsiteY179" fmla="*/ 14287 h 21557"/>
                <a:gd name="connsiteX180" fmla="*/ 2025 w 21581"/>
                <a:gd name="connsiteY180" fmla="*/ 13855 h 21557"/>
                <a:gd name="connsiteX181" fmla="*/ 2142 w 21581"/>
                <a:gd name="connsiteY181" fmla="*/ 13001 h 21557"/>
                <a:gd name="connsiteX182" fmla="*/ 2250 w 21581"/>
                <a:gd name="connsiteY182" fmla="*/ 12632 h 21557"/>
                <a:gd name="connsiteX183" fmla="*/ 2239 w 21581"/>
                <a:gd name="connsiteY183" fmla="*/ 12900 h 21557"/>
                <a:gd name="connsiteX184" fmla="*/ 2177 w 21581"/>
                <a:gd name="connsiteY184" fmla="*/ 13714 h 21557"/>
                <a:gd name="connsiteX185" fmla="*/ 2483 w 21581"/>
                <a:gd name="connsiteY185" fmla="*/ 14216 h 21557"/>
                <a:gd name="connsiteX186" fmla="*/ 2898 w 21581"/>
                <a:gd name="connsiteY186" fmla="*/ 14216 h 21557"/>
                <a:gd name="connsiteX187" fmla="*/ 4838 w 21581"/>
                <a:gd name="connsiteY187" fmla="*/ 13860 h 21557"/>
                <a:gd name="connsiteX188" fmla="*/ 5435 w 21581"/>
                <a:gd name="connsiteY188" fmla="*/ 13754 h 21557"/>
                <a:gd name="connsiteX189" fmla="*/ 5443 w 21581"/>
                <a:gd name="connsiteY189" fmla="*/ 12064 h 21557"/>
                <a:gd name="connsiteX190" fmla="*/ 5408 w 21581"/>
                <a:gd name="connsiteY190" fmla="*/ 12055 h 21557"/>
                <a:gd name="connsiteX191" fmla="*/ 3744 w 21581"/>
                <a:gd name="connsiteY191" fmla="*/ 12433 h 21557"/>
                <a:gd name="connsiteX192" fmla="*/ 2720 w 21581"/>
                <a:gd name="connsiteY192" fmla="*/ 12900 h 21557"/>
                <a:gd name="connsiteX193" fmla="*/ 2665 w 21581"/>
                <a:gd name="connsiteY193" fmla="*/ 12896 h 21557"/>
                <a:gd name="connsiteX194" fmla="*/ 3309 w 21581"/>
                <a:gd name="connsiteY194" fmla="*/ 12350 h 21557"/>
                <a:gd name="connsiteX195" fmla="*/ 4182 w 21581"/>
                <a:gd name="connsiteY195" fmla="*/ 12143 h 21557"/>
                <a:gd name="connsiteX196" fmla="*/ 4306 w 21581"/>
                <a:gd name="connsiteY196" fmla="*/ 11971 h 21557"/>
                <a:gd name="connsiteX197" fmla="*/ 4365 w 21581"/>
                <a:gd name="connsiteY197" fmla="*/ 10946 h 21557"/>
                <a:gd name="connsiteX198" fmla="*/ 4718 w 21581"/>
                <a:gd name="connsiteY198" fmla="*/ 9414 h 21557"/>
                <a:gd name="connsiteX199" fmla="*/ 4749 w 21581"/>
                <a:gd name="connsiteY199" fmla="*/ 8899 h 21557"/>
                <a:gd name="connsiteX200" fmla="*/ 3818 w 21581"/>
                <a:gd name="connsiteY200" fmla="*/ 7266 h 21557"/>
                <a:gd name="connsiteX201" fmla="*/ 3294 w 21581"/>
                <a:gd name="connsiteY201" fmla="*/ 6821 h 21557"/>
                <a:gd name="connsiteX202" fmla="*/ 3088 w 21581"/>
                <a:gd name="connsiteY202" fmla="*/ 6861 h 21557"/>
                <a:gd name="connsiteX203" fmla="*/ 2898 w 21581"/>
                <a:gd name="connsiteY203" fmla="*/ 7503 h 21557"/>
                <a:gd name="connsiteX204" fmla="*/ 3096 w 21581"/>
                <a:gd name="connsiteY204" fmla="*/ 8798 h 21557"/>
                <a:gd name="connsiteX205" fmla="*/ 3065 w 21581"/>
                <a:gd name="connsiteY205" fmla="*/ 9726 h 21557"/>
                <a:gd name="connsiteX206" fmla="*/ 2778 w 21581"/>
                <a:gd name="connsiteY206" fmla="*/ 7856 h 21557"/>
                <a:gd name="connsiteX207" fmla="*/ 2747 w 21581"/>
                <a:gd name="connsiteY207" fmla="*/ 7191 h 21557"/>
                <a:gd name="connsiteX208" fmla="*/ 3069 w 21581"/>
                <a:gd name="connsiteY208" fmla="*/ 6746 h 21557"/>
                <a:gd name="connsiteX209" fmla="*/ 3461 w 21581"/>
                <a:gd name="connsiteY209" fmla="*/ 6465 h 21557"/>
                <a:gd name="connsiteX210" fmla="*/ 4481 w 21581"/>
                <a:gd name="connsiteY210" fmla="*/ 5659 h 21557"/>
                <a:gd name="connsiteX211" fmla="*/ 4349 w 21581"/>
                <a:gd name="connsiteY211" fmla="*/ 5633 h 21557"/>
                <a:gd name="connsiteX212" fmla="*/ 2987 w 21581"/>
                <a:gd name="connsiteY212" fmla="*/ 5628 h 21557"/>
                <a:gd name="connsiteX213" fmla="*/ 2856 w 21581"/>
                <a:gd name="connsiteY213" fmla="*/ 5589 h 21557"/>
                <a:gd name="connsiteX214" fmla="*/ 2999 w 21581"/>
                <a:gd name="connsiteY214" fmla="*/ 5417 h 21557"/>
                <a:gd name="connsiteX215" fmla="*/ 3088 w 21581"/>
                <a:gd name="connsiteY215" fmla="*/ 5417 h 21557"/>
                <a:gd name="connsiteX216" fmla="*/ 4780 w 21581"/>
                <a:gd name="connsiteY216" fmla="*/ 5417 h 21557"/>
                <a:gd name="connsiteX217" fmla="*/ 4710 w 21581"/>
                <a:gd name="connsiteY217" fmla="*/ 5483 h 21557"/>
                <a:gd name="connsiteX218" fmla="*/ 4780 w 21581"/>
                <a:gd name="connsiteY218" fmla="*/ 5417 h 21557"/>
                <a:gd name="connsiteX219" fmla="*/ 5331 w 21581"/>
                <a:gd name="connsiteY219" fmla="*/ 5008 h 21557"/>
                <a:gd name="connsiteX220" fmla="*/ 5439 w 21581"/>
                <a:gd name="connsiteY220" fmla="*/ 4955 h 21557"/>
                <a:gd name="connsiteX221" fmla="*/ 5338 w 21581"/>
                <a:gd name="connsiteY221" fmla="*/ 5096 h 21557"/>
                <a:gd name="connsiteX222" fmla="*/ 4912 w 21581"/>
                <a:gd name="connsiteY222" fmla="*/ 5487 h 21557"/>
                <a:gd name="connsiteX223" fmla="*/ 3767 w 21581"/>
                <a:gd name="connsiteY223" fmla="*/ 6390 h 21557"/>
                <a:gd name="connsiteX224" fmla="*/ 3209 w 21581"/>
                <a:gd name="connsiteY224" fmla="*/ 6751 h 21557"/>
                <a:gd name="connsiteX225" fmla="*/ 3550 w 21581"/>
                <a:gd name="connsiteY225" fmla="*/ 6962 h 21557"/>
                <a:gd name="connsiteX226" fmla="*/ 4725 w 21581"/>
                <a:gd name="connsiteY226" fmla="*/ 8635 h 21557"/>
                <a:gd name="connsiteX227" fmla="*/ 5424 w 21581"/>
                <a:gd name="connsiteY227" fmla="*/ 10690 h 21557"/>
                <a:gd name="connsiteX228" fmla="*/ 5901 w 21581"/>
                <a:gd name="connsiteY228" fmla="*/ 11628 h 21557"/>
                <a:gd name="connsiteX229" fmla="*/ 6048 w 21581"/>
                <a:gd name="connsiteY229" fmla="*/ 11624 h 21557"/>
                <a:gd name="connsiteX230" fmla="*/ 6549 w 21581"/>
                <a:gd name="connsiteY230" fmla="*/ 11056 h 21557"/>
                <a:gd name="connsiteX231" fmla="*/ 7154 w 21581"/>
                <a:gd name="connsiteY231" fmla="*/ 10629 h 21557"/>
                <a:gd name="connsiteX232" fmla="*/ 7119 w 21581"/>
                <a:gd name="connsiteY232" fmla="*/ 10558 h 21557"/>
                <a:gd name="connsiteX233" fmla="*/ 5715 w 21581"/>
                <a:gd name="connsiteY233" fmla="*/ 8111 h 21557"/>
                <a:gd name="connsiteX234" fmla="*/ 5753 w 21581"/>
                <a:gd name="connsiteY234" fmla="*/ 7653 h 21557"/>
                <a:gd name="connsiteX235" fmla="*/ 5850 w 21581"/>
                <a:gd name="connsiteY235" fmla="*/ 7539 h 21557"/>
                <a:gd name="connsiteX236" fmla="*/ 6006 w 21581"/>
                <a:gd name="connsiteY236" fmla="*/ 7345 h 21557"/>
                <a:gd name="connsiteX237" fmla="*/ 5493 w 21581"/>
                <a:gd name="connsiteY237" fmla="*/ 7125 h 21557"/>
                <a:gd name="connsiteX238" fmla="*/ 5381 w 21581"/>
                <a:gd name="connsiteY238" fmla="*/ 6944 h 21557"/>
                <a:gd name="connsiteX239" fmla="*/ 5365 w 21581"/>
                <a:gd name="connsiteY239" fmla="*/ 5985 h 21557"/>
                <a:gd name="connsiteX240" fmla="*/ 5365 w 21581"/>
                <a:gd name="connsiteY240" fmla="*/ 5487 h 21557"/>
                <a:gd name="connsiteX241" fmla="*/ 5393 w 21581"/>
                <a:gd name="connsiteY241" fmla="*/ 5602 h 21557"/>
                <a:gd name="connsiteX242" fmla="*/ 5420 w 21581"/>
                <a:gd name="connsiteY242" fmla="*/ 6821 h 21557"/>
                <a:gd name="connsiteX243" fmla="*/ 5606 w 21581"/>
                <a:gd name="connsiteY243" fmla="*/ 7103 h 21557"/>
                <a:gd name="connsiteX244" fmla="*/ 6044 w 21581"/>
                <a:gd name="connsiteY244" fmla="*/ 7279 h 21557"/>
                <a:gd name="connsiteX245" fmla="*/ 6064 w 21581"/>
                <a:gd name="connsiteY245" fmla="*/ 7407 h 21557"/>
                <a:gd name="connsiteX246" fmla="*/ 5757 w 21581"/>
                <a:gd name="connsiteY246" fmla="*/ 7750 h 21557"/>
                <a:gd name="connsiteX247" fmla="*/ 5738 w 21581"/>
                <a:gd name="connsiteY247" fmla="*/ 8058 h 21557"/>
                <a:gd name="connsiteX248" fmla="*/ 7041 w 21581"/>
                <a:gd name="connsiteY248" fmla="*/ 10281 h 21557"/>
                <a:gd name="connsiteX249" fmla="*/ 7581 w 21581"/>
                <a:gd name="connsiteY249" fmla="*/ 10580 h 21557"/>
                <a:gd name="connsiteX250" fmla="*/ 7650 w 21581"/>
                <a:gd name="connsiteY250" fmla="*/ 10435 h 21557"/>
                <a:gd name="connsiteX251" fmla="*/ 7239 w 21581"/>
                <a:gd name="connsiteY251" fmla="*/ 9317 h 21557"/>
                <a:gd name="connsiteX252" fmla="*/ 5610 w 21581"/>
                <a:gd name="connsiteY252" fmla="*/ 4796 h 21557"/>
                <a:gd name="connsiteX253" fmla="*/ 5808 w 21581"/>
                <a:gd name="connsiteY253" fmla="*/ 4378 h 21557"/>
                <a:gd name="connsiteX254" fmla="*/ 5878 w 21581"/>
                <a:gd name="connsiteY254" fmla="*/ 4224 h 21557"/>
                <a:gd name="connsiteX255" fmla="*/ 5750 w 21581"/>
                <a:gd name="connsiteY255" fmla="*/ 3445 h 21557"/>
                <a:gd name="connsiteX256" fmla="*/ 5474 w 21581"/>
                <a:gd name="connsiteY256" fmla="*/ 2609 h 21557"/>
                <a:gd name="connsiteX257" fmla="*/ 5443 w 21581"/>
                <a:gd name="connsiteY257" fmla="*/ 2512 h 21557"/>
                <a:gd name="connsiteX258" fmla="*/ 5385 w 21581"/>
                <a:gd name="connsiteY258" fmla="*/ 2274 h 21557"/>
                <a:gd name="connsiteX259" fmla="*/ 5431 w 21581"/>
                <a:gd name="connsiteY259" fmla="*/ 2287 h 21557"/>
                <a:gd name="connsiteX260" fmla="*/ 5618 w 21581"/>
                <a:gd name="connsiteY260" fmla="*/ 2710 h 21557"/>
                <a:gd name="connsiteX261" fmla="*/ 5563 w 21581"/>
                <a:gd name="connsiteY261" fmla="*/ 2512 h 21557"/>
                <a:gd name="connsiteX262" fmla="*/ 5300 w 21581"/>
                <a:gd name="connsiteY262" fmla="*/ 1772 h 21557"/>
                <a:gd name="connsiteX263" fmla="*/ 5998 w 21581"/>
                <a:gd name="connsiteY263" fmla="*/ 570 h 21557"/>
                <a:gd name="connsiteX264" fmla="*/ 6056 w 21581"/>
                <a:gd name="connsiteY264" fmla="*/ 531 h 21557"/>
                <a:gd name="connsiteX265" fmla="*/ 6785 w 21581"/>
                <a:gd name="connsiteY265" fmla="*/ 11 h 21557"/>
                <a:gd name="connsiteX266" fmla="*/ 7313 w 21581"/>
                <a:gd name="connsiteY266" fmla="*/ 42 h 21557"/>
                <a:gd name="connsiteX267" fmla="*/ 8244 w 21581"/>
                <a:gd name="connsiteY267" fmla="*/ 29 h 21557"/>
                <a:gd name="connsiteX268" fmla="*/ 8694 w 21581"/>
                <a:gd name="connsiteY268" fmla="*/ 73 h 21557"/>
                <a:gd name="connsiteX269" fmla="*/ 9140 w 21581"/>
                <a:gd name="connsiteY269" fmla="*/ 676 h 21557"/>
                <a:gd name="connsiteX270" fmla="*/ 8783 w 21581"/>
                <a:gd name="connsiteY270" fmla="*/ 1482 h 21557"/>
                <a:gd name="connsiteX271" fmla="*/ 8612 w 21581"/>
                <a:gd name="connsiteY271" fmla="*/ 1843 h 21557"/>
                <a:gd name="connsiteX272" fmla="*/ 8659 w 21581"/>
                <a:gd name="connsiteY272" fmla="*/ 2327 h 21557"/>
                <a:gd name="connsiteX273" fmla="*/ 8543 w 21581"/>
                <a:gd name="connsiteY273" fmla="*/ 2688 h 21557"/>
                <a:gd name="connsiteX274" fmla="*/ 8488 w 21581"/>
                <a:gd name="connsiteY274" fmla="*/ 2908 h 21557"/>
                <a:gd name="connsiteX275" fmla="*/ 8360 w 21581"/>
                <a:gd name="connsiteY275" fmla="*/ 3722 h 21557"/>
                <a:gd name="connsiteX276" fmla="*/ 8135 w 21581"/>
                <a:gd name="connsiteY276" fmla="*/ 4581 h 21557"/>
                <a:gd name="connsiteX277" fmla="*/ 7763 w 21581"/>
                <a:gd name="connsiteY277" fmla="*/ 4986 h 21557"/>
                <a:gd name="connsiteX278" fmla="*/ 8675 w 21581"/>
                <a:gd name="connsiteY278" fmla="*/ 5421 h 21557"/>
                <a:gd name="connsiteX279" fmla="*/ 17403 w 21581"/>
                <a:gd name="connsiteY279" fmla="*/ 5413 h 21557"/>
                <a:gd name="connsiteX280" fmla="*/ 19184 w 21581"/>
                <a:gd name="connsiteY280" fmla="*/ 5408 h 21557"/>
                <a:gd name="connsiteX281" fmla="*/ 19575 w 21581"/>
                <a:gd name="connsiteY281" fmla="*/ 5853 h 21557"/>
                <a:gd name="connsiteX282" fmla="*/ 19575 w 21581"/>
                <a:gd name="connsiteY282" fmla="*/ 14877 h 21557"/>
                <a:gd name="connsiteX283" fmla="*/ 19595 w 21581"/>
                <a:gd name="connsiteY283" fmla="*/ 15238 h 21557"/>
                <a:gd name="connsiteX284" fmla="*/ 19909 w 21581"/>
                <a:gd name="connsiteY284" fmla="*/ 15264 h 21557"/>
                <a:gd name="connsiteX285" fmla="*/ 21174 w 21581"/>
                <a:gd name="connsiteY285" fmla="*/ 15264 h 21557"/>
                <a:gd name="connsiteX286" fmla="*/ 21263 w 21581"/>
                <a:gd name="connsiteY286" fmla="*/ 15264 h 21557"/>
                <a:gd name="connsiteX287" fmla="*/ 21309 w 21581"/>
                <a:gd name="connsiteY287" fmla="*/ 15317 h 21557"/>
                <a:gd name="connsiteX288" fmla="*/ 21267 w 21581"/>
                <a:gd name="connsiteY288" fmla="*/ 15352 h 21557"/>
                <a:gd name="connsiteX289" fmla="*/ 21166 w 21581"/>
                <a:gd name="connsiteY289" fmla="*/ 15352 h 21557"/>
                <a:gd name="connsiteX290" fmla="*/ 19700 w 21581"/>
                <a:gd name="connsiteY290" fmla="*/ 15348 h 21557"/>
                <a:gd name="connsiteX291" fmla="*/ 19575 w 21581"/>
                <a:gd name="connsiteY291" fmla="*/ 15493 h 21557"/>
                <a:gd name="connsiteX292" fmla="*/ 19575 w 21581"/>
                <a:gd name="connsiteY292" fmla="*/ 16800 h 21557"/>
                <a:gd name="connsiteX293" fmla="*/ 19215 w 21581"/>
                <a:gd name="connsiteY293" fmla="*/ 17214 h 21557"/>
                <a:gd name="connsiteX294" fmla="*/ 17267 w 21581"/>
                <a:gd name="connsiteY294" fmla="*/ 17218 h 21557"/>
                <a:gd name="connsiteX295" fmla="*/ 17116 w 21581"/>
                <a:gd name="connsiteY295" fmla="*/ 17337 h 21557"/>
                <a:gd name="connsiteX296" fmla="*/ 16356 w 21581"/>
                <a:gd name="connsiteY296" fmla="*/ 19477 h 21557"/>
                <a:gd name="connsiteX297" fmla="*/ 16344 w 21581"/>
                <a:gd name="connsiteY297" fmla="*/ 19569 h 21557"/>
                <a:gd name="connsiteX298" fmla="*/ 16565 w 21581"/>
                <a:gd name="connsiteY298" fmla="*/ 19569 h 21557"/>
                <a:gd name="connsiteX299" fmla="*/ 21255 w 21581"/>
                <a:gd name="connsiteY299" fmla="*/ 19569 h 21557"/>
                <a:gd name="connsiteX300" fmla="*/ 21581 w 21581"/>
                <a:gd name="connsiteY300" fmla="*/ 19925 h 21557"/>
                <a:gd name="connsiteX301" fmla="*/ 21554 w 21581"/>
                <a:gd name="connsiteY301" fmla="*/ 20049 h 21557"/>
                <a:gd name="connsiteX302" fmla="*/ 5633 w 21581"/>
                <a:gd name="connsiteY302" fmla="*/ 2723 h 21557"/>
                <a:gd name="connsiteX303" fmla="*/ 5614 w 21581"/>
                <a:gd name="connsiteY303" fmla="*/ 2705 h 21557"/>
                <a:gd name="connsiteX304" fmla="*/ 5622 w 21581"/>
                <a:gd name="connsiteY304" fmla="*/ 2741 h 21557"/>
                <a:gd name="connsiteX305" fmla="*/ 5633 w 21581"/>
                <a:gd name="connsiteY305" fmla="*/ 2723 h 21557"/>
                <a:gd name="connsiteX306" fmla="*/ 8395 w 21581"/>
                <a:gd name="connsiteY306" fmla="*/ 2802 h 21557"/>
                <a:gd name="connsiteX307" fmla="*/ 8190 w 21581"/>
                <a:gd name="connsiteY307" fmla="*/ 2798 h 21557"/>
                <a:gd name="connsiteX308" fmla="*/ 8360 w 21581"/>
                <a:gd name="connsiteY308" fmla="*/ 3546 h 21557"/>
                <a:gd name="connsiteX309" fmla="*/ 8395 w 21581"/>
                <a:gd name="connsiteY309" fmla="*/ 2802 h 21557"/>
                <a:gd name="connsiteX310" fmla="*/ 8500 w 21581"/>
                <a:gd name="connsiteY310" fmla="*/ 2556 h 21557"/>
                <a:gd name="connsiteX311" fmla="*/ 8248 w 21581"/>
                <a:gd name="connsiteY311" fmla="*/ 2626 h 21557"/>
                <a:gd name="connsiteX312" fmla="*/ 8500 w 21581"/>
                <a:gd name="connsiteY312" fmla="*/ 2556 h 21557"/>
                <a:gd name="connsiteX313" fmla="*/ 8539 w 21581"/>
                <a:gd name="connsiteY313" fmla="*/ 209 h 21557"/>
                <a:gd name="connsiteX314" fmla="*/ 8733 w 21581"/>
                <a:gd name="connsiteY314" fmla="*/ 333 h 21557"/>
                <a:gd name="connsiteX315" fmla="*/ 8624 w 21581"/>
                <a:gd name="connsiteY315" fmla="*/ 403 h 21557"/>
                <a:gd name="connsiteX316" fmla="*/ 8787 w 21581"/>
                <a:gd name="connsiteY316" fmla="*/ 394 h 21557"/>
                <a:gd name="connsiteX317" fmla="*/ 8923 w 21581"/>
                <a:gd name="connsiteY317" fmla="*/ 509 h 21557"/>
                <a:gd name="connsiteX318" fmla="*/ 8803 w 21581"/>
                <a:gd name="connsiteY318" fmla="*/ 901 h 21557"/>
                <a:gd name="connsiteX319" fmla="*/ 8585 w 21581"/>
                <a:gd name="connsiteY319" fmla="*/ 1037 h 21557"/>
                <a:gd name="connsiteX320" fmla="*/ 8989 w 21581"/>
                <a:gd name="connsiteY320" fmla="*/ 813 h 21557"/>
                <a:gd name="connsiteX321" fmla="*/ 8981 w 21581"/>
                <a:gd name="connsiteY321" fmla="*/ 452 h 21557"/>
                <a:gd name="connsiteX322" fmla="*/ 8539 w 21581"/>
                <a:gd name="connsiteY322" fmla="*/ 209 h 21557"/>
                <a:gd name="connsiteX323" fmla="*/ 7681 w 21581"/>
                <a:gd name="connsiteY323" fmla="*/ 676 h 21557"/>
                <a:gd name="connsiteX324" fmla="*/ 7949 w 21581"/>
                <a:gd name="connsiteY324" fmla="*/ 474 h 21557"/>
                <a:gd name="connsiteX325" fmla="*/ 8081 w 21581"/>
                <a:gd name="connsiteY325" fmla="*/ 1411 h 21557"/>
                <a:gd name="connsiteX326" fmla="*/ 8190 w 21581"/>
                <a:gd name="connsiteY326" fmla="*/ 918 h 21557"/>
                <a:gd name="connsiteX327" fmla="*/ 8628 w 21581"/>
                <a:gd name="connsiteY327" fmla="*/ 755 h 21557"/>
                <a:gd name="connsiteX328" fmla="*/ 8031 w 21581"/>
                <a:gd name="connsiteY328" fmla="*/ 839 h 21557"/>
                <a:gd name="connsiteX329" fmla="*/ 8054 w 21581"/>
                <a:gd name="connsiteY329" fmla="*/ 698 h 21557"/>
                <a:gd name="connsiteX330" fmla="*/ 8159 w 21581"/>
                <a:gd name="connsiteY330" fmla="*/ 584 h 21557"/>
                <a:gd name="connsiteX331" fmla="*/ 8042 w 21581"/>
                <a:gd name="connsiteY331" fmla="*/ 685 h 21557"/>
                <a:gd name="connsiteX332" fmla="*/ 7972 w 21581"/>
                <a:gd name="connsiteY332" fmla="*/ 720 h 21557"/>
                <a:gd name="connsiteX333" fmla="*/ 8000 w 21581"/>
                <a:gd name="connsiteY333" fmla="*/ 879 h 21557"/>
                <a:gd name="connsiteX334" fmla="*/ 7906 w 21581"/>
                <a:gd name="connsiteY334" fmla="*/ 1019 h 21557"/>
                <a:gd name="connsiteX335" fmla="*/ 7972 w 21581"/>
                <a:gd name="connsiteY335" fmla="*/ 720 h 21557"/>
                <a:gd name="connsiteX336" fmla="*/ 7972 w 21581"/>
                <a:gd name="connsiteY336" fmla="*/ 720 h 21557"/>
                <a:gd name="connsiteX337" fmla="*/ 8376 w 21581"/>
                <a:gd name="connsiteY337" fmla="*/ 346 h 21557"/>
                <a:gd name="connsiteX338" fmla="*/ 7949 w 21581"/>
                <a:gd name="connsiteY338" fmla="*/ 324 h 21557"/>
                <a:gd name="connsiteX339" fmla="*/ 7681 w 21581"/>
                <a:gd name="connsiteY339" fmla="*/ 676 h 21557"/>
                <a:gd name="connsiteX340" fmla="*/ 8174 w 21581"/>
                <a:gd name="connsiteY340" fmla="*/ 575 h 21557"/>
                <a:gd name="connsiteX341" fmla="*/ 8384 w 21581"/>
                <a:gd name="connsiteY341" fmla="*/ 482 h 21557"/>
                <a:gd name="connsiteX342" fmla="*/ 8174 w 21581"/>
                <a:gd name="connsiteY342" fmla="*/ 575 h 21557"/>
                <a:gd name="connsiteX343" fmla="*/ 6048 w 21581"/>
                <a:gd name="connsiteY343" fmla="*/ 5681 h 21557"/>
                <a:gd name="connsiteX344" fmla="*/ 6902 w 21581"/>
                <a:gd name="connsiteY344" fmla="*/ 6953 h 21557"/>
                <a:gd name="connsiteX345" fmla="*/ 7228 w 21581"/>
                <a:gd name="connsiteY345" fmla="*/ 6090 h 21557"/>
                <a:gd name="connsiteX346" fmla="*/ 7185 w 21581"/>
                <a:gd name="connsiteY346" fmla="*/ 5998 h 21557"/>
                <a:gd name="connsiteX347" fmla="*/ 6397 w 21581"/>
                <a:gd name="connsiteY347" fmla="*/ 5355 h 21557"/>
                <a:gd name="connsiteX348" fmla="*/ 5870 w 21581"/>
                <a:gd name="connsiteY348" fmla="*/ 4435 h 21557"/>
                <a:gd name="connsiteX349" fmla="*/ 5769 w 21581"/>
                <a:gd name="connsiteY349" fmla="*/ 4915 h 21557"/>
                <a:gd name="connsiteX350" fmla="*/ 6048 w 21581"/>
                <a:gd name="connsiteY350" fmla="*/ 5681 h 21557"/>
                <a:gd name="connsiteX351" fmla="*/ 7666 w 21581"/>
                <a:gd name="connsiteY351" fmla="*/ 9977 h 21557"/>
                <a:gd name="connsiteX352" fmla="*/ 7577 w 21581"/>
                <a:gd name="connsiteY352" fmla="*/ 8881 h 21557"/>
                <a:gd name="connsiteX353" fmla="*/ 7468 w 21581"/>
                <a:gd name="connsiteY353" fmla="*/ 7169 h 21557"/>
                <a:gd name="connsiteX354" fmla="*/ 7158 w 21581"/>
                <a:gd name="connsiteY354" fmla="*/ 6465 h 21557"/>
                <a:gd name="connsiteX355" fmla="*/ 7006 w 21581"/>
                <a:gd name="connsiteY355" fmla="*/ 6931 h 21557"/>
                <a:gd name="connsiteX356" fmla="*/ 6797 w 21581"/>
                <a:gd name="connsiteY356" fmla="*/ 6980 h 21557"/>
                <a:gd name="connsiteX357" fmla="*/ 6448 w 21581"/>
                <a:gd name="connsiteY357" fmla="*/ 6566 h 21557"/>
                <a:gd name="connsiteX358" fmla="*/ 6335 w 21581"/>
                <a:gd name="connsiteY358" fmla="*/ 6460 h 21557"/>
                <a:gd name="connsiteX359" fmla="*/ 7666 w 21581"/>
                <a:gd name="connsiteY359" fmla="*/ 10136 h 21557"/>
                <a:gd name="connsiteX360" fmla="*/ 7666 w 21581"/>
                <a:gd name="connsiteY360" fmla="*/ 9977 h 21557"/>
                <a:gd name="connsiteX361" fmla="*/ 7674 w 21581"/>
                <a:gd name="connsiteY361" fmla="*/ 8868 h 21557"/>
                <a:gd name="connsiteX362" fmla="*/ 7786 w 21581"/>
                <a:gd name="connsiteY362" fmla="*/ 10395 h 21557"/>
                <a:gd name="connsiteX363" fmla="*/ 7906 w 21581"/>
                <a:gd name="connsiteY363" fmla="*/ 10510 h 21557"/>
                <a:gd name="connsiteX364" fmla="*/ 8271 w 21581"/>
                <a:gd name="connsiteY364" fmla="*/ 10461 h 21557"/>
                <a:gd name="connsiteX365" fmla="*/ 8345 w 21581"/>
                <a:gd name="connsiteY365" fmla="*/ 10378 h 21557"/>
                <a:gd name="connsiteX366" fmla="*/ 8225 w 21581"/>
                <a:gd name="connsiteY366" fmla="*/ 9519 h 21557"/>
                <a:gd name="connsiteX367" fmla="*/ 7976 w 21581"/>
                <a:gd name="connsiteY367" fmla="*/ 8146 h 21557"/>
                <a:gd name="connsiteX368" fmla="*/ 7794 w 21581"/>
                <a:gd name="connsiteY368" fmla="*/ 7521 h 21557"/>
                <a:gd name="connsiteX369" fmla="*/ 7716 w 21581"/>
                <a:gd name="connsiteY369" fmla="*/ 7178 h 21557"/>
                <a:gd name="connsiteX370" fmla="*/ 7666 w 21581"/>
                <a:gd name="connsiteY370" fmla="*/ 7054 h 21557"/>
                <a:gd name="connsiteX371" fmla="*/ 7615 w 21581"/>
                <a:gd name="connsiteY371" fmla="*/ 6548 h 21557"/>
                <a:gd name="connsiteX372" fmla="*/ 7371 w 21581"/>
                <a:gd name="connsiteY372" fmla="*/ 6121 h 21557"/>
                <a:gd name="connsiteX373" fmla="*/ 7266 w 21581"/>
                <a:gd name="connsiteY373" fmla="*/ 6174 h 21557"/>
                <a:gd name="connsiteX374" fmla="*/ 7294 w 21581"/>
                <a:gd name="connsiteY374" fmla="*/ 6280 h 21557"/>
                <a:gd name="connsiteX375" fmla="*/ 7495 w 21581"/>
                <a:gd name="connsiteY375" fmla="*/ 6601 h 21557"/>
                <a:gd name="connsiteX376" fmla="*/ 7538 w 21581"/>
                <a:gd name="connsiteY376" fmla="*/ 7041 h 21557"/>
                <a:gd name="connsiteX377" fmla="*/ 7674 w 21581"/>
                <a:gd name="connsiteY377" fmla="*/ 8868 h 21557"/>
                <a:gd name="connsiteX378" fmla="*/ 7856 w 21581"/>
                <a:gd name="connsiteY378" fmla="*/ 6878 h 21557"/>
                <a:gd name="connsiteX379" fmla="*/ 7650 w 21581"/>
                <a:gd name="connsiteY379" fmla="*/ 6601 h 21557"/>
                <a:gd name="connsiteX380" fmla="*/ 7716 w 21581"/>
                <a:gd name="connsiteY380" fmla="*/ 7178 h 21557"/>
                <a:gd name="connsiteX381" fmla="*/ 7716 w 21581"/>
                <a:gd name="connsiteY381" fmla="*/ 7178 h 21557"/>
                <a:gd name="connsiteX382" fmla="*/ 8019 w 21581"/>
                <a:gd name="connsiteY382" fmla="*/ 7966 h 21557"/>
                <a:gd name="connsiteX383" fmla="*/ 8294 w 21581"/>
                <a:gd name="connsiteY383" fmla="*/ 9053 h 21557"/>
                <a:gd name="connsiteX384" fmla="*/ 7895 w 21581"/>
                <a:gd name="connsiteY384" fmla="*/ 6288 h 21557"/>
                <a:gd name="connsiteX385" fmla="*/ 7856 w 21581"/>
                <a:gd name="connsiteY385" fmla="*/ 6878 h 21557"/>
                <a:gd name="connsiteX386" fmla="*/ 5334 w 21581"/>
                <a:gd name="connsiteY386" fmla="*/ 11932 h 21557"/>
                <a:gd name="connsiteX387" fmla="*/ 5261 w 21581"/>
                <a:gd name="connsiteY387" fmla="*/ 11830 h 21557"/>
                <a:gd name="connsiteX388" fmla="*/ 4764 w 21581"/>
                <a:gd name="connsiteY388" fmla="*/ 11337 h 21557"/>
                <a:gd name="connsiteX389" fmla="*/ 4683 w 21581"/>
                <a:gd name="connsiteY389" fmla="*/ 11280 h 21557"/>
                <a:gd name="connsiteX390" fmla="*/ 4628 w 21581"/>
                <a:gd name="connsiteY390" fmla="*/ 11214 h 21557"/>
                <a:gd name="connsiteX391" fmla="*/ 4609 w 21581"/>
                <a:gd name="connsiteY391" fmla="*/ 11249 h 21557"/>
                <a:gd name="connsiteX392" fmla="*/ 4559 w 21581"/>
                <a:gd name="connsiteY392" fmla="*/ 11236 h 21557"/>
                <a:gd name="connsiteX393" fmla="*/ 4570 w 21581"/>
                <a:gd name="connsiteY393" fmla="*/ 11012 h 21557"/>
                <a:gd name="connsiteX394" fmla="*/ 4458 w 21581"/>
                <a:gd name="connsiteY394" fmla="*/ 12007 h 21557"/>
                <a:gd name="connsiteX395" fmla="*/ 4531 w 21581"/>
                <a:gd name="connsiteY395" fmla="*/ 12086 h 21557"/>
                <a:gd name="connsiteX396" fmla="*/ 5082 w 21581"/>
                <a:gd name="connsiteY396" fmla="*/ 11984 h 21557"/>
                <a:gd name="connsiteX397" fmla="*/ 5334 w 21581"/>
                <a:gd name="connsiteY397" fmla="*/ 11932 h 21557"/>
                <a:gd name="connsiteX398" fmla="*/ 5548 w 21581"/>
                <a:gd name="connsiteY398" fmla="*/ 11879 h 21557"/>
                <a:gd name="connsiteX399" fmla="*/ 5575 w 21581"/>
                <a:gd name="connsiteY399" fmla="*/ 11813 h 21557"/>
                <a:gd name="connsiteX400" fmla="*/ 5160 w 21581"/>
                <a:gd name="connsiteY400" fmla="*/ 10849 h 21557"/>
                <a:gd name="connsiteX401" fmla="*/ 5393 w 21581"/>
                <a:gd name="connsiteY401" fmla="*/ 11839 h 21557"/>
                <a:gd name="connsiteX402" fmla="*/ 5548 w 21581"/>
                <a:gd name="connsiteY402" fmla="*/ 11879 h 21557"/>
                <a:gd name="connsiteX403" fmla="*/ 6165 w 21581"/>
                <a:gd name="connsiteY403" fmla="*/ 12772 h 21557"/>
                <a:gd name="connsiteX404" fmla="*/ 6075 w 21581"/>
                <a:gd name="connsiteY404" fmla="*/ 12922 h 21557"/>
                <a:gd name="connsiteX405" fmla="*/ 5928 w 21581"/>
                <a:gd name="connsiteY405" fmla="*/ 13345 h 21557"/>
                <a:gd name="connsiteX406" fmla="*/ 5850 w 21581"/>
                <a:gd name="connsiteY406" fmla="*/ 13428 h 21557"/>
                <a:gd name="connsiteX407" fmla="*/ 5796 w 21581"/>
                <a:gd name="connsiteY407" fmla="*/ 13340 h 21557"/>
                <a:gd name="connsiteX408" fmla="*/ 5742 w 21581"/>
                <a:gd name="connsiteY408" fmla="*/ 11954 h 21557"/>
                <a:gd name="connsiteX409" fmla="*/ 5594 w 21581"/>
                <a:gd name="connsiteY409" fmla="*/ 12007 h 21557"/>
                <a:gd name="connsiteX410" fmla="*/ 5443 w 21581"/>
                <a:gd name="connsiteY410" fmla="*/ 12187 h 21557"/>
                <a:gd name="connsiteX411" fmla="*/ 5420 w 21581"/>
                <a:gd name="connsiteY411" fmla="*/ 13081 h 21557"/>
                <a:gd name="connsiteX412" fmla="*/ 5676 w 21581"/>
                <a:gd name="connsiteY412" fmla="*/ 13701 h 21557"/>
                <a:gd name="connsiteX413" fmla="*/ 6064 w 21581"/>
                <a:gd name="connsiteY413" fmla="*/ 13591 h 21557"/>
                <a:gd name="connsiteX414" fmla="*/ 6165 w 21581"/>
                <a:gd name="connsiteY414" fmla="*/ 12772 h 21557"/>
                <a:gd name="connsiteX415" fmla="*/ 8314 w 21581"/>
                <a:gd name="connsiteY415" fmla="*/ 13173 h 21557"/>
                <a:gd name="connsiteX416" fmla="*/ 8376 w 21581"/>
                <a:gd name="connsiteY416" fmla="*/ 10875 h 21557"/>
                <a:gd name="connsiteX417" fmla="*/ 8174 w 21581"/>
                <a:gd name="connsiteY417" fmla="*/ 10950 h 21557"/>
                <a:gd name="connsiteX418" fmla="*/ 8217 w 21581"/>
                <a:gd name="connsiteY418" fmla="*/ 10998 h 21557"/>
                <a:gd name="connsiteX419" fmla="*/ 8236 w 21581"/>
                <a:gd name="connsiteY419" fmla="*/ 11483 h 21557"/>
                <a:gd name="connsiteX420" fmla="*/ 8236 w 21581"/>
                <a:gd name="connsiteY420" fmla="*/ 11584 h 21557"/>
                <a:gd name="connsiteX421" fmla="*/ 8112 w 21581"/>
                <a:gd name="connsiteY421" fmla="*/ 11905 h 21557"/>
                <a:gd name="connsiteX422" fmla="*/ 8042 w 21581"/>
                <a:gd name="connsiteY422" fmla="*/ 11976 h 21557"/>
                <a:gd name="connsiteX423" fmla="*/ 7953 w 21581"/>
                <a:gd name="connsiteY423" fmla="*/ 12262 h 21557"/>
                <a:gd name="connsiteX424" fmla="*/ 7968 w 21581"/>
                <a:gd name="connsiteY424" fmla="*/ 12337 h 21557"/>
                <a:gd name="connsiteX425" fmla="*/ 8314 w 21581"/>
                <a:gd name="connsiteY425" fmla="*/ 13173 h 21557"/>
                <a:gd name="connsiteX426" fmla="*/ 8775 w 21581"/>
                <a:gd name="connsiteY426" fmla="*/ 10787 h 21557"/>
                <a:gd name="connsiteX427" fmla="*/ 8531 w 21581"/>
                <a:gd name="connsiteY427" fmla="*/ 10836 h 21557"/>
                <a:gd name="connsiteX428" fmla="*/ 8496 w 21581"/>
                <a:gd name="connsiteY428" fmla="*/ 10959 h 21557"/>
                <a:gd name="connsiteX429" fmla="*/ 8430 w 21581"/>
                <a:gd name="connsiteY429" fmla="*/ 12288 h 21557"/>
                <a:gd name="connsiteX430" fmla="*/ 8376 w 21581"/>
                <a:gd name="connsiteY430" fmla="*/ 12909 h 21557"/>
                <a:gd name="connsiteX431" fmla="*/ 8395 w 21581"/>
                <a:gd name="connsiteY431" fmla="*/ 12997 h 21557"/>
                <a:gd name="connsiteX432" fmla="*/ 8450 w 21581"/>
                <a:gd name="connsiteY432" fmla="*/ 12918 h 21557"/>
                <a:gd name="connsiteX433" fmla="*/ 8787 w 21581"/>
                <a:gd name="connsiteY433" fmla="*/ 10884 h 21557"/>
                <a:gd name="connsiteX434" fmla="*/ 8775 w 21581"/>
                <a:gd name="connsiteY434" fmla="*/ 10787 h 21557"/>
                <a:gd name="connsiteX435" fmla="*/ 9101 w 21581"/>
                <a:gd name="connsiteY435" fmla="*/ 10541 h 21557"/>
                <a:gd name="connsiteX436" fmla="*/ 8997 w 21581"/>
                <a:gd name="connsiteY436" fmla="*/ 10505 h 21557"/>
                <a:gd name="connsiteX437" fmla="*/ 7445 w 21581"/>
                <a:gd name="connsiteY437" fmla="*/ 10686 h 21557"/>
                <a:gd name="connsiteX438" fmla="*/ 6940 w 21581"/>
                <a:gd name="connsiteY438" fmla="*/ 10844 h 21557"/>
                <a:gd name="connsiteX439" fmla="*/ 6650 w 21581"/>
                <a:gd name="connsiteY439" fmla="*/ 11122 h 21557"/>
                <a:gd name="connsiteX440" fmla="*/ 5936 w 21581"/>
                <a:gd name="connsiteY440" fmla="*/ 11870 h 21557"/>
                <a:gd name="connsiteX441" fmla="*/ 5769 w 21581"/>
                <a:gd name="connsiteY441" fmla="*/ 12187 h 21557"/>
                <a:gd name="connsiteX442" fmla="*/ 5769 w 21581"/>
                <a:gd name="connsiteY442" fmla="*/ 12702 h 21557"/>
                <a:gd name="connsiteX443" fmla="*/ 5858 w 21581"/>
                <a:gd name="connsiteY443" fmla="*/ 12768 h 21557"/>
                <a:gd name="connsiteX444" fmla="*/ 6494 w 21581"/>
                <a:gd name="connsiteY444" fmla="*/ 12544 h 21557"/>
                <a:gd name="connsiteX445" fmla="*/ 6673 w 21581"/>
                <a:gd name="connsiteY445" fmla="*/ 12420 h 21557"/>
                <a:gd name="connsiteX446" fmla="*/ 6809 w 21581"/>
                <a:gd name="connsiteY446" fmla="*/ 12367 h 21557"/>
                <a:gd name="connsiteX447" fmla="*/ 7495 w 21581"/>
                <a:gd name="connsiteY447" fmla="*/ 12345 h 21557"/>
                <a:gd name="connsiteX448" fmla="*/ 7251 w 21581"/>
                <a:gd name="connsiteY448" fmla="*/ 12218 h 21557"/>
                <a:gd name="connsiteX449" fmla="*/ 7441 w 21581"/>
                <a:gd name="connsiteY449" fmla="*/ 12183 h 21557"/>
                <a:gd name="connsiteX450" fmla="*/ 7794 w 21581"/>
                <a:gd name="connsiteY450" fmla="*/ 12200 h 21557"/>
                <a:gd name="connsiteX451" fmla="*/ 7926 w 21581"/>
                <a:gd name="connsiteY451" fmla="*/ 12090 h 21557"/>
                <a:gd name="connsiteX452" fmla="*/ 7809 w 21581"/>
                <a:gd name="connsiteY452" fmla="*/ 11949 h 21557"/>
                <a:gd name="connsiteX453" fmla="*/ 7515 w 21581"/>
                <a:gd name="connsiteY453" fmla="*/ 11773 h 21557"/>
                <a:gd name="connsiteX454" fmla="*/ 8023 w 21581"/>
                <a:gd name="connsiteY454" fmla="*/ 11800 h 21557"/>
                <a:gd name="connsiteX455" fmla="*/ 8143 w 21581"/>
                <a:gd name="connsiteY455" fmla="*/ 11668 h 21557"/>
                <a:gd name="connsiteX456" fmla="*/ 8034 w 21581"/>
                <a:gd name="connsiteY456" fmla="*/ 11522 h 21557"/>
                <a:gd name="connsiteX457" fmla="*/ 7883 w 21581"/>
                <a:gd name="connsiteY457" fmla="*/ 11513 h 21557"/>
                <a:gd name="connsiteX458" fmla="*/ 7433 w 21581"/>
                <a:gd name="connsiteY458" fmla="*/ 11447 h 21557"/>
                <a:gd name="connsiteX459" fmla="*/ 8124 w 21581"/>
                <a:gd name="connsiteY459" fmla="*/ 11373 h 21557"/>
                <a:gd name="connsiteX460" fmla="*/ 8225 w 21581"/>
                <a:gd name="connsiteY460" fmla="*/ 11241 h 21557"/>
                <a:gd name="connsiteX461" fmla="*/ 8097 w 21581"/>
                <a:gd name="connsiteY461" fmla="*/ 11091 h 21557"/>
                <a:gd name="connsiteX462" fmla="*/ 7782 w 21581"/>
                <a:gd name="connsiteY462" fmla="*/ 11135 h 21557"/>
                <a:gd name="connsiteX463" fmla="*/ 7453 w 21581"/>
                <a:gd name="connsiteY463" fmla="*/ 11012 h 21557"/>
                <a:gd name="connsiteX464" fmla="*/ 7615 w 21581"/>
                <a:gd name="connsiteY464" fmla="*/ 11003 h 21557"/>
                <a:gd name="connsiteX465" fmla="*/ 8508 w 21581"/>
                <a:gd name="connsiteY465" fmla="*/ 10761 h 21557"/>
                <a:gd name="connsiteX466" fmla="*/ 9012 w 21581"/>
                <a:gd name="connsiteY466" fmla="*/ 10642 h 21557"/>
                <a:gd name="connsiteX467" fmla="*/ 9101 w 21581"/>
                <a:gd name="connsiteY467" fmla="*/ 10541 h 21557"/>
                <a:gd name="connsiteX468" fmla="*/ 8806 w 21581"/>
                <a:gd name="connsiteY468" fmla="*/ 10417 h 21557"/>
                <a:gd name="connsiteX469" fmla="*/ 9202 w 21581"/>
                <a:gd name="connsiteY469" fmla="*/ 10211 h 21557"/>
                <a:gd name="connsiteX470" fmla="*/ 8806 w 21581"/>
                <a:gd name="connsiteY470" fmla="*/ 10417 h 21557"/>
                <a:gd name="connsiteX471" fmla="*/ 7829 w 21581"/>
                <a:gd name="connsiteY471" fmla="*/ 5589 h 21557"/>
                <a:gd name="connsiteX472" fmla="*/ 8236 w 21581"/>
                <a:gd name="connsiteY472" fmla="*/ 7341 h 21557"/>
                <a:gd name="connsiteX473" fmla="*/ 8450 w 21581"/>
                <a:gd name="connsiteY473" fmla="*/ 9211 h 21557"/>
                <a:gd name="connsiteX474" fmla="*/ 8496 w 21581"/>
                <a:gd name="connsiteY474" fmla="*/ 10356 h 21557"/>
                <a:gd name="connsiteX475" fmla="*/ 8531 w 21581"/>
                <a:gd name="connsiteY475" fmla="*/ 10444 h 21557"/>
                <a:gd name="connsiteX476" fmla="*/ 8853 w 21581"/>
                <a:gd name="connsiteY476" fmla="*/ 10180 h 21557"/>
                <a:gd name="connsiteX477" fmla="*/ 8973 w 21581"/>
                <a:gd name="connsiteY477" fmla="*/ 9189 h 21557"/>
                <a:gd name="connsiteX478" fmla="*/ 9024 w 21581"/>
                <a:gd name="connsiteY478" fmla="*/ 8146 h 21557"/>
                <a:gd name="connsiteX479" fmla="*/ 8884 w 21581"/>
                <a:gd name="connsiteY479" fmla="*/ 7873 h 21557"/>
                <a:gd name="connsiteX480" fmla="*/ 8605 w 21581"/>
                <a:gd name="connsiteY480" fmla="*/ 7710 h 21557"/>
                <a:gd name="connsiteX481" fmla="*/ 8585 w 21581"/>
                <a:gd name="connsiteY481" fmla="*/ 7517 h 21557"/>
                <a:gd name="connsiteX482" fmla="*/ 8841 w 21581"/>
                <a:gd name="connsiteY482" fmla="*/ 7266 h 21557"/>
                <a:gd name="connsiteX483" fmla="*/ 8884 w 21581"/>
                <a:gd name="connsiteY483" fmla="*/ 7120 h 21557"/>
                <a:gd name="connsiteX484" fmla="*/ 8581 w 21581"/>
                <a:gd name="connsiteY484" fmla="*/ 6570 h 21557"/>
                <a:gd name="connsiteX485" fmla="*/ 8550 w 21581"/>
                <a:gd name="connsiteY485" fmla="*/ 6495 h 21557"/>
                <a:gd name="connsiteX486" fmla="*/ 7968 w 21581"/>
                <a:gd name="connsiteY486" fmla="*/ 5633 h 21557"/>
                <a:gd name="connsiteX487" fmla="*/ 7883 w 21581"/>
                <a:gd name="connsiteY487" fmla="*/ 5523 h 21557"/>
                <a:gd name="connsiteX488" fmla="*/ 7833 w 21581"/>
                <a:gd name="connsiteY488" fmla="*/ 5492 h 21557"/>
                <a:gd name="connsiteX489" fmla="*/ 7829 w 21581"/>
                <a:gd name="connsiteY489" fmla="*/ 5589 h 21557"/>
                <a:gd name="connsiteX490" fmla="*/ 7623 w 21581"/>
                <a:gd name="connsiteY490" fmla="*/ 5206 h 21557"/>
                <a:gd name="connsiteX491" fmla="*/ 7418 w 21581"/>
                <a:gd name="connsiteY491" fmla="*/ 5950 h 21557"/>
                <a:gd name="connsiteX492" fmla="*/ 7418 w 21581"/>
                <a:gd name="connsiteY492" fmla="*/ 6042 h 21557"/>
                <a:gd name="connsiteX493" fmla="*/ 7666 w 21581"/>
                <a:gd name="connsiteY493" fmla="*/ 6443 h 21557"/>
                <a:gd name="connsiteX494" fmla="*/ 7825 w 21581"/>
                <a:gd name="connsiteY494" fmla="*/ 6715 h 21557"/>
                <a:gd name="connsiteX495" fmla="*/ 7623 w 21581"/>
                <a:gd name="connsiteY495" fmla="*/ 5206 h 21557"/>
                <a:gd name="connsiteX496" fmla="*/ 7864 w 21581"/>
                <a:gd name="connsiteY496" fmla="*/ 4849 h 21557"/>
                <a:gd name="connsiteX497" fmla="*/ 8058 w 21581"/>
                <a:gd name="connsiteY497" fmla="*/ 4629 h 21557"/>
                <a:gd name="connsiteX498" fmla="*/ 8147 w 21581"/>
                <a:gd name="connsiteY498" fmla="*/ 4176 h 21557"/>
                <a:gd name="connsiteX499" fmla="*/ 8271 w 21581"/>
                <a:gd name="connsiteY499" fmla="*/ 3731 h 21557"/>
                <a:gd name="connsiteX500" fmla="*/ 8100 w 21581"/>
                <a:gd name="connsiteY500" fmla="*/ 3771 h 21557"/>
                <a:gd name="connsiteX501" fmla="*/ 8031 w 21581"/>
                <a:gd name="connsiteY501" fmla="*/ 3947 h 21557"/>
                <a:gd name="connsiteX502" fmla="*/ 7868 w 21581"/>
                <a:gd name="connsiteY502" fmla="*/ 3683 h 21557"/>
                <a:gd name="connsiteX503" fmla="*/ 7868 w 21581"/>
                <a:gd name="connsiteY503" fmla="*/ 3502 h 21557"/>
                <a:gd name="connsiteX504" fmla="*/ 8007 w 21581"/>
                <a:gd name="connsiteY504" fmla="*/ 3674 h 21557"/>
                <a:gd name="connsiteX505" fmla="*/ 8221 w 21581"/>
                <a:gd name="connsiteY505" fmla="*/ 3647 h 21557"/>
                <a:gd name="connsiteX506" fmla="*/ 8259 w 21581"/>
                <a:gd name="connsiteY506" fmla="*/ 3564 h 21557"/>
                <a:gd name="connsiteX507" fmla="*/ 8147 w 21581"/>
                <a:gd name="connsiteY507" fmla="*/ 3053 h 21557"/>
                <a:gd name="connsiteX508" fmla="*/ 8174 w 21581"/>
                <a:gd name="connsiteY508" fmla="*/ 2631 h 21557"/>
                <a:gd name="connsiteX509" fmla="*/ 8438 w 21581"/>
                <a:gd name="connsiteY509" fmla="*/ 2402 h 21557"/>
                <a:gd name="connsiteX510" fmla="*/ 8543 w 21581"/>
                <a:gd name="connsiteY510" fmla="*/ 2305 h 21557"/>
                <a:gd name="connsiteX511" fmla="*/ 8484 w 21581"/>
                <a:gd name="connsiteY511" fmla="*/ 1680 h 21557"/>
                <a:gd name="connsiteX512" fmla="*/ 8364 w 21581"/>
                <a:gd name="connsiteY512" fmla="*/ 1552 h 21557"/>
                <a:gd name="connsiteX513" fmla="*/ 7794 w 21581"/>
                <a:gd name="connsiteY513" fmla="*/ 1358 h 21557"/>
                <a:gd name="connsiteX514" fmla="*/ 7689 w 21581"/>
                <a:gd name="connsiteY514" fmla="*/ 1319 h 21557"/>
                <a:gd name="connsiteX515" fmla="*/ 6902 w 21581"/>
                <a:gd name="connsiteY515" fmla="*/ 1156 h 21557"/>
                <a:gd name="connsiteX516" fmla="*/ 7006 w 21581"/>
                <a:gd name="connsiteY516" fmla="*/ 1614 h 21557"/>
                <a:gd name="connsiteX517" fmla="*/ 7076 w 21581"/>
                <a:gd name="connsiteY517" fmla="*/ 1512 h 21557"/>
                <a:gd name="connsiteX518" fmla="*/ 6859 w 21581"/>
                <a:gd name="connsiteY518" fmla="*/ 2173 h 21557"/>
                <a:gd name="connsiteX519" fmla="*/ 6723 w 21581"/>
                <a:gd name="connsiteY519" fmla="*/ 2468 h 21557"/>
                <a:gd name="connsiteX520" fmla="*/ 6584 w 21581"/>
                <a:gd name="connsiteY520" fmla="*/ 3515 h 21557"/>
                <a:gd name="connsiteX521" fmla="*/ 6467 w 21581"/>
                <a:gd name="connsiteY521" fmla="*/ 2903 h 21557"/>
                <a:gd name="connsiteX522" fmla="*/ 6203 w 21581"/>
                <a:gd name="connsiteY522" fmla="*/ 2538 h 21557"/>
                <a:gd name="connsiteX523" fmla="*/ 6304 w 21581"/>
                <a:gd name="connsiteY523" fmla="*/ 2749 h 21557"/>
                <a:gd name="connsiteX524" fmla="*/ 6297 w 21581"/>
                <a:gd name="connsiteY524" fmla="*/ 2895 h 21557"/>
                <a:gd name="connsiteX525" fmla="*/ 6297 w 21581"/>
                <a:gd name="connsiteY525" fmla="*/ 3225 h 21557"/>
                <a:gd name="connsiteX526" fmla="*/ 6312 w 21581"/>
                <a:gd name="connsiteY526" fmla="*/ 3286 h 21557"/>
                <a:gd name="connsiteX527" fmla="*/ 6254 w 21581"/>
                <a:gd name="connsiteY527" fmla="*/ 3291 h 21557"/>
                <a:gd name="connsiteX528" fmla="*/ 6145 w 21581"/>
                <a:gd name="connsiteY528" fmla="*/ 2969 h 21557"/>
                <a:gd name="connsiteX529" fmla="*/ 6153 w 21581"/>
                <a:gd name="connsiteY529" fmla="*/ 2881 h 21557"/>
                <a:gd name="connsiteX530" fmla="*/ 6072 w 21581"/>
                <a:gd name="connsiteY530" fmla="*/ 2925 h 21557"/>
                <a:gd name="connsiteX531" fmla="*/ 6044 w 21581"/>
                <a:gd name="connsiteY531" fmla="*/ 3027 h 21557"/>
                <a:gd name="connsiteX532" fmla="*/ 6072 w 21581"/>
                <a:gd name="connsiteY532" fmla="*/ 2846 h 21557"/>
                <a:gd name="connsiteX533" fmla="*/ 6056 w 21581"/>
                <a:gd name="connsiteY533" fmla="*/ 2723 h 21557"/>
                <a:gd name="connsiteX534" fmla="*/ 5951 w 21581"/>
                <a:gd name="connsiteY534" fmla="*/ 2754 h 21557"/>
                <a:gd name="connsiteX535" fmla="*/ 5897 w 21581"/>
                <a:gd name="connsiteY535" fmla="*/ 2934 h 21557"/>
                <a:gd name="connsiteX536" fmla="*/ 5975 w 21581"/>
                <a:gd name="connsiteY536" fmla="*/ 2648 h 21557"/>
                <a:gd name="connsiteX537" fmla="*/ 6157 w 21581"/>
                <a:gd name="connsiteY537" fmla="*/ 2741 h 21557"/>
                <a:gd name="connsiteX538" fmla="*/ 6265 w 21581"/>
                <a:gd name="connsiteY538" fmla="*/ 2842 h 21557"/>
                <a:gd name="connsiteX539" fmla="*/ 6200 w 21581"/>
                <a:gd name="connsiteY539" fmla="*/ 2683 h 21557"/>
                <a:gd name="connsiteX540" fmla="*/ 6165 w 21581"/>
                <a:gd name="connsiteY540" fmla="*/ 2639 h 21557"/>
                <a:gd name="connsiteX541" fmla="*/ 5951 w 21581"/>
                <a:gd name="connsiteY541" fmla="*/ 2538 h 21557"/>
                <a:gd name="connsiteX542" fmla="*/ 5839 w 21581"/>
                <a:gd name="connsiteY542" fmla="*/ 2789 h 21557"/>
                <a:gd name="connsiteX543" fmla="*/ 6137 w 21581"/>
                <a:gd name="connsiteY543" fmla="*/ 3489 h 21557"/>
                <a:gd name="connsiteX544" fmla="*/ 6401 w 21581"/>
                <a:gd name="connsiteY544" fmla="*/ 3502 h 21557"/>
                <a:gd name="connsiteX545" fmla="*/ 6452 w 21581"/>
                <a:gd name="connsiteY545" fmla="*/ 3524 h 21557"/>
                <a:gd name="connsiteX546" fmla="*/ 6425 w 21581"/>
                <a:gd name="connsiteY546" fmla="*/ 3603 h 21557"/>
                <a:gd name="connsiteX547" fmla="*/ 6223 w 21581"/>
                <a:gd name="connsiteY547" fmla="*/ 3691 h 21557"/>
                <a:gd name="connsiteX548" fmla="*/ 6017 w 21581"/>
                <a:gd name="connsiteY548" fmla="*/ 3506 h 21557"/>
                <a:gd name="connsiteX549" fmla="*/ 5971 w 21581"/>
                <a:gd name="connsiteY549" fmla="*/ 4272 h 21557"/>
                <a:gd name="connsiteX550" fmla="*/ 6304 w 21581"/>
                <a:gd name="connsiteY550" fmla="*/ 5201 h 21557"/>
                <a:gd name="connsiteX551" fmla="*/ 7247 w 21581"/>
                <a:gd name="connsiteY551" fmla="*/ 5989 h 21557"/>
                <a:gd name="connsiteX552" fmla="*/ 7336 w 21581"/>
                <a:gd name="connsiteY552" fmla="*/ 5954 h 21557"/>
                <a:gd name="connsiteX553" fmla="*/ 7526 w 21581"/>
                <a:gd name="connsiteY553" fmla="*/ 5091 h 21557"/>
                <a:gd name="connsiteX554" fmla="*/ 7402 w 21581"/>
                <a:gd name="connsiteY554" fmla="*/ 4884 h 21557"/>
                <a:gd name="connsiteX555" fmla="*/ 7003 w 21581"/>
                <a:gd name="connsiteY555" fmla="*/ 4625 h 21557"/>
                <a:gd name="connsiteX556" fmla="*/ 6572 w 21581"/>
                <a:gd name="connsiteY556" fmla="*/ 4233 h 21557"/>
                <a:gd name="connsiteX557" fmla="*/ 6591 w 21581"/>
                <a:gd name="connsiteY557" fmla="*/ 4198 h 21557"/>
                <a:gd name="connsiteX558" fmla="*/ 7449 w 21581"/>
                <a:gd name="connsiteY558" fmla="*/ 4757 h 21557"/>
                <a:gd name="connsiteX559" fmla="*/ 7864 w 21581"/>
                <a:gd name="connsiteY559" fmla="*/ 4849 h 21557"/>
                <a:gd name="connsiteX560" fmla="*/ 4656 w 21581"/>
                <a:gd name="connsiteY560" fmla="*/ 19771 h 21557"/>
                <a:gd name="connsiteX561" fmla="*/ 2530 w 21581"/>
                <a:gd name="connsiteY561" fmla="*/ 19776 h 21557"/>
                <a:gd name="connsiteX562" fmla="*/ 2530 w 21581"/>
                <a:gd name="connsiteY562" fmla="*/ 19776 h 21557"/>
                <a:gd name="connsiteX563" fmla="*/ 834 w 21581"/>
                <a:gd name="connsiteY563" fmla="*/ 19776 h 21557"/>
                <a:gd name="connsiteX564" fmla="*/ 291 w 21581"/>
                <a:gd name="connsiteY564" fmla="*/ 19780 h 21557"/>
                <a:gd name="connsiteX565" fmla="*/ 156 w 21581"/>
                <a:gd name="connsiteY565" fmla="*/ 19930 h 21557"/>
                <a:gd name="connsiteX566" fmla="*/ 287 w 21581"/>
                <a:gd name="connsiteY566" fmla="*/ 20124 h 21557"/>
                <a:gd name="connsiteX567" fmla="*/ 400 w 21581"/>
                <a:gd name="connsiteY567" fmla="*/ 20128 h 21557"/>
                <a:gd name="connsiteX568" fmla="*/ 3271 w 21581"/>
                <a:gd name="connsiteY568" fmla="*/ 20128 h 21557"/>
                <a:gd name="connsiteX569" fmla="*/ 4663 w 21581"/>
                <a:gd name="connsiteY569" fmla="*/ 20132 h 21557"/>
                <a:gd name="connsiteX570" fmla="*/ 4787 w 21581"/>
                <a:gd name="connsiteY570" fmla="*/ 20000 h 21557"/>
                <a:gd name="connsiteX571" fmla="*/ 4791 w 21581"/>
                <a:gd name="connsiteY571" fmla="*/ 19943 h 21557"/>
                <a:gd name="connsiteX572" fmla="*/ 4656 w 21581"/>
                <a:gd name="connsiteY572" fmla="*/ 19771 h 21557"/>
                <a:gd name="connsiteX573" fmla="*/ 7592 w 21581"/>
                <a:gd name="connsiteY573" fmla="*/ 19965 h 21557"/>
                <a:gd name="connsiteX574" fmla="*/ 7592 w 21581"/>
                <a:gd name="connsiteY574" fmla="*/ 19886 h 21557"/>
                <a:gd name="connsiteX575" fmla="*/ 7550 w 21581"/>
                <a:gd name="connsiteY575" fmla="*/ 19776 h 21557"/>
                <a:gd name="connsiteX576" fmla="*/ 7464 w 21581"/>
                <a:gd name="connsiteY576" fmla="*/ 19864 h 21557"/>
                <a:gd name="connsiteX577" fmla="*/ 7437 w 21581"/>
                <a:gd name="connsiteY577" fmla="*/ 20000 h 21557"/>
                <a:gd name="connsiteX578" fmla="*/ 7425 w 21581"/>
                <a:gd name="connsiteY578" fmla="*/ 20119 h 21557"/>
                <a:gd name="connsiteX579" fmla="*/ 7557 w 21581"/>
                <a:gd name="connsiteY579" fmla="*/ 20128 h 21557"/>
                <a:gd name="connsiteX580" fmla="*/ 7592 w 21581"/>
                <a:gd name="connsiteY580" fmla="*/ 19965 h 21557"/>
                <a:gd name="connsiteX581" fmla="*/ 7604 w 21581"/>
                <a:gd name="connsiteY581" fmla="*/ 19485 h 21557"/>
                <a:gd name="connsiteX582" fmla="*/ 7604 w 21581"/>
                <a:gd name="connsiteY582" fmla="*/ 19274 h 21557"/>
                <a:gd name="connsiteX583" fmla="*/ 7542 w 21581"/>
                <a:gd name="connsiteY583" fmla="*/ 19476 h 21557"/>
                <a:gd name="connsiteX584" fmla="*/ 7553 w 21581"/>
                <a:gd name="connsiteY584" fmla="*/ 19547 h 21557"/>
                <a:gd name="connsiteX585" fmla="*/ 7604 w 21581"/>
                <a:gd name="connsiteY585" fmla="*/ 19485 h 21557"/>
                <a:gd name="connsiteX586" fmla="*/ 8888 w 21581"/>
                <a:gd name="connsiteY586" fmla="*/ 17280 h 21557"/>
                <a:gd name="connsiteX587" fmla="*/ 8570 w 21581"/>
                <a:gd name="connsiteY587" fmla="*/ 16232 h 21557"/>
                <a:gd name="connsiteX588" fmla="*/ 8446 w 21581"/>
                <a:gd name="connsiteY588" fmla="*/ 17848 h 21557"/>
                <a:gd name="connsiteX589" fmla="*/ 8872 w 21581"/>
                <a:gd name="connsiteY589" fmla="*/ 17377 h 21557"/>
                <a:gd name="connsiteX590" fmla="*/ 8888 w 21581"/>
                <a:gd name="connsiteY590" fmla="*/ 17280 h 21557"/>
                <a:gd name="connsiteX591" fmla="*/ 16561 w 21581"/>
                <a:gd name="connsiteY591" fmla="*/ 18495 h 21557"/>
                <a:gd name="connsiteX592" fmla="*/ 16010 w 21581"/>
                <a:gd name="connsiteY592" fmla="*/ 19543 h 21557"/>
                <a:gd name="connsiteX593" fmla="*/ 16185 w 21581"/>
                <a:gd name="connsiteY593" fmla="*/ 19507 h 21557"/>
                <a:gd name="connsiteX594" fmla="*/ 16561 w 21581"/>
                <a:gd name="connsiteY594" fmla="*/ 18495 h 21557"/>
                <a:gd name="connsiteX595" fmla="*/ 11413 w 21581"/>
                <a:gd name="connsiteY595" fmla="*/ 16884 h 21557"/>
                <a:gd name="connsiteX596" fmla="*/ 18532 w 21581"/>
                <a:gd name="connsiteY596" fmla="*/ 16879 h 21557"/>
                <a:gd name="connsiteX597" fmla="*/ 19253 w 21581"/>
                <a:gd name="connsiteY597" fmla="*/ 16879 h 21557"/>
                <a:gd name="connsiteX598" fmla="*/ 19347 w 21581"/>
                <a:gd name="connsiteY598" fmla="*/ 16778 h 21557"/>
                <a:gd name="connsiteX599" fmla="*/ 19339 w 21581"/>
                <a:gd name="connsiteY599" fmla="*/ 15343 h 21557"/>
                <a:gd name="connsiteX600" fmla="*/ 19339 w 21581"/>
                <a:gd name="connsiteY600" fmla="*/ 15233 h 21557"/>
                <a:gd name="connsiteX601" fmla="*/ 19343 w 21581"/>
                <a:gd name="connsiteY601" fmla="*/ 15061 h 21557"/>
                <a:gd name="connsiteX602" fmla="*/ 19343 w 21581"/>
                <a:gd name="connsiteY602" fmla="*/ 5831 h 21557"/>
                <a:gd name="connsiteX603" fmla="*/ 19343 w 21581"/>
                <a:gd name="connsiteY603" fmla="*/ 5716 h 21557"/>
                <a:gd name="connsiteX604" fmla="*/ 19281 w 21581"/>
                <a:gd name="connsiteY604" fmla="*/ 5646 h 21557"/>
                <a:gd name="connsiteX605" fmla="*/ 19199 w 21581"/>
                <a:gd name="connsiteY605" fmla="*/ 5637 h 21557"/>
                <a:gd name="connsiteX606" fmla="*/ 19281 w 21581"/>
                <a:gd name="connsiteY606" fmla="*/ 5646 h 21557"/>
                <a:gd name="connsiteX607" fmla="*/ 18966 w 21581"/>
                <a:gd name="connsiteY607" fmla="*/ 5655 h 21557"/>
                <a:gd name="connsiteX608" fmla="*/ 9481 w 21581"/>
                <a:gd name="connsiteY608" fmla="*/ 5646 h 21557"/>
                <a:gd name="connsiteX609" fmla="*/ 9400 w 21581"/>
                <a:gd name="connsiteY609" fmla="*/ 5672 h 21557"/>
                <a:gd name="connsiteX610" fmla="*/ 10001 w 21581"/>
                <a:gd name="connsiteY610" fmla="*/ 6350 h 21557"/>
                <a:gd name="connsiteX611" fmla="*/ 10021 w 21581"/>
                <a:gd name="connsiteY611" fmla="*/ 6605 h 21557"/>
                <a:gd name="connsiteX612" fmla="*/ 10021 w 21581"/>
                <a:gd name="connsiteY612" fmla="*/ 6729 h 21557"/>
                <a:gd name="connsiteX613" fmla="*/ 10017 w 21581"/>
                <a:gd name="connsiteY613" fmla="*/ 6790 h 21557"/>
                <a:gd name="connsiteX614" fmla="*/ 10021 w 21581"/>
                <a:gd name="connsiteY614" fmla="*/ 6958 h 21557"/>
                <a:gd name="connsiteX615" fmla="*/ 10490 w 21581"/>
                <a:gd name="connsiteY615" fmla="*/ 8278 h 21557"/>
                <a:gd name="connsiteX616" fmla="*/ 10141 w 21581"/>
                <a:gd name="connsiteY616" fmla="*/ 7376 h 21557"/>
                <a:gd name="connsiteX617" fmla="*/ 9997 w 21581"/>
                <a:gd name="connsiteY617" fmla="*/ 7120 h 21557"/>
                <a:gd name="connsiteX618" fmla="*/ 9982 w 21581"/>
                <a:gd name="connsiteY618" fmla="*/ 8340 h 21557"/>
                <a:gd name="connsiteX619" fmla="*/ 10052 w 21581"/>
                <a:gd name="connsiteY619" fmla="*/ 9194 h 21557"/>
                <a:gd name="connsiteX620" fmla="*/ 10568 w 21581"/>
                <a:gd name="connsiteY620" fmla="*/ 10880 h 21557"/>
                <a:gd name="connsiteX621" fmla="*/ 11006 w 21581"/>
                <a:gd name="connsiteY621" fmla="*/ 12007 h 21557"/>
                <a:gd name="connsiteX622" fmla="*/ 11347 w 21581"/>
                <a:gd name="connsiteY622" fmla="*/ 12557 h 21557"/>
                <a:gd name="connsiteX623" fmla="*/ 12057 w 21581"/>
                <a:gd name="connsiteY623" fmla="*/ 12614 h 21557"/>
                <a:gd name="connsiteX624" fmla="*/ 12100 w 21581"/>
                <a:gd name="connsiteY624" fmla="*/ 12460 h 21557"/>
                <a:gd name="connsiteX625" fmla="*/ 11999 w 21581"/>
                <a:gd name="connsiteY625" fmla="*/ 11962 h 21557"/>
                <a:gd name="connsiteX626" fmla="*/ 11968 w 21581"/>
                <a:gd name="connsiteY626" fmla="*/ 11844 h 21557"/>
                <a:gd name="connsiteX627" fmla="*/ 11685 w 21581"/>
                <a:gd name="connsiteY627" fmla="*/ 12486 h 21557"/>
                <a:gd name="connsiteX628" fmla="*/ 11572 w 21581"/>
                <a:gd name="connsiteY628" fmla="*/ 12623 h 21557"/>
                <a:gd name="connsiteX629" fmla="*/ 11456 w 21581"/>
                <a:gd name="connsiteY629" fmla="*/ 12464 h 21557"/>
                <a:gd name="connsiteX630" fmla="*/ 11448 w 21581"/>
                <a:gd name="connsiteY630" fmla="*/ 12438 h 21557"/>
                <a:gd name="connsiteX631" fmla="*/ 11561 w 21581"/>
                <a:gd name="connsiteY631" fmla="*/ 11298 h 21557"/>
                <a:gd name="connsiteX632" fmla="*/ 12108 w 21581"/>
                <a:gd name="connsiteY632" fmla="*/ 10686 h 21557"/>
                <a:gd name="connsiteX633" fmla="*/ 12135 w 21581"/>
                <a:gd name="connsiteY633" fmla="*/ 10660 h 21557"/>
                <a:gd name="connsiteX634" fmla="*/ 12232 w 21581"/>
                <a:gd name="connsiteY634" fmla="*/ 10646 h 21557"/>
                <a:gd name="connsiteX635" fmla="*/ 12406 w 21581"/>
                <a:gd name="connsiteY635" fmla="*/ 10827 h 21557"/>
                <a:gd name="connsiteX636" fmla="*/ 12356 w 21581"/>
                <a:gd name="connsiteY636" fmla="*/ 10998 h 21557"/>
                <a:gd name="connsiteX637" fmla="*/ 12302 w 21581"/>
                <a:gd name="connsiteY637" fmla="*/ 11126 h 21557"/>
                <a:gd name="connsiteX638" fmla="*/ 12181 w 21581"/>
                <a:gd name="connsiteY638" fmla="*/ 12341 h 21557"/>
                <a:gd name="connsiteX639" fmla="*/ 12395 w 21581"/>
                <a:gd name="connsiteY639" fmla="*/ 12605 h 21557"/>
                <a:gd name="connsiteX640" fmla="*/ 12597 w 21581"/>
                <a:gd name="connsiteY640" fmla="*/ 12605 h 21557"/>
                <a:gd name="connsiteX641" fmla="*/ 13594 w 21581"/>
                <a:gd name="connsiteY641" fmla="*/ 12451 h 21557"/>
                <a:gd name="connsiteX642" fmla="*/ 14354 w 21581"/>
                <a:gd name="connsiteY642" fmla="*/ 12315 h 21557"/>
                <a:gd name="connsiteX643" fmla="*/ 14296 w 21581"/>
                <a:gd name="connsiteY643" fmla="*/ 11491 h 21557"/>
                <a:gd name="connsiteX644" fmla="*/ 12810 w 21581"/>
                <a:gd name="connsiteY644" fmla="*/ 11491 h 21557"/>
                <a:gd name="connsiteX645" fmla="*/ 12934 w 21581"/>
                <a:gd name="connsiteY645" fmla="*/ 11461 h 21557"/>
                <a:gd name="connsiteX646" fmla="*/ 14210 w 21581"/>
                <a:gd name="connsiteY646" fmla="*/ 11447 h 21557"/>
                <a:gd name="connsiteX647" fmla="*/ 14331 w 21581"/>
                <a:gd name="connsiteY647" fmla="*/ 11368 h 21557"/>
                <a:gd name="connsiteX648" fmla="*/ 14556 w 21581"/>
                <a:gd name="connsiteY648" fmla="*/ 10783 h 21557"/>
                <a:gd name="connsiteX649" fmla="*/ 14653 w 21581"/>
                <a:gd name="connsiteY649" fmla="*/ 10704 h 21557"/>
                <a:gd name="connsiteX650" fmla="*/ 14172 w 21581"/>
                <a:gd name="connsiteY650" fmla="*/ 10756 h 21557"/>
                <a:gd name="connsiteX651" fmla="*/ 13027 w 21581"/>
                <a:gd name="connsiteY651" fmla="*/ 10910 h 21557"/>
                <a:gd name="connsiteX652" fmla="*/ 12554 w 21581"/>
                <a:gd name="connsiteY652" fmla="*/ 11170 h 21557"/>
                <a:gd name="connsiteX653" fmla="*/ 12309 w 21581"/>
                <a:gd name="connsiteY653" fmla="*/ 11509 h 21557"/>
                <a:gd name="connsiteX654" fmla="*/ 12403 w 21581"/>
                <a:gd name="connsiteY654" fmla="*/ 11095 h 21557"/>
                <a:gd name="connsiteX655" fmla="*/ 12798 w 21581"/>
                <a:gd name="connsiteY655" fmla="*/ 10651 h 21557"/>
                <a:gd name="connsiteX656" fmla="*/ 12150 w 21581"/>
                <a:gd name="connsiteY656" fmla="*/ 10519 h 21557"/>
                <a:gd name="connsiteX657" fmla="*/ 11906 w 21581"/>
                <a:gd name="connsiteY657" fmla="*/ 10558 h 21557"/>
                <a:gd name="connsiteX658" fmla="*/ 11685 w 21581"/>
                <a:gd name="connsiteY658" fmla="*/ 10536 h 21557"/>
                <a:gd name="connsiteX659" fmla="*/ 12042 w 21581"/>
                <a:gd name="connsiteY659" fmla="*/ 10290 h 21557"/>
                <a:gd name="connsiteX660" fmla="*/ 12053 w 21581"/>
                <a:gd name="connsiteY660" fmla="*/ 10219 h 21557"/>
                <a:gd name="connsiteX661" fmla="*/ 11549 w 21581"/>
                <a:gd name="connsiteY661" fmla="*/ 9480 h 21557"/>
                <a:gd name="connsiteX662" fmla="*/ 11503 w 21581"/>
                <a:gd name="connsiteY662" fmla="*/ 9431 h 21557"/>
                <a:gd name="connsiteX663" fmla="*/ 10436 w 21581"/>
                <a:gd name="connsiteY663" fmla="*/ 8498 h 21557"/>
                <a:gd name="connsiteX664" fmla="*/ 10517 w 21581"/>
                <a:gd name="connsiteY664" fmla="*/ 8533 h 21557"/>
                <a:gd name="connsiteX665" fmla="*/ 11483 w 21581"/>
                <a:gd name="connsiteY665" fmla="*/ 9277 h 21557"/>
                <a:gd name="connsiteX666" fmla="*/ 11545 w 21581"/>
                <a:gd name="connsiteY666" fmla="*/ 9357 h 21557"/>
                <a:gd name="connsiteX667" fmla="*/ 11731 w 21581"/>
                <a:gd name="connsiteY667" fmla="*/ 9524 h 21557"/>
                <a:gd name="connsiteX668" fmla="*/ 12181 w 21581"/>
                <a:gd name="connsiteY668" fmla="*/ 10167 h 21557"/>
                <a:gd name="connsiteX669" fmla="*/ 12193 w 21581"/>
                <a:gd name="connsiteY669" fmla="*/ 10206 h 21557"/>
                <a:gd name="connsiteX670" fmla="*/ 12259 w 21581"/>
                <a:gd name="connsiteY670" fmla="*/ 10373 h 21557"/>
                <a:gd name="connsiteX671" fmla="*/ 12306 w 21581"/>
                <a:gd name="connsiteY671" fmla="*/ 10422 h 21557"/>
                <a:gd name="connsiteX672" fmla="*/ 12635 w 21581"/>
                <a:gd name="connsiteY672" fmla="*/ 10466 h 21557"/>
                <a:gd name="connsiteX673" fmla="*/ 13043 w 21581"/>
                <a:gd name="connsiteY673" fmla="*/ 10726 h 21557"/>
                <a:gd name="connsiteX674" fmla="*/ 13132 w 21581"/>
                <a:gd name="connsiteY674" fmla="*/ 10800 h 21557"/>
                <a:gd name="connsiteX675" fmla="*/ 14936 w 21581"/>
                <a:gd name="connsiteY675" fmla="*/ 10576 h 21557"/>
                <a:gd name="connsiteX676" fmla="*/ 15134 w 21581"/>
                <a:gd name="connsiteY676" fmla="*/ 10594 h 21557"/>
                <a:gd name="connsiteX677" fmla="*/ 15165 w 21581"/>
                <a:gd name="connsiteY677" fmla="*/ 10783 h 21557"/>
                <a:gd name="connsiteX678" fmla="*/ 15584 w 21581"/>
                <a:gd name="connsiteY678" fmla="*/ 10369 h 21557"/>
                <a:gd name="connsiteX679" fmla="*/ 15956 w 21581"/>
                <a:gd name="connsiteY679" fmla="*/ 10140 h 21557"/>
                <a:gd name="connsiteX680" fmla="*/ 16131 w 21581"/>
                <a:gd name="connsiteY680" fmla="*/ 10105 h 21557"/>
                <a:gd name="connsiteX681" fmla="*/ 16775 w 21581"/>
                <a:gd name="connsiteY681" fmla="*/ 10303 h 21557"/>
                <a:gd name="connsiteX682" fmla="*/ 16961 w 21581"/>
                <a:gd name="connsiteY682" fmla="*/ 10343 h 21557"/>
                <a:gd name="connsiteX683" fmla="*/ 17279 w 21581"/>
                <a:gd name="connsiteY683" fmla="*/ 10175 h 21557"/>
                <a:gd name="connsiteX684" fmla="*/ 18171 w 21581"/>
                <a:gd name="connsiteY684" fmla="*/ 9722 h 21557"/>
                <a:gd name="connsiteX685" fmla="*/ 18342 w 21581"/>
                <a:gd name="connsiteY685" fmla="*/ 9775 h 21557"/>
                <a:gd name="connsiteX686" fmla="*/ 18284 w 21581"/>
                <a:gd name="connsiteY686" fmla="*/ 9964 h 21557"/>
                <a:gd name="connsiteX687" fmla="*/ 18097 w 21581"/>
                <a:gd name="connsiteY687" fmla="*/ 10083 h 21557"/>
                <a:gd name="connsiteX688" fmla="*/ 16720 w 21581"/>
                <a:gd name="connsiteY688" fmla="*/ 10800 h 21557"/>
                <a:gd name="connsiteX689" fmla="*/ 16712 w 21581"/>
                <a:gd name="connsiteY689" fmla="*/ 11214 h 21557"/>
                <a:gd name="connsiteX690" fmla="*/ 16569 w 21581"/>
                <a:gd name="connsiteY690" fmla="*/ 11483 h 21557"/>
                <a:gd name="connsiteX691" fmla="*/ 16348 w 21581"/>
                <a:gd name="connsiteY691" fmla="*/ 11725 h 21557"/>
                <a:gd name="connsiteX692" fmla="*/ 15882 w 21581"/>
                <a:gd name="connsiteY692" fmla="*/ 11976 h 21557"/>
                <a:gd name="connsiteX693" fmla="*/ 14959 w 21581"/>
                <a:gd name="connsiteY693" fmla="*/ 12108 h 21557"/>
                <a:gd name="connsiteX694" fmla="*/ 14847 w 21581"/>
                <a:gd name="connsiteY694" fmla="*/ 12253 h 21557"/>
                <a:gd name="connsiteX695" fmla="*/ 14815 w 21581"/>
                <a:gd name="connsiteY695" fmla="*/ 12266 h 21557"/>
                <a:gd name="connsiteX696" fmla="*/ 14381 w 21581"/>
                <a:gd name="connsiteY696" fmla="*/ 12398 h 21557"/>
                <a:gd name="connsiteX697" fmla="*/ 12740 w 21581"/>
                <a:gd name="connsiteY697" fmla="*/ 12825 h 21557"/>
                <a:gd name="connsiteX698" fmla="*/ 12131 w 21581"/>
                <a:gd name="connsiteY698" fmla="*/ 12649 h 21557"/>
                <a:gd name="connsiteX699" fmla="*/ 11995 w 21581"/>
                <a:gd name="connsiteY699" fmla="*/ 12764 h 21557"/>
                <a:gd name="connsiteX700" fmla="*/ 11076 w 21581"/>
                <a:gd name="connsiteY700" fmla="*/ 12491 h 21557"/>
                <a:gd name="connsiteX701" fmla="*/ 10983 w 21581"/>
                <a:gd name="connsiteY701" fmla="*/ 12310 h 21557"/>
                <a:gd name="connsiteX702" fmla="*/ 10676 w 21581"/>
                <a:gd name="connsiteY702" fmla="*/ 11830 h 21557"/>
                <a:gd name="connsiteX703" fmla="*/ 10467 w 21581"/>
                <a:gd name="connsiteY703" fmla="*/ 11443 h 21557"/>
                <a:gd name="connsiteX704" fmla="*/ 10374 w 21581"/>
                <a:gd name="connsiteY704" fmla="*/ 11417 h 21557"/>
                <a:gd name="connsiteX705" fmla="*/ 9695 w 21581"/>
                <a:gd name="connsiteY705" fmla="*/ 10461 h 21557"/>
                <a:gd name="connsiteX706" fmla="*/ 9737 w 21581"/>
                <a:gd name="connsiteY706" fmla="*/ 11782 h 21557"/>
                <a:gd name="connsiteX707" fmla="*/ 9978 w 21581"/>
                <a:gd name="connsiteY707" fmla="*/ 13072 h 21557"/>
                <a:gd name="connsiteX708" fmla="*/ 10005 w 21581"/>
                <a:gd name="connsiteY708" fmla="*/ 13164 h 21557"/>
                <a:gd name="connsiteX709" fmla="*/ 10234 w 21581"/>
                <a:gd name="connsiteY709" fmla="*/ 13965 h 21557"/>
                <a:gd name="connsiteX710" fmla="*/ 10250 w 21581"/>
                <a:gd name="connsiteY710" fmla="*/ 14045 h 21557"/>
                <a:gd name="connsiteX711" fmla="*/ 10513 w 21581"/>
                <a:gd name="connsiteY711" fmla="*/ 14881 h 21557"/>
                <a:gd name="connsiteX712" fmla="*/ 10548 w 21581"/>
                <a:gd name="connsiteY712" fmla="*/ 15013 h 21557"/>
                <a:gd name="connsiteX713" fmla="*/ 10622 w 21581"/>
                <a:gd name="connsiteY713" fmla="*/ 15255 h 21557"/>
                <a:gd name="connsiteX714" fmla="*/ 10657 w 21581"/>
                <a:gd name="connsiteY714" fmla="*/ 15356 h 21557"/>
                <a:gd name="connsiteX715" fmla="*/ 11037 w 21581"/>
                <a:gd name="connsiteY715" fmla="*/ 16606 h 21557"/>
                <a:gd name="connsiteX716" fmla="*/ 11413 w 21581"/>
                <a:gd name="connsiteY716" fmla="*/ 16884 h 21557"/>
                <a:gd name="connsiteX717" fmla="*/ 14897 w 21581"/>
                <a:gd name="connsiteY717" fmla="*/ 11786 h 21557"/>
                <a:gd name="connsiteX718" fmla="*/ 14858 w 21581"/>
                <a:gd name="connsiteY718" fmla="*/ 11927 h 21557"/>
                <a:gd name="connsiteX719" fmla="*/ 14955 w 21581"/>
                <a:gd name="connsiteY719" fmla="*/ 11993 h 21557"/>
                <a:gd name="connsiteX720" fmla="*/ 15180 w 21581"/>
                <a:gd name="connsiteY720" fmla="*/ 12033 h 21557"/>
                <a:gd name="connsiteX721" fmla="*/ 15634 w 21581"/>
                <a:gd name="connsiteY721" fmla="*/ 11993 h 21557"/>
                <a:gd name="connsiteX722" fmla="*/ 16123 w 21581"/>
                <a:gd name="connsiteY722" fmla="*/ 11738 h 21557"/>
                <a:gd name="connsiteX723" fmla="*/ 16422 w 21581"/>
                <a:gd name="connsiteY723" fmla="*/ 11536 h 21557"/>
                <a:gd name="connsiteX724" fmla="*/ 16678 w 21581"/>
                <a:gd name="connsiteY724" fmla="*/ 11126 h 21557"/>
                <a:gd name="connsiteX725" fmla="*/ 16720 w 21581"/>
                <a:gd name="connsiteY725" fmla="*/ 10981 h 21557"/>
                <a:gd name="connsiteX726" fmla="*/ 16647 w 21581"/>
                <a:gd name="connsiteY726" fmla="*/ 10858 h 21557"/>
                <a:gd name="connsiteX727" fmla="*/ 16557 w 21581"/>
                <a:gd name="connsiteY727" fmla="*/ 10946 h 21557"/>
                <a:gd name="connsiteX728" fmla="*/ 16422 w 21581"/>
                <a:gd name="connsiteY728" fmla="*/ 11324 h 21557"/>
                <a:gd name="connsiteX729" fmla="*/ 16282 w 21581"/>
                <a:gd name="connsiteY729" fmla="*/ 11483 h 21557"/>
                <a:gd name="connsiteX730" fmla="*/ 16445 w 21581"/>
                <a:gd name="connsiteY730" fmla="*/ 10950 h 21557"/>
                <a:gd name="connsiteX731" fmla="*/ 16270 w 21581"/>
                <a:gd name="connsiteY731" fmla="*/ 11161 h 21557"/>
                <a:gd name="connsiteX732" fmla="*/ 16014 w 21581"/>
                <a:gd name="connsiteY732" fmla="*/ 11690 h 21557"/>
                <a:gd name="connsiteX733" fmla="*/ 15878 w 21581"/>
                <a:gd name="connsiteY733" fmla="*/ 11747 h 21557"/>
                <a:gd name="connsiteX734" fmla="*/ 16181 w 21581"/>
                <a:gd name="connsiteY734" fmla="*/ 11091 h 21557"/>
                <a:gd name="connsiteX735" fmla="*/ 15991 w 21581"/>
                <a:gd name="connsiteY735" fmla="*/ 11183 h 21557"/>
                <a:gd name="connsiteX736" fmla="*/ 15843 w 21581"/>
                <a:gd name="connsiteY736" fmla="*/ 11377 h 21557"/>
                <a:gd name="connsiteX737" fmla="*/ 15584 w 21581"/>
                <a:gd name="connsiteY737" fmla="*/ 11844 h 21557"/>
                <a:gd name="connsiteX738" fmla="*/ 15754 w 21581"/>
                <a:gd name="connsiteY738" fmla="*/ 11285 h 21557"/>
                <a:gd name="connsiteX739" fmla="*/ 15386 w 21581"/>
                <a:gd name="connsiteY739" fmla="*/ 11465 h 21557"/>
                <a:gd name="connsiteX740" fmla="*/ 14897 w 21581"/>
                <a:gd name="connsiteY740" fmla="*/ 11786 h 21557"/>
                <a:gd name="connsiteX741" fmla="*/ 15308 w 21581"/>
                <a:gd name="connsiteY741" fmla="*/ 11298 h 21557"/>
                <a:gd name="connsiteX742" fmla="*/ 14916 w 21581"/>
                <a:gd name="connsiteY742" fmla="*/ 11496 h 21557"/>
                <a:gd name="connsiteX743" fmla="*/ 15308 w 21581"/>
                <a:gd name="connsiteY743" fmla="*/ 11298 h 21557"/>
                <a:gd name="connsiteX744" fmla="*/ 17481 w 21581"/>
                <a:gd name="connsiteY744" fmla="*/ 10224 h 21557"/>
                <a:gd name="connsiteX745" fmla="*/ 17907 w 21581"/>
                <a:gd name="connsiteY745" fmla="*/ 10012 h 21557"/>
                <a:gd name="connsiteX746" fmla="*/ 17892 w 21581"/>
                <a:gd name="connsiteY746" fmla="*/ 9982 h 21557"/>
                <a:gd name="connsiteX747" fmla="*/ 17469 w 21581"/>
                <a:gd name="connsiteY747" fmla="*/ 10215 h 21557"/>
                <a:gd name="connsiteX748" fmla="*/ 16107 w 21581"/>
                <a:gd name="connsiteY748" fmla="*/ 10906 h 21557"/>
                <a:gd name="connsiteX749" fmla="*/ 15933 w 21581"/>
                <a:gd name="connsiteY749" fmla="*/ 10994 h 21557"/>
                <a:gd name="connsiteX750" fmla="*/ 15890 w 21581"/>
                <a:gd name="connsiteY750" fmla="*/ 11012 h 21557"/>
                <a:gd name="connsiteX751" fmla="*/ 15902 w 21581"/>
                <a:gd name="connsiteY751" fmla="*/ 11029 h 21557"/>
                <a:gd name="connsiteX752" fmla="*/ 15940 w 21581"/>
                <a:gd name="connsiteY752" fmla="*/ 11003 h 21557"/>
                <a:gd name="connsiteX753" fmla="*/ 16119 w 21581"/>
                <a:gd name="connsiteY753" fmla="*/ 10919 h 21557"/>
                <a:gd name="connsiteX754" fmla="*/ 17481 w 21581"/>
                <a:gd name="connsiteY754" fmla="*/ 10224 h 21557"/>
                <a:gd name="connsiteX755" fmla="*/ 16736 w 21581"/>
                <a:gd name="connsiteY755" fmla="*/ 10373 h 21557"/>
                <a:gd name="connsiteX756" fmla="*/ 16565 w 21581"/>
                <a:gd name="connsiteY756" fmla="*/ 10189 h 21557"/>
                <a:gd name="connsiteX757" fmla="*/ 16445 w 21581"/>
                <a:gd name="connsiteY757" fmla="*/ 10131 h 21557"/>
                <a:gd name="connsiteX758" fmla="*/ 15584 w 21581"/>
                <a:gd name="connsiteY758" fmla="*/ 10514 h 21557"/>
                <a:gd name="connsiteX759" fmla="*/ 15052 w 21581"/>
                <a:gd name="connsiteY759" fmla="*/ 10888 h 21557"/>
                <a:gd name="connsiteX760" fmla="*/ 14998 w 21581"/>
                <a:gd name="connsiteY760" fmla="*/ 10941 h 21557"/>
                <a:gd name="connsiteX761" fmla="*/ 14897 w 21581"/>
                <a:gd name="connsiteY761" fmla="*/ 11386 h 21557"/>
                <a:gd name="connsiteX762" fmla="*/ 15743 w 21581"/>
                <a:gd name="connsiteY762" fmla="*/ 10915 h 21557"/>
                <a:gd name="connsiteX763" fmla="*/ 15630 w 21581"/>
                <a:gd name="connsiteY763" fmla="*/ 10858 h 21557"/>
                <a:gd name="connsiteX764" fmla="*/ 16003 w 21581"/>
                <a:gd name="connsiteY764" fmla="*/ 10598 h 21557"/>
                <a:gd name="connsiteX765" fmla="*/ 15863 w 21581"/>
                <a:gd name="connsiteY765" fmla="*/ 10492 h 21557"/>
                <a:gd name="connsiteX766" fmla="*/ 16468 w 21581"/>
                <a:gd name="connsiteY766" fmla="*/ 10444 h 21557"/>
                <a:gd name="connsiteX767" fmla="*/ 16445 w 21581"/>
                <a:gd name="connsiteY767" fmla="*/ 10167 h 21557"/>
                <a:gd name="connsiteX768" fmla="*/ 16736 w 21581"/>
                <a:gd name="connsiteY768" fmla="*/ 10373 h 21557"/>
                <a:gd name="connsiteX769" fmla="*/ 15068 w 21581"/>
                <a:gd name="connsiteY769" fmla="*/ 10660 h 21557"/>
                <a:gd name="connsiteX770" fmla="*/ 14420 w 21581"/>
                <a:gd name="connsiteY770" fmla="*/ 11650 h 21557"/>
                <a:gd name="connsiteX771" fmla="*/ 14715 w 21581"/>
                <a:gd name="connsiteY771" fmla="*/ 11496 h 21557"/>
                <a:gd name="connsiteX772" fmla="*/ 14800 w 21581"/>
                <a:gd name="connsiteY772" fmla="*/ 11359 h 21557"/>
                <a:gd name="connsiteX773" fmla="*/ 15068 w 21581"/>
                <a:gd name="connsiteY773" fmla="*/ 10660 h 21557"/>
                <a:gd name="connsiteX774" fmla="*/ 14625 w 21581"/>
                <a:gd name="connsiteY774" fmla="*/ 11874 h 21557"/>
                <a:gd name="connsiteX775" fmla="*/ 14424 w 21581"/>
                <a:gd name="connsiteY775" fmla="*/ 11958 h 21557"/>
                <a:gd name="connsiteX776" fmla="*/ 14466 w 21581"/>
                <a:gd name="connsiteY776" fmla="*/ 12222 h 21557"/>
                <a:gd name="connsiteX777" fmla="*/ 14525 w 21581"/>
                <a:gd name="connsiteY777" fmla="*/ 12275 h 21557"/>
                <a:gd name="connsiteX778" fmla="*/ 14765 w 21581"/>
                <a:gd name="connsiteY778" fmla="*/ 12007 h 21557"/>
                <a:gd name="connsiteX779" fmla="*/ 14765 w 21581"/>
                <a:gd name="connsiteY779" fmla="*/ 11822 h 21557"/>
                <a:gd name="connsiteX780" fmla="*/ 14625 w 21581"/>
                <a:gd name="connsiteY780" fmla="*/ 11874 h 21557"/>
                <a:gd name="connsiteX781" fmla="*/ 10242 w 21581"/>
                <a:gd name="connsiteY781" fmla="*/ 19432 h 21557"/>
                <a:gd name="connsiteX782" fmla="*/ 10347 w 21581"/>
                <a:gd name="connsiteY782" fmla="*/ 19547 h 21557"/>
                <a:gd name="connsiteX783" fmla="*/ 15781 w 21581"/>
                <a:gd name="connsiteY783" fmla="*/ 19547 h 21557"/>
                <a:gd name="connsiteX784" fmla="*/ 15917 w 21581"/>
                <a:gd name="connsiteY784" fmla="*/ 19441 h 21557"/>
                <a:gd name="connsiteX785" fmla="*/ 16515 w 21581"/>
                <a:gd name="connsiteY785" fmla="*/ 17747 h 21557"/>
                <a:gd name="connsiteX786" fmla="*/ 16701 w 21581"/>
                <a:gd name="connsiteY786" fmla="*/ 17196 h 21557"/>
                <a:gd name="connsiteX787" fmla="*/ 11204 w 21581"/>
                <a:gd name="connsiteY787" fmla="*/ 17196 h 21557"/>
                <a:gd name="connsiteX788" fmla="*/ 11099 w 21581"/>
                <a:gd name="connsiteY788" fmla="*/ 17487 h 21557"/>
                <a:gd name="connsiteX789" fmla="*/ 10358 w 21581"/>
                <a:gd name="connsiteY789" fmla="*/ 17896 h 21557"/>
                <a:gd name="connsiteX790" fmla="*/ 10277 w 21581"/>
                <a:gd name="connsiteY790" fmla="*/ 18011 h 21557"/>
                <a:gd name="connsiteX791" fmla="*/ 10242 w 21581"/>
                <a:gd name="connsiteY791" fmla="*/ 19432 h 21557"/>
                <a:gd name="connsiteX792" fmla="*/ 15840 w 21581"/>
                <a:gd name="connsiteY792" fmla="*/ 20388 h 21557"/>
                <a:gd name="connsiteX793" fmla="*/ 15653 w 21581"/>
                <a:gd name="connsiteY793" fmla="*/ 20507 h 21557"/>
                <a:gd name="connsiteX794" fmla="*/ 15599 w 21581"/>
                <a:gd name="connsiteY794" fmla="*/ 20740 h 21557"/>
                <a:gd name="connsiteX795" fmla="*/ 15611 w 21581"/>
                <a:gd name="connsiteY795" fmla="*/ 20828 h 21557"/>
                <a:gd name="connsiteX796" fmla="*/ 15677 w 21581"/>
                <a:gd name="connsiteY796" fmla="*/ 20784 h 21557"/>
                <a:gd name="connsiteX797" fmla="*/ 15840 w 21581"/>
                <a:gd name="connsiteY797" fmla="*/ 20388 h 21557"/>
                <a:gd name="connsiteX798" fmla="*/ 21391 w 21581"/>
                <a:gd name="connsiteY798" fmla="*/ 19886 h 21557"/>
                <a:gd name="connsiteX799" fmla="*/ 21201 w 21581"/>
                <a:gd name="connsiteY799" fmla="*/ 19776 h 21557"/>
                <a:gd name="connsiteX800" fmla="*/ 13605 w 21581"/>
                <a:gd name="connsiteY800" fmla="*/ 19771 h 21557"/>
                <a:gd name="connsiteX801" fmla="*/ 13252 w 21581"/>
                <a:gd name="connsiteY801" fmla="*/ 19780 h 21557"/>
                <a:gd name="connsiteX802" fmla="*/ 13163 w 21581"/>
                <a:gd name="connsiteY802" fmla="*/ 19776 h 21557"/>
                <a:gd name="connsiteX803" fmla="*/ 10436 w 21581"/>
                <a:gd name="connsiteY803" fmla="*/ 19776 h 21557"/>
                <a:gd name="connsiteX804" fmla="*/ 10215 w 21581"/>
                <a:gd name="connsiteY804" fmla="*/ 20027 h 21557"/>
                <a:gd name="connsiteX805" fmla="*/ 10304 w 21581"/>
                <a:gd name="connsiteY805" fmla="*/ 20132 h 21557"/>
                <a:gd name="connsiteX806" fmla="*/ 13019 w 21581"/>
                <a:gd name="connsiteY806" fmla="*/ 20124 h 21557"/>
                <a:gd name="connsiteX807" fmla="*/ 13198 w 21581"/>
                <a:gd name="connsiteY807" fmla="*/ 20128 h 21557"/>
                <a:gd name="connsiteX808" fmla="*/ 15929 w 21581"/>
                <a:gd name="connsiteY808" fmla="*/ 20128 h 21557"/>
                <a:gd name="connsiteX809" fmla="*/ 21212 w 21581"/>
                <a:gd name="connsiteY809" fmla="*/ 20128 h 21557"/>
                <a:gd name="connsiteX810" fmla="*/ 21391 w 21581"/>
                <a:gd name="connsiteY810" fmla="*/ 19886 h 21557"/>
                <a:gd name="connsiteX811" fmla="*/ 4679 w 21581"/>
                <a:gd name="connsiteY811" fmla="*/ 11280 h 21557"/>
                <a:gd name="connsiteX812" fmla="*/ 4679 w 21581"/>
                <a:gd name="connsiteY812" fmla="*/ 11280 h 21557"/>
                <a:gd name="connsiteX813" fmla="*/ 4679 w 21581"/>
                <a:gd name="connsiteY813" fmla="*/ 11280 h 21557"/>
                <a:gd name="connsiteX814" fmla="*/ 4679 w 21581"/>
                <a:gd name="connsiteY814" fmla="*/ 11280 h 21557"/>
                <a:gd name="connsiteX815" fmla="*/ 2378 w 21581"/>
                <a:gd name="connsiteY815" fmla="*/ 12051 h 21557"/>
                <a:gd name="connsiteX816" fmla="*/ 2731 w 21581"/>
                <a:gd name="connsiteY816" fmla="*/ 10136 h 21557"/>
                <a:gd name="connsiteX817" fmla="*/ 2883 w 21581"/>
                <a:gd name="connsiteY817" fmla="*/ 8894 h 21557"/>
                <a:gd name="connsiteX818" fmla="*/ 2790 w 21581"/>
                <a:gd name="connsiteY818" fmla="*/ 8269 h 21557"/>
                <a:gd name="connsiteX819" fmla="*/ 2786 w 21581"/>
                <a:gd name="connsiteY819" fmla="*/ 8727 h 21557"/>
                <a:gd name="connsiteX820" fmla="*/ 2689 w 21581"/>
                <a:gd name="connsiteY820" fmla="*/ 9735 h 21557"/>
                <a:gd name="connsiteX821" fmla="*/ 2328 w 21581"/>
                <a:gd name="connsiteY821" fmla="*/ 12200 h 21557"/>
                <a:gd name="connsiteX822" fmla="*/ 2378 w 21581"/>
                <a:gd name="connsiteY822" fmla="*/ 12051 h 21557"/>
                <a:gd name="connsiteX823" fmla="*/ 6921 w 21581"/>
                <a:gd name="connsiteY823" fmla="*/ 14560 h 21557"/>
                <a:gd name="connsiteX824" fmla="*/ 5521 w 21581"/>
                <a:gd name="connsiteY824" fmla="*/ 14401 h 21557"/>
                <a:gd name="connsiteX825" fmla="*/ 6921 w 21581"/>
                <a:gd name="connsiteY825" fmla="*/ 14560 h 21557"/>
                <a:gd name="connsiteX826" fmla="*/ 5532 w 21581"/>
                <a:gd name="connsiteY826" fmla="*/ 14243 h 21557"/>
                <a:gd name="connsiteX827" fmla="*/ 6917 w 21581"/>
                <a:gd name="connsiteY827" fmla="*/ 14392 h 21557"/>
                <a:gd name="connsiteX828" fmla="*/ 5532 w 21581"/>
                <a:gd name="connsiteY828" fmla="*/ 14243 h 21557"/>
                <a:gd name="connsiteX829" fmla="*/ 9823 w 21581"/>
                <a:gd name="connsiteY829" fmla="*/ 13908 h 21557"/>
                <a:gd name="connsiteX830" fmla="*/ 9435 w 21581"/>
                <a:gd name="connsiteY830" fmla="*/ 14040 h 21557"/>
                <a:gd name="connsiteX831" fmla="*/ 9780 w 21581"/>
                <a:gd name="connsiteY831" fmla="*/ 14005 h 21557"/>
                <a:gd name="connsiteX832" fmla="*/ 10052 w 21581"/>
                <a:gd name="connsiteY832" fmla="*/ 13860 h 21557"/>
                <a:gd name="connsiteX833" fmla="*/ 9823 w 21581"/>
                <a:gd name="connsiteY833" fmla="*/ 13908 h 21557"/>
                <a:gd name="connsiteX834" fmla="*/ 9842 w 21581"/>
                <a:gd name="connsiteY834" fmla="*/ 14133 h 21557"/>
                <a:gd name="connsiteX835" fmla="*/ 10102 w 21581"/>
                <a:gd name="connsiteY835" fmla="*/ 14005 h 21557"/>
                <a:gd name="connsiteX836" fmla="*/ 9885 w 21581"/>
                <a:gd name="connsiteY836" fmla="*/ 14040 h 21557"/>
                <a:gd name="connsiteX837" fmla="*/ 9427 w 21581"/>
                <a:gd name="connsiteY837" fmla="*/ 14172 h 21557"/>
                <a:gd name="connsiteX838" fmla="*/ 9842 w 21581"/>
                <a:gd name="connsiteY838" fmla="*/ 14133 h 21557"/>
                <a:gd name="connsiteX839" fmla="*/ 17671 w 21581"/>
                <a:gd name="connsiteY839" fmla="*/ 7979 h 21557"/>
                <a:gd name="connsiteX840" fmla="*/ 17725 w 21581"/>
                <a:gd name="connsiteY840" fmla="*/ 7926 h 21557"/>
                <a:gd name="connsiteX841" fmla="*/ 17651 w 21581"/>
                <a:gd name="connsiteY841" fmla="*/ 7895 h 21557"/>
                <a:gd name="connsiteX842" fmla="*/ 16619 w 21581"/>
                <a:gd name="connsiteY842" fmla="*/ 8463 h 21557"/>
                <a:gd name="connsiteX843" fmla="*/ 16573 w 21581"/>
                <a:gd name="connsiteY843" fmla="*/ 8533 h 21557"/>
                <a:gd name="connsiteX844" fmla="*/ 16647 w 21581"/>
                <a:gd name="connsiteY844" fmla="*/ 8533 h 21557"/>
                <a:gd name="connsiteX845" fmla="*/ 17671 w 21581"/>
                <a:gd name="connsiteY845" fmla="*/ 7979 h 21557"/>
                <a:gd name="connsiteX846" fmla="*/ 17775 w 21581"/>
                <a:gd name="connsiteY846" fmla="*/ 8406 h 21557"/>
                <a:gd name="connsiteX847" fmla="*/ 17085 w 21581"/>
                <a:gd name="connsiteY847" fmla="*/ 8776 h 21557"/>
                <a:gd name="connsiteX848" fmla="*/ 16778 w 21581"/>
                <a:gd name="connsiteY848" fmla="*/ 8938 h 21557"/>
                <a:gd name="connsiteX849" fmla="*/ 16740 w 21581"/>
                <a:gd name="connsiteY849" fmla="*/ 8987 h 21557"/>
                <a:gd name="connsiteX850" fmla="*/ 16778 w 21581"/>
                <a:gd name="connsiteY850" fmla="*/ 9013 h 21557"/>
                <a:gd name="connsiteX851" fmla="*/ 16813 w 21581"/>
                <a:gd name="connsiteY851" fmla="*/ 9004 h 21557"/>
                <a:gd name="connsiteX852" fmla="*/ 17810 w 21581"/>
                <a:gd name="connsiteY852" fmla="*/ 8472 h 21557"/>
                <a:gd name="connsiteX853" fmla="*/ 17849 w 21581"/>
                <a:gd name="connsiteY853" fmla="*/ 8397 h 21557"/>
                <a:gd name="connsiteX854" fmla="*/ 17775 w 21581"/>
                <a:gd name="connsiteY854" fmla="*/ 8406 h 21557"/>
                <a:gd name="connsiteX855" fmla="*/ 17651 w 21581"/>
                <a:gd name="connsiteY855" fmla="*/ 8256 h 21557"/>
                <a:gd name="connsiteX856" fmla="*/ 17566 w 21581"/>
                <a:gd name="connsiteY856" fmla="*/ 8243 h 21557"/>
                <a:gd name="connsiteX857" fmla="*/ 16697 w 21581"/>
                <a:gd name="connsiteY857" fmla="*/ 8705 h 21557"/>
                <a:gd name="connsiteX858" fmla="*/ 16647 w 21581"/>
                <a:gd name="connsiteY858" fmla="*/ 8780 h 21557"/>
                <a:gd name="connsiteX859" fmla="*/ 16720 w 21581"/>
                <a:gd name="connsiteY859" fmla="*/ 8780 h 21557"/>
                <a:gd name="connsiteX860" fmla="*/ 17601 w 21581"/>
                <a:gd name="connsiteY860" fmla="*/ 8313 h 21557"/>
                <a:gd name="connsiteX861" fmla="*/ 17651 w 21581"/>
                <a:gd name="connsiteY861" fmla="*/ 8256 h 21557"/>
                <a:gd name="connsiteX862" fmla="*/ 7953 w 21581"/>
                <a:gd name="connsiteY862" fmla="*/ 2635 h 21557"/>
                <a:gd name="connsiteX863" fmla="*/ 8000 w 21581"/>
                <a:gd name="connsiteY863" fmla="*/ 2485 h 21557"/>
                <a:gd name="connsiteX864" fmla="*/ 7949 w 21581"/>
                <a:gd name="connsiteY864" fmla="*/ 2446 h 21557"/>
                <a:gd name="connsiteX865" fmla="*/ 7472 w 21581"/>
                <a:gd name="connsiteY865" fmla="*/ 2437 h 21557"/>
                <a:gd name="connsiteX866" fmla="*/ 7134 w 21581"/>
                <a:gd name="connsiteY866" fmla="*/ 2617 h 21557"/>
                <a:gd name="connsiteX867" fmla="*/ 7833 w 21581"/>
                <a:gd name="connsiteY867" fmla="*/ 2661 h 21557"/>
                <a:gd name="connsiteX868" fmla="*/ 7953 w 21581"/>
                <a:gd name="connsiteY868" fmla="*/ 2635 h 21557"/>
                <a:gd name="connsiteX869" fmla="*/ 7992 w 21581"/>
                <a:gd name="connsiteY869" fmla="*/ 4136 h 21557"/>
                <a:gd name="connsiteX870" fmla="*/ 8143 w 21581"/>
                <a:gd name="connsiteY870" fmla="*/ 4061 h 21557"/>
                <a:gd name="connsiteX871" fmla="*/ 8170 w 21581"/>
                <a:gd name="connsiteY871" fmla="*/ 3991 h 21557"/>
                <a:gd name="connsiteX872" fmla="*/ 8112 w 21581"/>
                <a:gd name="connsiteY872" fmla="*/ 3995 h 21557"/>
                <a:gd name="connsiteX873" fmla="*/ 7685 w 21581"/>
                <a:gd name="connsiteY873" fmla="*/ 4079 h 21557"/>
                <a:gd name="connsiteX874" fmla="*/ 7650 w 21581"/>
                <a:gd name="connsiteY874" fmla="*/ 4070 h 21557"/>
                <a:gd name="connsiteX875" fmla="*/ 7600 w 21581"/>
                <a:gd name="connsiteY875" fmla="*/ 4035 h 21557"/>
                <a:gd name="connsiteX876" fmla="*/ 7588 w 21581"/>
                <a:gd name="connsiteY876" fmla="*/ 4074 h 21557"/>
                <a:gd name="connsiteX877" fmla="*/ 7658 w 21581"/>
                <a:gd name="connsiteY877" fmla="*/ 4110 h 21557"/>
                <a:gd name="connsiteX878" fmla="*/ 7992 w 21581"/>
                <a:gd name="connsiteY878" fmla="*/ 4136 h 21557"/>
                <a:gd name="connsiteX879" fmla="*/ 7743 w 21581"/>
                <a:gd name="connsiteY879" fmla="*/ 2807 h 21557"/>
                <a:gd name="connsiteX880" fmla="*/ 7643 w 21581"/>
                <a:gd name="connsiteY880" fmla="*/ 2736 h 21557"/>
                <a:gd name="connsiteX881" fmla="*/ 7344 w 21581"/>
                <a:gd name="connsiteY881" fmla="*/ 2763 h 21557"/>
                <a:gd name="connsiteX882" fmla="*/ 7406 w 21581"/>
                <a:gd name="connsiteY882" fmla="*/ 2820 h 21557"/>
                <a:gd name="connsiteX883" fmla="*/ 7666 w 21581"/>
                <a:gd name="connsiteY883" fmla="*/ 2864 h 21557"/>
                <a:gd name="connsiteX884" fmla="*/ 7743 w 21581"/>
                <a:gd name="connsiteY884" fmla="*/ 2807 h 21557"/>
                <a:gd name="connsiteX885" fmla="*/ 8058 w 21581"/>
                <a:gd name="connsiteY885" fmla="*/ 4268 h 21557"/>
                <a:gd name="connsiteX886" fmla="*/ 7771 w 21581"/>
                <a:gd name="connsiteY886" fmla="*/ 4321 h 21557"/>
                <a:gd name="connsiteX887" fmla="*/ 8058 w 21581"/>
                <a:gd name="connsiteY887" fmla="*/ 4268 h 21557"/>
                <a:gd name="connsiteX888" fmla="*/ 6044 w 21581"/>
                <a:gd name="connsiteY888" fmla="*/ 3031 h 21557"/>
                <a:gd name="connsiteX889" fmla="*/ 6048 w 21581"/>
                <a:gd name="connsiteY889" fmla="*/ 3022 h 21557"/>
                <a:gd name="connsiteX890" fmla="*/ 6048 w 21581"/>
                <a:gd name="connsiteY890" fmla="*/ 3022 h 21557"/>
                <a:gd name="connsiteX891" fmla="*/ 6048 w 21581"/>
                <a:gd name="connsiteY891" fmla="*/ 3018 h 21557"/>
                <a:gd name="connsiteX892" fmla="*/ 6048 w 21581"/>
                <a:gd name="connsiteY892" fmla="*/ 3018 h 21557"/>
                <a:gd name="connsiteX893" fmla="*/ 6044 w 21581"/>
                <a:gd name="connsiteY893" fmla="*/ 3031 h 21557"/>
                <a:gd name="connsiteX894" fmla="*/ 6095 w 21581"/>
                <a:gd name="connsiteY894" fmla="*/ 3220 h 21557"/>
                <a:gd name="connsiteX895" fmla="*/ 6137 w 21581"/>
                <a:gd name="connsiteY895" fmla="*/ 3234 h 21557"/>
                <a:gd name="connsiteX896" fmla="*/ 6106 w 21581"/>
                <a:gd name="connsiteY896" fmla="*/ 3203 h 21557"/>
                <a:gd name="connsiteX897" fmla="*/ 6044 w 21581"/>
                <a:gd name="connsiteY897" fmla="*/ 3031 h 21557"/>
                <a:gd name="connsiteX898" fmla="*/ 6095 w 21581"/>
                <a:gd name="connsiteY898" fmla="*/ 3220 h 21557"/>
                <a:gd name="connsiteX899" fmla="*/ 4528 w 21581"/>
                <a:gd name="connsiteY899" fmla="*/ 11421 h 21557"/>
                <a:gd name="connsiteX900" fmla="*/ 4551 w 21581"/>
                <a:gd name="connsiteY900" fmla="*/ 11478 h 21557"/>
                <a:gd name="connsiteX901" fmla="*/ 4559 w 21581"/>
                <a:gd name="connsiteY901" fmla="*/ 11430 h 21557"/>
                <a:gd name="connsiteX902" fmla="*/ 4528 w 21581"/>
                <a:gd name="connsiteY902" fmla="*/ 11421 h 21557"/>
                <a:gd name="connsiteX0" fmla="*/ 8550 w 21581"/>
                <a:gd name="connsiteY0" fmla="*/ 6487 h 21557"/>
                <a:gd name="connsiteX1" fmla="*/ 8550 w 21581"/>
                <a:gd name="connsiteY1" fmla="*/ 6487 h 21557"/>
                <a:gd name="connsiteX2" fmla="*/ 8550 w 21581"/>
                <a:gd name="connsiteY2" fmla="*/ 6487 h 21557"/>
                <a:gd name="connsiteX3" fmla="*/ 8550 w 21581"/>
                <a:gd name="connsiteY3" fmla="*/ 6487 h 21557"/>
                <a:gd name="connsiteX4" fmla="*/ 9586 w 21581"/>
                <a:gd name="connsiteY4" fmla="*/ 5941 h 21557"/>
                <a:gd name="connsiteX5" fmla="*/ 9586 w 21581"/>
                <a:gd name="connsiteY5" fmla="*/ 5941 h 21557"/>
                <a:gd name="connsiteX6" fmla="*/ 9586 w 21581"/>
                <a:gd name="connsiteY6" fmla="*/ 5941 h 21557"/>
                <a:gd name="connsiteX7" fmla="*/ 9586 w 21581"/>
                <a:gd name="connsiteY7" fmla="*/ 5941 h 21557"/>
                <a:gd name="connsiteX8" fmla="*/ 12143 w 21581"/>
                <a:gd name="connsiteY8" fmla="*/ 10655 h 21557"/>
                <a:gd name="connsiteX9" fmla="*/ 12143 w 21581"/>
                <a:gd name="connsiteY9" fmla="*/ 10655 h 21557"/>
                <a:gd name="connsiteX10" fmla="*/ 12143 w 21581"/>
                <a:gd name="connsiteY10" fmla="*/ 10655 h 21557"/>
                <a:gd name="connsiteX11" fmla="*/ 12143 w 21581"/>
                <a:gd name="connsiteY11" fmla="*/ 10655 h 21557"/>
                <a:gd name="connsiteX12" fmla="*/ 7968 w 21581"/>
                <a:gd name="connsiteY12" fmla="*/ 5628 h 21557"/>
                <a:gd name="connsiteX13" fmla="*/ 7968 w 21581"/>
                <a:gd name="connsiteY13" fmla="*/ 5628 h 21557"/>
                <a:gd name="connsiteX14" fmla="*/ 7968 w 21581"/>
                <a:gd name="connsiteY14" fmla="*/ 5628 h 21557"/>
                <a:gd name="connsiteX15" fmla="*/ 7968 w 21581"/>
                <a:gd name="connsiteY15" fmla="*/ 5628 h 21557"/>
                <a:gd name="connsiteX16" fmla="*/ 21554 w 21581"/>
                <a:gd name="connsiteY16" fmla="*/ 20049 h 21557"/>
                <a:gd name="connsiteX17" fmla="*/ 21286 w 21581"/>
                <a:gd name="connsiteY17" fmla="*/ 20352 h 21557"/>
                <a:gd name="connsiteX18" fmla="*/ 19882 w 21581"/>
                <a:gd name="connsiteY18" fmla="*/ 20357 h 21557"/>
                <a:gd name="connsiteX19" fmla="*/ 19750 w 21581"/>
                <a:gd name="connsiteY19" fmla="*/ 20507 h 21557"/>
                <a:gd name="connsiteX20" fmla="*/ 19746 w 21581"/>
                <a:gd name="connsiteY20" fmla="*/ 20806 h 21557"/>
                <a:gd name="connsiteX21" fmla="*/ 19618 w 21581"/>
                <a:gd name="connsiteY21" fmla="*/ 20907 h 21557"/>
                <a:gd name="connsiteX22" fmla="*/ 19645 w 21581"/>
                <a:gd name="connsiteY22" fmla="*/ 20467 h 21557"/>
                <a:gd name="connsiteX23" fmla="*/ 19548 w 21581"/>
                <a:gd name="connsiteY23" fmla="*/ 20379 h 21557"/>
                <a:gd name="connsiteX24" fmla="*/ 19490 w 21581"/>
                <a:gd name="connsiteY24" fmla="*/ 20454 h 21557"/>
                <a:gd name="connsiteX25" fmla="*/ 19502 w 21581"/>
                <a:gd name="connsiteY25" fmla="*/ 20907 h 21557"/>
                <a:gd name="connsiteX26" fmla="*/ 19424 w 21581"/>
                <a:gd name="connsiteY26" fmla="*/ 20916 h 21557"/>
                <a:gd name="connsiteX27" fmla="*/ 19420 w 21581"/>
                <a:gd name="connsiteY27" fmla="*/ 20907 h 21557"/>
                <a:gd name="connsiteX28" fmla="*/ 19412 w 21581"/>
                <a:gd name="connsiteY28" fmla="*/ 20912 h 21557"/>
                <a:gd name="connsiteX29" fmla="*/ 19401 w 21581"/>
                <a:gd name="connsiteY29" fmla="*/ 20529 h 21557"/>
                <a:gd name="connsiteX30" fmla="*/ 19238 w 21581"/>
                <a:gd name="connsiteY30" fmla="*/ 20348 h 21557"/>
                <a:gd name="connsiteX31" fmla="*/ 16080 w 21581"/>
                <a:gd name="connsiteY31" fmla="*/ 20357 h 21557"/>
                <a:gd name="connsiteX32" fmla="*/ 15952 w 21581"/>
                <a:gd name="connsiteY32" fmla="*/ 20458 h 21557"/>
                <a:gd name="connsiteX33" fmla="*/ 15875 w 21581"/>
                <a:gd name="connsiteY33" fmla="*/ 20669 h 21557"/>
                <a:gd name="connsiteX34" fmla="*/ 15553 w 21581"/>
                <a:gd name="connsiteY34" fmla="*/ 20903 h 21557"/>
                <a:gd name="connsiteX35" fmla="*/ 15494 w 21581"/>
                <a:gd name="connsiteY35" fmla="*/ 20793 h 21557"/>
                <a:gd name="connsiteX36" fmla="*/ 15642 w 21581"/>
                <a:gd name="connsiteY36" fmla="*/ 20357 h 21557"/>
                <a:gd name="connsiteX37" fmla="*/ 15525 w 21581"/>
                <a:gd name="connsiteY37" fmla="*/ 20357 h 21557"/>
                <a:gd name="connsiteX38" fmla="*/ 10327 w 21581"/>
                <a:gd name="connsiteY38" fmla="*/ 20357 h 21557"/>
                <a:gd name="connsiteX39" fmla="*/ 10187 w 21581"/>
                <a:gd name="connsiteY39" fmla="*/ 20511 h 21557"/>
                <a:gd name="connsiteX40" fmla="*/ 10141 w 21581"/>
                <a:gd name="connsiteY40" fmla="*/ 21484 h 21557"/>
                <a:gd name="connsiteX41" fmla="*/ 10036 w 21581"/>
                <a:gd name="connsiteY41" fmla="*/ 21550 h 21557"/>
                <a:gd name="connsiteX42" fmla="*/ 10056 w 21581"/>
                <a:gd name="connsiteY42" fmla="*/ 20951 h 21557"/>
                <a:gd name="connsiteX43" fmla="*/ 10087 w 21581"/>
                <a:gd name="connsiteY43" fmla="*/ 19657 h 21557"/>
                <a:gd name="connsiteX44" fmla="*/ 10133 w 21581"/>
                <a:gd name="connsiteY44" fmla="*/ 18231 h 21557"/>
                <a:gd name="connsiteX45" fmla="*/ 10133 w 21581"/>
                <a:gd name="connsiteY45" fmla="*/ 17997 h 21557"/>
                <a:gd name="connsiteX46" fmla="*/ 10071 w 21581"/>
                <a:gd name="connsiteY46" fmla="*/ 18015 h 21557"/>
                <a:gd name="connsiteX47" fmla="*/ 9439 w 21581"/>
                <a:gd name="connsiteY47" fmla="*/ 18187 h 21557"/>
                <a:gd name="connsiteX48" fmla="*/ 9303 w 21581"/>
                <a:gd name="connsiteY48" fmla="*/ 18385 h 21557"/>
                <a:gd name="connsiteX49" fmla="*/ 9315 w 21581"/>
                <a:gd name="connsiteY49" fmla="*/ 20234 h 21557"/>
                <a:gd name="connsiteX50" fmla="*/ 9315 w 21581"/>
                <a:gd name="connsiteY50" fmla="*/ 20445 h 21557"/>
                <a:gd name="connsiteX51" fmla="*/ 9291 w 21581"/>
                <a:gd name="connsiteY51" fmla="*/ 20392 h 21557"/>
                <a:gd name="connsiteX52" fmla="*/ 9264 w 21581"/>
                <a:gd name="connsiteY52" fmla="*/ 18314 h 21557"/>
                <a:gd name="connsiteX53" fmla="*/ 9237 w 21581"/>
                <a:gd name="connsiteY53" fmla="*/ 18174 h 21557"/>
                <a:gd name="connsiteX54" fmla="*/ 9051 w 21581"/>
                <a:gd name="connsiteY54" fmla="*/ 17936 h 21557"/>
                <a:gd name="connsiteX55" fmla="*/ 8019 w 21581"/>
                <a:gd name="connsiteY55" fmla="*/ 21550 h 21557"/>
                <a:gd name="connsiteX56" fmla="*/ 7891 w 21581"/>
                <a:gd name="connsiteY56" fmla="*/ 21554 h 21557"/>
                <a:gd name="connsiteX57" fmla="*/ 8062 w 21581"/>
                <a:gd name="connsiteY57" fmla="*/ 19556 h 21557"/>
                <a:gd name="connsiteX58" fmla="*/ 7763 w 21581"/>
                <a:gd name="connsiteY58" fmla="*/ 21550 h 21557"/>
                <a:gd name="connsiteX59" fmla="*/ 7615 w 21581"/>
                <a:gd name="connsiteY59" fmla="*/ 21405 h 21557"/>
                <a:gd name="connsiteX60" fmla="*/ 7592 w 21581"/>
                <a:gd name="connsiteY60" fmla="*/ 20458 h 21557"/>
                <a:gd name="connsiteX61" fmla="*/ 7550 w 21581"/>
                <a:gd name="connsiteY61" fmla="*/ 20357 h 21557"/>
                <a:gd name="connsiteX62" fmla="*/ 7344 w 21581"/>
                <a:gd name="connsiteY62" fmla="*/ 20432 h 21557"/>
                <a:gd name="connsiteX63" fmla="*/ 7162 w 21581"/>
                <a:gd name="connsiteY63" fmla="*/ 21290 h 21557"/>
                <a:gd name="connsiteX64" fmla="*/ 7134 w 21581"/>
                <a:gd name="connsiteY64" fmla="*/ 21431 h 21557"/>
                <a:gd name="connsiteX65" fmla="*/ 6983 w 21581"/>
                <a:gd name="connsiteY65" fmla="*/ 21545 h 21557"/>
                <a:gd name="connsiteX66" fmla="*/ 7061 w 21581"/>
                <a:gd name="connsiteY66" fmla="*/ 21140 h 21557"/>
                <a:gd name="connsiteX67" fmla="*/ 7643 w 21581"/>
                <a:gd name="connsiteY67" fmla="*/ 18689 h 21557"/>
                <a:gd name="connsiteX68" fmla="*/ 7806 w 21581"/>
                <a:gd name="connsiteY68" fmla="*/ 18424 h 21557"/>
                <a:gd name="connsiteX69" fmla="*/ 8360 w 21581"/>
                <a:gd name="connsiteY69" fmla="*/ 17923 h 21557"/>
                <a:gd name="connsiteX70" fmla="*/ 8438 w 21581"/>
                <a:gd name="connsiteY70" fmla="*/ 17755 h 21557"/>
                <a:gd name="connsiteX71" fmla="*/ 8527 w 21581"/>
                <a:gd name="connsiteY71" fmla="*/ 16391 h 21557"/>
                <a:gd name="connsiteX72" fmla="*/ 8314 w 21581"/>
                <a:gd name="connsiteY72" fmla="*/ 15475 h 21557"/>
                <a:gd name="connsiteX73" fmla="*/ 8197 w 21581"/>
                <a:gd name="connsiteY73" fmla="*/ 15977 h 21557"/>
                <a:gd name="connsiteX74" fmla="*/ 7678 w 21581"/>
                <a:gd name="connsiteY74" fmla="*/ 18200 h 21557"/>
                <a:gd name="connsiteX75" fmla="*/ 7402 w 21581"/>
                <a:gd name="connsiteY75" fmla="*/ 18570 h 21557"/>
                <a:gd name="connsiteX76" fmla="*/ 6933 w 21581"/>
                <a:gd name="connsiteY76" fmla="*/ 18711 h 21557"/>
                <a:gd name="connsiteX77" fmla="*/ 6797 w 21581"/>
                <a:gd name="connsiteY77" fmla="*/ 18829 h 21557"/>
                <a:gd name="connsiteX78" fmla="*/ 6580 w 21581"/>
                <a:gd name="connsiteY78" fmla="*/ 19868 h 21557"/>
                <a:gd name="connsiteX79" fmla="*/ 6370 w 21581"/>
                <a:gd name="connsiteY79" fmla="*/ 20863 h 21557"/>
                <a:gd name="connsiteX80" fmla="*/ 6812 w 21581"/>
                <a:gd name="connsiteY80" fmla="*/ 18728 h 21557"/>
                <a:gd name="connsiteX81" fmla="*/ 5203 w 21581"/>
                <a:gd name="connsiteY81" fmla="*/ 18451 h 21557"/>
                <a:gd name="connsiteX82" fmla="*/ 5109 w 21581"/>
                <a:gd name="connsiteY82" fmla="*/ 18530 h 21557"/>
                <a:gd name="connsiteX83" fmla="*/ 4912 w 21581"/>
                <a:gd name="connsiteY83" fmla="*/ 20335 h 21557"/>
                <a:gd name="connsiteX84" fmla="*/ 4807 w 21581"/>
                <a:gd name="connsiteY84" fmla="*/ 21545 h 21557"/>
                <a:gd name="connsiteX85" fmla="*/ 4702 w 21581"/>
                <a:gd name="connsiteY85" fmla="*/ 21440 h 21557"/>
                <a:gd name="connsiteX86" fmla="*/ 4760 w 21581"/>
                <a:gd name="connsiteY86" fmla="*/ 20480 h 21557"/>
                <a:gd name="connsiteX87" fmla="*/ 4652 w 21581"/>
                <a:gd name="connsiteY87" fmla="*/ 20348 h 21557"/>
                <a:gd name="connsiteX88" fmla="*/ 3880 w 21581"/>
                <a:gd name="connsiteY88" fmla="*/ 20352 h 21557"/>
                <a:gd name="connsiteX89" fmla="*/ 3798 w 21581"/>
                <a:gd name="connsiteY89" fmla="*/ 20436 h 21557"/>
                <a:gd name="connsiteX90" fmla="*/ 3783 w 21581"/>
                <a:gd name="connsiteY90" fmla="*/ 20810 h 21557"/>
                <a:gd name="connsiteX91" fmla="*/ 3690 w 21581"/>
                <a:gd name="connsiteY91" fmla="*/ 20903 h 21557"/>
                <a:gd name="connsiteX92" fmla="*/ 3628 w 21581"/>
                <a:gd name="connsiteY92" fmla="*/ 20894 h 21557"/>
                <a:gd name="connsiteX93" fmla="*/ 3437 w 21581"/>
                <a:gd name="connsiteY93" fmla="*/ 20885 h 21557"/>
                <a:gd name="connsiteX94" fmla="*/ 3422 w 21581"/>
                <a:gd name="connsiteY94" fmla="*/ 20634 h 21557"/>
                <a:gd name="connsiteX95" fmla="*/ 3181 w 21581"/>
                <a:gd name="connsiteY95" fmla="*/ 20357 h 21557"/>
                <a:gd name="connsiteX96" fmla="*/ 346 w 21581"/>
                <a:gd name="connsiteY96" fmla="*/ 20357 h 21557"/>
                <a:gd name="connsiteX97" fmla="*/ 39 w 21581"/>
                <a:gd name="connsiteY97" fmla="*/ 20168 h 21557"/>
                <a:gd name="connsiteX98" fmla="*/ 70 w 21581"/>
                <a:gd name="connsiteY98" fmla="*/ 19661 h 21557"/>
                <a:gd name="connsiteX99" fmla="*/ 315 w 21581"/>
                <a:gd name="connsiteY99" fmla="*/ 19547 h 21557"/>
                <a:gd name="connsiteX100" fmla="*/ 1665 w 21581"/>
                <a:gd name="connsiteY100" fmla="*/ 19547 h 21557"/>
                <a:gd name="connsiteX101" fmla="*/ 1750 w 21581"/>
                <a:gd name="connsiteY101" fmla="*/ 19547 h 21557"/>
                <a:gd name="connsiteX102" fmla="*/ 4745 w 21581"/>
                <a:gd name="connsiteY102" fmla="*/ 19551 h 21557"/>
                <a:gd name="connsiteX103" fmla="*/ 4846 w 21581"/>
                <a:gd name="connsiteY103" fmla="*/ 19454 h 21557"/>
                <a:gd name="connsiteX104" fmla="*/ 4989 w 21581"/>
                <a:gd name="connsiteY104" fmla="*/ 18468 h 21557"/>
                <a:gd name="connsiteX105" fmla="*/ 4900 w 21581"/>
                <a:gd name="connsiteY105" fmla="*/ 18332 h 21557"/>
                <a:gd name="connsiteX106" fmla="*/ 4597 w 21581"/>
                <a:gd name="connsiteY106" fmla="*/ 17623 h 21557"/>
                <a:gd name="connsiteX107" fmla="*/ 4683 w 21581"/>
                <a:gd name="connsiteY107" fmla="*/ 17236 h 21557"/>
                <a:gd name="connsiteX108" fmla="*/ 4683 w 21581"/>
                <a:gd name="connsiteY108" fmla="*/ 17210 h 21557"/>
                <a:gd name="connsiteX109" fmla="*/ 3344 w 21581"/>
                <a:gd name="connsiteY109" fmla="*/ 17196 h 21557"/>
                <a:gd name="connsiteX110" fmla="*/ 3131 w 21581"/>
                <a:gd name="connsiteY110" fmla="*/ 16950 h 21557"/>
                <a:gd name="connsiteX111" fmla="*/ 3205 w 21581"/>
                <a:gd name="connsiteY111" fmla="*/ 16901 h 21557"/>
                <a:gd name="connsiteX112" fmla="*/ 4760 w 21581"/>
                <a:gd name="connsiteY112" fmla="*/ 16893 h 21557"/>
                <a:gd name="connsiteX113" fmla="*/ 5307 w 21581"/>
                <a:gd name="connsiteY113" fmla="*/ 14652 h 21557"/>
                <a:gd name="connsiteX114" fmla="*/ 5284 w 21581"/>
                <a:gd name="connsiteY114" fmla="*/ 14973 h 21557"/>
                <a:gd name="connsiteX115" fmla="*/ 4931 w 21581"/>
                <a:gd name="connsiteY115" fmla="*/ 16813 h 21557"/>
                <a:gd name="connsiteX116" fmla="*/ 4756 w 21581"/>
                <a:gd name="connsiteY116" fmla="*/ 17733 h 21557"/>
                <a:gd name="connsiteX117" fmla="*/ 4950 w 21581"/>
                <a:gd name="connsiteY117" fmla="*/ 18125 h 21557"/>
                <a:gd name="connsiteX118" fmla="*/ 5334 w 21581"/>
                <a:gd name="connsiteY118" fmla="*/ 18306 h 21557"/>
                <a:gd name="connsiteX119" fmla="*/ 6991 w 21581"/>
                <a:gd name="connsiteY119" fmla="*/ 18579 h 21557"/>
                <a:gd name="connsiteX120" fmla="*/ 7678 w 21581"/>
                <a:gd name="connsiteY120" fmla="*/ 17927 h 21557"/>
                <a:gd name="connsiteX121" fmla="*/ 8287 w 21581"/>
                <a:gd name="connsiteY121" fmla="*/ 15365 h 21557"/>
                <a:gd name="connsiteX122" fmla="*/ 8496 w 21581"/>
                <a:gd name="connsiteY122" fmla="*/ 14463 h 21557"/>
                <a:gd name="connsiteX123" fmla="*/ 8512 w 21581"/>
                <a:gd name="connsiteY123" fmla="*/ 14639 h 21557"/>
                <a:gd name="connsiteX124" fmla="*/ 9043 w 21581"/>
                <a:gd name="connsiteY124" fmla="*/ 17223 h 21557"/>
                <a:gd name="connsiteX125" fmla="*/ 9229 w 21581"/>
                <a:gd name="connsiteY125" fmla="*/ 17813 h 21557"/>
                <a:gd name="connsiteX126" fmla="*/ 9489 w 21581"/>
                <a:gd name="connsiteY126" fmla="*/ 17997 h 21557"/>
                <a:gd name="connsiteX127" fmla="*/ 10839 w 21581"/>
                <a:gd name="connsiteY127" fmla="*/ 17548 h 21557"/>
                <a:gd name="connsiteX128" fmla="*/ 11045 w 21581"/>
                <a:gd name="connsiteY128" fmla="*/ 16972 h 21557"/>
                <a:gd name="connsiteX129" fmla="*/ 10967 w 21581"/>
                <a:gd name="connsiteY129" fmla="*/ 16747 h 21557"/>
                <a:gd name="connsiteX130" fmla="*/ 10948 w 21581"/>
                <a:gd name="connsiteY130" fmla="*/ 16664 h 21557"/>
                <a:gd name="connsiteX131" fmla="*/ 10412 w 21581"/>
                <a:gd name="connsiteY131" fmla="*/ 14951 h 21557"/>
                <a:gd name="connsiteX132" fmla="*/ 9862 w 21581"/>
                <a:gd name="connsiteY132" fmla="*/ 12860 h 21557"/>
                <a:gd name="connsiteX133" fmla="*/ 9749 w 21581"/>
                <a:gd name="connsiteY133" fmla="*/ 12240 h 21557"/>
                <a:gd name="connsiteX134" fmla="*/ 9741 w 21581"/>
                <a:gd name="connsiteY134" fmla="*/ 11879 h 21557"/>
                <a:gd name="connsiteX135" fmla="*/ 9571 w 21581"/>
                <a:gd name="connsiteY135" fmla="*/ 9207 h 21557"/>
                <a:gd name="connsiteX136" fmla="*/ 9478 w 21581"/>
                <a:gd name="connsiteY136" fmla="*/ 7464 h 21557"/>
                <a:gd name="connsiteX137" fmla="*/ 9346 w 21581"/>
                <a:gd name="connsiteY137" fmla="*/ 5910 h 21557"/>
                <a:gd name="connsiteX138" fmla="*/ 9353 w 21581"/>
                <a:gd name="connsiteY138" fmla="*/ 5910 h 21557"/>
                <a:gd name="connsiteX139" fmla="*/ 9361 w 21581"/>
                <a:gd name="connsiteY139" fmla="*/ 5914 h 21557"/>
                <a:gd name="connsiteX140" fmla="*/ 9706 w 21581"/>
                <a:gd name="connsiteY140" fmla="*/ 8155 h 21557"/>
                <a:gd name="connsiteX141" fmla="*/ 9912 w 21581"/>
                <a:gd name="connsiteY141" fmla="*/ 6495 h 21557"/>
                <a:gd name="connsiteX142" fmla="*/ 9640 w 21581"/>
                <a:gd name="connsiteY142" fmla="*/ 5958 h 21557"/>
                <a:gd name="connsiteX143" fmla="*/ 9594 w 21581"/>
                <a:gd name="connsiteY143" fmla="*/ 5936 h 21557"/>
                <a:gd name="connsiteX144" fmla="*/ 9384 w 21581"/>
                <a:gd name="connsiteY144" fmla="*/ 5826 h 21557"/>
                <a:gd name="connsiteX145" fmla="*/ 7751 w 21581"/>
                <a:gd name="connsiteY145" fmla="*/ 5100 h 21557"/>
                <a:gd name="connsiteX146" fmla="*/ 7674 w 21581"/>
                <a:gd name="connsiteY146" fmla="*/ 4977 h 21557"/>
                <a:gd name="connsiteX147" fmla="*/ 7647 w 21581"/>
                <a:gd name="connsiteY147" fmla="*/ 5012 h 21557"/>
                <a:gd name="connsiteX148" fmla="*/ 7728 w 21581"/>
                <a:gd name="connsiteY148" fmla="*/ 5122 h 21557"/>
                <a:gd name="connsiteX149" fmla="*/ 8000 w 21581"/>
                <a:gd name="connsiteY149" fmla="*/ 5413 h 21557"/>
                <a:gd name="connsiteX150" fmla="*/ 8263 w 21581"/>
                <a:gd name="connsiteY150" fmla="*/ 5800 h 21557"/>
                <a:gd name="connsiteX151" fmla="*/ 8919 w 21581"/>
                <a:gd name="connsiteY151" fmla="*/ 6997 h 21557"/>
                <a:gd name="connsiteX152" fmla="*/ 8849 w 21581"/>
                <a:gd name="connsiteY152" fmla="*/ 7332 h 21557"/>
                <a:gd name="connsiteX153" fmla="*/ 8578 w 21581"/>
                <a:gd name="connsiteY153" fmla="*/ 7600 h 21557"/>
                <a:gd name="connsiteX154" fmla="*/ 8907 w 21581"/>
                <a:gd name="connsiteY154" fmla="*/ 7807 h 21557"/>
                <a:gd name="connsiteX155" fmla="*/ 9074 w 21581"/>
                <a:gd name="connsiteY155" fmla="*/ 8115 h 21557"/>
                <a:gd name="connsiteX156" fmla="*/ 9020 w 21581"/>
                <a:gd name="connsiteY156" fmla="*/ 9374 h 21557"/>
                <a:gd name="connsiteX157" fmla="*/ 8938 w 21581"/>
                <a:gd name="connsiteY157" fmla="*/ 10224 h 21557"/>
                <a:gd name="connsiteX158" fmla="*/ 9097 w 21581"/>
                <a:gd name="connsiteY158" fmla="*/ 10171 h 21557"/>
                <a:gd name="connsiteX159" fmla="*/ 9268 w 21581"/>
                <a:gd name="connsiteY159" fmla="*/ 10167 h 21557"/>
                <a:gd name="connsiteX160" fmla="*/ 9194 w 21581"/>
                <a:gd name="connsiteY160" fmla="*/ 10347 h 21557"/>
                <a:gd name="connsiteX161" fmla="*/ 9128 w 21581"/>
                <a:gd name="connsiteY161" fmla="*/ 10470 h 21557"/>
                <a:gd name="connsiteX162" fmla="*/ 8985 w 21581"/>
                <a:gd name="connsiteY162" fmla="*/ 10730 h 21557"/>
                <a:gd name="connsiteX163" fmla="*/ 8884 w 21581"/>
                <a:gd name="connsiteY163" fmla="*/ 10884 h 21557"/>
                <a:gd name="connsiteX164" fmla="*/ 8461 w 21581"/>
                <a:gd name="connsiteY164" fmla="*/ 13411 h 21557"/>
                <a:gd name="connsiteX165" fmla="*/ 8419 w 21581"/>
                <a:gd name="connsiteY165" fmla="*/ 13904 h 21557"/>
                <a:gd name="connsiteX166" fmla="*/ 8438 w 21581"/>
                <a:gd name="connsiteY166" fmla="*/ 14141 h 21557"/>
                <a:gd name="connsiteX167" fmla="*/ 8372 w 21581"/>
                <a:gd name="connsiteY167" fmla="*/ 13802 h 21557"/>
                <a:gd name="connsiteX168" fmla="*/ 8232 w 21581"/>
                <a:gd name="connsiteY168" fmla="*/ 13120 h 21557"/>
                <a:gd name="connsiteX169" fmla="*/ 7914 w 21581"/>
                <a:gd name="connsiteY169" fmla="*/ 12407 h 21557"/>
                <a:gd name="connsiteX170" fmla="*/ 7794 w 21581"/>
                <a:gd name="connsiteY170" fmla="*/ 12328 h 21557"/>
                <a:gd name="connsiteX171" fmla="*/ 7340 w 21581"/>
                <a:gd name="connsiteY171" fmla="*/ 12460 h 21557"/>
                <a:gd name="connsiteX172" fmla="*/ 6300 w 21581"/>
                <a:gd name="connsiteY172" fmla="*/ 12720 h 21557"/>
                <a:gd name="connsiteX173" fmla="*/ 6219 w 21581"/>
                <a:gd name="connsiteY173" fmla="*/ 12869 h 21557"/>
                <a:gd name="connsiteX174" fmla="*/ 6207 w 21581"/>
                <a:gd name="connsiteY174" fmla="*/ 13613 h 21557"/>
                <a:gd name="connsiteX175" fmla="*/ 5928 w 21581"/>
                <a:gd name="connsiteY175" fmla="*/ 13899 h 21557"/>
                <a:gd name="connsiteX176" fmla="*/ 5288 w 21581"/>
                <a:gd name="connsiteY176" fmla="*/ 13983 h 21557"/>
                <a:gd name="connsiteX177" fmla="*/ 4299 w 21581"/>
                <a:gd name="connsiteY177" fmla="*/ 14111 h 21557"/>
                <a:gd name="connsiteX178" fmla="*/ 2832 w 21581"/>
                <a:gd name="connsiteY178" fmla="*/ 14291 h 21557"/>
                <a:gd name="connsiteX179" fmla="*/ 2409 w 21581"/>
                <a:gd name="connsiteY179" fmla="*/ 14287 h 21557"/>
                <a:gd name="connsiteX180" fmla="*/ 2025 w 21581"/>
                <a:gd name="connsiteY180" fmla="*/ 13855 h 21557"/>
                <a:gd name="connsiteX181" fmla="*/ 2142 w 21581"/>
                <a:gd name="connsiteY181" fmla="*/ 13001 h 21557"/>
                <a:gd name="connsiteX182" fmla="*/ 2250 w 21581"/>
                <a:gd name="connsiteY182" fmla="*/ 12632 h 21557"/>
                <a:gd name="connsiteX183" fmla="*/ 2239 w 21581"/>
                <a:gd name="connsiteY183" fmla="*/ 12900 h 21557"/>
                <a:gd name="connsiteX184" fmla="*/ 2177 w 21581"/>
                <a:gd name="connsiteY184" fmla="*/ 13714 h 21557"/>
                <a:gd name="connsiteX185" fmla="*/ 2483 w 21581"/>
                <a:gd name="connsiteY185" fmla="*/ 14216 h 21557"/>
                <a:gd name="connsiteX186" fmla="*/ 2898 w 21581"/>
                <a:gd name="connsiteY186" fmla="*/ 14216 h 21557"/>
                <a:gd name="connsiteX187" fmla="*/ 4838 w 21581"/>
                <a:gd name="connsiteY187" fmla="*/ 13860 h 21557"/>
                <a:gd name="connsiteX188" fmla="*/ 5435 w 21581"/>
                <a:gd name="connsiteY188" fmla="*/ 13754 h 21557"/>
                <a:gd name="connsiteX189" fmla="*/ 5443 w 21581"/>
                <a:gd name="connsiteY189" fmla="*/ 12064 h 21557"/>
                <a:gd name="connsiteX190" fmla="*/ 5408 w 21581"/>
                <a:gd name="connsiteY190" fmla="*/ 12055 h 21557"/>
                <a:gd name="connsiteX191" fmla="*/ 3744 w 21581"/>
                <a:gd name="connsiteY191" fmla="*/ 12433 h 21557"/>
                <a:gd name="connsiteX192" fmla="*/ 2720 w 21581"/>
                <a:gd name="connsiteY192" fmla="*/ 12900 h 21557"/>
                <a:gd name="connsiteX193" fmla="*/ 2665 w 21581"/>
                <a:gd name="connsiteY193" fmla="*/ 12896 h 21557"/>
                <a:gd name="connsiteX194" fmla="*/ 3309 w 21581"/>
                <a:gd name="connsiteY194" fmla="*/ 12350 h 21557"/>
                <a:gd name="connsiteX195" fmla="*/ 4182 w 21581"/>
                <a:gd name="connsiteY195" fmla="*/ 12143 h 21557"/>
                <a:gd name="connsiteX196" fmla="*/ 4306 w 21581"/>
                <a:gd name="connsiteY196" fmla="*/ 11971 h 21557"/>
                <a:gd name="connsiteX197" fmla="*/ 4365 w 21581"/>
                <a:gd name="connsiteY197" fmla="*/ 10946 h 21557"/>
                <a:gd name="connsiteX198" fmla="*/ 4718 w 21581"/>
                <a:gd name="connsiteY198" fmla="*/ 9414 h 21557"/>
                <a:gd name="connsiteX199" fmla="*/ 4749 w 21581"/>
                <a:gd name="connsiteY199" fmla="*/ 8899 h 21557"/>
                <a:gd name="connsiteX200" fmla="*/ 3818 w 21581"/>
                <a:gd name="connsiteY200" fmla="*/ 7266 h 21557"/>
                <a:gd name="connsiteX201" fmla="*/ 3294 w 21581"/>
                <a:gd name="connsiteY201" fmla="*/ 6821 h 21557"/>
                <a:gd name="connsiteX202" fmla="*/ 3088 w 21581"/>
                <a:gd name="connsiteY202" fmla="*/ 6861 h 21557"/>
                <a:gd name="connsiteX203" fmla="*/ 2898 w 21581"/>
                <a:gd name="connsiteY203" fmla="*/ 7503 h 21557"/>
                <a:gd name="connsiteX204" fmla="*/ 3096 w 21581"/>
                <a:gd name="connsiteY204" fmla="*/ 8798 h 21557"/>
                <a:gd name="connsiteX205" fmla="*/ 3065 w 21581"/>
                <a:gd name="connsiteY205" fmla="*/ 9726 h 21557"/>
                <a:gd name="connsiteX206" fmla="*/ 2778 w 21581"/>
                <a:gd name="connsiteY206" fmla="*/ 7856 h 21557"/>
                <a:gd name="connsiteX207" fmla="*/ 2747 w 21581"/>
                <a:gd name="connsiteY207" fmla="*/ 7191 h 21557"/>
                <a:gd name="connsiteX208" fmla="*/ 3069 w 21581"/>
                <a:gd name="connsiteY208" fmla="*/ 6746 h 21557"/>
                <a:gd name="connsiteX209" fmla="*/ 3461 w 21581"/>
                <a:gd name="connsiteY209" fmla="*/ 6465 h 21557"/>
                <a:gd name="connsiteX210" fmla="*/ 4481 w 21581"/>
                <a:gd name="connsiteY210" fmla="*/ 5659 h 21557"/>
                <a:gd name="connsiteX211" fmla="*/ 4349 w 21581"/>
                <a:gd name="connsiteY211" fmla="*/ 5633 h 21557"/>
                <a:gd name="connsiteX212" fmla="*/ 2987 w 21581"/>
                <a:gd name="connsiteY212" fmla="*/ 5628 h 21557"/>
                <a:gd name="connsiteX213" fmla="*/ 2856 w 21581"/>
                <a:gd name="connsiteY213" fmla="*/ 5589 h 21557"/>
                <a:gd name="connsiteX214" fmla="*/ 2999 w 21581"/>
                <a:gd name="connsiteY214" fmla="*/ 5417 h 21557"/>
                <a:gd name="connsiteX215" fmla="*/ 3088 w 21581"/>
                <a:gd name="connsiteY215" fmla="*/ 5417 h 21557"/>
                <a:gd name="connsiteX216" fmla="*/ 4780 w 21581"/>
                <a:gd name="connsiteY216" fmla="*/ 5417 h 21557"/>
                <a:gd name="connsiteX217" fmla="*/ 4710 w 21581"/>
                <a:gd name="connsiteY217" fmla="*/ 5483 h 21557"/>
                <a:gd name="connsiteX218" fmla="*/ 4780 w 21581"/>
                <a:gd name="connsiteY218" fmla="*/ 5417 h 21557"/>
                <a:gd name="connsiteX219" fmla="*/ 5331 w 21581"/>
                <a:gd name="connsiteY219" fmla="*/ 5008 h 21557"/>
                <a:gd name="connsiteX220" fmla="*/ 5439 w 21581"/>
                <a:gd name="connsiteY220" fmla="*/ 4955 h 21557"/>
                <a:gd name="connsiteX221" fmla="*/ 5338 w 21581"/>
                <a:gd name="connsiteY221" fmla="*/ 5096 h 21557"/>
                <a:gd name="connsiteX222" fmla="*/ 4912 w 21581"/>
                <a:gd name="connsiteY222" fmla="*/ 5487 h 21557"/>
                <a:gd name="connsiteX223" fmla="*/ 3767 w 21581"/>
                <a:gd name="connsiteY223" fmla="*/ 6390 h 21557"/>
                <a:gd name="connsiteX224" fmla="*/ 3209 w 21581"/>
                <a:gd name="connsiteY224" fmla="*/ 6751 h 21557"/>
                <a:gd name="connsiteX225" fmla="*/ 3550 w 21581"/>
                <a:gd name="connsiteY225" fmla="*/ 6962 h 21557"/>
                <a:gd name="connsiteX226" fmla="*/ 4725 w 21581"/>
                <a:gd name="connsiteY226" fmla="*/ 8635 h 21557"/>
                <a:gd name="connsiteX227" fmla="*/ 5424 w 21581"/>
                <a:gd name="connsiteY227" fmla="*/ 10690 h 21557"/>
                <a:gd name="connsiteX228" fmla="*/ 5901 w 21581"/>
                <a:gd name="connsiteY228" fmla="*/ 11628 h 21557"/>
                <a:gd name="connsiteX229" fmla="*/ 6048 w 21581"/>
                <a:gd name="connsiteY229" fmla="*/ 11624 h 21557"/>
                <a:gd name="connsiteX230" fmla="*/ 6549 w 21581"/>
                <a:gd name="connsiteY230" fmla="*/ 11056 h 21557"/>
                <a:gd name="connsiteX231" fmla="*/ 7154 w 21581"/>
                <a:gd name="connsiteY231" fmla="*/ 10629 h 21557"/>
                <a:gd name="connsiteX232" fmla="*/ 7119 w 21581"/>
                <a:gd name="connsiteY232" fmla="*/ 10558 h 21557"/>
                <a:gd name="connsiteX233" fmla="*/ 5715 w 21581"/>
                <a:gd name="connsiteY233" fmla="*/ 8111 h 21557"/>
                <a:gd name="connsiteX234" fmla="*/ 5753 w 21581"/>
                <a:gd name="connsiteY234" fmla="*/ 7653 h 21557"/>
                <a:gd name="connsiteX235" fmla="*/ 5850 w 21581"/>
                <a:gd name="connsiteY235" fmla="*/ 7539 h 21557"/>
                <a:gd name="connsiteX236" fmla="*/ 6006 w 21581"/>
                <a:gd name="connsiteY236" fmla="*/ 7345 h 21557"/>
                <a:gd name="connsiteX237" fmla="*/ 5493 w 21581"/>
                <a:gd name="connsiteY237" fmla="*/ 7125 h 21557"/>
                <a:gd name="connsiteX238" fmla="*/ 5381 w 21581"/>
                <a:gd name="connsiteY238" fmla="*/ 6944 h 21557"/>
                <a:gd name="connsiteX239" fmla="*/ 5365 w 21581"/>
                <a:gd name="connsiteY239" fmla="*/ 5985 h 21557"/>
                <a:gd name="connsiteX240" fmla="*/ 5365 w 21581"/>
                <a:gd name="connsiteY240" fmla="*/ 5487 h 21557"/>
                <a:gd name="connsiteX241" fmla="*/ 5393 w 21581"/>
                <a:gd name="connsiteY241" fmla="*/ 5602 h 21557"/>
                <a:gd name="connsiteX242" fmla="*/ 5420 w 21581"/>
                <a:gd name="connsiteY242" fmla="*/ 6821 h 21557"/>
                <a:gd name="connsiteX243" fmla="*/ 5606 w 21581"/>
                <a:gd name="connsiteY243" fmla="*/ 7103 h 21557"/>
                <a:gd name="connsiteX244" fmla="*/ 6044 w 21581"/>
                <a:gd name="connsiteY244" fmla="*/ 7279 h 21557"/>
                <a:gd name="connsiteX245" fmla="*/ 6064 w 21581"/>
                <a:gd name="connsiteY245" fmla="*/ 7407 h 21557"/>
                <a:gd name="connsiteX246" fmla="*/ 5757 w 21581"/>
                <a:gd name="connsiteY246" fmla="*/ 7750 h 21557"/>
                <a:gd name="connsiteX247" fmla="*/ 5738 w 21581"/>
                <a:gd name="connsiteY247" fmla="*/ 8058 h 21557"/>
                <a:gd name="connsiteX248" fmla="*/ 7041 w 21581"/>
                <a:gd name="connsiteY248" fmla="*/ 10281 h 21557"/>
                <a:gd name="connsiteX249" fmla="*/ 7581 w 21581"/>
                <a:gd name="connsiteY249" fmla="*/ 10580 h 21557"/>
                <a:gd name="connsiteX250" fmla="*/ 7650 w 21581"/>
                <a:gd name="connsiteY250" fmla="*/ 10435 h 21557"/>
                <a:gd name="connsiteX251" fmla="*/ 7239 w 21581"/>
                <a:gd name="connsiteY251" fmla="*/ 9317 h 21557"/>
                <a:gd name="connsiteX252" fmla="*/ 5610 w 21581"/>
                <a:gd name="connsiteY252" fmla="*/ 4796 h 21557"/>
                <a:gd name="connsiteX253" fmla="*/ 5808 w 21581"/>
                <a:gd name="connsiteY253" fmla="*/ 4378 h 21557"/>
                <a:gd name="connsiteX254" fmla="*/ 5878 w 21581"/>
                <a:gd name="connsiteY254" fmla="*/ 4224 h 21557"/>
                <a:gd name="connsiteX255" fmla="*/ 5750 w 21581"/>
                <a:gd name="connsiteY255" fmla="*/ 3445 h 21557"/>
                <a:gd name="connsiteX256" fmla="*/ 5474 w 21581"/>
                <a:gd name="connsiteY256" fmla="*/ 2609 h 21557"/>
                <a:gd name="connsiteX257" fmla="*/ 5443 w 21581"/>
                <a:gd name="connsiteY257" fmla="*/ 2512 h 21557"/>
                <a:gd name="connsiteX258" fmla="*/ 5385 w 21581"/>
                <a:gd name="connsiteY258" fmla="*/ 2274 h 21557"/>
                <a:gd name="connsiteX259" fmla="*/ 5431 w 21581"/>
                <a:gd name="connsiteY259" fmla="*/ 2287 h 21557"/>
                <a:gd name="connsiteX260" fmla="*/ 5618 w 21581"/>
                <a:gd name="connsiteY260" fmla="*/ 2710 h 21557"/>
                <a:gd name="connsiteX261" fmla="*/ 5563 w 21581"/>
                <a:gd name="connsiteY261" fmla="*/ 2512 h 21557"/>
                <a:gd name="connsiteX262" fmla="*/ 5300 w 21581"/>
                <a:gd name="connsiteY262" fmla="*/ 1772 h 21557"/>
                <a:gd name="connsiteX263" fmla="*/ 5998 w 21581"/>
                <a:gd name="connsiteY263" fmla="*/ 570 h 21557"/>
                <a:gd name="connsiteX264" fmla="*/ 6056 w 21581"/>
                <a:gd name="connsiteY264" fmla="*/ 531 h 21557"/>
                <a:gd name="connsiteX265" fmla="*/ 6785 w 21581"/>
                <a:gd name="connsiteY265" fmla="*/ 11 h 21557"/>
                <a:gd name="connsiteX266" fmla="*/ 7313 w 21581"/>
                <a:gd name="connsiteY266" fmla="*/ 42 h 21557"/>
                <a:gd name="connsiteX267" fmla="*/ 8244 w 21581"/>
                <a:gd name="connsiteY267" fmla="*/ 29 h 21557"/>
                <a:gd name="connsiteX268" fmla="*/ 8694 w 21581"/>
                <a:gd name="connsiteY268" fmla="*/ 73 h 21557"/>
                <a:gd name="connsiteX269" fmla="*/ 9140 w 21581"/>
                <a:gd name="connsiteY269" fmla="*/ 676 h 21557"/>
                <a:gd name="connsiteX270" fmla="*/ 8783 w 21581"/>
                <a:gd name="connsiteY270" fmla="*/ 1482 h 21557"/>
                <a:gd name="connsiteX271" fmla="*/ 8612 w 21581"/>
                <a:gd name="connsiteY271" fmla="*/ 1843 h 21557"/>
                <a:gd name="connsiteX272" fmla="*/ 8659 w 21581"/>
                <a:gd name="connsiteY272" fmla="*/ 2327 h 21557"/>
                <a:gd name="connsiteX273" fmla="*/ 8543 w 21581"/>
                <a:gd name="connsiteY273" fmla="*/ 2688 h 21557"/>
                <a:gd name="connsiteX274" fmla="*/ 8488 w 21581"/>
                <a:gd name="connsiteY274" fmla="*/ 2908 h 21557"/>
                <a:gd name="connsiteX275" fmla="*/ 8360 w 21581"/>
                <a:gd name="connsiteY275" fmla="*/ 3722 h 21557"/>
                <a:gd name="connsiteX276" fmla="*/ 8135 w 21581"/>
                <a:gd name="connsiteY276" fmla="*/ 4581 h 21557"/>
                <a:gd name="connsiteX277" fmla="*/ 7763 w 21581"/>
                <a:gd name="connsiteY277" fmla="*/ 4986 h 21557"/>
                <a:gd name="connsiteX278" fmla="*/ 8675 w 21581"/>
                <a:gd name="connsiteY278" fmla="*/ 5421 h 21557"/>
                <a:gd name="connsiteX279" fmla="*/ 19184 w 21581"/>
                <a:gd name="connsiteY279" fmla="*/ 5408 h 21557"/>
                <a:gd name="connsiteX280" fmla="*/ 19575 w 21581"/>
                <a:gd name="connsiteY280" fmla="*/ 5853 h 21557"/>
                <a:gd name="connsiteX281" fmla="*/ 19575 w 21581"/>
                <a:gd name="connsiteY281" fmla="*/ 14877 h 21557"/>
                <a:gd name="connsiteX282" fmla="*/ 19595 w 21581"/>
                <a:gd name="connsiteY282" fmla="*/ 15238 h 21557"/>
                <a:gd name="connsiteX283" fmla="*/ 19909 w 21581"/>
                <a:gd name="connsiteY283" fmla="*/ 15264 h 21557"/>
                <a:gd name="connsiteX284" fmla="*/ 21174 w 21581"/>
                <a:gd name="connsiteY284" fmla="*/ 15264 h 21557"/>
                <a:gd name="connsiteX285" fmla="*/ 21263 w 21581"/>
                <a:gd name="connsiteY285" fmla="*/ 15264 h 21557"/>
                <a:gd name="connsiteX286" fmla="*/ 21309 w 21581"/>
                <a:gd name="connsiteY286" fmla="*/ 15317 h 21557"/>
                <a:gd name="connsiteX287" fmla="*/ 21267 w 21581"/>
                <a:gd name="connsiteY287" fmla="*/ 15352 h 21557"/>
                <a:gd name="connsiteX288" fmla="*/ 21166 w 21581"/>
                <a:gd name="connsiteY288" fmla="*/ 15352 h 21557"/>
                <a:gd name="connsiteX289" fmla="*/ 19700 w 21581"/>
                <a:gd name="connsiteY289" fmla="*/ 15348 h 21557"/>
                <a:gd name="connsiteX290" fmla="*/ 19575 w 21581"/>
                <a:gd name="connsiteY290" fmla="*/ 15493 h 21557"/>
                <a:gd name="connsiteX291" fmla="*/ 19575 w 21581"/>
                <a:gd name="connsiteY291" fmla="*/ 16800 h 21557"/>
                <a:gd name="connsiteX292" fmla="*/ 19215 w 21581"/>
                <a:gd name="connsiteY292" fmla="*/ 17214 h 21557"/>
                <a:gd name="connsiteX293" fmla="*/ 17267 w 21581"/>
                <a:gd name="connsiteY293" fmla="*/ 17218 h 21557"/>
                <a:gd name="connsiteX294" fmla="*/ 17116 w 21581"/>
                <a:gd name="connsiteY294" fmla="*/ 17337 h 21557"/>
                <a:gd name="connsiteX295" fmla="*/ 16356 w 21581"/>
                <a:gd name="connsiteY295" fmla="*/ 19477 h 21557"/>
                <a:gd name="connsiteX296" fmla="*/ 16344 w 21581"/>
                <a:gd name="connsiteY296" fmla="*/ 19569 h 21557"/>
                <a:gd name="connsiteX297" fmla="*/ 16565 w 21581"/>
                <a:gd name="connsiteY297" fmla="*/ 19569 h 21557"/>
                <a:gd name="connsiteX298" fmla="*/ 21255 w 21581"/>
                <a:gd name="connsiteY298" fmla="*/ 19569 h 21557"/>
                <a:gd name="connsiteX299" fmla="*/ 21581 w 21581"/>
                <a:gd name="connsiteY299" fmla="*/ 19925 h 21557"/>
                <a:gd name="connsiteX300" fmla="*/ 21554 w 21581"/>
                <a:gd name="connsiteY300" fmla="*/ 20049 h 21557"/>
                <a:gd name="connsiteX301" fmla="*/ 5633 w 21581"/>
                <a:gd name="connsiteY301" fmla="*/ 2723 h 21557"/>
                <a:gd name="connsiteX302" fmla="*/ 5614 w 21581"/>
                <a:gd name="connsiteY302" fmla="*/ 2705 h 21557"/>
                <a:gd name="connsiteX303" fmla="*/ 5622 w 21581"/>
                <a:gd name="connsiteY303" fmla="*/ 2741 h 21557"/>
                <a:gd name="connsiteX304" fmla="*/ 5633 w 21581"/>
                <a:gd name="connsiteY304" fmla="*/ 2723 h 21557"/>
                <a:gd name="connsiteX305" fmla="*/ 8395 w 21581"/>
                <a:gd name="connsiteY305" fmla="*/ 2802 h 21557"/>
                <a:gd name="connsiteX306" fmla="*/ 8190 w 21581"/>
                <a:gd name="connsiteY306" fmla="*/ 2798 h 21557"/>
                <a:gd name="connsiteX307" fmla="*/ 8360 w 21581"/>
                <a:gd name="connsiteY307" fmla="*/ 3546 h 21557"/>
                <a:gd name="connsiteX308" fmla="*/ 8395 w 21581"/>
                <a:gd name="connsiteY308" fmla="*/ 2802 h 21557"/>
                <a:gd name="connsiteX309" fmla="*/ 8500 w 21581"/>
                <a:gd name="connsiteY309" fmla="*/ 2556 h 21557"/>
                <a:gd name="connsiteX310" fmla="*/ 8248 w 21581"/>
                <a:gd name="connsiteY310" fmla="*/ 2626 h 21557"/>
                <a:gd name="connsiteX311" fmla="*/ 8500 w 21581"/>
                <a:gd name="connsiteY311" fmla="*/ 2556 h 21557"/>
                <a:gd name="connsiteX312" fmla="*/ 8539 w 21581"/>
                <a:gd name="connsiteY312" fmla="*/ 209 h 21557"/>
                <a:gd name="connsiteX313" fmla="*/ 8733 w 21581"/>
                <a:gd name="connsiteY313" fmla="*/ 333 h 21557"/>
                <a:gd name="connsiteX314" fmla="*/ 8624 w 21581"/>
                <a:gd name="connsiteY314" fmla="*/ 403 h 21557"/>
                <a:gd name="connsiteX315" fmla="*/ 8787 w 21581"/>
                <a:gd name="connsiteY315" fmla="*/ 394 h 21557"/>
                <a:gd name="connsiteX316" fmla="*/ 8923 w 21581"/>
                <a:gd name="connsiteY316" fmla="*/ 509 h 21557"/>
                <a:gd name="connsiteX317" fmla="*/ 8803 w 21581"/>
                <a:gd name="connsiteY317" fmla="*/ 901 h 21557"/>
                <a:gd name="connsiteX318" fmla="*/ 8585 w 21581"/>
                <a:gd name="connsiteY318" fmla="*/ 1037 h 21557"/>
                <a:gd name="connsiteX319" fmla="*/ 8989 w 21581"/>
                <a:gd name="connsiteY319" fmla="*/ 813 h 21557"/>
                <a:gd name="connsiteX320" fmla="*/ 8981 w 21581"/>
                <a:gd name="connsiteY320" fmla="*/ 452 h 21557"/>
                <a:gd name="connsiteX321" fmla="*/ 8539 w 21581"/>
                <a:gd name="connsiteY321" fmla="*/ 209 h 21557"/>
                <a:gd name="connsiteX322" fmla="*/ 7681 w 21581"/>
                <a:gd name="connsiteY322" fmla="*/ 676 h 21557"/>
                <a:gd name="connsiteX323" fmla="*/ 7949 w 21581"/>
                <a:gd name="connsiteY323" fmla="*/ 474 h 21557"/>
                <a:gd name="connsiteX324" fmla="*/ 8081 w 21581"/>
                <a:gd name="connsiteY324" fmla="*/ 1411 h 21557"/>
                <a:gd name="connsiteX325" fmla="*/ 8190 w 21581"/>
                <a:gd name="connsiteY325" fmla="*/ 918 h 21557"/>
                <a:gd name="connsiteX326" fmla="*/ 8628 w 21581"/>
                <a:gd name="connsiteY326" fmla="*/ 755 h 21557"/>
                <a:gd name="connsiteX327" fmla="*/ 8031 w 21581"/>
                <a:gd name="connsiteY327" fmla="*/ 839 h 21557"/>
                <a:gd name="connsiteX328" fmla="*/ 8054 w 21581"/>
                <a:gd name="connsiteY328" fmla="*/ 698 h 21557"/>
                <a:gd name="connsiteX329" fmla="*/ 8159 w 21581"/>
                <a:gd name="connsiteY329" fmla="*/ 584 h 21557"/>
                <a:gd name="connsiteX330" fmla="*/ 8042 w 21581"/>
                <a:gd name="connsiteY330" fmla="*/ 685 h 21557"/>
                <a:gd name="connsiteX331" fmla="*/ 7972 w 21581"/>
                <a:gd name="connsiteY331" fmla="*/ 720 h 21557"/>
                <a:gd name="connsiteX332" fmla="*/ 8000 w 21581"/>
                <a:gd name="connsiteY332" fmla="*/ 879 h 21557"/>
                <a:gd name="connsiteX333" fmla="*/ 7906 w 21581"/>
                <a:gd name="connsiteY333" fmla="*/ 1019 h 21557"/>
                <a:gd name="connsiteX334" fmla="*/ 7972 w 21581"/>
                <a:gd name="connsiteY334" fmla="*/ 720 h 21557"/>
                <a:gd name="connsiteX335" fmla="*/ 7972 w 21581"/>
                <a:gd name="connsiteY335" fmla="*/ 720 h 21557"/>
                <a:gd name="connsiteX336" fmla="*/ 8376 w 21581"/>
                <a:gd name="connsiteY336" fmla="*/ 346 h 21557"/>
                <a:gd name="connsiteX337" fmla="*/ 7949 w 21581"/>
                <a:gd name="connsiteY337" fmla="*/ 324 h 21557"/>
                <a:gd name="connsiteX338" fmla="*/ 7681 w 21581"/>
                <a:gd name="connsiteY338" fmla="*/ 676 h 21557"/>
                <a:gd name="connsiteX339" fmla="*/ 8174 w 21581"/>
                <a:gd name="connsiteY339" fmla="*/ 575 h 21557"/>
                <a:gd name="connsiteX340" fmla="*/ 8384 w 21581"/>
                <a:gd name="connsiteY340" fmla="*/ 482 h 21557"/>
                <a:gd name="connsiteX341" fmla="*/ 8174 w 21581"/>
                <a:gd name="connsiteY341" fmla="*/ 575 h 21557"/>
                <a:gd name="connsiteX342" fmla="*/ 6048 w 21581"/>
                <a:gd name="connsiteY342" fmla="*/ 5681 h 21557"/>
                <a:gd name="connsiteX343" fmla="*/ 6902 w 21581"/>
                <a:gd name="connsiteY343" fmla="*/ 6953 h 21557"/>
                <a:gd name="connsiteX344" fmla="*/ 7228 w 21581"/>
                <a:gd name="connsiteY344" fmla="*/ 6090 h 21557"/>
                <a:gd name="connsiteX345" fmla="*/ 7185 w 21581"/>
                <a:gd name="connsiteY345" fmla="*/ 5998 h 21557"/>
                <a:gd name="connsiteX346" fmla="*/ 6397 w 21581"/>
                <a:gd name="connsiteY346" fmla="*/ 5355 h 21557"/>
                <a:gd name="connsiteX347" fmla="*/ 5870 w 21581"/>
                <a:gd name="connsiteY347" fmla="*/ 4435 h 21557"/>
                <a:gd name="connsiteX348" fmla="*/ 5769 w 21581"/>
                <a:gd name="connsiteY348" fmla="*/ 4915 h 21557"/>
                <a:gd name="connsiteX349" fmla="*/ 6048 w 21581"/>
                <a:gd name="connsiteY349" fmla="*/ 5681 h 21557"/>
                <a:gd name="connsiteX350" fmla="*/ 7666 w 21581"/>
                <a:gd name="connsiteY350" fmla="*/ 9977 h 21557"/>
                <a:gd name="connsiteX351" fmla="*/ 7577 w 21581"/>
                <a:gd name="connsiteY351" fmla="*/ 8881 h 21557"/>
                <a:gd name="connsiteX352" fmla="*/ 7468 w 21581"/>
                <a:gd name="connsiteY352" fmla="*/ 7169 h 21557"/>
                <a:gd name="connsiteX353" fmla="*/ 7158 w 21581"/>
                <a:gd name="connsiteY353" fmla="*/ 6465 h 21557"/>
                <a:gd name="connsiteX354" fmla="*/ 7006 w 21581"/>
                <a:gd name="connsiteY354" fmla="*/ 6931 h 21557"/>
                <a:gd name="connsiteX355" fmla="*/ 6797 w 21581"/>
                <a:gd name="connsiteY355" fmla="*/ 6980 h 21557"/>
                <a:gd name="connsiteX356" fmla="*/ 6448 w 21581"/>
                <a:gd name="connsiteY356" fmla="*/ 6566 h 21557"/>
                <a:gd name="connsiteX357" fmla="*/ 6335 w 21581"/>
                <a:gd name="connsiteY357" fmla="*/ 6460 h 21557"/>
                <a:gd name="connsiteX358" fmla="*/ 7666 w 21581"/>
                <a:gd name="connsiteY358" fmla="*/ 10136 h 21557"/>
                <a:gd name="connsiteX359" fmla="*/ 7666 w 21581"/>
                <a:gd name="connsiteY359" fmla="*/ 9977 h 21557"/>
                <a:gd name="connsiteX360" fmla="*/ 7674 w 21581"/>
                <a:gd name="connsiteY360" fmla="*/ 8868 h 21557"/>
                <a:gd name="connsiteX361" fmla="*/ 7786 w 21581"/>
                <a:gd name="connsiteY361" fmla="*/ 10395 h 21557"/>
                <a:gd name="connsiteX362" fmla="*/ 7906 w 21581"/>
                <a:gd name="connsiteY362" fmla="*/ 10510 h 21557"/>
                <a:gd name="connsiteX363" fmla="*/ 8271 w 21581"/>
                <a:gd name="connsiteY363" fmla="*/ 10461 h 21557"/>
                <a:gd name="connsiteX364" fmla="*/ 8345 w 21581"/>
                <a:gd name="connsiteY364" fmla="*/ 10378 h 21557"/>
                <a:gd name="connsiteX365" fmla="*/ 8225 w 21581"/>
                <a:gd name="connsiteY365" fmla="*/ 9519 h 21557"/>
                <a:gd name="connsiteX366" fmla="*/ 7976 w 21581"/>
                <a:gd name="connsiteY366" fmla="*/ 8146 h 21557"/>
                <a:gd name="connsiteX367" fmla="*/ 7794 w 21581"/>
                <a:gd name="connsiteY367" fmla="*/ 7521 h 21557"/>
                <a:gd name="connsiteX368" fmla="*/ 7716 w 21581"/>
                <a:gd name="connsiteY368" fmla="*/ 7178 h 21557"/>
                <a:gd name="connsiteX369" fmla="*/ 7666 w 21581"/>
                <a:gd name="connsiteY369" fmla="*/ 7054 h 21557"/>
                <a:gd name="connsiteX370" fmla="*/ 7615 w 21581"/>
                <a:gd name="connsiteY370" fmla="*/ 6548 h 21557"/>
                <a:gd name="connsiteX371" fmla="*/ 7371 w 21581"/>
                <a:gd name="connsiteY371" fmla="*/ 6121 h 21557"/>
                <a:gd name="connsiteX372" fmla="*/ 7266 w 21581"/>
                <a:gd name="connsiteY372" fmla="*/ 6174 h 21557"/>
                <a:gd name="connsiteX373" fmla="*/ 7294 w 21581"/>
                <a:gd name="connsiteY373" fmla="*/ 6280 h 21557"/>
                <a:gd name="connsiteX374" fmla="*/ 7495 w 21581"/>
                <a:gd name="connsiteY374" fmla="*/ 6601 h 21557"/>
                <a:gd name="connsiteX375" fmla="*/ 7538 w 21581"/>
                <a:gd name="connsiteY375" fmla="*/ 7041 h 21557"/>
                <a:gd name="connsiteX376" fmla="*/ 7674 w 21581"/>
                <a:gd name="connsiteY376" fmla="*/ 8868 h 21557"/>
                <a:gd name="connsiteX377" fmla="*/ 7856 w 21581"/>
                <a:gd name="connsiteY377" fmla="*/ 6878 h 21557"/>
                <a:gd name="connsiteX378" fmla="*/ 7650 w 21581"/>
                <a:gd name="connsiteY378" fmla="*/ 6601 h 21557"/>
                <a:gd name="connsiteX379" fmla="*/ 7716 w 21581"/>
                <a:gd name="connsiteY379" fmla="*/ 7178 h 21557"/>
                <a:gd name="connsiteX380" fmla="*/ 7716 w 21581"/>
                <a:gd name="connsiteY380" fmla="*/ 7178 h 21557"/>
                <a:gd name="connsiteX381" fmla="*/ 8019 w 21581"/>
                <a:gd name="connsiteY381" fmla="*/ 7966 h 21557"/>
                <a:gd name="connsiteX382" fmla="*/ 8294 w 21581"/>
                <a:gd name="connsiteY382" fmla="*/ 9053 h 21557"/>
                <a:gd name="connsiteX383" fmla="*/ 7895 w 21581"/>
                <a:gd name="connsiteY383" fmla="*/ 6288 h 21557"/>
                <a:gd name="connsiteX384" fmla="*/ 7856 w 21581"/>
                <a:gd name="connsiteY384" fmla="*/ 6878 h 21557"/>
                <a:gd name="connsiteX385" fmla="*/ 5334 w 21581"/>
                <a:gd name="connsiteY385" fmla="*/ 11932 h 21557"/>
                <a:gd name="connsiteX386" fmla="*/ 5261 w 21581"/>
                <a:gd name="connsiteY386" fmla="*/ 11830 h 21557"/>
                <a:gd name="connsiteX387" fmla="*/ 4764 w 21581"/>
                <a:gd name="connsiteY387" fmla="*/ 11337 h 21557"/>
                <a:gd name="connsiteX388" fmla="*/ 4683 w 21581"/>
                <a:gd name="connsiteY388" fmla="*/ 11280 h 21557"/>
                <a:gd name="connsiteX389" fmla="*/ 4628 w 21581"/>
                <a:gd name="connsiteY389" fmla="*/ 11214 h 21557"/>
                <a:gd name="connsiteX390" fmla="*/ 4609 w 21581"/>
                <a:gd name="connsiteY390" fmla="*/ 11249 h 21557"/>
                <a:gd name="connsiteX391" fmla="*/ 4559 w 21581"/>
                <a:gd name="connsiteY391" fmla="*/ 11236 h 21557"/>
                <a:gd name="connsiteX392" fmla="*/ 4570 w 21581"/>
                <a:gd name="connsiteY392" fmla="*/ 11012 h 21557"/>
                <a:gd name="connsiteX393" fmla="*/ 4458 w 21581"/>
                <a:gd name="connsiteY393" fmla="*/ 12007 h 21557"/>
                <a:gd name="connsiteX394" fmla="*/ 4531 w 21581"/>
                <a:gd name="connsiteY394" fmla="*/ 12086 h 21557"/>
                <a:gd name="connsiteX395" fmla="*/ 5082 w 21581"/>
                <a:gd name="connsiteY395" fmla="*/ 11984 h 21557"/>
                <a:gd name="connsiteX396" fmla="*/ 5334 w 21581"/>
                <a:gd name="connsiteY396" fmla="*/ 11932 h 21557"/>
                <a:gd name="connsiteX397" fmla="*/ 5548 w 21581"/>
                <a:gd name="connsiteY397" fmla="*/ 11879 h 21557"/>
                <a:gd name="connsiteX398" fmla="*/ 5575 w 21581"/>
                <a:gd name="connsiteY398" fmla="*/ 11813 h 21557"/>
                <a:gd name="connsiteX399" fmla="*/ 5160 w 21581"/>
                <a:gd name="connsiteY399" fmla="*/ 10849 h 21557"/>
                <a:gd name="connsiteX400" fmla="*/ 5393 w 21581"/>
                <a:gd name="connsiteY400" fmla="*/ 11839 h 21557"/>
                <a:gd name="connsiteX401" fmla="*/ 5548 w 21581"/>
                <a:gd name="connsiteY401" fmla="*/ 11879 h 21557"/>
                <a:gd name="connsiteX402" fmla="*/ 6165 w 21581"/>
                <a:gd name="connsiteY402" fmla="*/ 12772 h 21557"/>
                <a:gd name="connsiteX403" fmla="*/ 6075 w 21581"/>
                <a:gd name="connsiteY403" fmla="*/ 12922 h 21557"/>
                <a:gd name="connsiteX404" fmla="*/ 5928 w 21581"/>
                <a:gd name="connsiteY404" fmla="*/ 13345 h 21557"/>
                <a:gd name="connsiteX405" fmla="*/ 5850 w 21581"/>
                <a:gd name="connsiteY405" fmla="*/ 13428 h 21557"/>
                <a:gd name="connsiteX406" fmla="*/ 5796 w 21581"/>
                <a:gd name="connsiteY406" fmla="*/ 13340 h 21557"/>
                <a:gd name="connsiteX407" fmla="*/ 5742 w 21581"/>
                <a:gd name="connsiteY407" fmla="*/ 11954 h 21557"/>
                <a:gd name="connsiteX408" fmla="*/ 5594 w 21581"/>
                <a:gd name="connsiteY408" fmla="*/ 12007 h 21557"/>
                <a:gd name="connsiteX409" fmla="*/ 5443 w 21581"/>
                <a:gd name="connsiteY409" fmla="*/ 12187 h 21557"/>
                <a:gd name="connsiteX410" fmla="*/ 5420 w 21581"/>
                <a:gd name="connsiteY410" fmla="*/ 13081 h 21557"/>
                <a:gd name="connsiteX411" fmla="*/ 5676 w 21581"/>
                <a:gd name="connsiteY411" fmla="*/ 13701 h 21557"/>
                <a:gd name="connsiteX412" fmla="*/ 6064 w 21581"/>
                <a:gd name="connsiteY412" fmla="*/ 13591 h 21557"/>
                <a:gd name="connsiteX413" fmla="*/ 6165 w 21581"/>
                <a:gd name="connsiteY413" fmla="*/ 12772 h 21557"/>
                <a:gd name="connsiteX414" fmla="*/ 8314 w 21581"/>
                <a:gd name="connsiteY414" fmla="*/ 13173 h 21557"/>
                <a:gd name="connsiteX415" fmla="*/ 8376 w 21581"/>
                <a:gd name="connsiteY415" fmla="*/ 10875 h 21557"/>
                <a:gd name="connsiteX416" fmla="*/ 8174 w 21581"/>
                <a:gd name="connsiteY416" fmla="*/ 10950 h 21557"/>
                <a:gd name="connsiteX417" fmla="*/ 8217 w 21581"/>
                <a:gd name="connsiteY417" fmla="*/ 10998 h 21557"/>
                <a:gd name="connsiteX418" fmla="*/ 8236 w 21581"/>
                <a:gd name="connsiteY418" fmla="*/ 11483 h 21557"/>
                <a:gd name="connsiteX419" fmla="*/ 8236 w 21581"/>
                <a:gd name="connsiteY419" fmla="*/ 11584 h 21557"/>
                <a:gd name="connsiteX420" fmla="*/ 8112 w 21581"/>
                <a:gd name="connsiteY420" fmla="*/ 11905 h 21557"/>
                <a:gd name="connsiteX421" fmla="*/ 8042 w 21581"/>
                <a:gd name="connsiteY421" fmla="*/ 11976 h 21557"/>
                <a:gd name="connsiteX422" fmla="*/ 7953 w 21581"/>
                <a:gd name="connsiteY422" fmla="*/ 12262 h 21557"/>
                <a:gd name="connsiteX423" fmla="*/ 7968 w 21581"/>
                <a:gd name="connsiteY423" fmla="*/ 12337 h 21557"/>
                <a:gd name="connsiteX424" fmla="*/ 8314 w 21581"/>
                <a:gd name="connsiteY424" fmla="*/ 13173 h 21557"/>
                <a:gd name="connsiteX425" fmla="*/ 8775 w 21581"/>
                <a:gd name="connsiteY425" fmla="*/ 10787 h 21557"/>
                <a:gd name="connsiteX426" fmla="*/ 8531 w 21581"/>
                <a:gd name="connsiteY426" fmla="*/ 10836 h 21557"/>
                <a:gd name="connsiteX427" fmla="*/ 8496 w 21581"/>
                <a:gd name="connsiteY427" fmla="*/ 10959 h 21557"/>
                <a:gd name="connsiteX428" fmla="*/ 8430 w 21581"/>
                <a:gd name="connsiteY428" fmla="*/ 12288 h 21557"/>
                <a:gd name="connsiteX429" fmla="*/ 8376 w 21581"/>
                <a:gd name="connsiteY429" fmla="*/ 12909 h 21557"/>
                <a:gd name="connsiteX430" fmla="*/ 8395 w 21581"/>
                <a:gd name="connsiteY430" fmla="*/ 12997 h 21557"/>
                <a:gd name="connsiteX431" fmla="*/ 8450 w 21581"/>
                <a:gd name="connsiteY431" fmla="*/ 12918 h 21557"/>
                <a:gd name="connsiteX432" fmla="*/ 8787 w 21581"/>
                <a:gd name="connsiteY432" fmla="*/ 10884 h 21557"/>
                <a:gd name="connsiteX433" fmla="*/ 8775 w 21581"/>
                <a:gd name="connsiteY433" fmla="*/ 10787 h 21557"/>
                <a:gd name="connsiteX434" fmla="*/ 9101 w 21581"/>
                <a:gd name="connsiteY434" fmla="*/ 10541 h 21557"/>
                <a:gd name="connsiteX435" fmla="*/ 8997 w 21581"/>
                <a:gd name="connsiteY435" fmla="*/ 10505 h 21557"/>
                <a:gd name="connsiteX436" fmla="*/ 7445 w 21581"/>
                <a:gd name="connsiteY436" fmla="*/ 10686 h 21557"/>
                <a:gd name="connsiteX437" fmla="*/ 6940 w 21581"/>
                <a:gd name="connsiteY437" fmla="*/ 10844 h 21557"/>
                <a:gd name="connsiteX438" fmla="*/ 6650 w 21581"/>
                <a:gd name="connsiteY438" fmla="*/ 11122 h 21557"/>
                <a:gd name="connsiteX439" fmla="*/ 5936 w 21581"/>
                <a:gd name="connsiteY439" fmla="*/ 11870 h 21557"/>
                <a:gd name="connsiteX440" fmla="*/ 5769 w 21581"/>
                <a:gd name="connsiteY440" fmla="*/ 12187 h 21557"/>
                <a:gd name="connsiteX441" fmla="*/ 5769 w 21581"/>
                <a:gd name="connsiteY441" fmla="*/ 12702 h 21557"/>
                <a:gd name="connsiteX442" fmla="*/ 5858 w 21581"/>
                <a:gd name="connsiteY442" fmla="*/ 12768 h 21557"/>
                <a:gd name="connsiteX443" fmla="*/ 6494 w 21581"/>
                <a:gd name="connsiteY443" fmla="*/ 12544 h 21557"/>
                <a:gd name="connsiteX444" fmla="*/ 6673 w 21581"/>
                <a:gd name="connsiteY444" fmla="*/ 12420 h 21557"/>
                <a:gd name="connsiteX445" fmla="*/ 6809 w 21581"/>
                <a:gd name="connsiteY445" fmla="*/ 12367 h 21557"/>
                <a:gd name="connsiteX446" fmla="*/ 7495 w 21581"/>
                <a:gd name="connsiteY446" fmla="*/ 12345 h 21557"/>
                <a:gd name="connsiteX447" fmla="*/ 7251 w 21581"/>
                <a:gd name="connsiteY447" fmla="*/ 12218 h 21557"/>
                <a:gd name="connsiteX448" fmla="*/ 7441 w 21581"/>
                <a:gd name="connsiteY448" fmla="*/ 12183 h 21557"/>
                <a:gd name="connsiteX449" fmla="*/ 7794 w 21581"/>
                <a:gd name="connsiteY449" fmla="*/ 12200 h 21557"/>
                <a:gd name="connsiteX450" fmla="*/ 7926 w 21581"/>
                <a:gd name="connsiteY450" fmla="*/ 12090 h 21557"/>
                <a:gd name="connsiteX451" fmla="*/ 7809 w 21581"/>
                <a:gd name="connsiteY451" fmla="*/ 11949 h 21557"/>
                <a:gd name="connsiteX452" fmla="*/ 7515 w 21581"/>
                <a:gd name="connsiteY452" fmla="*/ 11773 h 21557"/>
                <a:gd name="connsiteX453" fmla="*/ 8023 w 21581"/>
                <a:gd name="connsiteY453" fmla="*/ 11800 h 21557"/>
                <a:gd name="connsiteX454" fmla="*/ 8143 w 21581"/>
                <a:gd name="connsiteY454" fmla="*/ 11668 h 21557"/>
                <a:gd name="connsiteX455" fmla="*/ 8034 w 21581"/>
                <a:gd name="connsiteY455" fmla="*/ 11522 h 21557"/>
                <a:gd name="connsiteX456" fmla="*/ 7883 w 21581"/>
                <a:gd name="connsiteY456" fmla="*/ 11513 h 21557"/>
                <a:gd name="connsiteX457" fmla="*/ 7433 w 21581"/>
                <a:gd name="connsiteY457" fmla="*/ 11447 h 21557"/>
                <a:gd name="connsiteX458" fmla="*/ 8124 w 21581"/>
                <a:gd name="connsiteY458" fmla="*/ 11373 h 21557"/>
                <a:gd name="connsiteX459" fmla="*/ 8225 w 21581"/>
                <a:gd name="connsiteY459" fmla="*/ 11241 h 21557"/>
                <a:gd name="connsiteX460" fmla="*/ 8097 w 21581"/>
                <a:gd name="connsiteY460" fmla="*/ 11091 h 21557"/>
                <a:gd name="connsiteX461" fmla="*/ 7782 w 21581"/>
                <a:gd name="connsiteY461" fmla="*/ 11135 h 21557"/>
                <a:gd name="connsiteX462" fmla="*/ 7453 w 21581"/>
                <a:gd name="connsiteY462" fmla="*/ 11012 h 21557"/>
                <a:gd name="connsiteX463" fmla="*/ 7615 w 21581"/>
                <a:gd name="connsiteY463" fmla="*/ 11003 h 21557"/>
                <a:gd name="connsiteX464" fmla="*/ 8508 w 21581"/>
                <a:gd name="connsiteY464" fmla="*/ 10761 h 21557"/>
                <a:gd name="connsiteX465" fmla="*/ 9012 w 21581"/>
                <a:gd name="connsiteY465" fmla="*/ 10642 h 21557"/>
                <a:gd name="connsiteX466" fmla="*/ 9101 w 21581"/>
                <a:gd name="connsiteY466" fmla="*/ 10541 h 21557"/>
                <a:gd name="connsiteX467" fmla="*/ 8806 w 21581"/>
                <a:gd name="connsiteY467" fmla="*/ 10417 h 21557"/>
                <a:gd name="connsiteX468" fmla="*/ 9202 w 21581"/>
                <a:gd name="connsiteY468" fmla="*/ 10211 h 21557"/>
                <a:gd name="connsiteX469" fmla="*/ 8806 w 21581"/>
                <a:gd name="connsiteY469" fmla="*/ 10417 h 21557"/>
                <a:gd name="connsiteX470" fmla="*/ 7829 w 21581"/>
                <a:gd name="connsiteY470" fmla="*/ 5589 h 21557"/>
                <a:gd name="connsiteX471" fmla="*/ 8236 w 21581"/>
                <a:gd name="connsiteY471" fmla="*/ 7341 h 21557"/>
                <a:gd name="connsiteX472" fmla="*/ 8450 w 21581"/>
                <a:gd name="connsiteY472" fmla="*/ 9211 h 21557"/>
                <a:gd name="connsiteX473" fmla="*/ 8496 w 21581"/>
                <a:gd name="connsiteY473" fmla="*/ 10356 h 21557"/>
                <a:gd name="connsiteX474" fmla="*/ 8531 w 21581"/>
                <a:gd name="connsiteY474" fmla="*/ 10444 h 21557"/>
                <a:gd name="connsiteX475" fmla="*/ 8853 w 21581"/>
                <a:gd name="connsiteY475" fmla="*/ 10180 h 21557"/>
                <a:gd name="connsiteX476" fmla="*/ 8973 w 21581"/>
                <a:gd name="connsiteY476" fmla="*/ 9189 h 21557"/>
                <a:gd name="connsiteX477" fmla="*/ 9024 w 21581"/>
                <a:gd name="connsiteY477" fmla="*/ 8146 h 21557"/>
                <a:gd name="connsiteX478" fmla="*/ 8884 w 21581"/>
                <a:gd name="connsiteY478" fmla="*/ 7873 h 21557"/>
                <a:gd name="connsiteX479" fmla="*/ 8605 w 21581"/>
                <a:gd name="connsiteY479" fmla="*/ 7710 h 21557"/>
                <a:gd name="connsiteX480" fmla="*/ 8585 w 21581"/>
                <a:gd name="connsiteY480" fmla="*/ 7517 h 21557"/>
                <a:gd name="connsiteX481" fmla="*/ 8841 w 21581"/>
                <a:gd name="connsiteY481" fmla="*/ 7266 h 21557"/>
                <a:gd name="connsiteX482" fmla="*/ 8884 w 21581"/>
                <a:gd name="connsiteY482" fmla="*/ 7120 h 21557"/>
                <a:gd name="connsiteX483" fmla="*/ 8581 w 21581"/>
                <a:gd name="connsiteY483" fmla="*/ 6570 h 21557"/>
                <a:gd name="connsiteX484" fmla="*/ 8550 w 21581"/>
                <a:gd name="connsiteY484" fmla="*/ 6495 h 21557"/>
                <a:gd name="connsiteX485" fmla="*/ 7968 w 21581"/>
                <a:gd name="connsiteY485" fmla="*/ 5633 h 21557"/>
                <a:gd name="connsiteX486" fmla="*/ 7883 w 21581"/>
                <a:gd name="connsiteY486" fmla="*/ 5523 h 21557"/>
                <a:gd name="connsiteX487" fmla="*/ 7833 w 21581"/>
                <a:gd name="connsiteY487" fmla="*/ 5492 h 21557"/>
                <a:gd name="connsiteX488" fmla="*/ 7829 w 21581"/>
                <a:gd name="connsiteY488" fmla="*/ 5589 h 21557"/>
                <a:gd name="connsiteX489" fmla="*/ 7623 w 21581"/>
                <a:gd name="connsiteY489" fmla="*/ 5206 h 21557"/>
                <a:gd name="connsiteX490" fmla="*/ 7418 w 21581"/>
                <a:gd name="connsiteY490" fmla="*/ 5950 h 21557"/>
                <a:gd name="connsiteX491" fmla="*/ 7418 w 21581"/>
                <a:gd name="connsiteY491" fmla="*/ 6042 h 21557"/>
                <a:gd name="connsiteX492" fmla="*/ 7666 w 21581"/>
                <a:gd name="connsiteY492" fmla="*/ 6443 h 21557"/>
                <a:gd name="connsiteX493" fmla="*/ 7825 w 21581"/>
                <a:gd name="connsiteY493" fmla="*/ 6715 h 21557"/>
                <a:gd name="connsiteX494" fmla="*/ 7623 w 21581"/>
                <a:gd name="connsiteY494" fmla="*/ 5206 h 21557"/>
                <a:gd name="connsiteX495" fmla="*/ 7864 w 21581"/>
                <a:gd name="connsiteY495" fmla="*/ 4849 h 21557"/>
                <a:gd name="connsiteX496" fmla="*/ 8058 w 21581"/>
                <a:gd name="connsiteY496" fmla="*/ 4629 h 21557"/>
                <a:gd name="connsiteX497" fmla="*/ 8147 w 21581"/>
                <a:gd name="connsiteY497" fmla="*/ 4176 h 21557"/>
                <a:gd name="connsiteX498" fmla="*/ 8271 w 21581"/>
                <a:gd name="connsiteY498" fmla="*/ 3731 h 21557"/>
                <a:gd name="connsiteX499" fmla="*/ 8100 w 21581"/>
                <a:gd name="connsiteY499" fmla="*/ 3771 h 21557"/>
                <a:gd name="connsiteX500" fmla="*/ 8031 w 21581"/>
                <a:gd name="connsiteY500" fmla="*/ 3947 h 21557"/>
                <a:gd name="connsiteX501" fmla="*/ 7868 w 21581"/>
                <a:gd name="connsiteY501" fmla="*/ 3683 h 21557"/>
                <a:gd name="connsiteX502" fmla="*/ 7868 w 21581"/>
                <a:gd name="connsiteY502" fmla="*/ 3502 h 21557"/>
                <a:gd name="connsiteX503" fmla="*/ 8007 w 21581"/>
                <a:gd name="connsiteY503" fmla="*/ 3674 h 21557"/>
                <a:gd name="connsiteX504" fmla="*/ 8221 w 21581"/>
                <a:gd name="connsiteY504" fmla="*/ 3647 h 21557"/>
                <a:gd name="connsiteX505" fmla="*/ 8259 w 21581"/>
                <a:gd name="connsiteY505" fmla="*/ 3564 h 21557"/>
                <a:gd name="connsiteX506" fmla="*/ 8147 w 21581"/>
                <a:gd name="connsiteY506" fmla="*/ 3053 h 21557"/>
                <a:gd name="connsiteX507" fmla="*/ 8174 w 21581"/>
                <a:gd name="connsiteY507" fmla="*/ 2631 h 21557"/>
                <a:gd name="connsiteX508" fmla="*/ 8438 w 21581"/>
                <a:gd name="connsiteY508" fmla="*/ 2402 h 21557"/>
                <a:gd name="connsiteX509" fmla="*/ 8543 w 21581"/>
                <a:gd name="connsiteY509" fmla="*/ 2305 h 21557"/>
                <a:gd name="connsiteX510" fmla="*/ 8484 w 21581"/>
                <a:gd name="connsiteY510" fmla="*/ 1680 h 21557"/>
                <a:gd name="connsiteX511" fmla="*/ 8364 w 21581"/>
                <a:gd name="connsiteY511" fmla="*/ 1552 h 21557"/>
                <a:gd name="connsiteX512" fmla="*/ 7794 w 21581"/>
                <a:gd name="connsiteY512" fmla="*/ 1358 h 21557"/>
                <a:gd name="connsiteX513" fmla="*/ 7689 w 21581"/>
                <a:gd name="connsiteY513" fmla="*/ 1319 h 21557"/>
                <a:gd name="connsiteX514" fmla="*/ 6902 w 21581"/>
                <a:gd name="connsiteY514" fmla="*/ 1156 h 21557"/>
                <a:gd name="connsiteX515" fmla="*/ 7006 w 21581"/>
                <a:gd name="connsiteY515" fmla="*/ 1614 h 21557"/>
                <a:gd name="connsiteX516" fmla="*/ 7076 w 21581"/>
                <a:gd name="connsiteY516" fmla="*/ 1512 h 21557"/>
                <a:gd name="connsiteX517" fmla="*/ 6859 w 21581"/>
                <a:gd name="connsiteY517" fmla="*/ 2173 h 21557"/>
                <a:gd name="connsiteX518" fmla="*/ 6723 w 21581"/>
                <a:gd name="connsiteY518" fmla="*/ 2468 h 21557"/>
                <a:gd name="connsiteX519" fmla="*/ 6584 w 21581"/>
                <a:gd name="connsiteY519" fmla="*/ 3515 h 21557"/>
                <a:gd name="connsiteX520" fmla="*/ 6467 w 21581"/>
                <a:gd name="connsiteY520" fmla="*/ 2903 h 21557"/>
                <a:gd name="connsiteX521" fmla="*/ 6203 w 21581"/>
                <a:gd name="connsiteY521" fmla="*/ 2538 h 21557"/>
                <a:gd name="connsiteX522" fmla="*/ 6304 w 21581"/>
                <a:gd name="connsiteY522" fmla="*/ 2749 h 21557"/>
                <a:gd name="connsiteX523" fmla="*/ 6297 w 21581"/>
                <a:gd name="connsiteY523" fmla="*/ 2895 h 21557"/>
                <a:gd name="connsiteX524" fmla="*/ 6297 w 21581"/>
                <a:gd name="connsiteY524" fmla="*/ 3225 h 21557"/>
                <a:gd name="connsiteX525" fmla="*/ 6312 w 21581"/>
                <a:gd name="connsiteY525" fmla="*/ 3286 h 21557"/>
                <a:gd name="connsiteX526" fmla="*/ 6254 w 21581"/>
                <a:gd name="connsiteY526" fmla="*/ 3291 h 21557"/>
                <a:gd name="connsiteX527" fmla="*/ 6145 w 21581"/>
                <a:gd name="connsiteY527" fmla="*/ 2969 h 21557"/>
                <a:gd name="connsiteX528" fmla="*/ 6153 w 21581"/>
                <a:gd name="connsiteY528" fmla="*/ 2881 h 21557"/>
                <a:gd name="connsiteX529" fmla="*/ 6072 w 21581"/>
                <a:gd name="connsiteY529" fmla="*/ 2925 h 21557"/>
                <a:gd name="connsiteX530" fmla="*/ 6044 w 21581"/>
                <a:gd name="connsiteY530" fmla="*/ 3027 h 21557"/>
                <a:gd name="connsiteX531" fmla="*/ 6072 w 21581"/>
                <a:gd name="connsiteY531" fmla="*/ 2846 h 21557"/>
                <a:gd name="connsiteX532" fmla="*/ 6056 w 21581"/>
                <a:gd name="connsiteY532" fmla="*/ 2723 h 21557"/>
                <a:gd name="connsiteX533" fmla="*/ 5951 w 21581"/>
                <a:gd name="connsiteY533" fmla="*/ 2754 h 21557"/>
                <a:gd name="connsiteX534" fmla="*/ 5897 w 21581"/>
                <a:gd name="connsiteY534" fmla="*/ 2934 h 21557"/>
                <a:gd name="connsiteX535" fmla="*/ 5975 w 21581"/>
                <a:gd name="connsiteY535" fmla="*/ 2648 h 21557"/>
                <a:gd name="connsiteX536" fmla="*/ 6157 w 21581"/>
                <a:gd name="connsiteY536" fmla="*/ 2741 h 21557"/>
                <a:gd name="connsiteX537" fmla="*/ 6265 w 21581"/>
                <a:gd name="connsiteY537" fmla="*/ 2842 h 21557"/>
                <a:gd name="connsiteX538" fmla="*/ 6200 w 21581"/>
                <a:gd name="connsiteY538" fmla="*/ 2683 h 21557"/>
                <a:gd name="connsiteX539" fmla="*/ 6165 w 21581"/>
                <a:gd name="connsiteY539" fmla="*/ 2639 h 21557"/>
                <a:gd name="connsiteX540" fmla="*/ 5951 w 21581"/>
                <a:gd name="connsiteY540" fmla="*/ 2538 h 21557"/>
                <a:gd name="connsiteX541" fmla="*/ 5839 w 21581"/>
                <a:gd name="connsiteY541" fmla="*/ 2789 h 21557"/>
                <a:gd name="connsiteX542" fmla="*/ 6137 w 21581"/>
                <a:gd name="connsiteY542" fmla="*/ 3489 h 21557"/>
                <a:gd name="connsiteX543" fmla="*/ 6401 w 21581"/>
                <a:gd name="connsiteY543" fmla="*/ 3502 h 21557"/>
                <a:gd name="connsiteX544" fmla="*/ 6452 w 21581"/>
                <a:gd name="connsiteY544" fmla="*/ 3524 h 21557"/>
                <a:gd name="connsiteX545" fmla="*/ 6425 w 21581"/>
                <a:gd name="connsiteY545" fmla="*/ 3603 h 21557"/>
                <a:gd name="connsiteX546" fmla="*/ 6223 w 21581"/>
                <a:gd name="connsiteY546" fmla="*/ 3691 h 21557"/>
                <a:gd name="connsiteX547" fmla="*/ 6017 w 21581"/>
                <a:gd name="connsiteY547" fmla="*/ 3506 h 21557"/>
                <a:gd name="connsiteX548" fmla="*/ 5971 w 21581"/>
                <a:gd name="connsiteY548" fmla="*/ 4272 h 21557"/>
                <a:gd name="connsiteX549" fmla="*/ 6304 w 21581"/>
                <a:gd name="connsiteY549" fmla="*/ 5201 h 21557"/>
                <a:gd name="connsiteX550" fmla="*/ 7247 w 21581"/>
                <a:gd name="connsiteY550" fmla="*/ 5989 h 21557"/>
                <a:gd name="connsiteX551" fmla="*/ 7336 w 21581"/>
                <a:gd name="connsiteY551" fmla="*/ 5954 h 21557"/>
                <a:gd name="connsiteX552" fmla="*/ 7526 w 21581"/>
                <a:gd name="connsiteY552" fmla="*/ 5091 h 21557"/>
                <a:gd name="connsiteX553" fmla="*/ 7402 w 21581"/>
                <a:gd name="connsiteY553" fmla="*/ 4884 h 21557"/>
                <a:gd name="connsiteX554" fmla="*/ 7003 w 21581"/>
                <a:gd name="connsiteY554" fmla="*/ 4625 h 21557"/>
                <a:gd name="connsiteX555" fmla="*/ 6572 w 21581"/>
                <a:gd name="connsiteY555" fmla="*/ 4233 h 21557"/>
                <a:gd name="connsiteX556" fmla="*/ 6591 w 21581"/>
                <a:gd name="connsiteY556" fmla="*/ 4198 h 21557"/>
                <a:gd name="connsiteX557" fmla="*/ 7449 w 21581"/>
                <a:gd name="connsiteY557" fmla="*/ 4757 h 21557"/>
                <a:gd name="connsiteX558" fmla="*/ 7864 w 21581"/>
                <a:gd name="connsiteY558" fmla="*/ 4849 h 21557"/>
                <a:gd name="connsiteX559" fmla="*/ 4656 w 21581"/>
                <a:gd name="connsiteY559" fmla="*/ 19771 h 21557"/>
                <a:gd name="connsiteX560" fmla="*/ 2530 w 21581"/>
                <a:gd name="connsiteY560" fmla="*/ 19776 h 21557"/>
                <a:gd name="connsiteX561" fmla="*/ 2530 w 21581"/>
                <a:gd name="connsiteY561" fmla="*/ 19776 h 21557"/>
                <a:gd name="connsiteX562" fmla="*/ 834 w 21581"/>
                <a:gd name="connsiteY562" fmla="*/ 19776 h 21557"/>
                <a:gd name="connsiteX563" fmla="*/ 291 w 21581"/>
                <a:gd name="connsiteY563" fmla="*/ 19780 h 21557"/>
                <a:gd name="connsiteX564" fmla="*/ 156 w 21581"/>
                <a:gd name="connsiteY564" fmla="*/ 19930 h 21557"/>
                <a:gd name="connsiteX565" fmla="*/ 287 w 21581"/>
                <a:gd name="connsiteY565" fmla="*/ 20124 h 21557"/>
                <a:gd name="connsiteX566" fmla="*/ 400 w 21581"/>
                <a:gd name="connsiteY566" fmla="*/ 20128 h 21557"/>
                <a:gd name="connsiteX567" fmla="*/ 3271 w 21581"/>
                <a:gd name="connsiteY567" fmla="*/ 20128 h 21557"/>
                <a:gd name="connsiteX568" fmla="*/ 4663 w 21581"/>
                <a:gd name="connsiteY568" fmla="*/ 20132 h 21557"/>
                <a:gd name="connsiteX569" fmla="*/ 4787 w 21581"/>
                <a:gd name="connsiteY569" fmla="*/ 20000 h 21557"/>
                <a:gd name="connsiteX570" fmla="*/ 4791 w 21581"/>
                <a:gd name="connsiteY570" fmla="*/ 19943 h 21557"/>
                <a:gd name="connsiteX571" fmla="*/ 4656 w 21581"/>
                <a:gd name="connsiteY571" fmla="*/ 19771 h 21557"/>
                <a:gd name="connsiteX572" fmla="*/ 7592 w 21581"/>
                <a:gd name="connsiteY572" fmla="*/ 19965 h 21557"/>
                <a:gd name="connsiteX573" fmla="*/ 7592 w 21581"/>
                <a:gd name="connsiteY573" fmla="*/ 19886 h 21557"/>
                <a:gd name="connsiteX574" fmla="*/ 7550 w 21581"/>
                <a:gd name="connsiteY574" fmla="*/ 19776 h 21557"/>
                <a:gd name="connsiteX575" fmla="*/ 7464 w 21581"/>
                <a:gd name="connsiteY575" fmla="*/ 19864 h 21557"/>
                <a:gd name="connsiteX576" fmla="*/ 7437 w 21581"/>
                <a:gd name="connsiteY576" fmla="*/ 20000 h 21557"/>
                <a:gd name="connsiteX577" fmla="*/ 7425 w 21581"/>
                <a:gd name="connsiteY577" fmla="*/ 20119 h 21557"/>
                <a:gd name="connsiteX578" fmla="*/ 7557 w 21581"/>
                <a:gd name="connsiteY578" fmla="*/ 20128 h 21557"/>
                <a:gd name="connsiteX579" fmla="*/ 7592 w 21581"/>
                <a:gd name="connsiteY579" fmla="*/ 19965 h 21557"/>
                <a:gd name="connsiteX580" fmla="*/ 7604 w 21581"/>
                <a:gd name="connsiteY580" fmla="*/ 19485 h 21557"/>
                <a:gd name="connsiteX581" fmla="*/ 7604 w 21581"/>
                <a:gd name="connsiteY581" fmla="*/ 19274 h 21557"/>
                <a:gd name="connsiteX582" fmla="*/ 7542 w 21581"/>
                <a:gd name="connsiteY582" fmla="*/ 19476 h 21557"/>
                <a:gd name="connsiteX583" fmla="*/ 7553 w 21581"/>
                <a:gd name="connsiteY583" fmla="*/ 19547 h 21557"/>
                <a:gd name="connsiteX584" fmla="*/ 7604 w 21581"/>
                <a:gd name="connsiteY584" fmla="*/ 19485 h 21557"/>
                <a:gd name="connsiteX585" fmla="*/ 8888 w 21581"/>
                <a:gd name="connsiteY585" fmla="*/ 17280 h 21557"/>
                <a:gd name="connsiteX586" fmla="*/ 8570 w 21581"/>
                <a:gd name="connsiteY586" fmla="*/ 16232 h 21557"/>
                <a:gd name="connsiteX587" fmla="*/ 8446 w 21581"/>
                <a:gd name="connsiteY587" fmla="*/ 17848 h 21557"/>
                <a:gd name="connsiteX588" fmla="*/ 8872 w 21581"/>
                <a:gd name="connsiteY588" fmla="*/ 17377 h 21557"/>
                <a:gd name="connsiteX589" fmla="*/ 8888 w 21581"/>
                <a:gd name="connsiteY589" fmla="*/ 17280 h 21557"/>
                <a:gd name="connsiteX590" fmla="*/ 16561 w 21581"/>
                <a:gd name="connsiteY590" fmla="*/ 18495 h 21557"/>
                <a:gd name="connsiteX591" fmla="*/ 16010 w 21581"/>
                <a:gd name="connsiteY591" fmla="*/ 19543 h 21557"/>
                <a:gd name="connsiteX592" fmla="*/ 16185 w 21581"/>
                <a:gd name="connsiteY592" fmla="*/ 19507 h 21557"/>
                <a:gd name="connsiteX593" fmla="*/ 16561 w 21581"/>
                <a:gd name="connsiteY593" fmla="*/ 18495 h 21557"/>
                <a:gd name="connsiteX594" fmla="*/ 11413 w 21581"/>
                <a:gd name="connsiteY594" fmla="*/ 16884 h 21557"/>
                <a:gd name="connsiteX595" fmla="*/ 18532 w 21581"/>
                <a:gd name="connsiteY595" fmla="*/ 16879 h 21557"/>
                <a:gd name="connsiteX596" fmla="*/ 19253 w 21581"/>
                <a:gd name="connsiteY596" fmla="*/ 16879 h 21557"/>
                <a:gd name="connsiteX597" fmla="*/ 19347 w 21581"/>
                <a:gd name="connsiteY597" fmla="*/ 16778 h 21557"/>
                <a:gd name="connsiteX598" fmla="*/ 19339 w 21581"/>
                <a:gd name="connsiteY598" fmla="*/ 15343 h 21557"/>
                <a:gd name="connsiteX599" fmla="*/ 19339 w 21581"/>
                <a:gd name="connsiteY599" fmla="*/ 15233 h 21557"/>
                <a:gd name="connsiteX600" fmla="*/ 19343 w 21581"/>
                <a:gd name="connsiteY600" fmla="*/ 15061 h 21557"/>
                <a:gd name="connsiteX601" fmla="*/ 19343 w 21581"/>
                <a:gd name="connsiteY601" fmla="*/ 5831 h 21557"/>
                <a:gd name="connsiteX602" fmla="*/ 19343 w 21581"/>
                <a:gd name="connsiteY602" fmla="*/ 5716 h 21557"/>
                <a:gd name="connsiteX603" fmla="*/ 19281 w 21581"/>
                <a:gd name="connsiteY603" fmla="*/ 5646 h 21557"/>
                <a:gd name="connsiteX604" fmla="*/ 19199 w 21581"/>
                <a:gd name="connsiteY604" fmla="*/ 5637 h 21557"/>
                <a:gd name="connsiteX605" fmla="*/ 19281 w 21581"/>
                <a:gd name="connsiteY605" fmla="*/ 5646 h 21557"/>
                <a:gd name="connsiteX606" fmla="*/ 18966 w 21581"/>
                <a:gd name="connsiteY606" fmla="*/ 5655 h 21557"/>
                <a:gd name="connsiteX607" fmla="*/ 9481 w 21581"/>
                <a:gd name="connsiteY607" fmla="*/ 5646 h 21557"/>
                <a:gd name="connsiteX608" fmla="*/ 9400 w 21581"/>
                <a:gd name="connsiteY608" fmla="*/ 5672 h 21557"/>
                <a:gd name="connsiteX609" fmla="*/ 10001 w 21581"/>
                <a:gd name="connsiteY609" fmla="*/ 6350 h 21557"/>
                <a:gd name="connsiteX610" fmla="*/ 10021 w 21581"/>
                <a:gd name="connsiteY610" fmla="*/ 6605 h 21557"/>
                <a:gd name="connsiteX611" fmla="*/ 10021 w 21581"/>
                <a:gd name="connsiteY611" fmla="*/ 6729 h 21557"/>
                <a:gd name="connsiteX612" fmla="*/ 10017 w 21581"/>
                <a:gd name="connsiteY612" fmla="*/ 6790 h 21557"/>
                <a:gd name="connsiteX613" fmla="*/ 10021 w 21581"/>
                <a:gd name="connsiteY613" fmla="*/ 6958 h 21557"/>
                <a:gd name="connsiteX614" fmla="*/ 10490 w 21581"/>
                <a:gd name="connsiteY614" fmla="*/ 8278 h 21557"/>
                <a:gd name="connsiteX615" fmla="*/ 10141 w 21581"/>
                <a:gd name="connsiteY615" fmla="*/ 7376 h 21557"/>
                <a:gd name="connsiteX616" fmla="*/ 9997 w 21581"/>
                <a:gd name="connsiteY616" fmla="*/ 7120 h 21557"/>
                <a:gd name="connsiteX617" fmla="*/ 9982 w 21581"/>
                <a:gd name="connsiteY617" fmla="*/ 8340 h 21557"/>
                <a:gd name="connsiteX618" fmla="*/ 10052 w 21581"/>
                <a:gd name="connsiteY618" fmla="*/ 9194 h 21557"/>
                <a:gd name="connsiteX619" fmla="*/ 10568 w 21581"/>
                <a:gd name="connsiteY619" fmla="*/ 10880 h 21557"/>
                <a:gd name="connsiteX620" fmla="*/ 11006 w 21581"/>
                <a:gd name="connsiteY620" fmla="*/ 12007 h 21557"/>
                <a:gd name="connsiteX621" fmla="*/ 11347 w 21581"/>
                <a:gd name="connsiteY621" fmla="*/ 12557 h 21557"/>
                <a:gd name="connsiteX622" fmla="*/ 12057 w 21581"/>
                <a:gd name="connsiteY622" fmla="*/ 12614 h 21557"/>
                <a:gd name="connsiteX623" fmla="*/ 12100 w 21581"/>
                <a:gd name="connsiteY623" fmla="*/ 12460 h 21557"/>
                <a:gd name="connsiteX624" fmla="*/ 11999 w 21581"/>
                <a:gd name="connsiteY624" fmla="*/ 11962 h 21557"/>
                <a:gd name="connsiteX625" fmla="*/ 11968 w 21581"/>
                <a:gd name="connsiteY625" fmla="*/ 11844 h 21557"/>
                <a:gd name="connsiteX626" fmla="*/ 11685 w 21581"/>
                <a:gd name="connsiteY626" fmla="*/ 12486 h 21557"/>
                <a:gd name="connsiteX627" fmla="*/ 11572 w 21581"/>
                <a:gd name="connsiteY627" fmla="*/ 12623 h 21557"/>
                <a:gd name="connsiteX628" fmla="*/ 11456 w 21581"/>
                <a:gd name="connsiteY628" fmla="*/ 12464 h 21557"/>
                <a:gd name="connsiteX629" fmla="*/ 11448 w 21581"/>
                <a:gd name="connsiteY629" fmla="*/ 12438 h 21557"/>
                <a:gd name="connsiteX630" fmla="*/ 11561 w 21581"/>
                <a:gd name="connsiteY630" fmla="*/ 11298 h 21557"/>
                <a:gd name="connsiteX631" fmla="*/ 12108 w 21581"/>
                <a:gd name="connsiteY631" fmla="*/ 10686 h 21557"/>
                <a:gd name="connsiteX632" fmla="*/ 12135 w 21581"/>
                <a:gd name="connsiteY632" fmla="*/ 10660 h 21557"/>
                <a:gd name="connsiteX633" fmla="*/ 12232 w 21581"/>
                <a:gd name="connsiteY633" fmla="*/ 10646 h 21557"/>
                <a:gd name="connsiteX634" fmla="*/ 12406 w 21581"/>
                <a:gd name="connsiteY634" fmla="*/ 10827 h 21557"/>
                <a:gd name="connsiteX635" fmla="*/ 12356 w 21581"/>
                <a:gd name="connsiteY635" fmla="*/ 10998 h 21557"/>
                <a:gd name="connsiteX636" fmla="*/ 12302 w 21581"/>
                <a:gd name="connsiteY636" fmla="*/ 11126 h 21557"/>
                <a:gd name="connsiteX637" fmla="*/ 12181 w 21581"/>
                <a:gd name="connsiteY637" fmla="*/ 12341 h 21557"/>
                <a:gd name="connsiteX638" fmla="*/ 12395 w 21581"/>
                <a:gd name="connsiteY638" fmla="*/ 12605 h 21557"/>
                <a:gd name="connsiteX639" fmla="*/ 12597 w 21581"/>
                <a:gd name="connsiteY639" fmla="*/ 12605 h 21557"/>
                <a:gd name="connsiteX640" fmla="*/ 13594 w 21581"/>
                <a:gd name="connsiteY640" fmla="*/ 12451 h 21557"/>
                <a:gd name="connsiteX641" fmla="*/ 14354 w 21581"/>
                <a:gd name="connsiteY641" fmla="*/ 12315 h 21557"/>
                <a:gd name="connsiteX642" fmla="*/ 14296 w 21581"/>
                <a:gd name="connsiteY642" fmla="*/ 11491 h 21557"/>
                <a:gd name="connsiteX643" fmla="*/ 12810 w 21581"/>
                <a:gd name="connsiteY643" fmla="*/ 11491 h 21557"/>
                <a:gd name="connsiteX644" fmla="*/ 12934 w 21581"/>
                <a:gd name="connsiteY644" fmla="*/ 11461 h 21557"/>
                <a:gd name="connsiteX645" fmla="*/ 14210 w 21581"/>
                <a:gd name="connsiteY645" fmla="*/ 11447 h 21557"/>
                <a:gd name="connsiteX646" fmla="*/ 14331 w 21581"/>
                <a:gd name="connsiteY646" fmla="*/ 11368 h 21557"/>
                <a:gd name="connsiteX647" fmla="*/ 14556 w 21581"/>
                <a:gd name="connsiteY647" fmla="*/ 10783 h 21557"/>
                <a:gd name="connsiteX648" fmla="*/ 14653 w 21581"/>
                <a:gd name="connsiteY648" fmla="*/ 10704 h 21557"/>
                <a:gd name="connsiteX649" fmla="*/ 14172 w 21581"/>
                <a:gd name="connsiteY649" fmla="*/ 10756 h 21557"/>
                <a:gd name="connsiteX650" fmla="*/ 13027 w 21581"/>
                <a:gd name="connsiteY650" fmla="*/ 10910 h 21557"/>
                <a:gd name="connsiteX651" fmla="*/ 12554 w 21581"/>
                <a:gd name="connsiteY651" fmla="*/ 11170 h 21557"/>
                <a:gd name="connsiteX652" fmla="*/ 12309 w 21581"/>
                <a:gd name="connsiteY652" fmla="*/ 11509 h 21557"/>
                <a:gd name="connsiteX653" fmla="*/ 12403 w 21581"/>
                <a:gd name="connsiteY653" fmla="*/ 11095 h 21557"/>
                <a:gd name="connsiteX654" fmla="*/ 12798 w 21581"/>
                <a:gd name="connsiteY654" fmla="*/ 10651 h 21557"/>
                <a:gd name="connsiteX655" fmla="*/ 12150 w 21581"/>
                <a:gd name="connsiteY655" fmla="*/ 10519 h 21557"/>
                <a:gd name="connsiteX656" fmla="*/ 11906 w 21581"/>
                <a:gd name="connsiteY656" fmla="*/ 10558 h 21557"/>
                <a:gd name="connsiteX657" fmla="*/ 11685 w 21581"/>
                <a:gd name="connsiteY657" fmla="*/ 10536 h 21557"/>
                <a:gd name="connsiteX658" fmla="*/ 12042 w 21581"/>
                <a:gd name="connsiteY658" fmla="*/ 10290 h 21557"/>
                <a:gd name="connsiteX659" fmla="*/ 12053 w 21581"/>
                <a:gd name="connsiteY659" fmla="*/ 10219 h 21557"/>
                <a:gd name="connsiteX660" fmla="*/ 11549 w 21581"/>
                <a:gd name="connsiteY660" fmla="*/ 9480 h 21557"/>
                <a:gd name="connsiteX661" fmla="*/ 11503 w 21581"/>
                <a:gd name="connsiteY661" fmla="*/ 9431 h 21557"/>
                <a:gd name="connsiteX662" fmla="*/ 10436 w 21581"/>
                <a:gd name="connsiteY662" fmla="*/ 8498 h 21557"/>
                <a:gd name="connsiteX663" fmla="*/ 10517 w 21581"/>
                <a:gd name="connsiteY663" fmla="*/ 8533 h 21557"/>
                <a:gd name="connsiteX664" fmla="*/ 11483 w 21581"/>
                <a:gd name="connsiteY664" fmla="*/ 9277 h 21557"/>
                <a:gd name="connsiteX665" fmla="*/ 11545 w 21581"/>
                <a:gd name="connsiteY665" fmla="*/ 9357 h 21557"/>
                <a:gd name="connsiteX666" fmla="*/ 11731 w 21581"/>
                <a:gd name="connsiteY666" fmla="*/ 9524 h 21557"/>
                <a:gd name="connsiteX667" fmla="*/ 12181 w 21581"/>
                <a:gd name="connsiteY667" fmla="*/ 10167 h 21557"/>
                <a:gd name="connsiteX668" fmla="*/ 12193 w 21581"/>
                <a:gd name="connsiteY668" fmla="*/ 10206 h 21557"/>
                <a:gd name="connsiteX669" fmla="*/ 12259 w 21581"/>
                <a:gd name="connsiteY669" fmla="*/ 10373 h 21557"/>
                <a:gd name="connsiteX670" fmla="*/ 12306 w 21581"/>
                <a:gd name="connsiteY670" fmla="*/ 10422 h 21557"/>
                <a:gd name="connsiteX671" fmla="*/ 12635 w 21581"/>
                <a:gd name="connsiteY671" fmla="*/ 10466 h 21557"/>
                <a:gd name="connsiteX672" fmla="*/ 13043 w 21581"/>
                <a:gd name="connsiteY672" fmla="*/ 10726 h 21557"/>
                <a:gd name="connsiteX673" fmla="*/ 13132 w 21581"/>
                <a:gd name="connsiteY673" fmla="*/ 10800 h 21557"/>
                <a:gd name="connsiteX674" fmla="*/ 14936 w 21581"/>
                <a:gd name="connsiteY674" fmla="*/ 10576 h 21557"/>
                <a:gd name="connsiteX675" fmla="*/ 15134 w 21581"/>
                <a:gd name="connsiteY675" fmla="*/ 10594 h 21557"/>
                <a:gd name="connsiteX676" fmla="*/ 15165 w 21581"/>
                <a:gd name="connsiteY676" fmla="*/ 10783 h 21557"/>
                <a:gd name="connsiteX677" fmla="*/ 15584 w 21581"/>
                <a:gd name="connsiteY677" fmla="*/ 10369 h 21557"/>
                <a:gd name="connsiteX678" fmla="*/ 15956 w 21581"/>
                <a:gd name="connsiteY678" fmla="*/ 10140 h 21557"/>
                <a:gd name="connsiteX679" fmla="*/ 16131 w 21581"/>
                <a:gd name="connsiteY679" fmla="*/ 10105 h 21557"/>
                <a:gd name="connsiteX680" fmla="*/ 16775 w 21581"/>
                <a:gd name="connsiteY680" fmla="*/ 10303 h 21557"/>
                <a:gd name="connsiteX681" fmla="*/ 16961 w 21581"/>
                <a:gd name="connsiteY681" fmla="*/ 10343 h 21557"/>
                <a:gd name="connsiteX682" fmla="*/ 17279 w 21581"/>
                <a:gd name="connsiteY682" fmla="*/ 10175 h 21557"/>
                <a:gd name="connsiteX683" fmla="*/ 18171 w 21581"/>
                <a:gd name="connsiteY683" fmla="*/ 9722 h 21557"/>
                <a:gd name="connsiteX684" fmla="*/ 18342 w 21581"/>
                <a:gd name="connsiteY684" fmla="*/ 9775 h 21557"/>
                <a:gd name="connsiteX685" fmla="*/ 18284 w 21581"/>
                <a:gd name="connsiteY685" fmla="*/ 9964 h 21557"/>
                <a:gd name="connsiteX686" fmla="*/ 18097 w 21581"/>
                <a:gd name="connsiteY686" fmla="*/ 10083 h 21557"/>
                <a:gd name="connsiteX687" fmla="*/ 16720 w 21581"/>
                <a:gd name="connsiteY687" fmla="*/ 10800 h 21557"/>
                <a:gd name="connsiteX688" fmla="*/ 16712 w 21581"/>
                <a:gd name="connsiteY688" fmla="*/ 11214 h 21557"/>
                <a:gd name="connsiteX689" fmla="*/ 16569 w 21581"/>
                <a:gd name="connsiteY689" fmla="*/ 11483 h 21557"/>
                <a:gd name="connsiteX690" fmla="*/ 16348 w 21581"/>
                <a:gd name="connsiteY690" fmla="*/ 11725 h 21557"/>
                <a:gd name="connsiteX691" fmla="*/ 15882 w 21581"/>
                <a:gd name="connsiteY691" fmla="*/ 11976 h 21557"/>
                <a:gd name="connsiteX692" fmla="*/ 14959 w 21581"/>
                <a:gd name="connsiteY692" fmla="*/ 12108 h 21557"/>
                <a:gd name="connsiteX693" fmla="*/ 14847 w 21581"/>
                <a:gd name="connsiteY693" fmla="*/ 12253 h 21557"/>
                <a:gd name="connsiteX694" fmla="*/ 14815 w 21581"/>
                <a:gd name="connsiteY694" fmla="*/ 12266 h 21557"/>
                <a:gd name="connsiteX695" fmla="*/ 14381 w 21581"/>
                <a:gd name="connsiteY695" fmla="*/ 12398 h 21557"/>
                <a:gd name="connsiteX696" fmla="*/ 12740 w 21581"/>
                <a:gd name="connsiteY696" fmla="*/ 12825 h 21557"/>
                <a:gd name="connsiteX697" fmla="*/ 12131 w 21581"/>
                <a:gd name="connsiteY697" fmla="*/ 12649 h 21557"/>
                <a:gd name="connsiteX698" fmla="*/ 11995 w 21581"/>
                <a:gd name="connsiteY698" fmla="*/ 12764 h 21557"/>
                <a:gd name="connsiteX699" fmla="*/ 11076 w 21581"/>
                <a:gd name="connsiteY699" fmla="*/ 12491 h 21557"/>
                <a:gd name="connsiteX700" fmla="*/ 10983 w 21581"/>
                <a:gd name="connsiteY700" fmla="*/ 12310 h 21557"/>
                <a:gd name="connsiteX701" fmla="*/ 10676 w 21581"/>
                <a:gd name="connsiteY701" fmla="*/ 11830 h 21557"/>
                <a:gd name="connsiteX702" fmla="*/ 10467 w 21581"/>
                <a:gd name="connsiteY702" fmla="*/ 11443 h 21557"/>
                <a:gd name="connsiteX703" fmla="*/ 10374 w 21581"/>
                <a:gd name="connsiteY703" fmla="*/ 11417 h 21557"/>
                <a:gd name="connsiteX704" fmla="*/ 9695 w 21581"/>
                <a:gd name="connsiteY704" fmla="*/ 10461 h 21557"/>
                <a:gd name="connsiteX705" fmla="*/ 9737 w 21581"/>
                <a:gd name="connsiteY705" fmla="*/ 11782 h 21557"/>
                <a:gd name="connsiteX706" fmla="*/ 9978 w 21581"/>
                <a:gd name="connsiteY706" fmla="*/ 13072 h 21557"/>
                <a:gd name="connsiteX707" fmla="*/ 10005 w 21581"/>
                <a:gd name="connsiteY707" fmla="*/ 13164 h 21557"/>
                <a:gd name="connsiteX708" fmla="*/ 10234 w 21581"/>
                <a:gd name="connsiteY708" fmla="*/ 13965 h 21557"/>
                <a:gd name="connsiteX709" fmla="*/ 10250 w 21581"/>
                <a:gd name="connsiteY709" fmla="*/ 14045 h 21557"/>
                <a:gd name="connsiteX710" fmla="*/ 10513 w 21581"/>
                <a:gd name="connsiteY710" fmla="*/ 14881 h 21557"/>
                <a:gd name="connsiteX711" fmla="*/ 10548 w 21581"/>
                <a:gd name="connsiteY711" fmla="*/ 15013 h 21557"/>
                <a:gd name="connsiteX712" fmla="*/ 10622 w 21581"/>
                <a:gd name="connsiteY712" fmla="*/ 15255 h 21557"/>
                <a:gd name="connsiteX713" fmla="*/ 10657 w 21581"/>
                <a:gd name="connsiteY713" fmla="*/ 15356 h 21557"/>
                <a:gd name="connsiteX714" fmla="*/ 11037 w 21581"/>
                <a:gd name="connsiteY714" fmla="*/ 16606 h 21557"/>
                <a:gd name="connsiteX715" fmla="*/ 11413 w 21581"/>
                <a:gd name="connsiteY715" fmla="*/ 16884 h 21557"/>
                <a:gd name="connsiteX716" fmla="*/ 14897 w 21581"/>
                <a:gd name="connsiteY716" fmla="*/ 11786 h 21557"/>
                <a:gd name="connsiteX717" fmla="*/ 14858 w 21581"/>
                <a:gd name="connsiteY717" fmla="*/ 11927 h 21557"/>
                <a:gd name="connsiteX718" fmla="*/ 14955 w 21581"/>
                <a:gd name="connsiteY718" fmla="*/ 11993 h 21557"/>
                <a:gd name="connsiteX719" fmla="*/ 15180 w 21581"/>
                <a:gd name="connsiteY719" fmla="*/ 12033 h 21557"/>
                <a:gd name="connsiteX720" fmla="*/ 15634 w 21581"/>
                <a:gd name="connsiteY720" fmla="*/ 11993 h 21557"/>
                <a:gd name="connsiteX721" fmla="*/ 16123 w 21581"/>
                <a:gd name="connsiteY721" fmla="*/ 11738 h 21557"/>
                <a:gd name="connsiteX722" fmla="*/ 16422 w 21581"/>
                <a:gd name="connsiteY722" fmla="*/ 11536 h 21557"/>
                <a:gd name="connsiteX723" fmla="*/ 16678 w 21581"/>
                <a:gd name="connsiteY723" fmla="*/ 11126 h 21557"/>
                <a:gd name="connsiteX724" fmla="*/ 16720 w 21581"/>
                <a:gd name="connsiteY724" fmla="*/ 10981 h 21557"/>
                <a:gd name="connsiteX725" fmla="*/ 16647 w 21581"/>
                <a:gd name="connsiteY725" fmla="*/ 10858 h 21557"/>
                <a:gd name="connsiteX726" fmla="*/ 16557 w 21581"/>
                <a:gd name="connsiteY726" fmla="*/ 10946 h 21557"/>
                <a:gd name="connsiteX727" fmla="*/ 16422 w 21581"/>
                <a:gd name="connsiteY727" fmla="*/ 11324 h 21557"/>
                <a:gd name="connsiteX728" fmla="*/ 16282 w 21581"/>
                <a:gd name="connsiteY728" fmla="*/ 11483 h 21557"/>
                <a:gd name="connsiteX729" fmla="*/ 16445 w 21581"/>
                <a:gd name="connsiteY729" fmla="*/ 10950 h 21557"/>
                <a:gd name="connsiteX730" fmla="*/ 16270 w 21581"/>
                <a:gd name="connsiteY730" fmla="*/ 11161 h 21557"/>
                <a:gd name="connsiteX731" fmla="*/ 16014 w 21581"/>
                <a:gd name="connsiteY731" fmla="*/ 11690 h 21557"/>
                <a:gd name="connsiteX732" fmla="*/ 15878 w 21581"/>
                <a:gd name="connsiteY732" fmla="*/ 11747 h 21557"/>
                <a:gd name="connsiteX733" fmla="*/ 16181 w 21581"/>
                <a:gd name="connsiteY733" fmla="*/ 11091 h 21557"/>
                <a:gd name="connsiteX734" fmla="*/ 15991 w 21581"/>
                <a:gd name="connsiteY734" fmla="*/ 11183 h 21557"/>
                <a:gd name="connsiteX735" fmla="*/ 15843 w 21581"/>
                <a:gd name="connsiteY735" fmla="*/ 11377 h 21557"/>
                <a:gd name="connsiteX736" fmla="*/ 15584 w 21581"/>
                <a:gd name="connsiteY736" fmla="*/ 11844 h 21557"/>
                <a:gd name="connsiteX737" fmla="*/ 15754 w 21581"/>
                <a:gd name="connsiteY737" fmla="*/ 11285 h 21557"/>
                <a:gd name="connsiteX738" fmla="*/ 15386 w 21581"/>
                <a:gd name="connsiteY738" fmla="*/ 11465 h 21557"/>
                <a:gd name="connsiteX739" fmla="*/ 14897 w 21581"/>
                <a:gd name="connsiteY739" fmla="*/ 11786 h 21557"/>
                <a:gd name="connsiteX740" fmla="*/ 15308 w 21581"/>
                <a:gd name="connsiteY740" fmla="*/ 11298 h 21557"/>
                <a:gd name="connsiteX741" fmla="*/ 14916 w 21581"/>
                <a:gd name="connsiteY741" fmla="*/ 11496 h 21557"/>
                <a:gd name="connsiteX742" fmla="*/ 15308 w 21581"/>
                <a:gd name="connsiteY742" fmla="*/ 11298 h 21557"/>
                <a:gd name="connsiteX743" fmla="*/ 17481 w 21581"/>
                <a:gd name="connsiteY743" fmla="*/ 10224 h 21557"/>
                <a:gd name="connsiteX744" fmla="*/ 17907 w 21581"/>
                <a:gd name="connsiteY744" fmla="*/ 10012 h 21557"/>
                <a:gd name="connsiteX745" fmla="*/ 17892 w 21581"/>
                <a:gd name="connsiteY745" fmla="*/ 9982 h 21557"/>
                <a:gd name="connsiteX746" fmla="*/ 17469 w 21581"/>
                <a:gd name="connsiteY746" fmla="*/ 10215 h 21557"/>
                <a:gd name="connsiteX747" fmla="*/ 16107 w 21581"/>
                <a:gd name="connsiteY747" fmla="*/ 10906 h 21557"/>
                <a:gd name="connsiteX748" fmla="*/ 15933 w 21581"/>
                <a:gd name="connsiteY748" fmla="*/ 10994 h 21557"/>
                <a:gd name="connsiteX749" fmla="*/ 15890 w 21581"/>
                <a:gd name="connsiteY749" fmla="*/ 11012 h 21557"/>
                <a:gd name="connsiteX750" fmla="*/ 15902 w 21581"/>
                <a:gd name="connsiteY750" fmla="*/ 11029 h 21557"/>
                <a:gd name="connsiteX751" fmla="*/ 15940 w 21581"/>
                <a:gd name="connsiteY751" fmla="*/ 11003 h 21557"/>
                <a:gd name="connsiteX752" fmla="*/ 16119 w 21581"/>
                <a:gd name="connsiteY752" fmla="*/ 10919 h 21557"/>
                <a:gd name="connsiteX753" fmla="*/ 17481 w 21581"/>
                <a:gd name="connsiteY753" fmla="*/ 10224 h 21557"/>
                <a:gd name="connsiteX754" fmla="*/ 16736 w 21581"/>
                <a:gd name="connsiteY754" fmla="*/ 10373 h 21557"/>
                <a:gd name="connsiteX755" fmla="*/ 16565 w 21581"/>
                <a:gd name="connsiteY755" fmla="*/ 10189 h 21557"/>
                <a:gd name="connsiteX756" fmla="*/ 16445 w 21581"/>
                <a:gd name="connsiteY756" fmla="*/ 10131 h 21557"/>
                <a:gd name="connsiteX757" fmla="*/ 15584 w 21581"/>
                <a:gd name="connsiteY757" fmla="*/ 10514 h 21557"/>
                <a:gd name="connsiteX758" fmla="*/ 15052 w 21581"/>
                <a:gd name="connsiteY758" fmla="*/ 10888 h 21557"/>
                <a:gd name="connsiteX759" fmla="*/ 14998 w 21581"/>
                <a:gd name="connsiteY759" fmla="*/ 10941 h 21557"/>
                <a:gd name="connsiteX760" fmla="*/ 14897 w 21581"/>
                <a:gd name="connsiteY760" fmla="*/ 11386 h 21557"/>
                <a:gd name="connsiteX761" fmla="*/ 15743 w 21581"/>
                <a:gd name="connsiteY761" fmla="*/ 10915 h 21557"/>
                <a:gd name="connsiteX762" fmla="*/ 15630 w 21581"/>
                <a:gd name="connsiteY762" fmla="*/ 10858 h 21557"/>
                <a:gd name="connsiteX763" fmla="*/ 16003 w 21581"/>
                <a:gd name="connsiteY763" fmla="*/ 10598 h 21557"/>
                <a:gd name="connsiteX764" fmla="*/ 15863 w 21581"/>
                <a:gd name="connsiteY764" fmla="*/ 10492 h 21557"/>
                <a:gd name="connsiteX765" fmla="*/ 16468 w 21581"/>
                <a:gd name="connsiteY765" fmla="*/ 10444 h 21557"/>
                <a:gd name="connsiteX766" fmla="*/ 16445 w 21581"/>
                <a:gd name="connsiteY766" fmla="*/ 10167 h 21557"/>
                <a:gd name="connsiteX767" fmla="*/ 16736 w 21581"/>
                <a:gd name="connsiteY767" fmla="*/ 10373 h 21557"/>
                <a:gd name="connsiteX768" fmla="*/ 15068 w 21581"/>
                <a:gd name="connsiteY768" fmla="*/ 10660 h 21557"/>
                <a:gd name="connsiteX769" fmla="*/ 14420 w 21581"/>
                <a:gd name="connsiteY769" fmla="*/ 11650 h 21557"/>
                <a:gd name="connsiteX770" fmla="*/ 14715 w 21581"/>
                <a:gd name="connsiteY770" fmla="*/ 11496 h 21557"/>
                <a:gd name="connsiteX771" fmla="*/ 14800 w 21581"/>
                <a:gd name="connsiteY771" fmla="*/ 11359 h 21557"/>
                <a:gd name="connsiteX772" fmla="*/ 15068 w 21581"/>
                <a:gd name="connsiteY772" fmla="*/ 10660 h 21557"/>
                <a:gd name="connsiteX773" fmla="*/ 14625 w 21581"/>
                <a:gd name="connsiteY773" fmla="*/ 11874 h 21557"/>
                <a:gd name="connsiteX774" fmla="*/ 14424 w 21581"/>
                <a:gd name="connsiteY774" fmla="*/ 11958 h 21557"/>
                <a:gd name="connsiteX775" fmla="*/ 14466 w 21581"/>
                <a:gd name="connsiteY775" fmla="*/ 12222 h 21557"/>
                <a:gd name="connsiteX776" fmla="*/ 14525 w 21581"/>
                <a:gd name="connsiteY776" fmla="*/ 12275 h 21557"/>
                <a:gd name="connsiteX777" fmla="*/ 14765 w 21581"/>
                <a:gd name="connsiteY777" fmla="*/ 12007 h 21557"/>
                <a:gd name="connsiteX778" fmla="*/ 14765 w 21581"/>
                <a:gd name="connsiteY778" fmla="*/ 11822 h 21557"/>
                <a:gd name="connsiteX779" fmla="*/ 14625 w 21581"/>
                <a:gd name="connsiteY779" fmla="*/ 11874 h 21557"/>
                <a:gd name="connsiteX780" fmla="*/ 10242 w 21581"/>
                <a:gd name="connsiteY780" fmla="*/ 19432 h 21557"/>
                <a:gd name="connsiteX781" fmla="*/ 10347 w 21581"/>
                <a:gd name="connsiteY781" fmla="*/ 19547 h 21557"/>
                <a:gd name="connsiteX782" fmla="*/ 15781 w 21581"/>
                <a:gd name="connsiteY782" fmla="*/ 19547 h 21557"/>
                <a:gd name="connsiteX783" fmla="*/ 15917 w 21581"/>
                <a:gd name="connsiteY783" fmla="*/ 19441 h 21557"/>
                <a:gd name="connsiteX784" fmla="*/ 16515 w 21581"/>
                <a:gd name="connsiteY784" fmla="*/ 17747 h 21557"/>
                <a:gd name="connsiteX785" fmla="*/ 16701 w 21581"/>
                <a:gd name="connsiteY785" fmla="*/ 17196 h 21557"/>
                <a:gd name="connsiteX786" fmla="*/ 11204 w 21581"/>
                <a:gd name="connsiteY786" fmla="*/ 17196 h 21557"/>
                <a:gd name="connsiteX787" fmla="*/ 11099 w 21581"/>
                <a:gd name="connsiteY787" fmla="*/ 17487 h 21557"/>
                <a:gd name="connsiteX788" fmla="*/ 10358 w 21581"/>
                <a:gd name="connsiteY788" fmla="*/ 17896 h 21557"/>
                <a:gd name="connsiteX789" fmla="*/ 10277 w 21581"/>
                <a:gd name="connsiteY789" fmla="*/ 18011 h 21557"/>
                <a:gd name="connsiteX790" fmla="*/ 10242 w 21581"/>
                <a:gd name="connsiteY790" fmla="*/ 19432 h 21557"/>
                <a:gd name="connsiteX791" fmla="*/ 15840 w 21581"/>
                <a:gd name="connsiteY791" fmla="*/ 20388 h 21557"/>
                <a:gd name="connsiteX792" fmla="*/ 15653 w 21581"/>
                <a:gd name="connsiteY792" fmla="*/ 20507 h 21557"/>
                <a:gd name="connsiteX793" fmla="*/ 15599 w 21581"/>
                <a:gd name="connsiteY793" fmla="*/ 20740 h 21557"/>
                <a:gd name="connsiteX794" fmla="*/ 15611 w 21581"/>
                <a:gd name="connsiteY794" fmla="*/ 20828 h 21557"/>
                <a:gd name="connsiteX795" fmla="*/ 15677 w 21581"/>
                <a:gd name="connsiteY795" fmla="*/ 20784 h 21557"/>
                <a:gd name="connsiteX796" fmla="*/ 15840 w 21581"/>
                <a:gd name="connsiteY796" fmla="*/ 20388 h 21557"/>
                <a:gd name="connsiteX797" fmla="*/ 21391 w 21581"/>
                <a:gd name="connsiteY797" fmla="*/ 19886 h 21557"/>
                <a:gd name="connsiteX798" fmla="*/ 21201 w 21581"/>
                <a:gd name="connsiteY798" fmla="*/ 19776 h 21557"/>
                <a:gd name="connsiteX799" fmla="*/ 13605 w 21581"/>
                <a:gd name="connsiteY799" fmla="*/ 19771 h 21557"/>
                <a:gd name="connsiteX800" fmla="*/ 13252 w 21581"/>
                <a:gd name="connsiteY800" fmla="*/ 19780 h 21557"/>
                <a:gd name="connsiteX801" fmla="*/ 13163 w 21581"/>
                <a:gd name="connsiteY801" fmla="*/ 19776 h 21557"/>
                <a:gd name="connsiteX802" fmla="*/ 10436 w 21581"/>
                <a:gd name="connsiteY802" fmla="*/ 19776 h 21557"/>
                <a:gd name="connsiteX803" fmla="*/ 10215 w 21581"/>
                <a:gd name="connsiteY803" fmla="*/ 20027 h 21557"/>
                <a:gd name="connsiteX804" fmla="*/ 10304 w 21581"/>
                <a:gd name="connsiteY804" fmla="*/ 20132 h 21557"/>
                <a:gd name="connsiteX805" fmla="*/ 13019 w 21581"/>
                <a:gd name="connsiteY805" fmla="*/ 20124 h 21557"/>
                <a:gd name="connsiteX806" fmla="*/ 13198 w 21581"/>
                <a:gd name="connsiteY806" fmla="*/ 20128 h 21557"/>
                <a:gd name="connsiteX807" fmla="*/ 15929 w 21581"/>
                <a:gd name="connsiteY807" fmla="*/ 20128 h 21557"/>
                <a:gd name="connsiteX808" fmla="*/ 21212 w 21581"/>
                <a:gd name="connsiteY808" fmla="*/ 20128 h 21557"/>
                <a:gd name="connsiteX809" fmla="*/ 21391 w 21581"/>
                <a:gd name="connsiteY809" fmla="*/ 19886 h 21557"/>
                <a:gd name="connsiteX810" fmla="*/ 4679 w 21581"/>
                <a:gd name="connsiteY810" fmla="*/ 11280 h 21557"/>
                <a:gd name="connsiteX811" fmla="*/ 4679 w 21581"/>
                <a:gd name="connsiteY811" fmla="*/ 11280 h 21557"/>
                <a:gd name="connsiteX812" fmla="*/ 4679 w 21581"/>
                <a:gd name="connsiteY812" fmla="*/ 11280 h 21557"/>
                <a:gd name="connsiteX813" fmla="*/ 4679 w 21581"/>
                <a:gd name="connsiteY813" fmla="*/ 11280 h 21557"/>
                <a:gd name="connsiteX814" fmla="*/ 2378 w 21581"/>
                <a:gd name="connsiteY814" fmla="*/ 12051 h 21557"/>
                <a:gd name="connsiteX815" fmla="*/ 2731 w 21581"/>
                <a:gd name="connsiteY815" fmla="*/ 10136 h 21557"/>
                <a:gd name="connsiteX816" fmla="*/ 2883 w 21581"/>
                <a:gd name="connsiteY816" fmla="*/ 8894 h 21557"/>
                <a:gd name="connsiteX817" fmla="*/ 2790 w 21581"/>
                <a:gd name="connsiteY817" fmla="*/ 8269 h 21557"/>
                <a:gd name="connsiteX818" fmla="*/ 2786 w 21581"/>
                <a:gd name="connsiteY818" fmla="*/ 8727 h 21557"/>
                <a:gd name="connsiteX819" fmla="*/ 2689 w 21581"/>
                <a:gd name="connsiteY819" fmla="*/ 9735 h 21557"/>
                <a:gd name="connsiteX820" fmla="*/ 2328 w 21581"/>
                <a:gd name="connsiteY820" fmla="*/ 12200 h 21557"/>
                <a:gd name="connsiteX821" fmla="*/ 2378 w 21581"/>
                <a:gd name="connsiteY821" fmla="*/ 12051 h 21557"/>
                <a:gd name="connsiteX822" fmla="*/ 6921 w 21581"/>
                <a:gd name="connsiteY822" fmla="*/ 14560 h 21557"/>
                <a:gd name="connsiteX823" fmla="*/ 5521 w 21581"/>
                <a:gd name="connsiteY823" fmla="*/ 14401 h 21557"/>
                <a:gd name="connsiteX824" fmla="*/ 6921 w 21581"/>
                <a:gd name="connsiteY824" fmla="*/ 14560 h 21557"/>
                <a:gd name="connsiteX825" fmla="*/ 5532 w 21581"/>
                <a:gd name="connsiteY825" fmla="*/ 14243 h 21557"/>
                <a:gd name="connsiteX826" fmla="*/ 6917 w 21581"/>
                <a:gd name="connsiteY826" fmla="*/ 14392 h 21557"/>
                <a:gd name="connsiteX827" fmla="*/ 5532 w 21581"/>
                <a:gd name="connsiteY827" fmla="*/ 14243 h 21557"/>
                <a:gd name="connsiteX828" fmla="*/ 9823 w 21581"/>
                <a:gd name="connsiteY828" fmla="*/ 13908 h 21557"/>
                <a:gd name="connsiteX829" fmla="*/ 9435 w 21581"/>
                <a:gd name="connsiteY829" fmla="*/ 14040 h 21557"/>
                <a:gd name="connsiteX830" fmla="*/ 9780 w 21581"/>
                <a:gd name="connsiteY830" fmla="*/ 14005 h 21557"/>
                <a:gd name="connsiteX831" fmla="*/ 10052 w 21581"/>
                <a:gd name="connsiteY831" fmla="*/ 13860 h 21557"/>
                <a:gd name="connsiteX832" fmla="*/ 9823 w 21581"/>
                <a:gd name="connsiteY832" fmla="*/ 13908 h 21557"/>
                <a:gd name="connsiteX833" fmla="*/ 9842 w 21581"/>
                <a:gd name="connsiteY833" fmla="*/ 14133 h 21557"/>
                <a:gd name="connsiteX834" fmla="*/ 10102 w 21581"/>
                <a:gd name="connsiteY834" fmla="*/ 14005 h 21557"/>
                <a:gd name="connsiteX835" fmla="*/ 9885 w 21581"/>
                <a:gd name="connsiteY835" fmla="*/ 14040 h 21557"/>
                <a:gd name="connsiteX836" fmla="*/ 9427 w 21581"/>
                <a:gd name="connsiteY836" fmla="*/ 14172 h 21557"/>
                <a:gd name="connsiteX837" fmla="*/ 9842 w 21581"/>
                <a:gd name="connsiteY837" fmla="*/ 14133 h 21557"/>
                <a:gd name="connsiteX838" fmla="*/ 17671 w 21581"/>
                <a:gd name="connsiteY838" fmla="*/ 7979 h 21557"/>
                <a:gd name="connsiteX839" fmla="*/ 17725 w 21581"/>
                <a:gd name="connsiteY839" fmla="*/ 7926 h 21557"/>
                <a:gd name="connsiteX840" fmla="*/ 17651 w 21581"/>
                <a:gd name="connsiteY840" fmla="*/ 7895 h 21557"/>
                <a:gd name="connsiteX841" fmla="*/ 16619 w 21581"/>
                <a:gd name="connsiteY841" fmla="*/ 8463 h 21557"/>
                <a:gd name="connsiteX842" fmla="*/ 16573 w 21581"/>
                <a:gd name="connsiteY842" fmla="*/ 8533 h 21557"/>
                <a:gd name="connsiteX843" fmla="*/ 16647 w 21581"/>
                <a:gd name="connsiteY843" fmla="*/ 8533 h 21557"/>
                <a:gd name="connsiteX844" fmla="*/ 17671 w 21581"/>
                <a:gd name="connsiteY844" fmla="*/ 7979 h 21557"/>
                <a:gd name="connsiteX845" fmla="*/ 17775 w 21581"/>
                <a:gd name="connsiteY845" fmla="*/ 8406 h 21557"/>
                <a:gd name="connsiteX846" fmla="*/ 17085 w 21581"/>
                <a:gd name="connsiteY846" fmla="*/ 8776 h 21557"/>
                <a:gd name="connsiteX847" fmla="*/ 16778 w 21581"/>
                <a:gd name="connsiteY847" fmla="*/ 8938 h 21557"/>
                <a:gd name="connsiteX848" fmla="*/ 16740 w 21581"/>
                <a:gd name="connsiteY848" fmla="*/ 8987 h 21557"/>
                <a:gd name="connsiteX849" fmla="*/ 16778 w 21581"/>
                <a:gd name="connsiteY849" fmla="*/ 9013 h 21557"/>
                <a:gd name="connsiteX850" fmla="*/ 16813 w 21581"/>
                <a:gd name="connsiteY850" fmla="*/ 9004 h 21557"/>
                <a:gd name="connsiteX851" fmla="*/ 17810 w 21581"/>
                <a:gd name="connsiteY851" fmla="*/ 8472 h 21557"/>
                <a:gd name="connsiteX852" fmla="*/ 17849 w 21581"/>
                <a:gd name="connsiteY852" fmla="*/ 8397 h 21557"/>
                <a:gd name="connsiteX853" fmla="*/ 17775 w 21581"/>
                <a:gd name="connsiteY853" fmla="*/ 8406 h 21557"/>
                <a:gd name="connsiteX854" fmla="*/ 17651 w 21581"/>
                <a:gd name="connsiteY854" fmla="*/ 8256 h 21557"/>
                <a:gd name="connsiteX855" fmla="*/ 17566 w 21581"/>
                <a:gd name="connsiteY855" fmla="*/ 8243 h 21557"/>
                <a:gd name="connsiteX856" fmla="*/ 16697 w 21581"/>
                <a:gd name="connsiteY856" fmla="*/ 8705 h 21557"/>
                <a:gd name="connsiteX857" fmla="*/ 16647 w 21581"/>
                <a:gd name="connsiteY857" fmla="*/ 8780 h 21557"/>
                <a:gd name="connsiteX858" fmla="*/ 16720 w 21581"/>
                <a:gd name="connsiteY858" fmla="*/ 8780 h 21557"/>
                <a:gd name="connsiteX859" fmla="*/ 17601 w 21581"/>
                <a:gd name="connsiteY859" fmla="*/ 8313 h 21557"/>
                <a:gd name="connsiteX860" fmla="*/ 17651 w 21581"/>
                <a:gd name="connsiteY860" fmla="*/ 8256 h 21557"/>
                <a:gd name="connsiteX861" fmla="*/ 7953 w 21581"/>
                <a:gd name="connsiteY861" fmla="*/ 2635 h 21557"/>
                <a:gd name="connsiteX862" fmla="*/ 8000 w 21581"/>
                <a:gd name="connsiteY862" fmla="*/ 2485 h 21557"/>
                <a:gd name="connsiteX863" fmla="*/ 7949 w 21581"/>
                <a:gd name="connsiteY863" fmla="*/ 2446 h 21557"/>
                <a:gd name="connsiteX864" fmla="*/ 7472 w 21581"/>
                <a:gd name="connsiteY864" fmla="*/ 2437 h 21557"/>
                <a:gd name="connsiteX865" fmla="*/ 7134 w 21581"/>
                <a:gd name="connsiteY865" fmla="*/ 2617 h 21557"/>
                <a:gd name="connsiteX866" fmla="*/ 7833 w 21581"/>
                <a:gd name="connsiteY866" fmla="*/ 2661 h 21557"/>
                <a:gd name="connsiteX867" fmla="*/ 7953 w 21581"/>
                <a:gd name="connsiteY867" fmla="*/ 2635 h 21557"/>
                <a:gd name="connsiteX868" fmla="*/ 7992 w 21581"/>
                <a:gd name="connsiteY868" fmla="*/ 4136 h 21557"/>
                <a:gd name="connsiteX869" fmla="*/ 8143 w 21581"/>
                <a:gd name="connsiteY869" fmla="*/ 4061 h 21557"/>
                <a:gd name="connsiteX870" fmla="*/ 8170 w 21581"/>
                <a:gd name="connsiteY870" fmla="*/ 3991 h 21557"/>
                <a:gd name="connsiteX871" fmla="*/ 8112 w 21581"/>
                <a:gd name="connsiteY871" fmla="*/ 3995 h 21557"/>
                <a:gd name="connsiteX872" fmla="*/ 7685 w 21581"/>
                <a:gd name="connsiteY872" fmla="*/ 4079 h 21557"/>
                <a:gd name="connsiteX873" fmla="*/ 7650 w 21581"/>
                <a:gd name="connsiteY873" fmla="*/ 4070 h 21557"/>
                <a:gd name="connsiteX874" fmla="*/ 7600 w 21581"/>
                <a:gd name="connsiteY874" fmla="*/ 4035 h 21557"/>
                <a:gd name="connsiteX875" fmla="*/ 7588 w 21581"/>
                <a:gd name="connsiteY875" fmla="*/ 4074 h 21557"/>
                <a:gd name="connsiteX876" fmla="*/ 7658 w 21581"/>
                <a:gd name="connsiteY876" fmla="*/ 4110 h 21557"/>
                <a:gd name="connsiteX877" fmla="*/ 7992 w 21581"/>
                <a:gd name="connsiteY877" fmla="*/ 4136 h 21557"/>
                <a:gd name="connsiteX878" fmla="*/ 7743 w 21581"/>
                <a:gd name="connsiteY878" fmla="*/ 2807 h 21557"/>
                <a:gd name="connsiteX879" fmla="*/ 7643 w 21581"/>
                <a:gd name="connsiteY879" fmla="*/ 2736 h 21557"/>
                <a:gd name="connsiteX880" fmla="*/ 7344 w 21581"/>
                <a:gd name="connsiteY880" fmla="*/ 2763 h 21557"/>
                <a:gd name="connsiteX881" fmla="*/ 7406 w 21581"/>
                <a:gd name="connsiteY881" fmla="*/ 2820 h 21557"/>
                <a:gd name="connsiteX882" fmla="*/ 7666 w 21581"/>
                <a:gd name="connsiteY882" fmla="*/ 2864 h 21557"/>
                <a:gd name="connsiteX883" fmla="*/ 7743 w 21581"/>
                <a:gd name="connsiteY883" fmla="*/ 2807 h 21557"/>
                <a:gd name="connsiteX884" fmla="*/ 8058 w 21581"/>
                <a:gd name="connsiteY884" fmla="*/ 4268 h 21557"/>
                <a:gd name="connsiteX885" fmla="*/ 7771 w 21581"/>
                <a:gd name="connsiteY885" fmla="*/ 4321 h 21557"/>
                <a:gd name="connsiteX886" fmla="*/ 8058 w 21581"/>
                <a:gd name="connsiteY886" fmla="*/ 4268 h 21557"/>
                <a:gd name="connsiteX887" fmla="*/ 6044 w 21581"/>
                <a:gd name="connsiteY887" fmla="*/ 3031 h 21557"/>
                <a:gd name="connsiteX888" fmla="*/ 6048 w 21581"/>
                <a:gd name="connsiteY888" fmla="*/ 3022 h 21557"/>
                <a:gd name="connsiteX889" fmla="*/ 6048 w 21581"/>
                <a:gd name="connsiteY889" fmla="*/ 3022 h 21557"/>
                <a:gd name="connsiteX890" fmla="*/ 6048 w 21581"/>
                <a:gd name="connsiteY890" fmla="*/ 3018 h 21557"/>
                <a:gd name="connsiteX891" fmla="*/ 6048 w 21581"/>
                <a:gd name="connsiteY891" fmla="*/ 3018 h 21557"/>
                <a:gd name="connsiteX892" fmla="*/ 6044 w 21581"/>
                <a:gd name="connsiteY892" fmla="*/ 3031 h 21557"/>
                <a:gd name="connsiteX893" fmla="*/ 6095 w 21581"/>
                <a:gd name="connsiteY893" fmla="*/ 3220 h 21557"/>
                <a:gd name="connsiteX894" fmla="*/ 6137 w 21581"/>
                <a:gd name="connsiteY894" fmla="*/ 3234 h 21557"/>
                <a:gd name="connsiteX895" fmla="*/ 6106 w 21581"/>
                <a:gd name="connsiteY895" fmla="*/ 3203 h 21557"/>
                <a:gd name="connsiteX896" fmla="*/ 6044 w 21581"/>
                <a:gd name="connsiteY896" fmla="*/ 3031 h 21557"/>
                <a:gd name="connsiteX897" fmla="*/ 6095 w 21581"/>
                <a:gd name="connsiteY897" fmla="*/ 3220 h 21557"/>
                <a:gd name="connsiteX898" fmla="*/ 4528 w 21581"/>
                <a:gd name="connsiteY898" fmla="*/ 11421 h 21557"/>
                <a:gd name="connsiteX899" fmla="*/ 4551 w 21581"/>
                <a:gd name="connsiteY899" fmla="*/ 11478 h 21557"/>
                <a:gd name="connsiteX900" fmla="*/ 4559 w 21581"/>
                <a:gd name="connsiteY900" fmla="*/ 11430 h 21557"/>
                <a:gd name="connsiteX901" fmla="*/ 4528 w 21581"/>
                <a:gd name="connsiteY901" fmla="*/ 11421 h 21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Lst>
              <a:rect l="l" t="t" r="r" b="b"/>
              <a:pathLst>
                <a:path w="21581" h="21557" extrusionOk="0">
                  <a:moveTo>
                    <a:pt x="8550" y="6487"/>
                  </a:moveTo>
                  <a:lnTo>
                    <a:pt x="8550" y="6487"/>
                  </a:lnTo>
                  <a:lnTo>
                    <a:pt x="8550" y="6487"/>
                  </a:lnTo>
                  <a:lnTo>
                    <a:pt x="8550" y="6487"/>
                  </a:lnTo>
                  <a:close/>
                  <a:moveTo>
                    <a:pt x="9586" y="5941"/>
                  </a:moveTo>
                  <a:lnTo>
                    <a:pt x="9586" y="5941"/>
                  </a:lnTo>
                  <a:lnTo>
                    <a:pt x="9586" y="5941"/>
                  </a:lnTo>
                  <a:lnTo>
                    <a:pt x="9586" y="5941"/>
                  </a:lnTo>
                  <a:close/>
                  <a:moveTo>
                    <a:pt x="12143" y="10655"/>
                  </a:moveTo>
                  <a:lnTo>
                    <a:pt x="12143" y="10655"/>
                  </a:lnTo>
                  <a:lnTo>
                    <a:pt x="12143" y="10655"/>
                  </a:lnTo>
                  <a:lnTo>
                    <a:pt x="12143" y="10655"/>
                  </a:lnTo>
                  <a:close/>
                  <a:moveTo>
                    <a:pt x="7968" y="5628"/>
                  </a:moveTo>
                  <a:lnTo>
                    <a:pt x="7968" y="5628"/>
                  </a:lnTo>
                  <a:lnTo>
                    <a:pt x="7968" y="5628"/>
                  </a:lnTo>
                  <a:lnTo>
                    <a:pt x="7968" y="5628"/>
                  </a:lnTo>
                  <a:close/>
                  <a:moveTo>
                    <a:pt x="21554" y="20049"/>
                  </a:moveTo>
                  <a:cubicBezTo>
                    <a:pt x="21550" y="20238"/>
                    <a:pt x="21457" y="20352"/>
                    <a:pt x="21286" y="20352"/>
                  </a:cubicBezTo>
                  <a:lnTo>
                    <a:pt x="19882" y="20357"/>
                  </a:lnTo>
                  <a:cubicBezTo>
                    <a:pt x="19773" y="20357"/>
                    <a:pt x="19742" y="20392"/>
                    <a:pt x="19750" y="20507"/>
                  </a:cubicBezTo>
                  <a:cubicBezTo>
                    <a:pt x="19754" y="20608"/>
                    <a:pt x="19746" y="20709"/>
                    <a:pt x="19746" y="20806"/>
                  </a:cubicBezTo>
                  <a:cubicBezTo>
                    <a:pt x="19746" y="20912"/>
                    <a:pt x="19703" y="20947"/>
                    <a:pt x="19618" y="20907"/>
                  </a:cubicBezTo>
                  <a:cubicBezTo>
                    <a:pt x="19626" y="20762"/>
                    <a:pt x="19634" y="20612"/>
                    <a:pt x="19645" y="20467"/>
                  </a:cubicBezTo>
                  <a:cubicBezTo>
                    <a:pt x="19653" y="20374"/>
                    <a:pt x="19595" y="20392"/>
                    <a:pt x="19548" y="20379"/>
                  </a:cubicBezTo>
                  <a:cubicBezTo>
                    <a:pt x="19486" y="20366"/>
                    <a:pt x="19490" y="20410"/>
                    <a:pt x="19490" y="20454"/>
                  </a:cubicBezTo>
                  <a:cubicBezTo>
                    <a:pt x="19486" y="20603"/>
                    <a:pt x="19475" y="20757"/>
                    <a:pt x="19502" y="20907"/>
                  </a:cubicBezTo>
                  <a:cubicBezTo>
                    <a:pt x="19475" y="20912"/>
                    <a:pt x="19451" y="20912"/>
                    <a:pt x="19424" y="20916"/>
                  </a:cubicBezTo>
                  <a:cubicBezTo>
                    <a:pt x="19423" y="20913"/>
                    <a:pt x="19421" y="20910"/>
                    <a:pt x="19420" y="20907"/>
                  </a:cubicBezTo>
                  <a:cubicBezTo>
                    <a:pt x="19417" y="20909"/>
                    <a:pt x="19415" y="20910"/>
                    <a:pt x="19412" y="20912"/>
                  </a:cubicBezTo>
                  <a:cubicBezTo>
                    <a:pt x="19378" y="20784"/>
                    <a:pt x="19389" y="20652"/>
                    <a:pt x="19401" y="20529"/>
                  </a:cubicBezTo>
                  <a:cubicBezTo>
                    <a:pt x="19416" y="20370"/>
                    <a:pt x="19362" y="20348"/>
                    <a:pt x="19238" y="20348"/>
                  </a:cubicBezTo>
                  <a:lnTo>
                    <a:pt x="16080" y="20357"/>
                  </a:lnTo>
                  <a:cubicBezTo>
                    <a:pt x="16010" y="20357"/>
                    <a:pt x="15972" y="20374"/>
                    <a:pt x="15952" y="20458"/>
                  </a:cubicBezTo>
                  <a:cubicBezTo>
                    <a:pt x="15933" y="20529"/>
                    <a:pt x="15894" y="20595"/>
                    <a:pt x="15875" y="20669"/>
                  </a:cubicBezTo>
                  <a:cubicBezTo>
                    <a:pt x="15824" y="20854"/>
                    <a:pt x="15731" y="20938"/>
                    <a:pt x="15553" y="20903"/>
                  </a:cubicBezTo>
                  <a:cubicBezTo>
                    <a:pt x="15471" y="20890"/>
                    <a:pt x="15463" y="20872"/>
                    <a:pt x="15494" y="20793"/>
                  </a:cubicBezTo>
                  <a:cubicBezTo>
                    <a:pt x="15545" y="20652"/>
                    <a:pt x="15591" y="20511"/>
                    <a:pt x="15642" y="20357"/>
                  </a:cubicBezTo>
                  <a:lnTo>
                    <a:pt x="15525" y="20357"/>
                  </a:lnTo>
                  <a:lnTo>
                    <a:pt x="10327" y="20357"/>
                  </a:lnTo>
                  <a:cubicBezTo>
                    <a:pt x="10218" y="20357"/>
                    <a:pt x="10187" y="20383"/>
                    <a:pt x="10187" y="20511"/>
                  </a:cubicBezTo>
                  <a:cubicBezTo>
                    <a:pt x="10184" y="20837"/>
                    <a:pt x="10156" y="21158"/>
                    <a:pt x="10141" y="21484"/>
                  </a:cubicBezTo>
                  <a:cubicBezTo>
                    <a:pt x="10137" y="21585"/>
                    <a:pt x="10083" y="21554"/>
                    <a:pt x="10036" y="21550"/>
                  </a:cubicBezTo>
                  <a:cubicBezTo>
                    <a:pt x="10044" y="21352"/>
                    <a:pt x="10052" y="21149"/>
                    <a:pt x="10056" y="20951"/>
                  </a:cubicBezTo>
                  <a:cubicBezTo>
                    <a:pt x="10059" y="20520"/>
                    <a:pt x="10098" y="20088"/>
                    <a:pt x="10087" y="19657"/>
                  </a:cubicBezTo>
                  <a:cubicBezTo>
                    <a:pt x="10137" y="19182"/>
                    <a:pt x="10098" y="18706"/>
                    <a:pt x="10133" y="18231"/>
                  </a:cubicBezTo>
                  <a:cubicBezTo>
                    <a:pt x="10141" y="18156"/>
                    <a:pt x="10145" y="18081"/>
                    <a:pt x="10133" y="17997"/>
                  </a:cubicBezTo>
                  <a:cubicBezTo>
                    <a:pt x="10110" y="18002"/>
                    <a:pt x="10090" y="18006"/>
                    <a:pt x="10071" y="18015"/>
                  </a:cubicBezTo>
                  <a:cubicBezTo>
                    <a:pt x="9862" y="18077"/>
                    <a:pt x="9652" y="18165"/>
                    <a:pt x="9439" y="18187"/>
                  </a:cubicBezTo>
                  <a:cubicBezTo>
                    <a:pt x="9287" y="18200"/>
                    <a:pt x="9303" y="18275"/>
                    <a:pt x="9303" y="18385"/>
                  </a:cubicBezTo>
                  <a:cubicBezTo>
                    <a:pt x="9307" y="19001"/>
                    <a:pt x="9311" y="19617"/>
                    <a:pt x="9315" y="20234"/>
                  </a:cubicBezTo>
                  <a:lnTo>
                    <a:pt x="9315" y="20445"/>
                  </a:lnTo>
                  <a:cubicBezTo>
                    <a:pt x="9295" y="20427"/>
                    <a:pt x="9291" y="20410"/>
                    <a:pt x="9291" y="20392"/>
                  </a:cubicBezTo>
                  <a:cubicBezTo>
                    <a:pt x="9284" y="19701"/>
                    <a:pt x="9291" y="19006"/>
                    <a:pt x="9264" y="18314"/>
                  </a:cubicBezTo>
                  <a:cubicBezTo>
                    <a:pt x="9264" y="18266"/>
                    <a:pt x="9291" y="18196"/>
                    <a:pt x="9237" y="18174"/>
                  </a:cubicBezTo>
                  <a:cubicBezTo>
                    <a:pt x="9144" y="18130"/>
                    <a:pt x="9097" y="18041"/>
                    <a:pt x="9051" y="17936"/>
                  </a:cubicBezTo>
                  <a:cubicBezTo>
                    <a:pt x="8488" y="19072"/>
                    <a:pt x="8209" y="20295"/>
                    <a:pt x="8019" y="21550"/>
                  </a:cubicBezTo>
                  <a:cubicBezTo>
                    <a:pt x="7976" y="21550"/>
                    <a:pt x="7934" y="21554"/>
                    <a:pt x="7891" y="21554"/>
                  </a:cubicBezTo>
                  <a:cubicBezTo>
                    <a:pt x="7879" y="20881"/>
                    <a:pt x="7957" y="20216"/>
                    <a:pt x="8062" y="19556"/>
                  </a:cubicBezTo>
                  <a:cubicBezTo>
                    <a:pt x="7899" y="20207"/>
                    <a:pt x="7829" y="20881"/>
                    <a:pt x="7763" y="21550"/>
                  </a:cubicBezTo>
                  <a:cubicBezTo>
                    <a:pt x="7658" y="21576"/>
                    <a:pt x="7615" y="21537"/>
                    <a:pt x="7615" y="21405"/>
                  </a:cubicBezTo>
                  <a:cubicBezTo>
                    <a:pt x="7615" y="21088"/>
                    <a:pt x="7604" y="20775"/>
                    <a:pt x="7592" y="20458"/>
                  </a:cubicBezTo>
                  <a:cubicBezTo>
                    <a:pt x="7592" y="20423"/>
                    <a:pt x="7623" y="20344"/>
                    <a:pt x="7550" y="20357"/>
                  </a:cubicBezTo>
                  <a:cubicBezTo>
                    <a:pt x="7480" y="20370"/>
                    <a:pt x="7375" y="20286"/>
                    <a:pt x="7344" y="20432"/>
                  </a:cubicBezTo>
                  <a:cubicBezTo>
                    <a:pt x="7282" y="20718"/>
                    <a:pt x="7220" y="21004"/>
                    <a:pt x="7162" y="21290"/>
                  </a:cubicBezTo>
                  <a:cubicBezTo>
                    <a:pt x="7150" y="21334"/>
                    <a:pt x="7138" y="21383"/>
                    <a:pt x="7134" y="21431"/>
                  </a:cubicBezTo>
                  <a:cubicBezTo>
                    <a:pt x="7127" y="21541"/>
                    <a:pt x="7072" y="21576"/>
                    <a:pt x="6983" y="21545"/>
                  </a:cubicBezTo>
                  <a:cubicBezTo>
                    <a:pt x="7010" y="21409"/>
                    <a:pt x="7034" y="21277"/>
                    <a:pt x="7061" y="21140"/>
                  </a:cubicBezTo>
                  <a:cubicBezTo>
                    <a:pt x="7235" y="20317"/>
                    <a:pt x="7414" y="19494"/>
                    <a:pt x="7643" y="18689"/>
                  </a:cubicBezTo>
                  <a:cubicBezTo>
                    <a:pt x="7674" y="18579"/>
                    <a:pt x="7724" y="18495"/>
                    <a:pt x="7806" y="18424"/>
                  </a:cubicBezTo>
                  <a:cubicBezTo>
                    <a:pt x="7992" y="18257"/>
                    <a:pt x="8170" y="18086"/>
                    <a:pt x="8360" y="17923"/>
                  </a:cubicBezTo>
                  <a:cubicBezTo>
                    <a:pt x="8411" y="17879"/>
                    <a:pt x="8430" y="17830"/>
                    <a:pt x="8438" y="17755"/>
                  </a:cubicBezTo>
                  <a:cubicBezTo>
                    <a:pt x="8477" y="17302"/>
                    <a:pt x="8481" y="16844"/>
                    <a:pt x="8527" y="16391"/>
                  </a:cubicBezTo>
                  <a:cubicBezTo>
                    <a:pt x="8562" y="16047"/>
                    <a:pt x="8422" y="15779"/>
                    <a:pt x="8314" y="15475"/>
                  </a:cubicBezTo>
                  <a:cubicBezTo>
                    <a:pt x="8271" y="15656"/>
                    <a:pt x="8236" y="15819"/>
                    <a:pt x="8197" y="15977"/>
                  </a:cubicBezTo>
                  <a:cubicBezTo>
                    <a:pt x="8023" y="16717"/>
                    <a:pt x="7848" y="17460"/>
                    <a:pt x="7678" y="18200"/>
                  </a:cubicBezTo>
                  <a:cubicBezTo>
                    <a:pt x="7639" y="18376"/>
                    <a:pt x="7550" y="18495"/>
                    <a:pt x="7402" y="18570"/>
                  </a:cubicBezTo>
                  <a:cubicBezTo>
                    <a:pt x="7251" y="18649"/>
                    <a:pt x="7096" y="18693"/>
                    <a:pt x="6933" y="18711"/>
                  </a:cubicBezTo>
                  <a:cubicBezTo>
                    <a:pt x="6867" y="18719"/>
                    <a:pt x="6816" y="18719"/>
                    <a:pt x="6797" y="18829"/>
                  </a:cubicBezTo>
                  <a:cubicBezTo>
                    <a:pt x="6735" y="19177"/>
                    <a:pt x="6653" y="19525"/>
                    <a:pt x="6580" y="19868"/>
                  </a:cubicBezTo>
                  <a:cubicBezTo>
                    <a:pt x="6510" y="20198"/>
                    <a:pt x="6440" y="20533"/>
                    <a:pt x="6370" y="20863"/>
                  </a:cubicBezTo>
                  <a:cubicBezTo>
                    <a:pt x="6490" y="20150"/>
                    <a:pt x="6630" y="19441"/>
                    <a:pt x="6812" y="18728"/>
                  </a:cubicBezTo>
                  <a:cubicBezTo>
                    <a:pt x="6254" y="18755"/>
                    <a:pt x="5719" y="18662"/>
                    <a:pt x="5203" y="18451"/>
                  </a:cubicBezTo>
                  <a:cubicBezTo>
                    <a:pt x="5129" y="18420"/>
                    <a:pt x="5121" y="18460"/>
                    <a:pt x="5109" y="18530"/>
                  </a:cubicBezTo>
                  <a:cubicBezTo>
                    <a:pt x="5005" y="19124"/>
                    <a:pt x="4966" y="19732"/>
                    <a:pt x="4912" y="20335"/>
                  </a:cubicBezTo>
                  <a:cubicBezTo>
                    <a:pt x="4877" y="20740"/>
                    <a:pt x="4842" y="21145"/>
                    <a:pt x="4807" y="21545"/>
                  </a:cubicBezTo>
                  <a:cubicBezTo>
                    <a:pt x="4729" y="21563"/>
                    <a:pt x="4694" y="21545"/>
                    <a:pt x="4702" y="21440"/>
                  </a:cubicBezTo>
                  <a:cubicBezTo>
                    <a:pt x="4725" y="21123"/>
                    <a:pt x="4737" y="20801"/>
                    <a:pt x="4760" y="20480"/>
                  </a:cubicBezTo>
                  <a:cubicBezTo>
                    <a:pt x="4768" y="20374"/>
                    <a:pt x="4753" y="20344"/>
                    <a:pt x="4652" y="20348"/>
                  </a:cubicBezTo>
                  <a:cubicBezTo>
                    <a:pt x="4396" y="20357"/>
                    <a:pt x="4140" y="20357"/>
                    <a:pt x="3880" y="20352"/>
                  </a:cubicBezTo>
                  <a:cubicBezTo>
                    <a:pt x="3822" y="20352"/>
                    <a:pt x="3798" y="20366"/>
                    <a:pt x="3798" y="20436"/>
                  </a:cubicBezTo>
                  <a:cubicBezTo>
                    <a:pt x="3798" y="20559"/>
                    <a:pt x="3783" y="20683"/>
                    <a:pt x="3783" y="20810"/>
                  </a:cubicBezTo>
                  <a:cubicBezTo>
                    <a:pt x="3783" y="20889"/>
                    <a:pt x="3752" y="20912"/>
                    <a:pt x="3690" y="20903"/>
                  </a:cubicBezTo>
                  <a:cubicBezTo>
                    <a:pt x="3670" y="20898"/>
                    <a:pt x="3647" y="20898"/>
                    <a:pt x="3628" y="20894"/>
                  </a:cubicBezTo>
                  <a:cubicBezTo>
                    <a:pt x="3562" y="20881"/>
                    <a:pt x="3469" y="20942"/>
                    <a:pt x="3437" y="20885"/>
                  </a:cubicBezTo>
                  <a:cubicBezTo>
                    <a:pt x="3403" y="20823"/>
                    <a:pt x="3422" y="20718"/>
                    <a:pt x="3422" y="20634"/>
                  </a:cubicBezTo>
                  <a:cubicBezTo>
                    <a:pt x="3426" y="20357"/>
                    <a:pt x="3426" y="20357"/>
                    <a:pt x="3181" y="20357"/>
                  </a:cubicBezTo>
                  <a:lnTo>
                    <a:pt x="346" y="20357"/>
                  </a:lnTo>
                  <a:cubicBezTo>
                    <a:pt x="210" y="20357"/>
                    <a:pt x="90" y="20322"/>
                    <a:pt x="39" y="20168"/>
                  </a:cubicBezTo>
                  <a:cubicBezTo>
                    <a:pt x="-15" y="19996"/>
                    <a:pt x="-19" y="19820"/>
                    <a:pt x="70" y="19661"/>
                  </a:cubicBezTo>
                  <a:cubicBezTo>
                    <a:pt x="125" y="19569"/>
                    <a:pt x="218" y="19547"/>
                    <a:pt x="315" y="19547"/>
                  </a:cubicBezTo>
                  <a:lnTo>
                    <a:pt x="1665" y="19547"/>
                  </a:lnTo>
                  <a:lnTo>
                    <a:pt x="1750" y="19547"/>
                  </a:lnTo>
                  <a:lnTo>
                    <a:pt x="4745" y="19551"/>
                  </a:lnTo>
                  <a:cubicBezTo>
                    <a:pt x="4811" y="19551"/>
                    <a:pt x="4838" y="19534"/>
                    <a:pt x="4846" y="19454"/>
                  </a:cubicBezTo>
                  <a:cubicBezTo>
                    <a:pt x="4884" y="19124"/>
                    <a:pt x="4915" y="18794"/>
                    <a:pt x="4989" y="18468"/>
                  </a:cubicBezTo>
                  <a:cubicBezTo>
                    <a:pt x="5009" y="18372"/>
                    <a:pt x="4954" y="18358"/>
                    <a:pt x="4900" y="18332"/>
                  </a:cubicBezTo>
                  <a:cubicBezTo>
                    <a:pt x="4597" y="18169"/>
                    <a:pt x="4520" y="17993"/>
                    <a:pt x="4597" y="17623"/>
                  </a:cubicBezTo>
                  <a:cubicBezTo>
                    <a:pt x="4625" y="17496"/>
                    <a:pt x="4652" y="17364"/>
                    <a:pt x="4683" y="17236"/>
                  </a:cubicBezTo>
                  <a:cubicBezTo>
                    <a:pt x="4687" y="17227"/>
                    <a:pt x="4683" y="17218"/>
                    <a:pt x="4683" y="17210"/>
                  </a:cubicBezTo>
                  <a:lnTo>
                    <a:pt x="3344" y="17196"/>
                  </a:lnTo>
                  <a:cubicBezTo>
                    <a:pt x="3212" y="17196"/>
                    <a:pt x="3131" y="17099"/>
                    <a:pt x="3131" y="16950"/>
                  </a:cubicBezTo>
                  <a:cubicBezTo>
                    <a:pt x="3131" y="16884"/>
                    <a:pt x="3174" y="16906"/>
                    <a:pt x="3205" y="16901"/>
                  </a:cubicBezTo>
                  <a:cubicBezTo>
                    <a:pt x="3725" y="16879"/>
                    <a:pt x="4240" y="16879"/>
                    <a:pt x="4760" y="16893"/>
                  </a:cubicBezTo>
                  <a:cubicBezTo>
                    <a:pt x="4958" y="16153"/>
                    <a:pt x="5148" y="15405"/>
                    <a:pt x="5307" y="14652"/>
                  </a:cubicBezTo>
                  <a:cubicBezTo>
                    <a:pt x="5300" y="14758"/>
                    <a:pt x="5296" y="14868"/>
                    <a:pt x="5284" y="14973"/>
                  </a:cubicBezTo>
                  <a:cubicBezTo>
                    <a:pt x="5210" y="15598"/>
                    <a:pt x="5071" y="16206"/>
                    <a:pt x="4931" y="16813"/>
                  </a:cubicBezTo>
                  <a:cubicBezTo>
                    <a:pt x="4861" y="17117"/>
                    <a:pt x="4780" y="17421"/>
                    <a:pt x="4756" y="17733"/>
                  </a:cubicBezTo>
                  <a:cubicBezTo>
                    <a:pt x="4745" y="17918"/>
                    <a:pt x="4799" y="18050"/>
                    <a:pt x="4950" y="18125"/>
                  </a:cubicBezTo>
                  <a:cubicBezTo>
                    <a:pt x="5078" y="18187"/>
                    <a:pt x="5203" y="18253"/>
                    <a:pt x="5334" y="18306"/>
                  </a:cubicBezTo>
                  <a:cubicBezTo>
                    <a:pt x="5870" y="18521"/>
                    <a:pt x="6417" y="18658"/>
                    <a:pt x="6991" y="18579"/>
                  </a:cubicBezTo>
                  <a:cubicBezTo>
                    <a:pt x="7348" y="18530"/>
                    <a:pt x="7584" y="18350"/>
                    <a:pt x="7678" y="17927"/>
                  </a:cubicBezTo>
                  <a:cubicBezTo>
                    <a:pt x="7872" y="17069"/>
                    <a:pt x="8081" y="16219"/>
                    <a:pt x="8287" y="15365"/>
                  </a:cubicBezTo>
                  <a:cubicBezTo>
                    <a:pt x="8360" y="15066"/>
                    <a:pt x="8399" y="14758"/>
                    <a:pt x="8496" y="14463"/>
                  </a:cubicBezTo>
                  <a:cubicBezTo>
                    <a:pt x="8500" y="14524"/>
                    <a:pt x="8500" y="14582"/>
                    <a:pt x="8512" y="14639"/>
                  </a:cubicBezTo>
                  <a:cubicBezTo>
                    <a:pt x="8686" y="15502"/>
                    <a:pt x="8861" y="16364"/>
                    <a:pt x="9043" y="17223"/>
                  </a:cubicBezTo>
                  <a:cubicBezTo>
                    <a:pt x="9086" y="17425"/>
                    <a:pt x="9132" y="17632"/>
                    <a:pt x="9229" y="17813"/>
                  </a:cubicBezTo>
                  <a:cubicBezTo>
                    <a:pt x="9287" y="17923"/>
                    <a:pt x="9365" y="18024"/>
                    <a:pt x="9489" y="17997"/>
                  </a:cubicBezTo>
                  <a:cubicBezTo>
                    <a:pt x="9951" y="17901"/>
                    <a:pt x="10416" y="17795"/>
                    <a:pt x="10839" y="17548"/>
                  </a:cubicBezTo>
                  <a:cubicBezTo>
                    <a:pt x="11192" y="17342"/>
                    <a:pt x="11177" y="17386"/>
                    <a:pt x="11045" y="16972"/>
                  </a:cubicBezTo>
                  <a:cubicBezTo>
                    <a:pt x="11022" y="16897"/>
                    <a:pt x="11014" y="16813"/>
                    <a:pt x="10967" y="16747"/>
                  </a:cubicBezTo>
                  <a:cubicBezTo>
                    <a:pt x="10963" y="16721"/>
                    <a:pt x="10959" y="16690"/>
                    <a:pt x="10948" y="16664"/>
                  </a:cubicBezTo>
                  <a:cubicBezTo>
                    <a:pt x="10769" y="16091"/>
                    <a:pt x="10587" y="15524"/>
                    <a:pt x="10412" y="14951"/>
                  </a:cubicBezTo>
                  <a:cubicBezTo>
                    <a:pt x="10207" y="14265"/>
                    <a:pt x="9986" y="13578"/>
                    <a:pt x="9862" y="12860"/>
                  </a:cubicBezTo>
                  <a:cubicBezTo>
                    <a:pt x="9827" y="12654"/>
                    <a:pt x="9827" y="12438"/>
                    <a:pt x="9749" y="12240"/>
                  </a:cubicBezTo>
                  <a:cubicBezTo>
                    <a:pt x="9815" y="12121"/>
                    <a:pt x="9753" y="11998"/>
                    <a:pt x="9741" y="11879"/>
                  </a:cubicBezTo>
                  <a:cubicBezTo>
                    <a:pt x="9652" y="10990"/>
                    <a:pt x="9617" y="10101"/>
                    <a:pt x="9571" y="9207"/>
                  </a:cubicBezTo>
                  <a:lnTo>
                    <a:pt x="9478" y="7464"/>
                  </a:lnTo>
                  <a:cubicBezTo>
                    <a:pt x="9450" y="6944"/>
                    <a:pt x="9412" y="6425"/>
                    <a:pt x="9346" y="5910"/>
                  </a:cubicBezTo>
                  <a:lnTo>
                    <a:pt x="9353" y="5910"/>
                  </a:lnTo>
                  <a:cubicBezTo>
                    <a:pt x="9356" y="5911"/>
                    <a:pt x="9358" y="5913"/>
                    <a:pt x="9361" y="5914"/>
                  </a:cubicBezTo>
                  <a:cubicBezTo>
                    <a:pt x="9544" y="6649"/>
                    <a:pt x="9559" y="7415"/>
                    <a:pt x="9706" y="8155"/>
                  </a:cubicBezTo>
                  <a:cubicBezTo>
                    <a:pt x="9862" y="7613"/>
                    <a:pt x="9962" y="7063"/>
                    <a:pt x="9912" y="6495"/>
                  </a:cubicBezTo>
                  <a:cubicBezTo>
                    <a:pt x="9893" y="6275"/>
                    <a:pt x="9823" y="6082"/>
                    <a:pt x="9640" y="5958"/>
                  </a:cubicBezTo>
                  <a:cubicBezTo>
                    <a:pt x="9625" y="5950"/>
                    <a:pt x="9609" y="5945"/>
                    <a:pt x="9594" y="5936"/>
                  </a:cubicBezTo>
                  <a:cubicBezTo>
                    <a:pt x="9536" y="5870"/>
                    <a:pt x="9458" y="5848"/>
                    <a:pt x="9384" y="5826"/>
                  </a:cubicBezTo>
                  <a:cubicBezTo>
                    <a:pt x="8818" y="5650"/>
                    <a:pt x="8252" y="5474"/>
                    <a:pt x="7751" y="5100"/>
                  </a:cubicBezTo>
                  <a:cubicBezTo>
                    <a:pt x="7724" y="5060"/>
                    <a:pt x="7697" y="5016"/>
                    <a:pt x="7674" y="4977"/>
                  </a:cubicBezTo>
                  <a:cubicBezTo>
                    <a:pt x="7666" y="4990"/>
                    <a:pt x="7654" y="4999"/>
                    <a:pt x="7647" y="5012"/>
                  </a:cubicBezTo>
                  <a:cubicBezTo>
                    <a:pt x="7658" y="5060"/>
                    <a:pt x="7697" y="5091"/>
                    <a:pt x="7728" y="5122"/>
                  </a:cubicBezTo>
                  <a:cubicBezTo>
                    <a:pt x="7806" y="5232"/>
                    <a:pt x="7903" y="5324"/>
                    <a:pt x="8000" y="5413"/>
                  </a:cubicBezTo>
                  <a:cubicBezTo>
                    <a:pt x="8050" y="5575"/>
                    <a:pt x="8174" y="5672"/>
                    <a:pt x="8263" y="5800"/>
                  </a:cubicBezTo>
                  <a:cubicBezTo>
                    <a:pt x="8527" y="6170"/>
                    <a:pt x="8752" y="6561"/>
                    <a:pt x="8919" y="6997"/>
                  </a:cubicBezTo>
                  <a:cubicBezTo>
                    <a:pt x="8973" y="7138"/>
                    <a:pt x="8954" y="7239"/>
                    <a:pt x="8849" y="7332"/>
                  </a:cubicBezTo>
                  <a:cubicBezTo>
                    <a:pt x="8760" y="7411"/>
                    <a:pt x="8675" y="7503"/>
                    <a:pt x="8578" y="7600"/>
                  </a:cubicBezTo>
                  <a:cubicBezTo>
                    <a:pt x="8698" y="7675"/>
                    <a:pt x="8799" y="7745"/>
                    <a:pt x="8907" y="7807"/>
                  </a:cubicBezTo>
                  <a:cubicBezTo>
                    <a:pt x="9024" y="7873"/>
                    <a:pt x="9074" y="7966"/>
                    <a:pt x="9074" y="8115"/>
                  </a:cubicBezTo>
                  <a:cubicBezTo>
                    <a:pt x="9074" y="8538"/>
                    <a:pt x="9055" y="8956"/>
                    <a:pt x="9020" y="9374"/>
                  </a:cubicBezTo>
                  <a:cubicBezTo>
                    <a:pt x="8997" y="9652"/>
                    <a:pt x="8965" y="9933"/>
                    <a:pt x="8938" y="10224"/>
                  </a:cubicBezTo>
                  <a:cubicBezTo>
                    <a:pt x="8997" y="10202"/>
                    <a:pt x="9047" y="10175"/>
                    <a:pt x="9097" y="10171"/>
                  </a:cubicBezTo>
                  <a:cubicBezTo>
                    <a:pt x="9156" y="10162"/>
                    <a:pt x="9229" y="10087"/>
                    <a:pt x="9268" y="10167"/>
                  </a:cubicBezTo>
                  <a:cubicBezTo>
                    <a:pt x="9299" y="10228"/>
                    <a:pt x="9225" y="10290"/>
                    <a:pt x="9194" y="10347"/>
                  </a:cubicBezTo>
                  <a:cubicBezTo>
                    <a:pt x="9171" y="10387"/>
                    <a:pt x="9101" y="10404"/>
                    <a:pt x="9128" y="10470"/>
                  </a:cubicBezTo>
                  <a:cubicBezTo>
                    <a:pt x="9198" y="10642"/>
                    <a:pt x="9094" y="10695"/>
                    <a:pt x="8985" y="10730"/>
                  </a:cubicBezTo>
                  <a:cubicBezTo>
                    <a:pt x="8907" y="10756"/>
                    <a:pt x="8892" y="10805"/>
                    <a:pt x="8884" y="10884"/>
                  </a:cubicBezTo>
                  <a:cubicBezTo>
                    <a:pt x="8803" y="11738"/>
                    <a:pt x="8663" y="12579"/>
                    <a:pt x="8461" y="13411"/>
                  </a:cubicBezTo>
                  <a:cubicBezTo>
                    <a:pt x="8422" y="13574"/>
                    <a:pt x="8387" y="13732"/>
                    <a:pt x="8419" y="13904"/>
                  </a:cubicBezTo>
                  <a:cubicBezTo>
                    <a:pt x="8434" y="13983"/>
                    <a:pt x="8457" y="14071"/>
                    <a:pt x="8438" y="14141"/>
                  </a:cubicBezTo>
                  <a:cubicBezTo>
                    <a:pt x="8419" y="14040"/>
                    <a:pt x="8403" y="13917"/>
                    <a:pt x="8372" y="13802"/>
                  </a:cubicBezTo>
                  <a:cubicBezTo>
                    <a:pt x="8310" y="13578"/>
                    <a:pt x="8360" y="13336"/>
                    <a:pt x="8232" y="13120"/>
                  </a:cubicBezTo>
                  <a:cubicBezTo>
                    <a:pt x="8100" y="12904"/>
                    <a:pt x="8019" y="12645"/>
                    <a:pt x="7914" y="12407"/>
                  </a:cubicBezTo>
                  <a:cubicBezTo>
                    <a:pt x="7891" y="12359"/>
                    <a:pt x="7879" y="12297"/>
                    <a:pt x="7794" y="12328"/>
                  </a:cubicBezTo>
                  <a:cubicBezTo>
                    <a:pt x="7647" y="12385"/>
                    <a:pt x="7491" y="12420"/>
                    <a:pt x="7340" y="12460"/>
                  </a:cubicBezTo>
                  <a:cubicBezTo>
                    <a:pt x="6995" y="12557"/>
                    <a:pt x="6630" y="12544"/>
                    <a:pt x="6300" y="12720"/>
                  </a:cubicBezTo>
                  <a:cubicBezTo>
                    <a:pt x="6234" y="12755"/>
                    <a:pt x="6211" y="12777"/>
                    <a:pt x="6219" y="12869"/>
                  </a:cubicBezTo>
                  <a:cubicBezTo>
                    <a:pt x="6242" y="13116"/>
                    <a:pt x="6254" y="13367"/>
                    <a:pt x="6207" y="13613"/>
                  </a:cubicBezTo>
                  <a:cubicBezTo>
                    <a:pt x="6172" y="13816"/>
                    <a:pt x="6106" y="13877"/>
                    <a:pt x="5928" y="13899"/>
                  </a:cubicBezTo>
                  <a:lnTo>
                    <a:pt x="5288" y="13983"/>
                  </a:lnTo>
                  <a:lnTo>
                    <a:pt x="4299" y="14111"/>
                  </a:lnTo>
                  <a:lnTo>
                    <a:pt x="2832" y="14291"/>
                  </a:lnTo>
                  <a:cubicBezTo>
                    <a:pt x="2693" y="14309"/>
                    <a:pt x="2549" y="14295"/>
                    <a:pt x="2409" y="14287"/>
                  </a:cubicBezTo>
                  <a:cubicBezTo>
                    <a:pt x="2196" y="14273"/>
                    <a:pt x="2049" y="14102"/>
                    <a:pt x="2025" y="13855"/>
                  </a:cubicBezTo>
                  <a:cubicBezTo>
                    <a:pt x="1998" y="13560"/>
                    <a:pt x="2076" y="13279"/>
                    <a:pt x="2142" y="13001"/>
                  </a:cubicBezTo>
                  <a:cubicBezTo>
                    <a:pt x="2169" y="12878"/>
                    <a:pt x="2177" y="12742"/>
                    <a:pt x="2250" y="12632"/>
                  </a:cubicBezTo>
                  <a:cubicBezTo>
                    <a:pt x="2266" y="12724"/>
                    <a:pt x="2250" y="12812"/>
                    <a:pt x="2239" y="12900"/>
                  </a:cubicBezTo>
                  <a:cubicBezTo>
                    <a:pt x="2212" y="13169"/>
                    <a:pt x="2169" y="13437"/>
                    <a:pt x="2177" y="13714"/>
                  </a:cubicBezTo>
                  <a:cubicBezTo>
                    <a:pt x="2181" y="13965"/>
                    <a:pt x="2281" y="14106"/>
                    <a:pt x="2483" y="14216"/>
                  </a:cubicBezTo>
                  <a:cubicBezTo>
                    <a:pt x="2631" y="14295"/>
                    <a:pt x="2766" y="14243"/>
                    <a:pt x="2898" y="14216"/>
                  </a:cubicBezTo>
                  <a:cubicBezTo>
                    <a:pt x="3542" y="14089"/>
                    <a:pt x="4186" y="13957"/>
                    <a:pt x="4838" y="13860"/>
                  </a:cubicBezTo>
                  <a:cubicBezTo>
                    <a:pt x="5036" y="13829"/>
                    <a:pt x="5234" y="13789"/>
                    <a:pt x="5435" y="13754"/>
                  </a:cubicBezTo>
                  <a:cubicBezTo>
                    <a:pt x="5137" y="13177"/>
                    <a:pt x="5206" y="12618"/>
                    <a:pt x="5443" y="12064"/>
                  </a:cubicBezTo>
                  <a:cubicBezTo>
                    <a:pt x="5424" y="12059"/>
                    <a:pt x="5416" y="12051"/>
                    <a:pt x="5408" y="12055"/>
                  </a:cubicBezTo>
                  <a:cubicBezTo>
                    <a:pt x="4857" y="12205"/>
                    <a:pt x="4303" y="12319"/>
                    <a:pt x="3744" y="12433"/>
                  </a:cubicBezTo>
                  <a:cubicBezTo>
                    <a:pt x="3375" y="12508"/>
                    <a:pt x="3011" y="12610"/>
                    <a:pt x="2720" y="12900"/>
                  </a:cubicBezTo>
                  <a:cubicBezTo>
                    <a:pt x="2708" y="12913"/>
                    <a:pt x="2685" y="12922"/>
                    <a:pt x="2665" y="12896"/>
                  </a:cubicBezTo>
                  <a:cubicBezTo>
                    <a:pt x="2844" y="12658"/>
                    <a:pt x="3042" y="12442"/>
                    <a:pt x="3309" y="12350"/>
                  </a:cubicBezTo>
                  <a:cubicBezTo>
                    <a:pt x="3593" y="12253"/>
                    <a:pt x="3887" y="12183"/>
                    <a:pt x="4182" y="12143"/>
                  </a:cubicBezTo>
                  <a:cubicBezTo>
                    <a:pt x="4287" y="12130"/>
                    <a:pt x="4310" y="12086"/>
                    <a:pt x="4306" y="11971"/>
                  </a:cubicBezTo>
                  <a:cubicBezTo>
                    <a:pt x="4303" y="11628"/>
                    <a:pt x="4303" y="11285"/>
                    <a:pt x="4365" y="10946"/>
                  </a:cubicBezTo>
                  <a:cubicBezTo>
                    <a:pt x="4462" y="10431"/>
                    <a:pt x="4597" y="9920"/>
                    <a:pt x="4718" y="9414"/>
                  </a:cubicBezTo>
                  <a:cubicBezTo>
                    <a:pt x="4756" y="9247"/>
                    <a:pt x="4815" y="9079"/>
                    <a:pt x="4749" y="8899"/>
                  </a:cubicBezTo>
                  <a:cubicBezTo>
                    <a:pt x="4531" y="8283"/>
                    <a:pt x="4240" y="7728"/>
                    <a:pt x="3818" y="7266"/>
                  </a:cubicBezTo>
                  <a:cubicBezTo>
                    <a:pt x="3659" y="7094"/>
                    <a:pt x="3488" y="6940"/>
                    <a:pt x="3294" y="6821"/>
                  </a:cubicBezTo>
                  <a:cubicBezTo>
                    <a:pt x="3212" y="6773"/>
                    <a:pt x="3158" y="6781"/>
                    <a:pt x="3088" y="6861"/>
                  </a:cubicBezTo>
                  <a:cubicBezTo>
                    <a:pt x="2929" y="7041"/>
                    <a:pt x="2883" y="7257"/>
                    <a:pt x="2898" y="7503"/>
                  </a:cubicBezTo>
                  <a:cubicBezTo>
                    <a:pt x="2925" y="7944"/>
                    <a:pt x="3038" y="8366"/>
                    <a:pt x="3096" y="8798"/>
                  </a:cubicBezTo>
                  <a:cubicBezTo>
                    <a:pt x="3135" y="9110"/>
                    <a:pt x="3166" y="9418"/>
                    <a:pt x="3065" y="9726"/>
                  </a:cubicBezTo>
                  <a:cubicBezTo>
                    <a:pt x="3069" y="9084"/>
                    <a:pt x="2937" y="8467"/>
                    <a:pt x="2778" y="7856"/>
                  </a:cubicBezTo>
                  <a:cubicBezTo>
                    <a:pt x="2755" y="7635"/>
                    <a:pt x="2697" y="7415"/>
                    <a:pt x="2747" y="7191"/>
                  </a:cubicBezTo>
                  <a:cubicBezTo>
                    <a:pt x="2794" y="6984"/>
                    <a:pt x="2890" y="6834"/>
                    <a:pt x="3069" y="6746"/>
                  </a:cubicBezTo>
                  <a:cubicBezTo>
                    <a:pt x="3212" y="6676"/>
                    <a:pt x="3333" y="6561"/>
                    <a:pt x="3461" y="6465"/>
                  </a:cubicBezTo>
                  <a:lnTo>
                    <a:pt x="4481" y="5659"/>
                  </a:lnTo>
                  <a:cubicBezTo>
                    <a:pt x="4442" y="5615"/>
                    <a:pt x="4396" y="5633"/>
                    <a:pt x="4349" y="5633"/>
                  </a:cubicBezTo>
                  <a:lnTo>
                    <a:pt x="2987" y="5628"/>
                  </a:lnTo>
                  <a:cubicBezTo>
                    <a:pt x="2941" y="5628"/>
                    <a:pt x="2856" y="5672"/>
                    <a:pt x="2856" y="5589"/>
                  </a:cubicBezTo>
                  <a:cubicBezTo>
                    <a:pt x="2856" y="5514"/>
                    <a:pt x="2914" y="5430"/>
                    <a:pt x="2999" y="5417"/>
                  </a:cubicBezTo>
                  <a:cubicBezTo>
                    <a:pt x="3026" y="5413"/>
                    <a:pt x="3057" y="5417"/>
                    <a:pt x="3088" y="5417"/>
                  </a:cubicBezTo>
                  <a:lnTo>
                    <a:pt x="4780" y="5417"/>
                  </a:lnTo>
                  <a:cubicBezTo>
                    <a:pt x="4756" y="5439"/>
                    <a:pt x="4733" y="5465"/>
                    <a:pt x="4710" y="5483"/>
                  </a:cubicBezTo>
                  <a:cubicBezTo>
                    <a:pt x="4733" y="5461"/>
                    <a:pt x="4756" y="5439"/>
                    <a:pt x="4780" y="5417"/>
                  </a:cubicBezTo>
                  <a:cubicBezTo>
                    <a:pt x="4962" y="5280"/>
                    <a:pt x="5144" y="5140"/>
                    <a:pt x="5331" y="5008"/>
                  </a:cubicBezTo>
                  <a:cubicBezTo>
                    <a:pt x="5365" y="4981"/>
                    <a:pt x="5393" y="4942"/>
                    <a:pt x="5439" y="4955"/>
                  </a:cubicBezTo>
                  <a:cubicBezTo>
                    <a:pt x="5428" y="5021"/>
                    <a:pt x="5381" y="5056"/>
                    <a:pt x="5338" y="5096"/>
                  </a:cubicBezTo>
                  <a:cubicBezTo>
                    <a:pt x="5195" y="5228"/>
                    <a:pt x="5055" y="5360"/>
                    <a:pt x="4912" y="5487"/>
                  </a:cubicBezTo>
                  <a:cubicBezTo>
                    <a:pt x="4539" y="5800"/>
                    <a:pt x="4167" y="6117"/>
                    <a:pt x="3767" y="6390"/>
                  </a:cubicBezTo>
                  <a:cubicBezTo>
                    <a:pt x="3577" y="6487"/>
                    <a:pt x="3403" y="6619"/>
                    <a:pt x="3209" y="6751"/>
                  </a:cubicBezTo>
                  <a:cubicBezTo>
                    <a:pt x="3333" y="6826"/>
                    <a:pt x="3449" y="6883"/>
                    <a:pt x="3550" y="6962"/>
                  </a:cubicBezTo>
                  <a:cubicBezTo>
                    <a:pt x="4085" y="7393"/>
                    <a:pt x="4450" y="7974"/>
                    <a:pt x="4725" y="8635"/>
                  </a:cubicBezTo>
                  <a:cubicBezTo>
                    <a:pt x="5001" y="9299"/>
                    <a:pt x="5179" y="10012"/>
                    <a:pt x="5424" y="10690"/>
                  </a:cubicBezTo>
                  <a:cubicBezTo>
                    <a:pt x="5544" y="11029"/>
                    <a:pt x="5676" y="11355"/>
                    <a:pt x="5901" y="11628"/>
                  </a:cubicBezTo>
                  <a:cubicBezTo>
                    <a:pt x="5963" y="11703"/>
                    <a:pt x="5990" y="11690"/>
                    <a:pt x="6048" y="11624"/>
                  </a:cubicBezTo>
                  <a:cubicBezTo>
                    <a:pt x="6211" y="11430"/>
                    <a:pt x="6382" y="11245"/>
                    <a:pt x="6549" y="11056"/>
                  </a:cubicBezTo>
                  <a:cubicBezTo>
                    <a:pt x="6719" y="10862"/>
                    <a:pt x="6898" y="10682"/>
                    <a:pt x="7154" y="10629"/>
                  </a:cubicBezTo>
                  <a:cubicBezTo>
                    <a:pt x="7138" y="10598"/>
                    <a:pt x="7131" y="10580"/>
                    <a:pt x="7119" y="10558"/>
                  </a:cubicBezTo>
                  <a:cubicBezTo>
                    <a:pt x="6657" y="9740"/>
                    <a:pt x="6192" y="8921"/>
                    <a:pt x="5715" y="8111"/>
                  </a:cubicBezTo>
                  <a:cubicBezTo>
                    <a:pt x="5587" y="7895"/>
                    <a:pt x="5594" y="7842"/>
                    <a:pt x="5753" y="7653"/>
                  </a:cubicBezTo>
                  <a:cubicBezTo>
                    <a:pt x="5784" y="7613"/>
                    <a:pt x="5819" y="7583"/>
                    <a:pt x="5850" y="7539"/>
                  </a:cubicBezTo>
                  <a:cubicBezTo>
                    <a:pt x="5901" y="7473"/>
                    <a:pt x="5978" y="7433"/>
                    <a:pt x="6006" y="7345"/>
                  </a:cubicBezTo>
                  <a:lnTo>
                    <a:pt x="5493" y="7125"/>
                  </a:lnTo>
                  <a:cubicBezTo>
                    <a:pt x="5416" y="7094"/>
                    <a:pt x="5385" y="7041"/>
                    <a:pt x="5381" y="6944"/>
                  </a:cubicBezTo>
                  <a:cubicBezTo>
                    <a:pt x="5365" y="6623"/>
                    <a:pt x="5369" y="6302"/>
                    <a:pt x="5365" y="5985"/>
                  </a:cubicBezTo>
                  <a:lnTo>
                    <a:pt x="5365" y="5487"/>
                  </a:lnTo>
                  <a:cubicBezTo>
                    <a:pt x="5393" y="5527"/>
                    <a:pt x="5389" y="5562"/>
                    <a:pt x="5393" y="5602"/>
                  </a:cubicBezTo>
                  <a:cubicBezTo>
                    <a:pt x="5404" y="6007"/>
                    <a:pt x="5420" y="6416"/>
                    <a:pt x="5420" y="6821"/>
                  </a:cubicBezTo>
                  <a:cubicBezTo>
                    <a:pt x="5420" y="6980"/>
                    <a:pt x="5470" y="7063"/>
                    <a:pt x="5606" y="7103"/>
                  </a:cubicBezTo>
                  <a:cubicBezTo>
                    <a:pt x="5757" y="7147"/>
                    <a:pt x="5897" y="7222"/>
                    <a:pt x="6044" y="7279"/>
                  </a:cubicBezTo>
                  <a:cubicBezTo>
                    <a:pt x="6118" y="7310"/>
                    <a:pt x="6126" y="7345"/>
                    <a:pt x="6064" y="7407"/>
                  </a:cubicBezTo>
                  <a:cubicBezTo>
                    <a:pt x="5959" y="7517"/>
                    <a:pt x="5862" y="7635"/>
                    <a:pt x="5757" y="7750"/>
                  </a:cubicBezTo>
                  <a:cubicBezTo>
                    <a:pt x="5664" y="7851"/>
                    <a:pt x="5668" y="7939"/>
                    <a:pt x="5738" y="8058"/>
                  </a:cubicBezTo>
                  <a:cubicBezTo>
                    <a:pt x="6176" y="8798"/>
                    <a:pt x="6622" y="9528"/>
                    <a:pt x="7041" y="10281"/>
                  </a:cubicBezTo>
                  <a:cubicBezTo>
                    <a:pt x="7181" y="10527"/>
                    <a:pt x="7305" y="10677"/>
                    <a:pt x="7581" y="10580"/>
                  </a:cubicBezTo>
                  <a:cubicBezTo>
                    <a:pt x="7678" y="10545"/>
                    <a:pt x="7681" y="10519"/>
                    <a:pt x="7650" y="10435"/>
                  </a:cubicBezTo>
                  <a:cubicBezTo>
                    <a:pt x="7511" y="10061"/>
                    <a:pt x="7375" y="9687"/>
                    <a:pt x="7239" y="9317"/>
                  </a:cubicBezTo>
                  <a:cubicBezTo>
                    <a:pt x="6681" y="7816"/>
                    <a:pt x="6122" y="6315"/>
                    <a:pt x="5610" y="4796"/>
                  </a:cubicBezTo>
                  <a:cubicBezTo>
                    <a:pt x="5629" y="4629"/>
                    <a:pt x="5695" y="4488"/>
                    <a:pt x="5808" y="4378"/>
                  </a:cubicBezTo>
                  <a:cubicBezTo>
                    <a:pt x="5854" y="4334"/>
                    <a:pt x="5870" y="4290"/>
                    <a:pt x="5878" y="4224"/>
                  </a:cubicBezTo>
                  <a:cubicBezTo>
                    <a:pt x="5901" y="3951"/>
                    <a:pt x="5823" y="3696"/>
                    <a:pt x="5750" y="3445"/>
                  </a:cubicBezTo>
                  <a:cubicBezTo>
                    <a:pt x="5672" y="3159"/>
                    <a:pt x="5583" y="2877"/>
                    <a:pt x="5474" y="2609"/>
                  </a:cubicBezTo>
                  <a:cubicBezTo>
                    <a:pt x="5470" y="2573"/>
                    <a:pt x="5470" y="2538"/>
                    <a:pt x="5443" y="2512"/>
                  </a:cubicBezTo>
                  <a:cubicBezTo>
                    <a:pt x="5424" y="2432"/>
                    <a:pt x="5404" y="2353"/>
                    <a:pt x="5385" y="2274"/>
                  </a:cubicBezTo>
                  <a:cubicBezTo>
                    <a:pt x="5416" y="2195"/>
                    <a:pt x="5424" y="2270"/>
                    <a:pt x="5431" y="2287"/>
                  </a:cubicBezTo>
                  <a:cubicBezTo>
                    <a:pt x="5497" y="2424"/>
                    <a:pt x="5536" y="2578"/>
                    <a:pt x="5618" y="2710"/>
                  </a:cubicBezTo>
                  <a:cubicBezTo>
                    <a:pt x="5622" y="2635"/>
                    <a:pt x="5587" y="2578"/>
                    <a:pt x="5563" y="2512"/>
                  </a:cubicBezTo>
                  <a:cubicBezTo>
                    <a:pt x="5466" y="2270"/>
                    <a:pt x="5358" y="2032"/>
                    <a:pt x="5300" y="1772"/>
                  </a:cubicBezTo>
                  <a:cubicBezTo>
                    <a:pt x="5253" y="1191"/>
                    <a:pt x="5505" y="755"/>
                    <a:pt x="5998" y="570"/>
                  </a:cubicBezTo>
                  <a:cubicBezTo>
                    <a:pt x="6021" y="562"/>
                    <a:pt x="6040" y="566"/>
                    <a:pt x="6056" y="531"/>
                  </a:cubicBezTo>
                  <a:cubicBezTo>
                    <a:pt x="6200" y="179"/>
                    <a:pt x="6471" y="55"/>
                    <a:pt x="6785" y="11"/>
                  </a:cubicBezTo>
                  <a:cubicBezTo>
                    <a:pt x="6964" y="-15"/>
                    <a:pt x="7138" y="7"/>
                    <a:pt x="7313" y="42"/>
                  </a:cubicBezTo>
                  <a:cubicBezTo>
                    <a:pt x="7623" y="108"/>
                    <a:pt x="7934" y="55"/>
                    <a:pt x="8244" y="29"/>
                  </a:cubicBezTo>
                  <a:cubicBezTo>
                    <a:pt x="8395" y="16"/>
                    <a:pt x="8547" y="25"/>
                    <a:pt x="8694" y="73"/>
                  </a:cubicBezTo>
                  <a:cubicBezTo>
                    <a:pt x="8954" y="152"/>
                    <a:pt x="9121" y="390"/>
                    <a:pt x="9140" y="676"/>
                  </a:cubicBezTo>
                  <a:cubicBezTo>
                    <a:pt x="9167" y="1077"/>
                    <a:pt x="9051" y="1341"/>
                    <a:pt x="8783" y="1482"/>
                  </a:cubicBezTo>
                  <a:cubicBezTo>
                    <a:pt x="8589" y="1583"/>
                    <a:pt x="8589" y="1583"/>
                    <a:pt x="8612" y="1843"/>
                  </a:cubicBezTo>
                  <a:cubicBezTo>
                    <a:pt x="8628" y="2005"/>
                    <a:pt x="8636" y="2168"/>
                    <a:pt x="8659" y="2327"/>
                  </a:cubicBezTo>
                  <a:cubicBezTo>
                    <a:pt x="8682" y="2476"/>
                    <a:pt x="8620" y="2591"/>
                    <a:pt x="8543" y="2688"/>
                  </a:cubicBezTo>
                  <a:cubicBezTo>
                    <a:pt x="8484" y="2758"/>
                    <a:pt x="8473" y="2824"/>
                    <a:pt x="8488" y="2908"/>
                  </a:cubicBezTo>
                  <a:cubicBezTo>
                    <a:pt x="8539" y="3198"/>
                    <a:pt x="8442" y="3454"/>
                    <a:pt x="8360" y="3722"/>
                  </a:cubicBezTo>
                  <a:cubicBezTo>
                    <a:pt x="8275" y="4004"/>
                    <a:pt x="8155" y="4277"/>
                    <a:pt x="8135" y="4581"/>
                  </a:cubicBezTo>
                  <a:cubicBezTo>
                    <a:pt x="8116" y="4893"/>
                    <a:pt x="8062" y="4968"/>
                    <a:pt x="7763" y="4986"/>
                  </a:cubicBezTo>
                  <a:cubicBezTo>
                    <a:pt x="8062" y="5175"/>
                    <a:pt x="8356" y="5329"/>
                    <a:pt x="8675" y="5421"/>
                  </a:cubicBezTo>
                  <a:lnTo>
                    <a:pt x="19184" y="5408"/>
                  </a:lnTo>
                  <a:cubicBezTo>
                    <a:pt x="19486" y="5399"/>
                    <a:pt x="19575" y="5575"/>
                    <a:pt x="19575" y="5853"/>
                  </a:cubicBezTo>
                  <a:cubicBezTo>
                    <a:pt x="19572" y="8859"/>
                    <a:pt x="19572" y="11866"/>
                    <a:pt x="19575" y="14877"/>
                  </a:cubicBezTo>
                  <a:cubicBezTo>
                    <a:pt x="19575" y="15000"/>
                    <a:pt x="19529" y="15158"/>
                    <a:pt x="19595" y="15238"/>
                  </a:cubicBezTo>
                  <a:cubicBezTo>
                    <a:pt x="19661" y="15317"/>
                    <a:pt x="19800" y="15260"/>
                    <a:pt x="19909" y="15264"/>
                  </a:cubicBezTo>
                  <a:lnTo>
                    <a:pt x="21174" y="15264"/>
                  </a:lnTo>
                  <a:lnTo>
                    <a:pt x="21263" y="15264"/>
                  </a:lnTo>
                  <a:cubicBezTo>
                    <a:pt x="21290" y="15264"/>
                    <a:pt x="21309" y="15282"/>
                    <a:pt x="21309" y="15317"/>
                  </a:cubicBezTo>
                  <a:cubicBezTo>
                    <a:pt x="21309" y="15352"/>
                    <a:pt x="21286" y="15352"/>
                    <a:pt x="21267" y="15352"/>
                  </a:cubicBezTo>
                  <a:cubicBezTo>
                    <a:pt x="21232" y="15356"/>
                    <a:pt x="21201" y="15352"/>
                    <a:pt x="21166" y="15352"/>
                  </a:cubicBezTo>
                  <a:lnTo>
                    <a:pt x="19700" y="15348"/>
                  </a:lnTo>
                  <a:cubicBezTo>
                    <a:pt x="19595" y="15348"/>
                    <a:pt x="19575" y="15383"/>
                    <a:pt x="19575" y="15493"/>
                  </a:cubicBezTo>
                  <a:cubicBezTo>
                    <a:pt x="19579" y="15929"/>
                    <a:pt x="19579" y="16364"/>
                    <a:pt x="19575" y="16800"/>
                  </a:cubicBezTo>
                  <a:cubicBezTo>
                    <a:pt x="19575" y="17082"/>
                    <a:pt x="19459" y="17214"/>
                    <a:pt x="19215" y="17214"/>
                  </a:cubicBezTo>
                  <a:lnTo>
                    <a:pt x="17267" y="17218"/>
                  </a:lnTo>
                  <a:cubicBezTo>
                    <a:pt x="17182" y="17218"/>
                    <a:pt x="17147" y="17245"/>
                    <a:pt x="17116" y="17337"/>
                  </a:cubicBezTo>
                  <a:cubicBezTo>
                    <a:pt x="16868" y="18050"/>
                    <a:pt x="16608" y="18763"/>
                    <a:pt x="16356" y="19477"/>
                  </a:cubicBezTo>
                  <a:cubicBezTo>
                    <a:pt x="16348" y="19503"/>
                    <a:pt x="16328" y="19525"/>
                    <a:pt x="16344" y="19569"/>
                  </a:cubicBezTo>
                  <a:lnTo>
                    <a:pt x="16565" y="19569"/>
                  </a:lnTo>
                  <a:lnTo>
                    <a:pt x="21255" y="19569"/>
                  </a:lnTo>
                  <a:cubicBezTo>
                    <a:pt x="21488" y="19569"/>
                    <a:pt x="21573" y="19666"/>
                    <a:pt x="21581" y="19925"/>
                  </a:cubicBezTo>
                  <a:cubicBezTo>
                    <a:pt x="21554" y="19952"/>
                    <a:pt x="21554" y="20000"/>
                    <a:pt x="21554" y="20049"/>
                  </a:cubicBezTo>
                  <a:close/>
                  <a:moveTo>
                    <a:pt x="5633" y="2723"/>
                  </a:moveTo>
                  <a:cubicBezTo>
                    <a:pt x="5633" y="2710"/>
                    <a:pt x="5625" y="2701"/>
                    <a:pt x="5614" y="2705"/>
                  </a:cubicBezTo>
                  <a:cubicBezTo>
                    <a:pt x="5618" y="2719"/>
                    <a:pt x="5622" y="2727"/>
                    <a:pt x="5622" y="2741"/>
                  </a:cubicBezTo>
                  <a:cubicBezTo>
                    <a:pt x="5629" y="2732"/>
                    <a:pt x="5633" y="2727"/>
                    <a:pt x="5633" y="2723"/>
                  </a:cubicBezTo>
                  <a:close/>
                  <a:moveTo>
                    <a:pt x="8395" y="2802"/>
                  </a:moveTo>
                  <a:cubicBezTo>
                    <a:pt x="8298" y="3031"/>
                    <a:pt x="8271" y="2780"/>
                    <a:pt x="8190" y="2798"/>
                  </a:cubicBezTo>
                  <a:cubicBezTo>
                    <a:pt x="8201" y="3062"/>
                    <a:pt x="8287" y="3300"/>
                    <a:pt x="8360" y="3546"/>
                  </a:cubicBezTo>
                  <a:cubicBezTo>
                    <a:pt x="8380" y="3313"/>
                    <a:pt x="8465" y="3084"/>
                    <a:pt x="8395" y="2802"/>
                  </a:cubicBezTo>
                  <a:close/>
                  <a:moveTo>
                    <a:pt x="8500" y="2556"/>
                  </a:moveTo>
                  <a:lnTo>
                    <a:pt x="8248" y="2626"/>
                  </a:lnTo>
                  <a:cubicBezTo>
                    <a:pt x="8325" y="2595"/>
                    <a:pt x="8442" y="2754"/>
                    <a:pt x="8500" y="2556"/>
                  </a:cubicBezTo>
                  <a:close/>
                  <a:moveTo>
                    <a:pt x="8539" y="209"/>
                  </a:moveTo>
                  <a:cubicBezTo>
                    <a:pt x="8616" y="258"/>
                    <a:pt x="8675" y="298"/>
                    <a:pt x="8733" y="333"/>
                  </a:cubicBezTo>
                  <a:cubicBezTo>
                    <a:pt x="8702" y="372"/>
                    <a:pt x="8659" y="372"/>
                    <a:pt x="8624" y="403"/>
                  </a:cubicBezTo>
                  <a:cubicBezTo>
                    <a:pt x="8678" y="399"/>
                    <a:pt x="8733" y="403"/>
                    <a:pt x="8787" y="394"/>
                  </a:cubicBezTo>
                  <a:cubicBezTo>
                    <a:pt x="8868" y="381"/>
                    <a:pt x="8903" y="430"/>
                    <a:pt x="8923" y="509"/>
                  </a:cubicBezTo>
                  <a:cubicBezTo>
                    <a:pt x="8962" y="658"/>
                    <a:pt x="8915" y="813"/>
                    <a:pt x="8803" y="901"/>
                  </a:cubicBezTo>
                  <a:cubicBezTo>
                    <a:pt x="8737" y="949"/>
                    <a:pt x="8667" y="989"/>
                    <a:pt x="8585" y="1037"/>
                  </a:cubicBezTo>
                  <a:cubicBezTo>
                    <a:pt x="8768" y="1046"/>
                    <a:pt x="8907" y="984"/>
                    <a:pt x="8989" y="813"/>
                  </a:cubicBezTo>
                  <a:cubicBezTo>
                    <a:pt x="9047" y="694"/>
                    <a:pt x="9059" y="570"/>
                    <a:pt x="8981" y="452"/>
                  </a:cubicBezTo>
                  <a:cubicBezTo>
                    <a:pt x="8876" y="289"/>
                    <a:pt x="8744" y="192"/>
                    <a:pt x="8539" y="209"/>
                  </a:cubicBezTo>
                  <a:close/>
                  <a:moveTo>
                    <a:pt x="7681" y="676"/>
                  </a:moveTo>
                  <a:cubicBezTo>
                    <a:pt x="7875" y="482"/>
                    <a:pt x="7875" y="482"/>
                    <a:pt x="7949" y="474"/>
                  </a:cubicBezTo>
                  <a:cubicBezTo>
                    <a:pt x="7712" y="980"/>
                    <a:pt x="7759" y="1301"/>
                    <a:pt x="8081" y="1411"/>
                  </a:cubicBezTo>
                  <a:cubicBezTo>
                    <a:pt x="7953" y="1178"/>
                    <a:pt x="7980" y="1055"/>
                    <a:pt x="8190" y="918"/>
                  </a:cubicBezTo>
                  <a:cubicBezTo>
                    <a:pt x="8318" y="835"/>
                    <a:pt x="8442" y="755"/>
                    <a:pt x="8628" y="755"/>
                  </a:cubicBezTo>
                  <a:cubicBezTo>
                    <a:pt x="8411" y="619"/>
                    <a:pt x="8217" y="658"/>
                    <a:pt x="8031" y="839"/>
                  </a:cubicBezTo>
                  <a:cubicBezTo>
                    <a:pt x="8011" y="786"/>
                    <a:pt x="8054" y="747"/>
                    <a:pt x="8054" y="698"/>
                  </a:cubicBezTo>
                  <a:cubicBezTo>
                    <a:pt x="8097" y="672"/>
                    <a:pt x="8131" y="641"/>
                    <a:pt x="8159" y="584"/>
                  </a:cubicBezTo>
                  <a:cubicBezTo>
                    <a:pt x="8093" y="592"/>
                    <a:pt x="8058" y="623"/>
                    <a:pt x="8042" y="685"/>
                  </a:cubicBezTo>
                  <a:cubicBezTo>
                    <a:pt x="8015" y="689"/>
                    <a:pt x="8007" y="738"/>
                    <a:pt x="7972" y="720"/>
                  </a:cubicBezTo>
                  <a:cubicBezTo>
                    <a:pt x="7984" y="773"/>
                    <a:pt x="7953" y="835"/>
                    <a:pt x="8000" y="879"/>
                  </a:cubicBezTo>
                  <a:cubicBezTo>
                    <a:pt x="7953" y="905"/>
                    <a:pt x="7957" y="980"/>
                    <a:pt x="7906" y="1019"/>
                  </a:cubicBezTo>
                  <a:cubicBezTo>
                    <a:pt x="7914" y="909"/>
                    <a:pt x="7914" y="808"/>
                    <a:pt x="7972" y="720"/>
                  </a:cubicBezTo>
                  <a:lnTo>
                    <a:pt x="7972" y="720"/>
                  </a:lnTo>
                  <a:cubicBezTo>
                    <a:pt x="8027" y="496"/>
                    <a:pt x="8201" y="425"/>
                    <a:pt x="8376" y="346"/>
                  </a:cubicBezTo>
                  <a:cubicBezTo>
                    <a:pt x="8225" y="218"/>
                    <a:pt x="8077" y="245"/>
                    <a:pt x="7949" y="324"/>
                  </a:cubicBezTo>
                  <a:cubicBezTo>
                    <a:pt x="7829" y="390"/>
                    <a:pt x="7712" y="478"/>
                    <a:pt x="7681" y="676"/>
                  </a:cubicBezTo>
                  <a:close/>
                  <a:moveTo>
                    <a:pt x="8174" y="575"/>
                  </a:moveTo>
                  <a:cubicBezTo>
                    <a:pt x="8248" y="540"/>
                    <a:pt x="8318" y="513"/>
                    <a:pt x="8384" y="482"/>
                  </a:cubicBezTo>
                  <a:cubicBezTo>
                    <a:pt x="8256" y="478"/>
                    <a:pt x="8244" y="487"/>
                    <a:pt x="8174" y="575"/>
                  </a:cubicBezTo>
                  <a:close/>
                  <a:moveTo>
                    <a:pt x="6048" y="5681"/>
                  </a:moveTo>
                  <a:cubicBezTo>
                    <a:pt x="6203" y="6218"/>
                    <a:pt x="6560" y="6566"/>
                    <a:pt x="6902" y="6953"/>
                  </a:cubicBezTo>
                  <a:cubicBezTo>
                    <a:pt x="7006" y="6654"/>
                    <a:pt x="7103" y="6368"/>
                    <a:pt x="7228" y="6090"/>
                  </a:cubicBezTo>
                  <a:cubicBezTo>
                    <a:pt x="7255" y="6029"/>
                    <a:pt x="7212" y="6020"/>
                    <a:pt x="7185" y="5998"/>
                  </a:cubicBezTo>
                  <a:cubicBezTo>
                    <a:pt x="6913" y="5800"/>
                    <a:pt x="6646" y="5593"/>
                    <a:pt x="6397" y="5355"/>
                  </a:cubicBezTo>
                  <a:cubicBezTo>
                    <a:pt x="6145" y="5113"/>
                    <a:pt x="5804" y="4933"/>
                    <a:pt x="5870" y="4435"/>
                  </a:cubicBezTo>
                  <a:cubicBezTo>
                    <a:pt x="5719" y="4625"/>
                    <a:pt x="5699" y="4708"/>
                    <a:pt x="5769" y="4915"/>
                  </a:cubicBezTo>
                  <a:cubicBezTo>
                    <a:pt x="5858" y="5175"/>
                    <a:pt x="5975" y="5421"/>
                    <a:pt x="6048" y="5681"/>
                  </a:cubicBezTo>
                  <a:close/>
                  <a:moveTo>
                    <a:pt x="7666" y="9977"/>
                  </a:moveTo>
                  <a:cubicBezTo>
                    <a:pt x="7635" y="9612"/>
                    <a:pt x="7604" y="9247"/>
                    <a:pt x="7577" y="8881"/>
                  </a:cubicBezTo>
                  <a:cubicBezTo>
                    <a:pt x="7538" y="8309"/>
                    <a:pt x="7453" y="7741"/>
                    <a:pt x="7468" y="7169"/>
                  </a:cubicBezTo>
                  <a:cubicBezTo>
                    <a:pt x="7476" y="6852"/>
                    <a:pt x="7297" y="6693"/>
                    <a:pt x="7158" y="6465"/>
                  </a:cubicBezTo>
                  <a:cubicBezTo>
                    <a:pt x="7100" y="6636"/>
                    <a:pt x="7057" y="6786"/>
                    <a:pt x="7006" y="6931"/>
                  </a:cubicBezTo>
                  <a:cubicBezTo>
                    <a:pt x="6944" y="7112"/>
                    <a:pt x="6925" y="7120"/>
                    <a:pt x="6797" y="6980"/>
                  </a:cubicBezTo>
                  <a:cubicBezTo>
                    <a:pt x="6677" y="6848"/>
                    <a:pt x="6564" y="6702"/>
                    <a:pt x="6448" y="6566"/>
                  </a:cubicBezTo>
                  <a:cubicBezTo>
                    <a:pt x="6417" y="6526"/>
                    <a:pt x="6393" y="6473"/>
                    <a:pt x="6335" y="6460"/>
                  </a:cubicBezTo>
                  <a:lnTo>
                    <a:pt x="7666" y="10136"/>
                  </a:lnTo>
                  <a:cubicBezTo>
                    <a:pt x="7666" y="10070"/>
                    <a:pt x="7670" y="10021"/>
                    <a:pt x="7666" y="9977"/>
                  </a:cubicBezTo>
                  <a:close/>
                  <a:moveTo>
                    <a:pt x="7674" y="8868"/>
                  </a:moveTo>
                  <a:cubicBezTo>
                    <a:pt x="7709" y="9379"/>
                    <a:pt x="7755" y="9885"/>
                    <a:pt x="7786" y="10395"/>
                  </a:cubicBezTo>
                  <a:cubicBezTo>
                    <a:pt x="7794" y="10501"/>
                    <a:pt x="7821" y="10523"/>
                    <a:pt x="7906" y="10510"/>
                  </a:cubicBezTo>
                  <a:cubicBezTo>
                    <a:pt x="8027" y="10488"/>
                    <a:pt x="8147" y="10475"/>
                    <a:pt x="8271" y="10461"/>
                  </a:cubicBezTo>
                  <a:cubicBezTo>
                    <a:pt x="8318" y="10457"/>
                    <a:pt x="8349" y="10448"/>
                    <a:pt x="8345" y="10378"/>
                  </a:cubicBezTo>
                  <a:cubicBezTo>
                    <a:pt x="8325" y="10087"/>
                    <a:pt x="8298" y="9801"/>
                    <a:pt x="8225" y="9519"/>
                  </a:cubicBezTo>
                  <a:cubicBezTo>
                    <a:pt x="8155" y="9057"/>
                    <a:pt x="8085" y="8595"/>
                    <a:pt x="7976" y="8146"/>
                  </a:cubicBezTo>
                  <a:cubicBezTo>
                    <a:pt x="7926" y="7935"/>
                    <a:pt x="7899" y="7715"/>
                    <a:pt x="7794" y="7521"/>
                  </a:cubicBezTo>
                  <a:cubicBezTo>
                    <a:pt x="7809" y="7393"/>
                    <a:pt x="7716" y="7301"/>
                    <a:pt x="7716" y="7178"/>
                  </a:cubicBezTo>
                  <a:cubicBezTo>
                    <a:pt x="7681" y="7147"/>
                    <a:pt x="7681" y="7098"/>
                    <a:pt x="7666" y="7054"/>
                  </a:cubicBezTo>
                  <a:cubicBezTo>
                    <a:pt x="7604" y="6892"/>
                    <a:pt x="7615" y="6720"/>
                    <a:pt x="7615" y="6548"/>
                  </a:cubicBezTo>
                  <a:cubicBezTo>
                    <a:pt x="7615" y="6377"/>
                    <a:pt x="7487" y="6156"/>
                    <a:pt x="7371" y="6121"/>
                  </a:cubicBezTo>
                  <a:cubicBezTo>
                    <a:pt x="7317" y="6104"/>
                    <a:pt x="7294" y="6130"/>
                    <a:pt x="7266" y="6174"/>
                  </a:cubicBezTo>
                  <a:cubicBezTo>
                    <a:pt x="7239" y="6222"/>
                    <a:pt x="7259" y="6253"/>
                    <a:pt x="7294" y="6280"/>
                  </a:cubicBezTo>
                  <a:cubicBezTo>
                    <a:pt x="7394" y="6359"/>
                    <a:pt x="7441" y="6482"/>
                    <a:pt x="7495" y="6601"/>
                  </a:cubicBezTo>
                  <a:cubicBezTo>
                    <a:pt x="7561" y="6746"/>
                    <a:pt x="7538" y="6892"/>
                    <a:pt x="7538" y="7041"/>
                  </a:cubicBezTo>
                  <a:cubicBezTo>
                    <a:pt x="7550" y="7653"/>
                    <a:pt x="7635" y="8256"/>
                    <a:pt x="7674" y="8868"/>
                  </a:cubicBezTo>
                  <a:close/>
                  <a:moveTo>
                    <a:pt x="7856" y="6878"/>
                  </a:moveTo>
                  <a:cubicBezTo>
                    <a:pt x="7782" y="6777"/>
                    <a:pt x="7720" y="6698"/>
                    <a:pt x="7650" y="6601"/>
                  </a:cubicBezTo>
                  <a:cubicBezTo>
                    <a:pt x="7612" y="6817"/>
                    <a:pt x="7681" y="6997"/>
                    <a:pt x="7716" y="7178"/>
                  </a:cubicBezTo>
                  <a:lnTo>
                    <a:pt x="7716" y="7178"/>
                  </a:lnTo>
                  <a:cubicBezTo>
                    <a:pt x="7848" y="7424"/>
                    <a:pt x="7937" y="7693"/>
                    <a:pt x="8019" y="7966"/>
                  </a:cubicBezTo>
                  <a:cubicBezTo>
                    <a:pt x="8124" y="8322"/>
                    <a:pt x="8201" y="8692"/>
                    <a:pt x="8294" y="9053"/>
                  </a:cubicBezTo>
                  <a:cubicBezTo>
                    <a:pt x="8225" y="8120"/>
                    <a:pt x="8147" y="7186"/>
                    <a:pt x="7895" y="6288"/>
                  </a:cubicBezTo>
                  <a:cubicBezTo>
                    <a:pt x="7879" y="6478"/>
                    <a:pt x="7922" y="6671"/>
                    <a:pt x="7856" y="6878"/>
                  </a:cubicBezTo>
                  <a:close/>
                  <a:moveTo>
                    <a:pt x="5334" y="11932"/>
                  </a:moveTo>
                  <a:cubicBezTo>
                    <a:pt x="5327" y="11870"/>
                    <a:pt x="5288" y="11857"/>
                    <a:pt x="5261" y="11830"/>
                  </a:cubicBezTo>
                  <a:cubicBezTo>
                    <a:pt x="5082" y="11681"/>
                    <a:pt x="4912" y="11522"/>
                    <a:pt x="4764" y="11337"/>
                  </a:cubicBezTo>
                  <a:cubicBezTo>
                    <a:pt x="4745" y="11311"/>
                    <a:pt x="4725" y="11276"/>
                    <a:pt x="4683" y="11280"/>
                  </a:cubicBezTo>
                  <a:cubicBezTo>
                    <a:pt x="4679" y="11245"/>
                    <a:pt x="4656" y="11227"/>
                    <a:pt x="4628" y="11214"/>
                  </a:cubicBezTo>
                  <a:cubicBezTo>
                    <a:pt x="4597" y="11205"/>
                    <a:pt x="4613" y="11236"/>
                    <a:pt x="4609" y="11249"/>
                  </a:cubicBezTo>
                  <a:cubicBezTo>
                    <a:pt x="4586" y="11285"/>
                    <a:pt x="4559" y="11298"/>
                    <a:pt x="4559" y="11236"/>
                  </a:cubicBezTo>
                  <a:cubicBezTo>
                    <a:pt x="4559" y="11170"/>
                    <a:pt x="4566" y="11104"/>
                    <a:pt x="4570" y="11012"/>
                  </a:cubicBezTo>
                  <a:cubicBezTo>
                    <a:pt x="4504" y="11355"/>
                    <a:pt x="4434" y="11676"/>
                    <a:pt x="4458" y="12007"/>
                  </a:cubicBezTo>
                  <a:cubicBezTo>
                    <a:pt x="4446" y="12077"/>
                    <a:pt x="4469" y="12099"/>
                    <a:pt x="4531" y="12086"/>
                  </a:cubicBezTo>
                  <a:lnTo>
                    <a:pt x="5082" y="11984"/>
                  </a:lnTo>
                  <a:lnTo>
                    <a:pt x="5334" y="11932"/>
                  </a:lnTo>
                  <a:close/>
                  <a:moveTo>
                    <a:pt x="5548" y="11879"/>
                  </a:moveTo>
                  <a:cubicBezTo>
                    <a:pt x="5587" y="11883"/>
                    <a:pt x="5598" y="11852"/>
                    <a:pt x="5575" y="11813"/>
                  </a:cubicBezTo>
                  <a:cubicBezTo>
                    <a:pt x="5404" y="11509"/>
                    <a:pt x="5288" y="11179"/>
                    <a:pt x="5160" y="10849"/>
                  </a:cubicBezTo>
                  <a:cubicBezTo>
                    <a:pt x="5237" y="11179"/>
                    <a:pt x="5315" y="11509"/>
                    <a:pt x="5393" y="11839"/>
                  </a:cubicBezTo>
                  <a:cubicBezTo>
                    <a:pt x="5424" y="11962"/>
                    <a:pt x="5497" y="11870"/>
                    <a:pt x="5548" y="11879"/>
                  </a:cubicBezTo>
                  <a:close/>
                  <a:moveTo>
                    <a:pt x="6165" y="12772"/>
                  </a:moveTo>
                  <a:cubicBezTo>
                    <a:pt x="6087" y="12799"/>
                    <a:pt x="6087" y="12869"/>
                    <a:pt x="6075" y="12922"/>
                  </a:cubicBezTo>
                  <a:cubicBezTo>
                    <a:pt x="6037" y="13067"/>
                    <a:pt x="5994" y="13213"/>
                    <a:pt x="5928" y="13345"/>
                  </a:cubicBezTo>
                  <a:cubicBezTo>
                    <a:pt x="5909" y="13380"/>
                    <a:pt x="5897" y="13433"/>
                    <a:pt x="5850" y="13428"/>
                  </a:cubicBezTo>
                  <a:cubicBezTo>
                    <a:pt x="5815" y="13424"/>
                    <a:pt x="5808" y="13371"/>
                    <a:pt x="5796" y="13340"/>
                  </a:cubicBezTo>
                  <a:cubicBezTo>
                    <a:pt x="5664" y="12887"/>
                    <a:pt x="5583" y="12433"/>
                    <a:pt x="5742" y="11954"/>
                  </a:cubicBezTo>
                  <a:cubicBezTo>
                    <a:pt x="5684" y="11976"/>
                    <a:pt x="5641" y="11998"/>
                    <a:pt x="5594" y="12007"/>
                  </a:cubicBezTo>
                  <a:cubicBezTo>
                    <a:pt x="5497" y="12020"/>
                    <a:pt x="5462" y="12095"/>
                    <a:pt x="5443" y="12187"/>
                  </a:cubicBezTo>
                  <a:cubicBezTo>
                    <a:pt x="5385" y="12482"/>
                    <a:pt x="5362" y="12781"/>
                    <a:pt x="5420" y="13081"/>
                  </a:cubicBezTo>
                  <a:cubicBezTo>
                    <a:pt x="5462" y="13309"/>
                    <a:pt x="5517" y="13534"/>
                    <a:pt x="5676" y="13701"/>
                  </a:cubicBezTo>
                  <a:cubicBezTo>
                    <a:pt x="5831" y="13864"/>
                    <a:pt x="5998" y="13816"/>
                    <a:pt x="6064" y="13591"/>
                  </a:cubicBezTo>
                  <a:cubicBezTo>
                    <a:pt x="6137" y="13323"/>
                    <a:pt x="6141" y="13050"/>
                    <a:pt x="6165" y="12772"/>
                  </a:cubicBezTo>
                  <a:close/>
                  <a:moveTo>
                    <a:pt x="8314" y="13173"/>
                  </a:moveTo>
                  <a:cubicBezTo>
                    <a:pt x="8333" y="12389"/>
                    <a:pt x="8353" y="11641"/>
                    <a:pt x="8376" y="10875"/>
                  </a:cubicBezTo>
                  <a:lnTo>
                    <a:pt x="8174" y="10950"/>
                  </a:lnTo>
                  <a:cubicBezTo>
                    <a:pt x="8193" y="10972"/>
                    <a:pt x="8205" y="10985"/>
                    <a:pt x="8217" y="10998"/>
                  </a:cubicBezTo>
                  <a:cubicBezTo>
                    <a:pt x="8376" y="11188"/>
                    <a:pt x="8380" y="11276"/>
                    <a:pt x="8236" y="11483"/>
                  </a:cubicBezTo>
                  <a:cubicBezTo>
                    <a:pt x="8205" y="11527"/>
                    <a:pt x="8228" y="11549"/>
                    <a:pt x="8236" y="11584"/>
                  </a:cubicBezTo>
                  <a:cubicBezTo>
                    <a:pt x="8271" y="11729"/>
                    <a:pt x="8228" y="11835"/>
                    <a:pt x="8112" y="11905"/>
                  </a:cubicBezTo>
                  <a:cubicBezTo>
                    <a:pt x="8085" y="11923"/>
                    <a:pt x="8042" y="11923"/>
                    <a:pt x="8042" y="11976"/>
                  </a:cubicBezTo>
                  <a:cubicBezTo>
                    <a:pt x="8038" y="12081"/>
                    <a:pt x="8031" y="12183"/>
                    <a:pt x="7953" y="12262"/>
                  </a:cubicBezTo>
                  <a:cubicBezTo>
                    <a:pt x="7930" y="12284"/>
                    <a:pt x="7961" y="12315"/>
                    <a:pt x="7968" y="12337"/>
                  </a:cubicBezTo>
                  <a:cubicBezTo>
                    <a:pt x="8081" y="12605"/>
                    <a:pt x="8193" y="12878"/>
                    <a:pt x="8314" y="13173"/>
                  </a:cubicBezTo>
                  <a:close/>
                  <a:moveTo>
                    <a:pt x="8775" y="10787"/>
                  </a:moveTo>
                  <a:cubicBezTo>
                    <a:pt x="8694" y="10787"/>
                    <a:pt x="8612" y="10814"/>
                    <a:pt x="8531" y="10836"/>
                  </a:cubicBezTo>
                  <a:cubicBezTo>
                    <a:pt x="8477" y="10853"/>
                    <a:pt x="8496" y="10915"/>
                    <a:pt x="8496" y="10959"/>
                  </a:cubicBezTo>
                  <a:cubicBezTo>
                    <a:pt x="8473" y="11403"/>
                    <a:pt x="8446" y="11844"/>
                    <a:pt x="8430" y="12288"/>
                  </a:cubicBezTo>
                  <a:cubicBezTo>
                    <a:pt x="8422" y="12500"/>
                    <a:pt x="8395" y="12702"/>
                    <a:pt x="8376" y="12909"/>
                  </a:cubicBezTo>
                  <a:cubicBezTo>
                    <a:pt x="8372" y="12940"/>
                    <a:pt x="8360" y="12988"/>
                    <a:pt x="8395" y="12997"/>
                  </a:cubicBezTo>
                  <a:cubicBezTo>
                    <a:pt x="8442" y="13010"/>
                    <a:pt x="8442" y="12953"/>
                    <a:pt x="8450" y="12918"/>
                  </a:cubicBezTo>
                  <a:cubicBezTo>
                    <a:pt x="8593" y="12249"/>
                    <a:pt x="8706" y="11571"/>
                    <a:pt x="8787" y="10884"/>
                  </a:cubicBezTo>
                  <a:cubicBezTo>
                    <a:pt x="8775" y="10853"/>
                    <a:pt x="8810" y="10783"/>
                    <a:pt x="8775" y="10787"/>
                  </a:cubicBezTo>
                  <a:close/>
                  <a:moveTo>
                    <a:pt x="9101" y="10541"/>
                  </a:moveTo>
                  <a:cubicBezTo>
                    <a:pt x="9090" y="10470"/>
                    <a:pt x="9031" y="10510"/>
                    <a:pt x="8997" y="10505"/>
                  </a:cubicBezTo>
                  <a:cubicBezTo>
                    <a:pt x="8473" y="10488"/>
                    <a:pt x="7957" y="10589"/>
                    <a:pt x="7445" y="10686"/>
                  </a:cubicBezTo>
                  <a:cubicBezTo>
                    <a:pt x="7274" y="10717"/>
                    <a:pt x="7092" y="10721"/>
                    <a:pt x="6940" y="10844"/>
                  </a:cubicBezTo>
                  <a:cubicBezTo>
                    <a:pt x="6836" y="10928"/>
                    <a:pt x="6743" y="11025"/>
                    <a:pt x="6650" y="11122"/>
                  </a:cubicBezTo>
                  <a:cubicBezTo>
                    <a:pt x="6413" y="11373"/>
                    <a:pt x="6196" y="11650"/>
                    <a:pt x="5936" y="11870"/>
                  </a:cubicBezTo>
                  <a:cubicBezTo>
                    <a:pt x="5835" y="11958"/>
                    <a:pt x="5788" y="12055"/>
                    <a:pt x="5769" y="12187"/>
                  </a:cubicBezTo>
                  <a:cubicBezTo>
                    <a:pt x="5742" y="12359"/>
                    <a:pt x="5761" y="12530"/>
                    <a:pt x="5769" y="12702"/>
                  </a:cubicBezTo>
                  <a:cubicBezTo>
                    <a:pt x="5773" y="12772"/>
                    <a:pt x="5796" y="12790"/>
                    <a:pt x="5858" y="12768"/>
                  </a:cubicBezTo>
                  <a:cubicBezTo>
                    <a:pt x="6072" y="12698"/>
                    <a:pt x="6289" y="12636"/>
                    <a:pt x="6494" y="12544"/>
                  </a:cubicBezTo>
                  <a:cubicBezTo>
                    <a:pt x="6560" y="12513"/>
                    <a:pt x="6646" y="12491"/>
                    <a:pt x="6673" y="12420"/>
                  </a:cubicBezTo>
                  <a:cubicBezTo>
                    <a:pt x="6712" y="12328"/>
                    <a:pt x="6754" y="12354"/>
                    <a:pt x="6809" y="12367"/>
                  </a:cubicBezTo>
                  <a:cubicBezTo>
                    <a:pt x="7034" y="12411"/>
                    <a:pt x="7259" y="12407"/>
                    <a:pt x="7495" y="12345"/>
                  </a:cubicBezTo>
                  <a:cubicBezTo>
                    <a:pt x="7402" y="12297"/>
                    <a:pt x="7317" y="12288"/>
                    <a:pt x="7251" y="12218"/>
                  </a:cubicBezTo>
                  <a:cubicBezTo>
                    <a:pt x="7313" y="12174"/>
                    <a:pt x="7379" y="12174"/>
                    <a:pt x="7441" y="12183"/>
                  </a:cubicBezTo>
                  <a:cubicBezTo>
                    <a:pt x="7557" y="12200"/>
                    <a:pt x="7678" y="12205"/>
                    <a:pt x="7794" y="12200"/>
                  </a:cubicBezTo>
                  <a:cubicBezTo>
                    <a:pt x="7860" y="12200"/>
                    <a:pt x="7918" y="12187"/>
                    <a:pt x="7926" y="12090"/>
                  </a:cubicBezTo>
                  <a:cubicBezTo>
                    <a:pt x="7934" y="11989"/>
                    <a:pt x="7887" y="11958"/>
                    <a:pt x="7809" y="11949"/>
                  </a:cubicBezTo>
                  <a:cubicBezTo>
                    <a:pt x="7701" y="11936"/>
                    <a:pt x="7604" y="11888"/>
                    <a:pt x="7515" y="11773"/>
                  </a:cubicBezTo>
                  <a:cubicBezTo>
                    <a:pt x="7697" y="11800"/>
                    <a:pt x="7860" y="11804"/>
                    <a:pt x="8023" y="11800"/>
                  </a:cubicBezTo>
                  <a:cubicBezTo>
                    <a:pt x="8097" y="11795"/>
                    <a:pt x="8143" y="11756"/>
                    <a:pt x="8143" y="11668"/>
                  </a:cubicBezTo>
                  <a:cubicBezTo>
                    <a:pt x="8143" y="11584"/>
                    <a:pt x="8112" y="11531"/>
                    <a:pt x="8034" y="11522"/>
                  </a:cubicBezTo>
                  <a:cubicBezTo>
                    <a:pt x="7984" y="11518"/>
                    <a:pt x="7934" y="11518"/>
                    <a:pt x="7883" y="11513"/>
                  </a:cubicBezTo>
                  <a:cubicBezTo>
                    <a:pt x="7743" y="11509"/>
                    <a:pt x="7600" y="11496"/>
                    <a:pt x="7433" y="11447"/>
                  </a:cubicBezTo>
                  <a:cubicBezTo>
                    <a:pt x="7681" y="11368"/>
                    <a:pt x="7906" y="11399"/>
                    <a:pt x="8124" y="11373"/>
                  </a:cubicBezTo>
                  <a:cubicBezTo>
                    <a:pt x="8209" y="11364"/>
                    <a:pt x="8240" y="11324"/>
                    <a:pt x="8225" y="11241"/>
                  </a:cubicBezTo>
                  <a:cubicBezTo>
                    <a:pt x="8213" y="11161"/>
                    <a:pt x="8201" y="11073"/>
                    <a:pt x="8097" y="11091"/>
                  </a:cubicBezTo>
                  <a:cubicBezTo>
                    <a:pt x="7992" y="11109"/>
                    <a:pt x="7887" y="11117"/>
                    <a:pt x="7782" y="11135"/>
                  </a:cubicBezTo>
                  <a:cubicBezTo>
                    <a:pt x="7654" y="11157"/>
                    <a:pt x="7542" y="11135"/>
                    <a:pt x="7453" y="11012"/>
                  </a:cubicBezTo>
                  <a:cubicBezTo>
                    <a:pt x="7507" y="10994"/>
                    <a:pt x="7561" y="11056"/>
                    <a:pt x="7615" y="11003"/>
                  </a:cubicBezTo>
                  <a:cubicBezTo>
                    <a:pt x="7914" y="10924"/>
                    <a:pt x="8209" y="10836"/>
                    <a:pt x="8508" y="10761"/>
                  </a:cubicBezTo>
                  <a:cubicBezTo>
                    <a:pt x="8675" y="10717"/>
                    <a:pt x="8845" y="10686"/>
                    <a:pt x="9012" y="10642"/>
                  </a:cubicBezTo>
                  <a:cubicBezTo>
                    <a:pt x="9051" y="10629"/>
                    <a:pt x="9113" y="10607"/>
                    <a:pt x="9101" y="10541"/>
                  </a:cubicBezTo>
                  <a:close/>
                  <a:moveTo>
                    <a:pt x="8806" y="10417"/>
                  </a:moveTo>
                  <a:cubicBezTo>
                    <a:pt x="9000" y="10431"/>
                    <a:pt x="9078" y="10391"/>
                    <a:pt x="9202" y="10211"/>
                  </a:cubicBezTo>
                  <a:cubicBezTo>
                    <a:pt x="9066" y="10281"/>
                    <a:pt x="8946" y="10347"/>
                    <a:pt x="8806" y="10417"/>
                  </a:cubicBezTo>
                  <a:close/>
                  <a:moveTo>
                    <a:pt x="7829" y="5589"/>
                  </a:moveTo>
                  <a:cubicBezTo>
                    <a:pt x="7992" y="6165"/>
                    <a:pt x="8147" y="6742"/>
                    <a:pt x="8236" y="7341"/>
                  </a:cubicBezTo>
                  <a:cubicBezTo>
                    <a:pt x="8333" y="7961"/>
                    <a:pt x="8407" y="8582"/>
                    <a:pt x="8450" y="9211"/>
                  </a:cubicBezTo>
                  <a:cubicBezTo>
                    <a:pt x="8477" y="9594"/>
                    <a:pt x="8484" y="9973"/>
                    <a:pt x="8496" y="10356"/>
                  </a:cubicBezTo>
                  <a:cubicBezTo>
                    <a:pt x="8496" y="10387"/>
                    <a:pt x="8477" y="10435"/>
                    <a:pt x="8531" y="10444"/>
                  </a:cubicBezTo>
                  <a:cubicBezTo>
                    <a:pt x="8616" y="10461"/>
                    <a:pt x="8837" y="10277"/>
                    <a:pt x="8853" y="10180"/>
                  </a:cubicBezTo>
                  <a:cubicBezTo>
                    <a:pt x="8896" y="9850"/>
                    <a:pt x="8942" y="9519"/>
                    <a:pt x="8973" y="9189"/>
                  </a:cubicBezTo>
                  <a:cubicBezTo>
                    <a:pt x="9004" y="8842"/>
                    <a:pt x="9024" y="8494"/>
                    <a:pt x="9024" y="8146"/>
                  </a:cubicBezTo>
                  <a:cubicBezTo>
                    <a:pt x="9024" y="8023"/>
                    <a:pt x="8993" y="7926"/>
                    <a:pt x="8884" y="7873"/>
                  </a:cubicBezTo>
                  <a:cubicBezTo>
                    <a:pt x="8787" y="7825"/>
                    <a:pt x="8698" y="7759"/>
                    <a:pt x="8605" y="7710"/>
                  </a:cubicBezTo>
                  <a:cubicBezTo>
                    <a:pt x="8500" y="7653"/>
                    <a:pt x="8515" y="7587"/>
                    <a:pt x="8585" y="7517"/>
                  </a:cubicBezTo>
                  <a:cubicBezTo>
                    <a:pt x="8671" y="7429"/>
                    <a:pt x="8756" y="7349"/>
                    <a:pt x="8841" y="7266"/>
                  </a:cubicBezTo>
                  <a:cubicBezTo>
                    <a:pt x="8884" y="7226"/>
                    <a:pt x="8911" y="7186"/>
                    <a:pt x="8884" y="7120"/>
                  </a:cubicBezTo>
                  <a:cubicBezTo>
                    <a:pt x="8803" y="6922"/>
                    <a:pt x="8725" y="6720"/>
                    <a:pt x="8581" y="6570"/>
                  </a:cubicBezTo>
                  <a:cubicBezTo>
                    <a:pt x="8585" y="6539"/>
                    <a:pt x="8581" y="6509"/>
                    <a:pt x="8550" y="6495"/>
                  </a:cubicBezTo>
                  <a:cubicBezTo>
                    <a:pt x="8376" y="6192"/>
                    <a:pt x="8186" y="5901"/>
                    <a:pt x="7968" y="5633"/>
                  </a:cubicBezTo>
                  <a:cubicBezTo>
                    <a:pt x="7949" y="5589"/>
                    <a:pt x="7937" y="5536"/>
                    <a:pt x="7883" y="5523"/>
                  </a:cubicBezTo>
                  <a:cubicBezTo>
                    <a:pt x="7868" y="5509"/>
                    <a:pt x="7856" y="5479"/>
                    <a:pt x="7833" y="5492"/>
                  </a:cubicBezTo>
                  <a:cubicBezTo>
                    <a:pt x="7794" y="5514"/>
                    <a:pt x="7817" y="5553"/>
                    <a:pt x="7829" y="5589"/>
                  </a:cubicBezTo>
                  <a:close/>
                  <a:moveTo>
                    <a:pt x="7623" y="5206"/>
                  </a:moveTo>
                  <a:cubicBezTo>
                    <a:pt x="7577" y="5483"/>
                    <a:pt x="7507" y="5721"/>
                    <a:pt x="7418" y="5950"/>
                  </a:cubicBezTo>
                  <a:cubicBezTo>
                    <a:pt x="7406" y="5976"/>
                    <a:pt x="7367" y="6002"/>
                    <a:pt x="7418" y="6042"/>
                  </a:cubicBezTo>
                  <a:cubicBezTo>
                    <a:pt x="7546" y="6139"/>
                    <a:pt x="7604" y="6293"/>
                    <a:pt x="7666" y="6443"/>
                  </a:cubicBezTo>
                  <a:cubicBezTo>
                    <a:pt x="7705" y="6531"/>
                    <a:pt x="7740" y="6619"/>
                    <a:pt x="7825" y="6715"/>
                  </a:cubicBezTo>
                  <a:cubicBezTo>
                    <a:pt x="7786" y="6196"/>
                    <a:pt x="7852" y="5690"/>
                    <a:pt x="7623" y="5206"/>
                  </a:cubicBezTo>
                  <a:close/>
                  <a:moveTo>
                    <a:pt x="7864" y="4849"/>
                  </a:moveTo>
                  <a:cubicBezTo>
                    <a:pt x="8000" y="4840"/>
                    <a:pt x="8058" y="4783"/>
                    <a:pt x="8058" y="4629"/>
                  </a:cubicBezTo>
                  <a:cubicBezTo>
                    <a:pt x="8058" y="4466"/>
                    <a:pt x="8100" y="4321"/>
                    <a:pt x="8147" y="4176"/>
                  </a:cubicBezTo>
                  <a:cubicBezTo>
                    <a:pt x="8193" y="4035"/>
                    <a:pt x="8248" y="3894"/>
                    <a:pt x="8271" y="3731"/>
                  </a:cubicBezTo>
                  <a:cubicBezTo>
                    <a:pt x="8205" y="3744"/>
                    <a:pt x="8151" y="3749"/>
                    <a:pt x="8100" y="3771"/>
                  </a:cubicBezTo>
                  <a:cubicBezTo>
                    <a:pt x="8042" y="3801"/>
                    <a:pt x="8100" y="3898"/>
                    <a:pt x="8031" y="3947"/>
                  </a:cubicBezTo>
                  <a:cubicBezTo>
                    <a:pt x="7992" y="3841"/>
                    <a:pt x="8000" y="3709"/>
                    <a:pt x="7868" y="3683"/>
                  </a:cubicBezTo>
                  <a:cubicBezTo>
                    <a:pt x="7825" y="3674"/>
                    <a:pt x="7833" y="3595"/>
                    <a:pt x="7868" y="3502"/>
                  </a:cubicBezTo>
                  <a:cubicBezTo>
                    <a:pt x="7860" y="3661"/>
                    <a:pt x="7922" y="3678"/>
                    <a:pt x="8007" y="3674"/>
                  </a:cubicBezTo>
                  <a:cubicBezTo>
                    <a:pt x="8081" y="3674"/>
                    <a:pt x="8151" y="3656"/>
                    <a:pt x="8221" y="3647"/>
                  </a:cubicBezTo>
                  <a:cubicBezTo>
                    <a:pt x="8279" y="3639"/>
                    <a:pt x="8275" y="3612"/>
                    <a:pt x="8259" y="3564"/>
                  </a:cubicBezTo>
                  <a:cubicBezTo>
                    <a:pt x="8221" y="3396"/>
                    <a:pt x="8182" y="3225"/>
                    <a:pt x="8147" y="3053"/>
                  </a:cubicBezTo>
                  <a:cubicBezTo>
                    <a:pt x="8120" y="2912"/>
                    <a:pt x="8116" y="2780"/>
                    <a:pt x="8174" y="2631"/>
                  </a:cubicBezTo>
                  <a:cubicBezTo>
                    <a:pt x="8232" y="2472"/>
                    <a:pt x="8290" y="2402"/>
                    <a:pt x="8438" y="2402"/>
                  </a:cubicBezTo>
                  <a:cubicBezTo>
                    <a:pt x="8477" y="2402"/>
                    <a:pt x="8554" y="2410"/>
                    <a:pt x="8543" y="2305"/>
                  </a:cubicBezTo>
                  <a:cubicBezTo>
                    <a:pt x="8519" y="2098"/>
                    <a:pt x="8504" y="1887"/>
                    <a:pt x="8484" y="1680"/>
                  </a:cubicBezTo>
                  <a:cubicBezTo>
                    <a:pt x="8477" y="1600"/>
                    <a:pt x="8457" y="1539"/>
                    <a:pt x="8364" y="1552"/>
                  </a:cubicBezTo>
                  <a:cubicBezTo>
                    <a:pt x="8151" y="1578"/>
                    <a:pt x="7957" y="1530"/>
                    <a:pt x="7794" y="1358"/>
                  </a:cubicBezTo>
                  <a:cubicBezTo>
                    <a:pt x="7767" y="1328"/>
                    <a:pt x="7728" y="1319"/>
                    <a:pt x="7689" y="1319"/>
                  </a:cubicBezTo>
                  <a:cubicBezTo>
                    <a:pt x="7422" y="1323"/>
                    <a:pt x="7150" y="1328"/>
                    <a:pt x="6902" y="1156"/>
                  </a:cubicBezTo>
                  <a:cubicBezTo>
                    <a:pt x="6979" y="1301"/>
                    <a:pt x="6972" y="1460"/>
                    <a:pt x="7006" y="1614"/>
                  </a:cubicBezTo>
                  <a:cubicBezTo>
                    <a:pt x="7045" y="1583"/>
                    <a:pt x="7014" y="1512"/>
                    <a:pt x="7076" y="1512"/>
                  </a:cubicBezTo>
                  <a:cubicBezTo>
                    <a:pt x="7076" y="1763"/>
                    <a:pt x="7026" y="2001"/>
                    <a:pt x="6859" y="2173"/>
                  </a:cubicBezTo>
                  <a:cubicBezTo>
                    <a:pt x="6778" y="2256"/>
                    <a:pt x="6750" y="2353"/>
                    <a:pt x="6723" y="2468"/>
                  </a:cubicBezTo>
                  <a:cubicBezTo>
                    <a:pt x="6642" y="2798"/>
                    <a:pt x="6630" y="3141"/>
                    <a:pt x="6584" y="3515"/>
                  </a:cubicBezTo>
                  <a:cubicBezTo>
                    <a:pt x="6533" y="3286"/>
                    <a:pt x="6459" y="3110"/>
                    <a:pt x="6467" y="2903"/>
                  </a:cubicBezTo>
                  <a:cubicBezTo>
                    <a:pt x="6475" y="2723"/>
                    <a:pt x="6347" y="2564"/>
                    <a:pt x="6203" y="2538"/>
                  </a:cubicBezTo>
                  <a:cubicBezTo>
                    <a:pt x="6238" y="2609"/>
                    <a:pt x="6269" y="2679"/>
                    <a:pt x="6304" y="2749"/>
                  </a:cubicBezTo>
                  <a:cubicBezTo>
                    <a:pt x="6328" y="2798"/>
                    <a:pt x="6335" y="2851"/>
                    <a:pt x="6297" y="2895"/>
                  </a:cubicBezTo>
                  <a:cubicBezTo>
                    <a:pt x="6200" y="3005"/>
                    <a:pt x="6184" y="3115"/>
                    <a:pt x="6297" y="3225"/>
                  </a:cubicBezTo>
                  <a:cubicBezTo>
                    <a:pt x="6312" y="3242"/>
                    <a:pt x="6328" y="3260"/>
                    <a:pt x="6312" y="3286"/>
                  </a:cubicBezTo>
                  <a:cubicBezTo>
                    <a:pt x="6297" y="3313"/>
                    <a:pt x="6277" y="3295"/>
                    <a:pt x="6254" y="3291"/>
                  </a:cubicBezTo>
                  <a:cubicBezTo>
                    <a:pt x="6172" y="3264"/>
                    <a:pt x="6106" y="3062"/>
                    <a:pt x="6145" y="2969"/>
                  </a:cubicBezTo>
                  <a:cubicBezTo>
                    <a:pt x="6157" y="2939"/>
                    <a:pt x="6184" y="2903"/>
                    <a:pt x="6153" y="2881"/>
                  </a:cubicBezTo>
                  <a:cubicBezTo>
                    <a:pt x="6122" y="2859"/>
                    <a:pt x="6091" y="2895"/>
                    <a:pt x="6072" y="2925"/>
                  </a:cubicBezTo>
                  <a:cubicBezTo>
                    <a:pt x="6052" y="2956"/>
                    <a:pt x="6079" y="3005"/>
                    <a:pt x="6044" y="3027"/>
                  </a:cubicBezTo>
                  <a:cubicBezTo>
                    <a:pt x="6025" y="2961"/>
                    <a:pt x="6025" y="2886"/>
                    <a:pt x="6072" y="2846"/>
                  </a:cubicBezTo>
                  <a:cubicBezTo>
                    <a:pt x="6141" y="2785"/>
                    <a:pt x="6091" y="2754"/>
                    <a:pt x="6056" y="2723"/>
                  </a:cubicBezTo>
                  <a:cubicBezTo>
                    <a:pt x="6013" y="2679"/>
                    <a:pt x="5975" y="2710"/>
                    <a:pt x="5951" y="2754"/>
                  </a:cubicBezTo>
                  <a:cubicBezTo>
                    <a:pt x="5928" y="2807"/>
                    <a:pt x="5916" y="2868"/>
                    <a:pt x="5897" y="2934"/>
                  </a:cubicBezTo>
                  <a:cubicBezTo>
                    <a:pt x="5878" y="2811"/>
                    <a:pt x="5874" y="2701"/>
                    <a:pt x="5975" y="2648"/>
                  </a:cubicBezTo>
                  <a:cubicBezTo>
                    <a:pt x="6052" y="2604"/>
                    <a:pt x="6103" y="2688"/>
                    <a:pt x="6157" y="2741"/>
                  </a:cubicBezTo>
                  <a:cubicBezTo>
                    <a:pt x="6196" y="2776"/>
                    <a:pt x="6207" y="2890"/>
                    <a:pt x="6265" y="2842"/>
                  </a:cubicBezTo>
                  <a:cubicBezTo>
                    <a:pt x="6308" y="2802"/>
                    <a:pt x="6231" y="2732"/>
                    <a:pt x="6200" y="2683"/>
                  </a:cubicBezTo>
                  <a:cubicBezTo>
                    <a:pt x="6192" y="2666"/>
                    <a:pt x="6176" y="2653"/>
                    <a:pt x="6165" y="2639"/>
                  </a:cubicBezTo>
                  <a:cubicBezTo>
                    <a:pt x="6106" y="2569"/>
                    <a:pt x="6048" y="2490"/>
                    <a:pt x="5951" y="2538"/>
                  </a:cubicBezTo>
                  <a:cubicBezTo>
                    <a:pt x="5858" y="2586"/>
                    <a:pt x="5827" y="2683"/>
                    <a:pt x="5839" y="2789"/>
                  </a:cubicBezTo>
                  <a:cubicBezTo>
                    <a:pt x="5862" y="3062"/>
                    <a:pt x="5947" y="3300"/>
                    <a:pt x="6137" y="3489"/>
                  </a:cubicBezTo>
                  <a:cubicBezTo>
                    <a:pt x="6234" y="3581"/>
                    <a:pt x="6308" y="3630"/>
                    <a:pt x="6401" y="3502"/>
                  </a:cubicBezTo>
                  <a:cubicBezTo>
                    <a:pt x="6440" y="3449"/>
                    <a:pt x="6448" y="3480"/>
                    <a:pt x="6452" y="3524"/>
                  </a:cubicBezTo>
                  <a:cubicBezTo>
                    <a:pt x="6444" y="3551"/>
                    <a:pt x="6432" y="3577"/>
                    <a:pt x="6425" y="3603"/>
                  </a:cubicBezTo>
                  <a:cubicBezTo>
                    <a:pt x="6366" y="3656"/>
                    <a:pt x="6316" y="3740"/>
                    <a:pt x="6223" y="3691"/>
                  </a:cubicBezTo>
                  <a:cubicBezTo>
                    <a:pt x="6149" y="3652"/>
                    <a:pt x="6091" y="3586"/>
                    <a:pt x="6017" y="3506"/>
                  </a:cubicBezTo>
                  <a:cubicBezTo>
                    <a:pt x="6025" y="3779"/>
                    <a:pt x="5990" y="4026"/>
                    <a:pt x="5971" y="4272"/>
                  </a:cubicBezTo>
                  <a:cubicBezTo>
                    <a:pt x="5928" y="4827"/>
                    <a:pt x="5920" y="4836"/>
                    <a:pt x="6304" y="5201"/>
                  </a:cubicBezTo>
                  <a:cubicBezTo>
                    <a:pt x="6603" y="5487"/>
                    <a:pt x="6921" y="5743"/>
                    <a:pt x="7247" y="5989"/>
                  </a:cubicBezTo>
                  <a:cubicBezTo>
                    <a:pt x="7301" y="6029"/>
                    <a:pt x="7317" y="6011"/>
                    <a:pt x="7336" y="5954"/>
                  </a:cubicBezTo>
                  <a:cubicBezTo>
                    <a:pt x="7445" y="5681"/>
                    <a:pt x="7507" y="5395"/>
                    <a:pt x="7526" y="5091"/>
                  </a:cubicBezTo>
                  <a:cubicBezTo>
                    <a:pt x="7534" y="4972"/>
                    <a:pt x="7503" y="4919"/>
                    <a:pt x="7402" y="4884"/>
                  </a:cubicBezTo>
                  <a:cubicBezTo>
                    <a:pt x="7255" y="4831"/>
                    <a:pt x="7123" y="4735"/>
                    <a:pt x="7003" y="4625"/>
                  </a:cubicBezTo>
                  <a:lnTo>
                    <a:pt x="6572" y="4233"/>
                  </a:lnTo>
                  <a:cubicBezTo>
                    <a:pt x="6580" y="4220"/>
                    <a:pt x="6584" y="4211"/>
                    <a:pt x="6591" y="4198"/>
                  </a:cubicBezTo>
                  <a:cubicBezTo>
                    <a:pt x="6871" y="4396"/>
                    <a:pt x="7138" y="4625"/>
                    <a:pt x="7449" y="4757"/>
                  </a:cubicBezTo>
                  <a:cubicBezTo>
                    <a:pt x="7584" y="4805"/>
                    <a:pt x="7716" y="4862"/>
                    <a:pt x="7864" y="4849"/>
                  </a:cubicBezTo>
                  <a:close/>
                  <a:moveTo>
                    <a:pt x="4656" y="19771"/>
                  </a:moveTo>
                  <a:lnTo>
                    <a:pt x="2530" y="19776"/>
                  </a:lnTo>
                  <a:lnTo>
                    <a:pt x="2530" y="19776"/>
                  </a:lnTo>
                  <a:lnTo>
                    <a:pt x="834" y="19776"/>
                  </a:lnTo>
                  <a:lnTo>
                    <a:pt x="291" y="19780"/>
                  </a:lnTo>
                  <a:cubicBezTo>
                    <a:pt x="206" y="19780"/>
                    <a:pt x="156" y="19837"/>
                    <a:pt x="156" y="19930"/>
                  </a:cubicBezTo>
                  <a:cubicBezTo>
                    <a:pt x="152" y="20031"/>
                    <a:pt x="187" y="20110"/>
                    <a:pt x="287" y="20124"/>
                  </a:cubicBezTo>
                  <a:cubicBezTo>
                    <a:pt x="326" y="20128"/>
                    <a:pt x="365" y="20128"/>
                    <a:pt x="400" y="20128"/>
                  </a:cubicBezTo>
                  <a:lnTo>
                    <a:pt x="3271" y="20128"/>
                  </a:lnTo>
                  <a:lnTo>
                    <a:pt x="4663" y="20132"/>
                  </a:lnTo>
                  <a:cubicBezTo>
                    <a:pt x="4756" y="20132"/>
                    <a:pt x="4799" y="20110"/>
                    <a:pt x="4787" y="20000"/>
                  </a:cubicBezTo>
                  <a:cubicBezTo>
                    <a:pt x="4784" y="19983"/>
                    <a:pt x="4787" y="19961"/>
                    <a:pt x="4791" y="19943"/>
                  </a:cubicBezTo>
                  <a:cubicBezTo>
                    <a:pt x="4834" y="19789"/>
                    <a:pt x="4772" y="19771"/>
                    <a:pt x="4656" y="19771"/>
                  </a:cubicBezTo>
                  <a:close/>
                  <a:moveTo>
                    <a:pt x="7592" y="19965"/>
                  </a:moveTo>
                  <a:cubicBezTo>
                    <a:pt x="7592" y="19934"/>
                    <a:pt x="7596" y="19908"/>
                    <a:pt x="7592" y="19886"/>
                  </a:cubicBezTo>
                  <a:cubicBezTo>
                    <a:pt x="7584" y="19846"/>
                    <a:pt x="7619" y="19785"/>
                    <a:pt x="7550" y="19776"/>
                  </a:cubicBezTo>
                  <a:cubicBezTo>
                    <a:pt x="7487" y="19767"/>
                    <a:pt x="7468" y="19802"/>
                    <a:pt x="7464" y="19864"/>
                  </a:cubicBezTo>
                  <a:cubicBezTo>
                    <a:pt x="7460" y="19912"/>
                    <a:pt x="7445" y="19956"/>
                    <a:pt x="7437" y="20000"/>
                  </a:cubicBezTo>
                  <a:cubicBezTo>
                    <a:pt x="7433" y="20040"/>
                    <a:pt x="7394" y="20093"/>
                    <a:pt x="7425" y="20119"/>
                  </a:cubicBezTo>
                  <a:cubicBezTo>
                    <a:pt x="7460" y="20141"/>
                    <a:pt x="7518" y="20146"/>
                    <a:pt x="7557" y="20128"/>
                  </a:cubicBezTo>
                  <a:cubicBezTo>
                    <a:pt x="7631" y="20097"/>
                    <a:pt x="7569" y="20014"/>
                    <a:pt x="7592" y="19965"/>
                  </a:cubicBezTo>
                  <a:close/>
                  <a:moveTo>
                    <a:pt x="7604" y="19485"/>
                  </a:moveTo>
                  <a:lnTo>
                    <a:pt x="7604" y="19274"/>
                  </a:lnTo>
                  <a:cubicBezTo>
                    <a:pt x="7561" y="19336"/>
                    <a:pt x="7557" y="19410"/>
                    <a:pt x="7542" y="19476"/>
                  </a:cubicBezTo>
                  <a:cubicBezTo>
                    <a:pt x="7538" y="19494"/>
                    <a:pt x="7491" y="19538"/>
                    <a:pt x="7553" y="19547"/>
                  </a:cubicBezTo>
                  <a:cubicBezTo>
                    <a:pt x="7592" y="19551"/>
                    <a:pt x="7604" y="19529"/>
                    <a:pt x="7604" y="19485"/>
                  </a:cubicBezTo>
                  <a:close/>
                  <a:moveTo>
                    <a:pt x="8888" y="17280"/>
                  </a:moveTo>
                  <a:cubicBezTo>
                    <a:pt x="8814" y="16919"/>
                    <a:pt x="8694" y="16576"/>
                    <a:pt x="8570" y="16232"/>
                  </a:cubicBezTo>
                  <a:cubicBezTo>
                    <a:pt x="8558" y="16765"/>
                    <a:pt x="8477" y="17289"/>
                    <a:pt x="8446" y="17848"/>
                  </a:cubicBezTo>
                  <a:cubicBezTo>
                    <a:pt x="8612" y="17694"/>
                    <a:pt x="8744" y="17540"/>
                    <a:pt x="8872" y="17377"/>
                  </a:cubicBezTo>
                  <a:cubicBezTo>
                    <a:pt x="8896" y="17346"/>
                    <a:pt x="8896" y="17315"/>
                    <a:pt x="8888" y="17280"/>
                  </a:cubicBezTo>
                  <a:close/>
                  <a:moveTo>
                    <a:pt x="16561" y="18495"/>
                  </a:moveTo>
                  <a:cubicBezTo>
                    <a:pt x="16193" y="18750"/>
                    <a:pt x="16173" y="19190"/>
                    <a:pt x="16010" y="19543"/>
                  </a:cubicBezTo>
                  <a:cubicBezTo>
                    <a:pt x="16072" y="19507"/>
                    <a:pt x="16150" y="19600"/>
                    <a:pt x="16185" y="19507"/>
                  </a:cubicBezTo>
                  <a:cubicBezTo>
                    <a:pt x="16309" y="19182"/>
                    <a:pt x="16425" y="18856"/>
                    <a:pt x="16561" y="18495"/>
                  </a:cubicBezTo>
                  <a:close/>
                  <a:moveTo>
                    <a:pt x="11413" y="16884"/>
                  </a:moveTo>
                  <a:lnTo>
                    <a:pt x="18532" y="16879"/>
                  </a:lnTo>
                  <a:lnTo>
                    <a:pt x="19253" y="16879"/>
                  </a:lnTo>
                  <a:cubicBezTo>
                    <a:pt x="19323" y="16879"/>
                    <a:pt x="19350" y="16862"/>
                    <a:pt x="19347" y="16778"/>
                  </a:cubicBezTo>
                  <a:cubicBezTo>
                    <a:pt x="19343" y="16298"/>
                    <a:pt x="19343" y="15823"/>
                    <a:pt x="19339" y="15343"/>
                  </a:cubicBezTo>
                  <a:lnTo>
                    <a:pt x="19339" y="15233"/>
                  </a:lnTo>
                  <a:cubicBezTo>
                    <a:pt x="19339" y="15176"/>
                    <a:pt x="19343" y="15119"/>
                    <a:pt x="19343" y="15061"/>
                  </a:cubicBezTo>
                  <a:lnTo>
                    <a:pt x="19343" y="5831"/>
                  </a:lnTo>
                  <a:cubicBezTo>
                    <a:pt x="19343" y="5791"/>
                    <a:pt x="19339" y="5756"/>
                    <a:pt x="19343" y="5716"/>
                  </a:cubicBezTo>
                  <a:cubicBezTo>
                    <a:pt x="19347" y="5663"/>
                    <a:pt x="19312" y="5655"/>
                    <a:pt x="19281" y="5646"/>
                  </a:cubicBezTo>
                  <a:cubicBezTo>
                    <a:pt x="19253" y="5641"/>
                    <a:pt x="19226" y="5637"/>
                    <a:pt x="19199" y="5637"/>
                  </a:cubicBezTo>
                  <a:cubicBezTo>
                    <a:pt x="19226" y="5641"/>
                    <a:pt x="19253" y="5646"/>
                    <a:pt x="19281" y="5646"/>
                  </a:cubicBezTo>
                  <a:cubicBezTo>
                    <a:pt x="19176" y="5650"/>
                    <a:pt x="19071" y="5655"/>
                    <a:pt x="18966" y="5655"/>
                  </a:cubicBezTo>
                  <a:lnTo>
                    <a:pt x="9481" y="5646"/>
                  </a:lnTo>
                  <a:cubicBezTo>
                    <a:pt x="9450" y="5646"/>
                    <a:pt x="9423" y="5641"/>
                    <a:pt x="9400" y="5672"/>
                  </a:cubicBezTo>
                  <a:cubicBezTo>
                    <a:pt x="9699" y="5787"/>
                    <a:pt x="9955" y="5945"/>
                    <a:pt x="10001" y="6350"/>
                  </a:cubicBezTo>
                  <a:cubicBezTo>
                    <a:pt x="10009" y="6434"/>
                    <a:pt x="10013" y="6522"/>
                    <a:pt x="10021" y="6605"/>
                  </a:cubicBezTo>
                  <a:lnTo>
                    <a:pt x="10021" y="6729"/>
                  </a:lnTo>
                  <a:cubicBezTo>
                    <a:pt x="10021" y="6751"/>
                    <a:pt x="10017" y="6773"/>
                    <a:pt x="10017" y="6790"/>
                  </a:cubicBezTo>
                  <a:cubicBezTo>
                    <a:pt x="10009" y="6848"/>
                    <a:pt x="10001" y="6900"/>
                    <a:pt x="10021" y="6958"/>
                  </a:cubicBezTo>
                  <a:cubicBezTo>
                    <a:pt x="10335" y="7327"/>
                    <a:pt x="10420" y="7798"/>
                    <a:pt x="10490" y="8278"/>
                  </a:cubicBezTo>
                  <a:cubicBezTo>
                    <a:pt x="10350" y="7988"/>
                    <a:pt x="10277" y="7666"/>
                    <a:pt x="10141" y="7376"/>
                  </a:cubicBezTo>
                  <a:cubicBezTo>
                    <a:pt x="10118" y="7279"/>
                    <a:pt x="10071" y="7195"/>
                    <a:pt x="9997" y="7120"/>
                  </a:cubicBezTo>
                  <a:cubicBezTo>
                    <a:pt x="9982" y="7530"/>
                    <a:pt x="9982" y="7935"/>
                    <a:pt x="9982" y="8340"/>
                  </a:cubicBezTo>
                  <a:cubicBezTo>
                    <a:pt x="9982" y="8626"/>
                    <a:pt x="10009" y="8912"/>
                    <a:pt x="10052" y="9194"/>
                  </a:cubicBezTo>
                  <a:cubicBezTo>
                    <a:pt x="10145" y="9788"/>
                    <a:pt x="10343" y="10338"/>
                    <a:pt x="10568" y="10880"/>
                  </a:cubicBezTo>
                  <a:cubicBezTo>
                    <a:pt x="10723" y="11249"/>
                    <a:pt x="10905" y="11610"/>
                    <a:pt x="11006" y="12007"/>
                  </a:cubicBezTo>
                  <a:cubicBezTo>
                    <a:pt x="11064" y="12235"/>
                    <a:pt x="11192" y="12407"/>
                    <a:pt x="11347" y="12557"/>
                  </a:cubicBezTo>
                  <a:cubicBezTo>
                    <a:pt x="11526" y="12728"/>
                    <a:pt x="11863" y="12746"/>
                    <a:pt x="12057" y="12614"/>
                  </a:cubicBezTo>
                  <a:cubicBezTo>
                    <a:pt x="12119" y="12574"/>
                    <a:pt x="12139" y="12539"/>
                    <a:pt x="12100" y="12460"/>
                  </a:cubicBezTo>
                  <a:cubicBezTo>
                    <a:pt x="12026" y="12306"/>
                    <a:pt x="11999" y="12139"/>
                    <a:pt x="11999" y="11962"/>
                  </a:cubicBezTo>
                  <a:cubicBezTo>
                    <a:pt x="11999" y="11927"/>
                    <a:pt x="12015" y="11879"/>
                    <a:pt x="11968" y="11844"/>
                  </a:cubicBezTo>
                  <a:cubicBezTo>
                    <a:pt x="11871" y="12059"/>
                    <a:pt x="11778" y="12275"/>
                    <a:pt x="11685" y="12486"/>
                  </a:cubicBezTo>
                  <a:cubicBezTo>
                    <a:pt x="11658" y="12544"/>
                    <a:pt x="11631" y="12632"/>
                    <a:pt x="11572" y="12623"/>
                  </a:cubicBezTo>
                  <a:cubicBezTo>
                    <a:pt x="11510" y="12614"/>
                    <a:pt x="11483" y="12530"/>
                    <a:pt x="11456" y="12464"/>
                  </a:cubicBezTo>
                  <a:cubicBezTo>
                    <a:pt x="11452" y="12456"/>
                    <a:pt x="11452" y="12447"/>
                    <a:pt x="11448" y="12438"/>
                  </a:cubicBezTo>
                  <a:cubicBezTo>
                    <a:pt x="11359" y="12042"/>
                    <a:pt x="11402" y="11663"/>
                    <a:pt x="11561" y="11298"/>
                  </a:cubicBezTo>
                  <a:cubicBezTo>
                    <a:pt x="11681" y="11016"/>
                    <a:pt x="11898" y="10858"/>
                    <a:pt x="12108" y="10686"/>
                  </a:cubicBezTo>
                  <a:cubicBezTo>
                    <a:pt x="12119" y="10682"/>
                    <a:pt x="12139" y="10686"/>
                    <a:pt x="12135" y="10660"/>
                  </a:cubicBezTo>
                  <a:cubicBezTo>
                    <a:pt x="12166" y="10655"/>
                    <a:pt x="12201" y="10651"/>
                    <a:pt x="12232" y="10646"/>
                  </a:cubicBezTo>
                  <a:cubicBezTo>
                    <a:pt x="12375" y="10611"/>
                    <a:pt x="12430" y="10664"/>
                    <a:pt x="12406" y="10827"/>
                  </a:cubicBezTo>
                  <a:cubicBezTo>
                    <a:pt x="12399" y="10884"/>
                    <a:pt x="12375" y="10941"/>
                    <a:pt x="12356" y="10998"/>
                  </a:cubicBezTo>
                  <a:cubicBezTo>
                    <a:pt x="12325" y="11034"/>
                    <a:pt x="12313" y="11082"/>
                    <a:pt x="12302" y="11126"/>
                  </a:cubicBezTo>
                  <a:cubicBezTo>
                    <a:pt x="12178" y="11522"/>
                    <a:pt x="12178" y="11932"/>
                    <a:pt x="12181" y="12341"/>
                  </a:cubicBezTo>
                  <a:cubicBezTo>
                    <a:pt x="12181" y="12530"/>
                    <a:pt x="12228" y="12588"/>
                    <a:pt x="12395" y="12605"/>
                  </a:cubicBezTo>
                  <a:cubicBezTo>
                    <a:pt x="12461" y="12614"/>
                    <a:pt x="12531" y="12614"/>
                    <a:pt x="12597" y="12605"/>
                  </a:cubicBezTo>
                  <a:cubicBezTo>
                    <a:pt x="12934" y="12579"/>
                    <a:pt x="13264" y="12508"/>
                    <a:pt x="13594" y="12451"/>
                  </a:cubicBezTo>
                  <a:lnTo>
                    <a:pt x="14354" y="12315"/>
                  </a:lnTo>
                  <a:cubicBezTo>
                    <a:pt x="14249" y="12037"/>
                    <a:pt x="14249" y="11769"/>
                    <a:pt x="14296" y="11491"/>
                  </a:cubicBezTo>
                  <a:lnTo>
                    <a:pt x="12810" y="11491"/>
                  </a:lnTo>
                  <a:cubicBezTo>
                    <a:pt x="12853" y="11465"/>
                    <a:pt x="12891" y="11461"/>
                    <a:pt x="12934" y="11461"/>
                  </a:cubicBezTo>
                  <a:cubicBezTo>
                    <a:pt x="13361" y="11434"/>
                    <a:pt x="13784" y="11443"/>
                    <a:pt x="14210" y="11447"/>
                  </a:cubicBezTo>
                  <a:cubicBezTo>
                    <a:pt x="14265" y="11447"/>
                    <a:pt x="14315" y="11461"/>
                    <a:pt x="14331" y="11368"/>
                  </a:cubicBezTo>
                  <a:cubicBezTo>
                    <a:pt x="14373" y="11157"/>
                    <a:pt x="14451" y="10963"/>
                    <a:pt x="14556" y="10783"/>
                  </a:cubicBezTo>
                  <a:cubicBezTo>
                    <a:pt x="14587" y="10756"/>
                    <a:pt x="14622" y="10730"/>
                    <a:pt x="14653" y="10704"/>
                  </a:cubicBezTo>
                  <a:cubicBezTo>
                    <a:pt x="14486" y="10708"/>
                    <a:pt x="14331" y="10739"/>
                    <a:pt x="14172" y="10756"/>
                  </a:cubicBezTo>
                  <a:cubicBezTo>
                    <a:pt x="13791" y="10809"/>
                    <a:pt x="13411" y="10897"/>
                    <a:pt x="13027" y="10910"/>
                  </a:cubicBezTo>
                  <a:cubicBezTo>
                    <a:pt x="12825" y="10915"/>
                    <a:pt x="12670" y="10985"/>
                    <a:pt x="12554" y="11170"/>
                  </a:cubicBezTo>
                  <a:cubicBezTo>
                    <a:pt x="12437" y="11241"/>
                    <a:pt x="12418" y="11399"/>
                    <a:pt x="12309" y="11509"/>
                  </a:cubicBezTo>
                  <a:cubicBezTo>
                    <a:pt x="12306" y="11346"/>
                    <a:pt x="12391" y="11232"/>
                    <a:pt x="12403" y="11095"/>
                  </a:cubicBezTo>
                  <a:cubicBezTo>
                    <a:pt x="12500" y="10910"/>
                    <a:pt x="12604" y="10739"/>
                    <a:pt x="12798" y="10651"/>
                  </a:cubicBezTo>
                  <a:cubicBezTo>
                    <a:pt x="12589" y="10479"/>
                    <a:pt x="12356" y="10602"/>
                    <a:pt x="12150" y="10519"/>
                  </a:cubicBezTo>
                  <a:lnTo>
                    <a:pt x="11906" y="10558"/>
                  </a:lnTo>
                  <a:cubicBezTo>
                    <a:pt x="11832" y="10567"/>
                    <a:pt x="11755" y="10616"/>
                    <a:pt x="11685" y="10536"/>
                  </a:cubicBezTo>
                  <a:cubicBezTo>
                    <a:pt x="11801" y="10444"/>
                    <a:pt x="11887" y="10303"/>
                    <a:pt x="12042" y="10290"/>
                  </a:cubicBezTo>
                  <a:cubicBezTo>
                    <a:pt x="12069" y="10285"/>
                    <a:pt x="12069" y="10281"/>
                    <a:pt x="12053" y="10219"/>
                  </a:cubicBezTo>
                  <a:cubicBezTo>
                    <a:pt x="11972" y="9898"/>
                    <a:pt x="11735" y="9709"/>
                    <a:pt x="11549" y="9480"/>
                  </a:cubicBezTo>
                  <a:cubicBezTo>
                    <a:pt x="11534" y="9462"/>
                    <a:pt x="11522" y="9445"/>
                    <a:pt x="11503" y="9431"/>
                  </a:cubicBezTo>
                  <a:cubicBezTo>
                    <a:pt x="11150" y="9119"/>
                    <a:pt x="10765" y="8850"/>
                    <a:pt x="10436" y="8498"/>
                  </a:cubicBezTo>
                  <a:cubicBezTo>
                    <a:pt x="10463" y="8511"/>
                    <a:pt x="10494" y="8516"/>
                    <a:pt x="10517" y="8533"/>
                  </a:cubicBezTo>
                  <a:cubicBezTo>
                    <a:pt x="10831" y="8798"/>
                    <a:pt x="11177" y="9009"/>
                    <a:pt x="11483" y="9277"/>
                  </a:cubicBezTo>
                  <a:cubicBezTo>
                    <a:pt x="11503" y="9304"/>
                    <a:pt x="11526" y="9330"/>
                    <a:pt x="11545" y="9357"/>
                  </a:cubicBezTo>
                  <a:cubicBezTo>
                    <a:pt x="11607" y="9414"/>
                    <a:pt x="11669" y="9467"/>
                    <a:pt x="11731" y="9524"/>
                  </a:cubicBezTo>
                  <a:cubicBezTo>
                    <a:pt x="11922" y="9704"/>
                    <a:pt x="12112" y="9880"/>
                    <a:pt x="12181" y="10167"/>
                  </a:cubicBezTo>
                  <a:lnTo>
                    <a:pt x="12193" y="10206"/>
                  </a:lnTo>
                  <a:cubicBezTo>
                    <a:pt x="12154" y="10294"/>
                    <a:pt x="12170" y="10351"/>
                    <a:pt x="12259" y="10373"/>
                  </a:cubicBezTo>
                  <a:cubicBezTo>
                    <a:pt x="12275" y="10391"/>
                    <a:pt x="12290" y="10404"/>
                    <a:pt x="12306" y="10422"/>
                  </a:cubicBezTo>
                  <a:cubicBezTo>
                    <a:pt x="12410" y="10479"/>
                    <a:pt x="12511" y="10510"/>
                    <a:pt x="12635" y="10466"/>
                  </a:cubicBezTo>
                  <a:cubicBezTo>
                    <a:pt x="12794" y="10409"/>
                    <a:pt x="13043" y="10571"/>
                    <a:pt x="13043" y="10726"/>
                  </a:cubicBezTo>
                  <a:cubicBezTo>
                    <a:pt x="13043" y="10836"/>
                    <a:pt x="13085" y="10809"/>
                    <a:pt x="13132" y="10800"/>
                  </a:cubicBezTo>
                  <a:lnTo>
                    <a:pt x="14936" y="10576"/>
                  </a:lnTo>
                  <a:cubicBezTo>
                    <a:pt x="15002" y="10567"/>
                    <a:pt x="15072" y="10545"/>
                    <a:pt x="15134" y="10594"/>
                  </a:cubicBezTo>
                  <a:cubicBezTo>
                    <a:pt x="15188" y="10638"/>
                    <a:pt x="15134" y="10717"/>
                    <a:pt x="15165" y="10783"/>
                  </a:cubicBezTo>
                  <a:cubicBezTo>
                    <a:pt x="15328" y="10668"/>
                    <a:pt x="15471" y="10532"/>
                    <a:pt x="15584" y="10369"/>
                  </a:cubicBezTo>
                  <a:cubicBezTo>
                    <a:pt x="15681" y="10228"/>
                    <a:pt x="15805" y="10158"/>
                    <a:pt x="15956" y="10140"/>
                  </a:cubicBezTo>
                  <a:cubicBezTo>
                    <a:pt x="16014" y="10131"/>
                    <a:pt x="16076" y="10131"/>
                    <a:pt x="16131" y="10105"/>
                  </a:cubicBezTo>
                  <a:cubicBezTo>
                    <a:pt x="16390" y="9986"/>
                    <a:pt x="16612" y="10021"/>
                    <a:pt x="16775" y="10303"/>
                  </a:cubicBezTo>
                  <a:cubicBezTo>
                    <a:pt x="16821" y="10382"/>
                    <a:pt x="16887" y="10387"/>
                    <a:pt x="16961" y="10343"/>
                  </a:cubicBezTo>
                  <a:cubicBezTo>
                    <a:pt x="17065" y="10281"/>
                    <a:pt x="17174" y="10233"/>
                    <a:pt x="17279" y="10175"/>
                  </a:cubicBezTo>
                  <a:lnTo>
                    <a:pt x="18171" y="9722"/>
                  </a:lnTo>
                  <a:cubicBezTo>
                    <a:pt x="18237" y="9691"/>
                    <a:pt x="18295" y="9682"/>
                    <a:pt x="18342" y="9775"/>
                  </a:cubicBezTo>
                  <a:cubicBezTo>
                    <a:pt x="18388" y="9872"/>
                    <a:pt x="18342" y="9920"/>
                    <a:pt x="18284" y="9964"/>
                  </a:cubicBezTo>
                  <a:cubicBezTo>
                    <a:pt x="18225" y="10008"/>
                    <a:pt x="18163" y="10048"/>
                    <a:pt x="18097" y="10083"/>
                  </a:cubicBezTo>
                  <a:lnTo>
                    <a:pt x="16720" y="10800"/>
                  </a:lnTo>
                  <a:cubicBezTo>
                    <a:pt x="16817" y="10941"/>
                    <a:pt x="16806" y="11078"/>
                    <a:pt x="16712" y="11214"/>
                  </a:cubicBezTo>
                  <a:cubicBezTo>
                    <a:pt x="16654" y="11298"/>
                    <a:pt x="16608" y="11386"/>
                    <a:pt x="16569" y="11483"/>
                  </a:cubicBezTo>
                  <a:cubicBezTo>
                    <a:pt x="16522" y="11597"/>
                    <a:pt x="16449" y="11672"/>
                    <a:pt x="16348" y="11725"/>
                  </a:cubicBezTo>
                  <a:cubicBezTo>
                    <a:pt x="16193" y="11804"/>
                    <a:pt x="16034" y="11879"/>
                    <a:pt x="15882" y="11976"/>
                  </a:cubicBezTo>
                  <a:cubicBezTo>
                    <a:pt x="15587" y="12161"/>
                    <a:pt x="15285" y="12200"/>
                    <a:pt x="14959" y="12108"/>
                  </a:cubicBezTo>
                  <a:cubicBezTo>
                    <a:pt x="14819" y="12068"/>
                    <a:pt x="14808" y="12090"/>
                    <a:pt x="14847" y="12253"/>
                  </a:cubicBezTo>
                  <a:cubicBezTo>
                    <a:pt x="14835" y="12257"/>
                    <a:pt x="14827" y="12262"/>
                    <a:pt x="14815" y="12266"/>
                  </a:cubicBezTo>
                  <a:cubicBezTo>
                    <a:pt x="14676" y="12332"/>
                    <a:pt x="14528" y="12359"/>
                    <a:pt x="14381" y="12398"/>
                  </a:cubicBezTo>
                  <a:cubicBezTo>
                    <a:pt x="13834" y="12544"/>
                    <a:pt x="13295" y="12711"/>
                    <a:pt x="12740" y="12825"/>
                  </a:cubicBezTo>
                  <a:cubicBezTo>
                    <a:pt x="12515" y="12874"/>
                    <a:pt x="12278" y="12940"/>
                    <a:pt x="12131" y="12649"/>
                  </a:cubicBezTo>
                  <a:cubicBezTo>
                    <a:pt x="12081" y="12689"/>
                    <a:pt x="12038" y="12728"/>
                    <a:pt x="11995" y="12764"/>
                  </a:cubicBezTo>
                  <a:cubicBezTo>
                    <a:pt x="11689" y="12979"/>
                    <a:pt x="11281" y="13050"/>
                    <a:pt x="11076" y="12491"/>
                  </a:cubicBezTo>
                  <a:cubicBezTo>
                    <a:pt x="11037" y="12433"/>
                    <a:pt x="11107" y="12310"/>
                    <a:pt x="10983" y="12310"/>
                  </a:cubicBezTo>
                  <a:lnTo>
                    <a:pt x="10676" y="11830"/>
                  </a:lnTo>
                  <a:cubicBezTo>
                    <a:pt x="10626" y="11690"/>
                    <a:pt x="10533" y="11575"/>
                    <a:pt x="10467" y="11443"/>
                  </a:cubicBezTo>
                  <a:cubicBezTo>
                    <a:pt x="10440" y="11395"/>
                    <a:pt x="10409" y="11403"/>
                    <a:pt x="10374" y="11417"/>
                  </a:cubicBezTo>
                  <a:cubicBezTo>
                    <a:pt x="10137" y="11122"/>
                    <a:pt x="9931" y="10805"/>
                    <a:pt x="9695" y="10461"/>
                  </a:cubicBezTo>
                  <a:cubicBezTo>
                    <a:pt x="9710" y="10928"/>
                    <a:pt x="9730" y="11355"/>
                    <a:pt x="9737" y="11782"/>
                  </a:cubicBezTo>
                  <a:cubicBezTo>
                    <a:pt x="9745" y="12231"/>
                    <a:pt x="9869" y="12649"/>
                    <a:pt x="9978" y="13072"/>
                  </a:cubicBezTo>
                  <a:cubicBezTo>
                    <a:pt x="9974" y="13107"/>
                    <a:pt x="9990" y="13133"/>
                    <a:pt x="10005" y="13164"/>
                  </a:cubicBezTo>
                  <a:cubicBezTo>
                    <a:pt x="10063" y="13437"/>
                    <a:pt x="10145" y="13701"/>
                    <a:pt x="10234" y="13965"/>
                  </a:cubicBezTo>
                  <a:cubicBezTo>
                    <a:pt x="10234" y="13992"/>
                    <a:pt x="10218" y="14027"/>
                    <a:pt x="10250" y="14045"/>
                  </a:cubicBezTo>
                  <a:cubicBezTo>
                    <a:pt x="10339" y="14322"/>
                    <a:pt x="10424" y="14604"/>
                    <a:pt x="10513" y="14881"/>
                  </a:cubicBezTo>
                  <a:cubicBezTo>
                    <a:pt x="10513" y="14929"/>
                    <a:pt x="10529" y="14969"/>
                    <a:pt x="10548" y="15013"/>
                  </a:cubicBezTo>
                  <a:cubicBezTo>
                    <a:pt x="10572" y="15092"/>
                    <a:pt x="10599" y="15171"/>
                    <a:pt x="10622" y="15255"/>
                  </a:cubicBezTo>
                  <a:cubicBezTo>
                    <a:pt x="10634" y="15290"/>
                    <a:pt x="10626" y="15330"/>
                    <a:pt x="10657" y="15356"/>
                  </a:cubicBezTo>
                  <a:cubicBezTo>
                    <a:pt x="10785" y="15775"/>
                    <a:pt x="10913" y="16188"/>
                    <a:pt x="11037" y="16606"/>
                  </a:cubicBezTo>
                  <a:cubicBezTo>
                    <a:pt x="11142" y="16888"/>
                    <a:pt x="11142" y="16884"/>
                    <a:pt x="11413" y="16884"/>
                  </a:cubicBezTo>
                  <a:close/>
                  <a:moveTo>
                    <a:pt x="14897" y="11786"/>
                  </a:moveTo>
                  <a:cubicBezTo>
                    <a:pt x="14850" y="11808"/>
                    <a:pt x="14850" y="11879"/>
                    <a:pt x="14858" y="11927"/>
                  </a:cubicBezTo>
                  <a:cubicBezTo>
                    <a:pt x="14866" y="11971"/>
                    <a:pt x="14916" y="11989"/>
                    <a:pt x="14955" y="11993"/>
                  </a:cubicBezTo>
                  <a:cubicBezTo>
                    <a:pt x="15029" y="12007"/>
                    <a:pt x="15106" y="12011"/>
                    <a:pt x="15180" y="12033"/>
                  </a:cubicBezTo>
                  <a:cubicBezTo>
                    <a:pt x="15335" y="12081"/>
                    <a:pt x="15487" y="12068"/>
                    <a:pt x="15634" y="11993"/>
                  </a:cubicBezTo>
                  <a:cubicBezTo>
                    <a:pt x="15797" y="11914"/>
                    <a:pt x="15964" y="11835"/>
                    <a:pt x="16123" y="11738"/>
                  </a:cubicBezTo>
                  <a:cubicBezTo>
                    <a:pt x="16224" y="11676"/>
                    <a:pt x="16344" y="11641"/>
                    <a:pt x="16422" y="11536"/>
                  </a:cubicBezTo>
                  <a:cubicBezTo>
                    <a:pt x="16515" y="11408"/>
                    <a:pt x="16592" y="11267"/>
                    <a:pt x="16678" y="11126"/>
                  </a:cubicBezTo>
                  <a:cubicBezTo>
                    <a:pt x="16701" y="11082"/>
                    <a:pt x="16724" y="11038"/>
                    <a:pt x="16720" y="10981"/>
                  </a:cubicBezTo>
                  <a:cubicBezTo>
                    <a:pt x="16712" y="10924"/>
                    <a:pt x="16693" y="10871"/>
                    <a:pt x="16647" y="10858"/>
                  </a:cubicBezTo>
                  <a:cubicBezTo>
                    <a:pt x="16596" y="10844"/>
                    <a:pt x="16573" y="10888"/>
                    <a:pt x="16557" y="10946"/>
                  </a:cubicBezTo>
                  <a:cubicBezTo>
                    <a:pt x="16518" y="11073"/>
                    <a:pt x="16480" y="11205"/>
                    <a:pt x="16422" y="11324"/>
                  </a:cubicBezTo>
                  <a:cubicBezTo>
                    <a:pt x="16390" y="11386"/>
                    <a:pt x="16359" y="11443"/>
                    <a:pt x="16282" y="11483"/>
                  </a:cubicBezTo>
                  <a:cubicBezTo>
                    <a:pt x="16356" y="11302"/>
                    <a:pt x="16414" y="11135"/>
                    <a:pt x="16445" y="10950"/>
                  </a:cubicBezTo>
                  <a:cubicBezTo>
                    <a:pt x="16297" y="11012"/>
                    <a:pt x="16293" y="11012"/>
                    <a:pt x="16270" y="11161"/>
                  </a:cubicBezTo>
                  <a:cubicBezTo>
                    <a:pt x="16243" y="11373"/>
                    <a:pt x="16142" y="11540"/>
                    <a:pt x="16014" y="11690"/>
                  </a:cubicBezTo>
                  <a:cubicBezTo>
                    <a:pt x="15979" y="11725"/>
                    <a:pt x="15944" y="11764"/>
                    <a:pt x="15878" y="11747"/>
                  </a:cubicBezTo>
                  <a:cubicBezTo>
                    <a:pt x="16003" y="11540"/>
                    <a:pt x="16177" y="11368"/>
                    <a:pt x="16181" y="11091"/>
                  </a:cubicBezTo>
                  <a:cubicBezTo>
                    <a:pt x="16111" y="11126"/>
                    <a:pt x="16053" y="11161"/>
                    <a:pt x="15991" y="11183"/>
                  </a:cubicBezTo>
                  <a:cubicBezTo>
                    <a:pt x="15902" y="11210"/>
                    <a:pt x="15863" y="11271"/>
                    <a:pt x="15843" y="11377"/>
                  </a:cubicBezTo>
                  <a:cubicBezTo>
                    <a:pt x="15812" y="11566"/>
                    <a:pt x="15719" y="11720"/>
                    <a:pt x="15584" y="11844"/>
                  </a:cubicBezTo>
                  <a:cubicBezTo>
                    <a:pt x="15638" y="11668"/>
                    <a:pt x="15688" y="11491"/>
                    <a:pt x="15754" y="11285"/>
                  </a:cubicBezTo>
                  <a:lnTo>
                    <a:pt x="15386" y="11465"/>
                  </a:lnTo>
                  <a:cubicBezTo>
                    <a:pt x="15211" y="11584"/>
                    <a:pt x="15068" y="11707"/>
                    <a:pt x="14897" y="11786"/>
                  </a:cubicBezTo>
                  <a:close/>
                  <a:moveTo>
                    <a:pt x="15308" y="11298"/>
                  </a:moveTo>
                  <a:lnTo>
                    <a:pt x="14916" y="11496"/>
                  </a:lnTo>
                  <a:cubicBezTo>
                    <a:pt x="15064" y="11469"/>
                    <a:pt x="15192" y="11399"/>
                    <a:pt x="15308" y="11298"/>
                  </a:cubicBezTo>
                  <a:close/>
                  <a:moveTo>
                    <a:pt x="17481" y="10224"/>
                  </a:moveTo>
                  <a:cubicBezTo>
                    <a:pt x="17632" y="10171"/>
                    <a:pt x="17764" y="10083"/>
                    <a:pt x="17907" y="10012"/>
                  </a:cubicBezTo>
                  <a:cubicBezTo>
                    <a:pt x="17903" y="10004"/>
                    <a:pt x="17900" y="9990"/>
                    <a:pt x="17892" y="9982"/>
                  </a:cubicBezTo>
                  <a:cubicBezTo>
                    <a:pt x="17752" y="10061"/>
                    <a:pt x="17609" y="10136"/>
                    <a:pt x="17469" y="10215"/>
                  </a:cubicBezTo>
                  <a:cubicBezTo>
                    <a:pt x="17007" y="10426"/>
                    <a:pt x="16553" y="10655"/>
                    <a:pt x="16107" y="10906"/>
                  </a:cubicBezTo>
                  <a:cubicBezTo>
                    <a:pt x="16041" y="10915"/>
                    <a:pt x="15987" y="10950"/>
                    <a:pt x="15933" y="10994"/>
                  </a:cubicBezTo>
                  <a:cubicBezTo>
                    <a:pt x="15917" y="10998"/>
                    <a:pt x="15906" y="11007"/>
                    <a:pt x="15890" y="11012"/>
                  </a:cubicBezTo>
                  <a:cubicBezTo>
                    <a:pt x="15894" y="11016"/>
                    <a:pt x="15902" y="11029"/>
                    <a:pt x="15902" y="11029"/>
                  </a:cubicBezTo>
                  <a:cubicBezTo>
                    <a:pt x="15913" y="11020"/>
                    <a:pt x="15929" y="11012"/>
                    <a:pt x="15940" y="11003"/>
                  </a:cubicBezTo>
                  <a:cubicBezTo>
                    <a:pt x="16006" y="10994"/>
                    <a:pt x="16065" y="10963"/>
                    <a:pt x="16119" y="10919"/>
                  </a:cubicBezTo>
                  <a:cubicBezTo>
                    <a:pt x="16577" y="10695"/>
                    <a:pt x="17034" y="10479"/>
                    <a:pt x="17481" y="10224"/>
                  </a:cubicBezTo>
                  <a:close/>
                  <a:moveTo>
                    <a:pt x="16736" y="10373"/>
                  </a:moveTo>
                  <a:cubicBezTo>
                    <a:pt x="16681" y="10312"/>
                    <a:pt x="16619" y="10255"/>
                    <a:pt x="16565" y="10189"/>
                  </a:cubicBezTo>
                  <a:cubicBezTo>
                    <a:pt x="16530" y="10145"/>
                    <a:pt x="16491" y="10118"/>
                    <a:pt x="16445" y="10131"/>
                  </a:cubicBezTo>
                  <a:cubicBezTo>
                    <a:pt x="16138" y="10202"/>
                    <a:pt x="15809" y="10175"/>
                    <a:pt x="15584" y="10514"/>
                  </a:cubicBezTo>
                  <a:cubicBezTo>
                    <a:pt x="15456" y="10708"/>
                    <a:pt x="15285" y="10862"/>
                    <a:pt x="15052" y="10888"/>
                  </a:cubicBezTo>
                  <a:cubicBezTo>
                    <a:pt x="15025" y="10893"/>
                    <a:pt x="15009" y="10915"/>
                    <a:pt x="14998" y="10941"/>
                  </a:cubicBezTo>
                  <a:cubicBezTo>
                    <a:pt x="14932" y="11078"/>
                    <a:pt x="14889" y="11219"/>
                    <a:pt x="14897" y="11386"/>
                  </a:cubicBezTo>
                  <a:cubicBezTo>
                    <a:pt x="15184" y="11232"/>
                    <a:pt x="15479" y="11117"/>
                    <a:pt x="15743" y="10915"/>
                  </a:cubicBezTo>
                  <a:cubicBezTo>
                    <a:pt x="15700" y="10862"/>
                    <a:pt x="15657" y="10902"/>
                    <a:pt x="15630" y="10858"/>
                  </a:cubicBezTo>
                  <a:cubicBezTo>
                    <a:pt x="15715" y="10708"/>
                    <a:pt x="15886" y="10704"/>
                    <a:pt x="16003" y="10598"/>
                  </a:cubicBezTo>
                  <a:cubicBezTo>
                    <a:pt x="15964" y="10545"/>
                    <a:pt x="15886" y="10580"/>
                    <a:pt x="15863" y="10492"/>
                  </a:cubicBezTo>
                  <a:cubicBezTo>
                    <a:pt x="16072" y="10545"/>
                    <a:pt x="16262" y="10426"/>
                    <a:pt x="16468" y="10444"/>
                  </a:cubicBezTo>
                  <a:cubicBezTo>
                    <a:pt x="16371" y="10246"/>
                    <a:pt x="16371" y="10246"/>
                    <a:pt x="16445" y="10167"/>
                  </a:cubicBezTo>
                  <a:cubicBezTo>
                    <a:pt x="16464" y="10369"/>
                    <a:pt x="16592" y="10457"/>
                    <a:pt x="16736" y="10373"/>
                  </a:cubicBezTo>
                  <a:close/>
                  <a:moveTo>
                    <a:pt x="15068" y="10660"/>
                  </a:moveTo>
                  <a:cubicBezTo>
                    <a:pt x="14707" y="10673"/>
                    <a:pt x="14497" y="11038"/>
                    <a:pt x="14420" y="11650"/>
                  </a:cubicBezTo>
                  <a:cubicBezTo>
                    <a:pt x="14521" y="11597"/>
                    <a:pt x="14614" y="11540"/>
                    <a:pt x="14715" y="11496"/>
                  </a:cubicBezTo>
                  <a:cubicBezTo>
                    <a:pt x="14773" y="11469"/>
                    <a:pt x="14792" y="11430"/>
                    <a:pt x="14800" y="11359"/>
                  </a:cubicBezTo>
                  <a:cubicBezTo>
                    <a:pt x="14819" y="11095"/>
                    <a:pt x="14881" y="10844"/>
                    <a:pt x="15068" y="10660"/>
                  </a:cubicBezTo>
                  <a:close/>
                  <a:moveTo>
                    <a:pt x="14625" y="11874"/>
                  </a:moveTo>
                  <a:cubicBezTo>
                    <a:pt x="14556" y="11905"/>
                    <a:pt x="14447" y="11870"/>
                    <a:pt x="14424" y="11958"/>
                  </a:cubicBezTo>
                  <a:cubicBezTo>
                    <a:pt x="14404" y="12033"/>
                    <a:pt x="14451" y="12130"/>
                    <a:pt x="14466" y="12222"/>
                  </a:cubicBezTo>
                  <a:cubicBezTo>
                    <a:pt x="14474" y="12262"/>
                    <a:pt x="14486" y="12275"/>
                    <a:pt x="14525" y="12275"/>
                  </a:cubicBezTo>
                  <a:cubicBezTo>
                    <a:pt x="14711" y="12275"/>
                    <a:pt x="14765" y="12213"/>
                    <a:pt x="14765" y="12007"/>
                  </a:cubicBezTo>
                  <a:lnTo>
                    <a:pt x="14765" y="11822"/>
                  </a:lnTo>
                  <a:cubicBezTo>
                    <a:pt x="14715" y="11839"/>
                    <a:pt x="14668" y="11852"/>
                    <a:pt x="14625" y="11874"/>
                  </a:cubicBezTo>
                  <a:close/>
                  <a:moveTo>
                    <a:pt x="10242" y="19432"/>
                  </a:moveTo>
                  <a:cubicBezTo>
                    <a:pt x="10238" y="19534"/>
                    <a:pt x="10269" y="19547"/>
                    <a:pt x="10347" y="19547"/>
                  </a:cubicBezTo>
                  <a:lnTo>
                    <a:pt x="15781" y="19547"/>
                  </a:lnTo>
                  <a:cubicBezTo>
                    <a:pt x="15859" y="19547"/>
                    <a:pt x="15890" y="19521"/>
                    <a:pt x="15917" y="19441"/>
                  </a:cubicBezTo>
                  <a:cubicBezTo>
                    <a:pt x="16111" y="18878"/>
                    <a:pt x="16317" y="18314"/>
                    <a:pt x="16515" y="17747"/>
                  </a:cubicBezTo>
                  <a:cubicBezTo>
                    <a:pt x="16577" y="17566"/>
                    <a:pt x="16635" y="17386"/>
                    <a:pt x="16701" y="17196"/>
                  </a:cubicBezTo>
                  <a:lnTo>
                    <a:pt x="11204" y="17196"/>
                  </a:lnTo>
                  <a:cubicBezTo>
                    <a:pt x="11278" y="17350"/>
                    <a:pt x="11177" y="17421"/>
                    <a:pt x="11099" y="17487"/>
                  </a:cubicBezTo>
                  <a:cubicBezTo>
                    <a:pt x="10874" y="17672"/>
                    <a:pt x="10622" y="17799"/>
                    <a:pt x="10358" y="17896"/>
                  </a:cubicBezTo>
                  <a:cubicBezTo>
                    <a:pt x="10300" y="17918"/>
                    <a:pt x="10277" y="17940"/>
                    <a:pt x="10277" y="18011"/>
                  </a:cubicBezTo>
                  <a:cubicBezTo>
                    <a:pt x="10265" y="18490"/>
                    <a:pt x="10257" y="18961"/>
                    <a:pt x="10242" y="19432"/>
                  </a:cubicBezTo>
                  <a:close/>
                  <a:moveTo>
                    <a:pt x="15840" y="20388"/>
                  </a:moveTo>
                  <a:cubicBezTo>
                    <a:pt x="15727" y="20330"/>
                    <a:pt x="15669" y="20366"/>
                    <a:pt x="15653" y="20507"/>
                  </a:cubicBezTo>
                  <a:cubicBezTo>
                    <a:pt x="15646" y="20586"/>
                    <a:pt x="15618" y="20661"/>
                    <a:pt x="15599" y="20740"/>
                  </a:cubicBezTo>
                  <a:cubicBezTo>
                    <a:pt x="15591" y="20771"/>
                    <a:pt x="15572" y="20806"/>
                    <a:pt x="15611" y="20828"/>
                  </a:cubicBezTo>
                  <a:cubicBezTo>
                    <a:pt x="15642" y="20845"/>
                    <a:pt x="15661" y="20815"/>
                    <a:pt x="15677" y="20784"/>
                  </a:cubicBezTo>
                  <a:cubicBezTo>
                    <a:pt x="15739" y="20656"/>
                    <a:pt x="15801" y="20529"/>
                    <a:pt x="15840" y="20388"/>
                  </a:cubicBezTo>
                  <a:close/>
                  <a:moveTo>
                    <a:pt x="21391" y="19886"/>
                  </a:moveTo>
                  <a:cubicBezTo>
                    <a:pt x="21364" y="19767"/>
                    <a:pt x="21282" y="19776"/>
                    <a:pt x="21201" y="19776"/>
                  </a:cubicBezTo>
                  <a:lnTo>
                    <a:pt x="13605" y="19771"/>
                  </a:lnTo>
                  <a:cubicBezTo>
                    <a:pt x="13489" y="19771"/>
                    <a:pt x="13368" y="19776"/>
                    <a:pt x="13252" y="19780"/>
                  </a:cubicBezTo>
                  <a:cubicBezTo>
                    <a:pt x="13221" y="19780"/>
                    <a:pt x="13194" y="19776"/>
                    <a:pt x="13163" y="19776"/>
                  </a:cubicBezTo>
                  <a:lnTo>
                    <a:pt x="10436" y="19776"/>
                  </a:lnTo>
                  <a:cubicBezTo>
                    <a:pt x="10211" y="19776"/>
                    <a:pt x="10215" y="19776"/>
                    <a:pt x="10215" y="20027"/>
                  </a:cubicBezTo>
                  <a:cubicBezTo>
                    <a:pt x="10215" y="20106"/>
                    <a:pt x="10234" y="20132"/>
                    <a:pt x="10304" y="20132"/>
                  </a:cubicBezTo>
                  <a:lnTo>
                    <a:pt x="13019" y="20124"/>
                  </a:lnTo>
                  <a:cubicBezTo>
                    <a:pt x="13078" y="20124"/>
                    <a:pt x="13136" y="20128"/>
                    <a:pt x="13198" y="20128"/>
                  </a:cubicBezTo>
                  <a:lnTo>
                    <a:pt x="15929" y="20128"/>
                  </a:lnTo>
                  <a:lnTo>
                    <a:pt x="21212" y="20128"/>
                  </a:lnTo>
                  <a:cubicBezTo>
                    <a:pt x="21356" y="20124"/>
                    <a:pt x="21426" y="20031"/>
                    <a:pt x="21391" y="19886"/>
                  </a:cubicBezTo>
                  <a:close/>
                  <a:moveTo>
                    <a:pt x="4679" y="11280"/>
                  </a:moveTo>
                  <a:lnTo>
                    <a:pt x="4679" y="11280"/>
                  </a:lnTo>
                  <a:lnTo>
                    <a:pt x="4679" y="11280"/>
                  </a:lnTo>
                  <a:lnTo>
                    <a:pt x="4679" y="11280"/>
                  </a:lnTo>
                  <a:close/>
                  <a:moveTo>
                    <a:pt x="2378" y="12051"/>
                  </a:moveTo>
                  <a:cubicBezTo>
                    <a:pt x="2514" y="11417"/>
                    <a:pt x="2615" y="10774"/>
                    <a:pt x="2731" y="10136"/>
                  </a:cubicBezTo>
                  <a:cubicBezTo>
                    <a:pt x="2805" y="9726"/>
                    <a:pt x="2922" y="9321"/>
                    <a:pt x="2883" y="8894"/>
                  </a:cubicBezTo>
                  <a:cubicBezTo>
                    <a:pt x="2863" y="8683"/>
                    <a:pt x="2867" y="8467"/>
                    <a:pt x="2790" y="8269"/>
                  </a:cubicBezTo>
                  <a:cubicBezTo>
                    <a:pt x="2790" y="8423"/>
                    <a:pt x="2782" y="8573"/>
                    <a:pt x="2786" y="8727"/>
                  </a:cubicBezTo>
                  <a:cubicBezTo>
                    <a:pt x="2793" y="9066"/>
                    <a:pt x="2770" y="9405"/>
                    <a:pt x="2689" y="9735"/>
                  </a:cubicBezTo>
                  <a:cubicBezTo>
                    <a:pt x="2491" y="10541"/>
                    <a:pt x="2378" y="11364"/>
                    <a:pt x="2328" y="12200"/>
                  </a:cubicBezTo>
                  <a:cubicBezTo>
                    <a:pt x="2371" y="12161"/>
                    <a:pt x="2367" y="12103"/>
                    <a:pt x="2378" y="12051"/>
                  </a:cubicBezTo>
                  <a:close/>
                  <a:moveTo>
                    <a:pt x="6921" y="14560"/>
                  </a:moveTo>
                  <a:cubicBezTo>
                    <a:pt x="6444" y="14546"/>
                    <a:pt x="5978" y="14507"/>
                    <a:pt x="5521" y="14401"/>
                  </a:cubicBezTo>
                  <a:cubicBezTo>
                    <a:pt x="5854" y="14564"/>
                    <a:pt x="6778" y="14661"/>
                    <a:pt x="6921" y="14560"/>
                  </a:cubicBezTo>
                  <a:close/>
                  <a:moveTo>
                    <a:pt x="5532" y="14243"/>
                  </a:moveTo>
                  <a:cubicBezTo>
                    <a:pt x="5990" y="14366"/>
                    <a:pt x="6452" y="14388"/>
                    <a:pt x="6917" y="14392"/>
                  </a:cubicBezTo>
                  <a:cubicBezTo>
                    <a:pt x="6459" y="14357"/>
                    <a:pt x="5998" y="14282"/>
                    <a:pt x="5532" y="14243"/>
                  </a:cubicBezTo>
                  <a:close/>
                  <a:moveTo>
                    <a:pt x="9823" y="13908"/>
                  </a:moveTo>
                  <a:cubicBezTo>
                    <a:pt x="9695" y="13961"/>
                    <a:pt x="9551" y="13935"/>
                    <a:pt x="9435" y="14040"/>
                  </a:cubicBezTo>
                  <a:cubicBezTo>
                    <a:pt x="9551" y="14027"/>
                    <a:pt x="9664" y="14018"/>
                    <a:pt x="9780" y="14005"/>
                  </a:cubicBezTo>
                  <a:cubicBezTo>
                    <a:pt x="9862" y="13957"/>
                    <a:pt x="9959" y="13952"/>
                    <a:pt x="10052" y="13860"/>
                  </a:cubicBezTo>
                  <a:cubicBezTo>
                    <a:pt x="9959" y="13877"/>
                    <a:pt x="9893" y="13891"/>
                    <a:pt x="9823" y="13908"/>
                  </a:cubicBezTo>
                  <a:close/>
                  <a:moveTo>
                    <a:pt x="9842" y="14133"/>
                  </a:moveTo>
                  <a:cubicBezTo>
                    <a:pt x="9924" y="14097"/>
                    <a:pt x="10025" y="14115"/>
                    <a:pt x="10102" y="14005"/>
                  </a:cubicBezTo>
                  <a:cubicBezTo>
                    <a:pt x="10017" y="14018"/>
                    <a:pt x="9951" y="14031"/>
                    <a:pt x="9885" y="14040"/>
                  </a:cubicBezTo>
                  <a:cubicBezTo>
                    <a:pt x="9749" y="14124"/>
                    <a:pt x="9586" y="14097"/>
                    <a:pt x="9427" y="14172"/>
                  </a:cubicBezTo>
                  <a:cubicBezTo>
                    <a:pt x="9582" y="14199"/>
                    <a:pt x="9710" y="14146"/>
                    <a:pt x="9842" y="14133"/>
                  </a:cubicBezTo>
                  <a:close/>
                  <a:moveTo>
                    <a:pt x="17671" y="7979"/>
                  </a:moveTo>
                  <a:cubicBezTo>
                    <a:pt x="17694" y="7966"/>
                    <a:pt x="17713" y="7957"/>
                    <a:pt x="17725" y="7926"/>
                  </a:cubicBezTo>
                  <a:cubicBezTo>
                    <a:pt x="17717" y="7864"/>
                    <a:pt x="17682" y="7878"/>
                    <a:pt x="17651" y="7895"/>
                  </a:cubicBezTo>
                  <a:lnTo>
                    <a:pt x="16619" y="8463"/>
                  </a:lnTo>
                  <a:cubicBezTo>
                    <a:pt x="16592" y="8481"/>
                    <a:pt x="16557" y="8494"/>
                    <a:pt x="16573" y="8533"/>
                  </a:cubicBezTo>
                  <a:cubicBezTo>
                    <a:pt x="16588" y="8573"/>
                    <a:pt x="16623" y="8547"/>
                    <a:pt x="16647" y="8533"/>
                  </a:cubicBezTo>
                  <a:lnTo>
                    <a:pt x="17671" y="7979"/>
                  </a:lnTo>
                  <a:close/>
                  <a:moveTo>
                    <a:pt x="17775" y="8406"/>
                  </a:moveTo>
                  <a:lnTo>
                    <a:pt x="17085" y="8776"/>
                  </a:lnTo>
                  <a:cubicBezTo>
                    <a:pt x="16984" y="8828"/>
                    <a:pt x="16879" y="8881"/>
                    <a:pt x="16778" y="8938"/>
                  </a:cubicBezTo>
                  <a:cubicBezTo>
                    <a:pt x="16759" y="8947"/>
                    <a:pt x="16740" y="8960"/>
                    <a:pt x="16740" y="8987"/>
                  </a:cubicBezTo>
                  <a:cubicBezTo>
                    <a:pt x="16743" y="9013"/>
                    <a:pt x="16759" y="9013"/>
                    <a:pt x="16778" y="9013"/>
                  </a:cubicBezTo>
                  <a:cubicBezTo>
                    <a:pt x="16790" y="9009"/>
                    <a:pt x="16802" y="9009"/>
                    <a:pt x="16813" y="9004"/>
                  </a:cubicBezTo>
                  <a:lnTo>
                    <a:pt x="17810" y="8472"/>
                  </a:lnTo>
                  <a:cubicBezTo>
                    <a:pt x="17841" y="8454"/>
                    <a:pt x="17865" y="8432"/>
                    <a:pt x="17849" y="8397"/>
                  </a:cubicBezTo>
                  <a:cubicBezTo>
                    <a:pt x="17830" y="8362"/>
                    <a:pt x="17803" y="8393"/>
                    <a:pt x="17775" y="8406"/>
                  </a:cubicBezTo>
                  <a:close/>
                  <a:moveTo>
                    <a:pt x="17651" y="8256"/>
                  </a:moveTo>
                  <a:cubicBezTo>
                    <a:pt x="17632" y="8203"/>
                    <a:pt x="17593" y="8230"/>
                    <a:pt x="17566" y="8243"/>
                  </a:cubicBezTo>
                  <a:lnTo>
                    <a:pt x="16697" y="8705"/>
                  </a:lnTo>
                  <a:cubicBezTo>
                    <a:pt x="16674" y="8718"/>
                    <a:pt x="16619" y="8723"/>
                    <a:pt x="16647" y="8780"/>
                  </a:cubicBezTo>
                  <a:cubicBezTo>
                    <a:pt x="16666" y="8824"/>
                    <a:pt x="16701" y="8793"/>
                    <a:pt x="16720" y="8780"/>
                  </a:cubicBezTo>
                  <a:lnTo>
                    <a:pt x="17601" y="8313"/>
                  </a:lnTo>
                  <a:cubicBezTo>
                    <a:pt x="17624" y="8305"/>
                    <a:pt x="17655" y="8296"/>
                    <a:pt x="17651" y="8256"/>
                  </a:cubicBezTo>
                  <a:close/>
                  <a:moveTo>
                    <a:pt x="7953" y="2635"/>
                  </a:moveTo>
                  <a:cubicBezTo>
                    <a:pt x="8007" y="2604"/>
                    <a:pt x="8000" y="2538"/>
                    <a:pt x="8000" y="2485"/>
                  </a:cubicBezTo>
                  <a:cubicBezTo>
                    <a:pt x="8000" y="2446"/>
                    <a:pt x="7976" y="2441"/>
                    <a:pt x="7949" y="2446"/>
                  </a:cubicBezTo>
                  <a:cubicBezTo>
                    <a:pt x="7790" y="2481"/>
                    <a:pt x="7631" y="2428"/>
                    <a:pt x="7472" y="2437"/>
                  </a:cubicBezTo>
                  <a:cubicBezTo>
                    <a:pt x="7336" y="2446"/>
                    <a:pt x="7228" y="2503"/>
                    <a:pt x="7134" y="2617"/>
                  </a:cubicBezTo>
                  <a:cubicBezTo>
                    <a:pt x="7371" y="2573"/>
                    <a:pt x="7604" y="2622"/>
                    <a:pt x="7833" y="2661"/>
                  </a:cubicBezTo>
                  <a:cubicBezTo>
                    <a:pt x="7875" y="2670"/>
                    <a:pt x="7918" y="2657"/>
                    <a:pt x="7953" y="2635"/>
                  </a:cubicBezTo>
                  <a:close/>
                  <a:moveTo>
                    <a:pt x="7992" y="4136"/>
                  </a:moveTo>
                  <a:cubicBezTo>
                    <a:pt x="8062" y="4140"/>
                    <a:pt x="8100" y="4092"/>
                    <a:pt x="8143" y="4061"/>
                  </a:cubicBezTo>
                  <a:cubicBezTo>
                    <a:pt x="8166" y="4044"/>
                    <a:pt x="8182" y="4017"/>
                    <a:pt x="8170" y="3991"/>
                  </a:cubicBezTo>
                  <a:cubicBezTo>
                    <a:pt x="8151" y="3947"/>
                    <a:pt x="8128" y="3991"/>
                    <a:pt x="8112" y="3995"/>
                  </a:cubicBezTo>
                  <a:cubicBezTo>
                    <a:pt x="7976" y="4061"/>
                    <a:pt x="7825" y="4013"/>
                    <a:pt x="7685" y="4079"/>
                  </a:cubicBezTo>
                  <a:cubicBezTo>
                    <a:pt x="7678" y="4083"/>
                    <a:pt x="7658" y="4079"/>
                    <a:pt x="7650" y="4070"/>
                  </a:cubicBezTo>
                  <a:cubicBezTo>
                    <a:pt x="7635" y="4057"/>
                    <a:pt x="7647" y="3986"/>
                    <a:pt x="7600" y="4035"/>
                  </a:cubicBezTo>
                  <a:cubicBezTo>
                    <a:pt x="7592" y="4044"/>
                    <a:pt x="7588" y="4061"/>
                    <a:pt x="7588" y="4074"/>
                  </a:cubicBezTo>
                  <a:cubicBezTo>
                    <a:pt x="7592" y="4127"/>
                    <a:pt x="7631" y="4101"/>
                    <a:pt x="7658" y="4110"/>
                  </a:cubicBezTo>
                  <a:cubicBezTo>
                    <a:pt x="7767" y="4132"/>
                    <a:pt x="7887" y="4074"/>
                    <a:pt x="7992" y="4136"/>
                  </a:cubicBezTo>
                  <a:close/>
                  <a:moveTo>
                    <a:pt x="7743" y="2807"/>
                  </a:moveTo>
                  <a:cubicBezTo>
                    <a:pt x="7732" y="2736"/>
                    <a:pt x="7685" y="2732"/>
                    <a:pt x="7643" y="2736"/>
                  </a:cubicBezTo>
                  <a:cubicBezTo>
                    <a:pt x="7542" y="2741"/>
                    <a:pt x="7445" y="2754"/>
                    <a:pt x="7344" y="2763"/>
                  </a:cubicBezTo>
                  <a:cubicBezTo>
                    <a:pt x="7332" y="2824"/>
                    <a:pt x="7394" y="2789"/>
                    <a:pt x="7406" y="2820"/>
                  </a:cubicBezTo>
                  <a:cubicBezTo>
                    <a:pt x="7480" y="2930"/>
                    <a:pt x="7565" y="2965"/>
                    <a:pt x="7666" y="2864"/>
                  </a:cubicBezTo>
                  <a:cubicBezTo>
                    <a:pt x="7689" y="2842"/>
                    <a:pt x="7759" y="2895"/>
                    <a:pt x="7743" y="2807"/>
                  </a:cubicBezTo>
                  <a:close/>
                  <a:moveTo>
                    <a:pt x="8058" y="4268"/>
                  </a:moveTo>
                  <a:cubicBezTo>
                    <a:pt x="7972" y="4281"/>
                    <a:pt x="7887" y="4299"/>
                    <a:pt x="7771" y="4321"/>
                  </a:cubicBezTo>
                  <a:cubicBezTo>
                    <a:pt x="7899" y="4391"/>
                    <a:pt x="7984" y="4369"/>
                    <a:pt x="8058" y="4268"/>
                  </a:cubicBezTo>
                  <a:close/>
                  <a:moveTo>
                    <a:pt x="6044" y="3031"/>
                  </a:moveTo>
                  <a:cubicBezTo>
                    <a:pt x="6044" y="3027"/>
                    <a:pt x="6048" y="3027"/>
                    <a:pt x="6048" y="3022"/>
                  </a:cubicBezTo>
                  <a:lnTo>
                    <a:pt x="6048" y="3022"/>
                  </a:lnTo>
                  <a:lnTo>
                    <a:pt x="6048" y="3018"/>
                  </a:lnTo>
                  <a:lnTo>
                    <a:pt x="6048" y="3018"/>
                  </a:lnTo>
                  <a:cubicBezTo>
                    <a:pt x="6048" y="3022"/>
                    <a:pt x="6044" y="3027"/>
                    <a:pt x="6044" y="3031"/>
                  </a:cubicBezTo>
                  <a:close/>
                  <a:moveTo>
                    <a:pt x="6095" y="3220"/>
                  </a:moveTo>
                  <a:cubicBezTo>
                    <a:pt x="6103" y="3247"/>
                    <a:pt x="6118" y="3247"/>
                    <a:pt x="6137" y="3234"/>
                  </a:cubicBezTo>
                  <a:cubicBezTo>
                    <a:pt x="6126" y="3225"/>
                    <a:pt x="6118" y="3212"/>
                    <a:pt x="6106" y="3203"/>
                  </a:cubicBezTo>
                  <a:cubicBezTo>
                    <a:pt x="6060" y="3154"/>
                    <a:pt x="6021" y="3106"/>
                    <a:pt x="6044" y="3031"/>
                  </a:cubicBezTo>
                  <a:cubicBezTo>
                    <a:pt x="5975" y="3124"/>
                    <a:pt x="5982" y="3154"/>
                    <a:pt x="6095" y="3220"/>
                  </a:cubicBezTo>
                  <a:close/>
                  <a:moveTo>
                    <a:pt x="4528" y="11421"/>
                  </a:moveTo>
                  <a:cubicBezTo>
                    <a:pt x="4516" y="11443"/>
                    <a:pt x="4512" y="11478"/>
                    <a:pt x="4551" y="11478"/>
                  </a:cubicBezTo>
                  <a:cubicBezTo>
                    <a:pt x="4555" y="11461"/>
                    <a:pt x="4555" y="11447"/>
                    <a:pt x="4559" y="11430"/>
                  </a:cubicBezTo>
                  <a:cubicBezTo>
                    <a:pt x="4551" y="11421"/>
                    <a:pt x="4543" y="11386"/>
                    <a:pt x="4528" y="11421"/>
                  </a:cubicBezTo>
                  <a:close/>
                </a:path>
              </a:pathLst>
            </a:custGeom>
            <a:solidFill>
              <a:schemeClr val="dk1"/>
            </a:solidFill>
            <a:ln>
              <a:noFill/>
            </a:ln>
          </p:spPr>
          <p:txBody>
            <a:bodyPr spcFirstLastPara="1" wrap="square" lIns="38100" tIns="38100" rIns="38100" bIns="381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8" name="Group 7">
            <a:extLst>
              <a:ext uri="{FF2B5EF4-FFF2-40B4-BE49-F238E27FC236}">
                <a16:creationId xmlns:a16="http://schemas.microsoft.com/office/drawing/2014/main" id="{20C39959-D00F-E139-E6E2-ABFEA6AB3EAD}"/>
              </a:ext>
            </a:extLst>
          </p:cNvPr>
          <p:cNvGrpSpPr/>
          <p:nvPr/>
        </p:nvGrpSpPr>
        <p:grpSpPr>
          <a:xfrm>
            <a:off x="7145371" y="1614373"/>
            <a:ext cx="3792020" cy="3629254"/>
            <a:chOff x="332936" y="2504656"/>
            <a:chExt cx="2926080" cy="3629254"/>
          </a:xfrm>
        </p:grpSpPr>
        <p:sp>
          <p:nvSpPr>
            <p:cNvPr id="9" name="TextBox 8">
              <a:extLst>
                <a:ext uri="{FF2B5EF4-FFF2-40B4-BE49-F238E27FC236}">
                  <a16:creationId xmlns:a16="http://schemas.microsoft.com/office/drawing/2014/main" id="{E517FE72-E5D7-701F-DDE6-950B978B184F}"/>
                </a:ext>
              </a:extLst>
            </p:cNvPr>
            <p:cNvSpPr txBox="1"/>
            <p:nvPr/>
          </p:nvSpPr>
          <p:spPr>
            <a:xfrm>
              <a:off x="332936" y="2504656"/>
              <a:ext cx="2926080" cy="584775"/>
            </a:xfrm>
            <a:prstGeom prst="rect">
              <a:avLst/>
            </a:prstGeom>
            <a:noFill/>
          </p:spPr>
          <p:txBody>
            <a:bodyPr wrap="square" lIns="0" rIns="0" rtlCol="0" anchor="b">
              <a:spAutoFit/>
            </a:bodyPr>
            <a:lstStyle/>
            <a:p>
              <a:pPr algn="ctr"/>
              <a:r>
                <a:rPr lang="en-US" sz="3200" b="1" noProof="1">
                  <a:solidFill>
                    <a:schemeClr val="bg1"/>
                  </a:solidFill>
                </a:rPr>
                <a:t>Lorem Ipsum</a:t>
              </a:r>
            </a:p>
          </p:txBody>
        </p:sp>
        <p:sp>
          <p:nvSpPr>
            <p:cNvPr id="10" name="TextBox 9">
              <a:extLst>
                <a:ext uri="{FF2B5EF4-FFF2-40B4-BE49-F238E27FC236}">
                  <a16:creationId xmlns:a16="http://schemas.microsoft.com/office/drawing/2014/main" id="{565C6CF4-C95D-F273-BF54-89D421DE81E4}"/>
                </a:ext>
              </a:extLst>
            </p:cNvPr>
            <p:cNvSpPr txBox="1"/>
            <p:nvPr/>
          </p:nvSpPr>
          <p:spPr>
            <a:xfrm>
              <a:off x="332936" y="3086922"/>
              <a:ext cx="2926080" cy="3046988"/>
            </a:xfrm>
            <a:prstGeom prst="rect">
              <a:avLst/>
            </a:prstGeom>
            <a:noFill/>
          </p:spPr>
          <p:txBody>
            <a:bodyPr wrap="square" lIns="0" rIns="0" rtlCol="0" anchor="t">
              <a:spAutoFit/>
            </a:bodyPr>
            <a:lstStyle/>
            <a:p>
              <a:pPr algn="just">
                <a:spcAft>
                  <a:spcPts val="1200"/>
                </a:spcAft>
              </a:pPr>
              <a:r>
                <a:rPr lang="en-US" sz="1600" noProof="1">
                  <a:solidFill>
                    <a:schemeClr val="bg1">
                      <a:lumMod val="75000"/>
                    </a:schemeClr>
                  </a:solidFill>
                </a:rPr>
                <a:t>Lorem ipsum dolor sit amet, consectetur adipiscing elit, sed do eiusmod tempor incididunt ut labore et dolore magna aliqua. Ut enim ad minim veniam, quis nostrud exercitation ullamco laboris nisi ut aliquip ex ea commodo consequat.</a:t>
              </a:r>
            </a:p>
            <a:p>
              <a:pPr algn="just">
                <a:spcAft>
                  <a:spcPts val="1200"/>
                </a:spcAft>
              </a:pPr>
              <a:r>
                <a:rPr lang="en-US" sz="1600" noProof="1">
                  <a:solidFill>
                    <a:schemeClr val="bg1">
                      <a:lumMod val="75000"/>
                    </a:schemeClr>
                  </a:solidFill>
                </a:rPr>
                <a:t>Duis aute irure dolor in reprehenderit in voluptate velit esse cillum dolore eu fugiat nulla pariatur. Excepteur sint occaecat cupidatat non proident, sunt in culpa qui officia deserunt mollit anim id est laborum.</a:t>
              </a:r>
            </a:p>
          </p:txBody>
        </p:sp>
      </p:grpSp>
    </p:spTree>
    <p:extLst>
      <p:ext uri="{BB962C8B-B14F-4D97-AF65-F5344CB8AC3E}">
        <p14:creationId xmlns:p14="http://schemas.microsoft.com/office/powerpoint/2010/main" val="5762706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2999800"/>
      </p:ext>
    </p:extLst>
  </p:cSld>
  <p:clrMapOvr>
    <a:masterClrMapping/>
  </p:clrMapOvr>
</p:sld>
</file>

<file path=ppt/theme/theme1.xml><?xml version="1.0" encoding="utf-8"?>
<a:theme xmlns:a="http://schemas.openxmlformats.org/drawingml/2006/main" name="Template PresentationGO">
  <a:themeElements>
    <a:clrScheme name="PresentationGo">
      <a:dk1>
        <a:srgbClr val="000000"/>
      </a:dk1>
      <a:lt1>
        <a:srgbClr val="FFFFFF"/>
      </a:lt1>
      <a:dk2>
        <a:srgbClr val="001F33"/>
      </a:dk2>
      <a:lt2>
        <a:srgbClr val="F2F2F2"/>
      </a:lt2>
      <a:accent1>
        <a:srgbClr val="F15F47"/>
      </a:accent1>
      <a:accent2>
        <a:srgbClr val="FBA91E"/>
      </a:accent2>
      <a:accent3>
        <a:srgbClr val="FEDA2F"/>
      </a:accent3>
      <a:accent4>
        <a:srgbClr val="6EA56C"/>
      </a:accent4>
      <a:accent5>
        <a:srgbClr val="3AC6E1"/>
      </a:accent5>
      <a:accent6>
        <a:srgbClr val="244470"/>
      </a:accent6>
      <a:hlink>
        <a:srgbClr val="008B58"/>
      </a:hlink>
      <a:folHlink>
        <a:srgbClr val="008B58"/>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plate PresentationGO Dark">
  <a:themeElements>
    <a:clrScheme name="PresentationGO">
      <a:dk1>
        <a:srgbClr val="000000"/>
      </a:dk1>
      <a:lt1>
        <a:srgbClr val="FFFFFF"/>
      </a:lt1>
      <a:dk2>
        <a:srgbClr val="001F33"/>
      </a:dk2>
      <a:lt2>
        <a:srgbClr val="F2F2F2"/>
      </a:lt2>
      <a:accent1>
        <a:srgbClr val="F15F47"/>
      </a:accent1>
      <a:accent2>
        <a:srgbClr val="FBA91E"/>
      </a:accent2>
      <a:accent3>
        <a:srgbClr val="FEDA2F"/>
      </a:accent3>
      <a:accent4>
        <a:srgbClr val="6EA56C"/>
      </a:accent4>
      <a:accent5>
        <a:srgbClr val="3AC6E1"/>
      </a:accent5>
      <a:accent6>
        <a:srgbClr val="244470"/>
      </a:accent6>
      <a:hlink>
        <a:srgbClr val="008B58"/>
      </a:hlink>
      <a:folHlink>
        <a:srgbClr val="008B58"/>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TEMPLATE-PGO(16_9)</Template>
  <TotalTime>9419</TotalTime>
  <Words>216</Words>
  <Application>Microsoft Office PowerPoint</Application>
  <PresentationFormat>Widescreen</PresentationFormat>
  <Paragraphs>14</Paragraphs>
  <Slides>3</Slides>
  <Notes>3</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3</vt:i4>
      </vt:variant>
    </vt:vector>
  </HeadingPairs>
  <TitlesOfParts>
    <vt:vector size="10" baseType="lpstr">
      <vt:lpstr>Arial</vt:lpstr>
      <vt:lpstr>Calibri</vt:lpstr>
      <vt:lpstr>Calibri Light</vt:lpstr>
      <vt:lpstr>Helvetica</vt:lpstr>
      <vt:lpstr>Template PresentationGO</vt:lpstr>
      <vt:lpstr>Template PresentationGO Dark</vt:lpstr>
      <vt:lpstr>Custom Design</vt:lpstr>
      <vt:lpstr>Businessman Presents – Slide Template</vt:lpstr>
      <vt:lpstr>Businessman Presents – Slide Template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Businessman Presents</dc:title>
  <dc:creator>PresentationGO.com</dc:creator>
  <dc:description>© Copyright PresentationGO.com - Do not distribute or sale without written permission.</dc:description>
  <cp:lastModifiedBy>Christophe Barroche</cp:lastModifiedBy>
  <cp:revision>41</cp:revision>
  <dcterms:created xsi:type="dcterms:W3CDTF">2014-11-26T05:14:11Z</dcterms:created>
  <dcterms:modified xsi:type="dcterms:W3CDTF">2024-05-06T17:03:58Z</dcterms:modified>
  <cp:category>Graphics &amp; Metaphors</cp:category>
</cp:coreProperties>
</file>